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3.xml" ContentType="application/vnd.openxmlformats-officedocument.themeOverride+xml"/>
  <Override PartName="/ppt/charts/chart17.xml" ContentType="application/vnd.openxmlformats-officedocument.drawingml.chart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theme/themeOverride4.xml" ContentType="application/vnd.openxmlformats-officedocument.themeOverride+xml"/>
  <Override PartName="/ppt/charts/chart19.xml" ContentType="application/vnd.openxmlformats-officedocument.drawingml.chart+xml"/>
  <Override PartName="/ppt/theme/themeOverride5.xml" ContentType="application/vnd.openxmlformats-officedocument.themeOverride+xml"/>
  <Override PartName="/ppt/charts/chart20.xml" ContentType="application/vnd.openxmlformats-officedocument.drawingml.chart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theme/themeOverride7.xml" ContentType="application/vnd.openxmlformats-officedocument.themeOverride+xml"/>
  <Override PartName="/ppt/charts/chart22.xml" ContentType="application/vnd.openxmlformats-officedocument.drawingml.chart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charts/chart23.xml" ContentType="application/vnd.openxmlformats-officedocument.drawingml.chart+xml"/>
  <Override PartName="/ppt/theme/themeOverride9.xml" ContentType="application/vnd.openxmlformats-officedocument.themeOverride+xml"/>
  <Override PartName="/ppt/charts/chart2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5.xml" ContentType="application/vnd.openxmlformats-officedocument.drawingml.chart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charts/chart2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7.xml" ContentType="application/vnd.openxmlformats-officedocument.drawingml.chart+xml"/>
  <Override PartName="/ppt/theme/themeOverride11.xml" ContentType="application/vnd.openxmlformats-officedocument.themeOverride+xml"/>
  <Override PartName="/ppt/charts/chart2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2.xml" ContentType="application/vnd.openxmlformats-officedocument.themeOverride+xml"/>
  <Override PartName="/ppt/charts/chart2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3.xml" ContentType="application/vnd.openxmlformats-officedocument.themeOverride+xml"/>
  <Override PartName="/ppt/notesSlides/notesSlide8.xml" ContentType="application/vnd.openxmlformats-officedocument.presentationml.notesSlide+xml"/>
  <Override PartName="/ppt/charts/chart3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31.xml" ContentType="application/vnd.openxmlformats-officedocument.drawingml.chart+xml"/>
  <Override PartName="/ppt/theme/themeOverride14.xml" ContentType="application/vnd.openxmlformats-officedocument.themeOverr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theme/themeOverride15.xml" ContentType="application/vnd.openxmlformats-officedocument.themeOverr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9.xml" ContentType="application/vnd.openxmlformats-officedocument.presentationml.notesSlide+xml"/>
  <Override PartName="/ppt/charts/chart3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40.xml" ContentType="application/vnd.openxmlformats-officedocument.drawingml.chart+xml"/>
  <Override PartName="/ppt/theme/themeOverride16.xml" ContentType="application/vnd.openxmlformats-officedocument.themeOverride+xml"/>
  <Override PartName="/ppt/charts/chart4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7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2.xml" ContentType="application/vnd.openxmlformats-officedocument.drawingml.chart+xml"/>
  <Override PartName="/ppt/theme/themeOverride18.xml" ContentType="application/vnd.openxmlformats-officedocument.themeOverride+xml"/>
  <Override PartName="/ppt/charts/chart43.xml" ContentType="application/vnd.openxmlformats-officedocument.drawingml.chart+xml"/>
  <Override PartName="/ppt/theme/themeOverride19.xml" ContentType="application/vnd.openxmlformats-officedocument.themeOverride+xml"/>
  <Override PartName="/ppt/charts/chart44.xml" ContentType="application/vnd.openxmlformats-officedocument.drawingml.chart+xml"/>
  <Override PartName="/ppt/theme/themeOverride20.xml" ContentType="application/vnd.openxmlformats-officedocument.themeOverride+xml"/>
  <Override PartName="/ppt/notesSlides/notesSlide12.xml" ContentType="application/vnd.openxmlformats-officedocument.presentationml.notesSlide+xml"/>
  <Override PartName="/ppt/charts/chart4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46.xml" ContentType="application/vnd.openxmlformats-officedocument.drawingml.chart+xml"/>
  <Override PartName="/ppt/theme/themeOverride21.xml" ContentType="application/vnd.openxmlformats-officedocument.themeOverride+xml"/>
  <Override PartName="/ppt/charts/chart4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4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2.xml" ContentType="application/vnd.openxmlformats-officedocument.themeOverride+xml"/>
  <Override PartName="/ppt/notesSlides/notesSlide13.xml" ContentType="application/vnd.openxmlformats-officedocument.presentationml.notesSlide+xml"/>
  <Override PartName="/ppt/charts/chart4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50.xml" ContentType="application/vnd.openxmlformats-officedocument.drawingml.chart+xml"/>
  <Override PartName="/ppt/theme/themeOverride23.xml" ContentType="application/vnd.openxmlformats-officedocument.themeOverride+xml"/>
  <Override PartName="/ppt/charts/chart5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4.xml" ContentType="application/vnd.openxmlformats-officedocument.themeOverride+xml"/>
  <Override PartName="/ppt/charts/chart5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5.xml" ContentType="application/vnd.openxmlformats-officedocument.themeOverride+xml"/>
  <Override PartName="/ppt/notesSlides/notesSlide14.xml" ContentType="application/vnd.openxmlformats-officedocument.presentationml.notesSlide+xml"/>
  <Override PartName="/ppt/charts/chart5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54.xml" ContentType="application/vnd.openxmlformats-officedocument.drawingml.chart+xml"/>
  <Override PartName="/ppt/theme/themeOverride26.xml" ContentType="application/vnd.openxmlformats-officedocument.themeOverride+xml"/>
  <Override PartName="/ppt/notesSlides/notesSlide15.xml" ContentType="application/vnd.openxmlformats-officedocument.presentationml.notesSlide+xml"/>
  <Override PartName="/ppt/charts/chart55.xml" ContentType="application/vnd.openxmlformats-officedocument.drawingml.chart+xml"/>
  <Override PartName="/ppt/theme/themeOverride27.xml" ContentType="application/vnd.openxmlformats-officedocument.themeOverride+xml"/>
  <Override PartName="/ppt/charts/chart56.xml" ContentType="application/vnd.openxmlformats-officedocument.drawingml.chart+xml"/>
  <Override PartName="/ppt/theme/themeOverride28.xml" ContentType="application/vnd.openxmlformats-officedocument.themeOverride+xml"/>
  <Override PartName="/ppt/charts/chart57.xml" ContentType="application/vnd.openxmlformats-officedocument.drawingml.chart+xml"/>
  <Override PartName="/ppt/theme/themeOverride29.xml" ContentType="application/vnd.openxmlformats-officedocument.themeOverride+xml"/>
  <Override PartName="/ppt/notesSlides/notesSlide16.xml" ContentType="application/vnd.openxmlformats-officedocument.presentationml.notesSlide+xml"/>
  <Override PartName="/ppt/charts/chart5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6" r:id="rId2"/>
    <p:sldMasterId id="2147483711" r:id="rId3"/>
  </p:sldMasterIdLst>
  <p:notesMasterIdLst>
    <p:notesMasterId r:id="rId29"/>
  </p:notesMasterIdLst>
  <p:handoutMasterIdLst>
    <p:handoutMasterId r:id="rId30"/>
  </p:handoutMasterIdLst>
  <p:sldIdLst>
    <p:sldId id="1000" r:id="rId4"/>
    <p:sldId id="1114" r:id="rId5"/>
    <p:sldId id="1077" r:id="rId6"/>
    <p:sldId id="1078" r:id="rId7"/>
    <p:sldId id="1128" r:id="rId8"/>
    <p:sldId id="1129" r:id="rId9"/>
    <p:sldId id="1130" r:id="rId10"/>
    <p:sldId id="1131" r:id="rId11"/>
    <p:sldId id="1132" r:id="rId12"/>
    <p:sldId id="1144" r:id="rId13"/>
    <p:sldId id="1041" r:id="rId14"/>
    <p:sldId id="1108" r:id="rId15"/>
    <p:sldId id="1066" r:id="rId16"/>
    <p:sldId id="1109" r:id="rId17"/>
    <p:sldId id="1067" r:id="rId18"/>
    <p:sldId id="1146" r:id="rId19"/>
    <p:sldId id="1134" r:id="rId20"/>
    <p:sldId id="1135" r:id="rId21"/>
    <p:sldId id="1136" r:id="rId22"/>
    <p:sldId id="1137" r:id="rId23"/>
    <p:sldId id="1138" r:id="rId24"/>
    <p:sldId id="1147" r:id="rId25"/>
    <p:sldId id="1140" r:id="rId26"/>
    <p:sldId id="1142" r:id="rId27"/>
    <p:sldId id="1049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76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1434" userDrawn="1">
          <p15:clr>
            <a:srgbClr val="A4A3A4"/>
          </p15:clr>
        </p15:guide>
        <p15:guide id="6" pos="1655" userDrawn="1">
          <p15:clr>
            <a:srgbClr val="A4A3A4"/>
          </p15:clr>
        </p15:guide>
        <p15:guide id="7" pos="181" userDrawn="1">
          <p15:clr>
            <a:srgbClr val="A4A3A4"/>
          </p15:clr>
        </p15:guide>
        <p15:guide id="8" pos="3823" userDrawn="1">
          <p15:clr>
            <a:srgbClr val="A4A3A4"/>
          </p15:clr>
        </p15:guide>
        <p15:guide id="9" pos="4637" userDrawn="1">
          <p15:clr>
            <a:srgbClr val="A4A3A4"/>
          </p15:clr>
        </p15:guide>
        <p15:guide id="10" orient="horz" pos="3514" userDrawn="1">
          <p15:clr>
            <a:srgbClr val="A4A3A4"/>
          </p15:clr>
        </p15:guide>
        <p15:guide id="11" orient="horz" pos="686" userDrawn="1">
          <p15:clr>
            <a:srgbClr val="A4A3A4"/>
          </p15:clr>
        </p15:guide>
        <p15:guide id="12" orient="horz" userDrawn="1">
          <p15:clr>
            <a:srgbClr val="A4A3A4"/>
          </p15:clr>
        </p15:guide>
        <p15:guide id="14" pos="5239" userDrawn="1">
          <p15:clr>
            <a:srgbClr val="A4A3A4"/>
          </p15:clr>
        </p15:guide>
        <p15:guide id="15" pos="3560" userDrawn="1">
          <p15:clr>
            <a:srgbClr val="A4A3A4"/>
          </p15:clr>
        </p15:guide>
        <p15:guide id="16" orient="horz" pos="3240" userDrawn="1">
          <p15:clr>
            <a:srgbClr val="A4A3A4"/>
          </p15:clr>
        </p15:guide>
        <p15:guide id="17" pos="612" userDrawn="1">
          <p15:clr>
            <a:srgbClr val="A4A3A4"/>
          </p15:clr>
        </p15:guide>
        <p15:guide id="18" orient="horz" pos="845">
          <p15:clr>
            <a:srgbClr val="A4A3A4"/>
          </p15:clr>
        </p15:guide>
        <p15:guide id="19" orient="horz" pos="300" userDrawn="1">
          <p15:clr>
            <a:srgbClr val="A4A3A4"/>
          </p15:clr>
        </p15:guide>
        <p15:guide id="20" pos="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gustowski Wojciech" initials="AW" lastIdx="38" clrIdx="6">
    <p:extLst>
      <p:ext uri="{19B8F6BF-5375-455C-9EA6-DF929625EA0E}">
        <p15:presenceInfo xmlns:p15="http://schemas.microsoft.com/office/powerpoint/2012/main" userId="Augustowski Wojciech" providerId="None"/>
      </p:ext>
    </p:extLst>
  </p:cmAuthor>
  <p:cmAuthor id="1" name="Elzbieta Mironiuk" initials="EM" lastIdx="14" clrIdx="0"/>
  <p:cmAuthor id="8" name="Edyta Dzwonkowska" initials="ED" lastIdx="3" clrIdx="7">
    <p:extLst>
      <p:ext uri="{19B8F6BF-5375-455C-9EA6-DF929625EA0E}">
        <p15:presenceInfo xmlns:p15="http://schemas.microsoft.com/office/powerpoint/2012/main" userId="S::edyta.dzwonkowska@pbs.pl::ef59fac1-a269-4824-9e29-051cabfd0319" providerId="AD"/>
      </p:ext>
    </p:extLst>
  </p:cmAuthor>
  <p:cmAuthor id="2" name="Julia Ziomek" initials="JZ" lastIdx="2" clrIdx="1">
    <p:extLst>
      <p:ext uri="{19B8F6BF-5375-455C-9EA6-DF929625EA0E}">
        <p15:presenceInfo xmlns:p15="http://schemas.microsoft.com/office/powerpoint/2012/main" userId="S-1-5-21-2018798418-2101171528-1845911597-10781" providerId="AD"/>
      </p:ext>
    </p:extLst>
  </p:cmAuthor>
  <p:cmAuthor id="9" name="MKiS PL" initials="PL" lastIdx="33" clrIdx="8">
    <p:extLst>
      <p:ext uri="{19B8F6BF-5375-455C-9EA6-DF929625EA0E}">
        <p15:presenceInfo xmlns:p15="http://schemas.microsoft.com/office/powerpoint/2012/main" userId="MKiS PL" providerId="None"/>
      </p:ext>
    </p:extLst>
  </p:cmAuthor>
  <p:cmAuthor id="3" name="Julia Ziomek" initials="JZ [2]" lastIdx="107" clrIdx="2">
    <p:extLst>
      <p:ext uri="{19B8F6BF-5375-455C-9EA6-DF929625EA0E}">
        <p15:presenceInfo xmlns:p15="http://schemas.microsoft.com/office/powerpoint/2012/main" userId="S::julia.ziomek@pbs.pl::0ed5af89-02ab-40cd-8d81-c11d06408da9" providerId="AD"/>
      </p:ext>
    </p:extLst>
  </p:cmAuthor>
  <p:cmAuthor id="10" name="Veranika Stopczyk" initials="VS" lastIdx="8" clrIdx="9">
    <p:extLst>
      <p:ext uri="{19B8F6BF-5375-455C-9EA6-DF929625EA0E}">
        <p15:presenceInfo xmlns:p15="http://schemas.microsoft.com/office/powerpoint/2012/main" userId="71aed066d5505f69" providerId="Windows Live"/>
      </p:ext>
    </p:extLst>
  </p:cmAuthor>
  <p:cmAuthor id="4" name="Anna Ringwelska" initials="AR" lastIdx="2" clrIdx="3">
    <p:extLst>
      <p:ext uri="{19B8F6BF-5375-455C-9EA6-DF929625EA0E}">
        <p15:presenceInfo xmlns:p15="http://schemas.microsoft.com/office/powerpoint/2012/main" userId="S::anna.ringwelska@pbs.pl::aad02c2a-46f2-43a4-9a36-76161476161e" providerId="AD"/>
      </p:ext>
    </p:extLst>
  </p:cmAuthor>
  <p:cmAuthor id="5" name="Katarzyna Kępka" initials="KK" lastIdx="15" clrIdx="4">
    <p:extLst>
      <p:ext uri="{19B8F6BF-5375-455C-9EA6-DF929625EA0E}">
        <p15:presenceInfo xmlns:p15="http://schemas.microsoft.com/office/powerpoint/2012/main" userId="S::katarzyna.kepka@pbs.pl::3211f38e-d85d-40b0-bc3a-d7996b5bb6a9" providerId="AD"/>
      </p:ext>
    </p:extLst>
  </p:cmAuthor>
  <p:cmAuthor id="6" name="Stopczyk Veranika" initials="SV" lastIdx="46" clrIdx="5">
    <p:extLst>
      <p:ext uri="{19B8F6BF-5375-455C-9EA6-DF929625EA0E}">
        <p15:presenceInfo xmlns:p15="http://schemas.microsoft.com/office/powerpoint/2012/main" userId="S-1-5-21-2039474230-1823947412-1586538214-10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AB1"/>
    <a:srgbClr val="215F5F"/>
    <a:srgbClr val="0094CF"/>
    <a:srgbClr val="8ECF8E"/>
    <a:srgbClr val="318F8E"/>
    <a:srgbClr val="B4DDFF"/>
    <a:srgbClr val="002060"/>
    <a:srgbClr val="4A4669"/>
    <a:srgbClr val="635D8C"/>
    <a:srgbClr val="7E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28" autoAdjust="0"/>
  </p:normalViewPr>
  <p:slideViewPr>
    <p:cSldViewPr snapToGrid="0">
      <p:cViewPr varScale="1">
        <p:scale>
          <a:sx n="81" d="100"/>
          <a:sy n="81" d="100"/>
        </p:scale>
        <p:origin x="1498" y="67"/>
      </p:cViewPr>
      <p:guideLst>
        <p:guide pos="476"/>
        <p:guide orient="horz" pos="1003"/>
        <p:guide orient="horz" pos="1434"/>
        <p:guide pos="1655"/>
        <p:guide pos="181"/>
        <p:guide pos="3823"/>
        <p:guide pos="4637"/>
        <p:guide orient="horz" pos="3514"/>
        <p:guide orient="horz" pos="686"/>
        <p:guide orient="horz"/>
        <p:guide pos="5239"/>
        <p:guide pos="3560"/>
        <p:guide orient="horz" pos="3240"/>
        <p:guide pos="612"/>
        <p:guide orient="horz" pos="845"/>
        <p:guide orient="horz" pos="300"/>
        <p:guide pos="2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4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6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7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8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10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14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15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16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18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19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20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21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23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26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27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28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29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380081551150955"/>
          <c:y val="0.55395542588443492"/>
          <c:w val="0.60306980611618555"/>
          <c:h val="0.3526828619386198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dobrze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0-4330-B5AA-0CAFEFF256C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</c:formatCode>
                <c:ptCount val="1"/>
                <c:pt idx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40-4330-B5AA-0CAFEFF256CF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rgbClr val="FFCA21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40-4330-B5AA-0CAFEFF256CF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źle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Arkusz1!$E$2</c:f>
              <c:numCache>
                <c:formatCode>0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40-4330-B5AA-0CAFEFF256CF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rgbClr val="CDCDC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9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Arkusz1!$F$2</c:f>
              <c:numCache>
                <c:formatCode>0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40-4330-B5AA-0CAFEFF256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68709768"/>
        <c:axId val="368710160"/>
      </c:barChart>
      <c:catAx>
        <c:axId val="368709768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900"/>
            </a:pPr>
            <a:endParaRPr lang="pl-PL"/>
          </a:p>
        </c:txPr>
        <c:crossAx val="368710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71016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368709768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596149886201898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4B-4A5F-96FE-F338666DDE82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4B-4A5F-96FE-F338666DDE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4B-4A5F-96FE-F338666DDE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4B-4A5F-96FE-F338666DDE8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74B-4A5F-96FE-F338666DDE82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74B-4A5F-96FE-F338666DDE82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74B-4A5F-96FE-F338666DDE8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74B-4A5F-96FE-F338666DDE8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74B-4A5F-96FE-F338666DDE8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74B-4A5F-96FE-F338666DDE8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74B-4A5F-96FE-F338666DDE82}"/>
                </c:ext>
              </c:extLst>
            </c:dLbl>
            <c:dLbl>
              <c:idx val="4"/>
              <c:layout>
                <c:manualLayout>
                  <c:x val="-7.6690682323644543E-3"/>
                  <c:y val="-7.34961784880736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74B-4A5F-96FE-F338666DDE82}"/>
                </c:ext>
              </c:extLst>
            </c:dLbl>
            <c:dLbl>
              <c:idx val="5"/>
              <c:layout>
                <c:manualLayout>
                  <c:x val="2.8671143711696035E-2"/>
                  <c:y val="-0.146992067621113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82741033681703"/>
                      <c:h val="0.103115138418767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74B-4A5F-96FE-F338666DDE82}"/>
                </c:ext>
              </c:extLst>
            </c:dLbl>
            <c:dLbl>
              <c:idx val="6"/>
              <c:layout>
                <c:manualLayout>
                  <c:x val="0"/>
                  <c:y val="-0.11759388558091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74B-4A5F-96FE-F338666DD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Mieszkam sam(a)</c:v>
                </c:pt>
                <c:pt idx="1">
                  <c:v>2 osoby</c:v>
                </c:pt>
                <c:pt idx="2">
                  <c:v>3 osoby</c:v>
                </c:pt>
                <c:pt idx="3">
                  <c:v>4 osoby</c:v>
                </c:pt>
                <c:pt idx="4">
                  <c:v>5 i więcej osób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E-A74B-4A5F-96FE-F338666DDE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8547259164516922E-3"/>
          <c:y val="1.5985206984059103E-2"/>
          <c:w val="0.9916739905285612"/>
          <c:h val="0.98001268857015855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03446123868949"/>
          <c:y val="0.16539417968137382"/>
          <c:w val="0.42006661433323367"/>
          <c:h val="0.66921164063725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segment finansowy</c:v>
                </c:pt>
              </c:strCache>
            </c:strRef>
          </c:tx>
          <c:spPr>
            <a:ln w="3175"/>
          </c:spPr>
          <c:dPt>
            <c:idx val="0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C5-4D6C-88C3-D90312CA511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C5-4D6C-88C3-D90312CA511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C5-4D6C-88C3-D90312CA511F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C5-4D6C-88C3-D90312CA511F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2C5-4D6C-88C3-D90312CA511F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2C5-4D6C-88C3-D90312CA511F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E-22C5-4D6C-88C3-D90312CA511F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F-22C5-4D6C-88C3-D90312CA511F}"/>
              </c:ext>
            </c:extLst>
          </c:dPt>
          <c:dLbls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2C5-4D6C-88C3-D90312CA511F}"/>
                </c:ext>
              </c:extLst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pl-PL" sz="9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2C5-4D6C-88C3-D90312CA511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do 1500 zł </c:v>
                </c:pt>
                <c:pt idx="1">
                  <c:v>1501-2500 zł</c:v>
                </c:pt>
                <c:pt idx="2">
                  <c:v>powyżej 2500 zł</c:v>
                </c:pt>
                <c:pt idx="3">
                  <c:v> odmowa odpowiedzi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C-22C5-4D6C-88C3-D90312CA51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1.3840146669228849E-2"/>
          <c:y val="0.30028976013046438"/>
          <c:w val="0.49680241755758825"/>
          <c:h val="0.69971023986953562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A0-41FB-8573-D74E9210CE5F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A0-41FB-8573-D74E9210CE5F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A0-41FB-8573-D74E9210CE5F}"/>
              </c:ext>
            </c:extLst>
          </c:dPt>
          <c:dPt>
            <c:idx val="3"/>
            <c:bubble3D val="0"/>
            <c:spPr>
              <a:solidFill>
                <a:srgbClr val="41D9B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A0-41FB-8573-D74E9210CE5F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A0-41FB-8573-D74E9210CE5F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EA0-41FB-8573-D74E9210CE5F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EA0-41FB-8573-D74E9210CE5F}"/>
              </c:ext>
            </c:extLst>
          </c:dPt>
          <c:dPt>
            <c:idx val="7"/>
            <c:bubble3D val="0"/>
            <c:spPr>
              <a:solidFill>
                <a:srgbClr val="CC99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7EA0-41FB-8573-D74E9210CE5F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7EA0-41FB-8573-D74E9210CE5F}"/>
              </c:ext>
            </c:extLst>
          </c:dPt>
          <c:dLbls>
            <c:dLbl>
              <c:idx val="4"/>
              <c:layout>
                <c:manualLayout>
                  <c:x val="0"/>
                  <c:y val="-4.4097707092844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A0-41FB-8573-D74E9210CE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Arkusz1!$A$2:$A$10</c:f>
              <c:strCache>
                <c:ptCount val="9"/>
                <c:pt idx="0">
                  <c:v>Praca na etacie </c:v>
                </c:pt>
                <c:pt idx="1">
                  <c:v>Praca na umowę zlecenie/dzieło</c:v>
                </c:pt>
                <c:pt idx="2">
                  <c:v>Własna działalność gospodarcza</c:v>
                </c:pt>
                <c:pt idx="3">
                  <c:v>Emeryt, rencista</c:v>
                </c:pt>
                <c:pt idx="4">
                  <c:v>Uczeń, student</c:v>
                </c:pt>
                <c:pt idx="5">
                  <c:v>Bezrobotny</c:v>
                </c:pt>
                <c:pt idx="6">
                  <c:v>Urlop macierzyński/wychowawczy</c:v>
                </c:pt>
                <c:pt idx="7">
                  <c:v>Nie pracuję – inny powód</c:v>
                </c:pt>
                <c:pt idx="8">
                  <c:v>odmowa odpowiedzi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12-7EA0-41FB-8573-D74E9210CE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3.0788488337748908E-2"/>
          <c:y val="0.20343480775604547"/>
          <c:w val="0.83066331414238093"/>
          <c:h val="0.69569009900489642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42-4FC2-936B-89213669FC36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42-4FC2-936B-89213669FC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42-4FC2-936B-89213669FC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42-4FC2-936B-89213669FC3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542-4FC2-936B-89213669FC36}"/>
              </c:ext>
            </c:extLst>
          </c:dPt>
          <c:dPt>
            <c:idx val="5"/>
            <c:bubble3D val="0"/>
            <c:spPr>
              <a:solidFill>
                <a:srgbClr val="CC99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542-4FC2-936B-89213669FC36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542-4FC2-936B-89213669FC36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0542-4FC2-936B-89213669FC36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0542-4FC2-936B-89213669FC3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542-4FC2-936B-89213669FC3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542-4FC2-936B-89213669FC3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542-4FC2-936B-89213669FC3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542-4FC2-936B-89213669FC36}"/>
                </c:ext>
              </c:extLst>
            </c:dLbl>
            <c:dLbl>
              <c:idx val="4"/>
              <c:layout>
                <c:manualLayout>
                  <c:x val="0"/>
                  <c:y val="-4.4097707092844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42-4FC2-936B-89213669FC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północny</c:v>
                </c:pt>
                <c:pt idx="1">
                  <c:v>wschodni</c:v>
                </c:pt>
                <c:pt idx="2">
                  <c:v>północno - zachodni</c:v>
                </c:pt>
                <c:pt idx="3">
                  <c:v>południowo - zachodni</c:v>
                </c:pt>
                <c:pt idx="4">
                  <c:v>centralny</c:v>
                </c:pt>
                <c:pt idx="5">
                  <c:v>południowy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2-0542-4FC2-936B-89213669FC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4.0863173125876444E-2"/>
          <c:w val="0.52330684561397611"/>
          <c:h val="0.6535019835067174"/>
        </c:manualLayout>
      </c:layout>
      <c:overlay val="0"/>
      <c:txPr>
        <a:bodyPr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region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9178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7F-4379-9685-E522885C9E57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7F-4379-9685-E522885C9E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7F-4379-9685-E522885C9E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7F-4379-9685-E522885C9E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7F-4379-9685-E522885C9E57}"/>
              </c:ext>
            </c:extLst>
          </c:dPt>
          <c:dPt>
            <c:idx val="5"/>
            <c:bubble3D val="0"/>
            <c:spPr>
              <a:solidFill>
                <a:srgbClr val="CC990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D7F-4379-9685-E522885C9E57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D7F-4379-9685-E522885C9E57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D7F-4379-9685-E522885C9E57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9D7F-4379-9685-E522885C9E57}"/>
              </c:ext>
            </c:extLst>
          </c:dPt>
          <c:dLbls>
            <c:dLbl>
              <c:idx val="4"/>
              <c:layout>
                <c:manualLayout>
                  <c:x val="0"/>
                  <c:y val="1.0826662524153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7F-4379-9685-E522885C9E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północny</c:v>
                </c:pt>
                <c:pt idx="1">
                  <c:v>wschodni</c:v>
                </c:pt>
                <c:pt idx="2">
                  <c:v>północno - zachodni</c:v>
                </c:pt>
                <c:pt idx="3">
                  <c:v>południowo - zachodni</c:v>
                </c:pt>
                <c:pt idx="4">
                  <c:v>centralny</c:v>
                </c:pt>
                <c:pt idx="5">
                  <c:v>południowy</c:v>
                </c:pt>
              </c:strCache>
            </c:strRef>
          </c:cat>
          <c:val>
            <c:numRef>
              <c:f>Arkusz1!$B$2:$B$7</c:f>
              <c:numCache>
                <c:formatCode>###0%</c:formatCode>
                <c:ptCount val="6"/>
                <c:pt idx="0">
                  <c:v>0.17412935323383086</c:v>
                </c:pt>
                <c:pt idx="1">
                  <c:v>0.14527363184079603</c:v>
                </c:pt>
                <c:pt idx="2">
                  <c:v>0.14029850746268657</c:v>
                </c:pt>
                <c:pt idx="3">
                  <c:v>0.11044776119402985</c:v>
                </c:pt>
                <c:pt idx="4">
                  <c:v>0.25472636815920396</c:v>
                </c:pt>
                <c:pt idx="5">
                  <c:v>0.17512437810945275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D7F-4379-9685-E522885C9E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B5-4987-B1E2-F22648E62F46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B5-4987-B1E2-F22648E62F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B5-4987-B1E2-F22648E62F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B5-4987-B1E2-F22648E62F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B5-4987-B1E2-F22648E62F46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2B5-4987-B1E2-F22648E62F46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2B5-4987-B1E2-F22648E62F46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92B5-4987-B1E2-F22648E62F4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2B5-4987-B1E2-F22648E62F4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2B5-4987-B1E2-F22648E62F4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2B5-4987-B1E2-F22648E62F4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2B5-4987-B1E2-F22648E62F46}"/>
                </c:ext>
              </c:extLst>
            </c:dLbl>
            <c:dLbl>
              <c:idx val="4"/>
              <c:layout>
                <c:manualLayout>
                  <c:x val="0"/>
                  <c:y val="-4.40977070928442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B5-4987-B1E2-F22648E62F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5"/>
                <c:pt idx="0">
                  <c:v>wieś</c:v>
                </c:pt>
                <c:pt idx="1">
                  <c:v>miasto do 19 tys.</c:v>
                </c:pt>
                <c:pt idx="2">
                  <c:v>miasto 20-99 tys.</c:v>
                </c:pt>
                <c:pt idx="3">
                  <c:v>miasto 100-500 tys.</c:v>
                </c:pt>
                <c:pt idx="4">
                  <c:v>miasto powyżej 500 tys. 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2-92B5-4987-B1E2-F22648E62F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4.0863173125876444E-2"/>
          <c:w val="0.52330684561397611"/>
          <c:h val="0.6535019835067174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179158094118431E-2"/>
          <c:y val="4.7254776965952372E-2"/>
          <c:w val="0.51483520794006632"/>
          <c:h val="0.933434713070719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0CC1E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Arkusz1!$A$2:$A$17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Świętokrzystkie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Arkusz1!$B$2:$B$17</c:f>
              <c:numCache>
                <c:formatCode>0%</c:formatCode>
                <c:ptCount val="16"/>
                <c:pt idx="0">
                  <c:v>8.7562189054726403E-2</c:v>
                </c:pt>
                <c:pt idx="1">
                  <c:v>5.1741293532338299E-2</c:v>
                </c:pt>
                <c:pt idx="2">
                  <c:v>4.3781094527363201E-2</c:v>
                </c:pt>
                <c:pt idx="3">
                  <c:v>2.2885572139303499E-2</c:v>
                </c:pt>
                <c:pt idx="4">
                  <c:v>6.3681592039801005E-2</c:v>
                </c:pt>
                <c:pt idx="5">
                  <c:v>7.7611940298507501E-2</c:v>
                </c:pt>
                <c:pt idx="6">
                  <c:v>0.19104477611940299</c:v>
                </c:pt>
                <c:pt idx="7">
                  <c:v>2.2885572139303499E-2</c:v>
                </c:pt>
                <c:pt idx="8">
                  <c:v>3.8805970149253702E-2</c:v>
                </c:pt>
                <c:pt idx="9">
                  <c:v>3.3830845771144299E-2</c:v>
                </c:pt>
                <c:pt idx="10">
                  <c:v>7.8606965174129295E-2</c:v>
                </c:pt>
                <c:pt idx="11">
                  <c:v>9.7512437810945304E-2</c:v>
                </c:pt>
                <c:pt idx="12">
                  <c:v>2.88557213930348E-2</c:v>
                </c:pt>
                <c:pt idx="13">
                  <c:v>4.3781094527363201E-2</c:v>
                </c:pt>
                <c:pt idx="14">
                  <c:v>6.6666666666666693E-2</c:v>
                </c:pt>
                <c:pt idx="15">
                  <c:v>5.0746268656716401E-2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5-4DDF-83B8-C007C4F885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8"/>
        <c:axId val="368726624"/>
        <c:axId val="368724272"/>
      </c:barChart>
      <c:catAx>
        <c:axId val="3687266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368724272"/>
        <c:crosses val="autoZero"/>
        <c:auto val="1"/>
        <c:lblAlgn val="ctr"/>
        <c:lblOffset val="100"/>
        <c:noMultiLvlLbl val="0"/>
      </c:catAx>
      <c:valAx>
        <c:axId val="3687242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6872662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rgbClr val="58595B"/>
          </a:solidFill>
          <a:latin typeface="Century Gothic" panose="020B0502020202020204" pitchFamily="34" charset="0"/>
        </a:defRPr>
      </a:pPr>
      <a:endParaRPr lang="pl-PL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9178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C4-46D2-86EF-B4597BF77009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C4-46D2-86EF-B4597BF770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C4-46D2-86EF-B4597BF770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C4-46D2-86EF-B4597BF7700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C4-46D2-86EF-B4597BF77009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C4-46D2-86EF-B4597BF77009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0C4-46D2-86EF-B4597BF77009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80C4-46D2-86EF-B4597BF77009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80C4-46D2-86EF-B4597BF77009}"/>
              </c:ext>
            </c:extLst>
          </c:dPt>
          <c:dLbls>
            <c:dLbl>
              <c:idx val="4"/>
              <c:layout>
                <c:manualLayout>
                  <c:x val="0"/>
                  <c:y val="1.0826662524153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C4-46D2-86EF-B4597BF770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1.    Wieś</c:v>
                </c:pt>
                <c:pt idx="1">
                  <c:v>2.    Miasto do 19 tys.</c:v>
                </c:pt>
                <c:pt idx="2">
                  <c:v>3.    Miasto 20-99 tys.</c:v>
                </c:pt>
                <c:pt idx="3">
                  <c:v>4.    Miasto 100-500 tys.</c:v>
                </c:pt>
                <c:pt idx="4">
                  <c:v>5.       Miasto powyżej 500 tys. 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0.28159203980099501</c:v>
                </c:pt>
                <c:pt idx="1">
                  <c:v>0.12935323383084599</c:v>
                </c:pt>
                <c:pt idx="2">
                  <c:v>0.21990049751243801</c:v>
                </c:pt>
                <c:pt idx="3">
                  <c:v>0.16218905472636799</c:v>
                </c:pt>
                <c:pt idx="4">
                  <c:v>0.206965174129353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0C4-46D2-86EF-B4597BF770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13866876353923"/>
          <c:y val="0.21227336860961921"/>
          <c:w val="0.7217318904541945"/>
          <c:h val="0.69436434040568284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popieram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32.97994156414974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4F-4DD1-A370-74802EF133AB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popieram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41.691803241355672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4F-4DD1-A370-74802EF133AB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nie popieram</c:v>
                </c:pt>
              </c:strCache>
            </c:strRef>
          </c:tx>
          <c:spPr>
            <a:solidFill>
              <a:srgbClr val="FFCA21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10.374414390093264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4F-4DD1-A370-74802EF133AB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nie popieram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Arkusz1!$E$2</c:f>
              <c:numCache>
                <c:formatCode>###0</c:formatCode>
                <c:ptCount val="1"/>
                <c:pt idx="0">
                  <c:v>7.080591313095205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4F-4DD1-A370-74802EF133AB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CDCDC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Arkusz1!$F$2</c:f>
              <c:numCache>
                <c:formatCode>###0</c:formatCode>
                <c:ptCount val="1"/>
                <c:pt idx="0">
                  <c:v>7.8732494913060753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4F-4DD1-A370-74802EF133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68679584"/>
        <c:axId val="368682328"/>
      </c:barChart>
      <c:catAx>
        <c:axId val="368679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srgbClr val="58595B"/>
                </a:solidFill>
                <a:latin typeface="+mn-lt"/>
                <a:ea typeface="Arial"/>
                <a:cs typeface="Calibri" panose="020F0502020204030204" pitchFamily="34" charset="0"/>
              </a:defRPr>
            </a:pPr>
            <a:endParaRPr lang="pl-PL"/>
          </a:p>
        </c:txPr>
        <c:crossAx val="368682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68232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368679584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525336733166872"/>
          <c:y val="0.30470407452680542"/>
          <c:w val="0.62161714402199209"/>
          <c:h val="0.60193363448849668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dobrze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*podstawowe,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4"/>
                <c:pt idx="0">
                  <c:v>34.383506252747765</c:v>
                </c:pt>
                <c:pt idx="1">
                  <c:v>46.577318812161892</c:v>
                </c:pt>
                <c:pt idx="2">
                  <c:v>42.969833223992829</c:v>
                </c:pt>
                <c:pt idx="3">
                  <c:v>45.969984445362307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2-46E8-8C8B-7385C53D23C2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*podstawowe,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Arkusz1!$C$2:$C$5</c:f>
              <c:numCache>
                <c:formatCode>0</c:formatCode>
                <c:ptCount val="4"/>
                <c:pt idx="0">
                  <c:v>31.462789677940656</c:v>
                </c:pt>
                <c:pt idx="1">
                  <c:v>41.503864880271635</c:v>
                </c:pt>
                <c:pt idx="2">
                  <c:v>41.056973064599063</c:v>
                </c:pt>
                <c:pt idx="3">
                  <c:v>41.230920670757236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22-46E8-8C8B-7385C53D23C2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rgbClr val="FFCA21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*podstawowe,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Arkusz1!$D$2:$D$5</c:f>
              <c:numCache>
                <c:formatCode>0</c:formatCode>
                <c:ptCount val="4"/>
                <c:pt idx="0">
                  <c:v>10.805043508195084</c:v>
                </c:pt>
                <c:pt idx="1">
                  <c:v>2.8942828704234227</c:v>
                </c:pt>
                <c:pt idx="2">
                  <c:v>6.9404811568846716</c:v>
                </c:pt>
                <c:pt idx="3">
                  <c:v>6.3010073433291858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22-46E8-8C8B-7385C53D23C2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źle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*podstawowe,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Arkusz1!$E$2:$E$5</c:f>
              <c:numCache>
                <c:formatCode>0</c:formatCode>
                <c:ptCount val="4"/>
                <c:pt idx="0">
                  <c:v>4.5839092227130953</c:v>
                </c:pt>
                <c:pt idx="1">
                  <c:v>1.139212159749085</c:v>
                </c:pt>
                <c:pt idx="2">
                  <c:v>4.645817803787744</c:v>
                </c:pt>
                <c:pt idx="3">
                  <c:v>2.5248436993592369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22-46E8-8C8B-7385C53D23C2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rgbClr val="CDCDC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*podstawowe,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Arkusz1!$F$2:$F$5</c:f>
              <c:numCache>
                <c:formatCode>0</c:formatCode>
                <c:ptCount val="4"/>
                <c:pt idx="0">
                  <c:v>18.764751338403414</c:v>
                </c:pt>
                <c:pt idx="1">
                  <c:v>7.8853212773939916</c:v>
                </c:pt>
                <c:pt idx="2">
                  <c:v>4.3868947507357596</c:v>
                </c:pt>
                <c:pt idx="3">
                  <c:v>3.9732438411921125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22-46E8-8C8B-7385C53D23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68684288"/>
        <c:axId val="368683504"/>
      </c:barChart>
      <c:catAx>
        <c:axId val="368684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1000">
                <a:latin typeface="+mn-lt"/>
                <a:cs typeface="Calibri" panose="020F0502020204030204" pitchFamily="34" charset="0"/>
              </a:defRPr>
            </a:pPr>
            <a:endParaRPr lang="pl-PL"/>
          </a:p>
        </c:txPr>
        <c:crossAx val="368683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68350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368684288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63903726540238"/>
          <c:y val="8.8027766187270297E-3"/>
          <c:w val="0.28190909480560383"/>
          <c:h val="0.5663887856952384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Płeć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06-43B4-B780-A63C9D0A91E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06-43B4-B780-A63C9D0A91EA}"/>
              </c:ext>
            </c:extLst>
          </c:dPt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006-43B4-B780-A63C9D0A91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kobieta</c:v>
                </c:pt>
                <c:pt idx="1">
                  <c:v>mężczyzna</c:v>
                </c:pt>
              </c:strCache>
            </c:strRef>
          </c:cat>
          <c:val>
            <c:numRef>
              <c:f>Arkusz1!$B$2:$B$3</c:f>
              <c:numCache>
                <c:formatCode>###0%</c:formatCode>
                <c:ptCount val="2"/>
                <c:pt idx="0">
                  <c:v>0.53034825870646796</c:v>
                </c:pt>
                <c:pt idx="1">
                  <c:v>0.46965174129353199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06-43B4-B780-A63C9D0A91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34944910366367649"/>
          <c:y val="0.80511376423951053"/>
          <c:w val="0.19460676307016081"/>
          <c:h val="0.18960248973806748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57186348618775"/>
          <c:y val="0.21227336860961921"/>
          <c:w val="0.75629872698460399"/>
          <c:h val="0.69436434040568284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popieram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2018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50B5-4ABC-A648-C1AD034087CA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popieram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2018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50B5-4ABC-A648-C1AD034087CA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nie popieram</c:v>
                </c:pt>
              </c:strCache>
            </c:strRef>
          </c:tx>
          <c:spPr>
            <a:solidFill>
              <a:srgbClr val="FFCA21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2018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50B5-4ABC-A648-C1AD034087CA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nie popieram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2018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50B5-4ABC-A648-C1AD034087CA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CDCDC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2018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strCache>
            </c:strRef>
          </c:cat>
          <c:val>
            <c:numRef>
              <c:f>Arkusz1!$F$2:$F$6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50B5-4ABC-A648-C1AD034087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68685856"/>
        <c:axId val="368681544"/>
      </c:barChart>
      <c:catAx>
        <c:axId val="368685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68681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6815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3686858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7.2553587051618545E-2"/>
          <c:y val="4.1246127355221394E-2"/>
          <c:w val="0.875889545056868"/>
          <c:h val="7.4746468925385529E-2"/>
        </c:manualLayout>
      </c:layout>
      <c:overlay val="0"/>
      <c:spPr>
        <a:noFill/>
        <a:ln w="25527">
          <a:noFill/>
        </a:ln>
      </c:spPr>
      <c:txPr>
        <a:bodyPr/>
        <a:lstStyle/>
        <a:p>
          <a:pPr algn="ctr">
            <a:defRPr sz="9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58595B"/>
          </a:solidFill>
          <a:latin typeface="+mn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13866876353923"/>
          <c:y val="0.21227336860961921"/>
          <c:w val="0.7217318904541945"/>
          <c:h val="0.69436434040568284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popieram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Arkusz1!$B$2</c:f>
              <c:numCache>
                <c:formatCode>0</c:formatCode>
                <c:ptCount val="1"/>
                <c:pt idx="0">
                  <c:v>44.007049534057892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03-43D6-B3D2-8F682146FBA9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popieram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  <a:latin typeface="+mn-lt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Arkusz1!$C$2</c:f>
              <c:numCache>
                <c:formatCode>0</c:formatCode>
                <c:ptCount val="1"/>
                <c:pt idx="0">
                  <c:v>40.750875397000328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03-43D6-B3D2-8F682146FBA9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nie popieram</c:v>
                </c:pt>
              </c:strCache>
            </c:strRef>
          </c:tx>
          <c:spPr>
            <a:solidFill>
              <a:srgbClr val="FFCA21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Arkusz1!$D$2</c:f>
              <c:numCache>
                <c:formatCode>0</c:formatCode>
                <c:ptCount val="1"/>
                <c:pt idx="0">
                  <c:v>6.2808698018243225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03-43D6-B3D2-8F682146FBA9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nie popieram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Arkusz1!$E$2</c:f>
              <c:numCache>
                <c:formatCode>0</c:formatCode>
                <c:ptCount val="1"/>
                <c:pt idx="0">
                  <c:v>3.5357195432018846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03-43D6-B3D2-8F682146FBA9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CDCDC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Arkusz1!$F$2</c:f>
              <c:numCache>
                <c:formatCode>0</c:formatCode>
                <c:ptCount val="1"/>
                <c:pt idx="0">
                  <c:v>5.4254857239155134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03-43D6-B3D2-8F682146FB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68679584"/>
        <c:axId val="368682328"/>
      </c:barChart>
      <c:catAx>
        <c:axId val="368679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 algn="ctr">
              <a:defRPr lang="en-US" sz="1000" b="1" i="0" u="none" strike="noStrike" kern="1200" baseline="0">
                <a:solidFill>
                  <a:srgbClr val="58595B"/>
                </a:solidFill>
                <a:latin typeface="+mn-lt"/>
                <a:ea typeface="Arial"/>
                <a:cs typeface="Calibri" panose="020F0502020204030204" pitchFamily="34" charset="0"/>
              </a:defRPr>
            </a:pPr>
            <a:endParaRPr lang="pl-PL"/>
          </a:p>
        </c:txPr>
        <c:crossAx val="368682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68232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368679584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525336733166872"/>
          <c:y val="0.30470407452680542"/>
          <c:w val="0.62161714402199209"/>
          <c:h val="0.60193363448849668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dobrze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*podstawowe,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4"/>
                <c:pt idx="0">
                  <c:v>13.321169767496457</c:v>
                </c:pt>
                <c:pt idx="1">
                  <c:v>28.272815266302015</c:v>
                </c:pt>
                <c:pt idx="2">
                  <c:v>33.892348676142433</c:v>
                </c:pt>
                <c:pt idx="3">
                  <c:v>35.893968825065869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3B-46F3-8F32-62F1B4ED97AE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*podstawowe,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Arkusz1!$C$2:$C$5</c:f>
              <c:numCache>
                <c:formatCode>0</c:formatCode>
                <c:ptCount val="4"/>
                <c:pt idx="0">
                  <c:v>34.948348369561366</c:v>
                </c:pt>
                <c:pt idx="1">
                  <c:v>45.921301725298349</c:v>
                </c:pt>
                <c:pt idx="2">
                  <c:v>40.971457568671568</c:v>
                </c:pt>
                <c:pt idx="3">
                  <c:v>42.098853712632746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3B-46F3-8F32-62F1B4ED97AE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rgbClr val="FFCA21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*podstawowe,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Arkusz1!$D$2:$D$5</c:f>
              <c:numCache>
                <c:formatCode>0</c:formatCode>
                <c:ptCount val="4"/>
                <c:pt idx="0">
                  <c:v>19.381386684119523</c:v>
                </c:pt>
                <c:pt idx="1">
                  <c:v>12.923563855237907</c:v>
                </c:pt>
                <c:pt idx="2">
                  <c:v>9.7042667011217727</c:v>
                </c:pt>
                <c:pt idx="3">
                  <c:v>9.4647812275676557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3B-46F3-8F32-62F1B4ED97AE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źle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0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*podstawowe,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Arkusz1!$E$2:$E$5</c:f>
              <c:numCache>
                <c:formatCode>0</c:formatCode>
                <c:ptCount val="4"/>
                <c:pt idx="0">
                  <c:v>16.599262964659673</c:v>
                </c:pt>
                <c:pt idx="1">
                  <c:v>6.0246728686397448</c:v>
                </c:pt>
                <c:pt idx="2">
                  <c:v>6.9002347381492175</c:v>
                </c:pt>
                <c:pt idx="3">
                  <c:v>6.9489618403387121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3B-46F3-8F32-62F1B4ED97AE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rgbClr val="CDCDC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*podstawowe, gimnazjalne</c:v>
                </c:pt>
                <c:pt idx="1">
                  <c:v>zasadnicze zawodowe</c:v>
                </c:pt>
                <c:pt idx="2">
                  <c:v>średnie</c:v>
                </c:pt>
                <c:pt idx="3">
                  <c:v>wyższe</c:v>
                </c:pt>
              </c:strCache>
            </c:strRef>
          </c:cat>
          <c:val>
            <c:numRef>
              <c:f>Arkusz1!$F$2:$F$5</c:f>
              <c:numCache>
                <c:formatCode>0</c:formatCode>
                <c:ptCount val="4"/>
                <c:pt idx="0">
                  <c:v>15.749832214163002</c:v>
                </c:pt>
                <c:pt idx="1">
                  <c:v>6.8576462845220076</c:v>
                </c:pt>
                <c:pt idx="2">
                  <c:v>8.5316923159150519</c:v>
                </c:pt>
                <c:pt idx="3">
                  <c:v>5.5934343943950795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3B-46F3-8F32-62F1B4ED97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68684288"/>
        <c:axId val="368683504"/>
      </c:barChart>
      <c:catAx>
        <c:axId val="3686842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1000">
                <a:latin typeface="+mn-lt"/>
                <a:cs typeface="Calibri" panose="020F0502020204030204" pitchFamily="34" charset="0"/>
              </a:defRPr>
            </a:pPr>
            <a:endParaRPr lang="pl-PL"/>
          </a:p>
        </c:txPr>
        <c:crossAx val="368683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68350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368684288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15094973989527"/>
          <c:y val="1.2761125792546298E-2"/>
          <c:w val="0.24568969779594949"/>
          <c:h val="0.93619437103726855"/>
        </c:manualLayout>
      </c:layout>
      <c:doughnutChart>
        <c:varyColors val="1"/>
        <c:ser>
          <c:idx val="8"/>
          <c:order val="0"/>
          <c:spPr>
            <a:solidFill>
              <a:srgbClr val="48AA48"/>
            </a:solidFill>
            <a:ln w="6350">
              <a:solidFill>
                <a:sysClr val="window" lastClr="FFFFFF"/>
              </a:solidFill>
            </a:ln>
          </c:spPr>
          <c:dPt>
            <c:idx val="1"/>
            <c:bubble3D val="0"/>
            <c:spPr>
              <a:solidFill>
                <a:srgbClr val="A0CC1E"/>
              </a:solidFill>
              <a:ln w="6350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E446-40C8-8DEC-86DEE8B79951}"/>
              </c:ext>
            </c:extLst>
          </c:dPt>
          <c:dPt>
            <c:idx val="2"/>
            <c:bubble3D val="0"/>
            <c:spPr>
              <a:solidFill>
                <a:srgbClr val="E54337">
                  <a:lumMod val="60000"/>
                  <a:lumOff val="40000"/>
                </a:srgbClr>
              </a:solidFill>
              <a:ln w="6350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446-40C8-8DEC-86DEE8B79951}"/>
              </c:ext>
            </c:extLst>
          </c:dPt>
          <c:dPt>
            <c:idx val="3"/>
            <c:bubble3D val="0"/>
            <c:spPr>
              <a:solidFill>
                <a:srgbClr val="E54337"/>
              </a:solidFill>
              <a:ln w="6350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E446-40C8-8DEC-86DEE8B79951}"/>
              </c:ext>
            </c:extLst>
          </c:dPt>
          <c:dPt>
            <c:idx val="4"/>
            <c:bubble3D val="0"/>
            <c:spPr>
              <a:solidFill>
                <a:srgbClr val="595959"/>
              </a:solidFill>
              <a:ln w="6350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E446-40C8-8DEC-86DEE8B79951}"/>
              </c:ext>
            </c:extLst>
          </c:dPt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Arkusz1!$B$1:$F$1</c:f>
              <c:strCache>
                <c:ptCount val="5"/>
                <c:pt idx="0">
                  <c:v>Bardzo dobrze</c:v>
                </c:pt>
                <c:pt idx="1">
                  <c:v>Dobrze</c:v>
                </c:pt>
                <c:pt idx="2">
                  <c:v>Negatywnie</c:v>
                </c:pt>
                <c:pt idx="3">
                  <c:v>Bardzo negatywnie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Arkusz1!$B$2:$F$2</c:f>
              <c:numCache>
                <c:formatCode>0</c:formatCode>
                <c:ptCount val="5"/>
                <c:pt idx="0">
                  <c:v>17.696578963511691</c:v>
                </c:pt>
                <c:pt idx="1">
                  <c:v>36.376509490915844</c:v>
                </c:pt>
                <c:pt idx="2">
                  <c:v>5.5990473144414032</c:v>
                </c:pt>
                <c:pt idx="3">
                  <c:v>1.6034095128165089</c:v>
                </c:pt>
                <c:pt idx="4">
                  <c:v>38.72445471831459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6-40C8-8DEC-86DEE8B79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6"/>
      </c:doughnutChart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.5929649433808275"/>
          <c:y val="0.269812401402719"/>
          <c:w val="0.28647251051329398"/>
          <c:h val="0.53694195194983974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3E-42FF-9B65-47448290AD94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3E-42FF-9B65-47448290AD94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3E-42FF-9B65-47448290AD94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3E-42FF-9B65-47448290AD9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B3E-42FF-9B65-47448290AD94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B3E-42FF-9B65-47448290AD94}"/>
              </c:ext>
            </c:extLst>
          </c:dPt>
          <c:dLbls>
            <c:dLbl>
              <c:idx val="2"/>
              <c:layout>
                <c:manualLayout>
                  <c:x val="5.8600743445021818E-3"/>
                  <c:y val="1.0564967897471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3E-42FF-9B65-47448290AD94}"/>
                </c:ext>
              </c:extLst>
            </c:dLbl>
            <c:dLbl>
              <c:idx val="3"/>
              <c:layout>
                <c:manualLayout>
                  <c:x val="5.5670706272771181E-2"/>
                  <c:y val="0.11093216292345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3E-42FF-9B65-47448290AD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Mają</c:v>
                </c:pt>
                <c:pt idx="1">
                  <c:v>Nie mam w okolicy lądowych farm wiatrowych</c:v>
                </c:pt>
              </c:strCache>
            </c:strRef>
          </c:cat>
          <c:val>
            <c:numRef>
              <c:f>Arkusz1!$B$2:$B$3</c:f>
              <c:numCache>
                <c:formatCode>###0</c:formatCode>
                <c:ptCount val="2"/>
                <c:pt idx="0">
                  <c:v>24.377535104537834</c:v>
                </c:pt>
                <c:pt idx="1">
                  <c:v>75.622464895462173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3E-42FF-9B65-47448290AD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47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Mieszka w pobliżu lądowej farmy wiatrowej</c:v>
                </c:pt>
              </c:strCache>
            </c:strRef>
          </c:tx>
          <c:spPr>
            <a:solidFill>
              <a:srgbClr val="FFCA21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D7A-4198-A4EB-EE227FE81ADF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Nie mam w okolicy lądowych farm wiatrowych</c:v>
                </c:pt>
              </c:strCache>
            </c:strRef>
          </c:tx>
          <c:spPr>
            <a:solidFill>
              <a:srgbClr val="004B8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9D7A-4198-A4EB-EE227FE81A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1"/>
        <c:axPos val="l"/>
        <c:numFmt formatCode="0" sourceLinked="1"/>
        <c:majorTickMark val="none"/>
        <c:minorTickMark val="none"/>
        <c:tickLblPos val="nextTo"/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0.30828679613959747"/>
          <c:w val="0.6302754789129571"/>
          <c:h val="0.38314187759194157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B8-4430-86B2-40485837743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B8-4430-86B2-40485837743C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B8-4430-86B2-40485837743C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B8-4430-86B2-40485837743C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B8-4430-86B2-40485837743C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9B8-4430-86B2-40485837743C}"/>
              </c:ext>
            </c:extLst>
          </c:dPt>
          <c:dLbls>
            <c:dLbl>
              <c:idx val="2"/>
              <c:layout>
                <c:manualLayout>
                  <c:x val="5.2740669100520117E-2"/>
                  <c:y val="5.28248394873577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EF8E8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B8-4430-86B2-40485837743C}"/>
                </c:ext>
              </c:extLst>
            </c:dLbl>
            <c:dLbl>
              <c:idx val="3"/>
              <c:layout>
                <c:manualLayout>
                  <c:x val="4.9810631928268997E-2"/>
                  <c:y val="0.100367195025979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B8-4430-86B2-404858377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Bardzo dobrze</c:v>
                </c:pt>
                <c:pt idx="1">
                  <c:v>Dobrze</c:v>
                </c:pt>
                <c:pt idx="2">
                  <c:v>Negatywnie</c:v>
                </c:pt>
                <c:pt idx="3">
                  <c:v>Bardzo negatywnie</c:v>
                </c:pt>
                <c:pt idx="4">
                  <c:v>Nie mam w okolicy lądowych farm wiatrowych</c:v>
                </c:pt>
                <c:pt idx="5">
                  <c:v>Nie wiem, trudno powiedzieć</c:v>
                </c:pt>
              </c:strCache>
            </c:strRef>
          </c:cat>
          <c:val>
            <c:numRef>
              <c:f>Arkusz1!$B$2:$B$7</c:f>
              <c:numCache>
                <c:formatCode>###0</c:formatCode>
                <c:ptCount val="6"/>
                <c:pt idx="0">
                  <c:v>4.3139897491323183</c:v>
                </c:pt>
                <c:pt idx="1">
                  <c:v>8.8676963709535421</c:v>
                </c:pt>
                <c:pt idx="2">
                  <c:v>1.3649097245976354</c:v>
                </c:pt>
                <c:pt idx="3" formatCode="###0.0">
                  <c:v>0.39087171685634331</c:v>
                </c:pt>
                <c:pt idx="4">
                  <c:v>75.622464895462173</c:v>
                </c:pt>
                <c:pt idx="5">
                  <c:v>9.4400675429979923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9B8-4430-86B2-4048583774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69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40F4-4FCC-AB93-E03AFA562E31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Dobrze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40F4-4FCC-AB93-E03AFA562E31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Negatywnie</c:v>
                </c:pt>
              </c:strCache>
            </c:strRef>
          </c:tx>
          <c:spPr>
            <a:solidFill>
              <a:srgbClr val="E54337">
                <a:lumMod val="60000"/>
                <a:lumOff val="40000"/>
              </a:srgbClr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40F4-4FCC-AB93-E03AFA562E31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Bardzo negatywnie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40F4-4FCC-AB93-E03AFA562E31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mam w okolicy lądowych farm wiatrowych</c:v>
                </c:pt>
              </c:strCache>
            </c:strRef>
          </c:tx>
          <c:spPr>
            <a:solidFill>
              <a:srgbClr val="004B88"/>
            </a:solidFill>
          </c:spPr>
          <c:invertIfNegative val="0"/>
          <c:dLbls>
            <c:dLbl>
              <c:idx val="0"/>
              <c:layout>
                <c:manualLayout>
                  <c:x val="-1.602400281029177E-16"/>
                  <c:y val="0.122686009378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F4-4FCC-AB93-E03AFA562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40F4-4FCC-AB93-E03AFA562E31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Arkusz1!$G$2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40F4-4FCC-AB93-E03AFA562E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0.1783620271844561"/>
          <c:w val="0.6302754789129571"/>
          <c:h val="0.78103648251706204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6471515999689"/>
          <c:y val="0.15438535935023562"/>
          <c:w val="0.85133717636866468"/>
          <c:h val="0.671433233274121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0CC1E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99-4E86-9A1A-3CA0E4C8F015}"/>
              </c:ext>
            </c:extLst>
          </c:dPt>
          <c:dPt>
            <c:idx val="1"/>
            <c:invertIfNegative val="0"/>
            <c:bubble3D val="0"/>
            <c:spPr>
              <a:solidFill>
                <a:srgbClr val="A0CC1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99-4E86-9A1A-3CA0E4C8F015}"/>
              </c:ext>
            </c:extLst>
          </c:dPt>
          <c:dPt>
            <c:idx val="2"/>
            <c:invertIfNegative val="0"/>
            <c:bubble3D val="0"/>
            <c:spPr>
              <a:solidFill>
                <a:srgbClr val="548589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4899-4E86-9A1A-3CA0E4C8F015}"/>
              </c:ext>
            </c:extLst>
          </c:dPt>
          <c:dPt>
            <c:idx val="3"/>
            <c:invertIfNegative val="0"/>
            <c:bubble3D val="0"/>
            <c:spPr>
              <a:solidFill>
                <a:srgbClr val="548589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899-4E86-9A1A-3CA0E4C8F015}"/>
              </c:ext>
            </c:extLst>
          </c:dPt>
          <c:dPt>
            <c:idx val="4"/>
            <c:invertIfNegative val="0"/>
            <c:bubble3D val="0"/>
            <c:spPr>
              <a:solidFill>
                <a:srgbClr val="A0CC1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4899-4E86-9A1A-3CA0E4C8F015}"/>
              </c:ext>
            </c:extLst>
          </c:dPt>
          <c:dPt>
            <c:idx val="5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899-4E86-9A1A-3CA0E4C8F015}"/>
              </c:ext>
            </c:extLst>
          </c:dPt>
          <c:dPt>
            <c:idx val="6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899-4E86-9A1A-3CA0E4C8F015}"/>
              </c:ext>
            </c:extLst>
          </c:dPt>
          <c:dPt>
            <c:idx val="8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899-4E86-9A1A-3CA0E4C8F015}"/>
              </c:ext>
            </c:extLst>
          </c:dPt>
          <c:dPt>
            <c:idx val="9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899-4E86-9A1A-3CA0E4C8F015}"/>
              </c:ext>
            </c:extLst>
          </c:dPt>
          <c:dPt>
            <c:idx val="10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899-4E86-9A1A-3CA0E4C8F015}"/>
              </c:ext>
            </c:extLst>
          </c:dPt>
          <c:dPt>
            <c:idx val="11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899-4E86-9A1A-3CA0E4C8F015}"/>
              </c:ext>
            </c:extLst>
          </c:dPt>
          <c:dPt>
            <c:idx val="12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899-4E86-9A1A-3CA0E4C8F015}"/>
              </c:ext>
            </c:extLst>
          </c:dPt>
          <c:dPt>
            <c:idx val="13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4899-4E86-9A1A-3CA0E4C8F015}"/>
              </c:ext>
            </c:extLst>
          </c:dPt>
          <c:dPt>
            <c:idx val="14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4899-4E86-9A1A-3CA0E4C8F015}"/>
              </c:ext>
            </c:extLst>
          </c:dPt>
          <c:dPt>
            <c:idx val="15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4899-4E86-9A1A-3CA0E4C8F015}"/>
              </c:ext>
            </c:extLst>
          </c:dPt>
          <c:dPt>
            <c:idx val="16"/>
            <c:invertIfNegative val="0"/>
            <c:bubble3D val="0"/>
            <c:spPr>
              <a:solidFill>
                <a:srgbClr val="A0CC1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4899-4E86-9A1A-3CA0E4C8F015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899-4E86-9A1A-3CA0E4C8F01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Arkusz1!$A$4:$A$7</c:f>
              <c:strCache>
                <c:ptCount val="4"/>
                <c:pt idx="0">
                  <c:v>ogół</c:v>
                </c:pt>
                <c:pt idx="2">
                  <c:v>mężczyzna</c:v>
                </c:pt>
                <c:pt idx="3">
                  <c:v>kobieta</c:v>
                </c:pt>
              </c:strCache>
            </c:strRef>
          </c:cat>
          <c:val>
            <c:numRef>
              <c:f>Arkusz1!$B$4:$B$7</c:f>
              <c:numCache>
                <c:formatCode>General</c:formatCode>
                <c:ptCount val="4"/>
                <c:pt idx="0" formatCode="0">
                  <c:v>13.18168612008586</c:v>
                </c:pt>
                <c:pt idx="2" formatCode="0">
                  <c:v>16.762760663052838</c:v>
                </c:pt>
                <c:pt idx="3" formatCode="0">
                  <c:v>9.897645354515177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4899-4E86-9A1A-3CA0E4C8F0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9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  <c:max val="30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64633909169E-2"/>
          <c:y val="0.17808181447140098"/>
          <c:w val="0.84631166644154787"/>
          <c:h val="0.43745427138446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56445E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D0-492B-8AED-51A39861EEA0}"/>
              </c:ext>
            </c:extLst>
          </c:dPt>
          <c:dPt>
            <c:idx val="1"/>
            <c:invertIfNegative val="0"/>
            <c:bubble3D val="0"/>
            <c:spPr>
              <a:solidFill>
                <a:srgbClr val="5644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D0-492B-8AED-51A39861EEA0}"/>
              </c:ext>
            </c:extLst>
          </c:dPt>
          <c:dPt>
            <c:idx val="2"/>
            <c:invertIfNegative val="0"/>
            <c:bubble3D val="0"/>
            <c:spPr>
              <a:solidFill>
                <a:srgbClr val="A8A2A1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D0-492B-8AED-51A39861EEA0}"/>
              </c:ext>
            </c:extLst>
          </c:dPt>
          <c:dPt>
            <c:idx val="3"/>
            <c:invertIfNegative val="0"/>
            <c:bubble3D val="0"/>
            <c:spPr>
              <a:solidFill>
                <a:srgbClr val="A8A2A1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AD0-492B-8AED-51A39861EEA0}"/>
              </c:ext>
            </c:extLst>
          </c:dPt>
          <c:dPt>
            <c:idx val="4"/>
            <c:invertIfNegative val="0"/>
            <c:bubble3D val="0"/>
            <c:spPr>
              <a:solidFill>
                <a:srgbClr val="A8A2A1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3AD0-492B-8AED-51A39861EEA0}"/>
              </c:ext>
            </c:extLst>
          </c:dPt>
          <c:dPt>
            <c:idx val="5"/>
            <c:invertIfNegative val="0"/>
            <c:bubble3D val="0"/>
            <c:spPr>
              <a:solidFill>
                <a:srgbClr val="A8A2A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AD0-492B-8AED-51A39861EEA0}"/>
              </c:ext>
            </c:extLst>
          </c:dPt>
          <c:dPt>
            <c:idx val="6"/>
            <c:invertIfNegative val="0"/>
            <c:bubble3D val="0"/>
            <c:spPr>
              <a:solidFill>
                <a:srgbClr val="A8A2A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AD0-492B-8AED-51A39861EEA0}"/>
              </c:ext>
            </c:extLst>
          </c:dPt>
          <c:dPt>
            <c:idx val="8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AD0-492B-8AED-51A39861EEA0}"/>
              </c:ext>
            </c:extLst>
          </c:dPt>
          <c:dPt>
            <c:idx val="9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AD0-492B-8AED-51A39861EEA0}"/>
              </c:ext>
            </c:extLst>
          </c:dPt>
          <c:dPt>
            <c:idx val="10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AD0-492B-8AED-51A39861EEA0}"/>
              </c:ext>
            </c:extLst>
          </c:dPt>
          <c:dPt>
            <c:idx val="11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AD0-492B-8AED-51A39861EEA0}"/>
              </c:ext>
            </c:extLst>
          </c:dPt>
          <c:dPt>
            <c:idx val="12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AD0-492B-8AED-51A39861EEA0}"/>
              </c:ext>
            </c:extLst>
          </c:dPt>
          <c:dPt>
            <c:idx val="13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AD0-492B-8AED-51A39861EEA0}"/>
              </c:ext>
            </c:extLst>
          </c:dPt>
          <c:dPt>
            <c:idx val="14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AD0-492B-8AED-51A39861EEA0}"/>
              </c:ext>
            </c:extLst>
          </c:dPt>
          <c:dPt>
            <c:idx val="15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AD0-492B-8AED-51A39861EEA0}"/>
              </c:ext>
            </c:extLst>
          </c:dPt>
          <c:dPt>
            <c:idx val="16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3AD0-492B-8AED-51A39861EEA0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AD0-492B-8AED-51A39861EEA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ogół</c:v>
                </c:pt>
                <c:pt idx="2">
                  <c:v>Wieś</c:v>
                </c:pt>
                <c:pt idx="3">
                  <c:v>Miasto do 20 tys.</c:v>
                </c:pt>
                <c:pt idx="4">
                  <c:v>Miasto 20-100 tys.</c:v>
                </c:pt>
                <c:pt idx="5">
                  <c:v>Miasto 100-500 tys.</c:v>
                </c:pt>
                <c:pt idx="6">
                  <c:v>Miasto powyżej 500 tys.</c:v>
                </c:pt>
              </c:strCache>
            </c:strRef>
          </c:cat>
          <c:val>
            <c:numRef>
              <c:f>Arkusz1!$B$4:$B$10</c:f>
              <c:numCache>
                <c:formatCode>General</c:formatCode>
                <c:ptCount val="7"/>
                <c:pt idx="0" formatCode="0">
                  <c:v>13</c:v>
                </c:pt>
                <c:pt idx="2" formatCode="0">
                  <c:v>8.5152621670833906</c:v>
                </c:pt>
                <c:pt idx="3" formatCode="0">
                  <c:v>24.360231634707979</c:v>
                </c:pt>
                <c:pt idx="4" formatCode="0">
                  <c:v>23.78713647873591</c:v>
                </c:pt>
                <c:pt idx="5" formatCode="0">
                  <c:v>5.3289238447107614</c:v>
                </c:pt>
                <c:pt idx="6" formatCode="0">
                  <c:v>9.3500030862235342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3AD0-492B-8AED-51A39861EE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8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10913503649342"/>
          <c:y val="0.15668054220503583"/>
          <c:w val="0.45079790970698486"/>
          <c:h val="0.6498902476358247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9178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8B-4FEC-95D6-EE0744E0A76E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8B-4FEC-95D6-EE0744E0A7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8B-4FEC-95D6-EE0744E0A7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8B-4FEC-95D6-EE0744E0A76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78B-4FEC-95D6-EE0744E0A76E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78B-4FEC-95D6-EE0744E0A76E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78B-4FEC-95D6-EE0744E0A76E}"/>
              </c:ext>
            </c:extLst>
          </c:dPt>
          <c:dLbls>
            <c:dLbl>
              <c:idx val="0"/>
              <c:layout>
                <c:manualLayout>
                  <c:x val="2.0392319321240662E-2"/>
                  <c:y val="-7.3496178488073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8B-4FEC-95D6-EE0744E0A76E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02622179296658"/>
                      <c:h val="0.103115138418767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78B-4FEC-95D6-EE0744E0A76E}"/>
                </c:ext>
              </c:extLst>
            </c:dLbl>
            <c:dLbl>
              <c:idx val="6"/>
              <c:layout>
                <c:manualLayout>
                  <c:x val="-1.5294239490930636E-2"/>
                  <c:y val="-0.1322931212785325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8B-4FEC-95D6-EE0744E0A76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1.    15 – 24</c:v>
                </c:pt>
                <c:pt idx="1">
                  <c:v>2.    25 – 34</c:v>
                </c:pt>
                <c:pt idx="2">
                  <c:v>3.    35 – 44</c:v>
                </c:pt>
                <c:pt idx="3">
                  <c:v>4.    45 – 59 </c:v>
                </c:pt>
                <c:pt idx="4">
                  <c:v>5.    60 i więcej</c:v>
                </c:pt>
                <c:pt idx="5">
                  <c:v>odmowa</c:v>
                </c:pt>
              </c:strCache>
            </c:strRef>
          </c:cat>
          <c:val>
            <c:numRef>
              <c:f>Arkusz1!$B$2:$B$7</c:f>
              <c:numCache>
                <c:formatCode>###0%</c:formatCode>
                <c:ptCount val="6"/>
                <c:pt idx="0">
                  <c:v>3.1840796019900502E-2</c:v>
                </c:pt>
                <c:pt idx="1">
                  <c:v>0.14228855721392999</c:v>
                </c:pt>
                <c:pt idx="2">
                  <c:v>0.23283582089552199</c:v>
                </c:pt>
                <c:pt idx="3">
                  <c:v>0.27263681592039801</c:v>
                </c:pt>
                <c:pt idx="4">
                  <c:v>0.32039800995024897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8B-4FEC-95D6-EE0744E0A7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24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52-404C-94FA-70409D02DA9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52-404C-94FA-70409D02DA9F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52-404C-94FA-70409D02DA9F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52-404C-94FA-70409D02DA9F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52-404C-94FA-70409D02DA9F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52-404C-94FA-70409D02DA9F}"/>
              </c:ext>
            </c:extLst>
          </c:dPt>
          <c:dLbls>
            <c:dLbl>
              <c:idx val="2"/>
              <c:layout>
                <c:manualLayout>
                  <c:x val="2.930037172251064E-3"/>
                  <c:y val="-3.6977387641150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52-404C-94FA-70409D02DA9F}"/>
                </c:ext>
              </c:extLst>
            </c:dLbl>
            <c:dLbl>
              <c:idx val="3"/>
              <c:layout>
                <c:manualLayout>
                  <c:x val="6.739085496177559E-2"/>
                  <c:y val="-6.86722913335651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52-404C-94FA-70409D02DA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Bardzo dobrze</c:v>
                </c:pt>
                <c:pt idx="1">
                  <c:v>Dobrze</c:v>
                </c:pt>
                <c:pt idx="2">
                  <c:v>Negatywnie</c:v>
                </c:pt>
                <c:pt idx="3">
                  <c:v>Bardzo negatywnie</c:v>
                </c:pt>
                <c:pt idx="4">
                  <c:v>Nie mam w okolicy lądowych farm wiatrowych</c:v>
                </c:pt>
                <c:pt idx="5">
                  <c:v>Nie wiem, trudno powiedzieć</c:v>
                </c:pt>
              </c:strCache>
            </c:strRef>
          </c:cat>
          <c:val>
            <c:numRef>
              <c:f>Arkusz1!$B$2:$B$7</c:f>
              <c:numCache>
                <c:formatCode>###0</c:formatCode>
                <c:ptCount val="6"/>
                <c:pt idx="0">
                  <c:v>4.3139897491323183</c:v>
                </c:pt>
                <c:pt idx="1">
                  <c:v>8.8676963709535421</c:v>
                </c:pt>
                <c:pt idx="2">
                  <c:v>1.3649097245976354</c:v>
                </c:pt>
                <c:pt idx="3" formatCode="###0.0">
                  <c:v>0.39087171685634331</c:v>
                </c:pt>
                <c:pt idx="4">
                  <c:v>75.622464895462173</c:v>
                </c:pt>
                <c:pt idx="5">
                  <c:v>9.4400675429979923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652-404C-94FA-70409D02DA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0F13-4196-92AE-2A86E60FF207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Dobrze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0F13-4196-92AE-2A86E60FF207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Negatywnie</c:v>
                </c:pt>
              </c:strCache>
            </c:strRef>
          </c:tx>
          <c:spPr>
            <a:solidFill>
              <a:srgbClr val="E54337">
                <a:lumMod val="60000"/>
                <a:lumOff val="40000"/>
              </a:srgbClr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0F13-4196-92AE-2A86E60FF207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Bardzo negatywnie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0F13-4196-92AE-2A86E60FF207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mam w okolicy lądowych farm wiatrowych</c:v>
                </c:pt>
              </c:strCache>
            </c:strRef>
          </c:tx>
          <c:spPr>
            <a:solidFill>
              <a:srgbClr val="004B88"/>
            </a:solidFill>
          </c:spPr>
          <c:invertIfNegative val="0"/>
          <c:dLbls>
            <c:dLbl>
              <c:idx val="0"/>
              <c:layout>
                <c:manualLayout>
                  <c:x val="-1.602400281029177E-16"/>
                  <c:y val="0.122686009378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13-4196-92AE-2A86E60FF2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0F13-4196-92AE-2A86E60FF207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Arkusz1!$G$2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0F13-4196-92AE-2A86E60FF2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0.1783620271844561"/>
          <c:w val="0.6302754789129571"/>
          <c:h val="0.78103648251706204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48586120734"/>
          <c:y val="0.31154920146719595"/>
          <c:w val="0.80254514641977037"/>
          <c:h val="0.545671440817332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północny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18.829216526077616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BE-40F9-BE3C-7CEB8F25C4FE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DBE-40F9-BE3C-7CEB8F25C4F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północny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5.9715288630465508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BE-40F9-BE3C-7CEB8F25C4FE}"/>
            </c:ext>
          </c:extLst>
        </c:ser>
        <c:ser>
          <c:idx val="2"/>
          <c:order val="2"/>
          <c:spPr>
            <a:solidFill>
              <a:srgbClr val="0F548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504273189826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BE-40F9-BE3C-7CEB8F25C4F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północny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75.19925461087584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BE-40F9-BE3C-7CEB8F25C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295273040388806E-2"/>
          <c:y val="0.62732009331331684"/>
          <c:w val="0.9786441850865969"/>
          <c:h val="0.37267990668668316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Dobrze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C05-4E94-ACA0-5E47F38B82D7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Źle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7C05-4E94-ACA0-5E47F38B82D7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Nie mam w okolicy lądowych farm wiatrowych</c:v>
                </c:pt>
              </c:strCache>
            </c:strRef>
          </c:tx>
          <c:spPr>
            <a:solidFill>
              <a:srgbClr val="0F5486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</c:f>
              <c:numCache>
                <c:formatCode>0</c:formatCode>
                <c:ptCount val="1"/>
              </c:numCache>
            </c:numRef>
          </c:cat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7C05-4E94-ACA0-5E47F38B82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0"/>
        <c:axPos val="l"/>
        <c:numFmt formatCode="0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0.60322770037446627"/>
          <c:w val="1"/>
          <c:h val="0.39677229962553373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48586120734"/>
          <c:y val="0.34659193336546351"/>
          <c:w val="0.80254514641977037"/>
          <c:h val="0.510628708919064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</c:f>
              <c:strCache>
                <c:ptCount val="1"/>
                <c:pt idx="0">
                  <c:v>północno - zachodni</c:v>
                </c:pt>
              </c:strCache>
            </c:strRef>
          </c:cat>
          <c:val>
            <c:numRef>
              <c:f>Arkusz1!$B$4</c:f>
              <c:numCache>
                <c:formatCode>###0</c:formatCode>
                <c:ptCount val="1"/>
                <c:pt idx="0">
                  <c:v>27.51444747085225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9-40F0-9C67-7D222435B7CC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AB9-40F0-9C67-7D222435B7C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</c:f>
              <c:strCache>
                <c:ptCount val="1"/>
                <c:pt idx="0">
                  <c:v>północno - zachodni</c:v>
                </c:pt>
              </c:strCache>
            </c:strRef>
          </c:cat>
          <c:val>
            <c:numRef>
              <c:f>Arkusz1!$C$4</c:f>
              <c:numCache>
                <c:formatCode>0.0</c:formatCode>
                <c:ptCount val="1"/>
                <c:pt idx="0">
                  <c:v>0.21898281879732751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B9-40F0-9C67-7D222435B7CC}"/>
            </c:ext>
          </c:extLst>
        </c:ser>
        <c:ser>
          <c:idx val="2"/>
          <c:order val="2"/>
          <c:spPr>
            <a:solidFill>
              <a:srgbClr val="0F548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504273189826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B9-40F0-9C67-7D222435B7C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</c:f>
              <c:strCache>
                <c:ptCount val="1"/>
                <c:pt idx="0">
                  <c:v>północno - zachodni</c:v>
                </c:pt>
              </c:strCache>
            </c:strRef>
          </c:cat>
          <c:val>
            <c:numRef>
              <c:f>Arkusz1!$D$4</c:f>
              <c:numCache>
                <c:formatCode>###0</c:formatCode>
                <c:ptCount val="1"/>
                <c:pt idx="0">
                  <c:v>72.266569710350367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9-40F0-9C67-7D222435B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48586120734"/>
          <c:y val="0.10110072418369126"/>
          <c:w val="0.80254514641977037"/>
          <c:h val="0.794997981965859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Arkusz1!$A$7</c:f>
              <c:strCache>
                <c:ptCount val="1"/>
                <c:pt idx="0">
                  <c:v>południowy</c:v>
                </c:pt>
              </c:strCache>
            </c:strRef>
          </c:cat>
          <c:val>
            <c:numRef>
              <c:f>Arkusz1!$B$7</c:f>
              <c:numCache>
                <c:formatCode>###0</c:formatCode>
                <c:ptCount val="1"/>
                <c:pt idx="0">
                  <c:v>3.2624512421238463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5-4362-8809-26346D93A890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C45-4362-8809-26346D93A89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Arkusz1!$A$7</c:f>
              <c:strCache>
                <c:ptCount val="1"/>
                <c:pt idx="0">
                  <c:v>południowy</c:v>
                </c:pt>
              </c:strCache>
            </c:strRef>
          </c:cat>
          <c:val>
            <c:numRef>
              <c:f>Arkusz1!$C$7</c:f>
              <c:numCache>
                <c:formatCode>###0</c:formatCode>
                <c:ptCount val="1"/>
                <c:pt idx="0">
                  <c:v>1.051501714870128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45-4362-8809-26346D93A890}"/>
            </c:ext>
          </c:extLst>
        </c:ser>
        <c:ser>
          <c:idx val="2"/>
          <c:order val="2"/>
          <c:spPr>
            <a:solidFill>
              <a:srgbClr val="0F548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504273189826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45-4362-8809-26346D93A89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Arkusz1!$A$7</c:f>
              <c:strCache>
                <c:ptCount val="1"/>
                <c:pt idx="0">
                  <c:v>południowy</c:v>
                </c:pt>
              </c:strCache>
            </c:strRef>
          </c:cat>
          <c:val>
            <c:numRef>
              <c:f>Arkusz1!$D$7</c:f>
              <c:numCache>
                <c:formatCode>###0</c:formatCode>
                <c:ptCount val="1"/>
                <c:pt idx="0">
                  <c:v>95.686047043005999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45-4362-8809-26346D93A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48586120734"/>
          <c:y val="0.38418275189802681"/>
          <c:w val="0.80254514641977037"/>
          <c:h val="0.51191595425152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Arkusz1!$A$6</c:f>
              <c:strCache>
                <c:ptCount val="1"/>
                <c:pt idx="0">
                  <c:v>centralny</c:v>
                </c:pt>
              </c:strCache>
            </c:strRef>
          </c:cat>
          <c:val>
            <c:numRef>
              <c:f>Arkusz1!$B$6</c:f>
              <c:numCache>
                <c:formatCode>###0</c:formatCode>
                <c:ptCount val="1"/>
                <c:pt idx="0">
                  <c:v>7.0692925916490843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AD-48A9-A143-783BDD1286AF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5AD-48A9-A143-783BDD1286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Arkusz1!$A$6</c:f>
              <c:strCache>
                <c:ptCount val="1"/>
                <c:pt idx="0">
                  <c:v>centralny</c:v>
                </c:pt>
              </c:strCache>
            </c:strRef>
          </c:cat>
          <c:val>
            <c:numRef>
              <c:f>Arkusz1!$C$6</c:f>
              <c:numCache>
                <c:formatCode>###0</c:formatCode>
                <c:ptCount val="1"/>
                <c:pt idx="0">
                  <c:v>1.0164737416049163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AD-48A9-A143-783BDD1286AF}"/>
            </c:ext>
          </c:extLst>
        </c:ser>
        <c:ser>
          <c:idx val="2"/>
          <c:order val="2"/>
          <c:spPr>
            <a:solidFill>
              <a:srgbClr val="0F548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504273189826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AD-48A9-A143-783BDD1286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Arkusz1!$A$6</c:f>
              <c:strCache>
                <c:ptCount val="1"/>
                <c:pt idx="0">
                  <c:v>centralny</c:v>
                </c:pt>
              </c:strCache>
            </c:strRef>
          </c:cat>
          <c:val>
            <c:numRef>
              <c:f>Arkusz1!$D$6</c:f>
              <c:numCache>
                <c:formatCode>###0</c:formatCode>
                <c:ptCount val="1"/>
                <c:pt idx="0">
                  <c:v>91.914233666746028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AD-48A9-A143-783BDD128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48586120734"/>
          <c:y val="0.38418275189802681"/>
          <c:w val="0.80254514641977037"/>
          <c:h val="0.51191595425152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</c:f>
              <c:strCache>
                <c:ptCount val="1"/>
                <c:pt idx="0">
                  <c:v>wschodni</c:v>
                </c:pt>
              </c:strCache>
            </c:strRef>
          </c:cat>
          <c:val>
            <c:numRef>
              <c:f>Arkusz1!$B$3</c:f>
              <c:numCache>
                <c:formatCode>###0</c:formatCode>
                <c:ptCount val="1"/>
                <c:pt idx="0">
                  <c:v>12.161949753906779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AD-40ED-B49B-45936A82C6F5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0AD-40ED-B49B-45936A82C6F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</c:f>
              <c:strCache>
                <c:ptCount val="1"/>
                <c:pt idx="0">
                  <c:v>wschodni</c:v>
                </c:pt>
              </c:strCache>
            </c:strRef>
          </c:cat>
          <c:val>
            <c:numRef>
              <c:f>Arkusz1!$C$3</c:f>
              <c:numCache>
                <c:formatCode>###0</c:formatCode>
                <c:ptCount val="1"/>
                <c:pt idx="0">
                  <c:v>0.92475083118989387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AD-40ED-B49B-45936A82C6F5}"/>
            </c:ext>
          </c:extLst>
        </c:ser>
        <c:ser>
          <c:idx val="2"/>
          <c:order val="2"/>
          <c:spPr>
            <a:solidFill>
              <a:srgbClr val="0F548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504273189826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AD-40ED-B49B-45936A82C6F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</c:f>
              <c:strCache>
                <c:ptCount val="1"/>
                <c:pt idx="0">
                  <c:v>wschodni</c:v>
                </c:pt>
              </c:strCache>
            </c:strRef>
          </c:cat>
          <c:val>
            <c:numRef>
              <c:f>Arkusz1!$D$3</c:f>
              <c:numCache>
                <c:formatCode>###0</c:formatCode>
                <c:ptCount val="1"/>
                <c:pt idx="0">
                  <c:v>86.913299414903364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AD-40ED-B49B-45936A82C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48586120734"/>
          <c:y val="0.38418275189802681"/>
          <c:w val="0.80254514641977037"/>
          <c:h val="0.51191595425152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Arkusz1!$A$5</c:f>
              <c:strCache>
                <c:ptCount val="1"/>
                <c:pt idx="0">
                  <c:v>południowo - zachodni</c:v>
                </c:pt>
              </c:strCache>
            </c:strRef>
          </c:cat>
          <c:val>
            <c:numRef>
              <c:f>Arkusz1!$B$5</c:f>
              <c:numCache>
                <c:formatCode>###0</c:formatCode>
                <c:ptCount val="1"/>
                <c:pt idx="0">
                  <c:v>16.289113228466984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F-4758-B298-1836C5EF8B8D}"/>
            </c:ext>
          </c:extLst>
        </c:ser>
        <c:ser>
          <c:idx val="1"/>
          <c:order val="1"/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B2F-4758-B298-1836C5EF8B8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Arkusz1!$A$5</c:f>
              <c:strCache>
                <c:ptCount val="1"/>
                <c:pt idx="0">
                  <c:v>południowo - zachodni</c:v>
                </c:pt>
              </c:strCache>
            </c:strRef>
          </c:cat>
          <c:val>
            <c:numRef>
              <c:f>Arkusz1!$C$5</c:f>
              <c:numCache>
                <c:formatCode>###0</c:formatCode>
                <c:ptCount val="1"/>
                <c:pt idx="0">
                  <c:v>2.2585304173844953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2F-4758-B298-1836C5EF8B8D}"/>
            </c:ext>
          </c:extLst>
        </c:ser>
        <c:ser>
          <c:idx val="2"/>
          <c:order val="2"/>
          <c:spPr>
            <a:solidFill>
              <a:srgbClr val="0F548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504273189826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2F-4758-B298-1836C5EF8B8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Arkusz1!$A$5</c:f>
              <c:strCache>
                <c:ptCount val="1"/>
                <c:pt idx="0">
                  <c:v>południowo - zachodni</c:v>
                </c:pt>
              </c:strCache>
            </c:strRef>
          </c:cat>
          <c:val>
            <c:numRef>
              <c:f>Arkusz1!$D$5</c:f>
              <c:numCache>
                <c:formatCode>###0</c:formatCode>
                <c:ptCount val="1"/>
                <c:pt idx="0">
                  <c:v>81.452356354148549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2F-4758-B298-1836C5EF8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51-403D-8972-37D39B90777F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51-403D-8972-37D39B90777F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51-403D-8972-37D39B90777F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51-403D-8972-37D39B90777F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051-403D-8972-37D39B90777F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051-403D-8972-37D39B90777F}"/>
              </c:ext>
            </c:extLst>
          </c:dPt>
          <c:dLbls>
            <c:dLbl>
              <c:idx val="2"/>
              <c:layout>
                <c:manualLayout>
                  <c:x val="2.9300371722510909E-3"/>
                  <c:y val="-5.2824839487357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51-403D-8972-37D39B90777F}"/>
                </c:ext>
              </c:extLst>
            </c:dLbl>
            <c:dLbl>
              <c:idx val="3"/>
              <c:layout>
                <c:manualLayout>
                  <c:x val="-6.1530780617273469E-2"/>
                  <c:y val="-6.33898073848293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51-403D-8972-37D39B907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Zdecydowanie pozytywny</c:v>
                </c:pt>
                <c:pt idx="1">
                  <c:v>Raczej pozytywny</c:v>
                </c:pt>
                <c:pt idx="2">
                  <c:v>Raczej negatywny</c:v>
                </c:pt>
                <c:pt idx="3">
                  <c:v>Zdecydowanie negatywny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15.540934437747072</c:v>
                </c:pt>
                <c:pt idx="1">
                  <c:v>54.699117047969118</c:v>
                </c:pt>
                <c:pt idx="2">
                  <c:v>10.702101071119984</c:v>
                </c:pt>
                <c:pt idx="3">
                  <c:v>2.085830724437209</c:v>
                </c:pt>
                <c:pt idx="4">
                  <c:v>16.9720167187266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51-403D-8972-37D39B9077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4137256365974"/>
          <c:y val="0.1880796887806"/>
          <c:w val="0.45079790970698486"/>
          <c:h val="0.6498902476358247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6C-4200-B759-05E925D775F8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6C-4200-B759-05E925D775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6C-4200-B759-05E925D775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86C-4200-B759-05E925D775F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86C-4200-B759-05E925D775F8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86C-4200-B759-05E925D775F8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86C-4200-B759-05E925D775F8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86C-4200-B759-05E925D775F8}"/>
                </c:ext>
              </c:extLst>
            </c:dLbl>
            <c:dLbl>
              <c:idx val="4"/>
              <c:layout>
                <c:manualLayout>
                  <c:x val="-4.5882718472791913E-2"/>
                  <c:y val="-0.1175938855809178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6C-4200-B759-05E925D775F8}"/>
                </c:ext>
              </c:extLst>
            </c:dLbl>
            <c:dLbl>
              <c:idx val="5"/>
              <c:layout>
                <c:manualLayout>
                  <c:x val="-1.5294239490930636E-2"/>
                  <c:y val="-0.1322931212785325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6C-4200-B759-05E925D775F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5"/>
                <c:pt idx="0">
                  <c:v>15 – 24 lat</c:v>
                </c:pt>
                <c:pt idx="1">
                  <c:v>25 – 34 lat</c:v>
                </c:pt>
                <c:pt idx="2">
                  <c:v>35 – 44 lat</c:v>
                </c:pt>
                <c:pt idx="3">
                  <c:v>45 – 59 lat</c:v>
                </c:pt>
                <c:pt idx="4">
                  <c:v>60 i więcej lat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E-386C-4200-B759-05E925D775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"/>
          <c:y val="0"/>
          <c:w val="0.85321039218235706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pozytywny</c:v>
                </c:pt>
              </c:strCache>
            </c:strRef>
          </c:tx>
          <c:spPr>
            <a:solidFill>
              <a:srgbClr val="48AA4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7AF6-4510-92D5-B4791E766B57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pozytywny</c:v>
                </c:pt>
              </c:strCache>
            </c:strRef>
          </c:tx>
          <c:spPr>
            <a:solidFill>
              <a:srgbClr val="A0CC1E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7AF6-4510-92D5-B4791E766B57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negatywny</c:v>
                </c:pt>
              </c:strCache>
            </c:strRef>
          </c:tx>
          <c:spPr>
            <a:solidFill>
              <a:srgbClr val="E54337">
                <a:lumMod val="60000"/>
                <a:lumOff val="40000"/>
              </a:srgbClr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7AF6-4510-92D5-B4791E766B57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negatywny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7AF6-4510-92D5-B4791E766B57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Lbls>
            <c:dLbl>
              <c:idx val="0"/>
              <c:layout>
                <c:manualLayout>
                  <c:x val="-1.602400281029177E-16"/>
                  <c:y val="0.122686009378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F6-4510-92D5-B4791E766B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7AF6-4510-92D5-B4791E766B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1"/>
        <c:axPos val="l"/>
        <c:numFmt formatCode="0" sourceLinked="1"/>
        <c:majorTickMark val="none"/>
        <c:minorTickMark val="none"/>
        <c:tickLblPos val="nextTo"/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0.22708381554263413"/>
          <c:w val="0.51098021334596211"/>
          <c:h val="0.66735230968131343"/>
        </c:manualLayout>
      </c:layout>
      <c:overlay val="0"/>
      <c:txPr>
        <a:bodyPr/>
        <a:lstStyle/>
        <a:p>
          <a:pPr algn="ctr">
            <a:defRPr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7017325166025"/>
          <c:y val="0.33247639905128989"/>
          <c:w val="0.83172329725158578"/>
          <c:h val="0.28305944668876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48AA48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F9-49C5-A335-2582A3CCE91A}"/>
              </c:ext>
            </c:extLst>
          </c:dPt>
          <c:dPt>
            <c:idx val="1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F9-49C5-A335-2582A3CCE91A}"/>
              </c:ext>
            </c:extLst>
          </c:dPt>
          <c:dPt>
            <c:idx val="2"/>
            <c:invertIfNegative val="0"/>
            <c:bubble3D val="0"/>
            <c:spPr>
              <a:solidFill>
                <a:srgbClr val="76C19C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F9-49C5-A335-2582A3CCE91A}"/>
              </c:ext>
            </c:extLst>
          </c:dPt>
          <c:dPt>
            <c:idx val="3"/>
            <c:invertIfNegative val="0"/>
            <c:bubble3D val="0"/>
            <c:spPr>
              <a:solidFill>
                <a:srgbClr val="76C19C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F9-49C5-A335-2582A3CCE91A}"/>
              </c:ext>
            </c:extLst>
          </c:dPt>
          <c:dPt>
            <c:idx val="4"/>
            <c:invertIfNegative val="0"/>
            <c:bubble3D val="0"/>
            <c:spPr>
              <a:solidFill>
                <a:srgbClr val="76C19C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31F9-49C5-A335-2582A3CCE91A}"/>
              </c:ext>
            </c:extLst>
          </c:dPt>
          <c:dPt>
            <c:idx val="5"/>
            <c:invertIfNegative val="0"/>
            <c:bubble3D val="0"/>
            <c:spPr>
              <a:solidFill>
                <a:srgbClr val="76C19C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1F9-49C5-A335-2582A3CCE91A}"/>
              </c:ext>
            </c:extLst>
          </c:dPt>
          <c:dPt>
            <c:idx val="6"/>
            <c:invertIfNegative val="0"/>
            <c:bubble3D val="0"/>
            <c:spPr>
              <a:solidFill>
                <a:srgbClr val="76C19C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1F9-49C5-A335-2582A3CCE91A}"/>
              </c:ext>
            </c:extLst>
          </c:dPt>
          <c:dPt>
            <c:idx val="8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1F9-49C5-A335-2582A3CCE91A}"/>
              </c:ext>
            </c:extLst>
          </c:dPt>
          <c:dPt>
            <c:idx val="9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1F9-49C5-A335-2582A3CCE91A}"/>
              </c:ext>
            </c:extLst>
          </c:dPt>
          <c:dPt>
            <c:idx val="10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1F9-49C5-A335-2582A3CCE91A}"/>
              </c:ext>
            </c:extLst>
          </c:dPt>
          <c:dPt>
            <c:idx val="11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1F9-49C5-A335-2582A3CCE91A}"/>
              </c:ext>
            </c:extLst>
          </c:dPt>
          <c:dPt>
            <c:idx val="12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31F9-49C5-A335-2582A3CCE91A}"/>
              </c:ext>
            </c:extLst>
          </c:dPt>
          <c:dPt>
            <c:idx val="13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31F9-49C5-A335-2582A3CCE91A}"/>
              </c:ext>
            </c:extLst>
          </c:dPt>
          <c:dPt>
            <c:idx val="14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31F9-49C5-A335-2582A3CCE91A}"/>
              </c:ext>
            </c:extLst>
          </c:dPt>
          <c:dPt>
            <c:idx val="15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31F9-49C5-A335-2582A3CCE91A}"/>
              </c:ext>
            </c:extLst>
          </c:dPt>
          <c:dPt>
            <c:idx val="16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31F9-49C5-A335-2582A3CCE91A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1F9-49C5-A335-2582A3CCE91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Ogółem</c:v>
                </c:pt>
                <c:pt idx="2">
                  <c:v>*15 – 24 lat</c:v>
                </c:pt>
                <c:pt idx="3">
                  <c:v>25 – 34 lat</c:v>
                </c:pt>
                <c:pt idx="4">
                  <c:v>35 – 44 lat</c:v>
                </c:pt>
                <c:pt idx="5">
                  <c:v>45 – 59 lat</c:v>
                </c:pt>
                <c:pt idx="6">
                  <c:v>60 i więcej lat</c:v>
                </c:pt>
              </c:strCache>
            </c:strRef>
          </c:cat>
          <c:val>
            <c:numRef>
              <c:f>Arkusz1!$B$4:$B$10</c:f>
              <c:numCache>
                <c:formatCode>General</c:formatCode>
                <c:ptCount val="7"/>
                <c:pt idx="0" formatCode="0">
                  <c:v>71</c:v>
                </c:pt>
                <c:pt idx="2" formatCode="0">
                  <c:v>85.633133620531908</c:v>
                </c:pt>
                <c:pt idx="3" formatCode="0">
                  <c:v>82.176652070863867</c:v>
                </c:pt>
                <c:pt idx="4" formatCode="0">
                  <c:v>71.72983031761558</c:v>
                </c:pt>
                <c:pt idx="5" formatCode="0">
                  <c:v>71.018000599207085</c:v>
                </c:pt>
                <c:pt idx="6" formatCode="0">
                  <c:v>58.306386831016965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31F9-49C5-A335-2582A3CCE9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45940294866593"/>
          <c:y val="0.31188116768338242"/>
          <c:w val="0.66535865146947926"/>
          <c:h val="0.59475683445159688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pozytywny</c:v>
                </c:pt>
              </c:strCache>
            </c:strRef>
          </c:tx>
          <c:spPr>
            <a:solidFill>
              <a:srgbClr val="004B88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Pracujący</c:v>
                </c:pt>
                <c:pt idx="1">
                  <c:v>Emeryt, rencista</c:v>
                </c:pt>
                <c:pt idx="2">
                  <c:v>*Uczeń, student</c:v>
                </c:pt>
                <c:pt idx="3">
                  <c:v>Niepracujący</c:v>
                </c:pt>
              </c:strCache>
            </c:strRef>
          </c:cat>
          <c:val>
            <c:numRef>
              <c:f>Arkusz1!$B$2:$B$5</c:f>
              <c:numCache>
                <c:formatCode>0</c:formatCode>
                <c:ptCount val="4"/>
                <c:pt idx="0">
                  <c:v>44.945433249218084</c:v>
                </c:pt>
                <c:pt idx="1">
                  <c:v>39.007925770464581</c:v>
                </c:pt>
                <c:pt idx="2">
                  <c:v>54.761350391798757</c:v>
                </c:pt>
                <c:pt idx="3">
                  <c:v>35.488564507331347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51-41EB-9484-9958250A05DA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pozytywny</c:v>
                </c:pt>
              </c:strCache>
            </c:strRef>
          </c:tx>
          <c:spPr>
            <a:solidFill>
              <a:srgbClr val="0094CF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Pracujący</c:v>
                </c:pt>
                <c:pt idx="1">
                  <c:v>Emeryt, rencista</c:v>
                </c:pt>
                <c:pt idx="2">
                  <c:v>*Uczeń, student</c:v>
                </c:pt>
                <c:pt idx="3">
                  <c:v>Niepracujący</c:v>
                </c:pt>
              </c:strCache>
            </c:strRef>
          </c:cat>
          <c:val>
            <c:numRef>
              <c:f>Arkusz1!$C$2:$C$5</c:f>
              <c:numCache>
                <c:formatCode>0</c:formatCode>
                <c:ptCount val="4"/>
                <c:pt idx="0">
                  <c:v>41.020725586066824</c:v>
                </c:pt>
                <c:pt idx="1">
                  <c:v>34.021146386792708</c:v>
                </c:pt>
                <c:pt idx="2">
                  <c:v>45.238649608201229</c:v>
                </c:pt>
                <c:pt idx="3">
                  <c:v>50.718911744652253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51-41EB-9484-9958250A05DA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negatywny</c:v>
                </c:pt>
              </c:strCache>
            </c:strRef>
          </c:tx>
          <c:spPr>
            <a:solidFill>
              <a:srgbClr val="EF8E87"/>
            </a:solidFill>
            <a:ln w="25527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Pracujący</c:v>
                </c:pt>
                <c:pt idx="1">
                  <c:v>Emeryt, rencista</c:v>
                </c:pt>
                <c:pt idx="2">
                  <c:v>*Uczeń, student</c:v>
                </c:pt>
                <c:pt idx="3">
                  <c:v>Niepracujący</c:v>
                </c:pt>
              </c:strCache>
            </c:strRef>
          </c:cat>
          <c:val>
            <c:numRef>
              <c:f>Arkusz1!$D$2:$D$5</c:f>
              <c:numCache>
                <c:formatCode>0</c:formatCode>
                <c:ptCount val="4"/>
                <c:pt idx="0">
                  <c:v>3.0695559738881961</c:v>
                </c:pt>
                <c:pt idx="1">
                  <c:v>4.0408021341565448</c:v>
                </c:pt>
                <c:pt idx="3">
                  <c:v>3.0308566972148188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51-41EB-9484-9958250A05DA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negatywny</c:v>
                </c:pt>
              </c:strCache>
            </c:strRef>
          </c:tx>
          <c:spPr>
            <a:solidFill>
              <a:srgbClr val="E54337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1.5806203499268271E-3"/>
                  <c:y val="3.3023654017781587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51-41EB-9484-9958250A05DA}"/>
                </c:ext>
              </c:extLst>
            </c:dLbl>
            <c:dLbl>
              <c:idx val="3"/>
              <c:layout>
                <c:manualLayout>
                  <c:x val="1.5806203499268271E-3"/>
                  <c:y val="6.81529787748719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51-41EB-9484-9958250A05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j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Pracujący</c:v>
                </c:pt>
                <c:pt idx="1">
                  <c:v>Emeryt, rencista</c:v>
                </c:pt>
                <c:pt idx="2">
                  <c:v>*Uczeń, student</c:v>
                </c:pt>
                <c:pt idx="3">
                  <c:v>Niepracujący</c:v>
                </c:pt>
              </c:strCache>
            </c:strRef>
          </c:cat>
          <c:val>
            <c:numRef>
              <c:f>Arkusz1!$E$2:$E$5</c:f>
              <c:numCache>
                <c:formatCode>0</c:formatCode>
                <c:ptCount val="4"/>
                <c:pt idx="0">
                  <c:v>1.039593300995455</c:v>
                </c:pt>
                <c:pt idx="1">
                  <c:v>4.2353196448077668</c:v>
                </c:pt>
                <c:pt idx="3" formatCode="0.0">
                  <c:v>0.34315903407223924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51-41EB-9484-9958250A05DA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Lbls>
            <c:dLbl>
              <c:idx val="4"/>
              <c:layout>
                <c:manualLayout>
                  <c:x val="1.4225583149342372E-2"/>
                  <c:y val="9.611148275953480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tx1"/>
                      </a:solidFill>
                      <a:latin typeface="+mj-lt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51-41EB-9484-9958250A05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j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Pracujący</c:v>
                </c:pt>
                <c:pt idx="1">
                  <c:v>Emeryt, rencista</c:v>
                </c:pt>
                <c:pt idx="2">
                  <c:v>*Uczeń, student</c:v>
                </c:pt>
                <c:pt idx="3">
                  <c:v>Niepracujący</c:v>
                </c:pt>
              </c:strCache>
            </c:strRef>
          </c:cat>
          <c:val>
            <c:numRef>
              <c:f>Arkusz1!$F$2:$F$5</c:f>
              <c:numCache>
                <c:formatCode>0</c:formatCode>
                <c:ptCount val="4"/>
                <c:pt idx="0">
                  <c:v>9.9246918898313279</c:v>
                </c:pt>
                <c:pt idx="1">
                  <c:v>18.694806063778369</c:v>
                </c:pt>
                <c:pt idx="3">
                  <c:v>10.418508016729353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51-41EB-9484-9958250A05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22000"/>
        <c:axId val="525544344"/>
      </c:barChart>
      <c:catAx>
        <c:axId val="525522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72">
            <a:noFill/>
          </a:ln>
        </c:spPr>
        <c:txPr>
          <a:bodyPr rot="0" vert="horz"/>
          <a:lstStyle/>
          <a:p>
            <a:pPr>
              <a:defRPr sz="1200">
                <a:latin typeface="+mn-lt"/>
              </a:defRPr>
            </a:pPr>
            <a:endParaRPr lang="pl-PL"/>
          </a:p>
        </c:txPr>
        <c:crossAx val="52554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43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22000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57186348618775"/>
          <c:y val="0"/>
          <c:w val="0.75629872698460399"/>
          <c:h val="0.932437277245471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popieram</c:v>
                </c:pt>
              </c:strCache>
            </c:strRef>
          </c:tx>
          <c:spPr>
            <a:solidFill>
              <a:srgbClr val="0F5486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2018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F64B-4CD3-8A8B-9627B5C94655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popieram</c:v>
                </c:pt>
              </c:strCache>
            </c:strRef>
          </c:tx>
          <c:spPr>
            <a:solidFill>
              <a:srgbClr val="0094CF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2018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F64B-4CD3-8A8B-9627B5C94655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nie popieram</c:v>
                </c:pt>
              </c:strCache>
            </c:strRef>
          </c:tx>
          <c:spPr>
            <a:solidFill>
              <a:srgbClr val="E54337">
                <a:lumMod val="60000"/>
                <a:lumOff val="40000"/>
              </a:srgbClr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2018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F64B-4CD3-8A8B-9627B5C94655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nie popieram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2018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F64B-4CD3-8A8B-9627B5C94655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2018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</c:strCache>
            </c:strRef>
          </c:cat>
          <c:val>
            <c:numRef>
              <c:f>Arkusz1!$F$2:$F$6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F64B-4CD3-8A8B-9627B5C946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68685856"/>
        <c:axId val="368681544"/>
      </c:barChart>
      <c:catAx>
        <c:axId val="368685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68681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681544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3686858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 algn="ctr">
              <a:defRPr sz="1200"/>
            </a:pPr>
            <a:endParaRPr lang="pl-PL"/>
          </a:p>
        </c:txPr>
      </c:legendEntry>
      <c:layout>
        <c:manualLayout>
          <c:xMode val="edge"/>
          <c:yMode val="edge"/>
          <c:x val="2.6720214584873281E-2"/>
          <c:y val="0.10585097318392273"/>
          <c:w val="0.92172287839020117"/>
          <c:h val="0.62388732652298173"/>
        </c:manualLayout>
      </c:layout>
      <c:overlay val="0"/>
      <c:spPr>
        <a:noFill/>
        <a:ln w="25527">
          <a:noFill/>
        </a:ln>
      </c:spPr>
      <c:txPr>
        <a:bodyPr/>
        <a:lstStyle/>
        <a:p>
          <a:pPr algn="ctr">
            <a:defRPr sz="12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58595B"/>
          </a:solidFill>
          <a:latin typeface="+mn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13866876353923"/>
          <c:y val="0.21227336860961921"/>
          <c:w val="0.7217318904541945"/>
          <c:h val="0.69436434040568284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pozytywny</c:v>
                </c:pt>
              </c:strCache>
            </c:strRef>
          </c:tx>
          <c:spPr>
            <a:solidFill>
              <a:srgbClr val="004B88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42.881060554895122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4-4F2D-8B6D-DD7930DE54CD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pozytywny</c:v>
                </c:pt>
              </c:strCache>
            </c:strRef>
          </c:tx>
          <c:spPr>
            <a:solidFill>
              <a:srgbClr val="0094CF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  <a:latin typeface="+mn-lt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39.791741064823938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A4-4F2D-8B6D-DD7930DE54CD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negatywny</c:v>
                </c:pt>
              </c:strCache>
            </c:strRef>
          </c:tx>
          <c:spPr>
            <a:solidFill>
              <a:srgbClr val="E54337">
                <a:lumMod val="40000"/>
                <a:lumOff val="60000"/>
              </a:srgbClr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3.2801460310318524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A4-4F2D-8B6D-DD7930DE54CD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negatywny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1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Arkusz1!$E$2</c:f>
              <c:numCache>
                <c:formatCode>###0</c:formatCode>
                <c:ptCount val="1"/>
                <c:pt idx="0">
                  <c:v>1.8294253544972827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A4-4F2D-8B6D-DD7930DE54CD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Arkusz1!$F$2</c:f>
              <c:numCache>
                <c:formatCode>###0</c:formatCode>
                <c:ptCount val="1"/>
                <c:pt idx="0">
                  <c:v>12.217626994751761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A4-4F2D-8B6D-DD7930DE54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68679584"/>
        <c:axId val="368682328"/>
      </c:barChart>
      <c:catAx>
        <c:axId val="3686795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68682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68232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368679584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81-4E6B-BCA7-726988BFAE3B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81-4E6B-BCA7-726988BFAE3B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81-4E6B-BCA7-726988BFAE3B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81-4E6B-BCA7-726988BFAE3B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81-4E6B-BCA7-726988BFAE3B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E81-4E6B-BCA7-726988BFAE3B}"/>
              </c:ext>
            </c:extLst>
          </c:dPt>
          <c:dLbls>
            <c:dLbl>
              <c:idx val="2"/>
              <c:layout>
                <c:manualLayout>
                  <c:x val="2.9300371722510909E-3"/>
                  <c:y val="-5.2824839487357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81-4E6B-BCA7-726988BFAE3B}"/>
                </c:ext>
              </c:extLst>
            </c:dLbl>
            <c:dLbl>
              <c:idx val="3"/>
              <c:layout>
                <c:manualLayout>
                  <c:x val="-5.8600743445022349E-2"/>
                  <c:y val="-6.33898073848294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81-4E6B-BCA7-726988BFAE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Zdecydowanie tak</c:v>
                </c:pt>
                <c:pt idx="1">
                  <c:v>Raczej tak</c:v>
                </c:pt>
                <c:pt idx="2">
                  <c:v>Raczej nie</c:v>
                </c:pt>
                <c:pt idx="3">
                  <c:v>Zdecydowanie nie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34.934770984432561</c:v>
                </c:pt>
                <c:pt idx="1">
                  <c:v>41.073130641138626</c:v>
                </c:pt>
                <c:pt idx="2">
                  <c:v>7.0845342453797695</c:v>
                </c:pt>
                <c:pt idx="3">
                  <c:v>1.8345636860300238</c:v>
                </c:pt>
                <c:pt idx="4">
                  <c:v>15.073000443018977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81-4E6B-BCA7-726988BFAE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004B8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26D9-4F0C-AA95-B77D0EA59EF9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rgbClr val="0094CF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26D9-4F0C-AA95-B77D0EA59EF9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rgbClr val="E54337">
                <a:lumMod val="60000"/>
                <a:lumOff val="40000"/>
              </a:srgbClr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26D9-4F0C-AA95-B77D0EA59EF9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26D9-4F0C-AA95-B77D0EA59EF9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Lbls>
            <c:dLbl>
              <c:idx val="0"/>
              <c:layout>
                <c:manualLayout>
                  <c:x val="-1.602400281029177E-16"/>
                  <c:y val="0.122686009378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D9-4F0C-AA95-B77D0EA59E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26D9-4F0C-AA95-B77D0EA59E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1"/>
        <c:axPos val="l"/>
        <c:numFmt formatCode="0" sourceLinked="1"/>
        <c:majorTickMark val="none"/>
        <c:minorTickMark val="none"/>
        <c:tickLblPos val="nextTo"/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6.5141259076769625E-2"/>
          <c:y val="0.20152912706014289"/>
          <c:w val="0.51098021334596211"/>
          <c:h val="0.66735230968131343"/>
        </c:manualLayout>
      </c:layout>
      <c:overlay val="0"/>
      <c:txPr>
        <a:bodyPr/>
        <a:lstStyle/>
        <a:p>
          <a:pPr algn="ctr">
            <a:defRPr sz="1200"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08147012761993E-2"/>
          <c:y val="0.38409699136546532"/>
          <c:w val="0.89647618095587167"/>
          <c:h val="0.441721601258892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D7-4C2F-A956-63AA13A57D0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D7-4C2F-A956-63AA13A57D0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D7-4C2F-A956-63AA13A57D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D7-4C2F-A956-63AA13A57D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D7-4C2F-A956-63AA13A57D0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4D7-4C2F-A956-63AA13A57D0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4D7-4C2F-A956-63AA13A57D0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4D7-4C2F-A956-63AA13A57D0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4D7-4C2F-A956-63AA13A57D0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4D7-4C2F-A956-63AA13A57D0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4D7-4C2F-A956-63AA13A57D0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4D7-4C2F-A956-63AA13A57D02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4D7-4C2F-A956-63AA13A57D0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4D7-4C2F-A956-63AA13A57D0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4D7-4C2F-A956-63AA13A57D02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4D7-4C2F-A956-63AA13A57D02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4D7-4C2F-A956-63AA13A57D0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Arkusz1!$A$4:$A$7</c:f>
              <c:strCache>
                <c:ptCount val="4"/>
                <c:pt idx="0">
                  <c:v>Ogółem</c:v>
                </c:pt>
                <c:pt idx="2">
                  <c:v>mężczyzna</c:v>
                </c:pt>
                <c:pt idx="3">
                  <c:v>kobieta</c:v>
                </c:pt>
              </c:strCache>
            </c:strRef>
          </c:cat>
          <c:val>
            <c:numRef>
              <c:f>Arkusz1!$B$4:$B$7</c:f>
              <c:numCache>
                <c:formatCode>General</c:formatCode>
                <c:ptCount val="4"/>
                <c:pt idx="0" formatCode="0">
                  <c:v>76.007901625571179</c:v>
                </c:pt>
                <c:pt idx="2" formatCode="0">
                  <c:v>84.057509529019228</c:v>
                </c:pt>
                <c:pt idx="3" formatCode="0">
                  <c:v>68.625971932512911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4D7-4C2F-A956-63AA13A57D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9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  <c:max val="10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7017325166025"/>
          <c:y val="0.36985384169107915"/>
          <c:w val="0.83172329725158578"/>
          <c:h val="0.24568200404897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42BEBD">
                <a:lumMod val="20000"/>
                <a:lumOff val="80000"/>
              </a:srgbClr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4CF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A1-44FA-8469-E04C1DA5A3F7}"/>
              </c:ext>
            </c:extLst>
          </c:dPt>
          <c:dPt>
            <c:idx val="1"/>
            <c:invertIfNegative val="0"/>
            <c:bubble3D val="0"/>
            <c:spPr>
              <a:solidFill>
                <a:srgbClr val="42BEBD">
                  <a:lumMod val="20000"/>
                  <a:lumOff val="80000"/>
                </a:srgbClr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A1-44FA-8469-E04C1DA5A3F7}"/>
              </c:ext>
            </c:extLst>
          </c:dPt>
          <c:dPt>
            <c:idx val="2"/>
            <c:invertIfNegative val="0"/>
            <c:bubble3D val="0"/>
            <c:spPr>
              <a:solidFill>
                <a:srgbClr val="635D8C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A1-44FA-8469-E04C1DA5A3F7}"/>
              </c:ext>
            </c:extLst>
          </c:dPt>
          <c:dPt>
            <c:idx val="3"/>
            <c:invertIfNegative val="0"/>
            <c:bubble3D val="0"/>
            <c:spPr>
              <a:solidFill>
                <a:srgbClr val="635D8C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0A1-44FA-8469-E04C1DA5A3F7}"/>
              </c:ext>
            </c:extLst>
          </c:dPt>
          <c:dPt>
            <c:idx val="4"/>
            <c:invertIfNegative val="0"/>
            <c:bubble3D val="0"/>
            <c:spPr>
              <a:solidFill>
                <a:srgbClr val="635D8C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C0A1-44FA-8469-E04C1DA5A3F7}"/>
              </c:ext>
            </c:extLst>
          </c:dPt>
          <c:dPt>
            <c:idx val="5"/>
            <c:invertIfNegative val="0"/>
            <c:bubble3D val="0"/>
            <c:spPr>
              <a:solidFill>
                <a:srgbClr val="635D8C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0A1-44FA-8469-E04C1DA5A3F7}"/>
              </c:ext>
            </c:extLst>
          </c:dPt>
          <c:dPt>
            <c:idx val="6"/>
            <c:invertIfNegative val="0"/>
            <c:bubble3D val="0"/>
            <c:spPr>
              <a:solidFill>
                <a:srgbClr val="635D8C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0A1-44FA-8469-E04C1DA5A3F7}"/>
              </c:ext>
            </c:extLst>
          </c:dPt>
          <c:dPt>
            <c:idx val="8"/>
            <c:invertIfNegative val="0"/>
            <c:bubble3D val="0"/>
            <c:spPr>
              <a:solidFill>
                <a:srgbClr val="42BEBD">
                  <a:lumMod val="20000"/>
                  <a:lumOff val="80000"/>
                </a:srgb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0A1-44FA-8469-E04C1DA5A3F7}"/>
              </c:ext>
            </c:extLst>
          </c:dPt>
          <c:dPt>
            <c:idx val="9"/>
            <c:invertIfNegative val="0"/>
            <c:bubble3D val="0"/>
            <c:spPr>
              <a:solidFill>
                <a:srgbClr val="42BEBD">
                  <a:lumMod val="20000"/>
                  <a:lumOff val="80000"/>
                </a:srgb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0A1-44FA-8469-E04C1DA5A3F7}"/>
              </c:ext>
            </c:extLst>
          </c:dPt>
          <c:dPt>
            <c:idx val="10"/>
            <c:invertIfNegative val="0"/>
            <c:bubble3D val="0"/>
            <c:spPr>
              <a:solidFill>
                <a:srgbClr val="42BEBD">
                  <a:lumMod val="20000"/>
                  <a:lumOff val="80000"/>
                </a:srgb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0A1-44FA-8469-E04C1DA5A3F7}"/>
              </c:ext>
            </c:extLst>
          </c:dPt>
          <c:dPt>
            <c:idx val="11"/>
            <c:invertIfNegative val="0"/>
            <c:bubble3D val="0"/>
            <c:spPr>
              <a:solidFill>
                <a:srgbClr val="42BEBD">
                  <a:lumMod val="20000"/>
                  <a:lumOff val="80000"/>
                </a:srgb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0A1-44FA-8469-E04C1DA5A3F7}"/>
              </c:ext>
            </c:extLst>
          </c:dPt>
          <c:dPt>
            <c:idx val="12"/>
            <c:invertIfNegative val="0"/>
            <c:bubble3D val="0"/>
            <c:spPr>
              <a:solidFill>
                <a:srgbClr val="42BEBD">
                  <a:lumMod val="20000"/>
                  <a:lumOff val="80000"/>
                </a:srgb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0A1-44FA-8469-E04C1DA5A3F7}"/>
              </c:ext>
            </c:extLst>
          </c:dPt>
          <c:dPt>
            <c:idx val="13"/>
            <c:invertIfNegative val="0"/>
            <c:bubble3D val="0"/>
            <c:spPr>
              <a:solidFill>
                <a:srgbClr val="42BEBD">
                  <a:lumMod val="20000"/>
                  <a:lumOff val="80000"/>
                </a:srgb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0A1-44FA-8469-E04C1DA5A3F7}"/>
              </c:ext>
            </c:extLst>
          </c:dPt>
          <c:dPt>
            <c:idx val="14"/>
            <c:invertIfNegative val="0"/>
            <c:bubble3D val="0"/>
            <c:spPr>
              <a:solidFill>
                <a:srgbClr val="42BEBD">
                  <a:lumMod val="20000"/>
                  <a:lumOff val="80000"/>
                </a:srgb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0A1-44FA-8469-E04C1DA5A3F7}"/>
              </c:ext>
            </c:extLst>
          </c:dPt>
          <c:dPt>
            <c:idx val="15"/>
            <c:invertIfNegative val="0"/>
            <c:bubble3D val="0"/>
            <c:spPr>
              <a:solidFill>
                <a:srgbClr val="42BEBD">
                  <a:lumMod val="20000"/>
                  <a:lumOff val="80000"/>
                </a:srgb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0A1-44FA-8469-E04C1DA5A3F7}"/>
              </c:ext>
            </c:extLst>
          </c:dPt>
          <c:dPt>
            <c:idx val="16"/>
            <c:invertIfNegative val="0"/>
            <c:bubble3D val="0"/>
            <c:spPr>
              <a:solidFill>
                <a:srgbClr val="42BEBD">
                  <a:lumMod val="20000"/>
                  <a:lumOff val="80000"/>
                </a:srgb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0A1-44FA-8469-E04C1DA5A3F7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0A1-44FA-8469-E04C1DA5A3F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Ogółem</c:v>
                </c:pt>
                <c:pt idx="2">
                  <c:v>*15 – 24 lat</c:v>
                </c:pt>
                <c:pt idx="3">
                  <c:v>25 – 34 lat</c:v>
                </c:pt>
                <c:pt idx="4">
                  <c:v>35 – 44 lat</c:v>
                </c:pt>
                <c:pt idx="5">
                  <c:v>45 – 59 lat</c:v>
                </c:pt>
                <c:pt idx="6">
                  <c:v>60 i więcej lat</c:v>
                </c:pt>
              </c:strCache>
            </c:strRef>
          </c:cat>
          <c:val>
            <c:numRef>
              <c:f>Arkusz1!$B$4:$B$10</c:f>
              <c:numCache>
                <c:formatCode>General</c:formatCode>
                <c:ptCount val="7"/>
                <c:pt idx="0" formatCode="0">
                  <c:v>76.007901625571179</c:v>
                </c:pt>
                <c:pt idx="2" formatCode="0">
                  <c:v>84.0560293045463</c:v>
                </c:pt>
                <c:pt idx="3" formatCode="0">
                  <c:v>88.901349025186676</c:v>
                </c:pt>
                <c:pt idx="4" formatCode="0">
                  <c:v>72.987500366986225</c:v>
                </c:pt>
                <c:pt idx="5" formatCode="0">
                  <c:v>79.996848334748705</c:v>
                </c:pt>
                <c:pt idx="6" formatCode="0">
                  <c:v>66.492469055756743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0A1-44FA-8469-E04C1DA5A3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3359185615671418"/>
          <c:w val="0.42440065743574223"/>
          <c:h val="0.7651403476955891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D5-431B-9CDA-59BCD7539952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D5-431B-9CDA-59BCD7539952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D5-431B-9CDA-59BCD7539952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D5-431B-9CDA-59BCD7539952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BD5-431B-9CDA-59BCD7539952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BD5-431B-9CDA-59BCD7539952}"/>
              </c:ext>
            </c:extLst>
          </c:dPt>
          <c:dLbls>
            <c:dLbl>
              <c:idx val="2"/>
              <c:layout>
                <c:manualLayout>
                  <c:x val="2.9300371722510909E-3"/>
                  <c:y val="-5.2824839487357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D5-431B-9CDA-59BCD7539952}"/>
                </c:ext>
              </c:extLst>
            </c:dLbl>
            <c:dLbl>
              <c:idx val="3"/>
              <c:layout>
                <c:manualLayout>
                  <c:x val="-7.0320892134026827E-2"/>
                  <c:y val="-1.05649678974715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D5-431B-9CDA-59BCD75399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Zdecydowanie pozytywny</c:v>
                </c:pt>
                <c:pt idx="1">
                  <c:v>Raczej pozytywny</c:v>
                </c:pt>
                <c:pt idx="2">
                  <c:v>Raczej negatywny</c:v>
                </c:pt>
                <c:pt idx="3">
                  <c:v>Zdecydowanie negatywny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17.165382429748995</c:v>
                </c:pt>
                <c:pt idx="1">
                  <c:v>50.336497069189804</c:v>
                </c:pt>
                <c:pt idx="2">
                  <c:v>6.9239379045847471</c:v>
                </c:pt>
                <c:pt idx="3">
                  <c:v>0.63451860216884781</c:v>
                </c:pt>
                <c:pt idx="4">
                  <c:v>24.93966399430759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BD5-431B-9CDA-59BCD75399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63138606754864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E5-4E88-965F-4CEFDBD58996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E5-4E88-965F-4CEFDBD589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E5-4E88-965F-4CEFDBD589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E5-4E88-965F-4CEFDBD589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5E5-4E88-965F-4CEFDBD58996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5E5-4E88-965F-4CEFDBD58996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5E5-4E88-965F-4CEFDBD58996}"/>
              </c:ext>
            </c:extLst>
          </c:dPt>
          <c:cat>
            <c:strRef>
              <c:f>Arkusz1!$A$2:$A$7</c:f>
              <c:strCache>
                <c:ptCount val="6"/>
                <c:pt idx="0">
                  <c:v>podstawowe</c:v>
                </c:pt>
                <c:pt idx="1">
                  <c:v>gimnazjalne</c:v>
                </c:pt>
                <c:pt idx="2">
                  <c:v>zasadnicze zawodowe</c:v>
                </c:pt>
                <c:pt idx="3">
                  <c:v>średnie i pomaturalne</c:v>
                </c:pt>
                <c:pt idx="4">
                  <c:v>wyższe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###0.0%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5E5-4E88-965F-4CEFDBD58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3973749156898797E-2"/>
          <c:y val="1.3723530524930543E-2"/>
          <c:w val="0.52984532416714081"/>
          <c:h val="0.93482914453341792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55814913403142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pozytywny</c:v>
                </c:pt>
              </c:strCache>
            </c:strRef>
          </c:tx>
          <c:spPr>
            <a:solidFill>
              <a:srgbClr val="004B8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B5C7-4220-BCE8-D4B7BD0A72C4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pozytywny</c:v>
                </c:pt>
              </c:strCache>
            </c:strRef>
          </c:tx>
          <c:spPr>
            <a:solidFill>
              <a:srgbClr val="0094CF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B5C7-4220-BCE8-D4B7BD0A72C4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negatywny</c:v>
                </c:pt>
              </c:strCache>
            </c:strRef>
          </c:tx>
          <c:spPr>
            <a:solidFill>
              <a:srgbClr val="EF8E87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B5C7-4220-BCE8-D4B7BD0A72C4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negatywny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B5C7-4220-BCE8-D4B7BD0A72C4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Lbls>
            <c:dLbl>
              <c:idx val="0"/>
              <c:layout>
                <c:manualLayout>
                  <c:x val="-1.602400281029177E-16"/>
                  <c:y val="0.122686009378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C7-4220-BCE8-D4B7BD0A72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B5C7-4220-BCE8-D4B7BD0A72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1"/>
        <c:axPos val="l"/>
        <c:numFmt formatCode="0" sourceLinked="1"/>
        <c:majorTickMark val="none"/>
        <c:minorTickMark val="none"/>
        <c:tickLblPos val="nextTo"/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0.22708381554263413"/>
          <c:w val="0.51098021334596211"/>
          <c:h val="0.66735230968131343"/>
        </c:manualLayout>
      </c:layout>
      <c:overlay val="0"/>
      <c:txPr>
        <a:bodyPr/>
        <a:lstStyle/>
        <a:p>
          <a:pPr algn="ctr">
            <a:defRPr sz="1200"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7017325166025"/>
          <c:y val="0.33247639905128989"/>
          <c:w val="0.83172329725158578"/>
          <c:h val="0.28305944668876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42BEBD">
                <a:lumMod val="40000"/>
                <a:lumOff val="60000"/>
              </a:srgbClr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4CF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9D-41A3-B1B3-DF7B567D9C12}"/>
              </c:ext>
            </c:extLst>
          </c:dPt>
          <c:dPt>
            <c:idx val="1"/>
            <c:invertIfNegative val="0"/>
            <c:bubble3D val="0"/>
            <c:spPr>
              <a:solidFill>
                <a:srgbClr val="42BEBD">
                  <a:lumMod val="40000"/>
                  <a:lumOff val="60000"/>
                </a:srgbClr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9D-41A3-B1B3-DF7B567D9C12}"/>
              </c:ext>
            </c:extLst>
          </c:dPt>
          <c:dPt>
            <c:idx val="2"/>
            <c:invertIfNegative val="0"/>
            <c:bubble3D val="0"/>
            <c:spPr>
              <a:solidFill>
                <a:srgbClr val="635D8C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9D-41A3-B1B3-DF7B567D9C12}"/>
              </c:ext>
            </c:extLst>
          </c:dPt>
          <c:dPt>
            <c:idx val="3"/>
            <c:invertIfNegative val="0"/>
            <c:bubble3D val="0"/>
            <c:spPr>
              <a:solidFill>
                <a:srgbClr val="635D8C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39D-41A3-B1B3-DF7B567D9C12}"/>
              </c:ext>
            </c:extLst>
          </c:dPt>
          <c:dPt>
            <c:idx val="4"/>
            <c:invertIfNegative val="0"/>
            <c:bubble3D val="0"/>
            <c:spPr>
              <a:solidFill>
                <a:srgbClr val="635D8C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C39D-41A3-B1B3-DF7B567D9C12}"/>
              </c:ext>
            </c:extLst>
          </c:dPt>
          <c:dPt>
            <c:idx val="5"/>
            <c:invertIfNegative val="0"/>
            <c:bubble3D val="0"/>
            <c:spPr>
              <a:solidFill>
                <a:srgbClr val="635D8C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39D-41A3-B1B3-DF7B567D9C12}"/>
              </c:ext>
            </c:extLst>
          </c:dPt>
          <c:dPt>
            <c:idx val="6"/>
            <c:invertIfNegative val="0"/>
            <c:bubble3D val="0"/>
            <c:spPr>
              <a:solidFill>
                <a:srgbClr val="635D8C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39D-41A3-B1B3-DF7B567D9C12}"/>
              </c:ext>
            </c:extLst>
          </c:dPt>
          <c:dPt>
            <c:idx val="8"/>
            <c:invertIfNegative val="0"/>
            <c:bubble3D val="0"/>
            <c:spPr>
              <a:solidFill>
                <a:srgbClr val="42BEBD">
                  <a:lumMod val="40000"/>
                  <a:lumOff val="60000"/>
                </a:srgb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39D-41A3-B1B3-DF7B567D9C12}"/>
              </c:ext>
            </c:extLst>
          </c:dPt>
          <c:dPt>
            <c:idx val="9"/>
            <c:invertIfNegative val="0"/>
            <c:bubble3D val="0"/>
            <c:spPr>
              <a:solidFill>
                <a:srgbClr val="42BEBD">
                  <a:lumMod val="40000"/>
                  <a:lumOff val="60000"/>
                </a:srgb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39D-41A3-B1B3-DF7B567D9C12}"/>
              </c:ext>
            </c:extLst>
          </c:dPt>
          <c:dPt>
            <c:idx val="10"/>
            <c:invertIfNegative val="0"/>
            <c:bubble3D val="0"/>
            <c:spPr>
              <a:solidFill>
                <a:srgbClr val="42BEBD">
                  <a:lumMod val="40000"/>
                  <a:lumOff val="60000"/>
                </a:srgb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39D-41A3-B1B3-DF7B567D9C12}"/>
              </c:ext>
            </c:extLst>
          </c:dPt>
          <c:dPt>
            <c:idx val="11"/>
            <c:invertIfNegative val="0"/>
            <c:bubble3D val="0"/>
            <c:spPr>
              <a:solidFill>
                <a:srgbClr val="42BEBD">
                  <a:lumMod val="40000"/>
                  <a:lumOff val="60000"/>
                </a:srgb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39D-41A3-B1B3-DF7B567D9C12}"/>
              </c:ext>
            </c:extLst>
          </c:dPt>
          <c:dPt>
            <c:idx val="12"/>
            <c:invertIfNegative val="0"/>
            <c:bubble3D val="0"/>
            <c:spPr>
              <a:solidFill>
                <a:srgbClr val="42BEBD">
                  <a:lumMod val="40000"/>
                  <a:lumOff val="60000"/>
                </a:srgb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39D-41A3-B1B3-DF7B567D9C12}"/>
              </c:ext>
            </c:extLst>
          </c:dPt>
          <c:dPt>
            <c:idx val="13"/>
            <c:invertIfNegative val="0"/>
            <c:bubble3D val="0"/>
            <c:spPr>
              <a:solidFill>
                <a:srgbClr val="42BEBD">
                  <a:lumMod val="40000"/>
                  <a:lumOff val="60000"/>
                </a:srgb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39D-41A3-B1B3-DF7B567D9C12}"/>
              </c:ext>
            </c:extLst>
          </c:dPt>
          <c:dPt>
            <c:idx val="14"/>
            <c:invertIfNegative val="0"/>
            <c:bubble3D val="0"/>
            <c:spPr>
              <a:solidFill>
                <a:srgbClr val="42BEBD">
                  <a:lumMod val="40000"/>
                  <a:lumOff val="60000"/>
                </a:srgb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39D-41A3-B1B3-DF7B567D9C12}"/>
              </c:ext>
            </c:extLst>
          </c:dPt>
          <c:dPt>
            <c:idx val="15"/>
            <c:invertIfNegative val="0"/>
            <c:bubble3D val="0"/>
            <c:spPr>
              <a:solidFill>
                <a:srgbClr val="42BEBD">
                  <a:lumMod val="40000"/>
                  <a:lumOff val="60000"/>
                </a:srgb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39D-41A3-B1B3-DF7B567D9C12}"/>
              </c:ext>
            </c:extLst>
          </c:dPt>
          <c:dPt>
            <c:idx val="16"/>
            <c:invertIfNegative val="0"/>
            <c:bubble3D val="0"/>
            <c:spPr>
              <a:solidFill>
                <a:srgbClr val="42BEBD">
                  <a:lumMod val="40000"/>
                  <a:lumOff val="60000"/>
                </a:srgbClr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39D-41A3-B1B3-DF7B567D9C1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400" b="1" i="0" u="none" strike="noStrik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sz="1400" dirty="0"/>
                      <a:t>67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9D-41A3-B1B3-DF7B567D9C1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Arkusz1!$A$4:$A$10</c:f>
              <c:strCache>
                <c:ptCount val="7"/>
                <c:pt idx="0">
                  <c:v>Ogółem</c:v>
                </c:pt>
                <c:pt idx="2">
                  <c:v>*15 – 24 lat</c:v>
                </c:pt>
                <c:pt idx="3">
                  <c:v>25 – 34 lat</c:v>
                </c:pt>
                <c:pt idx="4">
                  <c:v>35 – 44 lat</c:v>
                </c:pt>
                <c:pt idx="5">
                  <c:v>45 – 59 lat</c:v>
                </c:pt>
                <c:pt idx="6">
                  <c:v>60 i więcej lat</c:v>
                </c:pt>
              </c:strCache>
            </c:strRef>
          </c:cat>
          <c:val>
            <c:numRef>
              <c:f>Arkusz1!$B$4:$B$10</c:f>
              <c:numCache>
                <c:formatCode>General</c:formatCode>
                <c:ptCount val="7"/>
                <c:pt idx="0" formatCode="0">
                  <c:v>67</c:v>
                </c:pt>
                <c:pt idx="2" formatCode="0">
                  <c:v>85.181860397979278</c:v>
                </c:pt>
                <c:pt idx="3" formatCode="0">
                  <c:v>83.450554527443046</c:v>
                </c:pt>
                <c:pt idx="4" formatCode="0">
                  <c:v>71.119822139708248</c:v>
                </c:pt>
                <c:pt idx="5" formatCode="0">
                  <c:v>65.823083442033465</c:v>
                </c:pt>
                <c:pt idx="6" formatCode="0">
                  <c:v>52.921898122801295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39D-41A3-B1B3-DF7B567D9C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81807799219534E-2"/>
          <c:y val="0.22142871041135356"/>
          <c:w val="0.85211461799067367"/>
          <c:h val="0.4992481989988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56445E"/>
            </a:solidFill>
            <a:ln w="31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4CF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EF-462D-8DB8-9BF45F936D38}"/>
              </c:ext>
            </c:extLst>
          </c:dPt>
          <c:dPt>
            <c:idx val="1"/>
            <c:invertIfNegative val="0"/>
            <c:bubble3D val="0"/>
            <c:spPr>
              <a:solidFill>
                <a:srgbClr val="56445E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EF-462D-8DB8-9BF45F936D38}"/>
              </c:ext>
            </c:extLst>
          </c:dPt>
          <c:dPt>
            <c:idx val="2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6BEF-462D-8DB8-9BF45F936D38}"/>
              </c:ext>
            </c:extLst>
          </c:dPt>
          <c:dPt>
            <c:idx val="3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BEF-462D-8DB8-9BF45F936D38}"/>
              </c:ext>
            </c:extLst>
          </c:dPt>
          <c:dPt>
            <c:idx val="4"/>
            <c:invertIfNegative val="0"/>
            <c:bubble3D val="0"/>
            <c:spPr>
              <a:solidFill>
                <a:srgbClr val="48AA48"/>
              </a:solidFill>
              <a:ln w="31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BEF-462D-8DB8-9BF45F936D38}"/>
              </c:ext>
            </c:extLst>
          </c:dPt>
          <c:dPt>
            <c:idx val="5"/>
            <c:invertIfNegative val="0"/>
            <c:bubble3D val="0"/>
            <c:spPr>
              <a:solidFill>
                <a:srgbClr val="48AA48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BEF-462D-8DB8-9BF45F936D38}"/>
              </c:ext>
            </c:extLst>
          </c:dPt>
          <c:dPt>
            <c:idx val="6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BEF-462D-8DB8-9BF45F936D38}"/>
              </c:ext>
            </c:extLst>
          </c:dPt>
          <c:dPt>
            <c:idx val="8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BEF-462D-8DB8-9BF45F936D38}"/>
              </c:ext>
            </c:extLst>
          </c:dPt>
          <c:dPt>
            <c:idx val="9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BEF-462D-8DB8-9BF45F936D38}"/>
              </c:ext>
            </c:extLst>
          </c:dPt>
          <c:dPt>
            <c:idx val="10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BEF-462D-8DB8-9BF45F936D38}"/>
              </c:ext>
            </c:extLst>
          </c:dPt>
          <c:dPt>
            <c:idx val="11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BEF-462D-8DB8-9BF45F936D38}"/>
              </c:ext>
            </c:extLst>
          </c:dPt>
          <c:dPt>
            <c:idx val="12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BEF-462D-8DB8-9BF45F936D38}"/>
              </c:ext>
            </c:extLst>
          </c:dPt>
          <c:dPt>
            <c:idx val="13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BEF-462D-8DB8-9BF45F936D38}"/>
              </c:ext>
            </c:extLst>
          </c:dPt>
          <c:dPt>
            <c:idx val="14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BEF-462D-8DB8-9BF45F936D38}"/>
              </c:ext>
            </c:extLst>
          </c:dPt>
          <c:dPt>
            <c:idx val="15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BEF-462D-8DB8-9BF45F936D38}"/>
              </c:ext>
            </c:extLst>
          </c:dPt>
          <c:dPt>
            <c:idx val="16"/>
            <c:invertIfNegative val="0"/>
            <c:bubble3D val="0"/>
            <c:spPr>
              <a:solidFill>
                <a:srgbClr val="56445E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BEF-462D-8DB8-9BF45F936D38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EF-462D-8DB8-9BF45F936D3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Arkusz1!$A$4:$A$9</c:f>
              <c:strCache>
                <c:ptCount val="6"/>
                <c:pt idx="0">
                  <c:v>Ogółem</c:v>
                </c:pt>
                <c:pt idx="2">
                  <c:v>Pracujący</c:v>
                </c:pt>
                <c:pt idx="3">
                  <c:v>Emeryt, rencista</c:v>
                </c:pt>
                <c:pt idx="4">
                  <c:v>*Uczeń, student</c:v>
                </c:pt>
                <c:pt idx="5">
                  <c:v>Niepracujący</c:v>
                </c:pt>
              </c:strCache>
            </c:strRef>
          </c:cat>
          <c:val>
            <c:numRef>
              <c:f>Arkusz1!$B$4:$B$9</c:f>
              <c:numCache>
                <c:formatCode>General</c:formatCode>
                <c:ptCount val="6"/>
                <c:pt idx="0" formatCode="0">
                  <c:v>67</c:v>
                </c:pt>
                <c:pt idx="2" formatCode="0">
                  <c:v>70.616461400056295</c:v>
                </c:pt>
                <c:pt idx="3" formatCode="0">
                  <c:v>54.58443026359015</c:v>
                </c:pt>
                <c:pt idx="4" formatCode="0">
                  <c:v>79.574552121228393</c:v>
                </c:pt>
                <c:pt idx="5" formatCode="0">
                  <c:v>80.620859447041852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6BEF-462D-8DB8-9BF45F936D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8"/>
        <c:overlap val="-10"/>
        <c:axId val="525572568"/>
        <c:axId val="525585504"/>
      </c:barChart>
      <c:catAx>
        <c:axId val="52557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l-PL"/>
          </a:p>
        </c:txPr>
        <c:crossAx val="525585504"/>
        <c:crosses val="autoZero"/>
        <c:auto val="1"/>
        <c:lblAlgn val="ctr"/>
        <c:lblOffset val="100"/>
        <c:noMultiLvlLbl val="0"/>
      </c:catAx>
      <c:valAx>
        <c:axId val="525585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2557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3410544811572"/>
          <c:y val="0.29454903353962397"/>
          <c:w val="0.33163641751433393"/>
          <c:h val="0.70545096646037597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88-482A-BF68-6980806CFB1D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88-482A-BF68-6980806CFB1D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88-482A-BF68-6980806CFB1D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88-482A-BF68-6980806CFB1D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88-482A-BF68-6980806CFB1D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588-482A-BF68-6980806CFB1D}"/>
              </c:ext>
            </c:extLst>
          </c:dPt>
          <c:dLbls>
            <c:dLbl>
              <c:idx val="2"/>
              <c:layout>
                <c:manualLayout>
                  <c:x val="2.9300371722510909E-3"/>
                  <c:y val="-5.2824839487357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88-482A-BF68-6980806CFB1D}"/>
                </c:ext>
              </c:extLst>
            </c:dLbl>
            <c:dLbl>
              <c:idx val="3"/>
              <c:layout>
                <c:manualLayout>
                  <c:x val="-4.6880594756017878E-2"/>
                  <c:y val="-0.100367195025979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88-482A-BF68-6980806CFB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Zdecydowanie tak</c:v>
                </c:pt>
                <c:pt idx="1">
                  <c:v>Raczej tak</c:v>
                </c:pt>
                <c:pt idx="2">
                  <c:v>Raczej nie</c:v>
                </c:pt>
                <c:pt idx="3">
                  <c:v>Zdecydowanie nie</c:v>
                </c:pt>
                <c:pt idx="4">
                  <c:v>Nie wiem, trudno powiedzieć</c:v>
                </c:pt>
              </c:strCache>
            </c:strRef>
          </c:cat>
          <c:val>
            <c:numRef>
              <c:f>Arkusz1!$B$2:$B$6</c:f>
              <c:numCache>
                <c:formatCode>###0</c:formatCode>
                <c:ptCount val="5"/>
                <c:pt idx="0">
                  <c:v>35.68613214208257</c:v>
                </c:pt>
                <c:pt idx="1">
                  <c:v>45.069811296360804</c:v>
                </c:pt>
                <c:pt idx="2">
                  <c:v>7.5286661208050125</c:v>
                </c:pt>
                <c:pt idx="3">
                  <c:v>1.2745140982353935</c:v>
                </c:pt>
                <c:pt idx="4">
                  <c:v>10.440876342516159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588-482A-BF68-6980806CFB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31925587169355E-2"/>
          <c:y val="0"/>
          <c:w val="0.9786441850865969"/>
          <c:h val="1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004B88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Arkusz1!$B$2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58B4-4BCF-AD23-0060EF92ED66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rgbClr val="0094CF"/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Arkusz1!$C$2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58B4-4BCF-AD23-0060EF92ED66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rgbClr val="E54337">
                <a:lumMod val="40000"/>
                <a:lumOff val="60000"/>
              </a:srgbClr>
            </a:solidFill>
            <a:ln w="25527">
              <a:noFill/>
            </a:ln>
          </c:spPr>
          <c:invertIfNegative val="0"/>
          <c:dLbls>
            <c:numFmt formatCode="0%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Arkusz1!$D$2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58B4-4BCF-AD23-0060EF92ED66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E543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Arkusz1!$E$2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58B4-4BCF-AD23-0060EF92ED66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Lbls>
            <c:dLbl>
              <c:idx val="0"/>
              <c:layout>
                <c:manualLayout>
                  <c:x val="-1.602400281029177E-16"/>
                  <c:y val="0.122686009378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B4-4BCF-AD23-0060EF92ED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Arkusz1!$F$2</c:f>
              <c:numCache>
                <c:formatCode>0%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58B4-4BCF-AD23-0060EF92ED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525547480"/>
        <c:axId val="525549440"/>
      </c:barChart>
      <c:catAx>
        <c:axId val="525547480"/>
        <c:scaling>
          <c:orientation val="maxMin"/>
        </c:scaling>
        <c:delete val="1"/>
        <c:axPos val="l"/>
        <c:numFmt formatCode="0" sourceLinked="1"/>
        <c:majorTickMark val="none"/>
        <c:minorTickMark val="none"/>
        <c:tickLblPos val="nextTo"/>
        <c:crossAx val="525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5549440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525547480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0"/>
          <c:y val="0.34512521720835138"/>
          <c:w val="0.51098021334596211"/>
          <c:h val="0.54931099588629673"/>
        </c:manualLayout>
      </c:layout>
      <c:overlay val="0"/>
      <c:txPr>
        <a:bodyPr/>
        <a:lstStyle/>
        <a:p>
          <a:pPr algn="ctr">
            <a:defRPr sz="1200">
              <a:solidFill>
                <a:srgbClr val="5A5A5A"/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598793368088144"/>
          <c:y val="0.21227336860961921"/>
          <c:w val="0.70088267719119279"/>
          <c:h val="0.69436434040568284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Niedostateczna</c:v>
                </c:pt>
              </c:strCache>
            </c:strRef>
          </c:tx>
          <c:spPr>
            <a:solidFill>
              <a:srgbClr val="AB201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20.789779238167803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FA-498E-B6A8-CE6C59A53CAB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Mierna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  <a:latin typeface="+mn-lt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17.385097722236782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FA-498E-B6A8-CE6C59A53CAB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Dostateczna</c:v>
                </c:pt>
              </c:strCache>
            </c:strRef>
          </c:tx>
          <c:spPr>
            <a:solidFill>
              <a:srgbClr val="E54337">
                <a:lumMod val="40000"/>
                <a:lumOff val="60000"/>
              </a:srgbClr>
            </a:solidFill>
            <a:ln w="25527"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 w="25527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Arial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42F-463F-8BCD-9C35B70B3319}"/>
                </c:ext>
              </c:extLst>
            </c:dLbl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31.823322654687537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FA-498E-B6A8-CE6C59A53CAB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Dobrze</c:v>
                </c:pt>
              </c:strCache>
            </c:strRef>
          </c:tx>
          <c:spPr>
            <a:solidFill>
              <a:srgbClr val="A0CC1E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Arkusz1!$E$2</c:f>
              <c:numCache>
                <c:formatCode>###0</c:formatCode>
                <c:ptCount val="1"/>
                <c:pt idx="0">
                  <c:v>20.457974730847628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FA-498E-B6A8-CE6C59A53CAB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rgbClr val="A0CC1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Arkusz1!$F$2</c:f>
              <c:numCache>
                <c:formatCode>###0</c:formatCode>
                <c:ptCount val="1"/>
                <c:pt idx="0">
                  <c:v>4.1994550860591087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FA-498E-B6A8-CE6C59A53CAB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Celująco</c:v>
                </c:pt>
              </c:strCache>
            </c:strRef>
          </c:tx>
          <c:spPr>
            <a:solidFill>
              <a:srgbClr val="48AA4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Arkusz1!$G$2</c:f>
              <c:numCache>
                <c:formatCode>###0</c:formatCode>
                <c:ptCount val="1"/>
                <c:pt idx="0">
                  <c:v>2.4534087590363818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FA-498E-B6A8-CE6C59A53CAB}"/>
            </c:ext>
          </c:extLst>
        </c:ser>
        <c:ser>
          <c:idx val="5"/>
          <c:order val="6"/>
          <c:tx>
            <c:strRef>
              <c:f>Arkusz1!$H$1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Arkusz1!$H$2</c:f>
              <c:numCache>
                <c:formatCode>###0</c:formatCode>
                <c:ptCount val="1"/>
                <c:pt idx="0">
                  <c:v>2.8909618089647369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FA-498E-B6A8-CE6C59A53C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68679584"/>
        <c:axId val="368682328"/>
      </c:barChart>
      <c:catAx>
        <c:axId val="3686795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68682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68232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368679584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46987255868594"/>
          <c:y val="0.21227336860961921"/>
          <c:w val="0.7754007383133884"/>
          <c:h val="0.69436434040568284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1 - Niedostatecznie</c:v>
                </c:pt>
              </c:strCache>
            </c:strRef>
          </c:tx>
          <c:spPr>
            <a:solidFill>
              <a:srgbClr val="AB201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DE07-4A3F-B560-304B527069D3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DE07-4A3F-B560-304B527069D3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E54337">
                <a:lumMod val="40000"/>
                <a:lumOff val="60000"/>
              </a:srgbClr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DE07-4A3F-B560-304B527069D3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A0CC1E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Arkusz1!$E$2</c:f>
              <c:numCache>
                <c:formatCode>###0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DE07-4A3F-B560-304B527069D3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A0CC1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Arkusz1!$F$2</c:f>
              <c:numCache>
                <c:formatCode>###0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DE07-4A3F-B560-304B527069D3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6 - Celująco</c:v>
                </c:pt>
              </c:strCache>
            </c:strRef>
          </c:tx>
          <c:spPr>
            <a:solidFill>
              <a:srgbClr val="48AA4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Arkusz1!$G$2</c:f>
              <c:numCache>
                <c:formatCode>###0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DE07-4A3F-B560-304B527069D3}"/>
            </c:ext>
          </c:extLst>
        </c:ser>
        <c:ser>
          <c:idx val="5"/>
          <c:order val="6"/>
          <c:tx>
            <c:strRef>
              <c:f>Arkusz1!$H$1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</c:f>
              <c:strCache>
                <c:ptCount val="1"/>
                <c:pt idx="0">
                  <c:v>Ogół</c:v>
                </c:pt>
              </c:strCache>
            </c:strRef>
          </c:cat>
          <c:val>
            <c:numRef>
              <c:f>Arkusz1!$H$2</c:f>
              <c:numCache>
                <c:formatCode>###0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DE07-4A3F-B560-304B527069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68679584"/>
        <c:axId val="368682328"/>
      </c:barChart>
      <c:catAx>
        <c:axId val="3686795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68682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68232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368679584"/>
        <c:crosses val="autoZero"/>
        <c:crossBetween val="between"/>
      </c:valAx>
      <c:spPr>
        <a:noFill/>
        <a:ln w="25527">
          <a:noFill/>
        </a:ln>
      </c:spPr>
    </c:plotArea>
    <c:legend>
      <c:legendPos val="r"/>
      <c:layout>
        <c:manualLayout>
          <c:xMode val="edge"/>
          <c:yMode val="edge"/>
          <c:x val="6.4651861136930588E-4"/>
          <c:y val="0.24076680825929392"/>
          <c:w val="0.98279391225036505"/>
          <c:h val="0.51846638348141216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58595B"/>
          </a:solidFill>
          <a:latin typeface="+mj-lt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371277672963216"/>
          <c:y val="0.12775339191762985"/>
          <c:w val="0.58315787010601006"/>
          <c:h val="0.77888428069384419"/>
        </c:manualLayout>
      </c:layout>
      <c:barChart>
        <c:barDir val="bar"/>
        <c:grouping val="percentStacked"/>
        <c:varyColors val="0"/>
        <c:ser>
          <c:idx val="8"/>
          <c:order val="0"/>
          <c:tx>
            <c:strRef>
              <c:f>Arkusz1!$B$1</c:f>
              <c:strCache>
                <c:ptCount val="1"/>
                <c:pt idx="0">
                  <c:v>Niedostateczna</c:v>
                </c:pt>
              </c:strCache>
            </c:strRef>
          </c:tx>
          <c:spPr>
            <a:solidFill>
              <a:srgbClr val="AB2015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Mężczyzna</c:v>
                </c:pt>
                <c:pt idx="1">
                  <c:v>Kobieta </c:v>
                </c:pt>
                <c:pt idx="3">
                  <c:v>Pracujący</c:v>
                </c:pt>
                <c:pt idx="4">
                  <c:v>Emeryt, rencista</c:v>
                </c:pt>
                <c:pt idx="5">
                  <c:v>Uczeń, student*</c:v>
                </c:pt>
                <c:pt idx="6">
                  <c:v>Niepracujący</c:v>
                </c:pt>
              </c:strCache>
            </c:strRef>
          </c:cat>
          <c:val>
            <c:numRef>
              <c:f>Arkusz1!$B$2:$B$8</c:f>
              <c:numCache>
                <c:formatCode>0</c:formatCode>
                <c:ptCount val="7"/>
                <c:pt idx="0">
                  <c:v>9.7377889220568257</c:v>
                </c:pt>
                <c:pt idx="1">
                  <c:v>30.925057435624758</c:v>
                </c:pt>
                <c:pt idx="3">
                  <c:v>20.273774685564852</c:v>
                </c:pt>
                <c:pt idx="4">
                  <c:v>21.022015011678363</c:v>
                </c:pt>
                <c:pt idx="5">
                  <c:v>15.001084450226163</c:v>
                </c:pt>
                <c:pt idx="6">
                  <c:v>24.556010152137429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7F-40FA-90DF-80F399926E11}"/>
            </c:ext>
          </c:extLst>
        </c:ser>
        <c:ser>
          <c:idx val="0"/>
          <c:order val="1"/>
          <c:tx>
            <c:strRef>
              <c:f>Arkusz1!$C$1</c:f>
              <c:strCache>
                <c:ptCount val="1"/>
                <c:pt idx="0">
                  <c:v>Mierna</c:v>
                </c:pt>
              </c:strCache>
            </c:strRef>
          </c:tx>
          <c:spPr>
            <a:solidFill>
              <a:srgbClr val="E54337"/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Mężczyzna</c:v>
                </c:pt>
                <c:pt idx="1">
                  <c:v>Kobieta </c:v>
                </c:pt>
                <c:pt idx="3">
                  <c:v>Pracujący</c:v>
                </c:pt>
                <c:pt idx="4">
                  <c:v>Emeryt, rencista</c:v>
                </c:pt>
                <c:pt idx="5">
                  <c:v>Uczeń, student*</c:v>
                </c:pt>
                <c:pt idx="6">
                  <c:v>Niepracujący</c:v>
                </c:pt>
              </c:strCache>
            </c:strRef>
          </c:cat>
          <c:val>
            <c:numRef>
              <c:f>Arkusz1!$C$2:$C$8</c:f>
              <c:numCache>
                <c:formatCode>0</c:formatCode>
                <c:ptCount val="7"/>
                <c:pt idx="0">
                  <c:v>17.644083423824945</c:v>
                </c:pt>
                <c:pt idx="1">
                  <c:v>17.147593701722695</c:v>
                </c:pt>
                <c:pt idx="3">
                  <c:v>16.456756953123126</c:v>
                </c:pt>
                <c:pt idx="4">
                  <c:v>14.388427911888964</c:v>
                </c:pt>
                <c:pt idx="5">
                  <c:v>43.760511731687032</c:v>
                </c:pt>
                <c:pt idx="6">
                  <c:v>19.403736368987687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7F-40FA-90DF-80F399926E11}"/>
            </c:ext>
          </c:extLst>
        </c:ser>
        <c:ser>
          <c:idx val="1"/>
          <c:order val="2"/>
          <c:tx>
            <c:strRef>
              <c:f>Arkusz1!$D$1</c:f>
              <c:strCache>
                <c:ptCount val="1"/>
                <c:pt idx="0">
                  <c:v>Dostateczna</c:v>
                </c:pt>
              </c:strCache>
            </c:strRef>
          </c:tx>
          <c:spPr>
            <a:solidFill>
              <a:srgbClr val="E54337">
                <a:lumMod val="40000"/>
                <a:lumOff val="60000"/>
              </a:srgbClr>
            </a:solidFill>
            <a:ln w="25527">
              <a:noFill/>
            </a:ln>
          </c:spPr>
          <c:invertIfNegative val="0"/>
          <c:dLbls>
            <c:numFmt formatCode="#,##0" sourceLinked="0"/>
            <c:spPr>
              <a:noFill/>
              <a:ln w="25527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Mężczyzna</c:v>
                </c:pt>
                <c:pt idx="1">
                  <c:v>Kobieta </c:v>
                </c:pt>
                <c:pt idx="3">
                  <c:v>Pracujący</c:v>
                </c:pt>
                <c:pt idx="4">
                  <c:v>Emeryt, rencista</c:v>
                </c:pt>
                <c:pt idx="5">
                  <c:v>Uczeń, student*</c:v>
                </c:pt>
                <c:pt idx="6">
                  <c:v>Niepracujący</c:v>
                </c:pt>
              </c:strCache>
            </c:strRef>
          </c:cat>
          <c:val>
            <c:numRef>
              <c:f>Arkusz1!$D$2:$D$8</c:f>
              <c:numCache>
                <c:formatCode>0</c:formatCode>
                <c:ptCount val="7"/>
                <c:pt idx="0">
                  <c:v>32.496089606840982</c:v>
                </c:pt>
                <c:pt idx="1">
                  <c:v>31.206358648467791</c:v>
                </c:pt>
                <c:pt idx="3">
                  <c:v>35.249008811611205</c:v>
                </c:pt>
                <c:pt idx="4">
                  <c:v>25.258183800846794</c:v>
                </c:pt>
                <c:pt idx="5">
                  <c:v>37.625665195086789</c:v>
                </c:pt>
                <c:pt idx="6">
                  <c:v>31.021487435381793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7F-40FA-90DF-80F399926E11}"/>
            </c:ext>
          </c:extLst>
        </c:ser>
        <c:ser>
          <c:idx val="2"/>
          <c:order val="3"/>
          <c:tx>
            <c:strRef>
              <c:f>Arkusz1!$E$1</c:f>
              <c:strCache>
                <c:ptCount val="1"/>
                <c:pt idx="0">
                  <c:v>Dobrze</c:v>
                </c:pt>
              </c:strCache>
            </c:strRef>
          </c:tx>
          <c:spPr>
            <a:solidFill>
              <a:srgbClr val="A0CC1E">
                <a:lumMod val="40000"/>
                <a:lumOff val="6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100" b="0" i="0" u="none" strike="noStrike" kern="1200" baseline="0">
                    <a:solidFill>
                      <a:schemeClr val="tx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Mężczyzna</c:v>
                </c:pt>
                <c:pt idx="1">
                  <c:v>Kobieta </c:v>
                </c:pt>
                <c:pt idx="3">
                  <c:v>Pracujący</c:v>
                </c:pt>
                <c:pt idx="4">
                  <c:v>Emeryt, rencista</c:v>
                </c:pt>
                <c:pt idx="5">
                  <c:v>Uczeń, student*</c:v>
                </c:pt>
                <c:pt idx="6">
                  <c:v>Niepracujący</c:v>
                </c:pt>
              </c:strCache>
            </c:strRef>
          </c:cat>
          <c:val>
            <c:numRef>
              <c:f>Arkusz1!$E$2:$E$8</c:f>
              <c:numCache>
                <c:formatCode>0</c:formatCode>
                <c:ptCount val="7"/>
                <c:pt idx="0">
                  <c:v>27.049268106982787</c:v>
                </c:pt>
                <c:pt idx="1">
                  <c:v>14.413399035662595</c:v>
                </c:pt>
                <c:pt idx="3">
                  <c:v>19.880740957015934</c:v>
                </c:pt>
                <c:pt idx="4">
                  <c:v>22.904175352840607</c:v>
                </c:pt>
                <c:pt idx="5">
                  <c:v>3.6127386230000043</c:v>
                </c:pt>
                <c:pt idx="6">
                  <c:v>21.493521090996737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7F-40FA-90DF-80F399926E11}"/>
            </c:ext>
          </c:extLst>
        </c:ser>
        <c:ser>
          <c:idx val="3"/>
          <c:order val="4"/>
          <c:tx>
            <c:strRef>
              <c:f>Arkusz1!$F$1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rgbClr val="A0CC1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Mężczyzna</c:v>
                </c:pt>
                <c:pt idx="1">
                  <c:v>Kobieta </c:v>
                </c:pt>
                <c:pt idx="3">
                  <c:v>Pracujący</c:v>
                </c:pt>
                <c:pt idx="4">
                  <c:v>Emeryt, rencista</c:v>
                </c:pt>
                <c:pt idx="5">
                  <c:v>Uczeń, student*</c:v>
                </c:pt>
                <c:pt idx="6">
                  <c:v>Niepracujący</c:v>
                </c:pt>
              </c:strCache>
            </c:strRef>
          </c:cat>
          <c:val>
            <c:numRef>
              <c:f>Arkusz1!$F$2:$F$8</c:f>
              <c:numCache>
                <c:formatCode>0</c:formatCode>
                <c:ptCount val="7"/>
                <c:pt idx="0">
                  <c:v>6.6179667935571045</c:v>
                </c:pt>
                <c:pt idx="1">
                  <c:v>1.9815478785612863</c:v>
                </c:pt>
                <c:pt idx="3">
                  <c:v>5.4061757915875681</c:v>
                </c:pt>
                <c:pt idx="4">
                  <c:v>4.2748171842678273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7F-40FA-90DF-80F399926E11}"/>
            </c:ext>
          </c:extLst>
        </c:ser>
        <c:ser>
          <c:idx val="4"/>
          <c:order val="5"/>
          <c:tx>
            <c:strRef>
              <c:f>Arkusz1!$G$1</c:f>
              <c:strCache>
                <c:ptCount val="1"/>
                <c:pt idx="0">
                  <c:v>Celująco</c:v>
                </c:pt>
              </c:strCache>
            </c:strRef>
          </c:tx>
          <c:spPr>
            <a:solidFill>
              <a:srgbClr val="48AA48"/>
            </a:solidFill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Arial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D52-49CA-B2F7-65C0C9E57D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Arkusz1!$A$2:$A$8</c:f>
              <c:strCache>
                <c:ptCount val="7"/>
                <c:pt idx="0">
                  <c:v>Mężczyzna</c:v>
                </c:pt>
                <c:pt idx="1">
                  <c:v>Kobieta </c:v>
                </c:pt>
                <c:pt idx="3">
                  <c:v>Pracujący</c:v>
                </c:pt>
                <c:pt idx="4">
                  <c:v>Emeryt, rencista</c:v>
                </c:pt>
                <c:pt idx="5">
                  <c:v>Uczeń, student*</c:v>
                </c:pt>
                <c:pt idx="6">
                  <c:v>Niepracujący</c:v>
                </c:pt>
              </c:strCache>
            </c:strRef>
          </c:cat>
          <c:val>
            <c:numRef>
              <c:f>Arkusz1!$G$2:$G$8</c:f>
              <c:numCache>
                <c:formatCode>0</c:formatCode>
                <c:ptCount val="7"/>
                <c:pt idx="0">
                  <c:v>3.5421111442268032</c:v>
                </c:pt>
                <c:pt idx="1">
                  <c:v>1.4550092642363741</c:v>
                </c:pt>
                <c:pt idx="3">
                  <c:v>1.5717356891203405</c:v>
                </c:pt>
                <c:pt idx="4">
                  <c:v>4.9938245582495497</c:v>
                </c:pt>
                <c:pt idx="6">
                  <c:v>3.2292600248188212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7F-40FA-90DF-80F399926E11}"/>
            </c:ext>
          </c:extLst>
        </c:ser>
        <c:ser>
          <c:idx val="5"/>
          <c:order val="6"/>
          <c:tx>
            <c:strRef>
              <c:f>Arkusz1!$H$1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rgbClr val="595959"/>
            </a:solidFill>
          </c:spPr>
          <c:invertIfNegative val="0"/>
          <c:dLbls>
            <c:dLbl>
              <c:idx val="3"/>
              <c:layout>
                <c:manualLayout>
                  <c:x val="1.4379241357264518E-2"/>
                  <c:y val="8.812816405043599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j-lt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98-497C-BDDC-6B634827CB23}"/>
                </c:ext>
              </c:extLst>
            </c:dLbl>
            <c:dLbl>
              <c:idx val="6"/>
              <c:layout>
                <c:manualLayout>
                  <c:x val="1.917232180968602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tx1"/>
                      </a:solidFill>
                      <a:latin typeface="+mj-lt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98-497C-BDDC-6B634827CB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  <a:latin typeface="+mj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Arkusz1!$A$2:$A$8</c:f>
              <c:strCache>
                <c:ptCount val="7"/>
                <c:pt idx="0">
                  <c:v>Mężczyzna</c:v>
                </c:pt>
                <c:pt idx="1">
                  <c:v>Kobieta </c:v>
                </c:pt>
                <c:pt idx="3">
                  <c:v>Pracujący</c:v>
                </c:pt>
                <c:pt idx="4">
                  <c:v>Emeryt, rencista</c:v>
                </c:pt>
                <c:pt idx="5">
                  <c:v>Uczeń, student*</c:v>
                </c:pt>
                <c:pt idx="6">
                  <c:v>Niepracujący</c:v>
                </c:pt>
              </c:strCache>
            </c:strRef>
          </c:cat>
          <c:val>
            <c:numRef>
              <c:f>Arkusz1!$H$2:$H$8</c:f>
              <c:numCache>
                <c:formatCode>0</c:formatCode>
                <c:ptCount val="7"/>
                <c:pt idx="0">
                  <c:v>2.9126920025105623</c:v>
                </c:pt>
                <c:pt idx="1">
                  <c:v>2.8710340357246169</c:v>
                </c:pt>
                <c:pt idx="3">
                  <c:v>1.1618071119768902</c:v>
                </c:pt>
                <c:pt idx="4">
                  <c:v>7.1585561802278663</c:v>
                </c:pt>
                <c:pt idx="6" formatCode="0.0">
                  <c:v>0.29598492767756279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7F-40FA-90DF-80F399926E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368679584"/>
        <c:axId val="368682328"/>
      </c:barChart>
      <c:catAx>
        <c:axId val="3686795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100">
                <a:latin typeface="+mj-lt"/>
              </a:defRPr>
            </a:pPr>
            <a:endParaRPr lang="pl-PL"/>
          </a:p>
        </c:txPr>
        <c:crossAx val="368682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682328"/>
        <c:scaling>
          <c:orientation val="minMax"/>
        </c:scaling>
        <c:delete val="0"/>
        <c:axPos val="t"/>
        <c:numFmt formatCode="0%" sourceLinked="1"/>
        <c:majorTickMark val="none"/>
        <c:minorTickMark val="none"/>
        <c:tickLblPos val="none"/>
        <c:spPr>
          <a:ln w="9572">
            <a:noFill/>
          </a:ln>
        </c:spPr>
        <c:crossAx val="368679584"/>
        <c:crosses val="autoZero"/>
        <c:crossBetween val="between"/>
      </c:valAx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58595B"/>
          </a:solidFill>
          <a:latin typeface="Century Gothic" panose="020B0502020202020204" pitchFamily="34" charset="0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3507568705784"/>
          <c:y val="0.15053749116534168"/>
          <c:w val="0.34100695421152621"/>
          <c:h val="0.46540350227896643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ln w="31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19-4D81-A155-FAF6141FECA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19-4D81-A155-FAF6141FECAB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19-4D81-A155-FAF6141FECAB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19-4D81-A155-FAF6141FECAB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A19-4D81-A155-FAF6141FECAB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A19-4D81-A155-FAF6141FECAB}"/>
              </c:ext>
            </c:extLst>
          </c:dPt>
          <c:dLbls>
            <c:dLbl>
              <c:idx val="2"/>
              <c:layout>
                <c:manualLayout>
                  <c:x val="-9.0155402713358178E-4"/>
                  <c:y val="-1.0967571293694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19-4D81-A155-FAF6141FECAB}"/>
                </c:ext>
              </c:extLst>
            </c:dLbl>
            <c:dLbl>
              <c:idx val="3"/>
              <c:layout>
                <c:manualLayout>
                  <c:x val="5.5670706272771181E-2"/>
                  <c:y val="0.11093216292345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19-4D81-A155-FAF6141FEC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Oceny 1-3</c:v>
                </c:pt>
                <c:pt idx="1">
                  <c:v>Oceny 4-6</c:v>
                </c:pt>
                <c:pt idx="2">
                  <c:v>Nie wiem, trudno powiedzieć</c:v>
                </c:pt>
              </c:strCache>
            </c:strRef>
          </c:cat>
          <c:val>
            <c:numRef>
              <c:f>Arkusz1!$B$2:$B$4</c:f>
              <c:numCache>
                <c:formatCode>###0</c:formatCode>
                <c:ptCount val="3"/>
                <c:pt idx="0">
                  <c:v>69.998199615092119</c:v>
                </c:pt>
                <c:pt idx="1">
                  <c:v>27.11083857594312</c:v>
                </c:pt>
                <c:pt idx="2">
                  <c:v>2.8909618089647369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A19-4D81-A155-FAF6141FEC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52605588747612"/>
          <c:y val="0.67273567525854838"/>
          <c:w val="0.45111385402810966"/>
          <c:h val="0.190051605546251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48586120734"/>
          <c:y val="0.31154920146719595"/>
          <c:w val="0.80254514641977037"/>
          <c:h val="0.545671440817332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północny</c:v>
                </c:pt>
              </c:strCache>
            </c:strRef>
          </c:cat>
          <c:val>
            <c:numRef>
              <c:f>Arkusz1!$B$2</c:f>
              <c:numCache>
                <c:formatCode>###0</c:formatCode>
                <c:ptCount val="1"/>
                <c:pt idx="0">
                  <c:v>64.872492208645752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7F-4047-AE38-9617BC787B9E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67F-4047-AE38-9617BC787B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północny</c:v>
                </c:pt>
              </c:strCache>
            </c:strRef>
          </c:cat>
          <c:val>
            <c:numRef>
              <c:f>Arkusz1!$C$2</c:f>
              <c:numCache>
                <c:formatCode>###0</c:formatCode>
                <c:ptCount val="1"/>
                <c:pt idx="0">
                  <c:v>33.785220788824198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7F-4047-AE38-9617BC787B9E}"/>
            </c:ext>
          </c:extLst>
        </c:ser>
        <c:ser>
          <c:idx val="2"/>
          <c:order val="2"/>
          <c:spPr>
            <a:solidFill>
              <a:schemeClr val="tx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504273189826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7F-4047-AE38-9617BC787B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północny</c:v>
                </c:pt>
              </c:strCache>
            </c:strRef>
          </c:cat>
          <c:val>
            <c:numRef>
              <c:f>Arkusz1!$D$2</c:f>
              <c:numCache>
                <c:formatCode>###0</c:formatCode>
                <c:ptCount val="1"/>
                <c:pt idx="0">
                  <c:v>1.3422870025300582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7F-4047-AE38-9617BC787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063138606754864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9178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25-4831-BF90-068DD76F89F0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25-4831-BF90-068DD76F89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25-4831-BF90-068DD76F89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25-4831-BF90-068DD76F89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125-4831-BF90-068DD76F89F0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125-4831-BF90-068DD76F89F0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125-4831-BF90-068DD76F89F0}"/>
              </c:ext>
            </c:extLst>
          </c:dPt>
          <c:dLbls>
            <c:dLbl>
              <c:idx val="0"/>
              <c:layout>
                <c:manualLayout>
                  <c:x val="1.8631665542531813E-2"/>
                  <c:y val="-0.169041210522569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25-4831-BF90-068DD76F89F0}"/>
                </c:ext>
              </c:extLst>
            </c:dLbl>
            <c:dLbl>
              <c:idx val="1"/>
              <c:layout>
                <c:manualLayout>
                  <c:x val="0.16768498988278555"/>
                  <c:y val="-0.1249435034297252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25-4831-BF90-068DD76F89F0}"/>
                </c:ext>
              </c:extLst>
            </c:dLbl>
            <c:dLbl>
              <c:idx val="5"/>
              <c:layout>
                <c:manualLayout>
                  <c:x val="-0.10713207686955743"/>
                  <c:y val="-0.1396427391273399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25-4831-BF90-068DD76F89F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podstawowe</c:v>
                </c:pt>
                <c:pt idx="1">
                  <c:v>gimnazjalne</c:v>
                </c:pt>
                <c:pt idx="2">
                  <c:v>zasadnicze zawodowe</c:v>
                </c:pt>
                <c:pt idx="3">
                  <c:v>średnie i pomaturalne</c:v>
                </c:pt>
                <c:pt idx="4">
                  <c:v>wyższe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0.0%</c:formatCode>
                <c:ptCount val="6"/>
                <c:pt idx="0" formatCode="0%">
                  <c:v>1.6915422885572101E-2</c:v>
                </c:pt>
                <c:pt idx="1">
                  <c:v>2.9850746268656699E-3</c:v>
                </c:pt>
                <c:pt idx="2" formatCode="0%">
                  <c:v>0.10547263681592001</c:v>
                </c:pt>
                <c:pt idx="3" formatCode="0%">
                  <c:v>0.34427860696517398</c:v>
                </c:pt>
                <c:pt idx="4" formatCode="0%">
                  <c:v>0.52636815920397995</c:v>
                </c:pt>
                <c:pt idx="5">
                  <c:v>3.9800995024875602E-3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125-4831-BF90-068DD76F89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48586120734"/>
          <c:y val="0.31154920146719595"/>
          <c:w val="0.80254514641977037"/>
          <c:h val="0.545671440817332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Arkusz1!$A$6</c:f>
              <c:strCache>
                <c:ptCount val="1"/>
                <c:pt idx="0">
                  <c:v>centralny</c:v>
                </c:pt>
              </c:strCache>
            </c:strRef>
          </c:cat>
          <c:val>
            <c:numRef>
              <c:f>Arkusz1!$B$6</c:f>
              <c:numCache>
                <c:formatCode>###0</c:formatCode>
                <c:ptCount val="1"/>
                <c:pt idx="0">
                  <c:v>78.290383064592717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67-4DC6-8991-8B9585CD2811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567-4DC6-8991-8B9585CD281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Arkusz1!$A$6</c:f>
              <c:strCache>
                <c:ptCount val="1"/>
                <c:pt idx="0">
                  <c:v>centralny</c:v>
                </c:pt>
              </c:strCache>
            </c:strRef>
          </c:cat>
          <c:val>
            <c:numRef>
              <c:f>Arkusz1!$C$6</c:f>
              <c:numCache>
                <c:formatCode>###0</c:formatCode>
                <c:ptCount val="1"/>
                <c:pt idx="0">
                  <c:v>18.664720824641662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67-4DC6-8991-8B9585CD2811}"/>
            </c:ext>
          </c:extLst>
        </c:ser>
        <c:ser>
          <c:idx val="2"/>
          <c:order val="2"/>
          <c:spPr>
            <a:solidFill>
              <a:schemeClr val="tx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504273189826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67-4DC6-8991-8B9585CD281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Arkusz1!$A$6</c:f>
              <c:strCache>
                <c:ptCount val="1"/>
                <c:pt idx="0">
                  <c:v>centralny</c:v>
                </c:pt>
              </c:strCache>
            </c:strRef>
          </c:cat>
          <c:val>
            <c:numRef>
              <c:f>Arkusz1!$D$6</c:f>
              <c:numCache>
                <c:formatCode>###0</c:formatCode>
                <c:ptCount val="1"/>
                <c:pt idx="0">
                  <c:v>3.0448961107655736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67-4DC6-8991-8B9585CD2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48586120734"/>
          <c:y val="0.31154920146719595"/>
          <c:w val="0.80254514641977037"/>
          <c:h val="0.545671440817332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</c:f>
              <c:strCache>
                <c:ptCount val="1"/>
                <c:pt idx="0">
                  <c:v>północno - zachodni</c:v>
                </c:pt>
              </c:strCache>
            </c:strRef>
          </c:cat>
          <c:val>
            <c:numRef>
              <c:f>Arkusz1!$B$4</c:f>
              <c:numCache>
                <c:formatCode>###0</c:formatCode>
                <c:ptCount val="1"/>
                <c:pt idx="0">
                  <c:v>57.387889198215412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C5-4E7B-B862-A0F3738EFB6F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7C5-4E7B-B862-A0F3738EFB6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</c:f>
              <c:strCache>
                <c:ptCount val="1"/>
                <c:pt idx="0">
                  <c:v>północno - zachodni</c:v>
                </c:pt>
              </c:strCache>
            </c:strRef>
          </c:cat>
          <c:val>
            <c:numRef>
              <c:f>Arkusz1!$C$4</c:f>
              <c:numCache>
                <c:formatCode>###0</c:formatCode>
                <c:ptCount val="1"/>
                <c:pt idx="0">
                  <c:v>39.786790795515884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C5-4E7B-B862-A0F3738EFB6F}"/>
            </c:ext>
          </c:extLst>
        </c:ser>
        <c:ser>
          <c:idx val="2"/>
          <c:order val="2"/>
          <c:spPr>
            <a:solidFill>
              <a:schemeClr val="tx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504273189826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C5-4E7B-B862-A0F3738EFB6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Arkusz1!$A$4</c:f>
              <c:strCache>
                <c:ptCount val="1"/>
                <c:pt idx="0">
                  <c:v>północno - zachodni</c:v>
                </c:pt>
              </c:strCache>
            </c:strRef>
          </c:cat>
          <c:val>
            <c:numRef>
              <c:f>Arkusz1!$D$4</c:f>
              <c:numCache>
                <c:formatCode>###0</c:formatCode>
                <c:ptCount val="1"/>
                <c:pt idx="0">
                  <c:v>2.8253200062686634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C5-4E7B-B862-A0F3738EF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48586120734"/>
          <c:y val="0.31154920146719595"/>
          <c:w val="0.80254514641977037"/>
          <c:h val="0.545671440817332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Arkusz1!$A$5</c:f>
              <c:strCache>
                <c:ptCount val="1"/>
                <c:pt idx="0">
                  <c:v>południowo - zachodni</c:v>
                </c:pt>
              </c:strCache>
            </c:strRef>
          </c:cat>
          <c:val>
            <c:numRef>
              <c:f>Arkusz1!$B$5</c:f>
              <c:numCache>
                <c:formatCode>###0</c:formatCode>
                <c:ptCount val="1"/>
                <c:pt idx="0">
                  <c:v>67.729662282591107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38-4FEB-9BB1-D6AA5C5740BC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C38-4FEB-9BB1-D6AA5C5740B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Arkusz1!$A$5</c:f>
              <c:strCache>
                <c:ptCount val="1"/>
                <c:pt idx="0">
                  <c:v>południowo - zachodni</c:v>
                </c:pt>
              </c:strCache>
            </c:strRef>
          </c:cat>
          <c:val>
            <c:numRef>
              <c:f>Arkusz1!$C$5</c:f>
              <c:numCache>
                <c:formatCode>###0</c:formatCode>
                <c:ptCount val="1"/>
                <c:pt idx="0">
                  <c:v>28.884799947598381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38-4FEB-9BB1-D6AA5C5740BC}"/>
            </c:ext>
          </c:extLst>
        </c:ser>
        <c:ser>
          <c:idx val="2"/>
          <c:order val="2"/>
          <c:spPr>
            <a:solidFill>
              <a:schemeClr val="tx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504273189826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38-4FEB-9BB1-D6AA5C5740B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Arkusz1!$A$5</c:f>
              <c:strCache>
                <c:ptCount val="1"/>
                <c:pt idx="0">
                  <c:v>południowo - zachodni</c:v>
                </c:pt>
              </c:strCache>
            </c:strRef>
          </c:cat>
          <c:val>
            <c:numRef>
              <c:f>Arkusz1!$D$5</c:f>
              <c:numCache>
                <c:formatCode>###0</c:formatCode>
                <c:ptCount val="1"/>
                <c:pt idx="0">
                  <c:v>3.385537769810512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38-4FEB-9BB1-D6AA5C574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48586120734"/>
          <c:y val="0.31154920146719595"/>
          <c:w val="0.80254514641977037"/>
          <c:h val="0.545671440817332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</c:f>
              <c:strCache>
                <c:ptCount val="1"/>
                <c:pt idx="0">
                  <c:v>wschodni</c:v>
                </c:pt>
              </c:strCache>
            </c:strRef>
          </c:cat>
          <c:val>
            <c:numRef>
              <c:f>Arkusz1!$B$3</c:f>
              <c:numCache>
                <c:formatCode>###0</c:formatCode>
                <c:ptCount val="1"/>
                <c:pt idx="0">
                  <c:v>80.308896092765579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42-4851-800F-6FD1069FD310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442-4851-800F-6FD1069FD31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</c:f>
              <c:strCache>
                <c:ptCount val="1"/>
                <c:pt idx="0">
                  <c:v>wschodni</c:v>
                </c:pt>
              </c:strCache>
            </c:strRef>
          </c:cat>
          <c:val>
            <c:numRef>
              <c:f>Arkusz1!$C$3</c:f>
              <c:numCache>
                <c:formatCode>###0</c:formatCode>
                <c:ptCount val="1"/>
                <c:pt idx="0">
                  <c:v>15.560302257620284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42-4851-800F-6FD1069FD310}"/>
            </c:ext>
          </c:extLst>
        </c:ser>
        <c:ser>
          <c:idx val="2"/>
          <c:order val="2"/>
          <c:spPr>
            <a:solidFill>
              <a:schemeClr val="tx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504273189826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42-4851-800F-6FD1069FD31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Arkusz1!$A$3</c:f>
              <c:strCache>
                <c:ptCount val="1"/>
                <c:pt idx="0">
                  <c:v>wschodni</c:v>
                </c:pt>
              </c:strCache>
            </c:strRef>
          </c:cat>
          <c:val>
            <c:numRef>
              <c:f>Arkusz1!$D$3</c:f>
              <c:numCache>
                <c:formatCode>###0</c:formatCode>
                <c:ptCount val="1"/>
                <c:pt idx="0">
                  <c:v>4.1308016496141242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42-4851-800F-6FD1069FD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0248586120734"/>
          <c:y val="0.31154920146719595"/>
          <c:w val="0.80254514641977037"/>
          <c:h val="0.545671440817332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Arkusz1!$A$7</c:f>
              <c:strCache>
                <c:ptCount val="1"/>
                <c:pt idx="0">
                  <c:v>południowy</c:v>
                </c:pt>
              </c:strCache>
            </c:strRef>
          </c:cat>
          <c:val>
            <c:numRef>
              <c:f>Arkusz1!$B$7</c:f>
              <c:numCache>
                <c:formatCode>###0</c:formatCode>
                <c:ptCount val="1"/>
                <c:pt idx="0">
                  <c:v>67.788870314543999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30-47B4-B605-7ECBC66D622E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630-47B4-B605-7ECBC66D622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Arkusz1!$A$7</c:f>
              <c:strCache>
                <c:ptCount val="1"/>
                <c:pt idx="0">
                  <c:v>południowy</c:v>
                </c:pt>
              </c:strCache>
            </c:strRef>
          </c:cat>
          <c:val>
            <c:numRef>
              <c:f>Arkusz1!$C$7</c:f>
              <c:numCache>
                <c:formatCode>###0</c:formatCode>
                <c:ptCount val="1"/>
                <c:pt idx="0">
                  <c:v>29.580210400378128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30-47B4-B605-7ECBC66D622E}"/>
            </c:ext>
          </c:extLst>
        </c:ser>
        <c:ser>
          <c:idx val="2"/>
          <c:order val="2"/>
          <c:spPr>
            <a:solidFill>
              <a:schemeClr val="tx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504273189826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30-47B4-B605-7ECBC66D622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Arkusz1!$A$7</c:f>
              <c:strCache>
                <c:ptCount val="1"/>
                <c:pt idx="0">
                  <c:v>południowy</c:v>
                </c:pt>
              </c:strCache>
            </c:strRef>
          </c:cat>
          <c:val>
            <c:numRef>
              <c:f>Arkusz1!$D$7</c:f>
              <c:numCache>
                <c:formatCode>###0</c:formatCode>
                <c:ptCount val="1"/>
                <c:pt idx="0">
                  <c:v>2.630919285077792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30-47B4-B605-7ECBC66D6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304576"/>
        <c:axId val="343304968"/>
      </c:barChart>
      <c:catAx>
        <c:axId val="343304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3304968"/>
        <c:crosses val="autoZero"/>
        <c:auto val="1"/>
        <c:lblAlgn val="ctr"/>
        <c:lblOffset val="100"/>
        <c:noMultiLvlLbl val="0"/>
      </c:catAx>
      <c:valAx>
        <c:axId val="343304968"/>
        <c:scaling>
          <c:orientation val="minMax"/>
        </c:scaling>
        <c:delete val="1"/>
        <c:axPos val="l"/>
        <c:numFmt formatCode="###0" sourceLinked="1"/>
        <c:majorTickMark val="out"/>
        <c:minorTickMark val="none"/>
        <c:tickLblPos val="nextTo"/>
        <c:crossAx val="34330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38141424748731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9178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70-4571-A78D-0319A50C8349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70-4571-A78D-0319A50C8349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70-4571-A78D-0319A50C8349}"/>
              </c:ext>
            </c:extLst>
          </c:dPt>
          <c:dPt>
            <c:idx val="3"/>
            <c:bubble3D val="0"/>
            <c:spPr>
              <a:solidFill>
                <a:srgbClr val="41D9B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70-4571-A78D-0319A50C8349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70-4571-A78D-0319A50C8349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70-4571-A78D-0319A50C8349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470-4571-A78D-0319A50C8349}"/>
              </c:ext>
            </c:extLst>
          </c:dPt>
          <c:dPt>
            <c:idx val="7"/>
            <c:bubble3D val="0"/>
            <c:spPr>
              <a:solidFill>
                <a:srgbClr val="CC9900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3470-4571-A78D-0319A50C8349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3470-4571-A78D-0319A50C834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470-4571-A78D-0319A50C8349}"/>
                </c:ext>
              </c:extLst>
            </c:dLbl>
            <c:dLbl>
              <c:idx val="1"/>
              <c:layout>
                <c:manualLayout>
                  <c:x val="8.4384092469018748E-3"/>
                  <c:y val="-1.50600891628428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70-4571-A78D-0319A50C834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470-4571-A78D-0319A50C8349}"/>
                </c:ext>
              </c:extLst>
            </c:dLbl>
            <c:dLbl>
              <c:idx val="4"/>
              <c:layout>
                <c:manualLayout>
                  <c:x val="-0.13501454795043"/>
                  <c:y val="-1.39774229104274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70-4571-A78D-0319A50C8349}"/>
                </c:ext>
              </c:extLst>
            </c:dLbl>
            <c:dLbl>
              <c:idx val="5"/>
              <c:layout>
                <c:manualLayout>
                  <c:x val="-0.1012609109628225"/>
                  <c:y val="-0.112950668721321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70-4571-A78D-0319A50C8349}"/>
                </c:ext>
              </c:extLst>
            </c:dLbl>
            <c:dLbl>
              <c:idx val="6"/>
              <c:layout>
                <c:manualLayout>
                  <c:x val="-3.3753636987607499E-2"/>
                  <c:y val="-0.158130936209849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70-4571-A78D-0319A50C8349}"/>
                </c:ext>
              </c:extLst>
            </c:dLbl>
            <c:dLbl>
              <c:idx val="7"/>
              <c:layout>
                <c:manualLayout>
                  <c:x val="8.4384092469018748E-3"/>
                  <c:y val="-0.150600891628428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70-4571-A78D-0319A50C8349}"/>
                </c:ext>
              </c:extLst>
            </c:dLbl>
            <c:dLbl>
              <c:idx val="8"/>
              <c:layout>
                <c:manualLayout>
                  <c:x val="0.12657613870352813"/>
                  <c:y val="-0.128010757884164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70-4571-A78D-0319A50C8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Arkusz1!$A$2:$A$10</c:f>
              <c:strCache>
                <c:ptCount val="9"/>
                <c:pt idx="0">
                  <c:v>Praca na etacie </c:v>
                </c:pt>
                <c:pt idx="1">
                  <c:v>Praca na umowę zlecenie/dzieło</c:v>
                </c:pt>
                <c:pt idx="2">
                  <c:v>Własna działalność gospodarcza, prowadzę firmę</c:v>
                </c:pt>
                <c:pt idx="3">
                  <c:v>Emeryt, rencista</c:v>
                </c:pt>
                <c:pt idx="4">
                  <c:v>Uczeń, student</c:v>
                </c:pt>
                <c:pt idx="5">
                  <c:v>Nie pracuję – bezrobotny</c:v>
                </c:pt>
                <c:pt idx="6">
                  <c:v>Nie pracuję – urlop macierzyński/wychowawczy</c:v>
                </c:pt>
                <c:pt idx="7">
                  <c:v>Nie pracuję – inny powód</c:v>
                </c:pt>
                <c:pt idx="8">
                  <c:v>odmowa odpowiedzi</c:v>
                </c:pt>
              </c:strCache>
            </c:strRef>
          </c:cat>
          <c:val>
            <c:numRef>
              <c:f>Arkusz1!$B$2:$B$10</c:f>
              <c:numCache>
                <c:formatCode>###0%</c:formatCode>
                <c:ptCount val="9"/>
                <c:pt idx="0">
                  <c:v>0.45870646766169154</c:v>
                </c:pt>
                <c:pt idx="1">
                  <c:v>4.0796019900497506E-2</c:v>
                </c:pt>
                <c:pt idx="2">
                  <c:v>0.17014925373134329</c:v>
                </c:pt>
                <c:pt idx="3">
                  <c:v>0.28955223880597014</c:v>
                </c:pt>
                <c:pt idx="4">
                  <c:v>2.0895522388059706E-2</c:v>
                </c:pt>
                <c:pt idx="5">
                  <c:v>2.3880597014925377E-2</c:v>
                </c:pt>
                <c:pt idx="6">
                  <c:v>1.0945273631840797E-2</c:v>
                </c:pt>
                <c:pt idx="7">
                  <c:v>3.2835820895522387E-2</c:v>
                </c:pt>
                <c:pt idx="8" formatCode="###0.0%">
                  <c:v>2.9850746268656721E-3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470-4571-A78D-0319A50C83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596149886201898"/>
          <c:y val="0.16408571622025936"/>
          <c:w val="0.4507208363741172"/>
          <c:h val="0.64977913530299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wykształcenie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9178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29-4010-8F83-35253C99DAF4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29-4010-8F83-35253C99DA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29-4010-8F83-35253C99DA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29-4010-8F83-35253C99DAF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29-4010-8F83-35253C99DAF4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529-4010-8F83-35253C99DAF4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529-4010-8F83-35253C99DAF4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529-4010-8F83-35253C99DAF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529-4010-8F83-35253C99DAF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529-4010-8F83-35253C99DAF4}"/>
                </c:ext>
              </c:extLst>
            </c:dLbl>
            <c:dLbl>
              <c:idx val="4"/>
              <c:layout>
                <c:manualLayout>
                  <c:x val="-7.6690682323644543E-3"/>
                  <c:y val="-7.3496178488073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29-4010-8F83-35253C99DAF4}"/>
                </c:ext>
              </c:extLst>
            </c:dLbl>
            <c:dLbl>
              <c:idx val="5"/>
              <c:layout>
                <c:manualLayout>
                  <c:x val="4.7843814292606958E-2"/>
                  <c:y val="-0.139642449772306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82741033681703"/>
                      <c:h val="0.103115138418767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529-4010-8F83-35253C99DAF4}"/>
                </c:ext>
              </c:extLst>
            </c:dLbl>
            <c:dLbl>
              <c:idx val="6"/>
              <c:layout>
                <c:manualLayout>
                  <c:x val="0"/>
                  <c:y val="-0.117593885580917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29-4010-8F83-35253C99DA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Mieszkam sam(a)</c:v>
                </c:pt>
                <c:pt idx="1">
                  <c:v>2 osoby</c:v>
                </c:pt>
                <c:pt idx="2">
                  <c:v>3 osoby</c:v>
                </c:pt>
                <c:pt idx="3">
                  <c:v>4 osoby</c:v>
                </c:pt>
                <c:pt idx="4">
                  <c:v>5 i więcej osób</c:v>
                </c:pt>
                <c:pt idx="5">
                  <c:v>odmowa odpowiedzi</c:v>
                </c:pt>
              </c:strCache>
            </c:strRef>
          </c:cat>
          <c:val>
            <c:numRef>
              <c:f>Arkusz1!$B$2:$B$7</c:f>
              <c:numCache>
                <c:formatCode>0%</c:formatCode>
                <c:ptCount val="6"/>
                <c:pt idx="0">
                  <c:v>0.143283582089552</c:v>
                </c:pt>
                <c:pt idx="1">
                  <c:v>0.30049751243781098</c:v>
                </c:pt>
                <c:pt idx="2">
                  <c:v>0.18805970149253701</c:v>
                </c:pt>
                <c:pt idx="3">
                  <c:v>0.22089552238806001</c:v>
                </c:pt>
                <c:pt idx="4">
                  <c:v>0.14029850746268699</c:v>
                </c:pt>
                <c:pt idx="5">
                  <c:v>6.9651741293532297E-3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529-4010-8F83-35253C99DA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03446123868949"/>
          <c:y val="0.16539417968137382"/>
          <c:w val="0.42006661433323367"/>
          <c:h val="0.6692116406372523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segment finansowy</c:v>
                </c:pt>
              </c:strCache>
            </c:strRef>
          </c:tx>
          <c:spPr>
            <a:ln w="3175"/>
          </c:spPr>
          <c:dPt>
            <c:idx val="0"/>
            <c:bubble3D val="0"/>
            <c:spPr>
              <a:solidFill>
                <a:schemeClr val="tx2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26-488D-A261-24D3D2020B0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26-488D-A261-24D3D2020B07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A26-488D-A261-24D3D2020B07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A26-488D-A261-24D3D2020B07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A26-488D-A261-24D3D2020B07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A26-488D-A261-24D3D2020B07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E-AA26-488D-A261-24D3D2020B07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3175"/>
            </c:spPr>
            <c:extLst>
              <c:ext xmlns:c16="http://schemas.microsoft.com/office/drawing/2014/chart" uri="{C3380CC4-5D6E-409C-BE32-E72D297353CC}">
                <c16:uniqueId val="{0000000F-AA26-488D-A261-24D3D2020B07}"/>
              </c:ext>
            </c:extLst>
          </c:dPt>
          <c:dLbls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A26-488D-A261-24D3D2020B07}"/>
                </c:ext>
              </c:extLst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pl-PL" sz="1100" b="0" i="0" u="none" strike="noStrike" kern="1200" baseline="0">
                      <a:solidFill>
                        <a:srgbClr val="59595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A26-488D-A261-24D3D2020B0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do 1500 zł </c:v>
                </c:pt>
                <c:pt idx="1">
                  <c:v>1501-2500 zł</c:v>
                </c:pt>
                <c:pt idx="2">
                  <c:v>powyżej 2500 zł</c:v>
                </c:pt>
                <c:pt idx="3">
                  <c:v> odmowa odpowiedzi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0.19800995024875601</c:v>
                </c:pt>
                <c:pt idx="1">
                  <c:v>0.33532338308457699</c:v>
                </c:pt>
                <c:pt idx="2">
                  <c:v>0.39502487562189098</c:v>
                </c:pt>
                <c:pt idx="3">
                  <c:v>7.1641791044776096E-2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26-488D-A261-24D3D2020B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294F2-C501-4609-BDE1-B4CC50C56E4C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6CDF0-F4B7-4AC7-8A8D-7136BD9463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62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995F6-1FBB-483D-A095-5E29A4CFAF2C}" type="datetimeFigureOut">
              <a:rPr lang="pl-PL" smtClean="0"/>
              <a:t>07.12.2020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8581A-8A97-4CAC-8E62-ACEA7CCA5A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334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0363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8190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Ośmiu na dziesięciu badanych pozytywnie ocenia pomysł rozwoju morskich farm wiatrowych w Polsce. W tej grupie większość stanowią osoby zdecydowanie skłaniające się do rozwoju farm, albowiem jest to 43% badanych w porównaniu do 40% raczej popierających. Ze względu na status zawodowy wszyscy uczniowie i studenci chcieliby, aby Polska rozwijała się w tym kierunku, co jest najlepszym wynikiem wśród badanych. Najmniej przychylni są emeryci i renciści, choć nadal jest to 7 na 10 osób z tej grupy zawodowej.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813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Co czwarty badany raczej chciałby używać energii elektrycznej, która pochodziłaby z morskich farm wiatrowych, natomiast 35% zdecydowanie chciałoby takiego źródła energii w swoich gospodarstwach. Zdecydowanie częściej w grupie pozytywnie oceniających ten pomysł są mężczyźni. Ze względu na wiek bardziej przychylni są respondenci z przedziału wiekowego 25-34 lata, a najmniej osoby najstarsze, choć nadal są to ponad dwie trzecie z tej grupy wiekowej.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2277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Dokładnie połowa respondentów uważa, że morskie farmy wiatrowe mają raczej pozytywny wpływ na środowisko, natomiast kolejne 17% jest tego całkowicie pewna. Najczęściej pozytywne oceny przyznawali uczniowie i studenci, nieznacznie mniej pozytywnych ocen przyznali niepracujący Ze względu na wiek respondentów można zauważyć tendencję spadkową – im starszy respondent tym rzadziej przyznawał pozytywne oceny dla wpływu morskich farm wiatrowych na środowisko.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678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Ponad 80% mieszkańców Polski jest zdania, że rozwój morskich farm wiatrowych zwiększy bezpieczeństwo energetyczne kraju, natomiast prawie 40% jest o tym zdecydowanie przekonana.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924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Respondenci oceniają prawie dostatecznie swój poziom wiedzy o morskiej energetyce wiatrowej. Przeciętna ocena dla ogółu badanych wyniosła prawie 3, co oznacza ocenę dostateczną w skali 6-stopniowej. Kobiety słabiej oceniają zakres swojej wiedzy z tej dziedziny od mężczyzn, natomiast z perspektywy statusu zawodowego to uczniowie i studenci deklarują, że ich wiedza jest najsłabsza, a najlepiej oceniają ją emeryci i renciści.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2391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7 na 10 badanych ocenia swój poziom wiedzy z morskiej energetyki wiatrowej między niedostatecznym (1) a miernym (3). Oceny dobrze, bardzo dobrze i celująco przyznało sobie 27% mieszkańców Polski.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W podziale ze względu na region Polski można zauważyć, że najwięcej negatywnych ocen przyznali sobie badani z regionu wschodniego i niewiele mniej osób przyznało je sobie z regionu centralnego. Natomiast najlepiej oceniają swoją wiedzę mieszkańcy północno-zachodniej i północnej części Polski.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3903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4797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W badaniu wzięło udział nieco mniej mężczyzn niż kobiet.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Najliczniejszą grupę stanowili respondenci w wieku powyżej 60 roku życia (32%), następnie w wieku 45-59 lat (27%) oraz w wieku 35-44 lat (23%).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Pod względem wykształcenia ponad połowę badanych (53%) stanowiła grupa z wykształceniem wyższym, 34% respondentów z wykształceniem średnim i pomaturalnym, 11% respondentów to osoby z wykształceniem zasadniczym zawodowym. Pozostałe 2,7% badanych ma wykształcenie gimnazjalne, podstawowe, bądź odmówiło udzielenia odpowiedzi.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8760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Największa grupa badanych posiada średni całkowity dochód na 1 członka rodziny powyżej 2500 zł </a:t>
            </a:r>
            <a:r>
              <a:rPr lang="pl-PL" dirty="0"/>
              <a:t>(40% badanych). Drugim pod względem częstości wskazań był przedział 1501-2500 zł (34%). Dochód do1500 zł na 1 członka rodziny zanotowano dla 20% badanych. Jedynie 7% badanych odmówiło wskazania odpowiedzi.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Najliczniejszą grupę respondentów stanowiły osoby zamieszkujące w dwuosobowych gospodarstwach domowych (30%). Do nieco mniej licznych grup należą gospodarstwa domowe składające się z 4 osób (22%) i 3 osób (19%). Najmniej liczną grupę stanowili badani mieszkający samotnie oraz w gospodarstwach z 5 osobami i więcej (po 14%).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W przypadku sytuacji zawodowej najwięcej respondentów deklaruje pracę na etacie (46%). 29% badanych stanowili emeryci i renciści, a 17% prowadzi własną działalność gospodarczą. Pozostałe 12,3% badanych znajduje się w innej sytuacji zawodowej.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3692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 przypadku podziału na miejsce zamieszkania 28% stanowili mieszkańcy wsi, natomiast 72% miast.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Najliczniejszy jest region centralny (25%). Najmniej licznym regionem okazał się południowo-zachodni, który zamieszkuje 11% badanych.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pl-P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Analiza miejsc zamieszkania respondentów wskazała, że najliczniejszą grupę stanowili mieszkańcy województwa mazowieckiego (19%), a następnie śląskiego (10%).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265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Respondenci w zdecydowanej większości popierają rozwój lądowych farm wiatrowych w Polsce. W tej grupie nieznacznie częściej to osoby zdecydowanie niż raczej popierające. Ze względu na wykształcenie badanych to właśnie osoby z ukończoną edukacją na poziomie zasadniczym zawodowym są najczęściej za rozwojem tego typu źródeł energii w Polsce. Najrzadziej, choć nadal w większości, osoby z wykształceniem podstawowym lub gimnazjalnym są podobnego zdania.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Nieco mniej ocen pozytywnych przyznano budowie farm wiatrowych w okolicy zamieszkania respondentów, choć nadal jest to trzy czwarte badanych. W tym przypadku większość ocen pozytywnych składa się z ocen raczej popierających taki pomysł. Wraz z wykształceniem wzrasta odsetek pozytywnych ocen – im wyższy stopień tym większy stopień poparcia pomysłu budowy w okolicy zamieszkania.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179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Prawie jedna czwarta mieszkańców Polski mieszka w pobliżu lądowych farm wiatrowych. Większość z nich ocenia pozytywnie działania urzędników i inwestora na etapie powstawania takich farm. Prawie co czwarty nie potrafił określić swojej oceny. Może to wynikać z braku obecności przy tym etapie inwestycji.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5144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13% z ogółu badanych ocenia działania władz i inwestora farm wiatrowych na etapie jej powstawania za pozytywne. Częściej są to mężczyźni, a także osoby z miast do 20 tys. mieszkańców oraz od 20 do 100 tys. mieszkańców.  Najsłabiej takie działania oceniają respondenci z miast od 100 do 500 tys. osób.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550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/>
              <a:t>Mieszkańcy Polski najlepiej oceniają działalność urzędników i inwestora z regionu północno-zachodniego, natomiast najwięcej negatywnych ocen przyznano w regionie północnym. Najmniej oceniających pochodzi z regionu południowego, ponieważ Ci respondenci praktycznie nie posiadają w okolicy zamieszkania lądowych farm wiatrowych.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7415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Co siódmy uważa, że lądowe farmy wiatrowe mają raczej lub zdecydowanie pozytywny wpływ na środowisko. Ponad 85% osób od 15 do 24 r.ż. uważa  energię pochodzącą z lądowych farmy za pozytywnie wpływającą na środowisko. Najmniej przychylni do tego zdania są najstarsi respondenci, choć nadal oceniają ten aspekt w większości pozytywnie.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8581A-8A97-4CAC-8E62-ACEA7CCA5A39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64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_cie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8AD2EE7-4162-4C34-9D2F-B7A6AA6260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7" y="6045590"/>
            <a:ext cx="6849846" cy="7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22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3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4362" y="908050"/>
            <a:ext cx="7275788" cy="1415612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Century Gothic" panose="020B0502020202020204" pitchFamily="34" charset="0"/>
              <a:buChar char="◦"/>
              <a:defRPr sz="1000"/>
            </a:lvl2pPr>
            <a:lvl3pPr marL="1143000" indent="-228600"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58"/>
          <p:cNvSpPr>
            <a:spLocks noGrp="1"/>
          </p:cNvSpPr>
          <p:nvPr>
            <p:ph type="body" sz="quarter" idx="14" hasCustomPrompt="1"/>
          </p:nvPr>
        </p:nvSpPr>
        <p:spPr>
          <a:xfrm>
            <a:off x="1544362" y="4213678"/>
            <a:ext cx="7275788" cy="1415612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3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467544" y="1124744"/>
            <a:ext cx="936104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4362" y="2560864"/>
            <a:ext cx="7275788" cy="1415612"/>
          </a:xfrm>
          <a:prstGeom prst="rect">
            <a:avLst/>
          </a:prstGeom>
        </p:spPr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lang="pl-PL" sz="1000" b="0" i="0" baseline="0" dirty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6286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Century Gothic" panose="020B0502020202020204" pitchFamily="34" charset="0"/>
              <a:buChar char="◦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171450" lvl="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/>
              <a:t>Rekomendacja 2</a:t>
            </a:r>
          </a:p>
          <a:p>
            <a:pPr marL="171450" lvl="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marL="171450" lvl="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467544" y="2780928"/>
            <a:ext cx="936104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9" name="Symbol zastępczy obrazu 48"/>
          <p:cNvSpPr>
            <a:spLocks noGrp="1"/>
          </p:cNvSpPr>
          <p:nvPr>
            <p:ph type="pic" sz="quarter" idx="22" hasCustomPrompt="1"/>
          </p:nvPr>
        </p:nvSpPr>
        <p:spPr>
          <a:xfrm>
            <a:off x="467544" y="4437112"/>
            <a:ext cx="936104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57" name="Łącznik prostoliniowy 47"/>
          <p:cNvCxnSpPr/>
          <p:nvPr userDrawn="1"/>
        </p:nvCxnSpPr>
        <p:spPr>
          <a:xfrm>
            <a:off x="335866" y="2420888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oliniowy 47"/>
          <p:cNvCxnSpPr/>
          <p:nvPr userDrawn="1"/>
        </p:nvCxnSpPr>
        <p:spPr>
          <a:xfrm>
            <a:off x="335866" y="4077072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ymbol zastępczy tekstu 49"/>
          <p:cNvSpPr>
            <a:spLocks noGrp="1"/>
          </p:cNvSpPr>
          <p:nvPr>
            <p:ph type="body" sz="quarter" idx="23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3" name="Symbol zastępczy tekstu 48"/>
          <p:cNvSpPr>
            <a:spLocks noGrp="1"/>
          </p:cNvSpPr>
          <p:nvPr>
            <p:ph type="body" sz="quarter" idx="2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2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092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4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4362" y="908050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51" name="Symbol zastępczy tekstu 58"/>
          <p:cNvSpPr>
            <a:spLocks noGrp="1"/>
          </p:cNvSpPr>
          <p:nvPr>
            <p:ph type="body" sz="quarter" idx="14" hasCustomPrompt="1"/>
          </p:nvPr>
        </p:nvSpPr>
        <p:spPr>
          <a:xfrm>
            <a:off x="1544362" y="3311704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3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488129" y="1016182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4362" y="2109877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2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488129" y="2220072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9" name="Symbol zastępczy obrazu 48"/>
          <p:cNvSpPr>
            <a:spLocks noGrp="1"/>
          </p:cNvSpPr>
          <p:nvPr>
            <p:ph type="pic" sz="quarter" idx="22" hasCustomPrompt="1"/>
          </p:nvPr>
        </p:nvSpPr>
        <p:spPr>
          <a:xfrm>
            <a:off x="488128" y="3414056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57" name="Łącznik prostoliniowy 47"/>
          <p:cNvCxnSpPr/>
          <p:nvPr userDrawn="1"/>
        </p:nvCxnSpPr>
        <p:spPr>
          <a:xfrm>
            <a:off x="401623" y="2032634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oliniowy 47"/>
          <p:cNvCxnSpPr/>
          <p:nvPr userDrawn="1"/>
        </p:nvCxnSpPr>
        <p:spPr>
          <a:xfrm>
            <a:off x="401623" y="3237395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ymbol zastępczy tekstu 49"/>
          <p:cNvSpPr>
            <a:spLocks noGrp="1"/>
          </p:cNvSpPr>
          <p:nvPr>
            <p:ph type="body" sz="quarter" idx="23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61" name="Symbol zastępczy tekstu 58"/>
          <p:cNvSpPr>
            <a:spLocks noGrp="1"/>
          </p:cNvSpPr>
          <p:nvPr>
            <p:ph type="body" sz="quarter" idx="24" hasCustomPrompt="1"/>
          </p:nvPr>
        </p:nvSpPr>
        <p:spPr>
          <a:xfrm>
            <a:off x="1544362" y="4513532"/>
            <a:ext cx="7275788" cy="1037591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4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62" name="Symbol zastępczy obrazu 48"/>
          <p:cNvSpPr>
            <a:spLocks noGrp="1"/>
          </p:cNvSpPr>
          <p:nvPr>
            <p:ph type="pic" sz="quarter" idx="25" hasCustomPrompt="1"/>
          </p:nvPr>
        </p:nvSpPr>
        <p:spPr>
          <a:xfrm>
            <a:off x="486803" y="4621664"/>
            <a:ext cx="821325" cy="821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63" name="Łącznik prostoliniowy 47"/>
          <p:cNvCxnSpPr/>
          <p:nvPr userDrawn="1"/>
        </p:nvCxnSpPr>
        <p:spPr>
          <a:xfrm>
            <a:off x="401623" y="4442156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tekstu 48"/>
          <p:cNvSpPr>
            <a:spLocks noGrp="1"/>
          </p:cNvSpPr>
          <p:nvPr>
            <p:ph type="body" sz="quarter" idx="26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817757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5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908051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defTabSz="914400" rtl="0" eaLnBrk="1" latinLnBrk="0" hangingPunct="1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58"/>
          <p:cNvSpPr>
            <a:spLocks noGrp="1"/>
          </p:cNvSpPr>
          <p:nvPr>
            <p:ph type="body" sz="quarter" idx="14" hasCustomPrompt="1"/>
          </p:nvPr>
        </p:nvSpPr>
        <p:spPr>
          <a:xfrm>
            <a:off x="1544362" y="2877485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3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539552" y="980728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5641" y="1892768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2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539552" y="1952836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9" name="Symbol zastępczy obrazu 48"/>
          <p:cNvSpPr>
            <a:spLocks noGrp="1"/>
          </p:cNvSpPr>
          <p:nvPr>
            <p:ph type="pic" sz="quarter" idx="22" hasCustomPrompt="1"/>
          </p:nvPr>
        </p:nvSpPr>
        <p:spPr>
          <a:xfrm>
            <a:off x="539552" y="2924944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0" name="Symbol zastępczy obrazu 48"/>
          <p:cNvSpPr>
            <a:spLocks noGrp="1"/>
          </p:cNvSpPr>
          <p:nvPr>
            <p:ph type="pic" sz="quarter" idx="23" hasCustomPrompt="1"/>
          </p:nvPr>
        </p:nvSpPr>
        <p:spPr>
          <a:xfrm>
            <a:off x="539552" y="3897052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1" name="Symbol zastępczy obrazu 48"/>
          <p:cNvSpPr>
            <a:spLocks noGrp="1"/>
          </p:cNvSpPr>
          <p:nvPr>
            <p:ph type="pic" sz="quarter" idx="24" hasCustomPrompt="1"/>
          </p:nvPr>
        </p:nvSpPr>
        <p:spPr>
          <a:xfrm>
            <a:off x="539552" y="4869160"/>
            <a:ext cx="719696" cy="719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82" name="Symbol zastępczy tekstu 58"/>
          <p:cNvSpPr>
            <a:spLocks noGrp="1"/>
          </p:cNvSpPr>
          <p:nvPr>
            <p:ph type="body" sz="quarter" idx="25" hasCustomPrompt="1"/>
          </p:nvPr>
        </p:nvSpPr>
        <p:spPr>
          <a:xfrm>
            <a:off x="1536287" y="4846920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5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83" name="Symbol zastępczy tekstu 58"/>
          <p:cNvSpPr>
            <a:spLocks noGrp="1"/>
          </p:cNvSpPr>
          <p:nvPr>
            <p:ph type="body" sz="quarter" idx="26" hasCustomPrompt="1"/>
          </p:nvPr>
        </p:nvSpPr>
        <p:spPr>
          <a:xfrm>
            <a:off x="1544362" y="3862202"/>
            <a:ext cx="7275788" cy="792088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4</a:t>
            </a:r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cxnSp>
        <p:nvCxnSpPr>
          <p:cNvPr id="63" name="Łącznik prostoliniowy 47"/>
          <p:cNvCxnSpPr/>
          <p:nvPr userDrawn="1"/>
        </p:nvCxnSpPr>
        <p:spPr>
          <a:xfrm>
            <a:off x="323440" y="1802313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oliniowy 47"/>
          <p:cNvCxnSpPr/>
          <p:nvPr userDrawn="1"/>
        </p:nvCxnSpPr>
        <p:spPr>
          <a:xfrm>
            <a:off x="323440" y="2780928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oliniowy 47"/>
          <p:cNvCxnSpPr/>
          <p:nvPr userDrawn="1"/>
        </p:nvCxnSpPr>
        <p:spPr>
          <a:xfrm>
            <a:off x="323440" y="3769375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Łącznik prostoliniowy 47"/>
          <p:cNvCxnSpPr/>
          <p:nvPr userDrawn="1"/>
        </p:nvCxnSpPr>
        <p:spPr>
          <a:xfrm>
            <a:off x="340891" y="4757823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ymbol zastępczy tekstu 49"/>
          <p:cNvSpPr>
            <a:spLocks noGrp="1"/>
          </p:cNvSpPr>
          <p:nvPr>
            <p:ph type="body" sz="quarter" idx="27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9" name="Symbol zastępczy tekstu 48"/>
          <p:cNvSpPr>
            <a:spLocks noGrp="1"/>
          </p:cNvSpPr>
          <p:nvPr>
            <p:ph type="body" sz="quarter" idx="28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8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802238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i has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ymbol zastępczy tekstu 49"/>
          <p:cNvSpPr>
            <a:spLocks noGrp="1"/>
          </p:cNvSpPr>
          <p:nvPr>
            <p:ph type="body" sz="quarter" idx="15" hasCustomPrompt="1"/>
          </p:nvPr>
        </p:nvSpPr>
        <p:spPr>
          <a:xfrm>
            <a:off x="5952620" y="2588907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7" name="Symbol zastępczy tekstu 49"/>
          <p:cNvSpPr>
            <a:spLocks noGrp="1"/>
          </p:cNvSpPr>
          <p:nvPr>
            <p:ph type="body" sz="quarter" idx="16" hasCustomPrompt="1"/>
          </p:nvPr>
        </p:nvSpPr>
        <p:spPr>
          <a:xfrm>
            <a:off x="6037728" y="3332990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8" name="Symbol zastępczy tekstu 49"/>
          <p:cNvSpPr>
            <a:spLocks noGrp="1"/>
          </p:cNvSpPr>
          <p:nvPr>
            <p:ph type="body" sz="quarter" idx="17" hasCustomPrompt="1"/>
          </p:nvPr>
        </p:nvSpPr>
        <p:spPr>
          <a:xfrm>
            <a:off x="5729363" y="4077072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9" name="Symbol zastępczy tekstu 49"/>
          <p:cNvSpPr>
            <a:spLocks noGrp="1"/>
          </p:cNvSpPr>
          <p:nvPr>
            <p:ph type="body" sz="quarter" idx="18" hasCustomPrompt="1"/>
          </p:nvPr>
        </p:nvSpPr>
        <p:spPr>
          <a:xfrm>
            <a:off x="5718287" y="1844824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0" name="Symbol zastępczy tekstu 49"/>
          <p:cNvSpPr>
            <a:spLocks noGrp="1"/>
          </p:cNvSpPr>
          <p:nvPr>
            <p:ph type="body" sz="quarter" idx="19" hasCustomPrompt="1"/>
          </p:nvPr>
        </p:nvSpPr>
        <p:spPr>
          <a:xfrm>
            <a:off x="1731575" y="4005064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5" name="Symbol zastępczy tekstu 49"/>
          <p:cNvSpPr>
            <a:spLocks noGrp="1"/>
          </p:cNvSpPr>
          <p:nvPr>
            <p:ph type="body" sz="quarter" idx="24" hasCustomPrompt="1"/>
          </p:nvPr>
        </p:nvSpPr>
        <p:spPr>
          <a:xfrm>
            <a:off x="3742934" y="1412776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6" name="Symbol zastępczy tekstu 49"/>
          <p:cNvSpPr>
            <a:spLocks noGrp="1"/>
          </p:cNvSpPr>
          <p:nvPr>
            <p:ph type="body" sz="quarter" idx="25" hasCustomPrompt="1"/>
          </p:nvPr>
        </p:nvSpPr>
        <p:spPr>
          <a:xfrm>
            <a:off x="3742934" y="4365104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7" name="Symbol zastępczy tekstu 49"/>
          <p:cNvSpPr>
            <a:spLocks noGrp="1"/>
          </p:cNvSpPr>
          <p:nvPr>
            <p:ph type="body" sz="quarter" idx="26" hasCustomPrompt="1"/>
          </p:nvPr>
        </p:nvSpPr>
        <p:spPr>
          <a:xfrm>
            <a:off x="1621806" y="1772816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8" name="Symbol zastępczy tekstu 49"/>
          <p:cNvSpPr>
            <a:spLocks noGrp="1"/>
          </p:cNvSpPr>
          <p:nvPr>
            <p:ph type="body" sz="quarter" idx="27" hasCustomPrompt="1"/>
          </p:nvPr>
        </p:nvSpPr>
        <p:spPr>
          <a:xfrm>
            <a:off x="1442658" y="3260982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69" name="Symbol zastępczy tekstu 49"/>
          <p:cNvSpPr>
            <a:spLocks noGrp="1"/>
          </p:cNvSpPr>
          <p:nvPr>
            <p:ph type="body" sz="quarter" idx="28" hasCustomPrompt="1"/>
          </p:nvPr>
        </p:nvSpPr>
        <p:spPr>
          <a:xfrm>
            <a:off x="1403648" y="2516899"/>
            <a:ext cx="1698625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pl-PL"/>
              <a:t>zagadnienie</a:t>
            </a:r>
          </a:p>
        </p:txBody>
      </p:sp>
      <p:sp>
        <p:nvSpPr>
          <p:cNvPr id="54" name="Symbol zastępczy zawartości 53"/>
          <p:cNvSpPr>
            <a:spLocks noGrp="1"/>
          </p:cNvSpPr>
          <p:nvPr>
            <p:ph sz="quarter" idx="29" hasCustomPrompt="1"/>
          </p:nvPr>
        </p:nvSpPr>
        <p:spPr>
          <a:xfrm>
            <a:off x="3702050" y="2276872"/>
            <a:ext cx="1739900" cy="151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pl-PL"/>
              <a:t>Zawartość</a:t>
            </a:r>
          </a:p>
        </p:txBody>
      </p:sp>
      <p:sp>
        <p:nvSpPr>
          <p:cNvPr id="61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6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176218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634491"/>
            <a:ext cx="4103688" cy="4026534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jest dużo tekstu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1634490"/>
            <a:ext cx="4103687" cy="4026534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Miejsce na drugą kolumnę tekstu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cxnSp>
        <p:nvCxnSpPr>
          <p:cNvPr id="53" name="Łącznik prosty 52"/>
          <p:cNvCxnSpPr/>
          <p:nvPr userDrawn="1"/>
        </p:nvCxnSpPr>
        <p:spPr>
          <a:xfrm>
            <a:off x="4576854" y="908049"/>
            <a:ext cx="0" cy="494461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ymbol zastępczy tekstu 68"/>
          <p:cNvSpPr>
            <a:spLocks noGrp="1"/>
          </p:cNvSpPr>
          <p:nvPr>
            <p:ph type="body" sz="quarter" idx="17"/>
          </p:nvPr>
        </p:nvSpPr>
        <p:spPr>
          <a:xfrm>
            <a:off x="323850" y="987238"/>
            <a:ext cx="4113396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55" name="Symbol zastępczy tekstu 68"/>
          <p:cNvSpPr>
            <a:spLocks noGrp="1"/>
          </p:cNvSpPr>
          <p:nvPr>
            <p:ph type="body" sz="quarter" idx="18"/>
          </p:nvPr>
        </p:nvSpPr>
        <p:spPr>
          <a:xfrm>
            <a:off x="4716463" y="987237"/>
            <a:ext cx="4103687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10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9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2791580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y_i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2276475"/>
            <a:ext cx="4103688" cy="3384550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2276474"/>
            <a:ext cx="4103687" cy="3384550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cxnSp>
        <p:nvCxnSpPr>
          <p:cNvPr id="53" name="Łącznik prosty 52"/>
          <p:cNvCxnSpPr/>
          <p:nvPr userDrawn="1"/>
        </p:nvCxnSpPr>
        <p:spPr>
          <a:xfrm>
            <a:off x="4576854" y="908049"/>
            <a:ext cx="0" cy="494461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7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163543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8" name="Symbol zastępczy tekstu 47"/>
          <p:cNvSpPr>
            <a:spLocks noGrp="1"/>
          </p:cNvSpPr>
          <p:nvPr>
            <p:ph type="body" sz="quarter" idx="14" hasCustomPrompt="1"/>
          </p:nvPr>
        </p:nvSpPr>
        <p:spPr>
          <a:xfrm>
            <a:off x="419419" y="1920239"/>
            <a:ext cx="2615502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3" name="Symbol zastępczy tekstu 47"/>
          <p:cNvSpPr>
            <a:spLocks noGrp="1"/>
          </p:cNvSpPr>
          <p:nvPr>
            <p:ph type="body" sz="quarter" idx="15" hasCustomPrompt="1"/>
          </p:nvPr>
        </p:nvSpPr>
        <p:spPr>
          <a:xfrm>
            <a:off x="3314981" y="1920239"/>
            <a:ext cx="2615502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4" name="Symbol zastępczy tekstu 47"/>
          <p:cNvSpPr>
            <a:spLocks noGrp="1"/>
          </p:cNvSpPr>
          <p:nvPr>
            <p:ph type="body" sz="quarter" idx="16" hasCustomPrompt="1"/>
          </p:nvPr>
        </p:nvSpPr>
        <p:spPr>
          <a:xfrm>
            <a:off x="6185599" y="1920239"/>
            <a:ext cx="2615502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3165375" y="1842146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6065348" y="1842146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ymbol zastępczy tekstu 68"/>
          <p:cNvSpPr>
            <a:spLocks noGrp="1"/>
          </p:cNvSpPr>
          <p:nvPr>
            <p:ph type="body" sz="quarter" idx="17"/>
          </p:nvPr>
        </p:nvSpPr>
        <p:spPr>
          <a:xfrm>
            <a:off x="419100" y="1282287"/>
            <a:ext cx="2616200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0" name="Symbol zastępczy tekstu 68"/>
          <p:cNvSpPr>
            <a:spLocks noGrp="1"/>
          </p:cNvSpPr>
          <p:nvPr>
            <p:ph type="body" sz="quarter" idx="18"/>
          </p:nvPr>
        </p:nvSpPr>
        <p:spPr>
          <a:xfrm>
            <a:off x="3302349" y="1282287"/>
            <a:ext cx="2616200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1" name="Symbol zastępczy tekstu 68"/>
          <p:cNvSpPr>
            <a:spLocks noGrp="1"/>
          </p:cNvSpPr>
          <p:nvPr>
            <p:ph type="body" sz="quarter" idx="19"/>
          </p:nvPr>
        </p:nvSpPr>
        <p:spPr>
          <a:xfrm>
            <a:off x="6185599" y="1282287"/>
            <a:ext cx="2616200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13" name="Symbol zastępczy tekstu 48"/>
          <p:cNvSpPr>
            <a:spLocks noGrp="1"/>
          </p:cNvSpPr>
          <p:nvPr>
            <p:ph type="body" sz="quarter" idx="20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2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652112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y_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8" name="Symbol zastępczy tekstu 47"/>
          <p:cNvSpPr>
            <a:spLocks noGrp="1"/>
          </p:cNvSpPr>
          <p:nvPr>
            <p:ph type="body" sz="quarter" idx="14" hasCustomPrompt="1"/>
          </p:nvPr>
        </p:nvSpPr>
        <p:spPr>
          <a:xfrm>
            <a:off x="419419" y="2286000"/>
            <a:ext cx="2615502" cy="3280092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3" name="Symbol zastępczy tekstu 47"/>
          <p:cNvSpPr>
            <a:spLocks noGrp="1"/>
          </p:cNvSpPr>
          <p:nvPr>
            <p:ph type="body" sz="quarter" idx="15" hasCustomPrompt="1"/>
          </p:nvPr>
        </p:nvSpPr>
        <p:spPr>
          <a:xfrm>
            <a:off x="3314981" y="2286000"/>
            <a:ext cx="2615502" cy="3280092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4" name="Symbol zastępczy tekstu 47"/>
          <p:cNvSpPr>
            <a:spLocks noGrp="1"/>
          </p:cNvSpPr>
          <p:nvPr>
            <p:ph type="body" sz="quarter" idx="16" hasCustomPrompt="1"/>
          </p:nvPr>
        </p:nvSpPr>
        <p:spPr>
          <a:xfrm>
            <a:off x="6185599" y="2286000"/>
            <a:ext cx="2615502" cy="3280092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3165375" y="2246785"/>
            <a:ext cx="0" cy="3628741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6065348" y="2246785"/>
            <a:ext cx="0" cy="3628741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mbol zastępczy tekstu 48"/>
          <p:cNvSpPr>
            <a:spLocks noGrp="1"/>
          </p:cNvSpPr>
          <p:nvPr>
            <p:ph type="body" sz="quarter" idx="17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9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698323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2880">
          <p15:clr>
            <a:srgbClr val="FBAE40"/>
          </p15:clr>
        </p15:guide>
        <p15:guide id="3" pos="192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8" name="Symbol zastępczy tekstu 47"/>
          <p:cNvSpPr>
            <a:spLocks noGrp="1"/>
          </p:cNvSpPr>
          <p:nvPr>
            <p:ph type="body" sz="quarter" idx="14" hasCustomPrompt="1"/>
          </p:nvPr>
        </p:nvSpPr>
        <p:spPr>
          <a:xfrm>
            <a:off x="499430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3" name="Symbol zastępczy tekstu 47"/>
          <p:cNvSpPr>
            <a:spLocks noGrp="1"/>
          </p:cNvSpPr>
          <p:nvPr>
            <p:ph type="body" sz="quarter" idx="15" hasCustomPrompt="1"/>
          </p:nvPr>
        </p:nvSpPr>
        <p:spPr>
          <a:xfrm>
            <a:off x="2576417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4" name="Symbol zastępczy tekstu 47"/>
          <p:cNvSpPr>
            <a:spLocks noGrp="1"/>
          </p:cNvSpPr>
          <p:nvPr>
            <p:ph type="body" sz="quarter" idx="16" hasCustomPrompt="1"/>
          </p:nvPr>
        </p:nvSpPr>
        <p:spPr>
          <a:xfrm>
            <a:off x="4667864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2433855" y="1832198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4525303" y="1770489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ymbol zastępczy tekstu 68"/>
          <p:cNvSpPr>
            <a:spLocks noGrp="1"/>
          </p:cNvSpPr>
          <p:nvPr>
            <p:ph type="body" sz="quarter" idx="17"/>
          </p:nvPr>
        </p:nvSpPr>
        <p:spPr>
          <a:xfrm>
            <a:off x="499110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0" name="Symbol zastępczy tekstu 68"/>
          <p:cNvSpPr>
            <a:spLocks noGrp="1"/>
          </p:cNvSpPr>
          <p:nvPr>
            <p:ph type="body" sz="quarter" idx="18"/>
          </p:nvPr>
        </p:nvSpPr>
        <p:spPr>
          <a:xfrm>
            <a:off x="2563784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71" name="Symbol zastępczy tekstu 68"/>
          <p:cNvSpPr>
            <a:spLocks noGrp="1"/>
          </p:cNvSpPr>
          <p:nvPr>
            <p:ph type="body" sz="quarter" idx="19"/>
          </p:nvPr>
        </p:nvSpPr>
        <p:spPr>
          <a:xfrm>
            <a:off x="4667863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sp>
        <p:nvSpPr>
          <p:cNvPr id="57" name="Symbol zastępczy tekstu 47"/>
          <p:cNvSpPr>
            <a:spLocks noGrp="1"/>
          </p:cNvSpPr>
          <p:nvPr>
            <p:ph type="body" sz="quarter" idx="20" hasCustomPrompt="1"/>
          </p:nvPr>
        </p:nvSpPr>
        <p:spPr>
          <a:xfrm>
            <a:off x="6771942" y="1908809"/>
            <a:ext cx="1798120" cy="3645853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8" name="Symbol zastępczy tekstu 68"/>
          <p:cNvSpPr>
            <a:spLocks noGrp="1"/>
          </p:cNvSpPr>
          <p:nvPr>
            <p:ph type="body" sz="quarter" idx="21"/>
          </p:nvPr>
        </p:nvSpPr>
        <p:spPr>
          <a:xfrm>
            <a:off x="6771941" y="1270857"/>
            <a:ext cx="1798599" cy="5499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</a:t>
            </a:r>
          </a:p>
        </p:txBody>
      </p:sp>
      <p:cxnSp>
        <p:nvCxnSpPr>
          <p:cNvPr id="59" name="Łącznik prosty 58"/>
          <p:cNvCxnSpPr/>
          <p:nvPr userDrawn="1"/>
        </p:nvCxnSpPr>
        <p:spPr>
          <a:xfrm>
            <a:off x="6632233" y="1832198"/>
            <a:ext cx="0" cy="4033380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ymbol zastępczy tekstu 48"/>
          <p:cNvSpPr>
            <a:spLocks noGrp="1"/>
          </p:cNvSpPr>
          <p:nvPr>
            <p:ph type="body" sz="quarter" idx="22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803932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y_i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cxnSp>
        <p:nvCxnSpPr>
          <p:cNvPr id="64" name="Łącznik prosty 63"/>
          <p:cNvCxnSpPr/>
          <p:nvPr userDrawn="1"/>
        </p:nvCxnSpPr>
        <p:spPr>
          <a:xfrm>
            <a:off x="2433855" y="2274771"/>
            <a:ext cx="0" cy="359080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/>
          <p:cNvCxnSpPr/>
          <p:nvPr userDrawn="1"/>
        </p:nvCxnSpPr>
        <p:spPr>
          <a:xfrm>
            <a:off x="4525303" y="2213062"/>
            <a:ext cx="0" cy="359080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58"/>
          <p:cNvCxnSpPr/>
          <p:nvPr userDrawn="1"/>
        </p:nvCxnSpPr>
        <p:spPr>
          <a:xfrm>
            <a:off x="6632233" y="2274771"/>
            <a:ext cx="0" cy="3590807"/>
          </a:xfrm>
          <a:prstGeom prst="line">
            <a:avLst/>
          </a:prstGeom>
          <a:ln w="3175">
            <a:gradFill flip="none" rotWithShape="1">
              <a:gsLst>
                <a:gs pos="70000">
                  <a:schemeClr val="tx1"/>
                </a:gs>
                <a:gs pos="30000">
                  <a:schemeClr val="tx1"/>
                </a:gs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ymbol zastępczy tekstu 47"/>
          <p:cNvSpPr>
            <a:spLocks noGrp="1"/>
          </p:cNvSpPr>
          <p:nvPr>
            <p:ph type="body" sz="quarter" idx="21" hasCustomPrompt="1"/>
          </p:nvPr>
        </p:nvSpPr>
        <p:spPr>
          <a:xfrm>
            <a:off x="499430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58" name="Symbol zastępczy tekstu 47"/>
          <p:cNvSpPr>
            <a:spLocks noGrp="1"/>
          </p:cNvSpPr>
          <p:nvPr>
            <p:ph type="body" sz="quarter" idx="22" hasCustomPrompt="1"/>
          </p:nvPr>
        </p:nvSpPr>
        <p:spPr>
          <a:xfrm>
            <a:off x="2576417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60" name="Symbol zastępczy tekstu 47"/>
          <p:cNvSpPr>
            <a:spLocks noGrp="1"/>
          </p:cNvSpPr>
          <p:nvPr>
            <p:ph type="body" sz="quarter" idx="23" hasCustomPrompt="1"/>
          </p:nvPr>
        </p:nvSpPr>
        <p:spPr>
          <a:xfrm>
            <a:off x="4667864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61" name="Symbol zastępczy tekstu 47"/>
          <p:cNvSpPr>
            <a:spLocks noGrp="1"/>
          </p:cNvSpPr>
          <p:nvPr>
            <p:ph type="body" sz="quarter" idx="24" hasCustomPrompt="1"/>
          </p:nvPr>
        </p:nvSpPr>
        <p:spPr>
          <a:xfrm>
            <a:off x="6771942" y="2276475"/>
            <a:ext cx="1798120" cy="3278187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sz="1000"/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</p:txBody>
      </p:sp>
      <p:sp>
        <p:nvSpPr>
          <p:cNvPr id="12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11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1478977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5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4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  <p:cxnSp>
        <p:nvCxnSpPr>
          <p:cNvPr id="6" name="Łącznik prosty 86">
            <a:extLst>
              <a:ext uri="{FF2B5EF4-FFF2-40B4-BE49-F238E27FC236}">
                <a16:creationId xmlns:a16="http://schemas.microsoft.com/office/drawing/2014/main" id="{64AA20EF-1E05-452F-9856-A81ECE8123BE}"/>
              </a:ext>
            </a:extLst>
          </p:cNvPr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82">
            <a:extLst>
              <a:ext uri="{FF2B5EF4-FFF2-40B4-BE49-F238E27FC236}">
                <a16:creationId xmlns:a16="http://schemas.microsoft.com/office/drawing/2014/main" id="{28311624-A00D-4660-BCFC-6E66CD44819D}"/>
              </a:ext>
            </a:extLst>
          </p:cNvPr>
          <p:cNvCxnSpPr/>
          <p:nvPr userDrawn="1"/>
        </p:nvCxnSpPr>
        <p:spPr>
          <a:xfrm>
            <a:off x="251520" y="787946"/>
            <a:ext cx="8712968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177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5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4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2698377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e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5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cxnSp>
        <p:nvCxnSpPr>
          <p:cNvPr id="11" name="Łącznik prosty 86"/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2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176841" y="116632"/>
            <a:ext cx="879031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87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ona koncowa_jas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a 40"/>
          <p:cNvGrpSpPr/>
          <p:nvPr userDrawn="1"/>
        </p:nvGrpSpPr>
        <p:grpSpPr>
          <a:xfrm>
            <a:off x="611560" y="5517232"/>
            <a:ext cx="709945" cy="792088"/>
            <a:chOff x="3951130" y="2132856"/>
            <a:chExt cx="2298915" cy="2564904"/>
          </a:xfrm>
        </p:grpSpPr>
        <p:sp>
          <p:nvSpPr>
            <p:cNvPr id="42" name="Freeform 164"/>
            <p:cNvSpPr>
              <a:spLocks noEditPoints="1"/>
            </p:cNvSpPr>
            <p:nvPr/>
          </p:nvSpPr>
          <p:spPr bwMode="auto">
            <a:xfrm>
              <a:off x="4744350" y="3897415"/>
              <a:ext cx="112215" cy="179306"/>
            </a:xfrm>
            <a:custGeom>
              <a:avLst/>
              <a:gdLst>
                <a:gd name="T0" fmla="*/ 198 w 567"/>
                <a:gd name="T1" fmla="*/ 547 h 906"/>
                <a:gd name="T2" fmla="*/ 109 w 567"/>
                <a:gd name="T3" fmla="*/ 881 h 906"/>
                <a:gd name="T4" fmla="*/ 107 w 567"/>
                <a:gd name="T5" fmla="*/ 890 h 906"/>
                <a:gd name="T6" fmla="*/ 100 w 567"/>
                <a:gd name="T7" fmla="*/ 901 h 906"/>
                <a:gd name="T8" fmla="*/ 87 w 567"/>
                <a:gd name="T9" fmla="*/ 906 h 906"/>
                <a:gd name="T10" fmla="*/ 17 w 567"/>
                <a:gd name="T11" fmla="*/ 905 h 906"/>
                <a:gd name="T12" fmla="*/ 6 w 567"/>
                <a:gd name="T13" fmla="*/ 898 h 906"/>
                <a:gd name="T14" fmla="*/ 0 w 567"/>
                <a:gd name="T15" fmla="*/ 886 h 906"/>
                <a:gd name="T16" fmla="*/ 0 w 567"/>
                <a:gd name="T17" fmla="*/ 40 h 906"/>
                <a:gd name="T18" fmla="*/ 4 w 567"/>
                <a:gd name="T19" fmla="*/ 24 h 906"/>
                <a:gd name="T20" fmla="*/ 16 w 567"/>
                <a:gd name="T21" fmla="*/ 13 h 906"/>
                <a:gd name="T22" fmla="*/ 29 w 567"/>
                <a:gd name="T23" fmla="*/ 10 h 906"/>
                <a:gd name="T24" fmla="*/ 175 w 567"/>
                <a:gd name="T25" fmla="*/ 1 h 906"/>
                <a:gd name="T26" fmla="*/ 265 w 567"/>
                <a:gd name="T27" fmla="*/ 1 h 906"/>
                <a:gd name="T28" fmla="*/ 365 w 567"/>
                <a:gd name="T29" fmla="*/ 13 h 906"/>
                <a:gd name="T30" fmla="*/ 435 w 567"/>
                <a:gd name="T31" fmla="*/ 38 h 906"/>
                <a:gd name="T32" fmla="*/ 471 w 567"/>
                <a:gd name="T33" fmla="*/ 58 h 906"/>
                <a:gd name="T34" fmla="*/ 502 w 567"/>
                <a:gd name="T35" fmla="*/ 83 h 906"/>
                <a:gd name="T36" fmla="*/ 528 w 567"/>
                <a:gd name="T37" fmla="*/ 116 h 906"/>
                <a:gd name="T38" fmla="*/ 547 w 567"/>
                <a:gd name="T39" fmla="*/ 152 h 906"/>
                <a:gd name="T40" fmla="*/ 561 w 567"/>
                <a:gd name="T41" fmla="*/ 195 h 906"/>
                <a:gd name="T42" fmla="*/ 567 w 567"/>
                <a:gd name="T43" fmla="*/ 244 h 906"/>
                <a:gd name="T44" fmla="*/ 567 w 567"/>
                <a:gd name="T45" fmla="*/ 277 h 906"/>
                <a:gd name="T46" fmla="*/ 563 w 567"/>
                <a:gd name="T47" fmla="*/ 331 h 906"/>
                <a:gd name="T48" fmla="*/ 553 w 567"/>
                <a:gd name="T49" fmla="*/ 377 h 906"/>
                <a:gd name="T50" fmla="*/ 536 w 567"/>
                <a:gd name="T51" fmla="*/ 417 h 906"/>
                <a:gd name="T52" fmla="*/ 511 w 567"/>
                <a:gd name="T53" fmla="*/ 452 h 906"/>
                <a:gd name="T54" fmla="*/ 483 w 567"/>
                <a:gd name="T55" fmla="*/ 480 h 906"/>
                <a:gd name="T56" fmla="*/ 447 w 567"/>
                <a:gd name="T57" fmla="*/ 503 h 906"/>
                <a:gd name="T58" fmla="*/ 394 w 567"/>
                <a:gd name="T59" fmla="*/ 526 h 906"/>
                <a:gd name="T60" fmla="*/ 299 w 567"/>
                <a:gd name="T61" fmla="*/ 544 h 906"/>
                <a:gd name="T62" fmla="*/ 229 w 567"/>
                <a:gd name="T63" fmla="*/ 548 h 906"/>
                <a:gd name="T64" fmla="*/ 456 w 567"/>
                <a:gd name="T65" fmla="*/ 239 h 906"/>
                <a:gd name="T66" fmla="*/ 444 w 567"/>
                <a:gd name="T67" fmla="*/ 184 h 906"/>
                <a:gd name="T68" fmla="*/ 415 w 567"/>
                <a:gd name="T69" fmla="*/ 143 h 906"/>
                <a:gd name="T70" fmla="*/ 369 w 567"/>
                <a:gd name="T71" fmla="*/ 114 h 906"/>
                <a:gd name="T72" fmla="*/ 308 w 567"/>
                <a:gd name="T73" fmla="*/ 98 h 906"/>
                <a:gd name="T74" fmla="*/ 229 w 567"/>
                <a:gd name="T75" fmla="*/ 93 h 906"/>
                <a:gd name="T76" fmla="*/ 109 w 567"/>
                <a:gd name="T77" fmla="*/ 97 h 906"/>
                <a:gd name="T78" fmla="*/ 167 w 567"/>
                <a:gd name="T79" fmla="*/ 454 h 906"/>
                <a:gd name="T80" fmla="*/ 229 w 567"/>
                <a:gd name="T81" fmla="*/ 456 h 906"/>
                <a:gd name="T82" fmla="*/ 312 w 567"/>
                <a:gd name="T83" fmla="*/ 450 h 906"/>
                <a:gd name="T84" fmla="*/ 374 w 567"/>
                <a:gd name="T85" fmla="*/ 433 h 906"/>
                <a:gd name="T86" fmla="*/ 417 w 567"/>
                <a:gd name="T87" fmla="*/ 402 h 906"/>
                <a:gd name="T88" fmla="*/ 445 w 567"/>
                <a:gd name="T89" fmla="*/ 359 h 906"/>
                <a:gd name="T90" fmla="*/ 456 w 567"/>
                <a:gd name="T91" fmla="*/ 30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906">
                  <a:moveTo>
                    <a:pt x="229" y="548"/>
                  </a:moveTo>
                  <a:lnTo>
                    <a:pt x="229" y="548"/>
                  </a:lnTo>
                  <a:lnTo>
                    <a:pt x="198" y="547"/>
                  </a:lnTo>
                  <a:lnTo>
                    <a:pt x="166" y="546"/>
                  </a:lnTo>
                  <a:lnTo>
                    <a:pt x="109" y="542"/>
                  </a:lnTo>
                  <a:lnTo>
                    <a:pt x="109" y="881"/>
                  </a:lnTo>
                  <a:lnTo>
                    <a:pt x="109" y="881"/>
                  </a:lnTo>
                  <a:lnTo>
                    <a:pt x="108" y="885"/>
                  </a:lnTo>
                  <a:lnTo>
                    <a:pt x="107" y="890"/>
                  </a:lnTo>
                  <a:lnTo>
                    <a:pt x="105" y="894"/>
                  </a:lnTo>
                  <a:lnTo>
                    <a:pt x="102" y="898"/>
                  </a:lnTo>
                  <a:lnTo>
                    <a:pt x="100" y="901"/>
                  </a:lnTo>
                  <a:lnTo>
                    <a:pt x="95" y="904"/>
                  </a:lnTo>
                  <a:lnTo>
                    <a:pt x="92" y="905"/>
                  </a:lnTo>
                  <a:lnTo>
                    <a:pt x="87" y="906"/>
                  </a:lnTo>
                  <a:lnTo>
                    <a:pt x="22" y="906"/>
                  </a:lnTo>
                  <a:lnTo>
                    <a:pt x="22" y="906"/>
                  </a:lnTo>
                  <a:lnTo>
                    <a:pt x="17" y="905"/>
                  </a:lnTo>
                  <a:lnTo>
                    <a:pt x="12" y="904"/>
                  </a:lnTo>
                  <a:lnTo>
                    <a:pt x="9" y="901"/>
                  </a:lnTo>
                  <a:lnTo>
                    <a:pt x="6" y="898"/>
                  </a:lnTo>
                  <a:lnTo>
                    <a:pt x="3" y="894"/>
                  </a:lnTo>
                  <a:lnTo>
                    <a:pt x="1" y="891"/>
                  </a:lnTo>
                  <a:lnTo>
                    <a:pt x="0" y="886"/>
                  </a:lnTo>
                  <a:lnTo>
                    <a:pt x="0" y="88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8" y="19"/>
                  </a:lnTo>
                  <a:lnTo>
                    <a:pt x="11" y="16"/>
                  </a:lnTo>
                  <a:lnTo>
                    <a:pt x="16" y="13"/>
                  </a:lnTo>
                  <a:lnTo>
                    <a:pt x="22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72" y="5"/>
                  </a:lnTo>
                  <a:lnTo>
                    <a:pt x="123" y="2"/>
                  </a:lnTo>
                  <a:lnTo>
                    <a:pt x="175" y="1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65" y="1"/>
                  </a:lnTo>
                  <a:lnTo>
                    <a:pt x="299" y="3"/>
                  </a:lnTo>
                  <a:lnTo>
                    <a:pt x="333" y="8"/>
                  </a:lnTo>
                  <a:lnTo>
                    <a:pt x="365" y="13"/>
                  </a:lnTo>
                  <a:lnTo>
                    <a:pt x="394" y="21"/>
                  </a:lnTo>
                  <a:lnTo>
                    <a:pt x="422" y="32"/>
                  </a:lnTo>
                  <a:lnTo>
                    <a:pt x="435" y="38"/>
                  </a:lnTo>
                  <a:lnTo>
                    <a:pt x="447" y="43"/>
                  </a:lnTo>
                  <a:lnTo>
                    <a:pt x="460" y="50"/>
                  </a:lnTo>
                  <a:lnTo>
                    <a:pt x="471" y="58"/>
                  </a:lnTo>
                  <a:lnTo>
                    <a:pt x="483" y="66"/>
                  </a:lnTo>
                  <a:lnTo>
                    <a:pt x="493" y="74"/>
                  </a:lnTo>
                  <a:lnTo>
                    <a:pt x="502" y="83"/>
                  </a:lnTo>
                  <a:lnTo>
                    <a:pt x="511" y="94"/>
                  </a:lnTo>
                  <a:lnTo>
                    <a:pt x="521" y="104"/>
                  </a:lnTo>
                  <a:lnTo>
                    <a:pt x="528" y="116"/>
                  </a:lnTo>
                  <a:lnTo>
                    <a:pt x="536" y="127"/>
                  </a:lnTo>
                  <a:lnTo>
                    <a:pt x="541" y="138"/>
                  </a:lnTo>
                  <a:lnTo>
                    <a:pt x="547" y="152"/>
                  </a:lnTo>
                  <a:lnTo>
                    <a:pt x="553" y="166"/>
                  </a:lnTo>
                  <a:lnTo>
                    <a:pt x="557" y="180"/>
                  </a:lnTo>
                  <a:lnTo>
                    <a:pt x="561" y="195"/>
                  </a:lnTo>
                  <a:lnTo>
                    <a:pt x="563" y="211"/>
                  </a:lnTo>
                  <a:lnTo>
                    <a:pt x="565" y="227"/>
                  </a:lnTo>
                  <a:lnTo>
                    <a:pt x="567" y="244"/>
                  </a:lnTo>
                  <a:lnTo>
                    <a:pt x="567" y="262"/>
                  </a:lnTo>
                  <a:lnTo>
                    <a:pt x="567" y="277"/>
                  </a:lnTo>
                  <a:lnTo>
                    <a:pt x="567" y="277"/>
                  </a:lnTo>
                  <a:lnTo>
                    <a:pt x="567" y="296"/>
                  </a:lnTo>
                  <a:lnTo>
                    <a:pt x="565" y="314"/>
                  </a:lnTo>
                  <a:lnTo>
                    <a:pt x="563" y="331"/>
                  </a:lnTo>
                  <a:lnTo>
                    <a:pt x="561" y="347"/>
                  </a:lnTo>
                  <a:lnTo>
                    <a:pt x="557" y="362"/>
                  </a:lnTo>
                  <a:lnTo>
                    <a:pt x="553" y="377"/>
                  </a:lnTo>
                  <a:lnTo>
                    <a:pt x="547" y="392"/>
                  </a:lnTo>
                  <a:lnTo>
                    <a:pt x="541" y="405"/>
                  </a:lnTo>
                  <a:lnTo>
                    <a:pt x="536" y="417"/>
                  </a:lnTo>
                  <a:lnTo>
                    <a:pt x="528" y="430"/>
                  </a:lnTo>
                  <a:lnTo>
                    <a:pt x="521" y="441"/>
                  </a:lnTo>
                  <a:lnTo>
                    <a:pt x="511" y="452"/>
                  </a:lnTo>
                  <a:lnTo>
                    <a:pt x="502" y="462"/>
                  </a:lnTo>
                  <a:lnTo>
                    <a:pt x="493" y="471"/>
                  </a:lnTo>
                  <a:lnTo>
                    <a:pt x="483" y="480"/>
                  </a:lnTo>
                  <a:lnTo>
                    <a:pt x="471" y="488"/>
                  </a:lnTo>
                  <a:lnTo>
                    <a:pt x="460" y="496"/>
                  </a:lnTo>
                  <a:lnTo>
                    <a:pt x="447" y="503"/>
                  </a:lnTo>
                  <a:lnTo>
                    <a:pt x="435" y="510"/>
                  </a:lnTo>
                  <a:lnTo>
                    <a:pt x="422" y="516"/>
                  </a:lnTo>
                  <a:lnTo>
                    <a:pt x="394" y="526"/>
                  </a:lnTo>
                  <a:lnTo>
                    <a:pt x="365" y="534"/>
                  </a:lnTo>
                  <a:lnTo>
                    <a:pt x="333" y="540"/>
                  </a:lnTo>
                  <a:lnTo>
                    <a:pt x="299" y="544"/>
                  </a:lnTo>
                  <a:lnTo>
                    <a:pt x="265" y="547"/>
                  </a:lnTo>
                  <a:lnTo>
                    <a:pt x="229" y="548"/>
                  </a:lnTo>
                  <a:lnTo>
                    <a:pt x="229" y="548"/>
                  </a:lnTo>
                  <a:close/>
                  <a:moveTo>
                    <a:pt x="458" y="262"/>
                  </a:moveTo>
                  <a:lnTo>
                    <a:pt x="458" y="262"/>
                  </a:lnTo>
                  <a:lnTo>
                    <a:pt x="456" y="239"/>
                  </a:lnTo>
                  <a:lnTo>
                    <a:pt x="454" y="220"/>
                  </a:lnTo>
                  <a:lnTo>
                    <a:pt x="450" y="202"/>
                  </a:lnTo>
                  <a:lnTo>
                    <a:pt x="444" y="184"/>
                  </a:lnTo>
                  <a:lnTo>
                    <a:pt x="436" y="168"/>
                  </a:lnTo>
                  <a:lnTo>
                    <a:pt x="427" y="155"/>
                  </a:lnTo>
                  <a:lnTo>
                    <a:pt x="415" y="143"/>
                  </a:lnTo>
                  <a:lnTo>
                    <a:pt x="401" y="132"/>
                  </a:lnTo>
                  <a:lnTo>
                    <a:pt x="386" y="122"/>
                  </a:lnTo>
                  <a:lnTo>
                    <a:pt x="369" y="114"/>
                  </a:lnTo>
                  <a:lnTo>
                    <a:pt x="351" y="107"/>
                  </a:lnTo>
                  <a:lnTo>
                    <a:pt x="330" y="102"/>
                  </a:lnTo>
                  <a:lnTo>
                    <a:pt x="308" y="98"/>
                  </a:lnTo>
                  <a:lnTo>
                    <a:pt x="283" y="95"/>
                  </a:lnTo>
                  <a:lnTo>
                    <a:pt x="257" y="94"/>
                  </a:lnTo>
                  <a:lnTo>
                    <a:pt x="229" y="93"/>
                  </a:lnTo>
                  <a:lnTo>
                    <a:pt x="229" y="93"/>
                  </a:lnTo>
                  <a:lnTo>
                    <a:pt x="165" y="95"/>
                  </a:lnTo>
                  <a:lnTo>
                    <a:pt x="109" y="97"/>
                  </a:lnTo>
                  <a:lnTo>
                    <a:pt x="109" y="452"/>
                  </a:lnTo>
                  <a:lnTo>
                    <a:pt x="109" y="452"/>
                  </a:lnTo>
                  <a:lnTo>
                    <a:pt x="167" y="454"/>
                  </a:lnTo>
                  <a:lnTo>
                    <a:pt x="201" y="456"/>
                  </a:lnTo>
                  <a:lnTo>
                    <a:pt x="229" y="456"/>
                  </a:lnTo>
                  <a:lnTo>
                    <a:pt x="229" y="456"/>
                  </a:lnTo>
                  <a:lnTo>
                    <a:pt x="259" y="456"/>
                  </a:lnTo>
                  <a:lnTo>
                    <a:pt x="287" y="454"/>
                  </a:lnTo>
                  <a:lnTo>
                    <a:pt x="312" y="450"/>
                  </a:lnTo>
                  <a:lnTo>
                    <a:pt x="335" y="446"/>
                  </a:lnTo>
                  <a:lnTo>
                    <a:pt x="355" y="440"/>
                  </a:lnTo>
                  <a:lnTo>
                    <a:pt x="374" y="433"/>
                  </a:lnTo>
                  <a:lnTo>
                    <a:pt x="391" y="424"/>
                  </a:lnTo>
                  <a:lnTo>
                    <a:pt x="405" y="414"/>
                  </a:lnTo>
                  <a:lnTo>
                    <a:pt x="417" y="402"/>
                  </a:lnTo>
                  <a:lnTo>
                    <a:pt x="429" y="390"/>
                  </a:lnTo>
                  <a:lnTo>
                    <a:pt x="438" y="375"/>
                  </a:lnTo>
                  <a:lnTo>
                    <a:pt x="445" y="359"/>
                  </a:lnTo>
                  <a:lnTo>
                    <a:pt x="451" y="340"/>
                  </a:lnTo>
                  <a:lnTo>
                    <a:pt x="454" y="321"/>
                  </a:lnTo>
                  <a:lnTo>
                    <a:pt x="456" y="300"/>
                  </a:lnTo>
                  <a:lnTo>
                    <a:pt x="458" y="277"/>
                  </a:lnTo>
                  <a:lnTo>
                    <a:pt x="458" y="2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3" name="Freeform 165"/>
            <p:cNvSpPr>
              <a:spLocks noEditPoints="1"/>
            </p:cNvSpPr>
            <p:nvPr/>
          </p:nvSpPr>
          <p:spPr bwMode="auto">
            <a:xfrm>
              <a:off x="4873190" y="3943726"/>
              <a:ext cx="96778" cy="134776"/>
            </a:xfrm>
            <a:custGeom>
              <a:avLst/>
              <a:gdLst>
                <a:gd name="T0" fmla="*/ 408 w 487"/>
                <a:gd name="T1" fmla="*/ 673 h 681"/>
                <a:gd name="T2" fmla="*/ 394 w 487"/>
                <a:gd name="T3" fmla="*/ 668 h 681"/>
                <a:gd name="T4" fmla="*/ 385 w 487"/>
                <a:gd name="T5" fmla="*/ 658 h 681"/>
                <a:gd name="T6" fmla="*/ 382 w 487"/>
                <a:gd name="T7" fmla="*/ 621 h 681"/>
                <a:gd name="T8" fmla="*/ 339 w 487"/>
                <a:gd name="T9" fmla="*/ 645 h 681"/>
                <a:gd name="T10" fmla="*/ 270 w 487"/>
                <a:gd name="T11" fmla="*/ 671 h 681"/>
                <a:gd name="T12" fmla="*/ 197 w 487"/>
                <a:gd name="T13" fmla="*/ 681 h 681"/>
                <a:gd name="T14" fmla="*/ 159 w 487"/>
                <a:gd name="T15" fmla="*/ 679 h 681"/>
                <a:gd name="T16" fmla="*/ 106 w 487"/>
                <a:gd name="T17" fmla="*/ 666 h 681"/>
                <a:gd name="T18" fmla="*/ 60 w 487"/>
                <a:gd name="T19" fmla="*/ 640 h 681"/>
                <a:gd name="T20" fmla="*/ 26 w 487"/>
                <a:gd name="T21" fmla="*/ 597 h 681"/>
                <a:gd name="T22" fmla="*/ 5 w 487"/>
                <a:gd name="T23" fmla="*/ 537 h 681"/>
                <a:gd name="T24" fmla="*/ 0 w 487"/>
                <a:gd name="T25" fmla="*/ 471 h 681"/>
                <a:gd name="T26" fmla="*/ 4 w 487"/>
                <a:gd name="T27" fmla="*/ 425 h 681"/>
                <a:gd name="T28" fmla="*/ 24 w 487"/>
                <a:gd name="T29" fmla="*/ 368 h 681"/>
                <a:gd name="T30" fmla="*/ 42 w 487"/>
                <a:gd name="T31" fmla="*/ 344 h 681"/>
                <a:gd name="T32" fmla="*/ 65 w 487"/>
                <a:gd name="T33" fmla="*/ 324 h 681"/>
                <a:gd name="T34" fmla="*/ 129 w 487"/>
                <a:gd name="T35" fmla="*/ 294 h 681"/>
                <a:gd name="T36" fmla="*/ 217 w 487"/>
                <a:gd name="T37" fmla="*/ 278 h 681"/>
                <a:gd name="T38" fmla="*/ 380 w 487"/>
                <a:gd name="T39" fmla="*/ 275 h 681"/>
                <a:gd name="T40" fmla="*/ 380 w 487"/>
                <a:gd name="T41" fmla="*/ 208 h 681"/>
                <a:gd name="T42" fmla="*/ 373 w 487"/>
                <a:gd name="T43" fmla="*/ 162 h 681"/>
                <a:gd name="T44" fmla="*/ 358 w 487"/>
                <a:gd name="T45" fmla="*/ 129 h 681"/>
                <a:gd name="T46" fmla="*/ 333 w 487"/>
                <a:gd name="T47" fmla="*/ 107 h 681"/>
                <a:gd name="T48" fmla="*/ 299 w 487"/>
                <a:gd name="T49" fmla="*/ 95 h 681"/>
                <a:gd name="T50" fmla="*/ 252 w 487"/>
                <a:gd name="T51" fmla="*/ 90 h 681"/>
                <a:gd name="T52" fmla="*/ 147 w 487"/>
                <a:gd name="T53" fmla="*/ 94 h 681"/>
                <a:gd name="T54" fmla="*/ 67 w 487"/>
                <a:gd name="T55" fmla="*/ 100 h 681"/>
                <a:gd name="T56" fmla="*/ 52 w 487"/>
                <a:gd name="T57" fmla="*/ 99 h 681"/>
                <a:gd name="T58" fmla="*/ 43 w 487"/>
                <a:gd name="T59" fmla="*/ 94 h 681"/>
                <a:gd name="T60" fmla="*/ 38 w 487"/>
                <a:gd name="T61" fmla="*/ 81 h 681"/>
                <a:gd name="T62" fmla="*/ 39 w 487"/>
                <a:gd name="T63" fmla="*/ 34 h 681"/>
                <a:gd name="T64" fmla="*/ 45 w 487"/>
                <a:gd name="T65" fmla="*/ 22 h 681"/>
                <a:gd name="T66" fmla="*/ 65 w 487"/>
                <a:gd name="T67" fmla="*/ 16 h 681"/>
                <a:gd name="T68" fmla="*/ 146 w 487"/>
                <a:gd name="T69" fmla="*/ 4 h 681"/>
                <a:gd name="T70" fmla="*/ 252 w 487"/>
                <a:gd name="T71" fmla="*/ 0 h 681"/>
                <a:gd name="T72" fmla="*/ 310 w 487"/>
                <a:gd name="T73" fmla="*/ 4 h 681"/>
                <a:gd name="T74" fmla="*/ 380 w 487"/>
                <a:gd name="T75" fmla="*/ 24 h 681"/>
                <a:gd name="T76" fmla="*/ 432 w 487"/>
                <a:gd name="T77" fmla="*/ 60 h 681"/>
                <a:gd name="T78" fmla="*/ 466 w 487"/>
                <a:gd name="T79" fmla="*/ 111 h 681"/>
                <a:gd name="T80" fmla="*/ 483 w 487"/>
                <a:gd name="T81" fmla="*/ 176 h 681"/>
                <a:gd name="T82" fmla="*/ 487 w 487"/>
                <a:gd name="T83" fmla="*/ 648 h 681"/>
                <a:gd name="T84" fmla="*/ 484 w 487"/>
                <a:gd name="T85" fmla="*/ 658 h 681"/>
                <a:gd name="T86" fmla="*/ 476 w 487"/>
                <a:gd name="T87" fmla="*/ 668 h 681"/>
                <a:gd name="T88" fmla="*/ 463 w 487"/>
                <a:gd name="T89" fmla="*/ 673 h 681"/>
                <a:gd name="T90" fmla="*/ 291 w 487"/>
                <a:gd name="T91" fmla="*/ 352 h 681"/>
                <a:gd name="T92" fmla="*/ 241 w 487"/>
                <a:gd name="T93" fmla="*/ 353 h 681"/>
                <a:gd name="T94" fmla="*/ 184 w 487"/>
                <a:gd name="T95" fmla="*/ 361 h 681"/>
                <a:gd name="T96" fmla="*/ 144 w 487"/>
                <a:gd name="T97" fmla="*/ 378 h 681"/>
                <a:gd name="T98" fmla="*/ 120 w 487"/>
                <a:gd name="T99" fmla="*/ 404 h 681"/>
                <a:gd name="T100" fmla="*/ 108 w 487"/>
                <a:gd name="T101" fmla="*/ 440 h 681"/>
                <a:gd name="T102" fmla="*/ 106 w 487"/>
                <a:gd name="T103" fmla="*/ 484 h 681"/>
                <a:gd name="T104" fmla="*/ 108 w 487"/>
                <a:gd name="T105" fmla="*/ 513 h 681"/>
                <a:gd name="T106" fmla="*/ 119 w 487"/>
                <a:gd name="T107" fmla="*/ 548 h 681"/>
                <a:gd name="T108" fmla="*/ 136 w 487"/>
                <a:gd name="T109" fmla="*/ 572 h 681"/>
                <a:gd name="T110" fmla="*/ 161 w 487"/>
                <a:gd name="T111" fmla="*/ 586 h 681"/>
                <a:gd name="T112" fmla="*/ 193 w 487"/>
                <a:gd name="T113" fmla="*/ 593 h 681"/>
                <a:gd name="T114" fmla="*/ 238 w 487"/>
                <a:gd name="T115" fmla="*/ 593 h 681"/>
                <a:gd name="T116" fmla="*/ 299 w 487"/>
                <a:gd name="T117" fmla="*/ 581 h 681"/>
                <a:gd name="T118" fmla="*/ 359 w 487"/>
                <a:gd name="T119" fmla="*/ 55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7" h="681">
                  <a:moveTo>
                    <a:pt x="463" y="673"/>
                  </a:moveTo>
                  <a:lnTo>
                    <a:pt x="408" y="673"/>
                  </a:lnTo>
                  <a:lnTo>
                    <a:pt x="408" y="673"/>
                  </a:lnTo>
                  <a:lnTo>
                    <a:pt x="402" y="672"/>
                  </a:lnTo>
                  <a:lnTo>
                    <a:pt x="397" y="671"/>
                  </a:lnTo>
                  <a:lnTo>
                    <a:pt x="394" y="668"/>
                  </a:lnTo>
                  <a:lnTo>
                    <a:pt x="390" y="665"/>
                  </a:lnTo>
                  <a:lnTo>
                    <a:pt x="387" y="661"/>
                  </a:lnTo>
                  <a:lnTo>
                    <a:pt x="385" y="658"/>
                  </a:lnTo>
                  <a:lnTo>
                    <a:pt x="384" y="653"/>
                  </a:lnTo>
                  <a:lnTo>
                    <a:pt x="382" y="648"/>
                  </a:lnTo>
                  <a:lnTo>
                    <a:pt x="382" y="621"/>
                  </a:lnTo>
                  <a:lnTo>
                    <a:pt x="382" y="621"/>
                  </a:lnTo>
                  <a:lnTo>
                    <a:pt x="361" y="634"/>
                  </a:lnTo>
                  <a:lnTo>
                    <a:pt x="339" y="645"/>
                  </a:lnTo>
                  <a:lnTo>
                    <a:pt x="317" y="656"/>
                  </a:lnTo>
                  <a:lnTo>
                    <a:pt x="294" y="664"/>
                  </a:lnTo>
                  <a:lnTo>
                    <a:pt x="270" y="671"/>
                  </a:lnTo>
                  <a:lnTo>
                    <a:pt x="246" y="676"/>
                  </a:lnTo>
                  <a:lnTo>
                    <a:pt x="222" y="680"/>
                  </a:lnTo>
                  <a:lnTo>
                    <a:pt x="197" y="681"/>
                  </a:lnTo>
                  <a:lnTo>
                    <a:pt x="197" y="681"/>
                  </a:lnTo>
                  <a:lnTo>
                    <a:pt x="178" y="680"/>
                  </a:lnTo>
                  <a:lnTo>
                    <a:pt x="159" y="679"/>
                  </a:lnTo>
                  <a:lnTo>
                    <a:pt x="140" y="675"/>
                  </a:lnTo>
                  <a:lnTo>
                    <a:pt x="123" y="672"/>
                  </a:lnTo>
                  <a:lnTo>
                    <a:pt x="106" y="666"/>
                  </a:lnTo>
                  <a:lnTo>
                    <a:pt x="90" y="659"/>
                  </a:lnTo>
                  <a:lnTo>
                    <a:pt x="74" y="650"/>
                  </a:lnTo>
                  <a:lnTo>
                    <a:pt x="60" y="640"/>
                  </a:lnTo>
                  <a:lnTo>
                    <a:pt x="47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6" y="580"/>
                  </a:lnTo>
                  <a:lnTo>
                    <a:pt x="10" y="559"/>
                  </a:lnTo>
                  <a:lnTo>
                    <a:pt x="5" y="537"/>
                  </a:lnTo>
                  <a:lnTo>
                    <a:pt x="2" y="512"/>
                  </a:lnTo>
                  <a:lnTo>
                    <a:pt x="0" y="485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2" y="447"/>
                  </a:lnTo>
                  <a:lnTo>
                    <a:pt x="4" y="425"/>
                  </a:lnTo>
                  <a:lnTo>
                    <a:pt x="8" y="404"/>
                  </a:lnTo>
                  <a:lnTo>
                    <a:pt x="15" y="385"/>
                  </a:lnTo>
                  <a:lnTo>
                    <a:pt x="24" y="368"/>
                  </a:lnTo>
                  <a:lnTo>
                    <a:pt x="30" y="360"/>
                  </a:lnTo>
                  <a:lnTo>
                    <a:pt x="36" y="352"/>
                  </a:lnTo>
                  <a:lnTo>
                    <a:pt x="42" y="344"/>
                  </a:lnTo>
                  <a:lnTo>
                    <a:pt x="49" y="337"/>
                  </a:lnTo>
                  <a:lnTo>
                    <a:pt x="57" y="330"/>
                  </a:lnTo>
                  <a:lnTo>
                    <a:pt x="65" y="324"/>
                  </a:lnTo>
                  <a:lnTo>
                    <a:pt x="84" y="313"/>
                  </a:lnTo>
                  <a:lnTo>
                    <a:pt x="105" y="302"/>
                  </a:lnTo>
                  <a:lnTo>
                    <a:pt x="129" y="294"/>
                  </a:lnTo>
                  <a:lnTo>
                    <a:pt x="155" y="287"/>
                  </a:lnTo>
                  <a:lnTo>
                    <a:pt x="184" y="282"/>
                  </a:lnTo>
                  <a:lnTo>
                    <a:pt x="217" y="278"/>
                  </a:lnTo>
                  <a:lnTo>
                    <a:pt x="253" y="276"/>
                  </a:lnTo>
                  <a:lnTo>
                    <a:pt x="291" y="275"/>
                  </a:lnTo>
                  <a:lnTo>
                    <a:pt x="380" y="275"/>
                  </a:lnTo>
                  <a:lnTo>
                    <a:pt x="380" y="227"/>
                  </a:lnTo>
                  <a:lnTo>
                    <a:pt x="380" y="227"/>
                  </a:lnTo>
                  <a:lnTo>
                    <a:pt x="380" y="208"/>
                  </a:lnTo>
                  <a:lnTo>
                    <a:pt x="379" y="192"/>
                  </a:lnTo>
                  <a:lnTo>
                    <a:pt x="377" y="176"/>
                  </a:lnTo>
                  <a:lnTo>
                    <a:pt x="373" y="162"/>
                  </a:lnTo>
                  <a:lnTo>
                    <a:pt x="370" y="150"/>
                  </a:lnTo>
                  <a:lnTo>
                    <a:pt x="364" y="139"/>
                  </a:lnTo>
                  <a:lnTo>
                    <a:pt x="358" y="129"/>
                  </a:lnTo>
                  <a:lnTo>
                    <a:pt x="351" y="121"/>
                  </a:lnTo>
                  <a:lnTo>
                    <a:pt x="343" y="113"/>
                  </a:lnTo>
                  <a:lnTo>
                    <a:pt x="333" y="107"/>
                  </a:lnTo>
                  <a:lnTo>
                    <a:pt x="323" y="102"/>
                  </a:lnTo>
                  <a:lnTo>
                    <a:pt x="311" y="97"/>
                  </a:lnTo>
                  <a:lnTo>
                    <a:pt x="299" y="95"/>
                  </a:lnTo>
                  <a:lnTo>
                    <a:pt x="284" y="92"/>
                  </a:lnTo>
                  <a:lnTo>
                    <a:pt x="269" y="91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1"/>
                  </a:lnTo>
                  <a:lnTo>
                    <a:pt x="147" y="94"/>
                  </a:lnTo>
                  <a:lnTo>
                    <a:pt x="105" y="97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2" y="99"/>
                  </a:lnTo>
                  <a:lnTo>
                    <a:pt x="49" y="98"/>
                  </a:lnTo>
                  <a:lnTo>
                    <a:pt x="45" y="96"/>
                  </a:lnTo>
                  <a:lnTo>
                    <a:pt x="43" y="94"/>
                  </a:lnTo>
                  <a:lnTo>
                    <a:pt x="41" y="90"/>
                  </a:lnTo>
                  <a:lnTo>
                    <a:pt x="39" y="87"/>
                  </a:lnTo>
                  <a:lnTo>
                    <a:pt x="38" y="81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9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53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2" y="10"/>
                  </a:lnTo>
                  <a:lnTo>
                    <a:pt x="146" y="4"/>
                  </a:lnTo>
                  <a:lnTo>
                    <a:pt x="194" y="1"/>
                  </a:lnTo>
                  <a:lnTo>
                    <a:pt x="222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1" y="1"/>
                  </a:lnTo>
                  <a:lnTo>
                    <a:pt x="310" y="4"/>
                  </a:lnTo>
                  <a:lnTo>
                    <a:pt x="335" y="9"/>
                  </a:lnTo>
                  <a:lnTo>
                    <a:pt x="359" y="16"/>
                  </a:lnTo>
                  <a:lnTo>
                    <a:pt x="380" y="24"/>
                  </a:lnTo>
                  <a:lnTo>
                    <a:pt x="400" y="34"/>
                  </a:lnTo>
                  <a:lnTo>
                    <a:pt x="417" y="47"/>
                  </a:lnTo>
                  <a:lnTo>
                    <a:pt x="432" y="60"/>
                  </a:lnTo>
                  <a:lnTo>
                    <a:pt x="445" y="75"/>
                  </a:lnTo>
                  <a:lnTo>
                    <a:pt x="457" y="92"/>
                  </a:lnTo>
                  <a:lnTo>
                    <a:pt x="466" y="111"/>
                  </a:lnTo>
                  <a:lnTo>
                    <a:pt x="473" y="131"/>
                  </a:lnTo>
                  <a:lnTo>
                    <a:pt x="480" y="153"/>
                  </a:lnTo>
                  <a:lnTo>
                    <a:pt x="483" y="176"/>
                  </a:lnTo>
                  <a:lnTo>
                    <a:pt x="486" y="200"/>
                  </a:lnTo>
                  <a:lnTo>
                    <a:pt x="487" y="227"/>
                  </a:lnTo>
                  <a:lnTo>
                    <a:pt x="487" y="648"/>
                  </a:lnTo>
                  <a:lnTo>
                    <a:pt x="487" y="648"/>
                  </a:lnTo>
                  <a:lnTo>
                    <a:pt x="487" y="653"/>
                  </a:lnTo>
                  <a:lnTo>
                    <a:pt x="484" y="658"/>
                  </a:lnTo>
                  <a:lnTo>
                    <a:pt x="482" y="661"/>
                  </a:lnTo>
                  <a:lnTo>
                    <a:pt x="480" y="665"/>
                  </a:lnTo>
                  <a:lnTo>
                    <a:pt x="476" y="668"/>
                  </a:lnTo>
                  <a:lnTo>
                    <a:pt x="472" y="671"/>
                  </a:lnTo>
                  <a:lnTo>
                    <a:pt x="467" y="672"/>
                  </a:lnTo>
                  <a:lnTo>
                    <a:pt x="463" y="673"/>
                  </a:lnTo>
                  <a:lnTo>
                    <a:pt x="463" y="673"/>
                  </a:lnTo>
                  <a:close/>
                  <a:moveTo>
                    <a:pt x="380" y="352"/>
                  </a:moveTo>
                  <a:lnTo>
                    <a:pt x="291" y="352"/>
                  </a:lnTo>
                  <a:lnTo>
                    <a:pt x="291" y="352"/>
                  </a:lnTo>
                  <a:lnTo>
                    <a:pt x="265" y="352"/>
                  </a:lnTo>
                  <a:lnTo>
                    <a:pt x="241" y="353"/>
                  </a:lnTo>
                  <a:lnTo>
                    <a:pt x="219" y="355"/>
                  </a:lnTo>
                  <a:lnTo>
                    <a:pt x="201" y="357"/>
                  </a:lnTo>
                  <a:lnTo>
                    <a:pt x="184" y="361"/>
                  </a:lnTo>
                  <a:lnTo>
                    <a:pt x="169" y="365"/>
                  </a:lnTo>
                  <a:lnTo>
                    <a:pt x="155" y="371"/>
                  </a:lnTo>
                  <a:lnTo>
                    <a:pt x="144" y="378"/>
                  </a:lnTo>
                  <a:lnTo>
                    <a:pt x="135" y="386"/>
                  </a:lnTo>
                  <a:lnTo>
                    <a:pt x="127" y="394"/>
                  </a:lnTo>
                  <a:lnTo>
                    <a:pt x="120" y="404"/>
                  </a:lnTo>
                  <a:lnTo>
                    <a:pt x="115" y="415"/>
                  </a:lnTo>
                  <a:lnTo>
                    <a:pt x="111" y="426"/>
                  </a:lnTo>
                  <a:lnTo>
                    <a:pt x="108" y="440"/>
                  </a:lnTo>
                  <a:lnTo>
                    <a:pt x="107" y="454"/>
                  </a:lnTo>
                  <a:lnTo>
                    <a:pt x="106" y="470"/>
                  </a:lnTo>
                  <a:lnTo>
                    <a:pt x="106" y="484"/>
                  </a:lnTo>
                  <a:lnTo>
                    <a:pt x="106" y="484"/>
                  </a:lnTo>
                  <a:lnTo>
                    <a:pt x="107" y="500"/>
                  </a:lnTo>
                  <a:lnTo>
                    <a:pt x="108" y="513"/>
                  </a:lnTo>
                  <a:lnTo>
                    <a:pt x="111" y="526"/>
                  </a:lnTo>
                  <a:lnTo>
                    <a:pt x="114" y="537"/>
                  </a:lnTo>
                  <a:lnTo>
                    <a:pt x="119" y="548"/>
                  </a:lnTo>
                  <a:lnTo>
                    <a:pt x="123" y="557"/>
                  </a:lnTo>
                  <a:lnTo>
                    <a:pt x="129" y="565"/>
                  </a:lnTo>
                  <a:lnTo>
                    <a:pt x="136" y="572"/>
                  </a:lnTo>
                  <a:lnTo>
                    <a:pt x="144" y="578"/>
                  </a:lnTo>
                  <a:lnTo>
                    <a:pt x="152" y="582"/>
                  </a:lnTo>
                  <a:lnTo>
                    <a:pt x="161" y="586"/>
                  </a:lnTo>
                  <a:lnTo>
                    <a:pt x="170" y="589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7" y="594"/>
                  </a:lnTo>
                  <a:lnTo>
                    <a:pt x="217" y="594"/>
                  </a:lnTo>
                  <a:lnTo>
                    <a:pt x="238" y="593"/>
                  </a:lnTo>
                  <a:lnTo>
                    <a:pt x="258" y="590"/>
                  </a:lnTo>
                  <a:lnTo>
                    <a:pt x="278" y="587"/>
                  </a:lnTo>
                  <a:lnTo>
                    <a:pt x="299" y="581"/>
                  </a:lnTo>
                  <a:lnTo>
                    <a:pt x="318" y="574"/>
                  </a:lnTo>
                  <a:lnTo>
                    <a:pt x="339" y="566"/>
                  </a:lnTo>
                  <a:lnTo>
                    <a:pt x="359" y="557"/>
                  </a:lnTo>
                  <a:lnTo>
                    <a:pt x="380" y="545"/>
                  </a:lnTo>
                  <a:lnTo>
                    <a:pt x="380" y="35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4" name="Freeform 166"/>
            <p:cNvSpPr>
              <a:spLocks/>
            </p:cNvSpPr>
            <p:nvPr/>
          </p:nvSpPr>
          <p:spPr bwMode="auto">
            <a:xfrm>
              <a:off x="5002028" y="3943726"/>
              <a:ext cx="59373" cy="132995"/>
            </a:xfrm>
            <a:custGeom>
              <a:avLst/>
              <a:gdLst>
                <a:gd name="T0" fmla="*/ 273 w 298"/>
                <a:gd name="T1" fmla="*/ 91 h 673"/>
                <a:gd name="T2" fmla="*/ 231 w 298"/>
                <a:gd name="T3" fmla="*/ 95 h 673"/>
                <a:gd name="T4" fmla="*/ 191 w 298"/>
                <a:gd name="T5" fmla="*/ 104 h 673"/>
                <a:gd name="T6" fmla="*/ 150 w 298"/>
                <a:gd name="T7" fmla="*/ 119 h 673"/>
                <a:gd name="T8" fmla="*/ 106 w 298"/>
                <a:gd name="T9" fmla="*/ 142 h 673"/>
                <a:gd name="T10" fmla="*/ 106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2 w 298"/>
                <a:gd name="T17" fmla="*/ 671 h 673"/>
                <a:gd name="T18" fmla="*/ 82 w 298"/>
                <a:gd name="T19" fmla="*/ 673 h 673"/>
                <a:gd name="T20" fmla="*/ 23 w 298"/>
                <a:gd name="T21" fmla="*/ 673 h 673"/>
                <a:gd name="T22" fmla="*/ 14 w 298"/>
                <a:gd name="T23" fmla="*/ 671 h 673"/>
                <a:gd name="T24" fmla="*/ 7 w 298"/>
                <a:gd name="T25" fmla="*/ 665 h 673"/>
                <a:gd name="T26" fmla="*/ 2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2 w 298"/>
                <a:gd name="T33" fmla="*/ 24 h 673"/>
                <a:gd name="T34" fmla="*/ 7 w 298"/>
                <a:gd name="T35" fmla="*/ 16 h 673"/>
                <a:gd name="T36" fmla="*/ 14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9 w 298"/>
                <a:gd name="T43" fmla="*/ 10 h 673"/>
                <a:gd name="T44" fmla="*/ 96 w 298"/>
                <a:gd name="T45" fmla="*/ 16 h 673"/>
                <a:gd name="T46" fmla="*/ 101 w 298"/>
                <a:gd name="T47" fmla="*/ 24 h 673"/>
                <a:gd name="T48" fmla="*/ 103 w 298"/>
                <a:gd name="T49" fmla="*/ 33 h 673"/>
                <a:gd name="T50" fmla="*/ 103 w 298"/>
                <a:gd name="T51" fmla="*/ 58 h 673"/>
                <a:gd name="T52" fmla="*/ 147 w 298"/>
                <a:gd name="T53" fmla="*/ 30 h 673"/>
                <a:gd name="T54" fmla="*/ 190 w 298"/>
                <a:gd name="T55" fmla="*/ 13 h 673"/>
                <a:gd name="T56" fmla="*/ 231 w 298"/>
                <a:gd name="T57" fmla="*/ 3 h 673"/>
                <a:gd name="T58" fmla="*/ 273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5 w 298"/>
                <a:gd name="T65" fmla="*/ 9 h 673"/>
                <a:gd name="T66" fmla="*/ 298 w 298"/>
                <a:gd name="T67" fmla="*/ 17 h 673"/>
                <a:gd name="T68" fmla="*/ 298 w 298"/>
                <a:gd name="T69" fmla="*/ 71 h 673"/>
                <a:gd name="T70" fmla="*/ 298 w 298"/>
                <a:gd name="T71" fmla="*/ 76 h 673"/>
                <a:gd name="T72" fmla="*/ 295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3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3" y="91"/>
                  </a:moveTo>
                  <a:lnTo>
                    <a:pt x="273" y="91"/>
                  </a:lnTo>
                  <a:lnTo>
                    <a:pt x="252" y="92"/>
                  </a:lnTo>
                  <a:lnTo>
                    <a:pt x="231" y="95"/>
                  </a:lnTo>
                  <a:lnTo>
                    <a:pt x="212" y="98"/>
                  </a:lnTo>
                  <a:lnTo>
                    <a:pt x="191" y="104"/>
                  </a:lnTo>
                  <a:lnTo>
                    <a:pt x="171" y="111"/>
                  </a:lnTo>
                  <a:lnTo>
                    <a:pt x="150" y="119"/>
                  </a:lnTo>
                  <a:lnTo>
                    <a:pt x="128" y="130"/>
                  </a:lnTo>
                  <a:lnTo>
                    <a:pt x="106" y="142"/>
                  </a:lnTo>
                  <a:lnTo>
                    <a:pt x="106" y="648"/>
                  </a:lnTo>
                  <a:lnTo>
                    <a:pt x="106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25" y="43"/>
                  </a:lnTo>
                  <a:lnTo>
                    <a:pt x="147" y="30"/>
                  </a:lnTo>
                  <a:lnTo>
                    <a:pt x="168" y="21"/>
                  </a:lnTo>
                  <a:lnTo>
                    <a:pt x="190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8" y="1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5" y="9"/>
                  </a:lnTo>
                  <a:lnTo>
                    <a:pt x="297" y="12"/>
                  </a:lnTo>
                  <a:lnTo>
                    <a:pt x="298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4" y="90"/>
                  </a:lnTo>
                  <a:lnTo>
                    <a:pt x="278" y="91"/>
                  </a:lnTo>
                  <a:lnTo>
                    <a:pt x="273" y="91"/>
                  </a:lnTo>
                  <a:lnTo>
                    <a:pt x="273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5" name="Freeform 167"/>
            <p:cNvSpPr>
              <a:spLocks/>
            </p:cNvSpPr>
            <p:nvPr/>
          </p:nvSpPr>
          <p:spPr bwMode="auto">
            <a:xfrm>
              <a:off x="5073870" y="3915227"/>
              <a:ext cx="79560" cy="163275"/>
            </a:xfrm>
            <a:custGeom>
              <a:avLst/>
              <a:gdLst>
                <a:gd name="T0" fmla="*/ 382 w 404"/>
                <a:gd name="T1" fmla="*/ 819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5 h 825"/>
                <a:gd name="T8" fmla="*/ 248 w 404"/>
                <a:gd name="T9" fmla="*/ 821 h 825"/>
                <a:gd name="T10" fmla="*/ 217 w 404"/>
                <a:gd name="T11" fmla="*/ 815 h 825"/>
                <a:gd name="T12" fmla="*/ 190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6 w 404"/>
                <a:gd name="T19" fmla="*/ 727 h 825"/>
                <a:gd name="T20" fmla="*/ 140 w 404"/>
                <a:gd name="T21" fmla="*/ 687 h 825"/>
                <a:gd name="T22" fmla="*/ 140 w 404"/>
                <a:gd name="T23" fmla="*/ 242 h 825"/>
                <a:gd name="T24" fmla="*/ 23 w 404"/>
                <a:gd name="T25" fmla="*/ 228 h 825"/>
                <a:gd name="T26" fmla="*/ 9 w 404"/>
                <a:gd name="T27" fmla="*/ 225 h 825"/>
                <a:gd name="T28" fmla="*/ 4 w 404"/>
                <a:gd name="T29" fmla="*/ 219 h 825"/>
                <a:gd name="T30" fmla="*/ 0 w 404"/>
                <a:gd name="T31" fmla="*/ 211 h 825"/>
                <a:gd name="T32" fmla="*/ 0 w 404"/>
                <a:gd name="T33" fmla="*/ 174 h 825"/>
                <a:gd name="T34" fmla="*/ 0 w 404"/>
                <a:gd name="T35" fmla="*/ 169 h 825"/>
                <a:gd name="T36" fmla="*/ 4 w 404"/>
                <a:gd name="T37" fmla="*/ 162 h 825"/>
                <a:gd name="T38" fmla="*/ 9 w 404"/>
                <a:gd name="T39" fmla="*/ 156 h 825"/>
                <a:gd name="T40" fmla="*/ 17 w 404"/>
                <a:gd name="T41" fmla="*/ 153 h 825"/>
                <a:gd name="T42" fmla="*/ 140 w 404"/>
                <a:gd name="T43" fmla="*/ 153 h 825"/>
                <a:gd name="T44" fmla="*/ 140 w 404"/>
                <a:gd name="T45" fmla="*/ 33 h 825"/>
                <a:gd name="T46" fmla="*/ 141 w 404"/>
                <a:gd name="T47" fmla="*/ 25 h 825"/>
                <a:gd name="T48" fmla="*/ 146 w 404"/>
                <a:gd name="T49" fmla="*/ 18 h 825"/>
                <a:gd name="T50" fmla="*/ 153 w 404"/>
                <a:gd name="T51" fmla="*/ 13 h 825"/>
                <a:gd name="T52" fmla="*/ 162 w 404"/>
                <a:gd name="T53" fmla="*/ 9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1 h 825"/>
                <a:gd name="T60" fmla="*/ 241 w 404"/>
                <a:gd name="T61" fmla="*/ 6 h 825"/>
                <a:gd name="T62" fmla="*/ 244 w 404"/>
                <a:gd name="T63" fmla="*/ 13 h 825"/>
                <a:gd name="T64" fmla="*/ 246 w 404"/>
                <a:gd name="T65" fmla="*/ 21 h 825"/>
                <a:gd name="T66" fmla="*/ 376 w 404"/>
                <a:gd name="T67" fmla="*/ 153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2 h 825"/>
                <a:gd name="T76" fmla="*/ 400 w 404"/>
                <a:gd name="T77" fmla="*/ 218 h 825"/>
                <a:gd name="T78" fmla="*/ 400 w 404"/>
                <a:gd name="T79" fmla="*/ 223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6 w 404"/>
                <a:gd name="T87" fmla="*/ 242 h 825"/>
                <a:gd name="T88" fmla="*/ 246 w 404"/>
                <a:gd name="T89" fmla="*/ 663 h 825"/>
                <a:gd name="T90" fmla="*/ 249 w 404"/>
                <a:gd name="T91" fmla="*/ 703 h 825"/>
                <a:gd name="T92" fmla="*/ 254 w 404"/>
                <a:gd name="T93" fmla="*/ 716 h 825"/>
                <a:gd name="T94" fmla="*/ 260 w 404"/>
                <a:gd name="T95" fmla="*/ 726 h 825"/>
                <a:gd name="T96" fmla="*/ 270 w 404"/>
                <a:gd name="T97" fmla="*/ 733 h 825"/>
                <a:gd name="T98" fmla="*/ 281 w 404"/>
                <a:gd name="T99" fmla="*/ 737 h 825"/>
                <a:gd name="T100" fmla="*/ 311 w 404"/>
                <a:gd name="T101" fmla="*/ 739 h 825"/>
                <a:gd name="T102" fmla="*/ 379 w 404"/>
                <a:gd name="T103" fmla="*/ 739 h 825"/>
                <a:gd name="T104" fmla="*/ 395 w 404"/>
                <a:gd name="T105" fmla="*/ 741 h 825"/>
                <a:gd name="T106" fmla="*/ 400 w 404"/>
                <a:gd name="T107" fmla="*/ 746 h 825"/>
                <a:gd name="T108" fmla="*/ 404 w 404"/>
                <a:gd name="T109" fmla="*/ 751 h 825"/>
                <a:gd name="T110" fmla="*/ 404 w 404"/>
                <a:gd name="T111" fmla="*/ 798 h 825"/>
                <a:gd name="T112" fmla="*/ 403 w 404"/>
                <a:gd name="T113" fmla="*/ 805 h 825"/>
                <a:gd name="T114" fmla="*/ 399 w 404"/>
                <a:gd name="T115" fmla="*/ 812 h 825"/>
                <a:gd name="T116" fmla="*/ 392 w 404"/>
                <a:gd name="T117" fmla="*/ 816 h 825"/>
                <a:gd name="T118" fmla="*/ 382 w 404"/>
                <a:gd name="T119" fmla="*/ 81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9"/>
                  </a:moveTo>
                  <a:lnTo>
                    <a:pt x="382" y="819"/>
                  </a:lnTo>
                  <a:lnTo>
                    <a:pt x="364" y="821"/>
                  </a:lnTo>
                  <a:lnTo>
                    <a:pt x="343" y="823"/>
                  </a:lnTo>
                  <a:lnTo>
                    <a:pt x="322" y="825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5"/>
                  </a:lnTo>
                  <a:lnTo>
                    <a:pt x="265" y="824"/>
                  </a:lnTo>
                  <a:lnTo>
                    <a:pt x="248" y="821"/>
                  </a:lnTo>
                  <a:lnTo>
                    <a:pt x="232" y="818"/>
                  </a:lnTo>
                  <a:lnTo>
                    <a:pt x="217" y="815"/>
                  </a:lnTo>
                  <a:lnTo>
                    <a:pt x="203" y="809"/>
                  </a:lnTo>
                  <a:lnTo>
                    <a:pt x="190" y="802"/>
                  </a:lnTo>
                  <a:lnTo>
                    <a:pt x="180" y="794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49" y="745"/>
                  </a:lnTo>
                  <a:lnTo>
                    <a:pt x="146" y="727"/>
                  </a:lnTo>
                  <a:lnTo>
                    <a:pt x="142" y="708"/>
                  </a:lnTo>
                  <a:lnTo>
                    <a:pt x="140" y="687"/>
                  </a:lnTo>
                  <a:lnTo>
                    <a:pt x="140" y="663"/>
                  </a:lnTo>
                  <a:lnTo>
                    <a:pt x="140" y="242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14" y="226"/>
                  </a:lnTo>
                  <a:lnTo>
                    <a:pt x="9" y="225"/>
                  </a:lnTo>
                  <a:lnTo>
                    <a:pt x="6" y="222"/>
                  </a:lnTo>
                  <a:lnTo>
                    <a:pt x="4" y="219"/>
                  </a:lnTo>
                  <a:lnTo>
                    <a:pt x="1" y="216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5"/>
                  </a:lnTo>
                  <a:lnTo>
                    <a:pt x="4" y="162"/>
                  </a:lnTo>
                  <a:lnTo>
                    <a:pt x="6" y="158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17" y="153"/>
                  </a:lnTo>
                  <a:lnTo>
                    <a:pt x="23" y="153"/>
                  </a:lnTo>
                  <a:lnTo>
                    <a:pt x="140" y="153"/>
                  </a:lnTo>
                  <a:lnTo>
                    <a:pt x="140" y="33"/>
                  </a:lnTo>
                  <a:lnTo>
                    <a:pt x="140" y="33"/>
                  </a:lnTo>
                  <a:lnTo>
                    <a:pt x="140" y="30"/>
                  </a:lnTo>
                  <a:lnTo>
                    <a:pt x="141" y="25"/>
                  </a:lnTo>
                  <a:lnTo>
                    <a:pt x="143" y="22"/>
                  </a:lnTo>
                  <a:lnTo>
                    <a:pt x="146" y="18"/>
                  </a:lnTo>
                  <a:lnTo>
                    <a:pt x="149" y="15"/>
                  </a:lnTo>
                  <a:lnTo>
                    <a:pt x="153" y="13"/>
                  </a:lnTo>
                  <a:lnTo>
                    <a:pt x="157" y="12"/>
                  </a:lnTo>
                  <a:lnTo>
                    <a:pt x="162" y="9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1"/>
                  </a:lnTo>
                  <a:lnTo>
                    <a:pt x="238" y="4"/>
                  </a:lnTo>
                  <a:lnTo>
                    <a:pt x="241" y="6"/>
                  </a:lnTo>
                  <a:lnTo>
                    <a:pt x="243" y="9"/>
                  </a:lnTo>
                  <a:lnTo>
                    <a:pt x="244" y="13"/>
                  </a:lnTo>
                  <a:lnTo>
                    <a:pt x="246" y="16"/>
                  </a:lnTo>
                  <a:lnTo>
                    <a:pt x="246" y="21"/>
                  </a:lnTo>
                  <a:lnTo>
                    <a:pt x="246" y="153"/>
                  </a:lnTo>
                  <a:lnTo>
                    <a:pt x="376" y="153"/>
                  </a:lnTo>
                  <a:lnTo>
                    <a:pt x="376" y="153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4" y="160"/>
                  </a:lnTo>
                  <a:lnTo>
                    <a:pt x="397" y="163"/>
                  </a:lnTo>
                  <a:lnTo>
                    <a:pt x="398" y="168"/>
                  </a:lnTo>
                  <a:lnTo>
                    <a:pt x="400" y="172"/>
                  </a:lnTo>
                  <a:lnTo>
                    <a:pt x="400" y="177"/>
                  </a:lnTo>
                  <a:lnTo>
                    <a:pt x="400" y="218"/>
                  </a:lnTo>
                  <a:lnTo>
                    <a:pt x="400" y="218"/>
                  </a:lnTo>
                  <a:lnTo>
                    <a:pt x="400" y="223"/>
                  </a:lnTo>
                  <a:lnTo>
                    <a:pt x="398" y="227"/>
                  </a:lnTo>
                  <a:lnTo>
                    <a:pt x="397" y="231"/>
                  </a:lnTo>
                  <a:lnTo>
                    <a:pt x="394" y="234"/>
                  </a:lnTo>
                  <a:lnTo>
                    <a:pt x="390" y="238"/>
                  </a:lnTo>
                  <a:lnTo>
                    <a:pt x="385" y="240"/>
                  </a:lnTo>
                  <a:lnTo>
                    <a:pt x="381" y="241"/>
                  </a:lnTo>
                  <a:lnTo>
                    <a:pt x="376" y="242"/>
                  </a:lnTo>
                  <a:lnTo>
                    <a:pt x="246" y="242"/>
                  </a:lnTo>
                  <a:lnTo>
                    <a:pt x="246" y="663"/>
                  </a:lnTo>
                  <a:lnTo>
                    <a:pt x="246" y="663"/>
                  </a:lnTo>
                  <a:lnTo>
                    <a:pt x="247" y="685"/>
                  </a:lnTo>
                  <a:lnTo>
                    <a:pt x="249" y="703"/>
                  </a:lnTo>
                  <a:lnTo>
                    <a:pt x="251" y="710"/>
                  </a:lnTo>
                  <a:lnTo>
                    <a:pt x="254" y="716"/>
                  </a:lnTo>
                  <a:lnTo>
                    <a:pt x="257" y="722"/>
                  </a:lnTo>
                  <a:lnTo>
                    <a:pt x="260" y="726"/>
                  </a:lnTo>
                  <a:lnTo>
                    <a:pt x="265" y="730"/>
                  </a:lnTo>
                  <a:lnTo>
                    <a:pt x="270" y="733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9"/>
                  </a:lnTo>
                  <a:lnTo>
                    <a:pt x="311" y="739"/>
                  </a:lnTo>
                  <a:lnTo>
                    <a:pt x="379" y="739"/>
                  </a:lnTo>
                  <a:lnTo>
                    <a:pt x="379" y="739"/>
                  </a:lnTo>
                  <a:lnTo>
                    <a:pt x="390" y="740"/>
                  </a:lnTo>
                  <a:lnTo>
                    <a:pt x="395" y="741"/>
                  </a:lnTo>
                  <a:lnTo>
                    <a:pt x="398" y="743"/>
                  </a:lnTo>
                  <a:lnTo>
                    <a:pt x="400" y="746"/>
                  </a:lnTo>
                  <a:lnTo>
                    <a:pt x="403" y="748"/>
                  </a:lnTo>
                  <a:lnTo>
                    <a:pt x="404" y="751"/>
                  </a:lnTo>
                  <a:lnTo>
                    <a:pt x="404" y="756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3" y="805"/>
                  </a:lnTo>
                  <a:lnTo>
                    <a:pt x="402" y="809"/>
                  </a:lnTo>
                  <a:lnTo>
                    <a:pt x="399" y="812"/>
                  </a:lnTo>
                  <a:lnTo>
                    <a:pt x="396" y="815"/>
                  </a:lnTo>
                  <a:lnTo>
                    <a:pt x="392" y="816"/>
                  </a:lnTo>
                  <a:lnTo>
                    <a:pt x="382" y="819"/>
                  </a:lnTo>
                  <a:lnTo>
                    <a:pt x="382" y="81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6" name="Freeform 168"/>
            <p:cNvSpPr>
              <a:spLocks/>
            </p:cNvSpPr>
            <p:nvPr/>
          </p:nvSpPr>
          <p:spPr bwMode="auto">
            <a:xfrm>
              <a:off x="5175991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1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2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2 w 508"/>
                <a:gd name="T21" fmla="*/ 118 h 673"/>
                <a:gd name="T22" fmla="*/ 341 w 508"/>
                <a:gd name="T23" fmla="*/ 104 h 673"/>
                <a:gd name="T24" fmla="*/ 316 w 508"/>
                <a:gd name="T25" fmla="*/ 96 h 673"/>
                <a:gd name="T26" fmla="*/ 286 w 508"/>
                <a:gd name="T27" fmla="*/ 92 h 673"/>
                <a:gd name="T28" fmla="*/ 270 w 508"/>
                <a:gd name="T29" fmla="*/ 91 h 673"/>
                <a:gd name="T30" fmla="*/ 231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5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3 w 508"/>
                <a:gd name="T47" fmla="*/ 673 h 673"/>
                <a:gd name="T48" fmla="*/ 23 w 508"/>
                <a:gd name="T49" fmla="*/ 673 h 673"/>
                <a:gd name="T50" fmla="*/ 14 w 508"/>
                <a:gd name="T51" fmla="*/ 671 h 673"/>
                <a:gd name="T52" fmla="*/ 7 w 508"/>
                <a:gd name="T53" fmla="*/ 665 h 673"/>
                <a:gd name="T54" fmla="*/ 3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3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5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1 w 508"/>
                <a:gd name="T93" fmla="*/ 26 h 673"/>
                <a:gd name="T94" fmla="*/ 444 w 508"/>
                <a:gd name="T95" fmla="*/ 50 h 673"/>
                <a:gd name="T96" fmla="*/ 469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89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1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10" y="665"/>
                  </a:lnTo>
                  <a:lnTo>
                    <a:pt x="406" y="661"/>
                  </a:lnTo>
                  <a:lnTo>
                    <a:pt x="404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2" y="229"/>
                  </a:lnTo>
                  <a:lnTo>
                    <a:pt x="401" y="209"/>
                  </a:lnTo>
                  <a:lnTo>
                    <a:pt x="398" y="191"/>
                  </a:lnTo>
                  <a:lnTo>
                    <a:pt x="395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1" y="126"/>
                  </a:lnTo>
                  <a:lnTo>
                    <a:pt x="362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6" y="96"/>
                  </a:lnTo>
                  <a:lnTo>
                    <a:pt x="302" y="94"/>
                  </a:lnTo>
                  <a:lnTo>
                    <a:pt x="286" y="92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50" y="92"/>
                  </a:lnTo>
                  <a:lnTo>
                    <a:pt x="231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69" y="112"/>
                  </a:lnTo>
                  <a:lnTo>
                    <a:pt x="148" y="120"/>
                  </a:lnTo>
                  <a:lnTo>
                    <a:pt x="128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2"/>
                  </a:lnTo>
                  <a:lnTo>
                    <a:pt x="105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3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9" y="672"/>
                  </a:lnTo>
                  <a:lnTo>
                    <a:pt x="14" y="671"/>
                  </a:lnTo>
                  <a:lnTo>
                    <a:pt x="11" y="668"/>
                  </a:lnTo>
                  <a:lnTo>
                    <a:pt x="7" y="665"/>
                  </a:lnTo>
                  <a:lnTo>
                    <a:pt x="5" y="661"/>
                  </a:lnTo>
                  <a:lnTo>
                    <a:pt x="3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9" y="9"/>
                  </a:lnTo>
                  <a:lnTo>
                    <a:pt x="93" y="10"/>
                  </a:lnTo>
                  <a:lnTo>
                    <a:pt x="97" y="12"/>
                  </a:lnTo>
                  <a:lnTo>
                    <a:pt x="100" y="16"/>
                  </a:lnTo>
                  <a:lnTo>
                    <a:pt x="102" y="19"/>
                  </a:lnTo>
                  <a:lnTo>
                    <a:pt x="105" y="24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3" y="17"/>
                  </a:lnTo>
                  <a:lnTo>
                    <a:pt x="411" y="26"/>
                  </a:lnTo>
                  <a:lnTo>
                    <a:pt x="428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69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6" y="144"/>
                  </a:lnTo>
                  <a:lnTo>
                    <a:pt x="501" y="168"/>
                  </a:lnTo>
                  <a:lnTo>
                    <a:pt x="505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7" name="Freeform 169"/>
            <p:cNvSpPr>
              <a:spLocks noEditPoints="1"/>
            </p:cNvSpPr>
            <p:nvPr/>
          </p:nvSpPr>
          <p:spPr bwMode="auto">
            <a:xfrm>
              <a:off x="5304830" y="3943726"/>
              <a:ext cx="105090" cy="134776"/>
            </a:xfrm>
            <a:custGeom>
              <a:avLst/>
              <a:gdLst>
                <a:gd name="T0" fmla="*/ 106 w 533"/>
                <a:gd name="T1" fmla="*/ 391 h 681"/>
                <a:gd name="T2" fmla="*/ 109 w 533"/>
                <a:gd name="T3" fmla="*/ 441 h 681"/>
                <a:gd name="T4" fmla="*/ 122 w 533"/>
                <a:gd name="T5" fmla="*/ 501 h 681"/>
                <a:gd name="T6" fmla="*/ 149 w 533"/>
                <a:gd name="T7" fmla="*/ 543 h 681"/>
                <a:gd name="T8" fmla="*/ 185 w 533"/>
                <a:gd name="T9" fmla="*/ 571 h 681"/>
                <a:gd name="T10" fmla="*/ 235 w 533"/>
                <a:gd name="T11" fmla="*/ 586 h 681"/>
                <a:gd name="T12" fmla="*/ 274 w 533"/>
                <a:gd name="T13" fmla="*/ 588 h 681"/>
                <a:gd name="T14" fmla="*/ 441 w 533"/>
                <a:gd name="T15" fmla="*/ 580 h 681"/>
                <a:gd name="T16" fmla="*/ 495 w 533"/>
                <a:gd name="T17" fmla="*/ 574 h 681"/>
                <a:gd name="T18" fmla="*/ 508 w 533"/>
                <a:gd name="T19" fmla="*/ 579 h 681"/>
                <a:gd name="T20" fmla="*/ 513 w 533"/>
                <a:gd name="T21" fmla="*/ 587 h 681"/>
                <a:gd name="T22" fmla="*/ 515 w 533"/>
                <a:gd name="T23" fmla="*/ 633 h 681"/>
                <a:gd name="T24" fmla="*/ 509 w 533"/>
                <a:gd name="T25" fmla="*/ 651 h 681"/>
                <a:gd name="T26" fmla="*/ 496 w 533"/>
                <a:gd name="T27" fmla="*/ 659 h 681"/>
                <a:gd name="T28" fmla="*/ 439 w 533"/>
                <a:gd name="T29" fmla="*/ 669 h 681"/>
                <a:gd name="T30" fmla="*/ 332 w 533"/>
                <a:gd name="T31" fmla="*/ 680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9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4 w 533"/>
                <a:gd name="T45" fmla="*/ 531 h 681"/>
                <a:gd name="T46" fmla="*/ 9 w 533"/>
                <a:gd name="T47" fmla="*/ 485 h 681"/>
                <a:gd name="T48" fmla="*/ 2 w 533"/>
                <a:gd name="T49" fmla="*/ 431 h 681"/>
                <a:gd name="T50" fmla="*/ 0 w 533"/>
                <a:gd name="T51" fmla="*/ 283 h 681"/>
                <a:gd name="T52" fmla="*/ 4 w 533"/>
                <a:gd name="T53" fmla="*/ 221 h 681"/>
                <a:gd name="T54" fmla="*/ 27 w 533"/>
                <a:gd name="T55" fmla="*/ 141 h 681"/>
                <a:gd name="T56" fmla="*/ 54 w 533"/>
                <a:gd name="T57" fmla="*/ 96 h 681"/>
                <a:gd name="T58" fmla="*/ 78 w 533"/>
                <a:gd name="T59" fmla="*/ 67 h 681"/>
                <a:gd name="T60" fmla="*/ 107 w 533"/>
                <a:gd name="T61" fmla="*/ 44 h 681"/>
                <a:gd name="T62" fmla="*/ 141 w 533"/>
                <a:gd name="T63" fmla="*/ 25 h 681"/>
                <a:gd name="T64" fmla="*/ 180 w 533"/>
                <a:gd name="T65" fmla="*/ 11 h 681"/>
                <a:gd name="T66" fmla="*/ 237 w 533"/>
                <a:gd name="T67" fmla="*/ 1 h 681"/>
                <a:gd name="T68" fmla="*/ 300 w 533"/>
                <a:gd name="T69" fmla="*/ 1 h 681"/>
                <a:gd name="T70" fmla="*/ 357 w 533"/>
                <a:gd name="T71" fmla="*/ 11 h 681"/>
                <a:gd name="T72" fmla="*/ 396 w 533"/>
                <a:gd name="T73" fmla="*/ 25 h 681"/>
                <a:gd name="T74" fmla="*/ 430 w 533"/>
                <a:gd name="T75" fmla="*/ 44 h 681"/>
                <a:gd name="T76" fmla="*/ 458 w 533"/>
                <a:gd name="T77" fmla="*/ 68 h 681"/>
                <a:gd name="T78" fmla="*/ 483 w 533"/>
                <a:gd name="T79" fmla="*/ 96 h 681"/>
                <a:gd name="T80" fmla="*/ 508 w 533"/>
                <a:gd name="T81" fmla="*/ 141 h 681"/>
                <a:gd name="T82" fmla="*/ 530 w 533"/>
                <a:gd name="T83" fmla="*/ 221 h 681"/>
                <a:gd name="T84" fmla="*/ 533 w 533"/>
                <a:gd name="T85" fmla="*/ 347 h 681"/>
                <a:gd name="T86" fmla="*/ 532 w 533"/>
                <a:gd name="T87" fmla="*/ 359 h 681"/>
                <a:gd name="T88" fmla="*/ 524 w 533"/>
                <a:gd name="T89" fmla="*/ 370 h 681"/>
                <a:gd name="T90" fmla="*/ 510 w 533"/>
                <a:gd name="T91" fmla="*/ 375 h 681"/>
                <a:gd name="T92" fmla="*/ 426 w 533"/>
                <a:gd name="T93" fmla="*/ 283 h 681"/>
                <a:gd name="T94" fmla="*/ 421 w 533"/>
                <a:gd name="T95" fmla="*/ 214 h 681"/>
                <a:gd name="T96" fmla="*/ 405 w 533"/>
                <a:gd name="T97" fmla="*/ 162 h 681"/>
                <a:gd name="T98" fmla="*/ 376 w 533"/>
                <a:gd name="T99" fmla="*/ 126 h 681"/>
                <a:gd name="T100" fmla="*/ 338 w 533"/>
                <a:gd name="T101" fmla="*/ 103 h 681"/>
                <a:gd name="T102" fmla="*/ 288 w 533"/>
                <a:gd name="T103" fmla="*/ 94 h 681"/>
                <a:gd name="T104" fmla="*/ 249 w 533"/>
                <a:gd name="T105" fmla="*/ 94 h 681"/>
                <a:gd name="T106" fmla="*/ 199 w 533"/>
                <a:gd name="T107" fmla="*/ 104 h 681"/>
                <a:gd name="T108" fmla="*/ 159 w 533"/>
                <a:gd name="T109" fmla="*/ 128 h 681"/>
                <a:gd name="T110" fmla="*/ 130 w 533"/>
                <a:gd name="T111" fmla="*/ 165 h 681"/>
                <a:gd name="T112" fmla="*/ 112 w 533"/>
                <a:gd name="T113" fmla="*/ 216 h 681"/>
                <a:gd name="T114" fmla="*/ 106 w 533"/>
                <a:gd name="T115" fmla="*/ 283 h 681"/>
                <a:gd name="T116" fmla="*/ 426 w 533"/>
                <a:gd name="T117" fmla="*/ 28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5"/>
                  </a:moveTo>
                  <a:lnTo>
                    <a:pt x="106" y="375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6" y="417"/>
                  </a:lnTo>
                  <a:lnTo>
                    <a:pt x="109" y="441"/>
                  </a:lnTo>
                  <a:lnTo>
                    <a:pt x="112" y="463"/>
                  </a:lnTo>
                  <a:lnTo>
                    <a:pt x="117" y="482"/>
                  </a:lnTo>
                  <a:lnTo>
                    <a:pt x="122" y="501"/>
                  </a:lnTo>
                  <a:lnTo>
                    <a:pt x="130" y="517"/>
                  </a:lnTo>
                  <a:lnTo>
                    <a:pt x="138" y="531"/>
                  </a:lnTo>
                  <a:lnTo>
                    <a:pt x="149" y="543"/>
                  </a:lnTo>
                  <a:lnTo>
                    <a:pt x="159" y="555"/>
                  </a:lnTo>
                  <a:lnTo>
                    <a:pt x="172" y="564"/>
                  </a:lnTo>
                  <a:lnTo>
                    <a:pt x="185" y="571"/>
                  </a:lnTo>
                  <a:lnTo>
                    <a:pt x="200" y="578"/>
                  </a:lnTo>
                  <a:lnTo>
                    <a:pt x="218" y="582"/>
                  </a:lnTo>
                  <a:lnTo>
                    <a:pt x="235" y="586"/>
                  </a:lnTo>
                  <a:lnTo>
                    <a:pt x="254" y="587"/>
                  </a:lnTo>
                  <a:lnTo>
                    <a:pt x="274" y="588"/>
                  </a:lnTo>
                  <a:lnTo>
                    <a:pt x="274" y="588"/>
                  </a:lnTo>
                  <a:lnTo>
                    <a:pt x="329" y="587"/>
                  </a:lnTo>
                  <a:lnTo>
                    <a:pt x="387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5"/>
                  </a:lnTo>
                  <a:lnTo>
                    <a:pt x="508" y="579"/>
                  </a:lnTo>
                  <a:lnTo>
                    <a:pt x="511" y="581"/>
                  </a:lnTo>
                  <a:lnTo>
                    <a:pt x="512" y="583"/>
                  </a:lnTo>
                  <a:lnTo>
                    <a:pt x="513" y="587"/>
                  </a:lnTo>
                  <a:lnTo>
                    <a:pt x="515" y="591"/>
                  </a:lnTo>
                  <a:lnTo>
                    <a:pt x="515" y="633"/>
                  </a:lnTo>
                  <a:lnTo>
                    <a:pt x="515" y="633"/>
                  </a:lnTo>
                  <a:lnTo>
                    <a:pt x="513" y="643"/>
                  </a:lnTo>
                  <a:lnTo>
                    <a:pt x="511" y="648"/>
                  </a:lnTo>
                  <a:lnTo>
                    <a:pt x="509" y="651"/>
                  </a:lnTo>
                  <a:lnTo>
                    <a:pt x="507" y="654"/>
                  </a:lnTo>
                  <a:lnTo>
                    <a:pt x="502" y="657"/>
                  </a:lnTo>
                  <a:lnTo>
                    <a:pt x="496" y="659"/>
                  </a:lnTo>
                  <a:lnTo>
                    <a:pt x="491" y="660"/>
                  </a:lnTo>
                  <a:lnTo>
                    <a:pt x="491" y="660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7"/>
                  </a:lnTo>
                  <a:lnTo>
                    <a:pt x="332" y="680"/>
                  </a:lnTo>
                  <a:lnTo>
                    <a:pt x="304" y="681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7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9"/>
                  </a:lnTo>
                  <a:lnTo>
                    <a:pt x="126" y="649"/>
                  </a:lnTo>
                  <a:lnTo>
                    <a:pt x="115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4" y="620"/>
                  </a:lnTo>
                  <a:lnTo>
                    <a:pt x="75" y="611"/>
                  </a:lnTo>
                  <a:lnTo>
                    <a:pt x="66" y="602"/>
                  </a:lnTo>
                  <a:lnTo>
                    <a:pt x="58" y="593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8"/>
                  </a:lnTo>
                  <a:lnTo>
                    <a:pt x="29" y="544"/>
                  </a:lnTo>
                  <a:lnTo>
                    <a:pt x="24" y="531"/>
                  </a:lnTo>
                  <a:lnTo>
                    <a:pt x="18" y="517"/>
                  </a:lnTo>
                  <a:lnTo>
                    <a:pt x="13" y="501"/>
                  </a:lnTo>
                  <a:lnTo>
                    <a:pt x="9" y="485"/>
                  </a:lnTo>
                  <a:lnTo>
                    <a:pt x="6" y="467"/>
                  </a:lnTo>
                  <a:lnTo>
                    <a:pt x="3" y="450"/>
                  </a:lnTo>
                  <a:lnTo>
                    <a:pt x="2" y="431"/>
                  </a:lnTo>
                  <a:lnTo>
                    <a:pt x="1" y="411"/>
                  </a:lnTo>
                  <a:lnTo>
                    <a:pt x="0" y="391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51"/>
                  </a:lnTo>
                  <a:lnTo>
                    <a:pt x="4" y="221"/>
                  </a:lnTo>
                  <a:lnTo>
                    <a:pt x="10" y="192"/>
                  </a:lnTo>
                  <a:lnTo>
                    <a:pt x="18" y="166"/>
                  </a:lnTo>
                  <a:lnTo>
                    <a:pt x="27" y="141"/>
                  </a:lnTo>
                  <a:lnTo>
                    <a:pt x="40" y="118"/>
                  </a:lnTo>
                  <a:lnTo>
                    <a:pt x="45" y="106"/>
                  </a:lnTo>
                  <a:lnTo>
                    <a:pt x="54" y="96"/>
                  </a:lnTo>
                  <a:lnTo>
                    <a:pt x="60" y="86"/>
                  </a:lnTo>
                  <a:lnTo>
                    <a:pt x="70" y="76"/>
                  </a:lnTo>
                  <a:lnTo>
                    <a:pt x="78" y="67"/>
                  </a:lnTo>
                  <a:lnTo>
                    <a:pt x="87" y="59"/>
                  </a:lnTo>
                  <a:lnTo>
                    <a:pt x="97" y="51"/>
                  </a:lnTo>
                  <a:lnTo>
                    <a:pt x="107" y="44"/>
                  </a:lnTo>
                  <a:lnTo>
                    <a:pt x="118" y="37"/>
                  </a:lnTo>
                  <a:lnTo>
                    <a:pt x="129" y="30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6" y="16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7" y="5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5"/>
                  </a:lnTo>
                  <a:lnTo>
                    <a:pt x="344" y="8"/>
                  </a:lnTo>
                  <a:lnTo>
                    <a:pt x="357" y="11"/>
                  </a:lnTo>
                  <a:lnTo>
                    <a:pt x="371" y="16"/>
                  </a:lnTo>
                  <a:lnTo>
                    <a:pt x="384" y="20"/>
                  </a:lnTo>
                  <a:lnTo>
                    <a:pt x="396" y="25"/>
                  </a:lnTo>
                  <a:lnTo>
                    <a:pt x="408" y="30"/>
                  </a:lnTo>
                  <a:lnTo>
                    <a:pt x="418" y="37"/>
                  </a:lnTo>
                  <a:lnTo>
                    <a:pt x="430" y="44"/>
                  </a:lnTo>
                  <a:lnTo>
                    <a:pt x="440" y="51"/>
                  </a:lnTo>
                  <a:lnTo>
                    <a:pt x="449" y="59"/>
                  </a:lnTo>
                  <a:lnTo>
                    <a:pt x="458" y="68"/>
                  </a:lnTo>
                  <a:lnTo>
                    <a:pt x="466" y="76"/>
                  </a:lnTo>
                  <a:lnTo>
                    <a:pt x="474" y="87"/>
                  </a:lnTo>
                  <a:lnTo>
                    <a:pt x="483" y="96"/>
                  </a:lnTo>
                  <a:lnTo>
                    <a:pt x="489" y="106"/>
                  </a:lnTo>
                  <a:lnTo>
                    <a:pt x="496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2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3" y="283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9"/>
                  </a:lnTo>
                  <a:lnTo>
                    <a:pt x="530" y="363"/>
                  </a:lnTo>
                  <a:lnTo>
                    <a:pt x="527" y="367"/>
                  </a:lnTo>
                  <a:lnTo>
                    <a:pt x="524" y="370"/>
                  </a:lnTo>
                  <a:lnTo>
                    <a:pt x="520" y="372"/>
                  </a:lnTo>
                  <a:lnTo>
                    <a:pt x="516" y="373"/>
                  </a:lnTo>
                  <a:lnTo>
                    <a:pt x="510" y="375"/>
                  </a:lnTo>
                  <a:lnTo>
                    <a:pt x="510" y="375"/>
                  </a:lnTo>
                  <a:close/>
                  <a:moveTo>
                    <a:pt x="426" y="283"/>
                  </a:moveTo>
                  <a:lnTo>
                    <a:pt x="426" y="283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6"/>
                  </a:lnTo>
                  <a:lnTo>
                    <a:pt x="410" y="178"/>
                  </a:lnTo>
                  <a:lnTo>
                    <a:pt x="405" y="162"/>
                  </a:lnTo>
                  <a:lnTo>
                    <a:pt x="396" y="149"/>
                  </a:lnTo>
                  <a:lnTo>
                    <a:pt x="387" y="136"/>
                  </a:lnTo>
                  <a:lnTo>
                    <a:pt x="376" y="126"/>
                  </a:lnTo>
                  <a:lnTo>
                    <a:pt x="364" y="116"/>
                  </a:lnTo>
                  <a:lnTo>
                    <a:pt x="352" y="110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5" y="96"/>
                  </a:lnTo>
                  <a:lnTo>
                    <a:pt x="288" y="94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49" y="94"/>
                  </a:lnTo>
                  <a:lnTo>
                    <a:pt x="231" y="96"/>
                  </a:lnTo>
                  <a:lnTo>
                    <a:pt x="214" y="99"/>
                  </a:lnTo>
                  <a:lnTo>
                    <a:pt x="199" y="104"/>
                  </a:lnTo>
                  <a:lnTo>
                    <a:pt x="184" y="111"/>
                  </a:lnTo>
                  <a:lnTo>
                    <a:pt x="171" y="119"/>
                  </a:lnTo>
                  <a:lnTo>
                    <a:pt x="159" y="128"/>
                  </a:lnTo>
                  <a:lnTo>
                    <a:pt x="148" y="138"/>
                  </a:lnTo>
                  <a:lnTo>
                    <a:pt x="138" y="151"/>
                  </a:lnTo>
                  <a:lnTo>
                    <a:pt x="130" y="165"/>
                  </a:lnTo>
                  <a:lnTo>
                    <a:pt x="122" y="181"/>
                  </a:lnTo>
                  <a:lnTo>
                    <a:pt x="117" y="198"/>
                  </a:lnTo>
                  <a:lnTo>
                    <a:pt x="112" y="216"/>
                  </a:lnTo>
                  <a:lnTo>
                    <a:pt x="109" y="237"/>
                  </a:lnTo>
                  <a:lnTo>
                    <a:pt x="106" y="259"/>
                  </a:lnTo>
                  <a:lnTo>
                    <a:pt x="106" y="283"/>
                  </a:lnTo>
                  <a:lnTo>
                    <a:pt x="106" y="293"/>
                  </a:lnTo>
                  <a:lnTo>
                    <a:pt x="426" y="293"/>
                  </a:lnTo>
                  <a:lnTo>
                    <a:pt x="426" y="28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8" name="Freeform 170"/>
            <p:cNvSpPr>
              <a:spLocks/>
            </p:cNvSpPr>
            <p:nvPr/>
          </p:nvSpPr>
          <p:spPr bwMode="auto">
            <a:xfrm>
              <a:off x="5439012" y="3943726"/>
              <a:ext cx="58779" cy="132995"/>
            </a:xfrm>
            <a:custGeom>
              <a:avLst/>
              <a:gdLst>
                <a:gd name="T0" fmla="*/ 271 w 298"/>
                <a:gd name="T1" fmla="*/ 91 h 673"/>
                <a:gd name="T2" fmla="*/ 231 w 298"/>
                <a:gd name="T3" fmla="*/ 95 h 673"/>
                <a:gd name="T4" fmla="*/ 190 w 298"/>
                <a:gd name="T5" fmla="*/ 104 h 673"/>
                <a:gd name="T6" fmla="*/ 149 w 298"/>
                <a:gd name="T7" fmla="*/ 119 h 673"/>
                <a:gd name="T8" fmla="*/ 105 w 298"/>
                <a:gd name="T9" fmla="*/ 142 h 673"/>
                <a:gd name="T10" fmla="*/ 105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0 w 298"/>
                <a:gd name="T17" fmla="*/ 671 h 673"/>
                <a:gd name="T18" fmla="*/ 81 w 298"/>
                <a:gd name="T19" fmla="*/ 673 h 673"/>
                <a:gd name="T20" fmla="*/ 23 w 298"/>
                <a:gd name="T21" fmla="*/ 673 h 673"/>
                <a:gd name="T22" fmla="*/ 13 w 298"/>
                <a:gd name="T23" fmla="*/ 671 h 673"/>
                <a:gd name="T24" fmla="*/ 7 w 298"/>
                <a:gd name="T25" fmla="*/ 665 h 673"/>
                <a:gd name="T26" fmla="*/ 1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1 w 298"/>
                <a:gd name="T33" fmla="*/ 24 h 673"/>
                <a:gd name="T34" fmla="*/ 5 w 298"/>
                <a:gd name="T35" fmla="*/ 16 h 673"/>
                <a:gd name="T36" fmla="*/ 13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8 w 298"/>
                <a:gd name="T43" fmla="*/ 10 h 673"/>
                <a:gd name="T44" fmla="*/ 95 w 298"/>
                <a:gd name="T45" fmla="*/ 16 h 673"/>
                <a:gd name="T46" fmla="*/ 101 w 298"/>
                <a:gd name="T47" fmla="*/ 24 h 673"/>
                <a:gd name="T48" fmla="*/ 102 w 298"/>
                <a:gd name="T49" fmla="*/ 33 h 673"/>
                <a:gd name="T50" fmla="*/ 102 w 298"/>
                <a:gd name="T51" fmla="*/ 58 h 673"/>
                <a:gd name="T52" fmla="*/ 146 w 298"/>
                <a:gd name="T53" fmla="*/ 30 h 673"/>
                <a:gd name="T54" fmla="*/ 189 w 298"/>
                <a:gd name="T55" fmla="*/ 13 h 673"/>
                <a:gd name="T56" fmla="*/ 231 w 298"/>
                <a:gd name="T57" fmla="*/ 3 h 673"/>
                <a:gd name="T58" fmla="*/ 271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3 w 298"/>
                <a:gd name="T65" fmla="*/ 9 h 673"/>
                <a:gd name="T66" fmla="*/ 297 w 298"/>
                <a:gd name="T67" fmla="*/ 17 h 673"/>
                <a:gd name="T68" fmla="*/ 298 w 298"/>
                <a:gd name="T69" fmla="*/ 71 h 673"/>
                <a:gd name="T70" fmla="*/ 297 w 298"/>
                <a:gd name="T71" fmla="*/ 76 h 673"/>
                <a:gd name="T72" fmla="*/ 293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1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1" y="91"/>
                  </a:moveTo>
                  <a:lnTo>
                    <a:pt x="271" y="91"/>
                  </a:lnTo>
                  <a:lnTo>
                    <a:pt x="251" y="92"/>
                  </a:lnTo>
                  <a:lnTo>
                    <a:pt x="231" y="95"/>
                  </a:lnTo>
                  <a:lnTo>
                    <a:pt x="211" y="98"/>
                  </a:lnTo>
                  <a:lnTo>
                    <a:pt x="190" y="104"/>
                  </a:lnTo>
                  <a:lnTo>
                    <a:pt x="171" y="111"/>
                  </a:lnTo>
                  <a:lnTo>
                    <a:pt x="149" y="119"/>
                  </a:lnTo>
                  <a:lnTo>
                    <a:pt x="128" y="130"/>
                  </a:lnTo>
                  <a:lnTo>
                    <a:pt x="105" y="142"/>
                  </a:lnTo>
                  <a:lnTo>
                    <a:pt x="105" y="648"/>
                  </a:lnTo>
                  <a:lnTo>
                    <a:pt x="105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0" y="671"/>
                  </a:lnTo>
                  <a:lnTo>
                    <a:pt x="86" y="672"/>
                  </a:lnTo>
                  <a:lnTo>
                    <a:pt x="81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3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3" y="661"/>
                  </a:lnTo>
                  <a:lnTo>
                    <a:pt x="1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9" y="12"/>
                  </a:lnTo>
                  <a:lnTo>
                    <a:pt x="13" y="10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3" y="9"/>
                  </a:lnTo>
                  <a:lnTo>
                    <a:pt x="88" y="10"/>
                  </a:lnTo>
                  <a:lnTo>
                    <a:pt x="93" y="12"/>
                  </a:lnTo>
                  <a:lnTo>
                    <a:pt x="95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2" y="33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25" y="43"/>
                  </a:lnTo>
                  <a:lnTo>
                    <a:pt x="146" y="30"/>
                  </a:lnTo>
                  <a:lnTo>
                    <a:pt x="168" y="21"/>
                  </a:lnTo>
                  <a:lnTo>
                    <a:pt x="189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8" y="1"/>
                  </a:lnTo>
                  <a:lnTo>
                    <a:pt x="283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3" y="9"/>
                  </a:lnTo>
                  <a:lnTo>
                    <a:pt x="296" y="12"/>
                  </a:lnTo>
                  <a:lnTo>
                    <a:pt x="297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7" y="76"/>
                  </a:lnTo>
                  <a:lnTo>
                    <a:pt x="296" y="80"/>
                  </a:lnTo>
                  <a:lnTo>
                    <a:pt x="293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3" y="90"/>
                  </a:lnTo>
                  <a:lnTo>
                    <a:pt x="278" y="91"/>
                  </a:lnTo>
                  <a:lnTo>
                    <a:pt x="271" y="91"/>
                  </a:lnTo>
                  <a:lnTo>
                    <a:pt x="271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9" name="Freeform 171"/>
            <p:cNvSpPr>
              <a:spLocks noEditPoints="1"/>
            </p:cNvSpPr>
            <p:nvPr/>
          </p:nvSpPr>
          <p:spPr bwMode="auto">
            <a:xfrm>
              <a:off x="5582101" y="3895634"/>
              <a:ext cx="21375" cy="181088"/>
            </a:xfrm>
            <a:custGeom>
              <a:avLst/>
              <a:gdLst>
                <a:gd name="T0" fmla="*/ 24 w 110"/>
                <a:gd name="T1" fmla="*/ 145 h 916"/>
                <a:gd name="T2" fmla="*/ 20 w 110"/>
                <a:gd name="T3" fmla="*/ 145 h 916"/>
                <a:gd name="T4" fmla="*/ 11 w 110"/>
                <a:gd name="T5" fmla="*/ 142 h 916"/>
                <a:gd name="T6" fmla="*/ 5 w 110"/>
                <a:gd name="T7" fmla="*/ 135 h 916"/>
                <a:gd name="T8" fmla="*/ 0 w 110"/>
                <a:gd name="T9" fmla="*/ 126 h 916"/>
                <a:gd name="T10" fmla="*/ 0 w 110"/>
                <a:gd name="T11" fmla="*/ 25 h 916"/>
                <a:gd name="T12" fmla="*/ 0 w 110"/>
                <a:gd name="T13" fmla="*/ 20 h 916"/>
                <a:gd name="T14" fmla="*/ 5 w 110"/>
                <a:gd name="T15" fmla="*/ 11 h 916"/>
                <a:gd name="T16" fmla="*/ 11 w 110"/>
                <a:gd name="T17" fmla="*/ 4 h 916"/>
                <a:gd name="T18" fmla="*/ 20 w 110"/>
                <a:gd name="T19" fmla="*/ 0 h 916"/>
                <a:gd name="T20" fmla="*/ 86 w 110"/>
                <a:gd name="T21" fmla="*/ 0 h 916"/>
                <a:gd name="T22" fmla="*/ 91 w 110"/>
                <a:gd name="T23" fmla="*/ 0 h 916"/>
                <a:gd name="T24" fmla="*/ 99 w 110"/>
                <a:gd name="T25" fmla="*/ 4 h 916"/>
                <a:gd name="T26" fmla="*/ 106 w 110"/>
                <a:gd name="T27" fmla="*/ 11 h 916"/>
                <a:gd name="T28" fmla="*/ 109 w 110"/>
                <a:gd name="T29" fmla="*/ 20 h 916"/>
                <a:gd name="T30" fmla="*/ 110 w 110"/>
                <a:gd name="T31" fmla="*/ 121 h 916"/>
                <a:gd name="T32" fmla="*/ 109 w 110"/>
                <a:gd name="T33" fmla="*/ 126 h 916"/>
                <a:gd name="T34" fmla="*/ 106 w 110"/>
                <a:gd name="T35" fmla="*/ 135 h 916"/>
                <a:gd name="T36" fmla="*/ 99 w 110"/>
                <a:gd name="T37" fmla="*/ 142 h 916"/>
                <a:gd name="T38" fmla="*/ 91 w 110"/>
                <a:gd name="T39" fmla="*/ 145 h 916"/>
                <a:gd name="T40" fmla="*/ 86 w 110"/>
                <a:gd name="T41" fmla="*/ 145 h 916"/>
                <a:gd name="T42" fmla="*/ 26 w 110"/>
                <a:gd name="T43" fmla="*/ 916 h 916"/>
                <a:gd name="T44" fmla="*/ 21 w 110"/>
                <a:gd name="T45" fmla="*/ 915 h 916"/>
                <a:gd name="T46" fmla="*/ 12 w 110"/>
                <a:gd name="T47" fmla="*/ 911 h 916"/>
                <a:gd name="T48" fmla="*/ 6 w 110"/>
                <a:gd name="T49" fmla="*/ 904 h 916"/>
                <a:gd name="T50" fmla="*/ 1 w 110"/>
                <a:gd name="T51" fmla="*/ 896 h 916"/>
                <a:gd name="T52" fmla="*/ 1 w 110"/>
                <a:gd name="T53" fmla="*/ 276 h 916"/>
                <a:gd name="T54" fmla="*/ 1 w 110"/>
                <a:gd name="T55" fmla="*/ 271 h 916"/>
                <a:gd name="T56" fmla="*/ 6 w 110"/>
                <a:gd name="T57" fmla="*/ 262 h 916"/>
                <a:gd name="T58" fmla="*/ 12 w 110"/>
                <a:gd name="T59" fmla="*/ 255 h 916"/>
                <a:gd name="T60" fmla="*/ 21 w 110"/>
                <a:gd name="T61" fmla="*/ 252 h 916"/>
                <a:gd name="T62" fmla="*/ 84 w 110"/>
                <a:gd name="T63" fmla="*/ 252 h 916"/>
                <a:gd name="T64" fmla="*/ 89 w 110"/>
                <a:gd name="T65" fmla="*/ 252 h 916"/>
                <a:gd name="T66" fmla="*/ 97 w 110"/>
                <a:gd name="T67" fmla="*/ 255 h 916"/>
                <a:gd name="T68" fmla="*/ 104 w 110"/>
                <a:gd name="T69" fmla="*/ 262 h 916"/>
                <a:gd name="T70" fmla="*/ 107 w 110"/>
                <a:gd name="T71" fmla="*/ 271 h 916"/>
                <a:gd name="T72" fmla="*/ 108 w 110"/>
                <a:gd name="T73" fmla="*/ 891 h 916"/>
                <a:gd name="T74" fmla="*/ 107 w 110"/>
                <a:gd name="T75" fmla="*/ 896 h 916"/>
                <a:gd name="T76" fmla="*/ 104 w 110"/>
                <a:gd name="T77" fmla="*/ 904 h 916"/>
                <a:gd name="T78" fmla="*/ 97 w 110"/>
                <a:gd name="T79" fmla="*/ 911 h 916"/>
                <a:gd name="T80" fmla="*/ 89 w 110"/>
                <a:gd name="T81" fmla="*/ 915 h 916"/>
                <a:gd name="T82" fmla="*/ 84 w 110"/>
                <a:gd name="T83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6">
                  <a:moveTo>
                    <a:pt x="86" y="145"/>
                  </a:moveTo>
                  <a:lnTo>
                    <a:pt x="24" y="145"/>
                  </a:lnTo>
                  <a:lnTo>
                    <a:pt x="24" y="145"/>
                  </a:lnTo>
                  <a:lnTo>
                    <a:pt x="20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7" y="138"/>
                  </a:lnTo>
                  <a:lnTo>
                    <a:pt x="5" y="135"/>
                  </a:lnTo>
                  <a:lnTo>
                    <a:pt x="3" y="130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4" y="7"/>
                  </a:lnTo>
                  <a:lnTo>
                    <a:pt x="106" y="11"/>
                  </a:lnTo>
                  <a:lnTo>
                    <a:pt x="108" y="15"/>
                  </a:lnTo>
                  <a:lnTo>
                    <a:pt x="109" y="20"/>
                  </a:lnTo>
                  <a:lnTo>
                    <a:pt x="110" y="25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9" y="126"/>
                  </a:lnTo>
                  <a:lnTo>
                    <a:pt x="108" y="130"/>
                  </a:lnTo>
                  <a:lnTo>
                    <a:pt x="106" y="135"/>
                  </a:lnTo>
                  <a:lnTo>
                    <a:pt x="104" y="138"/>
                  </a:lnTo>
                  <a:lnTo>
                    <a:pt x="99" y="142"/>
                  </a:lnTo>
                  <a:lnTo>
                    <a:pt x="95" y="143"/>
                  </a:lnTo>
                  <a:lnTo>
                    <a:pt x="91" y="145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6"/>
                  </a:moveTo>
                  <a:lnTo>
                    <a:pt x="26" y="916"/>
                  </a:lnTo>
                  <a:lnTo>
                    <a:pt x="26" y="916"/>
                  </a:lnTo>
                  <a:lnTo>
                    <a:pt x="21" y="915"/>
                  </a:lnTo>
                  <a:lnTo>
                    <a:pt x="16" y="914"/>
                  </a:lnTo>
                  <a:lnTo>
                    <a:pt x="12" y="911"/>
                  </a:lnTo>
                  <a:lnTo>
                    <a:pt x="8" y="908"/>
                  </a:lnTo>
                  <a:lnTo>
                    <a:pt x="6" y="904"/>
                  </a:lnTo>
                  <a:lnTo>
                    <a:pt x="4" y="901"/>
                  </a:lnTo>
                  <a:lnTo>
                    <a:pt x="1" y="896"/>
                  </a:lnTo>
                  <a:lnTo>
                    <a:pt x="1" y="891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71"/>
                  </a:lnTo>
                  <a:lnTo>
                    <a:pt x="4" y="267"/>
                  </a:lnTo>
                  <a:lnTo>
                    <a:pt x="6" y="262"/>
                  </a:lnTo>
                  <a:lnTo>
                    <a:pt x="8" y="259"/>
                  </a:lnTo>
                  <a:lnTo>
                    <a:pt x="12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2"/>
                  </a:lnTo>
                  <a:lnTo>
                    <a:pt x="84" y="252"/>
                  </a:lnTo>
                  <a:lnTo>
                    <a:pt x="84" y="252"/>
                  </a:lnTo>
                  <a:lnTo>
                    <a:pt x="89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0" y="259"/>
                  </a:lnTo>
                  <a:lnTo>
                    <a:pt x="104" y="262"/>
                  </a:lnTo>
                  <a:lnTo>
                    <a:pt x="106" y="267"/>
                  </a:lnTo>
                  <a:lnTo>
                    <a:pt x="107" y="271"/>
                  </a:lnTo>
                  <a:lnTo>
                    <a:pt x="108" y="276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7" y="896"/>
                  </a:lnTo>
                  <a:lnTo>
                    <a:pt x="106" y="901"/>
                  </a:lnTo>
                  <a:lnTo>
                    <a:pt x="104" y="904"/>
                  </a:lnTo>
                  <a:lnTo>
                    <a:pt x="100" y="908"/>
                  </a:lnTo>
                  <a:lnTo>
                    <a:pt x="97" y="911"/>
                  </a:lnTo>
                  <a:lnTo>
                    <a:pt x="93" y="914"/>
                  </a:lnTo>
                  <a:lnTo>
                    <a:pt x="89" y="915"/>
                  </a:lnTo>
                  <a:lnTo>
                    <a:pt x="84" y="916"/>
                  </a:lnTo>
                  <a:lnTo>
                    <a:pt x="84" y="916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0" name="Freeform 172"/>
            <p:cNvSpPr>
              <a:spLocks/>
            </p:cNvSpPr>
            <p:nvPr/>
          </p:nvSpPr>
          <p:spPr bwMode="auto">
            <a:xfrm>
              <a:off x="5638505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2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1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1 w 508"/>
                <a:gd name="T21" fmla="*/ 118 h 673"/>
                <a:gd name="T22" fmla="*/ 341 w 508"/>
                <a:gd name="T23" fmla="*/ 104 h 673"/>
                <a:gd name="T24" fmla="*/ 315 w 508"/>
                <a:gd name="T25" fmla="*/ 96 h 673"/>
                <a:gd name="T26" fmla="*/ 287 w 508"/>
                <a:gd name="T27" fmla="*/ 92 h 673"/>
                <a:gd name="T28" fmla="*/ 269 w 508"/>
                <a:gd name="T29" fmla="*/ 91 h 673"/>
                <a:gd name="T30" fmla="*/ 230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4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2 w 508"/>
                <a:gd name="T47" fmla="*/ 673 h 673"/>
                <a:gd name="T48" fmla="*/ 23 w 508"/>
                <a:gd name="T49" fmla="*/ 673 h 673"/>
                <a:gd name="T50" fmla="*/ 15 w 508"/>
                <a:gd name="T51" fmla="*/ 671 h 673"/>
                <a:gd name="T52" fmla="*/ 7 w 508"/>
                <a:gd name="T53" fmla="*/ 665 h 673"/>
                <a:gd name="T54" fmla="*/ 2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2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4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2 w 508"/>
                <a:gd name="T93" fmla="*/ 26 h 673"/>
                <a:gd name="T94" fmla="*/ 444 w 508"/>
                <a:gd name="T95" fmla="*/ 50 h 673"/>
                <a:gd name="T96" fmla="*/ 470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90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2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09" y="665"/>
                  </a:lnTo>
                  <a:lnTo>
                    <a:pt x="406" y="661"/>
                  </a:lnTo>
                  <a:lnTo>
                    <a:pt x="405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1" y="229"/>
                  </a:lnTo>
                  <a:lnTo>
                    <a:pt x="400" y="209"/>
                  </a:lnTo>
                  <a:lnTo>
                    <a:pt x="398" y="191"/>
                  </a:lnTo>
                  <a:lnTo>
                    <a:pt x="394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0" y="126"/>
                  </a:lnTo>
                  <a:lnTo>
                    <a:pt x="361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5" y="96"/>
                  </a:lnTo>
                  <a:lnTo>
                    <a:pt x="302" y="94"/>
                  </a:lnTo>
                  <a:lnTo>
                    <a:pt x="287" y="92"/>
                  </a:lnTo>
                  <a:lnTo>
                    <a:pt x="269" y="91"/>
                  </a:lnTo>
                  <a:lnTo>
                    <a:pt x="269" y="91"/>
                  </a:lnTo>
                  <a:lnTo>
                    <a:pt x="250" y="92"/>
                  </a:lnTo>
                  <a:lnTo>
                    <a:pt x="230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70" y="112"/>
                  </a:lnTo>
                  <a:lnTo>
                    <a:pt x="148" y="120"/>
                  </a:lnTo>
                  <a:lnTo>
                    <a:pt x="127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7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6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5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2"/>
                  </a:lnTo>
                  <a:lnTo>
                    <a:pt x="100" y="16"/>
                  </a:lnTo>
                  <a:lnTo>
                    <a:pt x="103" y="19"/>
                  </a:lnTo>
                  <a:lnTo>
                    <a:pt x="104" y="24"/>
                  </a:lnTo>
                  <a:lnTo>
                    <a:pt x="107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3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2" y="26"/>
                  </a:lnTo>
                  <a:lnTo>
                    <a:pt x="429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70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7" y="144"/>
                  </a:lnTo>
                  <a:lnTo>
                    <a:pt x="501" y="168"/>
                  </a:lnTo>
                  <a:lnTo>
                    <a:pt x="506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4" y="671"/>
                  </a:lnTo>
                  <a:lnTo>
                    <a:pt x="490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1" name="Freeform 173"/>
            <p:cNvSpPr>
              <a:spLocks noEditPoints="1"/>
            </p:cNvSpPr>
            <p:nvPr/>
          </p:nvSpPr>
          <p:spPr bwMode="auto">
            <a:xfrm>
              <a:off x="4744350" y="4184186"/>
              <a:ext cx="116371" cy="180494"/>
            </a:xfrm>
            <a:custGeom>
              <a:avLst/>
              <a:gdLst>
                <a:gd name="T0" fmla="*/ 125 w 588"/>
                <a:gd name="T1" fmla="*/ 911 h 914"/>
                <a:gd name="T2" fmla="*/ 30 w 588"/>
                <a:gd name="T3" fmla="*/ 902 h 914"/>
                <a:gd name="T4" fmla="*/ 4 w 588"/>
                <a:gd name="T5" fmla="*/ 885 h 914"/>
                <a:gd name="T6" fmla="*/ 0 w 588"/>
                <a:gd name="T7" fmla="*/ 54 h 914"/>
                <a:gd name="T8" fmla="*/ 6 w 588"/>
                <a:gd name="T9" fmla="*/ 29 h 914"/>
                <a:gd name="T10" fmla="*/ 30 w 588"/>
                <a:gd name="T11" fmla="*/ 12 h 914"/>
                <a:gd name="T12" fmla="*/ 120 w 588"/>
                <a:gd name="T13" fmla="*/ 4 h 914"/>
                <a:gd name="T14" fmla="*/ 266 w 588"/>
                <a:gd name="T15" fmla="*/ 0 h 914"/>
                <a:gd name="T16" fmla="*/ 398 w 588"/>
                <a:gd name="T17" fmla="*/ 18 h 914"/>
                <a:gd name="T18" fmla="*/ 479 w 588"/>
                <a:gd name="T19" fmla="*/ 49 h 914"/>
                <a:gd name="T20" fmla="*/ 523 w 588"/>
                <a:gd name="T21" fmla="*/ 79 h 914"/>
                <a:gd name="T22" fmla="*/ 556 w 588"/>
                <a:gd name="T23" fmla="*/ 120 h 914"/>
                <a:gd name="T24" fmla="*/ 577 w 588"/>
                <a:gd name="T25" fmla="*/ 171 h 914"/>
                <a:gd name="T26" fmla="*/ 584 w 588"/>
                <a:gd name="T27" fmla="*/ 233 h 914"/>
                <a:gd name="T28" fmla="*/ 581 w 588"/>
                <a:gd name="T29" fmla="*/ 285 h 914"/>
                <a:gd name="T30" fmla="*/ 564 w 588"/>
                <a:gd name="T31" fmla="*/ 343 h 914"/>
                <a:gd name="T32" fmla="*/ 532 w 588"/>
                <a:gd name="T33" fmla="*/ 391 h 914"/>
                <a:gd name="T34" fmla="*/ 484 w 588"/>
                <a:gd name="T35" fmla="*/ 428 h 914"/>
                <a:gd name="T36" fmla="*/ 470 w 588"/>
                <a:gd name="T37" fmla="*/ 448 h 914"/>
                <a:gd name="T38" fmla="*/ 523 w 588"/>
                <a:gd name="T39" fmla="*/ 482 h 914"/>
                <a:gd name="T40" fmla="*/ 561 w 588"/>
                <a:gd name="T41" fmla="*/ 529 h 914"/>
                <a:gd name="T42" fmla="*/ 584 w 588"/>
                <a:gd name="T43" fmla="*/ 588 h 914"/>
                <a:gd name="T44" fmla="*/ 588 w 588"/>
                <a:gd name="T45" fmla="*/ 659 h 914"/>
                <a:gd name="T46" fmla="*/ 585 w 588"/>
                <a:gd name="T47" fmla="*/ 711 h 914"/>
                <a:gd name="T48" fmla="*/ 567 w 588"/>
                <a:gd name="T49" fmla="*/ 771 h 914"/>
                <a:gd name="T50" fmla="*/ 537 w 588"/>
                <a:gd name="T51" fmla="*/ 818 h 914"/>
                <a:gd name="T52" fmla="*/ 495 w 588"/>
                <a:gd name="T53" fmla="*/ 855 h 914"/>
                <a:gd name="T54" fmla="*/ 445 w 588"/>
                <a:gd name="T55" fmla="*/ 881 h 914"/>
                <a:gd name="T56" fmla="*/ 338 w 588"/>
                <a:gd name="T57" fmla="*/ 908 h 914"/>
                <a:gd name="T58" fmla="*/ 236 w 588"/>
                <a:gd name="T59" fmla="*/ 914 h 914"/>
                <a:gd name="T60" fmla="*/ 470 w 588"/>
                <a:gd name="T61" fmla="*/ 194 h 914"/>
                <a:gd name="T62" fmla="*/ 436 w 588"/>
                <a:gd name="T63" fmla="*/ 138 h 914"/>
                <a:gd name="T64" fmla="*/ 373 w 588"/>
                <a:gd name="T65" fmla="*/ 107 h 914"/>
                <a:gd name="T66" fmla="*/ 283 w 588"/>
                <a:gd name="T67" fmla="*/ 94 h 914"/>
                <a:gd name="T68" fmla="*/ 167 w 588"/>
                <a:gd name="T69" fmla="*/ 94 h 914"/>
                <a:gd name="T70" fmla="*/ 297 w 588"/>
                <a:gd name="T71" fmla="*/ 396 h 914"/>
                <a:gd name="T72" fmla="*/ 383 w 588"/>
                <a:gd name="T73" fmla="*/ 385 h 914"/>
                <a:gd name="T74" fmla="*/ 438 w 588"/>
                <a:gd name="T75" fmla="*/ 352 h 914"/>
                <a:gd name="T76" fmla="*/ 466 w 588"/>
                <a:gd name="T77" fmla="*/ 307 h 914"/>
                <a:gd name="T78" fmla="*/ 474 w 588"/>
                <a:gd name="T79" fmla="*/ 253 h 914"/>
                <a:gd name="T80" fmla="*/ 478 w 588"/>
                <a:gd name="T81" fmla="*/ 623 h 914"/>
                <a:gd name="T82" fmla="*/ 466 w 588"/>
                <a:gd name="T83" fmla="*/ 567 h 914"/>
                <a:gd name="T84" fmla="*/ 430 w 588"/>
                <a:gd name="T85" fmla="*/ 521 h 914"/>
                <a:gd name="T86" fmla="*/ 367 w 588"/>
                <a:gd name="T87" fmla="*/ 491 h 914"/>
                <a:gd name="T88" fmla="*/ 111 w 588"/>
                <a:gd name="T89" fmla="*/ 484 h 914"/>
                <a:gd name="T90" fmla="*/ 204 w 588"/>
                <a:gd name="T91" fmla="*/ 820 h 914"/>
                <a:gd name="T92" fmla="*/ 290 w 588"/>
                <a:gd name="T93" fmla="*/ 819 h 914"/>
                <a:gd name="T94" fmla="*/ 378 w 588"/>
                <a:gd name="T95" fmla="*/ 804 h 914"/>
                <a:gd name="T96" fmla="*/ 441 w 588"/>
                <a:gd name="T97" fmla="*/ 768 h 914"/>
                <a:gd name="T98" fmla="*/ 475 w 588"/>
                <a:gd name="T99" fmla="*/ 70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8" h="914">
                  <a:moveTo>
                    <a:pt x="236" y="914"/>
                  </a:moveTo>
                  <a:lnTo>
                    <a:pt x="236" y="914"/>
                  </a:lnTo>
                  <a:lnTo>
                    <a:pt x="179" y="913"/>
                  </a:lnTo>
                  <a:lnTo>
                    <a:pt x="125" y="911"/>
                  </a:lnTo>
                  <a:lnTo>
                    <a:pt x="78" y="908"/>
                  </a:lnTo>
                  <a:lnTo>
                    <a:pt x="40" y="903"/>
                  </a:lnTo>
                  <a:lnTo>
                    <a:pt x="40" y="903"/>
                  </a:lnTo>
                  <a:lnTo>
                    <a:pt x="30" y="902"/>
                  </a:lnTo>
                  <a:lnTo>
                    <a:pt x="22" y="900"/>
                  </a:lnTo>
                  <a:lnTo>
                    <a:pt x="15" y="895"/>
                  </a:lnTo>
                  <a:lnTo>
                    <a:pt x="9" y="890"/>
                  </a:lnTo>
                  <a:lnTo>
                    <a:pt x="4" y="885"/>
                  </a:lnTo>
                  <a:lnTo>
                    <a:pt x="2" y="878"/>
                  </a:lnTo>
                  <a:lnTo>
                    <a:pt x="0" y="869"/>
                  </a:lnTo>
                  <a:lnTo>
                    <a:pt x="0" y="85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6"/>
                  </a:lnTo>
                  <a:lnTo>
                    <a:pt x="6" y="29"/>
                  </a:lnTo>
                  <a:lnTo>
                    <a:pt x="9" y="23"/>
                  </a:lnTo>
                  <a:lnTo>
                    <a:pt x="15" y="18"/>
                  </a:lnTo>
                  <a:lnTo>
                    <a:pt x="22" y="14"/>
                  </a:lnTo>
                  <a:lnTo>
                    <a:pt x="30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74" y="6"/>
                  </a:lnTo>
                  <a:lnTo>
                    <a:pt x="120" y="4"/>
                  </a:lnTo>
                  <a:lnTo>
                    <a:pt x="173" y="1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66" y="0"/>
                  </a:lnTo>
                  <a:lnTo>
                    <a:pt x="300" y="3"/>
                  </a:lnTo>
                  <a:lnTo>
                    <a:pt x="334" y="6"/>
                  </a:lnTo>
                  <a:lnTo>
                    <a:pt x="367" y="11"/>
                  </a:lnTo>
                  <a:lnTo>
                    <a:pt x="398" y="18"/>
                  </a:lnTo>
                  <a:lnTo>
                    <a:pt x="427" y="26"/>
                  </a:lnTo>
                  <a:lnTo>
                    <a:pt x="454" y="36"/>
                  </a:lnTo>
                  <a:lnTo>
                    <a:pt x="467" y="42"/>
                  </a:lnTo>
                  <a:lnTo>
                    <a:pt x="479" y="49"/>
                  </a:lnTo>
                  <a:lnTo>
                    <a:pt x="491" y="55"/>
                  </a:lnTo>
                  <a:lnTo>
                    <a:pt x="502" y="62"/>
                  </a:lnTo>
                  <a:lnTo>
                    <a:pt x="513" y="71"/>
                  </a:lnTo>
                  <a:lnTo>
                    <a:pt x="523" y="79"/>
                  </a:lnTo>
                  <a:lnTo>
                    <a:pt x="532" y="89"/>
                  </a:lnTo>
                  <a:lnTo>
                    <a:pt x="540" y="99"/>
                  </a:lnTo>
                  <a:lnTo>
                    <a:pt x="548" y="109"/>
                  </a:lnTo>
                  <a:lnTo>
                    <a:pt x="556" y="120"/>
                  </a:lnTo>
                  <a:lnTo>
                    <a:pt x="562" y="132"/>
                  </a:lnTo>
                  <a:lnTo>
                    <a:pt x="568" y="144"/>
                  </a:lnTo>
                  <a:lnTo>
                    <a:pt x="572" y="157"/>
                  </a:lnTo>
                  <a:lnTo>
                    <a:pt x="577" y="171"/>
                  </a:lnTo>
                  <a:lnTo>
                    <a:pt x="580" y="185"/>
                  </a:lnTo>
                  <a:lnTo>
                    <a:pt x="583" y="201"/>
                  </a:lnTo>
                  <a:lnTo>
                    <a:pt x="584" y="217"/>
                  </a:lnTo>
                  <a:lnTo>
                    <a:pt x="584" y="233"/>
                  </a:lnTo>
                  <a:lnTo>
                    <a:pt x="584" y="253"/>
                  </a:lnTo>
                  <a:lnTo>
                    <a:pt x="584" y="253"/>
                  </a:lnTo>
                  <a:lnTo>
                    <a:pt x="584" y="269"/>
                  </a:lnTo>
                  <a:lnTo>
                    <a:pt x="581" y="285"/>
                  </a:lnTo>
                  <a:lnTo>
                    <a:pt x="579" y="301"/>
                  </a:lnTo>
                  <a:lnTo>
                    <a:pt x="576" y="316"/>
                  </a:lnTo>
                  <a:lnTo>
                    <a:pt x="571" y="330"/>
                  </a:lnTo>
                  <a:lnTo>
                    <a:pt x="564" y="343"/>
                  </a:lnTo>
                  <a:lnTo>
                    <a:pt x="558" y="357"/>
                  </a:lnTo>
                  <a:lnTo>
                    <a:pt x="550" y="369"/>
                  </a:lnTo>
                  <a:lnTo>
                    <a:pt x="541" y="381"/>
                  </a:lnTo>
                  <a:lnTo>
                    <a:pt x="532" y="391"/>
                  </a:lnTo>
                  <a:lnTo>
                    <a:pt x="521" y="402"/>
                  </a:lnTo>
                  <a:lnTo>
                    <a:pt x="509" y="412"/>
                  </a:lnTo>
                  <a:lnTo>
                    <a:pt x="498" y="420"/>
                  </a:lnTo>
                  <a:lnTo>
                    <a:pt x="484" y="428"/>
                  </a:lnTo>
                  <a:lnTo>
                    <a:pt x="470" y="436"/>
                  </a:lnTo>
                  <a:lnTo>
                    <a:pt x="455" y="442"/>
                  </a:lnTo>
                  <a:lnTo>
                    <a:pt x="455" y="442"/>
                  </a:lnTo>
                  <a:lnTo>
                    <a:pt x="470" y="448"/>
                  </a:lnTo>
                  <a:lnTo>
                    <a:pt x="484" y="455"/>
                  </a:lnTo>
                  <a:lnTo>
                    <a:pt x="498" y="463"/>
                  </a:lnTo>
                  <a:lnTo>
                    <a:pt x="510" y="472"/>
                  </a:lnTo>
                  <a:lnTo>
                    <a:pt x="523" y="482"/>
                  </a:lnTo>
                  <a:lnTo>
                    <a:pt x="533" y="492"/>
                  </a:lnTo>
                  <a:lnTo>
                    <a:pt x="544" y="504"/>
                  </a:lnTo>
                  <a:lnTo>
                    <a:pt x="553" y="516"/>
                  </a:lnTo>
                  <a:lnTo>
                    <a:pt x="561" y="529"/>
                  </a:lnTo>
                  <a:lnTo>
                    <a:pt x="569" y="543"/>
                  </a:lnTo>
                  <a:lnTo>
                    <a:pt x="575" y="557"/>
                  </a:lnTo>
                  <a:lnTo>
                    <a:pt x="579" y="572"/>
                  </a:lnTo>
                  <a:lnTo>
                    <a:pt x="584" y="588"/>
                  </a:lnTo>
                  <a:lnTo>
                    <a:pt x="586" y="604"/>
                  </a:lnTo>
                  <a:lnTo>
                    <a:pt x="588" y="621"/>
                  </a:lnTo>
                  <a:lnTo>
                    <a:pt x="588" y="638"/>
                  </a:lnTo>
                  <a:lnTo>
                    <a:pt x="588" y="659"/>
                  </a:lnTo>
                  <a:lnTo>
                    <a:pt x="588" y="659"/>
                  </a:lnTo>
                  <a:lnTo>
                    <a:pt x="588" y="677"/>
                  </a:lnTo>
                  <a:lnTo>
                    <a:pt x="587" y="694"/>
                  </a:lnTo>
                  <a:lnTo>
                    <a:pt x="585" y="711"/>
                  </a:lnTo>
                  <a:lnTo>
                    <a:pt x="581" y="728"/>
                  </a:lnTo>
                  <a:lnTo>
                    <a:pt x="577" y="742"/>
                  </a:lnTo>
                  <a:lnTo>
                    <a:pt x="572" y="757"/>
                  </a:lnTo>
                  <a:lnTo>
                    <a:pt x="567" y="771"/>
                  </a:lnTo>
                  <a:lnTo>
                    <a:pt x="561" y="784"/>
                  </a:lnTo>
                  <a:lnTo>
                    <a:pt x="553" y="796"/>
                  </a:lnTo>
                  <a:lnTo>
                    <a:pt x="545" y="808"/>
                  </a:lnTo>
                  <a:lnTo>
                    <a:pt x="537" y="818"/>
                  </a:lnTo>
                  <a:lnTo>
                    <a:pt x="526" y="828"/>
                  </a:lnTo>
                  <a:lnTo>
                    <a:pt x="517" y="838"/>
                  </a:lnTo>
                  <a:lnTo>
                    <a:pt x="506" y="847"/>
                  </a:lnTo>
                  <a:lnTo>
                    <a:pt x="495" y="855"/>
                  </a:lnTo>
                  <a:lnTo>
                    <a:pt x="483" y="862"/>
                  </a:lnTo>
                  <a:lnTo>
                    <a:pt x="471" y="869"/>
                  </a:lnTo>
                  <a:lnTo>
                    <a:pt x="458" y="875"/>
                  </a:lnTo>
                  <a:lnTo>
                    <a:pt x="445" y="881"/>
                  </a:lnTo>
                  <a:lnTo>
                    <a:pt x="431" y="887"/>
                  </a:lnTo>
                  <a:lnTo>
                    <a:pt x="401" y="896"/>
                  </a:lnTo>
                  <a:lnTo>
                    <a:pt x="370" y="903"/>
                  </a:lnTo>
                  <a:lnTo>
                    <a:pt x="338" y="908"/>
                  </a:lnTo>
                  <a:lnTo>
                    <a:pt x="305" y="911"/>
                  </a:lnTo>
                  <a:lnTo>
                    <a:pt x="272" y="913"/>
                  </a:lnTo>
                  <a:lnTo>
                    <a:pt x="236" y="914"/>
                  </a:lnTo>
                  <a:lnTo>
                    <a:pt x="236" y="914"/>
                  </a:lnTo>
                  <a:close/>
                  <a:moveTo>
                    <a:pt x="474" y="233"/>
                  </a:moveTo>
                  <a:lnTo>
                    <a:pt x="474" y="233"/>
                  </a:lnTo>
                  <a:lnTo>
                    <a:pt x="472" y="213"/>
                  </a:lnTo>
                  <a:lnTo>
                    <a:pt x="470" y="194"/>
                  </a:lnTo>
                  <a:lnTo>
                    <a:pt x="464" y="177"/>
                  </a:lnTo>
                  <a:lnTo>
                    <a:pt x="456" y="162"/>
                  </a:lnTo>
                  <a:lnTo>
                    <a:pt x="447" y="149"/>
                  </a:lnTo>
                  <a:lnTo>
                    <a:pt x="436" y="138"/>
                  </a:lnTo>
                  <a:lnTo>
                    <a:pt x="422" y="128"/>
                  </a:lnTo>
                  <a:lnTo>
                    <a:pt x="407" y="120"/>
                  </a:lnTo>
                  <a:lnTo>
                    <a:pt x="391" y="113"/>
                  </a:lnTo>
                  <a:lnTo>
                    <a:pt x="373" y="107"/>
                  </a:lnTo>
                  <a:lnTo>
                    <a:pt x="352" y="102"/>
                  </a:lnTo>
                  <a:lnTo>
                    <a:pt x="330" y="99"/>
                  </a:lnTo>
                  <a:lnTo>
                    <a:pt x="307" y="97"/>
                  </a:lnTo>
                  <a:lnTo>
                    <a:pt x="283" y="94"/>
                  </a:lnTo>
                  <a:lnTo>
                    <a:pt x="257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167" y="94"/>
                  </a:lnTo>
                  <a:lnTo>
                    <a:pt x="111" y="97"/>
                  </a:lnTo>
                  <a:lnTo>
                    <a:pt x="111" y="396"/>
                  </a:lnTo>
                  <a:lnTo>
                    <a:pt x="297" y="396"/>
                  </a:lnTo>
                  <a:lnTo>
                    <a:pt x="297" y="396"/>
                  </a:lnTo>
                  <a:lnTo>
                    <a:pt x="322" y="395"/>
                  </a:lnTo>
                  <a:lnTo>
                    <a:pt x="344" y="393"/>
                  </a:lnTo>
                  <a:lnTo>
                    <a:pt x="365" y="389"/>
                  </a:lnTo>
                  <a:lnTo>
                    <a:pt x="383" y="385"/>
                  </a:lnTo>
                  <a:lnTo>
                    <a:pt x="400" y="378"/>
                  </a:lnTo>
                  <a:lnTo>
                    <a:pt x="414" y="371"/>
                  </a:lnTo>
                  <a:lnTo>
                    <a:pt x="427" y="363"/>
                  </a:lnTo>
                  <a:lnTo>
                    <a:pt x="438" y="352"/>
                  </a:lnTo>
                  <a:lnTo>
                    <a:pt x="447" y="342"/>
                  </a:lnTo>
                  <a:lnTo>
                    <a:pt x="455" y="332"/>
                  </a:lnTo>
                  <a:lnTo>
                    <a:pt x="461" y="319"/>
                  </a:lnTo>
                  <a:lnTo>
                    <a:pt x="466" y="307"/>
                  </a:lnTo>
                  <a:lnTo>
                    <a:pt x="470" y="294"/>
                  </a:lnTo>
                  <a:lnTo>
                    <a:pt x="472" y="280"/>
                  </a:lnTo>
                  <a:lnTo>
                    <a:pt x="474" y="266"/>
                  </a:lnTo>
                  <a:lnTo>
                    <a:pt x="474" y="253"/>
                  </a:lnTo>
                  <a:lnTo>
                    <a:pt x="474" y="233"/>
                  </a:lnTo>
                  <a:close/>
                  <a:moveTo>
                    <a:pt x="479" y="638"/>
                  </a:moveTo>
                  <a:lnTo>
                    <a:pt x="479" y="638"/>
                  </a:lnTo>
                  <a:lnTo>
                    <a:pt x="478" y="623"/>
                  </a:lnTo>
                  <a:lnTo>
                    <a:pt x="477" y="608"/>
                  </a:lnTo>
                  <a:lnTo>
                    <a:pt x="475" y="594"/>
                  </a:lnTo>
                  <a:lnTo>
                    <a:pt x="470" y="580"/>
                  </a:lnTo>
                  <a:lnTo>
                    <a:pt x="466" y="567"/>
                  </a:lnTo>
                  <a:lnTo>
                    <a:pt x="459" y="554"/>
                  </a:lnTo>
                  <a:lnTo>
                    <a:pt x="451" y="542"/>
                  </a:lnTo>
                  <a:lnTo>
                    <a:pt x="441" y="531"/>
                  </a:lnTo>
                  <a:lnTo>
                    <a:pt x="430" y="521"/>
                  </a:lnTo>
                  <a:lnTo>
                    <a:pt x="417" y="512"/>
                  </a:lnTo>
                  <a:lnTo>
                    <a:pt x="402" y="504"/>
                  </a:lnTo>
                  <a:lnTo>
                    <a:pt x="385" y="497"/>
                  </a:lnTo>
                  <a:lnTo>
                    <a:pt x="367" y="491"/>
                  </a:lnTo>
                  <a:lnTo>
                    <a:pt x="345" y="488"/>
                  </a:lnTo>
                  <a:lnTo>
                    <a:pt x="322" y="486"/>
                  </a:lnTo>
                  <a:lnTo>
                    <a:pt x="297" y="484"/>
                  </a:lnTo>
                  <a:lnTo>
                    <a:pt x="111" y="484"/>
                  </a:lnTo>
                  <a:lnTo>
                    <a:pt x="111" y="816"/>
                  </a:lnTo>
                  <a:lnTo>
                    <a:pt x="111" y="816"/>
                  </a:lnTo>
                  <a:lnTo>
                    <a:pt x="173" y="819"/>
                  </a:lnTo>
                  <a:lnTo>
                    <a:pt x="204" y="820"/>
                  </a:lnTo>
                  <a:lnTo>
                    <a:pt x="236" y="822"/>
                  </a:lnTo>
                  <a:lnTo>
                    <a:pt x="236" y="822"/>
                  </a:lnTo>
                  <a:lnTo>
                    <a:pt x="264" y="820"/>
                  </a:lnTo>
                  <a:lnTo>
                    <a:pt x="290" y="819"/>
                  </a:lnTo>
                  <a:lnTo>
                    <a:pt x="314" y="817"/>
                  </a:lnTo>
                  <a:lnTo>
                    <a:pt x="337" y="814"/>
                  </a:lnTo>
                  <a:lnTo>
                    <a:pt x="359" y="810"/>
                  </a:lnTo>
                  <a:lnTo>
                    <a:pt x="378" y="804"/>
                  </a:lnTo>
                  <a:lnTo>
                    <a:pt x="397" y="797"/>
                  </a:lnTo>
                  <a:lnTo>
                    <a:pt x="414" y="788"/>
                  </a:lnTo>
                  <a:lnTo>
                    <a:pt x="429" y="779"/>
                  </a:lnTo>
                  <a:lnTo>
                    <a:pt x="441" y="768"/>
                  </a:lnTo>
                  <a:lnTo>
                    <a:pt x="453" y="754"/>
                  </a:lnTo>
                  <a:lnTo>
                    <a:pt x="462" y="739"/>
                  </a:lnTo>
                  <a:lnTo>
                    <a:pt x="469" y="722"/>
                  </a:lnTo>
                  <a:lnTo>
                    <a:pt x="475" y="702"/>
                  </a:lnTo>
                  <a:lnTo>
                    <a:pt x="478" y="682"/>
                  </a:lnTo>
                  <a:lnTo>
                    <a:pt x="479" y="659"/>
                  </a:lnTo>
                  <a:lnTo>
                    <a:pt x="479" y="6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2" name="Freeform 174"/>
            <p:cNvSpPr>
              <a:spLocks/>
            </p:cNvSpPr>
            <p:nvPr/>
          </p:nvSpPr>
          <p:spPr bwMode="auto">
            <a:xfrm>
              <a:off x="4889220" y="4231684"/>
              <a:ext cx="100934" cy="132995"/>
            </a:xfrm>
            <a:custGeom>
              <a:avLst/>
              <a:gdLst>
                <a:gd name="T0" fmla="*/ 424 w 508"/>
                <a:gd name="T1" fmla="*/ 664 h 673"/>
                <a:gd name="T2" fmla="*/ 420 w 508"/>
                <a:gd name="T3" fmla="*/ 664 h 673"/>
                <a:gd name="T4" fmla="*/ 411 w 508"/>
                <a:gd name="T5" fmla="*/ 661 h 673"/>
                <a:gd name="T6" fmla="*/ 405 w 508"/>
                <a:gd name="T7" fmla="*/ 654 h 673"/>
                <a:gd name="T8" fmla="*/ 401 w 508"/>
                <a:gd name="T9" fmla="*/ 646 h 673"/>
                <a:gd name="T10" fmla="*/ 401 w 508"/>
                <a:gd name="T11" fmla="*/ 617 h 673"/>
                <a:gd name="T12" fmla="*/ 377 w 508"/>
                <a:gd name="T13" fmla="*/ 631 h 673"/>
                <a:gd name="T14" fmla="*/ 330 w 508"/>
                <a:gd name="T15" fmla="*/ 652 h 673"/>
                <a:gd name="T16" fmla="*/ 284 w 508"/>
                <a:gd name="T17" fmla="*/ 665 h 673"/>
                <a:gd name="T18" fmla="*/ 235 w 508"/>
                <a:gd name="T19" fmla="*/ 672 h 673"/>
                <a:gd name="T20" fmla="*/ 210 w 508"/>
                <a:gd name="T21" fmla="*/ 673 h 673"/>
                <a:gd name="T22" fmla="*/ 159 w 508"/>
                <a:gd name="T23" fmla="*/ 669 h 673"/>
                <a:gd name="T24" fmla="*/ 116 w 508"/>
                <a:gd name="T25" fmla="*/ 656 h 673"/>
                <a:gd name="T26" fmla="*/ 79 w 508"/>
                <a:gd name="T27" fmla="*/ 636 h 673"/>
                <a:gd name="T28" fmla="*/ 50 w 508"/>
                <a:gd name="T29" fmla="*/ 608 h 673"/>
                <a:gd name="T30" fmla="*/ 27 w 508"/>
                <a:gd name="T31" fmla="*/ 573 h 673"/>
                <a:gd name="T32" fmla="*/ 11 w 508"/>
                <a:gd name="T33" fmla="*/ 529 h 673"/>
                <a:gd name="T34" fmla="*/ 2 w 508"/>
                <a:gd name="T35" fmla="*/ 479 h 673"/>
                <a:gd name="T36" fmla="*/ 0 w 508"/>
                <a:gd name="T37" fmla="*/ 422 h 673"/>
                <a:gd name="T38" fmla="*/ 0 w 508"/>
                <a:gd name="T39" fmla="*/ 25 h 673"/>
                <a:gd name="T40" fmla="*/ 1 w 508"/>
                <a:gd name="T41" fmla="*/ 15 h 673"/>
                <a:gd name="T42" fmla="*/ 7 w 508"/>
                <a:gd name="T43" fmla="*/ 8 h 673"/>
                <a:gd name="T44" fmla="*/ 13 w 508"/>
                <a:gd name="T45" fmla="*/ 2 h 673"/>
                <a:gd name="T46" fmla="*/ 24 w 508"/>
                <a:gd name="T47" fmla="*/ 0 h 673"/>
                <a:gd name="T48" fmla="*/ 81 w 508"/>
                <a:gd name="T49" fmla="*/ 0 h 673"/>
                <a:gd name="T50" fmla="*/ 90 w 508"/>
                <a:gd name="T51" fmla="*/ 2 h 673"/>
                <a:gd name="T52" fmla="*/ 98 w 508"/>
                <a:gd name="T53" fmla="*/ 8 h 673"/>
                <a:gd name="T54" fmla="*/ 104 w 508"/>
                <a:gd name="T55" fmla="*/ 15 h 673"/>
                <a:gd name="T56" fmla="*/ 105 w 508"/>
                <a:gd name="T57" fmla="*/ 25 h 673"/>
                <a:gd name="T58" fmla="*/ 105 w 508"/>
                <a:gd name="T59" fmla="*/ 422 h 673"/>
                <a:gd name="T60" fmla="*/ 108 w 508"/>
                <a:gd name="T61" fmla="*/ 464 h 673"/>
                <a:gd name="T62" fmla="*/ 113 w 508"/>
                <a:gd name="T63" fmla="*/ 498 h 673"/>
                <a:gd name="T64" fmla="*/ 124 w 508"/>
                <a:gd name="T65" fmla="*/ 526 h 673"/>
                <a:gd name="T66" fmla="*/ 137 w 508"/>
                <a:gd name="T67" fmla="*/ 547 h 673"/>
                <a:gd name="T68" fmla="*/ 156 w 508"/>
                <a:gd name="T69" fmla="*/ 563 h 673"/>
                <a:gd name="T70" fmla="*/ 179 w 508"/>
                <a:gd name="T71" fmla="*/ 574 h 673"/>
                <a:gd name="T72" fmla="*/ 206 w 508"/>
                <a:gd name="T73" fmla="*/ 579 h 673"/>
                <a:gd name="T74" fmla="*/ 238 w 508"/>
                <a:gd name="T75" fmla="*/ 582 h 673"/>
                <a:gd name="T76" fmla="*/ 258 w 508"/>
                <a:gd name="T77" fmla="*/ 581 h 673"/>
                <a:gd name="T78" fmla="*/ 298 w 508"/>
                <a:gd name="T79" fmla="*/ 574 h 673"/>
                <a:gd name="T80" fmla="*/ 338 w 508"/>
                <a:gd name="T81" fmla="*/ 561 h 673"/>
                <a:gd name="T82" fmla="*/ 381 w 508"/>
                <a:gd name="T83" fmla="*/ 544 h 673"/>
                <a:gd name="T84" fmla="*/ 401 w 508"/>
                <a:gd name="T85" fmla="*/ 25 h 673"/>
                <a:gd name="T86" fmla="*/ 401 w 508"/>
                <a:gd name="T87" fmla="*/ 21 h 673"/>
                <a:gd name="T88" fmla="*/ 406 w 508"/>
                <a:gd name="T89" fmla="*/ 12 h 673"/>
                <a:gd name="T90" fmla="*/ 411 w 508"/>
                <a:gd name="T91" fmla="*/ 5 h 673"/>
                <a:gd name="T92" fmla="*/ 421 w 508"/>
                <a:gd name="T93" fmla="*/ 1 h 673"/>
                <a:gd name="T94" fmla="*/ 485 w 508"/>
                <a:gd name="T95" fmla="*/ 0 h 673"/>
                <a:gd name="T96" fmla="*/ 489 w 508"/>
                <a:gd name="T97" fmla="*/ 1 h 673"/>
                <a:gd name="T98" fmla="*/ 497 w 508"/>
                <a:gd name="T99" fmla="*/ 5 h 673"/>
                <a:gd name="T100" fmla="*/ 503 w 508"/>
                <a:gd name="T101" fmla="*/ 12 h 673"/>
                <a:gd name="T102" fmla="*/ 507 w 508"/>
                <a:gd name="T103" fmla="*/ 20 h 673"/>
                <a:gd name="T104" fmla="*/ 508 w 508"/>
                <a:gd name="T105" fmla="*/ 640 h 673"/>
                <a:gd name="T106" fmla="*/ 507 w 508"/>
                <a:gd name="T107" fmla="*/ 646 h 673"/>
                <a:gd name="T108" fmla="*/ 503 w 508"/>
                <a:gd name="T109" fmla="*/ 654 h 673"/>
                <a:gd name="T110" fmla="*/ 497 w 508"/>
                <a:gd name="T111" fmla="*/ 661 h 673"/>
                <a:gd name="T112" fmla="*/ 489 w 508"/>
                <a:gd name="T113" fmla="*/ 664 h 673"/>
                <a:gd name="T114" fmla="*/ 485 w 508"/>
                <a:gd name="T115" fmla="*/ 66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5" y="664"/>
                  </a:moveTo>
                  <a:lnTo>
                    <a:pt x="424" y="664"/>
                  </a:lnTo>
                  <a:lnTo>
                    <a:pt x="424" y="664"/>
                  </a:lnTo>
                  <a:lnTo>
                    <a:pt x="420" y="664"/>
                  </a:lnTo>
                  <a:lnTo>
                    <a:pt x="415" y="663"/>
                  </a:lnTo>
                  <a:lnTo>
                    <a:pt x="411" y="661"/>
                  </a:lnTo>
                  <a:lnTo>
                    <a:pt x="408" y="657"/>
                  </a:lnTo>
                  <a:lnTo>
                    <a:pt x="405" y="654"/>
                  </a:lnTo>
                  <a:lnTo>
                    <a:pt x="403" y="649"/>
                  </a:lnTo>
                  <a:lnTo>
                    <a:pt x="401" y="646"/>
                  </a:lnTo>
                  <a:lnTo>
                    <a:pt x="401" y="640"/>
                  </a:lnTo>
                  <a:lnTo>
                    <a:pt x="401" y="617"/>
                  </a:lnTo>
                  <a:lnTo>
                    <a:pt x="401" y="617"/>
                  </a:lnTo>
                  <a:lnTo>
                    <a:pt x="377" y="631"/>
                  </a:lnTo>
                  <a:lnTo>
                    <a:pt x="353" y="643"/>
                  </a:lnTo>
                  <a:lnTo>
                    <a:pt x="330" y="652"/>
                  </a:lnTo>
                  <a:lnTo>
                    <a:pt x="307" y="660"/>
                  </a:lnTo>
                  <a:lnTo>
                    <a:pt x="284" y="665"/>
                  </a:lnTo>
                  <a:lnTo>
                    <a:pt x="260" y="670"/>
                  </a:lnTo>
                  <a:lnTo>
                    <a:pt x="235" y="672"/>
                  </a:lnTo>
                  <a:lnTo>
                    <a:pt x="210" y="673"/>
                  </a:lnTo>
                  <a:lnTo>
                    <a:pt x="210" y="673"/>
                  </a:lnTo>
                  <a:lnTo>
                    <a:pt x="183" y="672"/>
                  </a:lnTo>
                  <a:lnTo>
                    <a:pt x="159" y="669"/>
                  </a:lnTo>
                  <a:lnTo>
                    <a:pt x="136" y="663"/>
                  </a:lnTo>
                  <a:lnTo>
                    <a:pt x="116" y="656"/>
                  </a:lnTo>
                  <a:lnTo>
                    <a:pt x="96" y="647"/>
                  </a:lnTo>
                  <a:lnTo>
                    <a:pt x="79" y="636"/>
                  </a:lnTo>
                  <a:lnTo>
                    <a:pt x="64" y="623"/>
                  </a:lnTo>
                  <a:lnTo>
                    <a:pt x="50" y="608"/>
                  </a:lnTo>
                  <a:lnTo>
                    <a:pt x="38" y="591"/>
                  </a:lnTo>
                  <a:lnTo>
                    <a:pt x="27" y="573"/>
                  </a:lnTo>
                  <a:lnTo>
                    <a:pt x="19" y="552"/>
                  </a:lnTo>
                  <a:lnTo>
                    <a:pt x="11" y="529"/>
                  </a:lnTo>
                  <a:lnTo>
                    <a:pt x="7" y="505"/>
                  </a:lnTo>
                  <a:lnTo>
                    <a:pt x="2" y="479"/>
                  </a:lnTo>
                  <a:lnTo>
                    <a:pt x="0" y="451"/>
                  </a:lnTo>
                  <a:lnTo>
                    <a:pt x="0" y="4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6" y="1"/>
                  </a:lnTo>
                  <a:lnTo>
                    <a:pt x="90" y="2"/>
                  </a:lnTo>
                  <a:lnTo>
                    <a:pt x="95" y="5"/>
                  </a:lnTo>
                  <a:lnTo>
                    <a:pt x="98" y="8"/>
                  </a:lnTo>
                  <a:lnTo>
                    <a:pt x="102" y="12"/>
                  </a:lnTo>
                  <a:lnTo>
                    <a:pt x="104" y="15"/>
                  </a:lnTo>
                  <a:lnTo>
                    <a:pt x="105" y="20"/>
                  </a:lnTo>
                  <a:lnTo>
                    <a:pt x="105" y="25"/>
                  </a:lnTo>
                  <a:lnTo>
                    <a:pt x="105" y="422"/>
                  </a:lnTo>
                  <a:lnTo>
                    <a:pt x="105" y="422"/>
                  </a:lnTo>
                  <a:lnTo>
                    <a:pt x="106" y="444"/>
                  </a:lnTo>
                  <a:lnTo>
                    <a:pt x="108" y="464"/>
                  </a:lnTo>
                  <a:lnTo>
                    <a:pt x="110" y="482"/>
                  </a:lnTo>
                  <a:lnTo>
                    <a:pt x="113" y="498"/>
                  </a:lnTo>
                  <a:lnTo>
                    <a:pt x="118" y="513"/>
                  </a:lnTo>
                  <a:lnTo>
                    <a:pt x="124" y="526"/>
                  </a:lnTo>
                  <a:lnTo>
                    <a:pt x="129" y="537"/>
                  </a:lnTo>
                  <a:lnTo>
                    <a:pt x="137" y="547"/>
                  </a:lnTo>
                  <a:lnTo>
                    <a:pt x="147" y="556"/>
                  </a:lnTo>
                  <a:lnTo>
                    <a:pt x="156" y="563"/>
                  </a:lnTo>
                  <a:lnTo>
                    <a:pt x="167" y="569"/>
                  </a:lnTo>
                  <a:lnTo>
                    <a:pt x="179" y="574"/>
                  </a:lnTo>
                  <a:lnTo>
                    <a:pt x="192" y="577"/>
                  </a:lnTo>
                  <a:lnTo>
                    <a:pt x="206" y="579"/>
                  </a:lnTo>
                  <a:lnTo>
                    <a:pt x="221" y="581"/>
                  </a:lnTo>
                  <a:lnTo>
                    <a:pt x="238" y="582"/>
                  </a:lnTo>
                  <a:lnTo>
                    <a:pt x="238" y="582"/>
                  </a:lnTo>
                  <a:lnTo>
                    <a:pt x="258" y="581"/>
                  </a:lnTo>
                  <a:lnTo>
                    <a:pt x="277" y="578"/>
                  </a:lnTo>
                  <a:lnTo>
                    <a:pt x="298" y="574"/>
                  </a:lnTo>
                  <a:lnTo>
                    <a:pt x="317" y="568"/>
                  </a:lnTo>
                  <a:lnTo>
                    <a:pt x="338" y="561"/>
                  </a:lnTo>
                  <a:lnTo>
                    <a:pt x="360" y="553"/>
                  </a:lnTo>
                  <a:lnTo>
                    <a:pt x="381" y="544"/>
                  </a:lnTo>
                  <a:lnTo>
                    <a:pt x="401" y="535"/>
                  </a:lnTo>
                  <a:lnTo>
                    <a:pt x="401" y="25"/>
                  </a:lnTo>
                  <a:lnTo>
                    <a:pt x="401" y="25"/>
                  </a:lnTo>
                  <a:lnTo>
                    <a:pt x="401" y="21"/>
                  </a:lnTo>
                  <a:lnTo>
                    <a:pt x="403" y="16"/>
                  </a:lnTo>
                  <a:lnTo>
                    <a:pt x="406" y="12"/>
                  </a:lnTo>
                  <a:lnTo>
                    <a:pt x="408" y="8"/>
                  </a:lnTo>
                  <a:lnTo>
                    <a:pt x="411" y="5"/>
                  </a:lnTo>
                  <a:lnTo>
                    <a:pt x="416" y="2"/>
                  </a:lnTo>
                  <a:lnTo>
                    <a:pt x="421" y="1"/>
                  </a:lnTo>
                  <a:lnTo>
                    <a:pt x="42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5"/>
                  </a:lnTo>
                  <a:lnTo>
                    <a:pt x="501" y="8"/>
                  </a:lnTo>
                  <a:lnTo>
                    <a:pt x="503" y="12"/>
                  </a:lnTo>
                  <a:lnTo>
                    <a:pt x="506" y="15"/>
                  </a:lnTo>
                  <a:lnTo>
                    <a:pt x="507" y="20"/>
                  </a:lnTo>
                  <a:lnTo>
                    <a:pt x="508" y="25"/>
                  </a:lnTo>
                  <a:lnTo>
                    <a:pt x="508" y="640"/>
                  </a:lnTo>
                  <a:lnTo>
                    <a:pt x="508" y="640"/>
                  </a:lnTo>
                  <a:lnTo>
                    <a:pt x="507" y="646"/>
                  </a:lnTo>
                  <a:lnTo>
                    <a:pt x="506" y="649"/>
                  </a:lnTo>
                  <a:lnTo>
                    <a:pt x="503" y="654"/>
                  </a:lnTo>
                  <a:lnTo>
                    <a:pt x="501" y="657"/>
                  </a:lnTo>
                  <a:lnTo>
                    <a:pt x="497" y="661"/>
                  </a:lnTo>
                  <a:lnTo>
                    <a:pt x="494" y="663"/>
                  </a:lnTo>
                  <a:lnTo>
                    <a:pt x="489" y="664"/>
                  </a:lnTo>
                  <a:lnTo>
                    <a:pt x="485" y="664"/>
                  </a:lnTo>
                  <a:lnTo>
                    <a:pt x="485" y="66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3" name="Freeform 175"/>
            <p:cNvSpPr>
              <a:spLocks/>
            </p:cNvSpPr>
            <p:nvPr/>
          </p:nvSpPr>
          <p:spPr bwMode="auto">
            <a:xfrm>
              <a:off x="5018059" y="4229903"/>
              <a:ext cx="87278" cy="134776"/>
            </a:xfrm>
            <a:custGeom>
              <a:avLst/>
              <a:gdLst>
                <a:gd name="T0" fmla="*/ 176 w 442"/>
                <a:gd name="T1" fmla="*/ 680 h 681"/>
                <a:gd name="T2" fmla="*/ 73 w 442"/>
                <a:gd name="T3" fmla="*/ 672 h 681"/>
                <a:gd name="T4" fmla="*/ 25 w 442"/>
                <a:gd name="T5" fmla="*/ 663 h 681"/>
                <a:gd name="T6" fmla="*/ 7 w 442"/>
                <a:gd name="T7" fmla="*/ 655 h 681"/>
                <a:gd name="T8" fmla="*/ 0 w 442"/>
                <a:gd name="T9" fmla="*/ 644 h 681"/>
                <a:gd name="T10" fmla="*/ 0 w 442"/>
                <a:gd name="T11" fmla="*/ 597 h 681"/>
                <a:gd name="T12" fmla="*/ 3 w 442"/>
                <a:gd name="T13" fmla="*/ 586 h 681"/>
                <a:gd name="T14" fmla="*/ 13 w 442"/>
                <a:gd name="T15" fmla="*/ 579 h 681"/>
                <a:gd name="T16" fmla="*/ 26 w 442"/>
                <a:gd name="T17" fmla="*/ 578 h 681"/>
                <a:gd name="T18" fmla="*/ 126 w 442"/>
                <a:gd name="T19" fmla="*/ 587 h 681"/>
                <a:gd name="T20" fmla="*/ 216 w 442"/>
                <a:gd name="T21" fmla="*/ 592 h 681"/>
                <a:gd name="T22" fmla="*/ 267 w 442"/>
                <a:gd name="T23" fmla="*/ 587 h 681"/>
                <a:gd name="T24" fmla="*/ 297 w 442"/>
                <a:gd name="T25" fmla="*/ 578 h 681"/>
                <a:gd name="T26" fmla="*/ 318 w 442"/>
                <a:gd name="T27" fmla="*/ 562 h 681"/>
                <a:gd name="T28" fmla="*/ 332 w 442"/>
                <a:gd name="T29" fmla="*/ 538 h 681"/>
                <a:gd name="T30" fmla="*/ 335 w 442"/>
                <a:gd name="T31" fmla="*/ 506 h 681"/>
                <a:gd name="T32" fmla="*/ 330 w 442"/>
                <a:gd name="T33" fmla="*/ 481 h 681"/>
                <a:gd name="T34" fmla="*/ 304 w 442"/>
                <a:gd name="T35" fmla="*/ 446 h 681"/>
                <a:gd name="T36" fmla="*/ 244 w 442"/>
                <a:gd name="T37" fmla="*/ 406 h 681"/>
                <a:gd name="T38" fmla="*/ 96 w 442"/>
                <a:gd name="T39" fmla="*/ 317 h 681"/>
                <a:gd name="T40" fmla="*/ 52 w 442"/>
                <a:gd name="T41" fmla="*/ 280 h 681"/>
                <a:gd name="T42" fmla="*/ 26 w 442"/>
                <a:gd name="T43" fmla="*/ 249 h 681"/>
                <a:gd name="T44" fmla="*/ 9 w 442"/>
                <a:gd name="T45" fmla="*/ 214 h 681"/>
                <a:gd name="T46" fmla="*/ 0 w 442"/>
                <a:gd name="T47" fmla="*/ 175 h 681"/>
                <a:gd name="T48" fmla="*/ 1 w 442"/>
                <a:gd name="T49" fmla="*/ 138 h 681"/>
                <a:gd name="T50" fmla="*/ 16 w 442"/>
                <a:gd name="T51" fmla="*/ 83 h 681"/>
                <a:gd name="T52" fmla="*/ 48 w 442"/>
                <a:gd name="T53" fmla="*/ 44 h 681"/>
                <a:gd name="T54" fmla="*/ 94 w 442"/>
                <a:gd name="T55" fmla="*/ 19 h 681"/>
                <a:gd name="T56" fmla="*/ 151 w 442"/>
                <a:gd name="T57" fmla="*/ 5 h 681"/>
                <a:gd name="T58" fmla="*/ 218 w 442"/>
                <a:gd name="T59" fmla="*/ 0 h 681"/>
                <a:gd name="T60" fmla="*/ 317 w 442"/>
                <a:gd name="T61" fmla="*/ 5 h 681"/>
                <a:gd name="T62" fmla="*/ 406 w 442"/>
                <a:gd name="T63" fmla="*/ 16 h 681"/>
                <a:gd name="T64" fmla="*/ 421 w 442"/>
                <a:gd name="T65" fmla="*/ 21 h 681"/>
                <a:gd name="T66" fmla="*/ 428 w 442"/>
                <a:gd name="T67" fmla="*/ 31 h 681"/>
                <a:gd name="T68" fmla="*/ 429 w 442"/>
                <a:gd name="T69" fmla="*/ 80 h 681"/>
                <a:gd name="T70" fmla="*/ 428 w 442"/>
                <a:gd name="T71" fmla="*/ 90 h 681"/>
                <a:gd name="T72" fmla="*/ 421 w 442"/>
                <a:gd name="T73" fmla="*/ 98 h 681"/>
                <a:gd name="T74" fmla="*/ 410 w 442"/>
                <a:gd name="T75" fmla="*/ 100 h 681"/>
                <a:gd name="T76" fmla="*/ 321 w 442"/>
                <a:gd name="T77" fmla="*/ 94 h 681"/>
                <a:gd name="T78" fmla="*/ 218 w 442"/>
                <a:gd name="T79" fmla="*/ 91 h 681"/>
                <a:gd name="T80" fmla="*/ 153 w 442"/>
                <a:gd name="T81" fmla="*/ 97 h 681"/>
                <a:gd name="T82" fmla="*/ 130 w 442"/>
                <a:gd name="T83" fmla="*/ 107 h 681"/>
                <a:gd name="T84" fmla="*/ 114 w 442"/>
                <a:gd name="T85" fmla="*/ 124 h 681"/>
                <a:gd name="T86" fmla="*/ 107 w 442"/>
                <a:gd name="T87" fmla="*/ 150 h 681"/>
                <a:gd name="T88" fmla="*/ 107 w 442"/>
                <a:gd name="T89" fmla="*/ 173 h 681"/>
                <a:gd name="T90" fmla="*/ 126 w 442"/>
                <a:gd name="T91" fmla="*/ 208 h 681"/>
                <a:gd name="T92" fmla="*/ 170 w 442"/>
                <a:gd name="T93" fmla="*/ 241 h 681"/>
                <a:gd name="T94" fmla="*/ 309 w 442"/>
                <a:gd name="T95" fmla="*/ 324 h 681"/>
                <a:gd name="T96" fmla="*/ 358 w 442"/>
                <a:gd name="T97" fmla="*/ 357 h 681"/>
                <a:gd name="T98" fmla="*/ 395 w 442"/>
                <a:gd name="T99" fmla="*/ 389 h 681"/>
                <a:gd name="T100" fmla="*/ 420 w 442"/>
                <a:gd name="T101" fmla="*/ 421 h 681"/>
                <a:gd name="T102" fmla="*/ 435 w 442"/>
                <a:gd name="T103" fmla="*/ 456 h 681"/>
                <a:gd name="T104" fmla="*/ 442 w 442"/>
                <a:gd name="T105" fmla="*/ 493 h 681"/>
                <a:gd name="T106" fmla="*/ 441 w 442"/>
                <a:gd name="T107" fmla="*/ 529 h 681"/>
                <a:gd name="T108" fmla="*/ 426 w 442"/>
                <a:gd name="T109" fmla="*/ 585 h 681"/>
                <a:gd name="T110" fmla="*/ 393 w 442"/>
                <a:gd name="T111" fmla="*/ 629 h 681"/>
                <a:gd name="T112" fmla="*/ 346 w 442"/>
                <a:gd name="T113" fmla="*/ 659 h 681"/>
                <a:gd name="T114" fmla="*/ 287 w 442"/>
                <a:gd name="T115" fmla="*/ 676 h 681"/>
                <a:gd name="T116" fmla="*/ 216 w 442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2" h="681">
                  <a:moveTo>
                    <a:pt x="216" y="681"/>
                  </a:moveTo>
                  <a:lnTo>
                    <a:pt x="216" y="681"/>
                  </a:lnTo>
                  <a:lnTo>
                    <a:pt x="176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3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5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6" y="592"/>
                  </a:lnTo>
                  <a:lnTo>
                    <a:pt x="216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8" y="562"/>
                  </a:lnTo>
                  <a:lnTo>
                    <a:pt x="324" y="555"/>
                  </a:lnTo>
                  <a:lnTo>
                    <a:pt x="328" y="547"/>
                  </a:lnTo>
                  <a:lnTo>
                    <a:pt x="332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5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2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6" y="249"/>
                  </a:lnTo>
                  <a:lnTo>
                    <a:pt x="20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5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5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7" y="5"/>
                  </a:lnTo>
                  <a:lnTo>
                    <a:pt x="363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7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7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8" y="99"/>
                  </a:lnTo>
                  <a:lnTo>
                    <a:pt x="410" y="100"/>
                  </a:lnTo>
                  <a:lnTo>
                    <a:pt x="410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5" y="100"/>
                  </a:lnTo>
                  <a:lnTo>
                    <a:pt x="137" y="102"/>
                  </a:lnTo>
                  <a:lnTo>
                    <a:pt x="130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7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7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6" y="208"/>
                  </a:lnTo>
                  <a:lnTo>
                    <a:pt x="139" y="219"/>
                  </a:lnTo>
                  <a:lnTo>
                    <a:pt x="153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9" y="324"/>
                  </a:lnTo>
                  <a:lnTo>
                    <a:pt x="309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2" y="367"/>
                  </a:lnTo>
                  <a:lnTo>
                    <a:pt x="384" y="378"/>
                  </a:lnTo>
                  <a:lnTo>
                    <a:pt x="395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6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1" y="481"/>
                  </a:lnTo>
                  <a:lnTo>
                    <a:pt x="442" y="493"/>
                  </a:lnTo>
                  <a:lnTo>
                    <a:pt x="442" y="506"/>
                  </a:lnTo>
                  <a:lnTo>
                    <a:pt x="442" y="506"/>
                  </a:lnTo>
                  <a:lnTo>
                    <a:pt x="441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80" y="640"/>
                  </a:lnTo>
                  <a:lnTo>
                    <a:pt x="364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9" y="671"/>
                  </a:lnTo>
                  <a:lnTo>
                    <a:pt x="287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6" y="681"/>
                  </a:lnTo>
                  <a:lnTo>
                    <a:pt x="216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4" name="Freeform 176"/>
            <p:cNvSpPr>
              <a:spLocks noEditPoints="1"/>
            </p:cNvSpPr>
            <p:nvPr/>
          </p:nvSpPr>
          <p:spPr bwMode="auto">
            <a:xfrm>
              <a:off x="5135618" y="4182405"/>
              <a:ext cx="21968" cy="180494"/>
            </a:xfrm>
            <a:custGeom>
              <a:avLst/>
              <a:gdLst>
                <a:gd name="T0" fmla="*/ 26 w 110"/>
                <a:gd name="T1" fmla="*/ 145 h 914"/>
                <a:gd name="T2" fmla="*/ 20 w 110"/>
                <a:gd name="T3" fmla="*/ 144 h 914"/>
                <a:gd name="T4" fmla="*/ 12 w 110"/>
                <a:gd name="T5" fmla="*/ 140 h 914"/>
                <a:gd name="T6" fmla="*/ 5 w 110"/>
                <a:gd name="T7" fmla="*/ 134 h 914"/>
                <a:gd name="T8" fmla="*/ 2 w 110"/>
                <a:gd name="T9" fmla="*/ 125 h 914"/>
                <a:gd name="T10" fmla="*/ 0 w 110"/>
                <a:gd name="T11" fmla="*/ 24 h 914"/>
                <a:gd name="T12" fmla="*/ 2 w 110"/>
                <a:gd name="T13" fmla="*/ 19 h 914"/>
                <a:gd name="T14" fmla="*/ 5 w 110"/>
                <a:gd name="T15" fmla="*/ 10 h 914"/>
                <a:gd name="T16" fmla="*/ 12 w 110"/>
                <a:gd name="T17" fmla="*/ 4 h 914"/>
                <a:gd name="T18" fmla="*/ 20 w 110"/>
                <a:gd name="T19" fmla="*/ 0 h 914"/>
                <a:gd name="T20" fmla="*/ 86 w 110"/>
                <a:gd name="T21" fmla="*/ 0 h 914"/>
                <a:gd name="T22" fmla="*/ 92 w 110"/>
                <a:gd name="T23" fmla="*/ 0 h 914"/>
                <a:gd name="T24" fmla="*/ 100 w 110"/>
                <a:gd name="T25" fmla="*/ 4 h 914"/>
                <a:gd name="T26" fmla="*/ 107 w 110"/>
                <a:gd name="T27" fmla="*/ 10 h 914"/>
                <a:gd name="T28" fmla="*/ 110 w 110"/>
                <a:gd name="T29" fmla="*/ 19 h 914"/>
                <a:gd name="T30" fmla="*/ 110 w 110"/>
                <a:gd name="T31" fmla="*/ 121 h 914"/>
                <a:gd name="T32" fmla="*/ 110 w 110"/>
                <a:gd name="T33" fmla="*/ 125 h 914"/>
                <a:gd name="T34" fmla="*/ 107 w 110"/>
                <a:gd name="T35" fmla="*/ 134 h 914"/>
                <a:gd name="T36" fmla="*/ 100 w 110"/>
                <a:gd name="T37" fmla="*/ 140 h 914"/>
                <a:gd name="T38" fmla="*/ 92 w 110"/>
                <a:gd name="T39" fmla="*/ 144 h 914"/>
                <a:gd name="T40" fmla="*/ 86 w 110"/>
                <a:gd name="T41" fmla="*/ 145 h 914"/>
                <a:gd name="T42" fmla="*/ 27 w 110"/>
                <a:gd name="T43" fmla="*/ 914 h 914"/>
                <a:gd name="T44" fmla="*/ 21 w 110"/>
                <a:gd name="T45" fmla="*/ 914 h 914"/>
                <a:gd name="T46" fmla="*/ 13 w 110"/>
                <a:gd name="T47" fmla="*/ 911 h 914"/>
                <a:gd name="T48" fmla="*/ 6 w 110"/>
                <a:gd name="T49" fmla="*/ 904 h 914"/>
                <a:gd name="T50" fmla="*/ 3 w 110"/>
                <a:gd name="T51" fmla="*/ 896 h 914"/>
                <a:gd name="T52" fmla="*/ 3 w 110"/>
                <a:gd name="T53" fmla="*/ 275 h 914"/>
                <a:gd name="T54" fmla="*/ 3 w 110"/>
                <a:gd name="T55" fmla="*/ 270 h 914"/>
                <a:gd name="T56" fmla="*/ 6 w 110"/>
                <a:gd name="T57" fmla="*/ 262 h 914"/>
                <a:gd name="T58" fmla="*/ 13 w 110"/>
                <a:gd name="T59" fmla="*/ 255 h 914"/>
                <a:gd name="T60" fmla="*/ 21 w 110"/>
                <a:gd name="T61" fmla="*/ 251 h 914"/>
                <a:gd name="T62" fmla="*/ 84 w 110"/>
                <a:gd name="T63" fmla="*/ 250 h 914"/>
                <a:gd name="T64" fmla="*/ 89 w 110"/>
                <a:gd name="T65" fmla="*/ 251 h 914"/>
                <a:gd name="T66" fmla="*/ 98 w 110"/>
                <a:gd name="T67" fmla="*/ 255 h 914"/>
                <a:gd name="T68" fmla="*/ 105 w 110"/>
                <a:gd name="T69" fmla="*/ 262 h 914"/>
                <a:gd name="T70" fmla="*/ 108 w 110"/>
                <a:gd name="T71" fmla="*/ 270 h 914"/>
                <a:gd name="T72" fmla="*/ 108 w 110"/>
                <a:gd name="T73" fmla="*/ 890 h 914"/>
                <a:gd name="T74" fmla="*/ 108 w 110"/>
                <a:gd name="T75" fmla="*/ 896 h 914"/>
                <a:gd name="T76" fmla="*/ 105 w 110"/>
                <a:gd name="T77" fmla="*/ 904 h 914"/>
                <a:gd name="T78" fmla="*/ 98 w 110"/>
                <a:gd name="T79" fmla="*/ 911 h 914"/>
                <a:gd name="T80" fmla="*/ 89 w 110"/>
                <a:gd name="T81" fmla="*/ 914 h 914"/>
                <a:gd name="T82" fmla="*/ 84 w 110"/>
                <a:gd name="T83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4">
                  <a:moveTo>
                    <a:pt x="86" y="145"/>
                  </a:moveTo>
                  <a:lnTo>
                    <a:pt x="26" y="145"/>
                  </a:lnTo>
                  <a:lnTo>
                    <a:pt x="26" y="145"/>
                  </a:lnTo>
                  <a:lnTo>
                    <a:pt x="20" y="144"/>
                  </a:lnTo>
                  <a:lnTo>
                    <a:pt x="15" y="142"/>
                  </a:lnTo>
                  <a:lnTo>
                    <a:pt x="12" y="140"/>
                  </a:lnTo>
                  <a:lnTo>
                    <a:pt x="8" y="138"/>
                  </a:lnTo>
                  <a:lnTo>
                    <a:pt x="5" y="134"/>
                  </a:lnTo>
                  <a:lnTo>
                    <a:pt x="3" y="130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4" y="7"/>
                  </a:lnTo>
                  <a:lnTo>
                    <a:pt x="107" y="10"/>
                  </a:lnTo>
                  <a:lnTo>
                    <a:pt x="109" y="14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5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4" y="138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2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4"/>
                  </a:moveTo>
                  <a:lnTo>
                    <a:pt x="27" y="914"/>
                  </a:lnTo>
                  <a:lnTo>
                    <a:pt x="27" y="914"/>
                  </a:lnTo>
                  <a:lnTo>
                    <a:pt x="21" y="914"/>
                  </a:lnTo>
                  <a:lnTo>
                    <a:pt x="16" y="913"/>
                  </a:lnTo>
                  <a:lnTo>
                    <a:pt x="13" y="911"/>
                  </a:lnTo>
                  <a:lnTo>
                    <a:pt x="10" y="907"/>
                  </a:lnTo>
                  <a:lnTo>
                    <a:pt x="6" y="904"/>
                  </a:lnTo>
                  <a:lnTo>
                    <a:pt x="4" y="899"/>
                  </a:lnTo>
                  <a:lnTo>
                    <a:pt x="3" y="896"/>
                  </a:lnTo>
                  <a:lnTo>
                    <a:pt x="3" y="890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3" y="270"/>
                  </a:lnTo>
                  <a:lnTo>
                    <a:pt x="4" y="265"/>
                  </a:lnTo>
                  <a:lnTo>
                    <a:pt x="6" y="262"/>
                  </a:lnTo>
                  <a:lnTo>
                    <a:pt x="10" y="258"/>
                  </a:lnTo>
                  <a:lnTo>
                    <a:pt x="13" y="255"/>
                  </a:lnTo>
                  <a:lnTo>
                    <a:pt x="16" y="252"/>
                  </a:lnTo>
                  <a:lnTo>
                    <a:pt x="21" y="251"/>
                  </a:lnTo>
                  <a:lnTo>
                    <a:pt x="27" y="250"/>
                  </a:lnTo>
                  <a:lnTo>
                    <a:pt x="84" y="250"/>
                  </a:lnTo>
                  <a:lnTo>
                    <a:pt x="84" y="250"/>
                  </a:lnTo>
                  <a:lnTo>
                    <a:pt x="89" y="251"/>
                  </a:lnTo>
                  <a:lnTo>
                    <a:pt x="93" y="252"/>
                  </a:lnTo>
                  <a:lnTo>
                    <a:pt x="98" y="255"/>
                  </a:lnTo>
                  <a:lnTo>
                    <a:pt x="101" y="258"/>
                  </a:lnTo>
                  <a:lnTo>
                    <a:pt x="105" y="262"/>
                  </a:lnTo>
                  <a:lnTo>
                    <a:pt x="107" y="265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0"/>
                  </a:lnTo>
                  <a:lnTo>
                    <a:pt x="108" y="890"/>
                  </a:lnTo>
                  <a:lnTo>
                    <a:pt x="108" y="896"/>
                  </a:lnTo>
                  <a:lnTo>
                    <a:pt x="107" y="899"/>
                  </a:lnTo>
                  <a:lnTo>
                    <a:pt x="105" y="904"/>
                  </a:lnTo>
                  <a:lnTo>
                    <a:pt x="101" y="907"/>
                  </a:lnTo>
                  <a:lnTo>
                    <a:pt x="98" y="911"/>
                  </a:lnTo>
                  <a:lnTo>
                    <a:pt x="93" y="913"/>
                  </a:lnTo>
                  <a:lnTo>
                    <a:pt x="89" y="914"/>
                  </a:lnTo>
                  <a:lnTo>
                    <a:pt x="84" y="914"/>
                  </a:lnTo>
                  <a:lnTo>
                    <a:pt x="84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5" name="Freeform 177"/>
            <p:cNvSpPr>
              <a:spLocks/>
            </p:cNvSpPr>
            <p:nvPr/>
          </p:nvSpPr>
          <p:spPr bwMode="auto">
            <a:xfrm>
              <a:off x="5192616" y="4229903"/>
              <a:ext cx="100340" cy="132995"/>
            </a:xfrm>
            <a:custGeom>
              <a:avLst/>
              <a:gdLst>
                <a:gd name="T0" fmla="*/ 426 w 508"/>
                <a:gd name="T1" fmla="*/ 672 h 672"/>
                <a:gd name="T2" fmla="*/ 421 w 508"/>
                <a:gd name="T3" fmla="*/ 672 h 672"/>
                <a:gd name="T4" fmla="*/ 413 w 508"/>
                <a:gd name="T5" fmla="*/ 669 h 672"/>
                <a:gd name="T6" fmla="*/ 406 w 508"/>
                <a:gd name="T7" fmla="*/ 662 h 672"/>
                <a:gd name="T8" fmla="*/ 403 w 508"/>
                <a:gd name="T9" fmla="*/ 654 h 672"/>
                <a:gd name="T10" fmla="*/ 402 w 508"/>
                <a:gd name="T11" fmla="*/ 251 h 672"/>
                <a:gd name="T12" fmla="*/ 402 w 508"/>
                <a:gd name="T13" fmla="*/ 230 h 672"/>
                <a:gd name="T14" fmla="*/ 398 w 508"/>
                <a:gd name="T15" fmla="*/ 192 h 672"/>
                <a:gd name="T16" fmla="*/ 390 w 508"/>
                <a:gd name="T17" fmla="*/ 161 h 672"/>
                <a:gd name="T18" fmla="*/ 377 w 508"/>
                <a:gd name="T19" fmla="*/ 136 h 672"/>
                <a:gd name="T20" fmla="*/ 361 w 508"/>
                <a:gd name="T21" fmla="*/ 117 h 672"/>
                <a:gd name="T22" fmla="*/ 341 w 508"/>
                <a:gd name="T23" fmla="*/ 105 h 672"/>
                <a:gd name="T24" fmla="*/ 316 w 508"/>
                <a:gd name="T25" fmla="*/ 97 h 672"/>
                <a:gd name="T26" fmla="*/ 286 w 508"/>
                <a:gd name="T27" fmla="*/ 93 h 672"/>
                <a:gd name="T28" fmla="*/ 270 w 508"/>
                <a:gd name="T29" fmla="*/ 92 h 672"/>
                <a:gd name="T30" fmla="*/ 231 w 508"/>
                <a:gd name="T31" fmla="*/ 95 h 672"/>
                <a:gd name="T32" fmla="*/ 189 w 508"/>
                <a:gd name="T33" fmla="*/ 106 h 672"/>
                <a:gd name="T34" fmla="*/ 148 w 508"/>
                <a:gd name="T35" fmla="*/ 121 h 672"/>
                <a:gd name="T36" fmla="*/ 107 w 508"/>
                <a:gd name="T37" fmla="*/ 139 h 672"/>
                <a:gd name="T38" fmla="*/ 107 w 508"/>
                <a:gd name="T39" fmla="*/ 648 h 672"/>
                <a:gd name="T40" fmla="*/ 105 w 508"/>
                <a:gd name="T41" fmla="*/ 657 h 672"/>
                <a:gd name="T42" fmla="*/ 99 w 508"/>
                <a:gd name="T43" fmla="*/ 665 h 672"/>
                <a:gd name="T44" fmla="*/ 92 w 508"/>
                <a:gd name="T45" fmla="*/ 671 h 672"/>
                <a:gd name="T46" fmla="*/ 82 w 508"/>
                <a:gd name="T47" fmla="*/ 672 h 672"/>
                <a:gd name="T48" fmla="*/ 23 w 508"/>
                <a:gd name="T49" fmla="*/ 672 h 672"/>
                <a:gd name="T50" fmla="*/ 14 w 508"/>
                <a:gd name="T51" fmla="*/ 671 h 672"/>
                <a:gd name="T52" fmla="*/ 7 w 508"/>
                <a:gd name="T53" fmla="*/ 665 h 672"/>
                <a:gd name="T54" fmla="*/ 2 w 508"/>
                <a:gd name="T55" fmla="*/ 657 h 672"/>
                <a:gd name="T56" fmla="*/ 0 w 508"/>
                <a:gd name="T57" fmla="*/ 648 h 672"/>
                <a:gd name="T58" fmla="*/ 0 w 508"/>
                <a:gd name="T59" fmla="*/ 33 h 672"/>
                <a:gd name="T60" fmla="*/ 1 w 508"/>
                <a:gd name="T61" fmla="*/ 23 h 672"/>
                <a:gd name="T62" fmla="*/ 7 w 508"/>
                <a:gd name="T63" fmla="*/ 16 h 672"/>
                <a:gd name="T64" fmla="*/ 14 w 508"/>
                <a:gd name="T65" fmla="*/ 10 h 672"/>
                <a:gd name="T66" fmla="*/ 23 w 508"/>
                <a:gd name="T67" fmla="*/ 8 h 672"/>
                <a:gd name="T68" fmla="*/ 84 w 508"/>
                <a:gd name="T69" fmla="*/ 8 h 672"/>
                <a:gd name="T70" fmla="*/ 93 w 508"/>
                <a:gd name="T71" fmla="*/ 10 h 672"/>
                <a:gd name="T72" fmla="*/ 100 w 508"/>
                <a:gd name="T73" fmla="*/ 16 h 672"/>
                <a:gd name="T74" fmla="*/ 105 w 508"/>
                <a:gd name="T75" fmla="*/ 23 h 672"/>
                <a:gd name="T76" fmla="*/ 107 w 508"/>
                <a:gd name="T77" fmla="*/ 33 h 672"/>
                <a:gd name="T78" fmla="*/ 107 w 508"/>
                <a:gd name="T79" fmla="*/ 55 h 672"/>
                <a:gd name="T80" fmla="*/ 154 w 508"/>
                <a:gd name="T81" fmla="*/ 31 h 672"/>
                <a:gd name="T82" fmla="*/ 201 w 508"/>
                <a:gd name="T83" fmla="*/ 14 h 672"/>
                <a:gd name="T84" fmla="*/ 248 w 508"/>
                <a:gd name="T85" fmla="*/ 4 h 672"/>
                <a:gd name="T86" fmla="*/ 298 w 508"/>
                <a:gd name="T87" fmla="*/ 0 h 672"/>
                <a:gd name="T88" fmla="*/ 325 w 508"/>
                <a:gd name="T89" fmla="*/ 1 h 672"/>
                <a:gd name="T90" fmla="*/ 372 w 508"/>
                <a:gd name="T91" fmla="*/ 9 h 672"/>
                <a:gd name="T92" fmla="*/ 411 w 508"/>
                <a:gd name="T93" fmla="*/ 27 h 672"/>
                <a:gd name="T94" fmla="*/ 444 w 508"/>
                <a:gd name="T95" fmla="*/ 51 h 672"/>
                <a:gd name="T96" fmla="*/ 469 w 508"/>
                <a:gd name="T97" fmla="*/ 83 h 672"/>
                <a:gd name="T98" fmla="*/ 489 w 508"/>
                <a:gd name="T99" fmla="*/ 122 h 672"/>
                <a:gd name="T100" fmla="*/ 501 w 508"/>
                <a:gd name="T101" fmla="*/ 169 h 672"/>
                <a:gd name="T102" fmla="*/ 507 w 508"/>
                <a:gd name="T103" fmla="*/ 222 h 672"/>
                <a:gd name="T104" fmla="*/ 508 w 508"/>
                <a:gd name="T105" fmla="*/ 648 h 672"/>
                <a:gd name="T106" fmla="*/ 508 w 508"/>
                <a:gd name="T107" fmla="*/ 654 h 672"/>
                <a:gd name="T108" fmla="*/ 504 w 508"/>
                <a:gd name="T109" fmla="*/ 662 h 672"/>
                <a:gd name="T110" fmla="*/ 498 w 508"/>
                <a:gd name="T111" fmla="*/ 669 h 672"/>
                <a:gd name="T112" fmla="*/ 489 w 508"/>
                <a:gd name="T113" fmla="*/ 672 h 672"/>
                <a:gd name="T114" fmla="*/ 484 w 508"/>
                <a:gd name="T115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2">
                  <a:moveTo>
                    <a:pt x="484" y="672"/>
                  </a:moveTo>
                  <a:lnTo>
                    <a:pt x="426" y="672"/>
                  </a:lnTo>
                  <a:lnTo>
                    <a:pt x="426" y="672"/>
                  </a:lnTo>
                  <a:lnTo>
                    <a:pt x="421" y="672"/>
                  </a:lnTo>
                  <a:lnTo>
                    <a:pt x="416" y="671"/>
                  </a:lnTo>
                  <a:lnTo>
                    <a:pt x="413" y="669"/>
                  </a:lnTo>
                  <a:lnTo>
                    <a:pt x="410" y="665"/>
                  </a:lnTo>
                  <a:lnTo>
                    <a:pt x="406" y="662"/>
                  </a:lnTo>
                  <a:lnTo>
                    <a:pt x="404" y="657"/>
                  </a:lnTo>
                  <a:lnTo>
                    <a:pt x="403" y="654"/>
                  </a:lnTo>
                  <a:lnTo>
                    <a:pt x="402" y="648"/>
                  </a:lnTo>
                  <a:lnTo>
                    <a:pt x="402" y="251"/>
                  </a:lnTo>
                  <a:lnTo>
                    <a:pt x="402" y="251"/>
                  </a:lnTo>
                  <a:lnTo>
                    <a:pt x="402" y="230"/>
                  </a:lnTo>
                  <a:lnTo>
                    <a:pt x="400" y="210"/>
                  </a:lnTo>
                  <a:lnTo>
                    <a:pt x="398" y="192"/>
                  </a:lnTo>
                  <a:lnTo>
                    <a:pt x="395" y="175"/>
                  </a:lnTo>
                  <a:lnTo>
                    <a:pt x="390" y="161"/>
                  </a:lnTo>
                  <a:lnTo>
                    <a:pt x="384" y="147"/>
                  </a:lnTo>
                  <a:lnTo>
                    <a:pt x="377" y="136"/>
                  </a:lnTo>
                  <a:lnTo>
                    <a:pt x="369" y="126"/>
                  </a:lnTo>
                  <a:lnTo>
                    <a:pt x="361" y="117"/>
                  </a:lnTo>
                  <a:lnTo>
                    <a:pt x="351" y="110"/>
                  </a:lnTo>
                  <a:lnTo>
                    <a:pt x="341" y="105"/>
                  </a:lnTo>
                  <a:lnTo>
                    <a:pt x="328" y="100"/>
                  </a:lnTo>
                  <a:lnTo>
                    <a:pt x="316" y="97"/>
                  </a:lnTo>
                  <a:lnTo>
                    <a:pt x="302" y="94"/>
                  </a:lnTo>
                  <a:lnTo>
                    <a:pt x="286" y="93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50" y="93"/>
                  </a:lnTo>
                  <a:lnTo>
                    <a:pt x="231" y="95"/>
                  </a:lnTo>
                  <a:lnTo>
                    <a:pt x="210" y="100"/>
                  </a:lnTo>
                  <a:lnTo>
                    <a:pt x="189" y="106"/>
                  </a:lnTo>
                  <a:lnTo>
                    <a:pt x="169" y="113"/>
                  </a:lnTo>
                  <a:lnTo>
                    <a:pt x="148" y="121"/>
                  </a:lnTo>
                  <a:lnTo>
                    <a:pt x="127" y="129"/>
                  </a:lnTo>
                  <a:lnTo>
                    <a:pt x="107" y="139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3"/>
                  </a:lnTo>
                  <a:lnTo>
                    <a:pt x="105" y="657"/>
                  </a:lnTo>
                  <a:lnTo>
                    <a:pt x="102" y="662"/>
                  </a:lnTo>
                  <a:lnTo>
                    <a:pt x="99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9"/>
                  </a:lnTo>
                  <a:lnTo>
                    <a:pt x="7" y="665"/>
                  </a:lnTo>
                  <a:lnTo>
                    <a:pt x="4" y="662"/>
                  </a:lnTo>
                  <a:lnTo>
                    <a:pt x="2" y="657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6"/>
                  </a:lnTo>
                  <a:lnTo>
                    <a:pt x="102" y="20"/>
                  </a:lnTo>
                  <a:lnTo>
                    <a:pt x="105" y="23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5"/>
                  </a:lnTo>
                  <a:lnTo>
                    <a:pt x="107" y="55"/>
                  </a:lnTo>
                  <a:lnTo>
                    <a:pt x="131" y="43"/>
                  </a:lnTo>
                  <a:lnTo>
                    <a:pt x="154" y="31"/>
                  </a:lnTo>
                  <a:lnTo>
                    <a:pt x="178" y="22"/>
                  </a:lnTo>
                  <a:lnTo>
                    <a:pt x="201" y="14"/>
                  </a:lnTo>
                  <a:lnTo>
                    <a:pt x="224" y="8"/>
                  </a:lnTo>
                  <a:lnTo>
                    <a:pt x="248" y="4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5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1" y="27"/>
                  </a:lnTo>
                  <a:lnTo>
                    <a:pt x="428" y="37"/>
                  </a:lnTo>
                  <a:lnTo>
                    <a:pt x="444" y="51"/>
                  </a:lnTo>
                  <a:lnTo>
                    <a:pt x="458" y="66"/>
                  </a:lnTo>
                  <a:lnTo>
                    <a:pt x="469" y="83"/>
                  </a:lnTo>
                  <a:lnTo>
                    <a:pt x="480" y="101"/>
                  </a:lnTo>
                  <a:lnTo>
                    <a:pt x="489" y="122"/>
                  </a:lnTo>
                  <a:lnTo>
                    <a:pt x="496" y="145"/>
                  </a:lnTo>
                  <a:lnTo>
                    <a:pt x="501" y="169"/>
                  </a:lnTo>
                  <a:lnTo>
                    <a:pt x="505" y="194"/>
                  </a:lnTo>
                  <a:lnTo>
                    <a:pt x="507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4"/>
                  </a:lnTo>
                  <a:lnTo>
                    <a:pt x="506" y="657"/>
                  </a:lnTo>
                  <a:lnTo>
                    <a:pt x="504" y="662"/>
                  </a:lnTo>
                  <a:lnTo>
                    <a:pt x="501" y="665"/>
                  </a:lnTo>
                  <a:lnTo>
                    <a:pt x="498" y="669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2"/>
                  </a:lnTo>
                  <a:lnTo>
                    <a:pt x="484" y="67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6" name="Freeform 178"/>
            <p:cNvSpPr>
              <a:spLocks noEditPoints="1"/>
            </p:cNvSpPr>
            <p:nvPr/>
          </p:nvSpPr>
          <p:spPr bwMode="auto">
            <a:xfrm>
              <a:off x="5321454" y="422990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1 h 681"/>
                <a:gd name="T4" fmla="*/ 123 w 534"/>
                <a:gd name="T5" fmla="*/ 500 h 681"/>
                <a:gd name="T6" fmla="*/ 150 w 534"/>
                <a:gd name="T7" fmla="*/ 544 h 681"/>
                <a:gd name="T8" fmla="*/ 186 w 534"/>
                <a:gd name="T9" fmla="*/ 571 h 681"/>
                <a:gd name="T10" fmla="*/ 236 w 534"/>
                <a:gd name="T11" fmla="*/ 585 h 681"/>
                <a:gd name="T12" fmla="*/ 275 w 534"/>
                <a:gd name="T13" fmla="*/ 589 h 681"/>
                <a:gd name="T14" fmla="*/ 442 w 534"/>
                <a:gd name="T15" fmla="*/ 581 h 681"/>
                <a:gd name="T16" fmla="*/ 496 w 534"/>
                <a:gd name="T17" fmla="*/ 575 h 681"/>
                <a:gd name="T18" fmla="*/ 509 w 534"/>
                <a:gd name="T19" fmla="*/ 578 h 681"/>
                <a:gd name="T20" fmla="*/ 514 w 534"/>
                <a:gd name="T21" fmla="*/ 587 h 681"/>
                <a:gd name="T22" fmla="*/ 514 w 534"/>
                <a:gd name="T23" fmla="*/ 633 h 681"/>
                <a:gd name="T24" fmla="*/ 510 w 534"/>
                <a:gd name="T25" fmla="*/ 652 h 681"/>
                <a:gd name="T26" fmla="*/ 497 w 534"/>
                <a:gd name="T27" fmla="*/ 659 h 681"/>
                <a:gd name="T28" fmla="*/ 440 w 534"/>
                <a:gd name="T29" fmla="*/ 669 h 681"/>
                <a:gd name="T30" fmla="*/ 333 w 534"/>
                <a:gd name="T31" fmla="*/ 679 h 681"/>
                <a:gd name="T32" fmla="*/ 275 w 534"/>
                <a:gd name="T33" fmla="*/ 681 h 681"/>
                <a:gd name="T34" fmla="*/ 198 w 534"/>
                <a:gd name="T35" fmla="*/ 673 h 681"/>
                <a:gd name="T36" fmla="*/ 127 w 534"/>
                <a:gd name="T37" fmla="*/ 648 h 681"/>
                <a:gd name="T38" fmla="*/ 96 w 534"/>
                <a:gd name="T39" fmla="*/ 629 h 681"/>
                <a:gd name="T40" fmla="*/ 67 w 534"/>
                <a:gd name="T41" fmla="*/ 602 h 681"/>
                <a:gd name="T42" fmla="*/ 43 w 534"/>
                <a:gd name="T43" fmla="*/ 570 h 681"/>
                <a:gd name="T44" fmla="*/ 23 w 534"/>
                <a:gd name="T45" fmla="*/ 531 h 681"/>
                <a:gd name="T46" fmla="*/ 10 w 534"/>
                <a:gd name="T47" fmla="*/ 485 h 681"/>
                <a:gd name="T48" fmla="*/ 3 w 534"/>
                <a:gd name="T49" fmla="*/ 431 h 681"/>
                <a:gd name="T50" fmla="*/ 0 w 534"/>
                <a:gd name="T51" fmla="*/ 282 h 681"/>
                <a:gd name="T52" fmla="*/ 5 w 534"/>
                <a:gd name="T53" fmla="*/ 222 h 681"/>
                <a:gd name="T54" fmla="*/ 28 w 534"/>
                <a:gd name="T55" fmla="*/ 141 h 681"/>
                <a:gd name="T56" fmla="*/ 54 w 534"/>
                <a:gd name="T57" fmla="*/ 97 h 681"/>
                <a:gd name="T58" fmla="*/ 78 w 534"/>
                <a:gd name="T59" fmla="*/ 68 h 681"/>
                <a:gd name="T60" fmla="*/ 108 w 534"/>
                <a:gd name="T61" fmla="*/ 44 h 681"/>
                <a:gd name="T62" fmla="*/ 142 w 534"/>
                <a:gd name="T63" fmla="*/ 25 h 681"/>
                <a:gd name="T64" fmla="*/ 179 w 534"/>
                <a:gd name="T65" fmla="*/ 12 h 681"/>
                <a:gd name="T66" fmla="*/ 237 w 534"/>
                <a:gd name="T67" fmla="*/ 1 h 681"/>
                <a:gd name="T68" fmla="*/ 301 w 534"/>
                <a:gd name="T69" fmla="*/ 1 h 681"/>
                <a:gd name="T70" fmla="*/ 358 w 534"/>
                <a:gd name="T71" fmla="*/ 12 h 681"/>
                <a:gd name="T72" fmla="*/ 396 w 534"/>
                <a:gd name="T73" fmla="*/ 25 h 681"/>
                <a:gd name="T74" fmla="*/ 431 w 534"/>
                <a:gd name="T75" fmla="*/ 45 h 681"/>
                <a:gd name="T76" fmla="*/ 459 w 534"/>
                <a:gd name="T77" fmla="*/ 68 h 681"/>
                <a:gd name="T78" fmla="*/ 483 w 534"/>
                <a:gd name="T79" fmla="*/ 97 h 681"/>
                <a:gd name="T80" fmla="*/ 509 w 534"/>
                <a:gd name="T81" fmla="*/ 141 h 681"/>
                <a:gd name="T82" fmla="*/ 530 w 534"/>
                <a:gd name="T83" fmla="*/ 222 h 681"/>
                <a:gd name="T84" fmla="*/ 534 w 534"/>
                <a:gd name="T85" fmla="*/ 348 h 681"/>
                <a:gd name="T86" fmla="*/ 533 w 534"/>
                <a:gd name="T87" fmla="*/ 359 h 681"/>
                <a:gd name="T88" fmla="*/ 525 w 534"/>
                <a:gd name="T89" fmla="*/ 371 h 681"/>
                <a:gd name="T90" fmla="*/ 511 w 534"/>
                <a:gd name="T91" fmla="*/ 374 h 681"/>
                <a:gd name="T92" fmla="*/ 427 w 534"/>
                <a:gd name="T93" fmla="*/ 282 h 681"/>
                <a:gd name="T94" fmla="*/ 421 w 534"/>
                <a:gd name="T95" fmla="*/ 215 h 681"/>
                <a:gd name="T96" fmla="*/ 404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49 w 534"/>
                <a:gd name="T105" fmla="*/ 94 h 681"/>
                <a:gd name="T106" fmla="*/ 200 w 534"/>
                <a:gd name="T107" fmla="*/ 105 h 681"/>
                <a:gd name="T108" fmla="*/ 160 w 534"/>
                <a:gd name="T109" fmla="*/ 129 h 681"/>
                <a:gd name="T110" fmla="*/ 131 w 534"/>
                <a:gd name="T111" fmla="*/ 165 h 681"/>
                <a:gd name="T112" fmla="*/ 113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1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8"/>
                  </a:lnTo>
                  <a:lnTo>
                    <a:pt x="109" y="441"/>
                  </a:lnTo>
                  <a:lnTo>
                    <a:pt x="113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50" y="544"/>
                  </a:lnTo>
                  <a:lnTo>
                    <a:pt x="160" y="554"/>
                  </a:lnTo>
                  <a:lnTo>
                    <a:pt x="173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8" y="583"/>
                  </a:lnTo>
                  <a:lnTo>
                    <a:pt x="236" y="585"/>
                  </a:lnTo>
                  <a:lnTo>
                    <a:pt x="254" y="587"/>
                  </a:lnTo>
                  <a:lnTo>
                    <a:pt x="275" y="589"/>
                  </a:lnTo>
                  <a:lnTo>
                    <a:pt x="275" y="589"/>
                  </a:lnTo>
                  <a:lnTo>
                    <a:pt x="330" y="587"/>
                  </a:lnTo>
                  <a:lnTo>
                    <a:pt x="387" y="585"/>
                  </a:lnTo>
                  <a:lnTo>
                    <a:pt x="442" y="581"/>
                  </a:lnTo>
                  <a:lnTo>
                    <a:pt x="489" y="575"/>
                  </a:lnTo>
                  <a:lnTo>
                    <a:pt x="489" y="575"/>
                  </a:lnTo>
                  <a:lnTo>
                    <a:pt x="496" y="575"/>
                  </a:lnTo>
                  <a:lnTo>
                    <a:pt x="496" y="575"/>
                  </a:lnTo>
                  <a:lnTo>
                    <a:pt x="503" y="576"/>
                  </a:lnTo>
                  <a:lnTo>
                    <a:pt x="509" y="578"/>
                  </a:lnTo>
                  <a:lnTo>
                    <a:pt x="511" y="582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3"/>
                  </a:lnTo>
                  <a:lnTo>
                    <a:pt x="514" y="633"/>
                  </a:lnTo>
                  <a:lnTo>
                    <a:pt x="514" y="644"/>
                  </a:lnTo>
                  <a:lnTo>
                    <a:pt x="512" y="647"/>
                  </a:lnTo>
                  <a:lnTo>
                    <a:pt x="510" y="652"/>
                  </a:lnTo>
                  <a:lnTo>
                    <a:pt x="506" y="654"/>
                  </a:lnTo>
                  <a:lnTo>
                    <a:pt x="503" y="657"/>
                  </a:lnTo>
                  <a:lnTo>
                    <a:pt x="497" y="659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40" y="669"/>
                  </a:lnTo>
                  <a:lnTo>
                    <a:pt x="387" y="676"/>
                  </a:lnTo>
                  <a:lnTo>
                    <a:pt x="361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5" y="681"/>
                  </a:lnTo>
                  <a:lnTo>
                    <a:pt x="275" y="681"/>
                  </a:lnTo>
                  <a:lnTo>
                    <a:pt x="248" y="680"/>
                  </a:lnTo>
                  <a:lnTo>
                    <a:pt x="223" y="678"/>
                  </a:lnTo>
                  <a:lnTo>
                    <a:pt x="198" y="673"/>
                  </a:lnTo>
                  <a:lnTo>
                    <a:pt x="174" y="668"/>
                  </a:lnTo>
                  <a:lnTo>
                    <a:pt x="150" y="660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6" y="636"/>
                  </a:lnTo>
                  <a:lnTo>
                    <a:pt x="96" y="629"/>
                  </a:lnTo>
                  <a:lnTo>
                    <a:pt x="85" y="621"/>
                  </a:lnTo>
                  <a:lnTo>
                    <a:pt x="76" y="612"/>
                  </a:lnTo>
                  <a:lnTo>
                    <a:pt x="67" y="602"/>
                  </a:lnTo>
                  <a:lnTo>
                    <a:pt x="59" y="592"/>
                  </a:lnTo>
                  <a:lnTo>
                    <a:pt x="51" y="582"/>
                  </a:lnTo>
                  <a:lnTo>
                    <a:pt x="43" y="570"/>
                  </a:lnTo>
                  <a:lnTo>
                    <a:pt x="36" y="558"/>
                  </a:lnTo>
                  <a:lnTo>
                    <a:pt x="30" y="545"/>
                  </a:lnTo>
                  <a:lnTo>
                    <a:pt x="23" y="531"/>
                  </a:lnTo>
                  <a:lnTo>
                    <a:pt x="19" y="517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6" y="468"/>
                  </a:lnTo>
                  <a:lnTo>
                    <a:pt x="4" y="451"/>
                  </a:lnTo>
                  <a:lnTo>
                    <a:pt x="3" y="431"/>
                  </a:lnTo>
                  <a:lnTo>
                    <a:pt x="2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2" y="251"/>
                  </a:lnTo>
                  <a:lnTo>
                    <a:pt x="5" y="222"/>
                  </a:lnTo>
                  <a:lnTo>
                    <a:pt x="11" y="193"/>
                  </a:lnTo>
                  <a:lnTo>
                    <a:pt x="19" y="165"/>
                  </a:lnTo>
                  <a:lnTo>
                    <a:pt x="28" y="141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4" y="97"/>
                  </a:lnTo>
                  <a:lnTo>
                    <a:pt x="61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60"/>
                  </a:lnTo>
                  <a:lnTo>
                    <a:pt x="98" y="52"/>
                  </a:lnTo>
                  <a:lnTo>
                    <a:pt x="108" y="44"/>
                  </a:lnTo>
                  <a:lnTo>
                    <a:pt x="119" y="37"/>
                  </a:lnTo>
                  <a:lnTo>
                    <a:pt x="130" y="31"/>
                  </a:lnTo>
                  <a:lnTo>
                    <a:pt x="142" y="25"/>
                  </a:lnTo>
                  <a:lnTo>
                    <a:pt x="154" y="20"/>
                  </a:lnTo>
                  <a:lnTo>
                    <a:pt x="167" y="15"/>
                  </a:lnTo>
                  <a:lnTo>
                    <a:pt x="179" y="12"/>
                  </a:lnTo>
                  <a:lnTo>
                    <a:pt x="193" y="8"/>
                  </a:lnTo>
                  <a:lnTo>
                    <a:pt x="208" y="6"/>
                  </a:lnTo>
                  <a:lnTo>
                    <a:pt x="237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301" y="1"/>
                  </a:lnTo>
                  <a:lnTo>
                    <a:pt x="331" y="6"/>
                  </a:lnTo>
                  <a:lnTo>
                    <a:pt x="345" y="8"/>
                  </a:lnTo>
                  <a:lnTo>
                    <a:pt x="358" y="12"/>
                  </a:lnTo>
                  <a:lnTo>
                    <a:pt x="372" y="16"/>
                  </a:lnTo>
                  <a:lnTo>
                    <a:pt x="385" y="21"/>
                  </a:lnTo>
                  <a:lnTo>
                    <a:pt x="396" y="25"/>
                  </a:lnTo>
                  <a:lnTo>
                    <a:pt x="409" y="31"/>
                  </a:lnTo>
                  <a:lnTo>
                    <a:pt x="419" y="38"/>
                  </a:lnTo>
                  <a:lnTo>
                    <a:pt x="431" y="45"/>
                  </a:lnTo>
                  <a:lnTo>
                    <a:pt x="440" y="52"/>
                  </a:lnTo>
                  <a:lnTo>
                    <a:pt x="450" y="60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7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9" y="141"/>
                  </a:lnTo>
                  <a:lnTo>
                    <a:pt x="518" y="166"/>
                  </a:lnTo>
                  <a:lnTo>
                    <a:pt x="525" y="193"/>
                  </a:lnTo>
                  <a:lnTo>
                    <a:pt x="530" y="222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3"/>
                  </a:lnTo>
                  <a:lnTo>
                    <a:pt x="533" y="359"/>
                  </a:lnTo>
                  <a:lnTo>
                    <a:pt x="530" y="364"/>
                  </a:lnTo>
                  <a:lnTo>
                    <a:pt x="528" y="367"/>
                  </a:lnTo>
                  <a:lnTo>
                    <a:pt x="525" y="371"/>
                  </a:lnTo>
                  <a:lnTo>
                    <a:pt x="521" y="373"/>
                  </a:lnTo>
                  <a:lnTo>
                    <a:pt x="517" y="374"/>
                  </a:lnTo>
                  <a:lnTo>
                    <a:pt x="511" y="374"/>
                  </a:lnTo>
                  <a:lnTo>
                    <a:pt x="511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6" y="258"/>
                  </a:lnTo>
                  <a:lnTo>
                    <a:pt x="425" y="235"/>
                  </a:lnTo>
                  <a:lnTo>
                    <a:pt x="421" y="215"/>
                  </a:lnTo>
                  <a:lnTo>
                    <a:pt x="417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7" y="149"/>
                  </a:lnTo>
                  <a:lnTo>
                    <a:pt x="387" y="137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3" y="109"/>
                  </a:lnTo>
                  <a:lnTo>
                    <a:pt x="338" y="103"/>
                  </a:lnTo>
                  <a:lnTo>
                    <a:pt x="323" y="99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49" y="94"/>
                  </a:lnTo>
                  <a:lnTo>
                    <a:pt x="232" y="97"/>
                  </a:lnTo>
                  <a:lnTo>
                    <a:pt x="215" y="100"/>
                  </a:lnTo>
                  <a:lnTo>
                    <a:pt x="200" y="105"/>
                  </a:lnTo>
                  <a:lnTo>
                    <a:pt x="185" y="111"/>
                  </a:lnTo>
                  <a:lnTo>
                    <a:pt x="171" y="118"/>
                  </a:lnTo>
                  <a:lnTo>
                    <a:pt x="160" y="129"/>
                  </a:lnTo>
                  <a:lnTo>
                    <a:pt x="148" y="139"/>
                  </a:lnTo>
                  <a:lnTo>
                    <a:pt x="139" y="152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9"/>
                  </a:lnTo>
                  <a:lnTo>
                    <a:pt x="113" y="217"/>
                  </a:lnTo>
                  <a:lnTo>
                    <a:pt x="109" y="238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4"/>
                  </a:lnTo>
                  <a:lnTo>
                    <a:pt x="427" y="294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7" name="Freeform 179"/>
            <p:cNvSpPr>
              <a:spLocks/>
            </p:cNvSpPr>
            <p:nvPr/>
          </p:nvSpPr>
          <p:spPr bwMode="auto">
            <a:xfrm>
              <a:off x="5451481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5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7 w 441"/>
                <a:gd name="T27" fmla="*/ 562 h 681"/>
                <a:gd name="T28" fmla="*/ 330 w 441"/>
                <a:gd name="T29" fmla="*/ 538 h 681"/>
                <a:gd name="T30" fmla="*/ 335 w 441"/>
                <a:gd name="T31" fmla="*/ 506 h 681"/>
                <a:gd name="T32" fmla="*/ 330 w 441"/>
                <a:gd name="T33" fmla="*/ 481 h 681"/>
                <a:gd name="T34" fmla="*/ 304 w 441"/>
                <a:gd name="T35" fmla="*/ 446 h 681"/>
                <a:gd name="T36" fmla="*/ 244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5 w 441"/>
                <a:gd name="T43" fmla="*/ 249 h 681"/>
                <a:gd name="T44" fmla="*/ 8 w 441"/>
                <a:gd name="T45" fmla="*/ 214 h 681"/>
                <a:gd name="T46" fmla="*/ 0 w 441"/>
                <a:gd name="T47" fmla="*/ 175 h 681"/>
                <a:gd name="T48" fmla="*/ 0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4 w 441"/>
                <a:gd name="T55" fmla="*/ 19 h 681"/>
                <a:gd name="T56" fmla="*/ 151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6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29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8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2 w 441"/>
                <a:gd name="T81" fmla="*/ 97 h 681"/>
                <a:gd name="T82" fmla="*/ 129 w 441"/>
                <a:gd name="T83" fmla="*/ 107 h 681"/>
                <a:gd name="T84" fmla="*/ 113 w 441"/>
                <a:gd name="T85" fmla="*/ 124 h 681"/>
                <a:gd name="T86" fmla="*/ 106 w 441"/>
                <a:gd name="T87" fmla="*/ 150 h 681"/>
                <a:gd name="T88" fmla="*/ 106 w 441"/>
                <a:gd name="T89" fmla="*/ 173 h 681"/>
                <a:gd name="T90" fmla="*/ 126 w 441"/>
                <a:gd name="T91" fmla="*/ 208 h 681"/>
                <a:gd name="T92" fmla="*/ 169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4 w 441"/>
                <a:gd name="T103" fmla="*/ 456 h 681"/>
                <a:gd name="T104" fmla="*/ 440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6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4" y="660"/>
                  </a:lnTo>
                  <a:lnTo>
                    <a:pt x="10" y="657"/>
                  </a:lnTo>
                  <a:lnTo>
                    <a:pt x="5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5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0" y="578"/>
                  </a:lnTo>
                  <a:lnTo>
                    <a:pt x="20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3" y="584"/>
                  </a:lnTo>
                  <a:lnTo>
                    <a:pt x="126" y="587"/>
                  </a:lnTo>
                  <a:lnTo>
                    <a:pt x="175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7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7" y="562"/>
                  </a:lnTo>
                  <a:lnTo>
                    <a:pt x="323" y="555"/>
                  </a:lnTo>
                  <a:lnTo>
                    <a:pt x="327" y="547"/>
                  </a:lnTo>
                  <a:lnTo>
                    <a:pt x="330" y="538"/>
                  </a:lnTo>
                  <a:lnTo>
                    <a:pt x="332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4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2" y="334"/>
                  </a:lnTo>
                  <a:lnTo>
                    <a:pt x="122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5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8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38"/>
                  </a:lnTo>
                  <a:lnTo>
                    <a:pt x="3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5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3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5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8" y="100"/>
                  </a:lnTo>
                  <a:lnTo>
                    <a:pt x="408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69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2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3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6" y="173"/>
                  </a:lnTo>
                  <a:lnTo>
                    <a:pt x="111" y="186"/>
                  </a:lnTo>
                  <a:lnTo>
                    <a:pt x="117" y="197"/>
                  </a:lnTo>
                  <a:lnTo>
                    <a:pt x="126" y="208"/>
                  </a:lnTo>
                  <a:lnTo>
                    <a:pt x="137" y="219"/>
                  </a:lnTo>
                  <a:lnTo>
                    <a:pt x="152" y="230"/>
                  </a:lnTo>
                  <a:lnTo>
                    <a:pt x="169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3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4" y="456"/>
                  </a:lnTo>
                  <a:lnTo>
                    <a:pt x="438" y="468"/>
                  </a:lnTo>
                  <a:lnTo>
                    <a:pt x="439" y="481"/>
                  </a:lnTo>
                  <a:lnTo>
                    <a:pt x="440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7" y="671"/>
                  </a:lnTo>
                  <a:lnTo>
                    <a:pt x="286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8" name="Freeform 180"/>
            <p:cNvSpPr>
              <a:spLocks/>
            </p:cNvSpPr>
            <p:nvPr/>
          </p:nvSpPr>
          <p:spPr bwMode="auto">
            <a:xfrm>
              <a:off x="5562508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7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9 w 441"/>
                <a:gd name="T27" fmla="*/ 562 h 681"/>
                <a:gd name="T28" fmla="*/ 331 w 441"/>
                <a:gd name="T29" fmla="*/ 538 h 681"/>
                <a:gd name="T30" fmla="*/ 336 w 441"/>
                <a:gd name="T31" fmla="*/ 506 h 681"/>
                <a:gd name="T32" fmla="*/ 331 w 441"/>
                <a:gd name="T33" fmla="*/ 481 h 681"/>
                <a:gd name="T34" fmla="*/ 304 w 441"/>
                <a:gd name="T35" fmla="*/ 446 h 681"/>
                <a:gd name="T36" fmla="*/ 245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6 w 441"/>
                <a:gd name="T43" fmla="*/ 249 h 681"/>
                <a:gd name="T44" fmla="*/ 9 w 441"/>
                <a:gd name="T45" fmla="*/ 214 h 681"/>
                <a:gd name="T46" fmla="*/ 0 w 441"/>
                <a:gd name="T47" fmla="*/ 175 h 681"/>
                <a:gd name="T48" fmla="*/ 1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5 w 441"/>
                <a:gd name="T55" fmla="*/ 19 h 681"/>
                <a:gd name="T56" fmla="*/ 152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7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30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9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3 w 441"/>
                <a:gd name="T81" fmla="*/ 97 h 681"/>
                <a:gd name="T82" fmla="*/ 129 w 441"/>
                <a:gd name="T83" fmla="*/ 107 h 681"/>
                <a:gd name="T84" fmla="*/ 114 w 441"/>
                <a:gd name="T85" fmla="*/ 124 h 681"/>
                <a:gd name="T86" fmla="*/ 106 w 441"/>
                <a:gd name="T87" fmla="*/ 150 h 681"/>
                <a:gd name="T88" fmla="*/ 108 w 441"/>
                <a:gd name="T89" fmla="*/ 173 h 681"/>
                <a:gd name="T90" fmla="*/ 127 w 441"/>
                <a:gd name="T91" fmla="*/ 208 h 681"/>
                <a:gd name="T92" fmla="*/ 170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5 w 441"/>
                <a:gd name="T103" fmla="*/ 456 h 681"/>
                <a:gd name="T104" fmla="*/ 441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7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4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9" y="562"/>
                  </a:lnTo>
                  <a:lnTo>
                    <a:pt x="323" y="555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1"/>
                  </a:lnTo>
                  <a:lnTo>
                    <a:pt x="324" y="469"/>
                  </a:lnTo>
                  <a:lnTo>
                    <a:pt x="316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5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4" y="259"/>
                  </a:lnTo>
                  <a:lnTo>
                    <a:pt x="26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4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3" y="33"/>
                  </a:lnTo>
                  <a:lnTo>
                    <a:pt x="78" y="25"/>
                  </a:lnTo>
                  <a:lnTo>
                    <a:pt x="95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2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30" y="40"/>
                  </a:lnTo>
                  <a:lnTo>
                    <a:pt x="430" y="80"/>
                  </a:lnTo>
                  <a:lnTo>
                    <a:pt x="430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6" y="93"/>
                  </a:lnTo>
                  <a:lnTo>
                    <a:pt x="424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1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8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7" y="208"/>
                  </a:lnTo>
                  <a:lnTo>
                    <a:pt x="139" y="219"/>
                  </a:lnTo>
                  <a:lnTo>
                    <a:pt x="152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0" y="481"/>
                  </a:lnTo>
                  <a:lnTo>
                    <a:pt x="441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8" y="671"/>
                  </a:lnTo>
                  <a:lnTo>
                    <a:pt x="287" y="676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9" name="Freeform 181"/>
            <p:cNvSpPr>
              <a:spLocks/>
            </p:cNvSpPr>
            <p:nvPr/>
          </p:nvSpPr>
          <p:spPr bwMode="auto">
            <a:xfrm>
              <a:off x="4737819" y="4470956"/>
              <a:ext cx="107465" cy="180494"/>
            </a:xfrm>
            <a:custGeom>
              <a:avLst/>
              <a:gdLst>
                <a:gd name="T0" fmla="*/ 186 w 544"/>
                <a:gd name="T1" fmla="*/ 912 h 914"/>
                <a:gd name="T2" fmla="*/ 45 w 544"/>
                <a:gd name="T3" fmla="*/ 897 h 914"/>
                <a:gd name="T4" fmla="*/ 25 w 544"/>
                <a:gd name="T5" fmla="*/ 887 h 914"/>
                <a:gd name="T6" fmla="*/ 22 w 544"/>
                <a:gd name="T7" fmla="*/ 827 h 914"/>
                <a:gd name="T8" fmla="*/ 29 w 544"/>
                <a:gd name="T9" fmla="*/ 812 h 914"/>
                <a:gd name="T10" fmla="*/ 43 w 544"/>
                <a:gd name="T11" fmla="*/ 807 h 914"/>
                <a:gd name="T12" fmla="*/ 146 w 544"/>
                <a:gd name="T13" fmla="*/ 813 h 914"/>
                <a:gd name="T14" fmla="*/ 272 w 544"/>
                <a:gd name="T15" fmla="*/ 814 h 914"/>
                <a:gd name="T16" fmla="*/ 353 w 544"/>
                <a:gd name="T17" fmla="*/ 798 h 914"/>
                <a:gd name="T18" fmla="*/ 402 w 544"/>
                <a:gd name="T19" fmla="*/ 765 h 914"/>
                <a:gd name="T20" fmla="*/ 425 w 544"/>
                <a:gd name="T21" fmla="*/ 717 h 914"/>
                <a:gd name="T22" fmla="*/ 429 w 544"/>
                <a:gd name="T23" fmla="*/ 672 h 914"/>
                <a:gd name="T24" fmla="*/ 423 w 544"/>
                <a:gd name="T25" fmla="*/ 631 h 914"/>
                <a:gd name="T26" fmla="*/ 398 w 544"/>
                <a:gd name="T27" fmla="*/ 594 h 914"/>
                <a:gd name="T28" fmla="*/ 323 w 544"/>
                <a:gd name="T29" fmla="*/ 534 h 914"/>
                <a:gd name="T30" fmla="*/ 129 w 544"/>
                <a:gd name="T31" fmla="*/ 414 h 914"/>
                <a:gd name="T32" fmla="*/ 66 w 544"/>
                <a:gd name="T33" fmla="*/ 364 h 914"/>
                <a:gd name="T34" fmla="*/ 25 w 544"/>
                <a:gd name="T35" fmla="*/ 310 h 914"/>
                <a:gd name="T36" fmla="*/ 4 w 544"/>
                <a:gd name="T37" fmla="*/ 248 h 914"/>
                <a:gd name="T38" fmla="*/ 2 w 544"/>
                <a:gd name="T39" fmla="*/ 187 h 914"/>
                <a:gd name="T40" fmla="*/ 20 w 544"/>
                <a:gd name="T41" fmla="*/ 118 h 914"/>
                <a:gd name="T42" fmla="*/ 44 w 544"/>
                <a:gd name="T43" fmla="*/ 81 h 914"/>
                <a:gd name="T44" fmla="*/ 96 w 544"/>
                <a:gd name="T45" fmla="*/ 39 h 914"/>
                <a:gd name="T46" fmla="*/ 194 w 544"/>
                <a:gd name="T47" fmla="*/ 7 h 914"/>
                <a:gd name="T48" fmla="*/ 290 w 544"/>
                <a:gd name="T49" fmla="*/ 0 h 914"/>
                <a:gd name="T50" fmla="*/ 499 w 544"/>
                <a:gd name="T51" fmla="*/ 14 h 914"/>
                <a:gd name="T52" fmla="*/ 517 w 544"/>
                <a:gd name="T53" fmla="*/ 24 h 914"/>
                <a:gd name="T54" fmla="*/ 520 w 544"/>
                <a:gd name="T55" fmla="*/ 87 h 914"/>
                <a:gd name="T56" fmla="*/ 517 w 544"/>
                <a:gd name="T57" fmla="*/ 99 h 914"/>
                <a:gd name="T58" fmla="*/ 504 w 544"/>
                <a:gd name="T59" fmla="*/ 106 h 914"/>
                <a:gd name="T60" fmla="*/ 497 w 544"/>
                <a:gd name="T61" fmla="*/ 106 h 914"/>
                <a:gd name="T62" fmla="*/ 290 w 544"/>
                <a:gd name="T63" fmla="*/ 99 h 914"/>
                <a:gd name="T64" fmla="*/ 226 w 544"/>
                <a:gd name="T65" fmla="*/ 102 h 914"/>
                <a:gd name="T66" fmla="*/ 166 w 544"/>
                <a:gd name="T67" fmla="*/ 117 h 914"/>
                <a:gd name="T68" fmla="*/ 128 w 544"/>
                <a:gd name="T69" fmla="*/ 148 h 914"/>
                <a:gd name="T70" fmla="*/ 113 w 544"/>
                <a:gd name="T71" fmla="*/ 197 h 914"/>
                <a:gd name="T72" fmla="*/ 114 w 544"/>
                <a:gd name="T73" fmla="*/ 234 h 914"/>
                <a:gd name="T74" fmla="*/ 129 w 544"/>
                <a:gd name="T75" fmla="*/ 270 h 914"/>
                <a:gd name="T76" fmla="*/ 161 w 544"/>
                <a:gd name="T77" fmla="*/ 304 h 914"/>
                <a:gd name="T78" fmla="*/ 355 w 544"/>
                <a:gd name="T79" fmla="*/ 426 h 914"/>
                <a:gd name="T80" fmla="*/ 424 w 544"/>
                <a:gd name="T81" fmla="*/ 471 h 914"/>
                <a:gd name="T82" fmla="*/ 490 w 544"/>
                <a:gd name="T83" fmla="*/ 530 h 914"/>
                <a:gd name="T84" fmla="*/ 528 w 544"/>
                <a:gd name="T85" fmla="*/ 588 h 914"/>
                <a:gd name="T86" fmla="*/ 543 w 544"/>
                <a:gd name="T87" fmla="*/ 655 h 914"/>
                <a:gd name="T88" fmla="*/ 541 w 544"/>
                <a:gd name="T89" fmla="*/ 716 h 914"/>
                <a:gd name="T90" fmla="*/ 512 w 544"/>
                <a:gd name="T91" fmla="*/ 799 h 914"/>
                <a:gd name="T92" fmla="*/ 475 w 544"/>
                <a:gd name="T93" fmla="*/ 844 h 914"/>
                <a:gd name="T94" fmla="*/ 433 w 544"/>
                <a:gd name="T95" fmla="*/ 874 h 914"/>
                <a:gd name="T96" fmla="*/ 378 w 544"/>
                <a:gd name="T97" fmla="*/ 897 h 914"/>
                <a:gd name="T98" fmla="*/ 308 w 544"/>
                <a:gd name="T99" fmla="*/ 911 h 914"/>
                <a:gd name="T100" fmla="*/ 246 w 544"/>
                <a:gd name="T101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4" h="914">
                  <a:moveTo>
                    <a:pt x="246" y="914"/>
                  </a:moveTo>
                  <a:lnTo>
                    <a:pt x="246" y="914"/>
                  </a:lnTo>
                  <a:lnTo>
                    <a:pt x="215" y="913"/>
                  </a:lnTo>
                  <a:lnTo>
                    <a:pt x="186" y="912"/>
                  </a:lnTo>
                  <a:lnTo>
                    <a:pt x="134" y="908"/>
                  </a:lnTo>
                  <a:lnTo>
                    <a:pt x="88" y="903"/>
                  </a:lnTo>
                  <a:lnTo>
                    <a:pt x="45" y="897"/>
                  </a:lnTo>
                  <a:lnTo>
                    <a:pt x="45" y="897"/>
                  </a:lnTo>
                  <a:lnTo>
                    <a:pt x="34" y="894"/>
                  </a:lnTo>
                  <a:lnTo>
                    <a:pt x="29" y="891"/>
                  </a:lnTo>
                  <a:lnTo>
                    <a:pt x="27" y="889"/>
                  </a:lnTo>
                  <a:lnTo>
                    <a:pt x="25" y="887"/>
                  </a:lnTo>
                  <a:lnTo>
                    <a:pt x="23" y="883"/>
                  </a:lnTo>
                  <a:lnTo>
                    <a:pt x="22" y="875"/>
                  </a:lnTo>
                  <a:lnTo>
                    <a:pt x="22" y="827"/>
                  </a:lnTo>
                  <a:lnTo>
                    <a:pt x="22" y="827"/>
                  </a:lnTo>
                  <a:lnTo>
                    <a:pt x="23" y="822"/>
                  </a:lnTo>
                  <a:lnTo>
                    <a:pt x="25" y="818"/>
                  </a:lnTo>
                  <a:lnTo>
                    <a:pt x="26" y="814"/>
                  </a:lnTo>
                  <a:lnTo>
                    <a:pt x="29" y="812"/>
                  </a:lnTo>
                  <a:lnTo>
                    <a:pt x="31" y="810"/>
                  </a:lnTo>
                  <a:lnTo>
                    <a:pt x="35" y="809"/>
                  </a:lnTo>
                  <a:lnTo>
                    <a:pt x="43" y="807"/>
                  </a:lnTo>
                  <a:lnTo>
                    <a:pt x="43" y="807"/>
                  </a:lnTo>
                  <a:lnTo>
                    <a:pt x="46" y="807"/>
                  </a:lnTo>
                  <a:lnTo>
                    <a:pt x="46" y="807"/>
                  </a:lnTo>
                  <a:lnTo>
                    <a:pt x="93" y="811"/>
                  </a:lnTo>
                  <a:lnTo>
                    <a:pt x="146" y="813"/>
                  </a:lnTo>
                  <a:lnTo>
                    <a:pt x="199" y="814"/>
                  </a:lnTo>
                  <a:lnTo>
                    <a:pt x="246" y="814"/>
                  </a:lnTo>
                  <a:lnTo>
                    <a:pt x="246" y="814"/>
                  </a:lnTo>
                  <a:lnTo>
                    <a:pt x="272" y="814"/>
                  </a:lnTo>
                  <a:lnTo>
                    <a:pt x="295" y="812"/>
                  </a:lnTo>
                  <a:lnTo>
                    <a:pt x="317" y="809"/>
                  </a:lnTo>
                  <a:lnTo>
                    <a:pt x="335" y="804"/>
                  </a:lnTo>
                  <a:lnTo>
                    <a:pt x="353" y="798"/>
                  </a:lnTo>
                  <a:lnTo>
                    <a:pt x="368" y="791"/>
                  </a:lnTo>
                  <a:lnTo>
                    <a:pt x="381" y="783"/>
                  </a:lnTo>
                  <a:lnTo>
                    <a:pt x="392" y="775"/>
                  </a:lnTo>
                  <a:lnTo>
                    <a:pt x="402" y="765"/>
                  </a:lnTo>
                  <a:lnTo>
                    <a:pt x="410" y="755"/>
                  </a:lnTo>
                  <a:lnTo>
                    <a:pt x="416" y="742"/>
                  </a:lnTo>
                  <a:lnTo>
                    <a:pt x="421" y="729"/>
                  </a:lnTo>
                  <a:lnTo>
                    <a:pt x="425" y="717"/>
                  </a:lnTo>
                  <a:lnTo>
                    <a:pt x="427" y="703"/>
                  </a:lnTo>
                  <a:lnTo>
                    <a:pt x="429" y="688"/>
                  </a:lnTo>
                  <a:lnTo>
                    <a:pt x="429" y="672"/>
                  </a:lnTo>
                  <a:lnTo>
                    <a:pt x="429" y="672"/>
                  </a:lnTo>
                  <a:lnTo>
                    <a:pt x="429" y="661"/>
                  </a:lnTo>
                  <a:lnTo>
                    <a:pt x="428" y="650"/>
                  </a:lnTo>
                  <a:lnTo>
                    <a:pt x="426" y="641"/>
                  </a:lnTo>
                  <a:lnTo>
                    <a:pt x="423" y="631"/>
                  </a:lnTo>
                  <a:lnTo>
                    <a:pt x="418" y="622"/>
                  </a:lnTo>
                  <a:lnTo>
                    <a:pt x="412" y="612"/>
                  </a:lnTo>
                  <a:lnTo>
                    <a:pt x="407" y="603"/>
                  </a:lnTo>
                  <a:lnTo>
                    <a:pt x="398" y="594"/>
                  </a:lnTo>
                  <a:lnTo>
                    <a:pt x="389" y="585"/>
                  </a:lnTo>
                  <a:lnTo>
                    <a:pt x="379" y="576"/>
                  </a:lnTo>
                  <a:lnTo>
                    <a:pt x="354" y="555"/>
                  </a:lnTo>
                  <a:lnTo>
                    <a:pt x="323" y="534"/>
                  </a:lnTo>
                  <a:lnTo>
                    <a:pt x="285" y="510"/>
                  </a:lnTo>
                  <a:lnTo>
                    <a:pt x="168" y="439"/>
                  </a:lnTo>
                  <a:lnTo>
                    <a:pt x="168" y="439"/>
                  </a:lnTo>
                  <a:lnTo>
                    <a:pt x="129" y="414"/>
                  </a:lnTo>
                  <a:lnTo>
                    <a:pt x="111" y="401"/>
                  </a:lnTo>
                  <a:lnTo>
                    <a:pt x="95" y="389"/>
                  </a:lnTo>
                  <a:lnTo>
                    <a:pt x="80" y="376"/>
                  </a:lnTo>
                  <a:lnTo>
                    <a:pt x="66" y="364"/>
                  </a:lnTo>
                  <a:lnTo>
                    <a:pt x="53" y="351"/>
                  </a:lnTo>
                  <a:lnTo>
                    <a:pt x="43" y="337"/>
                  </a:lnTo>
                  <a:lnTo>
                    <a:pt x="33" y="323"/>
                  </a:lnTo>
                  <a:lnTo>
                    <a:pt x="25" y="310"/>
                  </a:lnTo>
                  <a:lnTo>
                    <a:pt x="18" y="295"/>
                  </a:lnTo>
                  <a:lnTo>
                    <a:pt x="11" y="280"/>
                  </a:lnTo>
                  <a:lnTo>
                    <a:pt x="6" y="264"/>
                  </a:lnTo>
                  <a:lnTo>
                    <a:pt x="4" y="248"/>
                  </a:lnTo>
                  <a:lnTo>
                    <a:pt x="2" y="232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2" y="187"/>
                  </a:lnTo>
                  <a:lnTo>
                    <a:pt x="6" y="162"/>
                  </a:lnTo>
                  <a:lnTo>
                    <a:pt x="12" y="140"/>
                  </a:lnTo>
                  <a:lnTo>
                    <a:pt x="15" y="128"/>
                  </a:lnTo>
                  <a:lnTo>
                    <a:pt x="20" y="118"/>
                  </a:lnTo>
                  <a:lnTo>
                    <a:pt x="26" y="109"/>
                  </a:lnTo>
                  <a:lnTo>
                    <a:pt x="30" y="99"/>
                  </a:lnTo>
                  <a:lnTo>
                    <a:pt x="37" y="91"/>
                  </a:lnTo>
                  <a:lnTo>
                    <a:pt x="44" y="81"/>
                  </a:lnTo>
                  <a:lnTo>
                    <a:pt x="51" y="73"/>
                  </a:lnTo>
                  <a:lnTo>
                    <a:pt x="59" y="65"/>
                  </a:lnTo>
                  <a:lnTo>
                    <a:pt x="76" y="52"/>
                  </a:lnTo>
                  <a:lnTo>
                    <a:pt x="96" y="39"/>
                  </a:lnTo>
                  <a:lnTo>
                    <a:pt x="117" y="29"/>
                  </a:lnTo>
                  <a:lnTo>
                    <a:pt x="142" y="19"/>
                  </a:lnTo>
                  <a:lnTo>
                    <a:pt x="167" y="13"/>
                  </a:lnTo>
                  <a:lnTo>
                    <a:pt x="194" y="7"/>
                  </a:lnTo>
                  <a:lnTo>
                    <a:pt x="224" y="2"/>
                  </a:lnTo>
                  <a:lnTo>
                    <a:pt x="256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346" y="1"/>
                  </a:lnTo>
                  <a:lnTo>
                    <a:pt x="404" y="5"/>
                  </a:lnTo>
                  <a:lnTo>
                    <a:pt x="457" y="9"/>
                  </a:lnTo>
                  <a:lnTo>
                    <a:pt x="499" y="14"/>
                  </a:lnTo>
                  <a:lnTo>
                    <a:pt x="499" y="14"/>
                  </a:lnTo>
                  <a:lnTo>
                    <a:pt x="507" y="17"/>
                  </a:lnTo>
                  <a:lnTo>
                    <a:pt x="514" y="21"/>
                  </a:lnTo>
                  <a:lnTo>
                    <a:pt x="517" y="24"/>
                  </a:lnTo>
                  <a:lnTo>
                    <a:pt x="519" y="26"/>
                  </a:lnTo>
                  <a:lnTo>
                    <a:pt x="520" y="31"/>
                  </a:lnTo>
                  <a:lnTo>
                    <a:pt x="520" y="34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20" y="91"/>
                  </a:lnTo>
                  <a:lnTo>
                    <a:pt x="519" y="95"/>
                  </a:lnTo>
                  <a:lnTo>
                    <a:pt x="517" y="99"/>
                  </a:lnTo>
                  <a:lnTo>
                    <a:pt x="514" y="101"/>
                  </a:lnTo>
                  <a:lnTo>
                    <a:pt x="511" y="103"/>
                  </a:lnTo>
                  <a:lnTo>
                    <a:pt x="507" y="104"/>
                  </a:lnTo>
                  <a:lnTo>
                    <a:pt x="504" y="106"/>
                  </a:lnTo>
                  <a:lnTo>
                    <a:pt x="499" y="106"/>
                  </a:lnTo>
                  <a:lnTo>
                    <a:pt x="499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52" y="103"/>
                  </a:lnTo>
                  <a:lnTo>
                    <a:pt x="400" y="101"/>
                  </a:lnTo>
                  <a:lnTo>
                    <a:pt x="343" y="100"/>
                  </a:lnTo>
                  <a:lnTo>
                    <a:pt x="290" y="99"/>
                  </a:lnTo>
                  <a:lnTo>
                    <a:pt x="290" y="99"/>
                  </a:lnTo>
                  <a:lnTo>
                    <a:pt x="267" y="99"/>
                  </a:lnTo>
                  <a:lnTo>
                    <a:pt x="246" y="100"/>
                  </a:lnTo>
                  <a:lnTo>
                    <a:pt x="226" y="102"/>
                  </a:lnTo>
                  <a:lnTo>
                    <a:pt x="209" y="104"/>
                  </a:lnTo>
                  <a:lnTo>
                    <a:pt x="193" y="108"/>
                  </a:lnTo>
                  <a:lnTo>
                    <a:pt x="178" y="111"/>
                  </a:lnTo>
                  <a:lnTo>
                    <a:pt x="166" y="117"/>
                  </a:lnTo>
                  <a:lnTo>
                    <a:pt x="154" y="123"/>
                  </a:lnTo>
                  <a:lnTo>
                    <a:pt x="144" y="130"/>
                  </a:lnTo>
                  <a:lnTo>
                    <a:pt x="136" y="139"/>
                  </a:lnTo>
                  <a:lnTo>
                    <a:pt x="128" y="148"/>
                  </a:lnTo>
                  <a:lnTo>
                    <a:pt x="122" y="158"/>
                  </a:lnTo>
                  <a:lnTo>
                    <a:pt x="117" y="170"/>
                  </a:lnTo>
                  <a:lnTo>
                    <a:pt x="114" y="184"/>
                  </a:lnTo>
                  <a:lnTo>
                    <a:pt x="113" y="197"/>
                  </a:lnTo>
                  <a:lnTo>
                    <a:pt x="112" y="213"/>
                  </a:lnTo>
                  <a:lnTo>
                    <a:pt x="112" y="213"/>
                  </a:lnTo>
                  <a:lnTo>
                    <a:pt x="113" y="224"/>
                  </a:lnTo>
                  <a:lnTo>
                    <a:pt x="114" y="234"/>
                  </a:lnTo>
                  <a:lnTo>
                    <a:pt x="116" y="243"/>
                  </a:lnTo>
                  <a:lnTo>
                    <a:pt x="120" y="252"/>
                  </a:lnTo>
                  <a:lnTo>
                    <a:pt x="124" y="262"/>
                  </a:lnTo>
                  <a:lnTo>
                    <a:pt x="129" y="270"/>
                  </a:lnTo>
                  <a:lnTo>
                    <a:pt x="136" y="279"/>
                  </a:lnTo>
                  <a:lnTo>
                    <a:pt x="144" y="287"/>
                  </a:lnTo>
                  <a:lnTo>
                    <a:pt x="152" y="295"/>
                  </a:lnTo>
                  <a:lnTo>
                    <a:pt x="161" y="304"/>
                  </a:lnTo>
                  <a:lnTo>
                    <a:pt x="184" y="321"/>
                  </a:lnTo>
                  <a:lnTo>
                    <a:pt x="212" y="340"/>
                  </a:lnTo>
                  <a:lnTo>
                    <a:pt x="244" y="359"/>
                  </a:lnTo>
                  <a:lnTo>
                    <a:pt x="355" y="426"/>
                  </a:lnTo>
                  <a:lnTo>
                    <a:pt x="355" y="426"/>
                  </a:lnTo>
                  <a:lnTo>
                    <a:pt x="380" y="442"/>
                  </a:lnTo>
                  <a:lnTo>
                    <a:pt x="403" y="457"/>
                  </a:lnTo>
                  <a:lnTo>
                    <a:pt x="424" y="471"/>
                  </a:lnTo>
                  <a:lnTo>
                    <a:pt x="443" y="486"/>
                  </a:lnTo>
                  <a:lnTo>
                    <a:pt x="460" y="500"/>
                  </a:lnTo>
                  <a:lnTo>
                    <a:pt x="476" y="515"/>
                  </a:lnTo>
                  <a:lnTo>
                    <a:pt x="490" y="530"/>
                  </a:lnTo>
                  <a:lnTo>
                    <a:pt x="502" y="544"/>
                  </a:lnTo>
                  <a:lnTo>
                    <a:pt x="512" y="559"/>
                  </a:lnTo>
                  <a:lnTo>
                    <a:pt x="521" y="573"/>
                  </a:lnTo>
                  <a:lnTo>
                    <a:pt x="528" y="588"/>
                  </a:lnTo>
                  <a:lnTo>
                    <a:pt x="534" y="604"/>
                  </a:lnTo>
                  <a:lnTo>
                    <a:pt x="538" y="621"/>
                  </a:lnTo>
                  <a:lnTo>
                    <a:pt x="542" y="638"/>
                  </a:lnTo>
                  <a:lnTo>
                    <a:pt x="543" y="655"/>
                  </a:lnTo>
                  <a:lnTo>
                    <a:pt x="544" y="672"/>
                  </a:lnTo>
                  <a:lnTo>
                    <a:pt x="544" y="672"/>
                  </a:lnTo>
                  <a:lnTo>
                    <a:pt x="543" y="694"/>
                  </a:lnTo>
                  <a:lnTo>
                    <a:pt x="541" y="716"/>
                  </a:lnTo>
                  <a:lnTo>
                    <a:pt x="537" y="738"/>
                  </a:lnTo>
                  <a:lnTo>
                    <a:pt x="532" y="759"/>
                  </a:lnTo>
                  <a:lnTo>
                    <a:pt x="522" y="780"/>
                  </a:lnTo>
                  <a:lnTo>
                    <a:pt x="512" y="799"/>
                  </a:lnTo>
                  <a:lnTo>
                    <a:pt x="499" y="819"/>
                  </a:lnTo>
                  <a:lnTo>
                    <a:pt x="493" y="827"/>
                  </a:lnTo>
                  <a:lnTo>
                    <a:pt x="485" y="836"/>
                  </a:lnTo>
                  <a:lnTo>
                    <a:pt x="475" y="844"/>
                  </a:lnTo>
                  <a:lnTo>
                    <a:pt x="466" y="853"/>
                  </a:lnTo>
                  <a:lnTo>
                    <a:pt x="456" y="860"/>
                  </a:lnTo>
                  <a:lnTo>
                    <a:pt x="444" y="868"/>
                  </a:lnTo>
                  <a:lnTo>
                    <a:pt x="433" y="874"/>
                  </a:lnTo>
                  <a:lnTo>
                    <a:pt x="420" y="881"/>
                  </a:lnTo>
                  <a:lnTo>
                    <a:pt x="408" y="887"/>
                  </a:lnTo>
                  <a:lnTo>
                    <a:pt x="393" y="892"/>
                  </a:lnTo>
                  <a:lnTo>
                    <a:pt x="378" y="897"/>
                  </a:lnTo>
                  <a:lnTo>
                    <a:pt x="362" y="902"/>
                  </a:lnTo>
                  <a:lnTo>
                    <a:pt x="345" y="905"/>
                  </a:lnTo>
                  <a:lnTo>
                    <a:pt x="327" y="908"/>
                  </a:lnTo>
                  <a:lnTo>
                    <a:pt x="308" y="911"/>
                  </a:lnTo>
                  <a:lnTo>
                    <a:pt x="288" y="912"/>
                  </a:lnTo>
                  <a:lnTo>
                    <a:pt x="268" y="913"/>
                  </a:lnTo>
                  <a:lnTo>
                    <a:pt x="246" y="914"/>
                  </a:lnTo>
                  <a:lnTo>
                    <a:pt x="246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0" name="Freeform 182"/>
            <p:cNvSpPr>
              <a:spLocks/>
            </p:cNvSpPr>
            <p:nvPr/>
          </p:nvSpPr>
          <p:spPr bwMode="auto">
            <a:xfrm>
              <a:off x="4854190" y="4488174"/>
              <a:ext cx="79560" cy="163275"/>
            </a:xfrm>
            <a:custGeom>
              <a:avLst/>
              <a:gdLst>
                <a:gd name="T0" fmla="*/ 382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4 h 825"/>
                <a:gd name="T8" fmla="*/ 248 w 404"/>
                <a:gd name="T9" fmla="*/ 821 h 825"/>
                <a:gd name="T10" fmla="*/ 217 w 404"/>
                <a:gd name="T11" fmla="*/ 814 h 825"/>
                <a:gd name="T12" fmla="*/ 191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5 w 404"/>
                <a:gd name="T19" fmla="*/ 727 h 825"/>
                <a:gd name="T20" fmla="*/ 140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5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1 w 404"/>
                <a:gd name="T61" fmla="*/ 6 h 825"/>
                <a:gd name="T62" fmla="*/ 244 w 404"/>
                <a:gd name="T63" fmla="*/ 12 h 825"/>
                <a:gd name="T64" fmla="*/ 245 w 404"/>
                <a:gd name="T65" fmla="*/ 20 h 825"/>
                <a:gd name="T66" fmla="*/ 376 w 404"/>
                <a:gd name="T67" fmla="*/ 152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5 w 404"/>
                <a:gd name="T87" fmla="*/ 241 h 825"/>
                <a:gd name="T88" fmla="*/ 245 w 404"/>
                <a:gd name="T89" fmla="*/ 662 h 825"/>
                <a:gd name="T90" fmla="*/ 249 w 404"/>
                <a:gd name="T91" fmla="*/ 702 h 825"/>
                <a:gd name="T92" fmla="*/ 253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1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4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2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8"/>
                  </a:moveTo>
                  <a:lnTo>
                    <a:pt x="382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4"/>
                  </a:lnTo>
                  <a:lnTo>
                    <a:pt x="265" y="823"/>
                  </a:lnTo>
                  <a:lnTo>
                    <a:pt x="248" y="821"/>
                  </a:lnTo>
                  <a:lnTo>
                    <a:pt x="231" y="818"/>
                  </a:lnTo>
                  <a:lnTo>
                    <a:pt x="217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0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4" y="226"/>
                  </a:lnTo>
                  <a:lnTo>
                    <a:pt x="9" y="224"/>
                  </a:lnTo>
                  <a:lnTo>
                    <a:pt x="5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5" y="158"/>
                  </a:lnTo>
                  <a:lnTo>
                    <a:pt x="9" y="155"/>
                  </a:lnTo>
                  <a:lnTo>
                    <a:pt x="14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7" y="4"/>
                  </a:lnTo>
                  <a:lnTo>
                    <a:pt x="241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5" y="20"/>
                  </a:lnTo>
                  <a:lnTo>
                    <a:pt x="245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7" y="163"/>
                  </a:lnTo>
                  <a:lnTo>
                    <a:pt x="398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8" y="226"/>
                  </a:lnTo>
                  <a:lnTo>
                    <a:pt x="397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1" y="241"/>
                  </a:lnTo>
                  <a:lnTo>
                    <a:pt x="376" y="241"/>
                  </a:lnTo>
                  <a:lnTo>
                    <a:pt x="245" y="241"/>
                  </a:lnTo>
                  <a:lnTo>
                    <a:pt x="245" y="662"/>
                  </a:lnTo>
                  <a:lnTo>
                    <a:pt x="245" y="662"/>
                  </a:lnTo>
                  <a:lnTo>
                    <a:pt x="246" y="685"/>
                  </a:lnTo>
                  <a:lnTo>
                    <a:pt x="249" y="702"/>
                  </a:lnTo>
                  <a:lnTo>
                    <a:pt x="251" y="709"/>
                  </a:lnTo>
                  <a:lnTo>
                    <a:pt x="253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8"/>
                  </a:lnTo>
                  <a:lnTo>
                    <a:pt x="311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4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5" y="814"/>
                  </a:lnTo>
                  <a:lnTo>
                    <a:pt x="392" y="816"/>
                  </a:lnTo>
                  <a:lnTo>
                    <a:pt x="382" y="818"/>
                  </a:lnTo>
                  <a:lnTo>
                    <a:pt x="382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1" name="Freeform 183"/>
            <p:cNvSpPr>
              <a:spLocks/>
            </p:cNvSpPr>
            <p:nvPr/>
          </p:nvSpPr>
          <p:spPr bwMode="auto">
            <a:xfrm>
              <a:off x="4956311" y="4516673"/>
              <a:ext cx="58779" cy="132995"/>
            </a:xfrm>
            <a:custGeom>
              <a:avLst/>
              <a:gdLst>
                <a:gd name="T0" fmla="*/ 273 w 298"/>
                <a:gd name="T1" fmla="*/ 92 h 672"/>
                <a:gd name="T2" fmla="*/ 232 w 298"/>
                <a:gd name="T3" fmla="*/ 94 h 672"/>
                <a:gd name="T4" fmla="*/ 191 w 298"/>
                <a:gd name="T5" fmla="*/ 103 h 672"/>
                <a:gd name="T6" fmla="*/ 150 w 298"/>
                <a:gd name="T7" fmla="*/ 119 h 672"/>
                <a:gd name="T8" fmla="*/ 107 w 298"/>
                <a:gd name="T9" fmla="*/ 142 h 672"/>
                <a:gd name="T10" fmla="*/ 107 w 298"/>
                <a:gd name="T11" fmla="*/ 648 h 672"/>
                <a:gd name="T12" fmla="*/ 104 w 298"/>
                <a:gd name="T13" fmla="*/ 657 h 672"/>
                <a:gd name="T14" fmla="*/ 100 w 298"/>
                <a:gd name="T15" fmla="*/ 665 h 672"/>
                <a:gd name="T16" fmla="*/ 92 w 298"/>
                <a:gd name="T17" fmla="*/ 670 h 672"/>
                <a:gd name="T18" fmla="*/ 83 w 298"/>
                <a:gd name="T19" fmla="*/ 672 h 672"/>
                <a:gd name="T20" fmla="*/ 23 w 298"/>
                <a:gd name="T21" fmla="*/ 672 h 672"/>
                <a:gd name="T22" fmla="*/ 15 w 298"/>
                <a:gd name="T23" fmla="*/ 670 h 672"/>
                <a:gd name="T24" fmla="*/ 7 w 298"/>
                <a:gd name="T25" fmla="*/ 665 h 672"/>
                <a:gd name="T26" fmla="*/ 2 w 298"/>
                <a:gd name="T27" fmla="*/ 657 h 672"/>
                <a:gd name="T28" fmla="*/ 0 w 298"/>
                <a:gd name="T29" fmla="*/ 648 h 672"/>
                <a:gd name="T30" fmla="*/ 0 w 298"/>
                <a:gd name="T31" fmla="*/ 32 h 672"/>
                <a:gd name="T32" fmla="*/ 2 w 298"/>
                <a:gd name="T33" fmla="*/ 23 h 672"/>
                <a:gd name="T34" fmla="*/ 7 w 298"/>
                <a:gd name="T35" fmla="*/ 15 h 672"/>
                <a:gd name="T36" fmla="*/ 14 w 298"/>
                <a:gd name="T37" fmla="*/ 10 h 672"/>
                <a:gd name="T38" fmla="*/ 23 w 298"/>
                <a:gd name="T39" fmla="*/ 8 h 672"/>
                <a:gd name="T40" fmla="*/ 80 w 298"/>
                <a:gd name="T41" fmla="*/ 8 h 672"/>
                <a:gd name="T42" fmla="*/ 89 w 298"/>
                <a:gd name="T43" fmla="*/ 10 h 672"/>
                <a:gd name="T44" fmla="*/ 96 w 298"/>
                <a:gd name="T45" fmla="*/ 15 h 672"/>
                <a:gd name="T46" fmla="*/ 101 w 298"/>
                <a:gd name="T47" fmla="*/ 23 h 672"/>
                <a:gd name="T48" fmla="*/ 103 w 298"/>
                <a:gd name="T49" fmla="*/ 32 h 672"/>
                <a:gd name="T50" fmla="*/ 103 w 298"/>
                <a:gd name="T51" fmla="*/ 57 h 672"/>
                <a:gd name="T52" fmla="*/ 147 w 298"/>
                <a:gd name="T53" fmla="*/ 31 h 672"/>
                <a:gd name="T54" fmla="*/ 190 w 298"/>
                <a:gd name="T55" fmla="*/ 12 h 672"/>
                <a:gd name="T56" fmla="*/ 232 w 298"/>
                <a:gd name="T57" fmla="*/ 3 h 672"/>
                <a:gd name="T58" fmla="*/ 273 w 298"/>
                <a:gd name="T59" fmla="*/ 0 h 672"/>
                <a:gd name="T60" fmla="*/ 279 w 298"/>
                <a:gd name="T61" fmla="*/ 0 h 672"/>
                <a:gd name="T62" fmla="*/ 288 w 298"/>
                <a:gd name="T63" fmla="*/ 3 h 672"/>
                <a:gd name="T64" fmla="*/ 295 w 298"/>
                <a:gd name="T65" fmla="*/ 8 h 672"/>
                <a:gd name="T66" fmla="*/ 298 w 298"/>
                <a:gd name="T67" fmla="*/ 16 h 672"/>
                <a:gd name="T68" fmla="*/ 298 w 298"/>
                <a:gd name="T69" fmla="*/ 71 h 672"/>
                <a:gd name="T70" fmla="*/ 298 w 298"/>
                <a:gd name="T71" fmla="*/ 76 h 672"/>
                <a:gd name="T72" fmla="*/ 295 w 298"/>
                <a:gd name="T73" fmla="*/ 84 h 672"/>
                <a:gd name="T74" fmla="*/ 288 w 298"/>
                <a:gd name="T75" fmla="*/ 88 h 672"/>
                <a:gd name="T76" fmla="*/ 279 w 298"/>
                <a:gd name="T77" fmla="*/ 92 h 672"/>
                <a:gd name="T78" fmla="*/ 273 w 298"/>
                <a:gd name="T79" fmla="*/ 9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2">
                  <a:moveTo>
                    <a:pt x="273" y="92"/>
                  </a:moveTo>
                  <a:lnTo>
                    <a:pt x="273" y="92"/>
                  </a:lnTo>
                  <a:lnTo>
                    <a:pt x="252" y="92"/>
                  </a:lnTo>
                  <a:lnTo>
                    <a:pt x="232" y="94"/>
                  </a:lnTo>
                  <a:lnTo>
                    <a:pt x="212" y="98"/>
                  </a:lnTo>
                  <a:lnTo>
                    <a:pt x="191" y="103"/>
                  </a:lnTo>
                  <a:lnTo>
                    <a:pt x="171" y="110"/>
                  </a:lnTo>
                  <a:lnTo>
                    <a:pt x="150" y="119"/>
                  </a:lnTo>
                  <a:lnTo>
                    <a:pt x="128" y="129"/>
                  </a:lnTo>
                  <a:lnTo>
                    <a:pt x="107" y="142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7"/>
                  </a:lnTo>
                  <a:lnTo>
                    <a:pt x="92" y="670"/>
                  </a:lnTo>
                  <a:lnTo>
                    <a:pt x="87" y="672"/>
                  </a:lnTo>
                  <a:lnTo>
                    <a:pt x="83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5" y="670"/>
                  </a:lnTo>
                  <a:lnTo>
                    <a:pt x="10" y="667"/>
                  </a:lnTo>
                  <a:lnTo>
                    <a:pt x="7" y="665"/>
                  </a:lnTo>
                  <a:lnTo>
                    <a:pt x="5" y="662"/>
                  </a:lnTo>
                  <a:lnTo>
                    <a:pt x="2" y="657"/>
                  </a:lnTo>
                  <a:lnTo>
                    <a:pt x="1" y="652"/>
                  </a:lnTo>
                  <a:lnTo>
                    <a:pt x="0" y="6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5"/>
                  </a:lnTo>
                  <a:lnTo>
                    <a:pt x="99" y="19"/>
                  </a:lnTo>
                  <a:lnTo>
                    <a:pt x="101" y="23"/>
                  </a:lnTo>
                  <a:lnTo>
                    <a:pt x="102" y="27"/>
                  </a:lnTo>
                  <a:lnTo>
                    <a:pt x="103" y="32"/>
                  </a:lnTo>
                  <a:lnTo>
                    <a:pt x="103" y="57"/>
                  </a:lnTo>
                  <a:lnTo>
                    <a:pt x="103" y="57"/>
                  </a:lnTo>
                  <a:lnTo>
                    <a:pt x="125" y="43"/>
                  </a:lnTo>
                  <a:lnTo>
                    <a:pt x="147" y="31"/>
                  </a:lnTo>
                  <a:lnTo>
                    <a:pt x="169" y="20"/>
                  </a:lnTo>
                  <a:lnTo>
                    <a:pt x="190" y="12"/>
                  </a:lnTo>
                  <a:lnTo>
                    <a:pt x="211" y="7"/>
                  </a:lnTo>
                  <a:lnTo>
                    <a:pt x="232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2" y="6"/>
                  </a:lnTo>
                  <a:lnTo>
                    <a:pt x="295" y="8"/>
                  </a:lnTo>
                  <a:lnTo>
                    <a:pt x="297" y="12"/>
                  </a:lnTo>
                  <a:lnTo>
                    <a:pt x="298" y="16"/>
                  </a:lnTo>
                  <a:lnTo>
                    <a:pt x="298" y="22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4"/>
                  </a:lnTo>
                  <a:lnTo>
                    <a:pt x="292" y="86"/>
                  </a:lnTo>
                  <a:lnTo>
                    <a:pt x="288" y="88"/>
                  </a:lnTo>
                  <a:lnTo>
                    <a:pt x="284" y="90"/>
                  </a:lnTo>
                  <a:lnTo>
                    <a:pt x="279" y="92"/>
                  </a:lnTo>
                  <a:lnTo>
                    <a:pt x="273" y="92"/>
                  </a:lnTo>
                  <a:lnTo>
                    <a:pt x="273" y="9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2" name="Freeform 184"/>
            <p:cNvSpPr>
              <a:spLocks noEditPoints="1"/>
            </p:cNvSpPr>
            <p:nvPr/>
          </p:nvSpPr>
          <p:spPr bwMode="auto">
            <a:xfrm>
              <a:off x="5026372" y="4516673"/>
              <a:ext cx="96778" cy="134776"/>
            </a:xfrm>
            <a:custGeom>
              <a:avLst/>
              <a:gdLst>
                <a:gd name="T0" fmla="*/ 408 w 488"/>
                <a:gd name="T1" fmla="*/ 672 h 681"/>
                <a:gd name="T2" fmla="*/ 394 w 488"/>
                <a:gd name="T3" fmla="*/ 667 h 681"/>
                <a:gd name="T4" fmla="*/ 386 w 488"/>
                <a:gd name="T5" fmla="*/ 657 h 681"/>
                <a:gd name="T6" fmla="*/ 384 w 488"/>
                <a:gd name="T7" fmla="*/ 622 h 681"/>
                <a:gd name="T8" fmla="*/ 340 w 488"/>
                <a:gd name="T9" fmla="*/ 644 h 681"/>
                <a:gd name="T10" fmla="*/ 271 w 488"/>
                <a:gd name="T11" fmla="*/ 671 h 681"/>
                <a:gd name="T12" fmla="*/ 198 w 488"/>
                <a:gd name="T13" fmla="*/ 681 h 681"/>
                <a:gd name="T14" fmla="*/ 160 w 488"/>
                <a:gd name="T15" fmla="*/ 679 h 681"/>
                <a:gd name="T16" fmla="*/ 107 w 488"/>
                <a:gd name="T17" fmla="*/ 665 h 681"/>
                <a:gd name="T18" fmla="*/ 61 w 488"/>
                <a:gd name="T19" fmla="*/ 640 h 681"/>
                <a:gd name="T20" fmla="*/ 26 w 488"/>
                <a:gd name="T21" fmla="*/ 597 h 681"/>
                <a:gd name="T22" fmla="*/ 5 w 488"/>
                <a:gd name="T23" fmla="*/ 537 h 681"/>
                <a:gd name="T24" fmla="*/ 0 w 488"/>
                <a:gd name="T25" fmla="*/ 470 h 681"/>
                <a:gd name="T26" fmla="*/ 5 w 488"/>
                <a:gd name="T27" fmla="*/ 424 h 681"/>
                <a:gd name="T28" fmla="*/ 26 w 488"/>
                <a:gd name="T29" fmla="*/ 367 h 681"/>
                <a:gd name="T30" fmla="*/ 43 w 488"/>
                <a:gd name="T31" fmla="*/ 344 h 681"/>
                <a:gd name="T32" fmla="*/ 66 w 488"/>
                <a:gd name="T33" fmla="*/ 323 h 681"/>
                <a:gd name="T34" fmla="*/ 129 w 488"/>
                <a:gd name="T35" fmla="*/ 293 h 681"/>
                <a:gd name="T36" fmla="*/ 217 w 488"/>
                <a:gd name="T37" fmla="*/ 277 h 681"/>
                <a:gd name="T38" fmla="*/ 381 w 488"/>
                <a:gd name="T39" fmla="*/ 275 h 681"/>
                <a:gd name="T40" fmla="*/ 381 w 488"/>
                <a:gd name="T41" fmla="*/ 209 h 681"/>
                <a:gd name="T42" fmla="*/ 374 w 488"/>
                <a:gd name="T43" fmla="*/ 163 h 681"/>
                <a:gd name="T44" fmla="*/ 360 w 488"/>
                <a:gd name="T45" fmla="*/ 129 h 681"/>
                <a:gd name="T46" fmla="*/ 334 w 488"/>
                <a:gd name="T47" fmla="*/ 107 h 681"/>
                <a:gd name="T48" fmla="*/ 299 w 488"/>
                <a:gd name="T49" fmla="*/ 94 h 681"/>
                <a:gd name="T50" fmla="*/ 252 w 488"/>
                <a:gd name="T51" fmla="*/ 90 h 681"/>
                <a:gd name="T52" fmla="*/ 148 w 488"/>
                <a:gd name="T53" fmla="*/ 93 h 681"/>
                <a:gd name="T54" fmla="*/ 67 w 488"/>
                <a:gd name="T55" fmla="*/ 100 h 681"/>
                <a:gd name="T56" fmla="*/ 53 w 488"/>
                <a:gd name="T57" fmla="*/ 100 h 681"/>
                <a:gd name="T58" fmla="*/ 44 w 488"/>
                <a:gd name="T59" fmla="*/ 94 h 681"/>
                <a:gd name="T60" fmla="*/ 39 w 488"/>
                <a:gd name="T61" fmla="*/ 80 h 681"/>
                <a:gd name="T62" fmla="*/ 39 w 488"/>
                <a:gd name="T63" fmla="*/ 33 h 681"/>
                <a:gd name="T64" fmla="*/ 46 w 488"/>
                <a:gd name="T65" fmla="*/ 23 h 681"/>
                <a:gd name="T66" fmla="*/ 65 w 488"/>
                <a:gd name="T67" fmla="*/ 16 h 681"/>
                <a:gd name="T68" fmla="*/ 146 w 488"/>
                <a:gd name="T69" fmla="*/ 4 h 681"/>
                <a:gd name="T70" fmla="*/ 252 w 488"/>
                <a:gd name="T71" fmla="*/ 0 h 681"/>
                <a:gd name="T72" fmla="*/ 337 w 488"/>
                <a:gd name="T73" fmla="*/ 9 h 681"/>
                <a:gd name="T74" fmla="*/ 401 w 488"/>
                <a:gd name="T75" fmla="*/ 34 h 681"/>
                <a:gd name="T76" fmla="*/ 446 w 488"/>
                <a:gd name="T77" fmla="*/ 76 h 681"/>
                <a:gd name="T78" fmla="*/ 474 w 488"/>
                <a:gd name="T79" fmla="*/ 131 h 681"/>
                <a:gd name="T80" fmla="*/ 487 w 488"/>
                <a:gd name="T81" fmla="*/ 201 h 681"/>
                <a:gd name="T82" fmla="*/ 488 w 488"/>
                <a:gd name="T83" fmla="*/ 648 h 681"/>
                <a:gd name="T84" fmla="*/ 483 w 488"/>
                <a:gd name="T85" fmla="*/ 662 h 681"/>
                <a:gd name="T86" fmla="*/ 473 w 488"/>
                <a:gd name="T87" fmla="*/ 670 h 681"/>
                <a:gd name="T88" fmla="*/ 463 w 488"/>
                <a:gd name="T89" fmla="*/ 672 h 681"/>
                <a:gd name="T90" fmla="*/ 292 w 488"/>
                <a:gd name="T91" fmla="*/ 351 h 681"/>
                <a:gd name="T92" fmla="*/ 221 w 488"/>
                <a:gd name="T93" fmla="*/ 354 h 681"/>
                <a:gd name="T94" fmla="*/ 169 w 488"/>
                <a:gd name="T95" fmla="*/ 366 h 681"/>
                <a:gd name="T96" fmla="*/ 135 w 488"/>
                <a:gd name="T97" fmla="*/ 385 h 681"/>
                <a:gd name="T98" fmla="*/ 115 w 488"/>
                <a:gd name="T99" fmla="*/ 415 h 681"/>
                <a:gd name="T100" fmla="*/ 107 w 488"/>
                <a:gd name="T101" fmla="*/ 454 h 681"/>
                <a:gd name="T102" fmla="*/ 107 w 488"/>
                <a:gd name="T103" fmla="*/ 484 h 681"/>
                <a:gd name="T104" fmla="*/ 112 w 488"/>
                <a:gd name="T105" fmla="*/ 526 h 681"/>
                <a:gd name="T106" fmla="*/ 124 w 488"/>
                <a:gd name="T107" fmla="*/ 557 h 681"/>
                <a:gd name="T108" fmla="*/ 144 w 488"/>
                <a:gd name="T109" fmla="*/ 577 h 681"/>
                <a:gd name="T110" fmla="*/ 171 w 488"/>
                <a:gd name="T111" fmla="*/ 588 h 681"/>
                <a:gd name="T112" fmla="*/ 218 w 488"/>
                <a:gd name="T113" fmla="*/ 594 h 681"/>
                <a:gd name="T114" fmla="*/ 259 w 488"/>
                <a:gd name="T115" fmla="*/ 591 h 681"/>
                <a:gd name="T116" fmla="*/ 319 w 488"/>
                <a:gd name="T117" fmla="*/ 574 h 681"/>
                <a:gd name="T118" fmla="*/ 381 w 488"/>
                <a:gd name="T119" fmla="*/ 546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681">
                  <a:moveTo>
                    <a:pt x="463" y="672"/>
                  </a:moveTo>
                  <a:lnTo>
                    <a:pt x="408" y="672"/>
                  </a:lnTo>
                  <a:lnTo>
                    <a:pt x="408" y="672"/>
                  </a:lnTo>
                  <a:lnTo>
                    <a:pt x="403" y="672"/>
                  </a:lnTo>
                  <a:lnTo>
                    <a:pt x="399" y="670"/>
                  </a:lnTo>
                  <a:lnTo>
                    <a:pt x="394" y="667"/>
                  </a:lnTo>
                  <a:lnTo>
                    <a:pt x="390" y="665"/>
                  </a:lnTo>
                  <a:lnTo>
                    <a:pt x="388" y="662"/>
                  </a:lnTo>
                  <a:lnTo>
                    <a:pt x="386" y="657"/>
                  </a:lnTo>
                  <a:lnTo>
                    <a:pt x="384" y="652"/>
                  </a:lnTo>
                  <a:lnTo>
                    <a:pt x="384" y="648"/>
                  </a:lnTo>
                  <a:lnTo>
                    <a:pt x="384" y="622"/>
                  </a:lnTo>
                  <a:lnTo>
                    <a:pt x="384" y="622"/>
                  </a:lnTo>
                  <a:lnTo>
                    <a:pt x="362" y="634"/>
                  </a:lnTo>
                  <a:lnTo>
                    <a:pt x="340" y="644"/>
                  </a:lnTo>
                  <a:lnTo>
                    <a:pt x="317" y="655"/>
                  </a:lnTo>
                  <a:lnTo>
                    <a:pt x="294" y="664"/>
                  </a:lnTo>
                  <a:lnTo>
                    <a:pt x="271" y="671"/>
                  </a:lnTo>
                  <a:lnTo>
                    <a:pt x="247" y="677"/>
                  </a:lnTo>
                  <a:lnTo>
                    <a:pt x="223" y="680"/>
                  </a:lnTo>
                  <a:lnTo>
                    <a:pt x="198" y="681"/>
                  </a:lnTo>
                  <a:lnTo>
                    <a:pt x="198" y="681"/>
                  </a:lnTo>
                  <a:lnTo>
                    <a:pt x="178" y="680"/>
                  </a:lnTo>
                  <a:lnTo>
                    <a:pt x="160" y="679"/>
                  </a:lnTo>
                  <a:lnTo>
                    <a:pt x="142" y="675"/>
                  </a:lnTo>
                  <a:lnTo>
                    <a:pt x="123" y="671"/>
                  </a:lnTo>
                  <a:lnTo>
                    <a:pt x="107" y="665"/>
                  </a:lnTo>
                  <a:lnTo>
                    <a:pt x="90" y="658"/>
                  </a:lnTo>
                  <a:lnTo>
                    <a:pt x="75" y="650"/>
                  </a:lnTo>
                  <a:lnTo>
                    <a:pt x="61" y="640"/>
                  </a:lnTo>
                  <a:lnTo>
                    <a:pt x="48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8" y="579"/>
                  </a:lnTo>
                  <a:lnTo>
                    <a:pt x="11" y="560"/>
                  </a:lnTo>
                  <a:lnTo>
                    <a:pt x="5" y="537"/>
                  </a:lnTo>
                  <a:lnTo>
                    <a:pt x="2" y="513"/>
                  </a:lnTo>
                  <a:lnTo>
                    <a:pt x="0" y="48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5" y="424"/>
                  </a:lnTo>
                  <a:lnTo>
                    <a:pt x="10" y="404"/>
                  </a:lnTo>
                  <a:lnTo>
                    <a:pt x="17" y="385"/>
                  </a:lnTo>
                  <a:lnTo>
                    <a:pt x="26" y="367"/>
                  </a:lnTo>
                  <a:lnTo>
                    <a:pt x="30" y="359"/>
                  </a:lnTo>
                  <a:lnTo>
                    <a:pt x="36" y="351"/>
                  </a:lnTo>
                  <a:lnTo>
                    <a:pt x="43" y="344"/>
                  </a:lnTo>
                  <a:lnTo>
                    <a:pt x="50" y="337"/>
                  </a:lnTo>
                  <a:lnTo>
                    <a:pt x="58" y="330"/>
                  </a:lnTo>
                  <a:lnTo>
                    <a:pt x="66" y="323"/>
                  </a:lnTo>
                  <a:lnTo>
                    <a:pt x="84" y="312"/>
                  </a:lnTo>
                  <a:lnTo>
                    <a:pt x="105" y="303"/>
                  </a:lnTo>
                  <a:lnTo>
                    <a:pt x="129" y="293"/>
                  </a:lnTo>
                  <a:lnTo>
                    <a:pt x="155" y="287"/>
                  </a:lnTo>
                  <a:lnTo>
                    <a:pt x="185" y="282"/>
                  </a:lnTo>
                  <a:lnTo>
                    <a:pt x="217" y="277"/>
                  </a:lnTo>
                  <a:lnTo>
                    <a:pt x="253" y="275"/>
                  </a:lnTo>
                  <a:lnTo>
                    <a:pt x="292" y="275"/>
                  </a:lnTo>
                  <a:lnTo>
                    <a:pt x="381" y="275"/>
                  </a:lnTo>
                  <a:lnTo>
                    <a:pt x="381" y="227"/>
                  </a:lnTo>
                  <a:lnTo>
                    <a:pt x="381" y="227"/>
                  </a:lnTo>
                  <a:lnTo>
                    <a:pt x="381" y="209"/>
                  </a:lnTo>
                  <a:lnTo>
                    <a:pt x="379" y="191"/>
                  </a:lnTo>
                  <a:lnTo>
                    <a:pt x="378" y="176"/>
                  </a:lnTo>
                  <a:lnTo>
                    <a:pt x="374" y="163"/>
                  </a:lnTo>
                  <a:lnTo>
                    <a:pt x="370" y="150"/>
                  </a:lnTo>
                  <a:lnTo>
                    <a:pt x="365" y="139"/>
                  </a:lnTo>
                  <a:lnTo>
                    <a:pt x="360" y="129"/>
                  </a:lnTo>
                  <a:lnTo>
                    <a:pt x="351" y="120"/>
                  </a:lnTo>
                  <a:lnTo>
                    <a:pt x="343" y="113"/>
                  </a:lnTo>
                  <a:lnTo>
                    <a:pt x="334" y="107"/>
                  </a:lnTo>
                  <a:lnTo>
                    <a:pt x="324" y="102"/>
                  </a:lnTo>
                  <a:lnTo>
                    <a:pt x="312" y="97"/>
                  </a:lnTo>
                  <a:lnTo>
                    <a:pt x="299" y="94"/>
                  </a:lnTo>
                  <a:lnTo>
                    <a:pt x="285" y="92"/>
                  </a:lnTo>
                  <a:lnTo>
                    <a:pt x="269" y="90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2"/>
                  </a:lnTo>
                  <a:lnTo>
                    <a:pt x="148" y="93"/>
                  </a:lnTo>
                  <a:lnTo>
                    <a:pt x="106" y="96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53" y="100"/>
                  </a:lnTo>
                  <a:lnTo>
                    <a:pt x="50" y="98"/>
                  </a:lnTo>
                  <a:lnTo>
                    <a:pt x="46" y="96"/>
                  </a:lnTo>
                  <a:lnTo>
                    <a:pt x="44" y="94"/>
                  </a:lnTo>
                  <a:lnTo>
                    <a:pt x="42" y="90"/>
                  </a:lnTo>
                  <a:lnTo>
                    <a:pt x="39" y="86"/>
                  </a:lnTo>
                  <a:lnTo>
                    <a:pt x="39" y="80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3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4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4" y="9"/>
                  </a:lnTo>
                  <a:lnTo>
                    <a:pt x="146" y="4"/>
                  </a:lnTo>
                  <a:lnTo>
                    <a:pt x="195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3" y="1"/>
                  </a:lnTo>
                  <a:lnTo>
                    <a:pt x="310" y="3"/>
                  </a:lnTo>
                  <a:lnTo>
                    <a:pt x="337" y="9"/>
                  </a:lnTo>
                  <a:lnTo>
                    <a:pt x="360" y="15"/>
                  </a:lnTo>
                  <a:lnTo>
                    <a:pt x="381" y="24"/>
                  </a:lnTo>
                  <a:lnTo>
                    <a:pt x="401" y="34"/>
                  </a:lnTo>
                  <a:lnTo>
                    <a:pt x="418" y="46"/>
                  </a:lnTo>
                  <a:lnTo>
                    <a:pt x="433" y="59"/>
                  </a:lnTo>
                  <a:lnTo>
                    <a:pt x="446" y="76"/>
                  </a:lnTo>
                  <a:lnTo>
                    <a:pt x="457" y="93"/>
                  </a:lnTo>
                  <a:lnTo>
                    <a:pt x="466" y="111"/>
                  </a:lnTo>
                  <a:lnTo>
                    <a:pt x="474" y="131"/>
                  </a:lnTo>
                  <a:lnTo>
                    <a:pt x="480" y="152"/>
                  </a:lnTo>
                  <a:lnTo>
                    <a:pt x="485" y="176"/>
                  </a:lnTo>
                  <a:lnTo>
                    <a:pt x="487" y="201"/>
                  </a:lnTo>
                  <a:lnTo>
                    <a:pt x="488" y="227"/>
                  </a:lnTo>
                  <a:lnTo>
                    <a:pt x="488" y="648"/>
                  </a:lnTo>
                  <a:lnTo>
                    <a:pt x="488" y="648"/>
                  </a:lnTo>
                  <a:lnTo>
                    <a:pt x="487" y="652"/>
                  </a:lnTo>
                  <a:lnTo>
                    <a:pt x="486" y="657"/>
                  </a:lnTo>
                  <a:lnTo>
                    <a:pt x="483" y="662"/>
                  </a:lnTo>
                  <a:lnTo>
                    <a:pt x="480" y="665"/>
                  </a:lnTo>
                  <a:lnTo>
                    <a:pt x="477" y="667"/>
                  </a:lnTo>
                  <a:lnTo>
                    <a:pt x="473" y="670"/>
                  </a:lnTo>
                  <a:lnTo>
                    <a:pt x="468" y="672"/>
                  </a:lnTo>
                  <a:lnTo>
                    <a:pt x="463" y="672"/>
                  </a:lnTo>
                  <a:lnTo>
                    <a:pt x="463" y="672"/>
                  </a:lnTo>
                  <a:close/>
                  <a:moveTo>
                    <a:pt x="381" y="351"/>
                  </a:moveTo>
                  <a:lnTo>
                    <a:pt x="292" y="351"/>
                  </a:lnTo>
                  <a:lnTo>
                    <a:pt x="292" y="351"/>
                  </a:lnTo>
                  <a:lnTo>
                    <a:pt x="265" y="351"/>
                  </a:lnTo>
                  <a:lnTo>
                    <a:pt x="243" y="353"/>
                  </a:lnTo>
                  <a:lnTo>
                    <a:pt x="221" y="354"/>
                  </a:lnTo>
                  <a:lnTo>
                    <a:pt x="201" y="358"/>
                  </a:lnTo>
                  <a:lnTo>
                    <a:pt x="184" y="361"/>
                  </a:lnTo>
                  <a:lnTo>
                    <a:pt x="169" y="366"/>
                  </a:lnTo>
                  <a:lnTo>
                    <a:pt x="156" y="371"/>
                  </a:lnTo>
                  <a:lnTo>
                    <a:pt x="145" y="378"/>
                  </a:lnTo>
                  <a:lnTo>
                    <a:pt x="135" y="385"/>
                  </a:lnTo>
                  <a:lnTo>
                    <a:pt x="127" y="394"/>
                  </a:lnTo>
                  <a:lnTo>
                    <a:pt x="121" y="404"/>
                  </a:lnTo>
                  <a:lnTo>
                    <a:pt x="115" y="415"/>
                  </a:lnTo>
                  <a:lnTo>
                    <a:pt x="112" y="427"/>
                  </a:lnTo>
                  <a:lnTo>
                    <a:pt x="109" y="439"/>
                  </a:lnTo>
                  <a:lnTo>
                    <a:pt x="107" y="454"/>
                  </a:lnTo>
                  <a:lnTo>
                    <a:pt x="107" y="469"/>
                  </a:lnTo>
                  <a:lnTo>
                    <a:pt x="107" y="484"/>
                  </a:lnTo>
                  <a:lnTo>
                    <a:pt x="107" y="484"/>
                  </a:lnTo>
                  <a:lnTo>
                    <a:pt x="107" y="500"/>
                  </a:lnTo>
                  <a:lnTo>
                    <a:pt x="109" y="514"/>
                  </a:lnTo>
                  <a:lnTo>
                    <a:pt x="112" y="526"/>
                  </a:lnTo>
                  <a:lnTo>
                    <a:pt x="115" y="538"/>
                  </a:lnTo>
                  <a:lnTo>
                    <a:pt x="119" y="548"/>
                  </a:lnTo>
                  <a:lnTo>
                    <a:pt x="124" y="557"/>
                  </a:lnTo>
                  <a:lnTo>
                    <a:pt x="130" y="564"/>
                  </a:lnTo>
                  <a:lnTo>
                    <a:pt x="137" y="571"/>
                  </a:lnTo>
                  <a:lnTo>
                    <a:pt x="144" y="577"/>
                  </a:lnTo>
                  <a:lnTo>
                    <a:pt x="152" y="581"/>
                  </a:lnTo>
                  <a:lnTo>
                    <a:pt x="161" y="586"/>
                  </a:lnTo>
                  <a:lnTo>
                    <a:pt x="171" y="588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8" y="594"/>
                  </a:lnTo>
                  <a:lnTo>
                    <a:pt x="218" y="594"/>
                  </a:lnTo>
                  <a:lnTo>
                    <a:pt x="239" y="593"/>
                  </a:lnTo>
                  <a:lnTo>
                    <a:pt x="259" y="591"/>
                  </a:lnTo>
                  <a:lnTo>
                    <a:pt x="279" y="587"/>
                  </a:lnTo>
                  <a:lnTo>
                    <a:pt x="299" y="581"/>
                  </a:lnTo>
                  <a:lnTo>
                    <a:pt x="319" y="574"/>
                  </a:lnTo>
                  <a:lnTo>
                    <a:pt x="339" y="566"/>
                  </a:lnTo>
                  <a:lnTo>
                    <a:pt x="360" y="556"/>
                  </a:lnTo>
                  <a:lnTo>
                    <a:pt x="381" y="546"/>
                  </a:lnTo>
                  <a:lnTo>
                    <a:pt x="381" y="35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3" name="Freeform 185"/>
            <p:cNvSpPr>
              <a:spLocks/>
            </p:cNvSpPr>
            <p:nvPr/>
          </p:nvSpPr>
          <p:spPr bwMode="auto">
            <a:xfrm>
              <a:off x="5139180" y="4488174"/>
              <a:ext cx="80153" cy="163275"/>
            </a:xfrm>
            <a:custGeom>
              <a:avLst/>
              <a:gdLst>
                <a:gd name="T0" fmla="*/ 383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4 w 404"/>
                <a:gd name="T7" fmla="*/ 824 h 825"/>
                <a:gd name="T8" fmla="*/ 247 w 404"/>
                <a:gd name="T9" fmla="*/ 821 h 825"/>
                <a:gd name="T10" fmla="*/ 216 w 404"/>
                <a:gd name="T11" fmla="*/ 814 h 825"/>
                <a:gd name="T12" fmla="*/ 191 w 404"/>
                <a:gd name="T13" fmla="*/ 802 h 825"/>
                <a:gd name="T14" fmla="*/ 170 w 404"/>
                <a:gd name="T15" fmla="*/ 784 h 825"/>
                <a:gd name="T16" fmla="*/ 156 w 404"/>
                <a:gd name="T17" fmla="*/ 759 h 825"/>
                <a:gd name="T18" fmla="*/ 145 w 404"/>
                <a:gd name="T19" fmla="*/ 727 h 825"/>
                <a:gd name="T20" fmla="*/ 141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0 w 404"/>
                <a:gd name="T61" fmla="*/ 6 h 825"/>
                <a:gd name="T62" fmla="*/ 244 w 404"/>
                <a:gd name="T63" fmla="*/ 12 h 825"/>
                <a:gd name="T64" fmla="*/ 246 w 404"/>
                <a:gd name="T65" fmla="*/ 20 h 825"/>
                <a:gd name="T66" fmla="*/ 376 w 404"/>
                <a:gd name="T67" fmla="*/ 152 h 825"/>
                <a:gd name="T68" fmla="*/ 382 w 404"/>
                <a:gd name="T69" fmla="*/ 153 h 825"/>
                <a:gd name="T70" fmla="*/ 390 w 404"/>
                <a:gd name="T71" fmla="*/ 156 h 825"/>
                <a:gd name="T72" fmla="*/ 396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6 w 404"/>
                <a:gd name="T81" fmla="*/ 231 h 825"/>
                <a:gd name="T82" fmla="*/ 390 w 404"/>
                <a:gd name="T83" fmla="*/ 238 h 825"/>
                <a:gd name="T84" fmla="*/ 382 w 404"/>
                <a:gd name="T85" fmla="*/ 241 h 825"/>
                <a:gd name="T86" fmla="*/ 246 w 404"/>
                <a:gd name="T87" fmla="*/ 241 h 825"/>
                <a:gd name="T88" fmla="*/ 246 w 404"/>
                <a:gd name="T89" fmla="*/ 662 h 825"/>
                <a:gd name="T90" fmla="*/ 250 w 404"/>
                <a:gd name="T91" fmla="*/ 702 h 825"/>
                <a:gd name="T92" fmla="*/ 254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0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3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3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3" y="818"/>
                  </a:moveTo>
                  <a:lnTo>
                    <a:pt x="383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4" y="824"/>
                  </a:lnTo>
                  <a:lnTo>
                    <a:pt x="265" y="823"/>
                  </a:lnTo>
                  <a:lnTo>
                    <a:pt x="247" y="821"/>
                  </a:lnTo>
                  <a:lnTo>
                    <a:pt x="231" y="818"/>
                  </a:lnTo>
                  <a:lnTo>
                    <a:pt x="216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0" y="784"/>
                  </a:lnTo>
                  <a:lnTo>
                    <a:pt x="162" y="772"/>
                  </a:lnTo>
                  <a:lnTo>
                    <a:pt x="156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1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3" y="226"/>
                  </a:lnTo>
                  <a:lnTo>
                    <a:pt x="9" y="224"/>
                  </a:lnTo>
                  <a:lnTo>
                    <a:pt x="6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6" y="158"/>
                  </a:lnTo>
                  <a:lnTo>
                    <a:pt x="9" y="155"/>
                  </a:lnTo>
                  <a:lnTo>
                    <a:pt x="13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8" y="4"/>
                  </a:lnTo>
                  <a:lnTo>
                    <a:pt x="240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6" y="20"/>
                  </a:lnTo>
                  <a:lnTo>
                    <a:pt x="246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2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6" y="163"/>
                  </a:lnTo>
                  <a:lnTo>
                    <a:pt x="399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9" y="226"/>
                  </a:lnTo>
                  <a:lnTo>
                    <a:pt x="396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2" y="241"/>
                  </a:lnTo>
                  <a:lnTo>
                    <a:pt x="376" y="241"/>
                  </a:lnTo>
                  <a:lnTo>
                    <a:pt x="246" y="241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85"/>
                  </a:lnTo>
                  <a:lnTo>
                    <a:pt x="250" y="702"/>
                  </a:lnTo>
                  <a:lnTo>
                    <a:pt x="251" y="709"/>
                  </a:lnTo>
                  <a:lnTo>
                    <a:pt x="254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5" y="735"/>
                  </a:lnTo>
                  <a:lnTo>
                    <a:pt x="281" y="737"/>
                  </a:lnTo>
                  <a:lnTo>
                    <a:pt x="294" y="738"/>
                  </a:lnTo>
                  <a:lnTo>
                    <a:pt x="310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3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6" y="814"/>
                  </a:lnTo>
                  <a:lnTo>
                    <a:pt x="392" y="816"/>
                  </a:lnTo>
                  <a:lnTo>
                    <a:pt x="383" y="818"/>
                  </a:lnTo>
                  <a:lnTo>
                    <a:pt x="383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4" name="Freeform 186"/>
            <p:cNvSpPr>
              <a:spLocks noEditPoints="1"/>
            </p:cNvSpPr>
            <p:nvPr/>
          </p:nvSpPr>
          <p:spPr bwMode="auto">
            <a:xfrm>
              <a:off x="5237145" y="451667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0 h 681"/>
                <a:gd name="T4" fmla="*/ 123 w 534"/>
                <a:gd name="T5" fmla="*/ 500 h 681"/>
                <a:gd name="T6" fmla="*/ 149 w 534"/>
                <a:gd name="T7" fmla="*/ 544 h 681"/>
                <a:gd name="T8" fmla="*/ 186 w 534"/>
                <a:gd name="T9" fmla="*/ 571 h 681"/>
                <a:gd name="T10" fmla="*/ 235 w 534"/>
                <a:gd name="T11" fmla="*/ 585 h 681"/>
                <a:gd name="T12" fmla="*/ 274 w 534"/>
                <a:gd name="T13" fmla="*/ 587 h 681"/>
                <a:gd name="T14" fmla="*/ 443 w 534"/>
                <a:gd name="T15" fmla="*/ 580 h 681"/>
                <a:gd name="T16" fmla="*/ 495 w 534"/>
                <a:gd name="T17" fmla="*/ 574 h 681"/>
                <a:gd name="T18" fmla="*/ 509 w 534"/>
                <a:gd name="T19" fmla="*/ 578 h 681"/>
                <a:gd name="T20" fmla="*/ 514 w 534"/>
                <a:gd name="T21" fmla="*/ 587 h 681"/>
                <a:gd name="T22" fmla="*/ 515 w 534"/>
                <a:gd name="T23" fmla="*/ 632 h 681"/>
                <a:gd name="T24" fmla="*/ 510 w 534"/>
                <a:gd name="T25" fmla="*/ 650 h 681"/>
                <a:gd name="T26" fmla="*/ 497 w 534"/>
                <a:gd name="T27" fmla="*/ 658 h 681"/>
                <a:gd name="T28" fmla="*/ 439 w 534"/>
                <a:gd name="T29" fmla="*/ 669 h 681"/>
                <a:gd name="T30" fmla="*/ 333 w 534"/>
                <a:gd name="T31" fmla="*/ 679 h 681"/>
                <a:gd name="T32" fmla="*/ 274 w 534"/>
                <a:gd name="T33" fmla="*/ 681 h 681"/>
                <a:gd name="T34" fmla="*/ 197 w 534"/>
                <a:gd name="T35" fmla="*/ 673 h 681"/>
                <a:gd name="T36" fmla="*/ 127 w 534"/>
                <a:gd name="T37" fmla="*/ 648 h 681"/>
                <a:gd name="T38" fmla="*/ 95 w 534"/>
                <a:gd name="T39" fmla="*/ 628 h 681"/>
                <a:gd name="T40" fmla="*/ 66 w 534"/>
                <a:gd name="T41" fmla="*/ 602 h 681"/>
                <a:gd name="T42" fmla="*/ 44 w 534"/>
                <a:gd name="T43" fmla="*/ 570 h 681"/>
                <a:gd name="T44" fmla="*/ 24 w 534"/>
                <a:gd name="T45" fmla="*/ 531 h 681"/>
                <a:gd name="T46" fmla="*/ 10 w 534"/>
                <a:gd name="T47" fmla="*/ 485 h 681"/>
                <a:gd name="T48" fmla="*/ 2 w 534"/>
                <a:gd name="T49" fmla="*/ 431 h 681"/>
                <a:gd name="T50" fmla="*/ 0 w 534"/>
                <a:gd name="T51" fmla="*/ 282 h 681"/>
                <a:gd name="T52" fmla="*/ 5 w 534"/>
                <a:gd name="T53" fmla="*/ 220 h 681"/>
                <a:gd name="T54" fmla="*/ 27 w 534"/>
                <a:gd name="T55" fmla="*/ 140 h 681"/>
                <a:gd name="T56" fmla="*/ 54 w 534"/>
                <a:gd name="T57" fmla="*/ 96 h 681"/>
                <a:gd name="T58" fmla="*/ 78 w 534"/>
                <a:gd name="T59" fmla="*/ 68 h 681"/>
                <a:gd name="T60" fmla="*/ 108 w 534"/>
                <a:gd name="T61" fmla="*/ 43 h 681"/>
                <a:gd name="T62" fmla="*/ 141 w 534"/>
                <a:gd name="T63" fmla="*/ 25 h 681"/>
                <a:gd name="T64" fmla="*/ 180 w 534"/>
                <a:gd name="T65" fmla="*/ 11 h 681"/>
                <a:gd name="T66" fmla="*/ 237 w 534"/>
                <a:gd name="T67" fmla="*/ 1 h 681"/>
                <a:gd name="T68" fmla="*/ 300 w 534"/>
                <a:gd name="T69" fmla="*/ 1 h 681"/>
                <a:gd name="T70" fmla="*/ 359 w 534"/>
                <a:gd name="T71" fmla="*/ 11 h 681"/>
                <a:gd name="T72" fmla="*/ 397 w 534"/>
                <a:gd name="T73" fmla="*/ 25 h 681"/>
                <a:gd name="T74" fmla="*/ 430 w 534"/>
                <a:gd name="T75" fmla="*/ 43 h 681"/>
                <a:gd name="T76" fmla="*/ 459 w 534"/>
                <a:gd name="T77" fmla="*/ 68 h 681"/>
                <a:gd name="T78" fmla="*/ 483 w 534"/>
                <a:gd name="T79" fmla="*/ 96 h 681"/>
                <a:gd name="T80" fmla="*/ 508 w 534"/>
                <a:gd name="T81" fmla="*/ 141 h 681"/>
                <a:gd name="T82" fmla="*/ 530 w 534"/>
                <a:gd name="T83" fmla="*/ 221 h 681"/>
                <a:gd name="T84" fmla="*/ 534 w 534"/>
                <a:gd name="T85" fmla="*/ 347 h 681"/>
                <a:gd name="T86" fmla="*/ 532 w 534"/>
                <a:gd name="T87" fmla="*/ 358 h 681"/>
                <a:gd name="T88" fmla="*/ 524 w 534"/>
                <a:gd name="T89" fmla="*/ 369 h 681"/>
                <a:gd name="T90" fmla="*/ 512 w 534"/>
                <a:gd name="T91" fmla="*/ 374 h 681"/>
                <a:gd name="T92" fmla="*/ 427 w 534"/>
                <a:gd name="T93" fmla="*/ 282 h 681"/>
                <a:gd name="T94" fmla="*/ 421 w 534"/>
                <a:gd name="T95" fmla="*/ 214 h 681"/>
                <a:gd name="T96" fmla="*/ 405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50 w 534"/>
                <a:gd name="T105" fmla="*/ 94 h 681"/>
                <a:gd name="T106" fmla="*/ 200 w 534"/>
                <a:gd name="T107" fmla="*/ 104 h 681"/>
                <a:gd name="T108" fmla="*/ 159 w 534"/>
                <a:gd name="T109" fmla="*/ 127 h 681"/>
                <a:gd name="T110" fmla="*/ 131 w 534"/>
                <a:gd name="T111" fmla="*/ 165 h 681"/>
                <a:gd name="T112" fmla="*/ 112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2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8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49" y="544"/>
                  </a:lnTo>
                  <a:lnTo>
                    <a:pt x="161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2" y="577"/>
                  </a:lnTo>
                  <a:lnTo>
                    <a:pt x="218" y="581"/>
                  </a:lnTo>
                  <a:lnTo>
                    <a:pt x="235" y="585"/>
                  </a:lnTo>
                  <a:lnTo>
                    <a:pt x="255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30" y="587"/>
                  </a:lnTo>
                  <a:lnTo>
                    <a:pt x="388" y="584"/>
                  </a:lnTo>
                  <a:lnTo>
                    <a:pt x="443" y="580"/>
                  </a:lnTo>
                  <a:lnTo>
                    <a:pt x="490" y="574"/>
                  </a:lnTo>
                  <a:lnTo>
                    <a:pt x="490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6"/>
                  </a:lnTo>
                  <a:lnTo>
                    <a:pt x="509" y="578"/>
                  </a:lnTo>
                  <a:lnTo>
                    <a:pt x="512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5" y="592"/>
                  </a:lnTo>
                  <a:lnTo>
                    <a:pt x="515" y="632"/>
                  </a:lnTo>
                  <a:lnTo>
                    <a:pt x="515" y="632"/>
                  </a:lnTo>
                  <a:lnTo>
                    <a:pt x="514" y="642"/>
                  </a:lnTo>
                  <a:lnTo>
                    <a:pt x="513" y="647"/>
                  </a:lnTo>
                  <a:lnTo>
                    <a:pt x="510" y="650"/>
                  </a:lnTo>
                  <a:lnTo>
                    <a:pt x="507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1" y="661"/>
                  </a:lnTo>
                  <a:lnTo>
                    <a:pt x="491" y="661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8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4" y="570"/>
                  </a:lnTo>
                  <a:lnTo>
                    <a:pt x="35" y="557"/>
                  </a:lnTo>
                  <a:lnTo>
                    <a:pt x="30" y="545"/>
                  </a:lnTo>
                  <a:lnTo>
                    <a:pt x="24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7" y="468"/>
                  </a:lnTo>
                  <a:lnTo>
                    <a:pt x="3" y="449"/>
                  </a:lnTo>
                  <a:lnTo>
                    <a:pt x="2" y="431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5" y="220"/>
                  </a:lnTo>
                  <a:lnTo>
                    <a:pt x="10" y="193"/>
                  </a:lnTo>
                  <a:lnTo>
                    <a:pt x="18" y="165"/>
                  </a:lnTo>
                  <a:lnTo>
                    <a:pt x="27" y="140"/>
                  </a:lnTo>
                  <a:lnTo>
                    <a:pt x="40" y="117"/>
                  </a:lnTo>
                  <a:lnTo>
                    <a:pt x="46" y="107"/>
                  </a:lnTo>
                  <a:lnTo>
                    <a:pt x="54" y="96"/>
                  </a:lnTo>
                  <a:lnTo>
                    <a:pt x="62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30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80" y="11"/>
                  </a:lnTo>
                  <a:lnTo>
                    <a:pt x="194" y="8"/>
                  </a:lnTo>
                  <a:lnTo>
                    <a:pt x="208" y="4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5" y="8"/>
                  </a:lnTo>
                  <a:lnTo>
                    <a:pt x="359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7" y="25"/>
                  </a:lnTo>
                  <a:lnTo>
                    <a:pt x="408" y="31"/>
                  </a:lnTo>
                  <a:lnTo>
                    <a:pt x="420" y="37"/>
                  </a:lnTo>
                  <a:lnTo>
                    <a:pt x="430" y="43"/>
                  </a:lnTo>
                  <a:lnTo>
                    <a:pt x="440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7"/>
                  </a:lnTo>
                  <a:lnTo>
                    <a:pt x="534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1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2" y="374"/>
                  </a:lnTo>
                  <a:lnTo>
                    <a:pt x="512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2" y="178"/>
                  </a:lnTo>
                  <a:lnTo>
                    <a:pt x="405" y="163"/>
                  </a:lnTo>
                  <a:lnTo>
                    <a:pt x="397" y="149"/>
                  </a:lnTo>
                  <a:lnTo>
                    <a:pt x="388" y="136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50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200" y="104"/>
                  </a:lnTo>
                  <a:lnTo>
                    <a:pt x="185" y="110"/>
                  </a:lnTo>
                  <a:lnTo>
                    <a:pt x="172" y="118"/>
                  </a:lnTo>
                  <a:lnTo>
                    <a:pt x="159" y="127"/>
                  </a:lnTo>
                  <a:lnTo>
                    <a:pt x="149" y="139"/>
                  </a:lnTo>
                  <a:lnTo>
                    <a:pt x="139" y="151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8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7" y="293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5" name="Freeform 187"/>
            <p:cNvSpPr>
              <a:spLocks noEditPoints="1"/>
            </p:cNvSpPr>
            <p:nvPr/>
          </p:nvSpPr>
          <p:spPr bwMode="auto">
            <a:xfrm>
              <a:off x="5368359" y="4518454"/>
              <a:ext cx="111621" cy="179306"/>
            </a:xfrm>
            <a:custGeom>
              <a:avLst/>
              <a:gdLst>
                <a:gd name="T0" fmla="*/ 523 w 566"/>
                <a:gd name="T1" fmla="*/ 121 h 906"/>
                <a:gd name="T2" fmla="*/ 542 w 566"/>
                <a:gd name="T3" fmla="*/ 224 h 906"/>
                <a:gd name="T4" fmla="*/ 517 w 566"/>
                <a:gd name="T5" fmla="*/ 330 h 906"/>
                <a:gd name="T6" fmla="*/ 418 w 566"/>
                <a:gd name="T7" fmla="*/ 409 h 906"/>
                <a:gd name="T8" fmla="*/ 274 w 566"/>
                <a:gd name="T9" fmla="*/ 430 h 906"/>
                <a:gd name="T10" fmla="*/ 162 w 566"/>
                <a:gd name="T11" fmla="*/ 416 h 906"/>
                <a:gd name="T12" fmla="*/ 116 w 566"/>
                <a:gd name="T13" fmla="*/ 419 h 906"/>
                <a:gd name="T14" fmla="*/ 104 w 566"/>
                <a:gd name="T15" fmla="*/ 447 h 906"/>
                <a:gd name="T16" fmla="*/ 124 w 566"/>
                <a:gd name="T17" fmla="*/ 479 h 906"/>
                <a:gd name="T18" fmla="*/ 407 w 566"/>
                <a:gd name="T19" fmla="*/ 556 h 906"/>
                <a:gd name="T20" fmla="*/ 510 w 566"/>
                <a:gd name="T21" fmla="*/ 611 h 906"/>
                <a:gd name="T22" fmla="*/ 553 w 566"/>
                <a:gd name="T23" fmla="*/ 709 h 906"/>
                <a:gd name="T24" fmla="*/ 538 w 566"/>
                <a:gd name="T25" fmla="*/ 797 h 906"/>
                <a:gd name="T26" fmla="*/ 452 w 566"/>
                <a:gd name="T27" fmla="*/ 877 h 906"/>
                <a:gd name="T28" fmla="*/ 277 w 566"/>
                <a:gd name="T29" fmla="*/ 906 h 906"/>
                <a:gd name="T30" fmla="*/ 128 w 566"/>
                <a:gd name="T31" fmla="*/ 885 h 906"/>
                <a:gd name="T32" fmla="*/ 26 w 566"/>
                <a:gd name="T33" fmla="*/ 811 h 906"/>
                <a:gd name="T34" fmla="*/ 0 w 566"/>
                <a:gd name="T35" fmla="*/ 703 h 906"/>
                <a:gd name="T36" fmla="*/ 9 w 566"/>
                <a:gd name="T37" fmla="*/ 643 h 906"/>
                <a:gd name="T38" fmla="*/ 75 w 566"/>
                <a:gd name="T39" fmla="*/ 549 h 906"/>
                <a:gd name="T40" fmla="*/ 33 w 566"/>
                <a:gd name="T41" fmla="*/ 518 h 906"/>
                <a:gd name="T42" fmla="*/ 12 w 566"/>
                <a:gd name="T43" fmla="*/ 451 h 906"/>
                <a:gd name="T44" fmla="*/ 31 w 566"/>
                <a:gd name="T45" fmla="*/ 391 h 906"/>
                <a:gd name="T46" fmla="*/ 36 w 566"/>
                <a:gd name="T47" fmla="*/ 336 h 906"/>
                <a:gd name="T48" fmla="*/ 6 w 566"/>
                <a:gd name="T49" fmla="*/ 224 h 906"/>
                <a:gd name="T50" fmla="*/ 18 w 566"/>
                <a:gd name="T51" fmla="*/ 135 h 906"/>
                <a:gd name="T52" fmla="*/ 97 w 566"/>
                <a:gd name="T53" fmla="*/ 40 h 906"/>
                <a:gd name="T54" fmla="*/ 236 w 566"/>
                <a:gd name="T55" fmla="*/ 1 h 906"/>
                <a:gd name="T56" fmla="*/ 554 w 566"/>
                <a:gd name="T57" fmla="*/ 4 h 906"/>
                <a:gd name="T58" fmla="*/ 566 w 566"/>
                <a:gd name="T59" fmla="*/ 58 h 906"/>
                <a:gd name="T60" fmla="*/ 557 w 566"/>
                <a:gd name="T61" fmla="*/ 77 h 906"/>
                <a:gd name="T62" fmla="*/ 446 w 566"/>
                <a:gd name="T63" fmla="*/ 701 h 906"/>
                <a:gd name="T64" fmla="*/ 422 w 566"/>
                <a:gd name="T65" fmla="*/ 659 h 906"/>
                <a:gd name="T66" fmla="*/ 299 w 566"/>
                <a:gd name="T67" fmla="*/ 615 h 906"/>
                <a:gd name="T68" fmla="*/ 120 w 566"/>
                <a:gd name="T69" fmla="*/ 628 h 906"/>
                <a:gd name="T70" fmla="*/ 104 w 566"/>
                <a:gd name="T71" fmla="*/ 713 h 906"/>
                <a:gd name="T72" fmla="*/ 124 w 566"/>
                <a:gd name="T73" fmla="*/ 778 h 906"/>
                <a:gd name="T74" fmla="*/ 194 w 566"/>
                <a:gd name="T75" fmla="*/ 815 h 906"/>
                <a:gd name="T76" fmla="*/ 301 w 566"/>
                <a:gd name="T77" fmla="*/ 823 h 906"/>
                <a:gd name="T78" fmla="*/ 404 w 566"/>
                <a:gd name="T79" fmla="*/ 802 h 906"/>
                <a:gd name="T80" fmla="*/ 443 w 566"/>
                <a:gd name="T81" fmla="*/ 752 h 906"/>
                <a:gd name="T82" fmla="*/ 437 w 566"/>
                <a:gd name="T83" fmla="*/ 214 h 906"/>
                <a:gd name="T84" fmla="*/ 420 w 566"/>
                <a:gd name="T85" fmla="*/ 141 h 906"/>
                <a:gd name="T86" fmla="*/ 354 w 566"/>
                <a:gd name="T87" fmla="*/ 95 h 906"/>
                <a:gd name="T88" fmla="*/ 250 w 566"/>
                <a:gd name="T89" fmla="*/ 86 h 906"/>
                <a:gd name="T90" fmla="*/ 151 w 566"/>
                <a:gd name="T91" fmla="*/ 116 h 906"/>
                <a:gd name="T92" fmla="*/ 114 w 566"/>
                <a:gd name="T93" fmla="*/ 177 h 906"/>
                <a:gd name="T94" fmla="*/ 111 w 566"/>
                <a:gd name="T95" fmla="*/ 234 h 906"/>
                <a:gd name="T96" fmla="*/ 133 w 566"/>
                <a:gd name="T97" fmla="*/ 296 h 906"/>
                <a:gd name="T98" fmla="*/ 207 w 566"/>
                <a:gd name="T99" fmla="*/ 339 h 906"/>
                <a:gd name="T100" fmla="*/ 319 w 566"/>
                <a:gd name="T101" fmla="*/ 344 h 906"/>
                <a:gd name="T102" fmla="*/ 405 w 566"/>
                <a:gd name="T103" fmla="*/ 312 h 906"/>
                <a:gd name="T104" fmla="*/ 436 w 566"/>
                <a:gd name="T105" fmla="*/ 2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906">
                  <a:moveTo>
                    <a:pt x="545" y="81"/>
                  </a:moveTo>
                  <a:lnTo>
                    <a:pt x="501" y="89"/>
                  </a:lnTo>
                  <a:lnTo>
                    <a:pt x="501" y="89"/>
                  </a:lnTo>
                  <a:lnTo>
                    <a:pt x="509" y="99"/>
                  </a:lnTo>
                  <a:lnTo>
                    <a:pt x="516" y="110"/>
                  </a:lnTo>
                  <a:lnTo>
                    <a:pt x="523" y="121"/>
                  </a:lnTo>
                  <a:lnTo>
                    <a:pt x="530" y="136"/>
                  </a:lnTo>
                  <a:lnTo>
                    <a:pt x="534" y="152"/>
                  </a:lnTo>
                  <a:lnTo>
                    <a:pt x="539" y="170"/>
                  </a:lnTo>
                  <a:lnTo>
                    <a:pt x="541" y="190"/>
                  </a:lnTo>
                  <a:lnTo>
                    <a:pt x="542" y="214"/>
                  </a:lnTo>
                  <a:lnTo>
                    <a:pt x="542" y="224"/>
                  </a:lnTo>
                  <a:lnTo>
                    <a:pt x="542" y="224"/>
                  </a:lnTo>
                  <a:lnTo>
                    <a:pt x="541" y="248"/>
                  </a:lnTo>
                  <a:lnTo>
                    <a:pt x="538" y="271"/>
                  </a:lnTo>
                  <a:lnTo>
                    <a:pt x="533" y="292"/>
                  </a:lnTo>
                  <a:lnTo>
                    <a:pt x="526" y="312"/>
                  </a:lnTo>
                  <a:lnTo>
                    <a:pt x="517" y="330"/>
                  </a:lnTo>
                  <a:lnTo>
                    <a:pt x="506" y="347"/>
                  </a:lnTo>
                  <a:lnTo>
                    <a:pt x="493" y="362"/>
                  </a:lnTo>
                  <a:lnTo>
                    <a:pt x="478" y="376"/>
                  </a:lnTo>
                  <a:lnTo>
                    <a:pt x="460" y="389"/>
                  </a:lnTo>
                  <a:lnTo>
                    <a:pt x="440" y="400"/>
                  </a:lnTo>
                  <a:lnTo>
                    <a:pt x="418" y="409"/>
                  </a:lnTo>
                  <a:lnTo>
                    <a:pt x="394" y="416"/>
                  </a:lnTo>
                  <a:lnTo>
                    <a:pt x="368" y="422"/>
                  </a:lnTo>
                  <a:lnTo>
                    <a:pt x="339" y="427"/>
                  </a:lnTo>
                  <a:lnTo>
                    <a:pt x="307" y="429"/>
                  </a:lnTo>
                  <a:lnTo>
                    <a:pt x="274" y="430"/>
                  </a:lnTo>
                  <a:lnTo>
                    <a:pt x="274" y="430"/>
                  </a:lnTo>
                  <a:lnTo>
                    <a:pt x="251" y="430"/>
                  </a:lnTo>
                  <a:lnTo>
                    <a:pt x="230" y="428"/>
                  </a:lnTo>
                  <a:lnTo>
                    <a:pt x="211" y="427"/>
                  </a:lnTo>
                  <a:lnTo>
                    <a:pt x="192" y="423"/>
                  </a:lnTo>
                  <a:lnTo>
                    <a:pt x="176" y="420"/>
                  </a:lnTo>
                  <a:lnTo>
                    <a:pt x="162" y="416"/>
                  </a:lnTo>
                  <a:lnTo>
                    <a:pt x="148" y="410"/>
                  </a:lnTo>
                  <a:lnTo>
                    <a:pt x="134" y="406"/>
                  </a:lnTo>
                  <a:lnTo>
                    <a:pt x="134" y="406"/>
                  </a:lnTo>
                  <a:lnTo>
                    <a:pt x="127" y="409"/>
                  </a:lnTo>
                  <a:lnTo>
                    <a:pt x="120" y="414"/>
                  </a:lnTo>
                  <a:lnTo>
                    <a:pt x="116" y="419"/>
                  </a:lnTo>
                  <a:lnTo>
                    <a:pt x="111" y="423"/>
                  </a:lnTo>
                  <a:lnTo>
                    <a:pt x="108" y="429"/>
                  </a:lnTo>
                  <a:lnTo>
                    <a:pt x="105" y="435"/>
                  </a:lnTo>
                  <a:lnTo>
                    <a:pt x="104" y="440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54"/>
                  </a:lnTo>
                  <a:lnTo>
                    <a:pt x="105" y="461"/>
                  </a:lnTo>
                  <a:lnTo>
                    <a:pt x="108" y="467"/>
                  </a:lnTo>
                  <a:lnTo>
                    <a:pt x="112" y="471"/>
                  </a:lnTo>
                  <a:lnTo>
                    <a:pt x="117" y="476"/>
                  </a:lnTo>
                  <a:lnTo>
                    <a:pt x="124" y="479"/>
                  </a:lnTo>
                  <a:lnTo>
                    <a:pt x="132" y="483"/>
                  </a:lnTo>
                  <a:lnTo>
                    <a:pt x="141" y="485"/>
                  </a:lnTo>
                  <a:lnTo>
                    <a:pt x="321" y="531"/>
                  </a:lnTo>
                  <a:lnTo>
                    <a:pt x="321" y="531"/>
                  </a:lnTo>
                  <a:lnTo>
                    <a:pt x="365" y="542"/>
                  </a:lnTo>
                  <a:lnTo>
                    <a:pt x="407" y="556"/>
                  </a:lnTo>
                  <a:lnTo>
                    <a:pt x="428" y="563"/>
                  </a:lnTo>
                  <a:lnTo>
                    <a:pt x="446" y="571"/>
                  </a:lnTo>
                  <a:lnTo>
                    <a:pt x="464" y="579"/>
                  </a:lnTo>
                  <a:lnTo>
                    <a:pt x="482" y="588"/>
                  </a:lnTo>
                  <a:lnTo>
                    <a:pt x="496" y="600"/>
                  </a:lnTo>
                  <a:lnTo>
                    <a:pt x="510" y="611"/>
                  </a:lnTo>
                  <a:lnTo>
                    <a:pt x="523" y="624"/>
                  </a:lnTo>
                  <a:lnTo>
                    <a:pt x="533" y="638"/>
                  </a:lnTo>
                  <a:lnTo>
                    <a:pt x="541" y="653"/>
                  </a:lnTo>
                  <a:lnTo>
                    <a:pt x="548" y="670"/>
                  </a:lnTo>
                  <a:lnTo>
                    <a:pt x="552" y="688"/>
                  </a:lnTo>
                  <a:lnTo>
                    <a:pt x="553" y="709"/>
                  </a:lnTo>
                  <a:lnTo>
                    <a:pt x="553" y="718"/>
                  </a:lnTo>
                  <a:lnTo>
                    <a:pt x="553" y="718"/>
                  </a:lnTo>
                  <a:lnTo>
                    <a:pt x="552" y="740"/>
                  </a:lnTo>
                  <a:lnTo>
                    <a:pt x="549" y="759"/>
                  </a:lnTo>
                  <a:lnTo>
                    <a:pt x="545" y="779"/>
                  </a:lnTo>
                  <a:lnTo>
                    <a:pt x="538" y="797"/>
                  </a:lnTo>
                  <a:lnTo>
                    <a:pt x="529" y="813"/>
                  </a:lnTo>
                  <a:lnTo>
                    <a:pt x="518" y="828"/>
                  </a:lnTo>
                  <a:lnTo>
                    <a:pt x="504" y="843"/>
                  </a:lnTo>
                  <a:lnTo>
                    <a:pt x="490" y="856"/>
                  </a:lnTo>
                  <a:lnTo>
                    <a:pt x="471" y="867"/>
                  </a:lnTo>
                  <a:lnTo>
                    <a:pt x="452" y="877"/>
                  </a:lnTo>
                  <a:lnTo>
                    <a:pt x="429" y="885"/>
                  </a:lnTo>
                  <a:lnTo>
                    <a:pt x="404" y="892"/>
                  </a:lnTo>
                  <a:lnTo>
                    <a:pt x="376" y="898"/>
                  </a:lnTo>
                  <a:lnTo>
                    <a:pt x="346" y="903"/>
                  </a:lnTo>
                  <a:lnTo>
                    <a:pt x="313" y="905"/>
                  </a:lnTo>
                  <a:lnTo>
                    <a:pt x="277" y="906"/>
                  </a:lnTo>
                  <a:lnTo>
                    <a:pt x="277" y="906"/>
                  </a:lnTo>
                  <a:lnTo>
                    <a:pt x="243" y="905"/>
                  </a:lnTo>
                  <a:lnTo>
                    <a:pt x="211" y="903"/>
                  </a:lnTo>
                  <a:lnTo>
                    <a:pt x="181" y="898"/>
                  </a:lnTo>
                  <a:lnTo>
                    <a:pt x="153" y="892"/>
                  </a:lnTo>
                  <a:lnTo>
                    <a:pt x="128" y="885"/>
                  </a:lnTo>
                  <a:lnTo>
                    <a:pt x="105" y="876"/>
                  </a:lnTo>
                  <a:lnTo>
                    <a:pt x="86" y="866"/>
                  </a:lnTo>
                  <a:lnTo>
                    <a:pt x="67" y="854"/>
                  </a:lnTo>
                  <a:lnTo>
                    <a:pt x="51" y="841"/>
                  </a:lnTo>
                  <a:lnTo>
                    <a:pt x="38" y="827"/>
                  </a:lnTo>
                  <a:lnTo>
                    <a:pt x="26" y="811"/>
                  </a:lnTo>
                  <a:lnTo>
                    <a:pt x="16" y="794"/>
                  </a:lnTo>
                  <a:lnTo>
                    <a:pt x="9" y="775"/>
                  </a:lnTo>
                  <a:lnTo>
                    <a:pt x="4" y="756"/>
                  </a:lnTo>
                  <a:lnTo>
                    <a:pt x="1" y="735"/>
                  </a:lnTo>
                  <a:lnTo>
                    <a:pt x="0" y="71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690"/>
                  </a:lnTo>
                  <a:lnTo>
                    <a:pt x="1" y="678"/>
                  </a:lnTo>
                  <a:lnTo>
                    <a:pt x="3" y="666"/>
                  </a:lnTo>
                  <a:lnTo>
                    <a:pt x="7" y="655"/>
                  </a:lnTo>
                  <a:lnTo>
                    <a:pt x="9" y="643"/>
                  </a:lnTo>
                  <a:lnTo>
                    <a:pt x="14" y="633"/>
                  </a:lnTo>
                  <a:lnTo>
                    <a:pt x="23" y="612"/>
                  </a:lnTo>
                  <a:lnTo>
                    <a:pt x="34" y="593"/>
                  </a:lnTo>
                  <a:lnTo>
                    <a:pt x="47" y="577"/>
                  </a:lnTo>
                  <a:lnTo>
                    <a:pt x="61" y="562"/>
                  </a:lnTo>
                  <a:lnTo>
                    <a:pt x="75" y="549"/>
                  </a:lnTo>
                  <a:lnTo>
                    <a:pt x="67" y="546"/>
                  </a:lnTo>
                  <a:lnTo>
                    <a:pt x="67" y="546"/>
                  </a:lnTo>
                  <a:lnTo>
                    <a:pt x="61" y="542"/>
                  </a:lnTo>
                  <a:lnTo>
                    <a:pt x="54" y="539"/>
                  </a:lnTo>
                  <a:lnTo>
                    <a:pt x="42" y="530"/>
                  </a:lnTo>
                  <a:lnTo>
                    <a:pt x="33" y="518"/>
                  </a:lnTo>
                  <a:lnTo>
                    <a:pt x="25" y="507"/>
                  </a:lnTo>
                  <a:lnTo>
                    <a:pt x="19" y="493"/>
                  </a:lnTo>
                  <a:lnTo>
                    <a:pt x="15" y="479"/>
                  </a:lnTo>
                  <a:lnTo>
                    <a:pt x="12" y="466"/>
                  </a:lnTo>
                  <a:lnTo>
                    <a:pt x="12" y="452"/>
                  </a:lnTo>
                  <a:lnTo>
                    <a:pt x="12" y="451"/>
                  </a:lnTo>
                  <a:lnTo>
                    <a:pt x="12" y="451"/>
                  </a:lnTo>
                  <a:lnTo>
                    <a:pt x="12" y="438"/>
                  </a:lnTo>
                  <a:lnTo>
                    <a:pt x="15" y="425"/>
                  </a:lnTo>
                  <a:lnTo>
                    <a:pt x="18" y="414"/>
                  </a:lnTo>
                  <a:lnTo>
                    <a:pt x="24" y="402"/>
                  </a:lnTo>
                  <a:lnTo>
                    <a:pt x="31" y="391"/>
                  </a:lnTo>
                  <a:lnTo>
                    <a:pt x="39" y="381"/>
                  </a:lnTo>
                  <a:lnTo>
                    <a:pt x="49" y="371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48" y="350"/>
                  </a:lnTo>
                  <a:lnTo>
                    <a:pt x="36" y="336"/>
                  </a:lnTo>
                  <a:lnTo>
                    <a:pt x="27" y="320"/>
                  </a:lnTo>
                  <a:lnTo>
                    <a:pt x="19" y="304"/>
                  </a:lnTo>
                  <a:lnTo>
                    <a:pt x="14" y="285"/>
                  </a:lnTo>
                  <a:lnTo>
                    <a:pt x="9" y="266"/>
                  </a:lnTo>
                  <a:lnTo>
                    <a:pt x="7" y="245"/>
                  </a:lnTo>
                  <a:lnTo>
                    <a:pt x="6" y="224"/>
                  </a:lnTo>
                  <a:lnTo>
                    <a:pt x="6" y="214"/>
                  </a:lnTo>
                  <a:lnTo>
                    <a:pt x="6" y="214"/>
                  </a:lnTo>
                  <a:lnTo>
                    <a:pt x="7" y="194"/>
                  </a:lnTo>
                  <a:lnTo>
                    <a:pt x="9" y="174"/>
                  </a:lnTo>
                  <a:lnTo>
                    <a:pt x="12" y="155"/>
                  </a:lnTo>
                  <a:lnTo>
                    <a:pt x="18" y="135"/>
                  </a:lnTo>
                  <a:lnTo>
                    <a:pt x="26" y="117"/>
                  </a:lnTo>
                  <a:lnTo>
                    <a:pt x="35" y="99"/>
                  </a:lnTo>
                  <a:lnTo>
                    <a:pt x="48" y="82"/>
                  </a:lnTo>
                  <a:lnTo>
                    <a:pt x="62" y="66"/>
                  </a:lnTo>
                  <a:lnTo>
                    <a:pt x="79" y="53"/>
                  </a:lnTo>
                  <a:lnTo>
                    <a:pt x="97" y="40"/>
                  </a:lnTo>
                  <a:lnTo>
                    <a:pt x="109" y="33"/>
                  </a:lnTo>
                  <a:lnTo>
                    <a:pt x="120" y="29"/>
                  </a:lnTo>
                  <a:lnTo>
                    <a:pt x="144" y="18"/>
                  </a:lnTo>
                  <a:lnTo>
                    <a:pt x="172" y="10"/>
                  </a:lnTo>
                  <a:lnTo>
                    <a:pt x="203" y="4"/>
                  </a:lnTo>
                  <a:lnTo>
                    <a:pt x="236" y="1"/>
                  </a:lnTo>
                  <a:lnTo>
                    <a:pt x="274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43" y="1"/>
                  </a:lnTo>
                  <a:lnTo>
                    <a:pt x="549" y="2"/>
                  </a:lnTo>
                  <a:lnTo>
                    <a:pt x="554" y="4"/>
                  </a:lnTo>
                  <a:lnTo>
                    <a:pt x="557" y="8"/>
                  </a:lnTo>
                  <a:lnTo>
                    <a:pt x="561" y="12"/>
                  </a:lnTo>
                  <a:lnTo>
                    <a:pt x="564" y="16"/>
                  </a:lnTo>
                  <a:lnTo>
                    <a:pt x="565" y="22"/>
                  </a:lnTo>
                  <a:lnTo>
                    <a:pt x="566" y="26"/>
                  </a:lnTo>
                  <a:lnTo>
                    <a:pt x="566" y="58"/>
                  </a:lnTo>
                  <a:lnTo>
                    <a:pt x="566" y="58"/>
                  </a:lnTo>
                  <a:lnTo>
                    <a:pt x="565" y="63"/>
                  </a:lnTo>
                  <a:lnTo>
                    <a:pt x="564" y="68"/>
                  </a:lnTo>
                  <a:lnTo>
                    <a:pt x="563" y="72"/>
                  </a:lnTo>
                  <a:lnTo>
                    <a:pt x="560" y="74"/>
                  </a:lnTo>
                  <a:lnTo>
                    <a:pt x="557" y="77"/>
                  </a:lnTo>
                  <a:lnTo>
                    <a:pt x="554" y="79"/>
                  </a:lnTo>
                  <a:lnTo>
                    <a:pt x="545" y="81"/>
                  </a:lnTo>
                  <a:lnTo>
                    <a:pt x="545" y="81"/>
                  </a:lnTo>
                  <a:close/>
                  <a:moveTo>
                    <a:pt x="446" y="709"/>
                  </a:moveTo>
                  <a:lnTo>
                    <a:pt x="446" y="709"/>
                  </a:lnTo>
                  <a:lnTo>
                    <a:pt x="446" y="701"/>
                  </a:lnTo>
                  <a:lnTo>
                    <a:pt x="445" y="693"/>
                  </a:lnTo>
                  <a:lnTo>
                    <a:pt x="443" y="685"/>
                  </a:lnTo>
                  <a:lnTo>
                    <a:pt x="439" y="678"/>
                  </a:lnTo>
                  <a:lnTo>
                    <a:pt x="435" y="672"/>
                  </a:lnTo>
                  <a:lnTo>
                    <a:pt x="429" y="665"/>
                  </a:lnTo>
                  <a:lnTo>
                    <a:pt x="422" y="659"/>
                  </a:lnTo>
                  <a:lnTo>
                    <a:pt x="414" y="655"/>
                  </a:lnTo>
                  <a:lnTo>
                    <a:pt x="405" y="649"/>
                  </a:lnTo>
                  <a:lnTo>
                    <a:pt x="393" y="644"/>
                  </a:lnTo>
                  <a:lnTo>
                    <a:pt x="368" y="634"/>
                  </a:lnTo>
                  <a:lnTo>
                    <a:pt x="337" y="625"/>
                  </a:lnTo>
                  <a:lnTo>
                    <a:pt x="299" y="615"/>
                  </a:lnTo>
                  <a:lnTo>
                    <a:pt x="163" y="579"/>
                  </a:lnTo>
                  <a:lnTo>
                    <a:pt x="163" y="579"/>
                  </a:lnTo>
                  <a:lnTo>
                    <a:pt x="150" y="591"/>
                  </a:lnTo>
                  <a:lnTo>
                    <a:pt x="139" y="603"/>
                  </a:lnTo>
                  <a:lnTo>
                    <a:pt x="128" y="616"/>
                  </a:lnTo>
                  <a:lnTo>
                    <a:pt x="120" y="628"/>
                  </a:lnTo>
                  <a:lnTo>
                    <a:pt x="113" y="644"/>
                  </a:lnTo>
                  <a:lnTo>
                    <a:pt x="108" y="662"/>
                  </a:lnTo>
                  <a:lnTo>
                    <a:pt x="104" y="681"/>
                  </a:lnTo>
                  <a:lnTo>
                    <a:pt x="104" y="703"/>
                  </a:lnTo>
                  <a:lnTo>
                    <a:pt x="104" y="713"/>
                  </a:lnTo>
                  <a:lnTo>
                    <a:pt x="104" y="713"/>
                  </a:lnTo>
                  <a:lnTo>
                    <a:pt x="104" y="726"/>
                  </a:lnTo>
                  <a:lnTo>
                    <a:pt x="105" y="737"/>
                  </a:lnTo>
                  <a:lnTo>
                    <a:pt x="108" y="749"/>
                  </a:lnTo>
                  <a:lnTo>
                    <a:pt x="112" y="759"/>
                  </a:lnTo>
                  <a:lnTo>
                    <a:pt x="117" y="770"/>
                  </a:lnTo>
                  <a:lnTo>
                    <a:pt x="124" y="778"/>
                  </a:lnTo>
                  <a:lnTo>
                    <a:pt x="131" y="787"/>
                  </a:lnTo>
                  <a:lnTo>
                    <a:pt x="140" y="794"/>
                  </a:lnTo>
                  <a:lnTo>
                    <a:pt x="151" y="800"/>
                  </a:lnTo>
                  <a:lnTo>
                    <a:pt x="164" y="806"/>
                  </a:lnTo>
                  <a:lnTo>
                    <a:pt x="178" y="812"/>
                  </a:lnTo>
                  <a:lnTo>
                    <a:pt x="194" y="815"/>
                  </a:lnTo>
                  <a:lnTo>
                    <a:pt x="212" y="819"/>
                  </a:lnTo>
                  <a:lnTo>
                    <a:pt x="231" y="821"/>
                  </a:lnTo>
                  <a:lnTo>
                    <a:pt x="253" y="823"/>
                  </a:lnTo>
                  <a:lnTo>
                    <a:pt x="277" y="823"/>
                  </a:lnTo>
                  <a:lnTo>
                    <a:pt x="277" y="823"/>
                  </a:lnTo>
                  <a:lnTo>
                    <a:pt x="301" y="823"/>
                  </a:lnTo>
                  <a:lnTo>
                    <a:pt x="324" y="821"/>
                  </a:lnTo>
                  <a:lnTo>
                    <a:pt x="344" y="820"/>
                  </a:lnTo>
                  <a:lnTo>
                    <a:pt x="362" y="817"/>
                  </a:lnTo>
                  <a:lnTo>
                    <a:pt x="377" y="812"/>
                  </a:lnTo>
                  <a:lnTo>
                    <a:pt x="391" y="807"/>
                  </a:lnTo>
                  <a:lnTo>
                    <a:pt x="404" y="802"/>
                  </a:lnTo>
                  <a:lnTo>
                    <a:pt x="414" y="796"/>
                  </a:lnTo>
                  <a:lnTo>
                    <a:pt x="422" y="789"/>
                  </a:lnTo>
                  <a:lnTo>
                    <a:pt x="429" y="781"/>
                  </a:lnTo>
                  <a:lnTo>
                    <a:pt x="435" y="772"/>
                  </a:lnTo>
                  <a:lnTo>
                    <a:pt x="439" y="763"/>
                  </a:lnTo>
                  <a:lnTo>
                    <a:pt x="443" y="752"/>
                  </a:lnTo>
                  <a:lnTo>
                    <a:pt x="445" y="742"/>
                  </a:lnTo>
                  <a:lnTo>
                    <a:pt x="446" y="731"/>
                  </a:lnTo>
                  <a:lnTo>
                    <a:pt x="446" y="718"/>
                  </a:lnTo>
                  <a:lnTo>
                    <a:pt x="446" y="709"/>
                  </a:lnTo>
                  <a:close/>
                  <a:moveTo>
                    <a:pt x="437" y="214"/>
                  </a:moveTo>
                  <a:lnTo>
                    <a:pt x="437" y="214"/>
                  </a:lnTo>
                  <a:lnTo>
                    <a:pt x="437" y="201"/>
                  </a:lnTo>
                  <a:lnTo>
                    <a:pt x="436" y="188"/>
                  </a:lnTo>
                  <a:lnTo>
                    <a:pt x="433" y="175"/>
                  </a:lnTo>
                  <a:lnTo>
                    <a:pt x="430" y="163"/>
                  </a:lnTo>
                  <a:lnTo>
                    <a:pt x="425" y="151"/>
                  </a:lnTo>
                  <a:lnTo>
                    <a:pt x="420" y="141"/>
                  </a:lnTo>
                  <a:lnTo>
                    <a:pt x="413" y="132"/>
                  </a:lnTo>
                  <a:lnTo>
                    <a:pt x="405" y="123"/>
                  </a:lnTo>
                  <a:lnTo>
                    <a:pt x="394" y="113"/>
                  </a:lnTo>
                  <a:lnTo>
                    <a:pt x="383" y="107"/>
                  </a:lnTo>
                  <a:lnTo>
                    <a:pt x="369" y="100"/>
                  </a:lnTo>
                  <a:lnTo>
                    <a:pt x="354" y="95"/>
                  </a:lnTo>
                  <a:lnTo>
                    <a:pt x="337" y="90"/>
                  </a:lnTo>
                  <a:lnTo>
                    <a:pt x="319" y="87"/>
                  </a:lnTo>
                  <a:lnTo>
                    <a:pt x="297" y="86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50" y="86"/>
                  </a:lnTo>
                  <a:lnTo>
                    <a:pt x="228" y="87"/>
                  </a:lnTo>
                  <a:lnTo>
                    <a:pt x="209" y="90"/>
                  </a:lnTo>
                  <a:lnTo>
                    <a:pt x="191" y="95"/>
                  </a:lnTo>
                  <a:lnTo>
                    <a:pt x="176" y="101"/>
                  </a:lnTo>
                  <a:lnTo>
                    <a:pt x="163" y="108"/>
                  </a:lnTo>
                  <a:lnTo>
                    <a:pt x="151" y="116"/>
                  </a:lnTo>
                  <a:lnTo>
                    <a:pt x="142" y="124"/>
                  </a:lnTo>
                  <a:lnTo>
                    <a:pt x="134" y="133"/>
                  </a:lnTo>
                  <a:lnTo>
                    <a:pt x="127" y="143"/>
                  </a:lnTo>
                  <a:lnTo>
                    <a:pt x="121" y="154"/>
                  </a:lnTo>
                  <a:lnTo>
                    <a:pt x="117" y="165"/>
                  </a:lnTo>
                  <a:lnTo>
                    <a:pt x="114" y="177"/>
                  </a:lnTo>
                  <a:lnTo>
                    <a:pt x="112" y="189"/>
                  </a:lnTo>
                  <a:lnTo>
                    <a:pt x="111" y="202"/>
                  </a:lnTo>
                  <a:lnTo>
                    <a:pt x="111" y="21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1" y="234"/>
                  </a:lnTo>
                  <a:lnTo>
                    <a:pt x="112" y="244"/>
                  </a:lnTo>
                  <a:lnTo>
                    <a:pt x="114" y="255"/>
                  </a:lnTo>
                  <a:lnTo>
                    <a:pt x="117" y="265"/>
                  </a:lnTo>
                  <a:lnTo>
                    <a:pt x="120" y="275"/>
                  </a:lnTo>
                  <a:lnTo>
                    <a:pt x="126" y="285"/>
                  </a:lnTo>
                  <a:lnTo>
                    <a:pt x="133" y="296"/>
                  </a:lnTo>
                  <a:lnTo>
                    <a:pt x="140" y="305"/>
                  </a:lnTo>
                  <a:lnTo>
                    <a:pt x="150" y="314"/>
                  </a:lnTo>
                  <a:lnTo>
                    <a:pt x="162" y="322"/>
                  </a:lnTo>
                  <a:lnTo>
                    <a:pt x="174" y="329"/>
                  </a:lnTo>
                  <a:lnTo>
                    <a:pt x="190" y="335"/>
                  </a:lnTo>
                  <a:lnTo>
                    <a:pt x="207" y="339"/>
                  </a:lnTo>
                  <a:lnTo>
                    <a:pt x="227" y="344"/>
                  </a:lnTo>
                  <a:lnTo>
                    <a:pt x="249" y="346"/>
                  </a:lnTo>
                  <a:lnTo>
                    <a:pt x="274" y="346"/>
                  </a:lnTo>
                  <a:lnTo>
                    <a:pt x="274" y="346"/>
                  </a:lnTo>
                  <a:lnTo>
                    <a:pt x="297" y="346"/>
                  </a:lnTo>
                  <a:lnTo>
                    <a:pt x="319" y="344"/>
                  </a:lnTo>
                  <a:lnTo>
                    <a:pt x="337" y="342"/>
                  </a:lnTo>
                  <a:lnTo>
                    <a:pt x="354" y="337"/>
                  </a:lnTo>
                  <a:lnTo>
                    <a:pt x="369" y="332"/>
                  </a:lnTo>
                  <a:lnTo>
                    <a:pt x="383" y="327"/>
                  </a:lnTo>
                  <a:lnTo>
                    <a:pt x="394" y="320"/>
                  </a:lnTo>
                  <a:lnTo>
                    <a:pt x="405" y="312"/>
                  </a:lnTo>
                  <a:lnTo>
                    <a:pt x="413" y="304"/>
                  </a:lnTo>
                  <a:lnTo>
                    <a:pt x="420" y="295"/>
                  </a:lnTo>
                  <a:lnTo>
                    <a:pt x="425" y="284"/>
                  </a:lnTo>
                  <a:lnTo>
                    <a:pt x="430" y="273"/>
                  </a:lnTo>
                  <a:lnTo>
                    <a:pt x="433" y="261"/>
                  </a:lnTo>
                  <a:lnTo>
                    <a:pt x="436" y="250"/>
                  </a:lnTo>
                  <a:lnTo>
                    <a:pt x="437" y="237"/>
                  </a:lnTo>
                  <a:lnTo>
                    <a:pt x="437" y="224"/>
                  </a:lnTo>
                  <a:lnTo>
                    <a:pt x="437" y="2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6" name="Freeform 188"/>
            <p:cNvSpPr>
              <a:spLocks noEditPoints="1"/>
            </p:cNvSpPr>
            <p:nvPr/>
          </p:nvSpPr>
          <p:spPr bwMode="auto">
            <a:xfrm>
              <a:off x="5507291" y="4468581"/>
              <a:ext cx="21968" cy="181088"/>
            </a:xfrm>
            <a:custGeom>
              <a:avLst/>
              <a:gdLst>
                <a:gd name="T0" fmla="*/ 25 w 110"/>
                <a:gd name="T1" fmla="*/ 145 h 915"/>
                <a:gd name="T2" fmla="*/ 19 w 110"/>
                <a:gd name="T3" fmla="*/ 144 h 915"/>
                <a:gd name="T4" fmla="*/ 11 w 110"/>
                <a:gd name="T5" fmla="*/ 141 h 915"/>
                <a:gd name="T6" fmla="*/ 4 w 110"/>
                <a:gd name="T7" fmla="*/ 134 h 915"/>
                <a:gd name="T8" fmla="*/ 1 w 110"/>
                <a:gd name="T9" fmla="*/ 126 h 915"/>
                <a:gd name="T10" fmla="*/ 0 w 110"/>
                <a:gd name="T11" fmla="*/ 24 h 915"/>
                <a:gd name="T12" fmla="*/ 1 w 110"/>
                <a:gd name="T13" fmla="*/ 19 h 915"/>
                <a:gd name="T14" fmla="*/ 4 w 110"/>
                <a:gd name="T15" fmla="*/ 11 h 915"/>
                <a:gd name="T16" fmla="*/ 11 w 110"/>
                <a:gd name="T17" fmla="*/ 4 h 915"/>
                <a:gd name="T18" fmla="*/ 19 w 110"/>
                <a:gd name="T19" fmla="*/ 1 h 915"/>
                <a:gd name="T20" fmla="*/ 86 w 110"/>
                <a:gd name="T21" fmla="*/ 0 h 915"/>
                <a:gd name="T22" fmla="*/ 91 w 110"/>
                <a:gd name="T23" fmla="*/ 1 h 915"/>
                <a:gd name="T24" fmla="*/ 100 w 110"/>
                <a:gd name="T25" fmla="*/ 4 h 915"/>
                <a:gd name="T26" fmla="*/ 107 w 110"/>
                <a:gd name="T27" fmla="*/ 11 h 915"/>
                <a:gd name="T28" fmla="*/ 110 w 110"/>
                <a:gd name="T29" fmla="*/ 19 h 915"/>
                <a:gd name="T30" fmla="*/ 110 w 110"/>
                <a:gd name="T31" fmla="*/ 121 h 915"/>
                <a:gd name="T32" fmla="*/ 110 w 110"/>
                <a:gd name="T33" fmla="*/ 126 h 915"/>
                <a:gd name="T34" fmla="*/ 107 w 110"/>
                <a:gd name="T35" fmla="*/ 134 h 915"/>
                <a:gd name="T36" fmla="*/ 100 w 110"/>
                <a:gd name="T37" fmla="*/ 141 h 915"/>
                <a:gd name="T38" fmla="*/ 91 w 110"/>
                <a:gd name="T39" fmla="*/ 144 h 915"/>
                <a:gd name="T40" fmla="*/ 86 w 110"/>
                <a:gd name="T41" fmla="*/ 145 h 915"/>
                <a:gd name="T42" fmla="*/ 26 w 110"/>
                <a:gd name="T43" fmla="*/ 915 h 915"/>
                <a:gd name="T44" fmla="*/ 21 w 110"/>
                <a:gd name="T45" fmla="*/ 915 h 915"/>
                <a:gd name="T46" fmla="*/ 13 w 110"/>
                <a:gd name="T47" fmla="*/ 910 h 915"/>
                <a:gd name="T48" fmla="*/ 6 w 110"/>
                <a:gd name="T49" fmla="*/ 905 h 915"/>
                <a:gd name="T50" fmla="*/ 2 w 110"/>
                <a:gd name="T51" fmla="*/ 895 h 915"/>
                <a:gd name="T52" fmla="*/ 2 w 110"/>
                <a:gd name="T53" fmla="*/ 275 h 915"/>
                <a:gd name="T54" fmla="*/ 2 w 110"/>
                <a:gd name="T55" fmla="*/ 270 h 915"/>
                <a:gd name="T56" fmla="*/ 6 w 110"/>
                <a:gd name="T57" fmla="*/ 262 h 915"/>
                <a:gd name="T58" fmla="*/ 13 w 110"/>
                <a:gd name="T59" fmla="*/ 255 h 915"/>
                <a:gd name="T60" fmla="*/ 21 w 110"/>
                <a:gd name="T61" fmla="*/ 252 h 915"/>
                <a:gd name="T62" fmla="*/ 84 w 110"/>
                <a:gd name="T63" fmla="*/ 251 h 915"/>
                <a:gd name="T64" fmla="*/ 88 w 110"/>
                <a:gd name="T65" fmla="*/ 252 h 915"/>
                <a:gd name="T66" fmla="*/ 97 w 110"/>
                <a:gd name="T67" fmla="*/ 255 h 915"/>
                <a:gd name="T68" fmla="*/ 104 w 110"/>
                <a:gd name="T69" fmla="*/ 262 h 915"/>
                <a:gd name="T70" fmla="*/ 108 w 110"/>
                <a:gd name="T71" fmla="*/ 270 h 915"/>
                <a:gd name="T72" fmla="*/ 108 w 110"/>
                <a:gd name="T73" fmla="*/ 891 h 915"/>
                <a:gd name="T74" fmla="*/ 108 w 110"/>
                <a:gd name="T75" fmla="*/ 895 h 915"/>
                <a:gd name="T76" fmla="*/ 104 w 110"/>
                <a:gd name="T77" fmla="*/ 905 h 915"/>
                <a:gd name="T78" fmla="*/ 97 w 110"/>
                <a:gd name="T79" fmla="*/ 910 h 915"/>
                <a:gd name="T80" fmla="*/ 88 w 110"/>
                <a:gd name="T81" fmla="*/ 915 h 915"/>
                <a:gd name="T82" fmla="*/ 84 w 110"/>
                <a:gd name="T83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5">
                  <a:moveTo>
                    <a:pt x="86" y="145"/>
                  </a:moveTo>
                  <a:lnTo>
                    <a:pt x="25" y="145"/>
                  </a:lnTo>
                  <a:lnTo>
                    <a:pt x="25" y="145"/>
                  </a:lnTo>
                  <a:lnTo>
                    <a:pt x="19" y="144"/>
                  </a:lnTo>
                  <a:lnTo>
                    <a:pt x="15" y="143"/>
                  </a:lnTo>
                  <a:lnTo>
                    <a:pt x="11" y="141"/>
                  </a:lnTo>
                  <a:lnTo>
                    <a:pt x="8" y="137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1" y="126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7" y="11"/>
                  </a:lnTo>
                  <a:lnTo>
                    <a:pt x="109" y="15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6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95" y="143"/>
                  </a:lnTo>
                  <a:lnTo>
                    <a:pt x="91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5"/>
                  </a:moveTo>
                  <a:lnTo>
                    <a:pt x="26" y="915"/>
                  </a:lnTo>
                  <a:lnTo>
                    <a:pt x="26" y="915"/>
                  </a:lnTo>
                  <a:lnTo>
                    <a:pt x="21" y="915"/>
                  </a:lnTo>
                  <a:lnTo>
                    <a:pt x="16" y="913"/>
                  </a:lnTo>
                  <a:lnTo>
                    <a:pt x="13" y="910"/>
                  </a:lnTo>
                  <a:lnTo>
                    <a:pt x="9" y="908"/>
                  </a:lnTo>
                  <a:lnTo>
                    <a:pt x="6" y="905"/>
                  </a:lnTo>
                  <a:lnTo>
                    <a:pt x="3" y="900"/>
                  </a:lnTo>
                  <a:lnTo>
                    <a:pt x="2" y="895"/>
                  </a:lnTo>
                  <a:lnTo>
                    <a:pt x="2" y="891"/>
                  </a:lnTo>
                  <a:lnTo>
                    <a:pt x="2" y="275"/>
                  </a:lnTo>
                  <a:lnTo>
                    <a:pt x="2" y="275"/>
                  </a:lnTo>
                  <a:lnTo>
                    <a:pt x="2" y="270"/>
                  </a:lnTo>
                  <a:lnTo>
                    <a:pt x="3" y="266"/>
                  </a:lnTo>
                  <a:lnTo>
                    <a:pt x="6" y="262"/>
                  </a:lnTo>
                  <a:lnTo>
                    <a:pt x="9" y="258"/>
                  </a:lnTo>
                  <a:lnTo>
                    <a:pt x="13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88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1" y="258"/>
                  </a:lnTo>
                  <a:lnTo>
                    <a:pt x="104" y="262"/>
                  </a:lnTo>
                  <a:lnTo>
                    <a:pt x="105" y="266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8" y="895"/>
                  </a:lnTo>
                  <a:lnTo>
                    <a:pt x="105" y="900"/>
                  </a:lnTo>
                  <a:lnTo>
                    <a:pt x="104" y="905"/>
                  </a:lnTo>
                  <a:lnTo>
                    <a:pt x="101" y="908"/>
                  </a:lnTo>
                  <a:lnTo>
                    <a:pt x="97" y="910"/>
                  </a:lnTo>
                  <a:lnTo>
                    <a:pt x="93" y="913"/>
                  </a:lnTo>
                  <a:lnTo>
                    <a:pt x="88" y="915"/>
                  </a:lnTo>
                  <a:lnTo>
                    <a:pt x="84" y="915"/>
                  </a:lnTo>
                  <a:lnTo>
                    <a:pt x="84" y="915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7" name="Freeform 189"/>
            <p:cNvSpPr>
              <a:spLocks noEditPoints="1"/>
            </p:cNvSpPr>
            <p:nvPr/>
          </p:nvSpPr>
          <p:spPr bwMode="auto">
            <a:xfrm>
              <a:off x="5559539" y="4516673"/>
              <a:ext cx="105684" cy="134776"/>
            </a:xfrm>
            <a:custGeom>
              <a:avLst/>
              <a:gdLst>
                <a:gd name="T0" fmla="*/ 107 w 533"/>
                <a:gd name="T1" fmla="*/ 391 h 681"/>
                <a:gd name="T2" fmla="*/ 109 w 533"/>
                <a:gd name="T3" fmla="*/ 440 h 681"/>
                <a:gd name="T4" fmla="*/ 123 w 533"/>
                <a:gd name="T5" fmla="*/ 500 h 681"/>
                <a:gd name="T6" fmla="*/ 148 w 533"/>
                <a:gd name="T7" fmla="*/ 544 h 681"/>
                <a:gd name="T8" fmla="*/ 186 w 533"/>
                <a:gd name="T9" fmla="*/ 571 h 681"/>
                <a:gd name="T10" fmla="*/ 235 w 533"/>
                <a:gd name="T11" fmla="*/ 585 h 681"/>
                <a:gd name="T12" fmla="*/ 274 w 533"/>
                <a:gd name="T13" fmla="*/ 587 h 681"/>
                <a:gd name="T14" fmla="*/ 441 w 533"/>
                <a:gd name="T15" fmla="*/ 580 h 681"/>
                <a:gd name="T16" fmla="*/ 494 w 533"/>
                <a:gd name="T17" fmla="*/ 574 h 681"/>
                <a:gd name="T18" fmla="*/ 508 w 533"/>
                <a:gd name="T19" fmla="*/ 578 h 681"/>
                <a:gd name="T20" fmla="*/ 514 w 533"/>
                <a:gd name="T21" fmla="*/ 587 h 681"/>
                <a:gd name="T22" fmla="*/ 514 w 533"/>
                <a:gd name="T23" fmla="*/ 632 h 681"/>
                <a:gd name="T24" fmla="*/ 509 w 533"/>
                <a:gd name="T25" fmla="*/ 650 h 681"/>
                <a:gd name="T26" fmla="*/ 497 w 533"/>
                <a:gd name="T27" fmla="*/ 658 h 681"/>
                <a:gd name="T28" fmla="*/ 438 w 533"/>
                <a:gd name="T29" fmla="*/ 669 h 681"/>
                <a:gd name="T30" fmla="*/ 333 w 533"/>
                <a:gd name="T31" fmla="*/ 679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8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3 w 533"/>
                <a:gd name="T45" fmla="*/ 531 h 681"/>
                <a:gd name="T46" fmla="*/ 9 w 533"/>
                <a:gd name="T47" fmla="*/ 485 h 681"/>
                <a:gd name="T48" fmla="*/ 1 w 533"/>
                <a:gd name="T49" fmla="*/ 431 h 681"/>
                <a:gd name="T50" fmla="*/ 0 w 533"/>
                <a:gd name="T51" fmla="*/ 282 h 681"/>
                <a:gd name="T52" fmla="*/ 4 w 533"/>
                <a:gd name="T53" fmla="*/ 220 h 681"/>
                <a:gd name="T54" fmla="*/ 27 w 533"/>
                <a:gd name="T55" fmla="*/ 140 h 681"/>
                <a:gd name="T56" fmla="*/ 53 w 533"/>
                <a:gd name="T57" fmla="*/ 96 h 681"/>
                <a:gd name="T58" fmla="*/ 78 w 533"/>
                <a:gd name="T59" fmla="*/ 68 h 681"/>
                <a:gd name="T60" fmla="*/ 108 w 533"/>
                <a:gd name="T61" fmla="*/ 43 h 681"/>
                <a:gd name="T62" fmla="*/ 141 w 533"/>
                <a:gd name="T63" fmla="*/ 25 h 681"/>
                <a:gd name="T64" fmla="*/ 179 w 533"/>
                <a:gd name="T65" fmla="*/ 11 h 681"/>
                <a:gd name="T66" fmla="*/ 236 w 533"/>
                <a:gd name="T67" fmla="*/ 1 h 681"/>
                <a:gd name="T68" fmla="*/ 300 w 533"/>
                <a:gd name="T69" fmla="*/ 1 h 681"/>
                <a:gd name="T70" fmla="*/ 358 w 533"/>
                <a:gd name="T71" fmla="*/ 11 h 681"/>
                <a:gd name="T72" fmla="*/ 396 w 533"/>
                <a:gd name="T73" fmla="*/ 25 h 681"/>
                <a:gd name="T74" fmla="*/ 429 w 533"/>
                <a:gd name="T75" fmla="*/ 43 h 681"/>
                <a:gd name="T76" fmla="*/ 459 w 533"/>
                <a:gd name="T77" fmla="*/ 68 h 681"/>
                <a:gd name="T78" fmla="*/ 483 w 533"/>
                <a:gd name="T79" fmla="*/ 96 h 681"/>
                <a:gd name="T80" fmla="*/ 507 w 533"/>
                <a:gd name="T81" fmla="*/ 141 h 681"/>
                <a:gd name="T82" fmla="*/ 529 w 533"/>
                <a:gd name="T83" fmla="*/ 221 h 681"/>
                <a:gd name="T84" fmla="*/ 533 w 533"/>
                <a:gd name="T85" fmla="*/ 347 h 681"/>
                <a:gd name="T86" fmla="*/ 532 w 533"/>
                <a:gd name="T87" fmla="*/ 358 h 681"/>
                <a:gd name="T88" fmla="*/ 524 w 533"/>
                <a:gd name="T89" fmla="*/ 369 h 681"/>
                <a:gd name="T90" fmla="*/ 510 w 533"/>
                <a:gd name="T91" fmla="*/ 374 h 681"/>
                <a:gd name="T92" fmla="*/ 425 w 533"/>
                <a:gd name="T93" fmla="*/ 282 h 681"/>
                <a:gd name="T94" fmla="*/ 421 w 533"/>
                <a:gd name="T95" fmla="*/ 214 h 681"/>
                <a:gd name="T96" fmla="*/ 404 w 533"/>
                <a:gd name="T97" fmla="*/ 163 h 681"/>
                <a:gd name="T98" fmla="*/ 376 w 533"/>
                <a:gd name="T99" fmla="*/ 126 h 681"/>
                <a:gd name="T100" fmla="*/ 337 w 533"/>
                <a:gd name="T101" fmla="*/ 103 h 681"/>
                <a:gd name="T102" fmla="*/ 287 w 533"/>
                <a:gd name="T103" fmla="*/ 94 h 681"/>
                <a:gd name="T104" fmla="*/ 249 w 533"/>
                <a:gd name="T105" fmla="*/ 94 h 681"/>
                <a:gd name="T106" fmla="*/ 198 w 533"/>
                <a:gd name="T107" fmla="*/ 104 h 681"/>
                <a:gd name="T108" fmla="*/ 159 w 533"/>
                <a:gd name="T109" fmla="*/ 127 h 681"/>
                <a:gd name="T110" fmla="*/ 129 w 533"/>
                <a:gd name="T111" fmla="*/ 165 h 681"/>
                <a:gd name="T112" fmla="*/ 112 w 533"/>
                <a:gd name="T113" fmla="*/ 217 h 681"/>
                <a:gd name="T114" fmla="*/ 107 w 533"/>
                <a:gd name="T115" fmla="*/ 282 h 681"/>
                <a:gd name="T116" fmla="*/ 425 w 533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29" y="516"/>
                  </a:lnTo>
                  <a:lnTo>
                    <a:pt x="139" y="531"/>
                  </a:lnTo>
                  <a:lnTo>
                    <a:pt x="148" y="544"/>
                  </a:lnTo>
                  <a:lnTo>
                    <a:pt x="159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7" y="581"/>
                  </a:lnTo>
                  <a:lnTo>
                    <a:pt x="235" y="585"/>
                  </a:lnTo>
                  <a:lnTo>
                    <a:pt x="253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29" y="587"/>
                  </a:lnTo>
                  <a:lnTo>
                    <a:pt x="386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4" y="574"/>
                  </a:lnTo>
                  <a:lnTo>
                    <a:pt x="494" y="574"/>
                  </a:lnTo>
                  <a:lnTo>
                    <a:pt x="502" y="576"/>
                  </a:lnTo>
                  <a:lnTo>
                    <a:pt x="508" y="578"/>
                  </a:lnTo>
                  <a:lnTo>
                    <a:pt x="510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2"/>
                  </a:lnTo>
                  <a:lnTo>
                    <a:pt x="514" y="632"/>
                  </a:lnTo>
                  <a:lnTo>
                    <a:pt x="513" y="642"/>
                  </a:lnTo>
                  <a:lnTo>
                    <a:pt x="511" y="647"/>
                  </a:lnTo>
                  <a:lnTo>
                    <a:pt x="509" y="650"/>
                  </a:lnTo>
                  <a:lnTo>
                    <a:pt x="506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38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8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2" y="667"/>
                  </a:lnTo>
                  <a:lnTo>
                    <a:pt x="149" y="658"/>
                  </a:lnTo>
                  <a:lnTo>
                    <a:pt x="126" y="648"/>
                  </a:lnTo>
                  <a:lnTo>
                    <a:pt x="116" y="642"/>
                  </a:lnTo>
                  <a:lnTo>
                    <a:pt x="104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7"/>
                  </a:lnTo>
                  <a:lnTo>
                    <a:pt x="29" y="545"/>
                  </a:lnTo>
                  <a:lnTo>
                    <a:pt x="23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9" y="485"/>
                  </a:lnTo>
                  <a:lnTo>
                    <a:pt x="6" y="468"/>
                  </a:lnTo>
                  <a:lnTo>
                    <a:pt x="3" y="449"/>
                  </a:lnTo>
                  <a:lnTo>
                    <a:pt x="1" y="431"/>
                  </a:lnTo>
                  <a:lnTo>
                    <a:pt x="0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4" y="220"/>
                  </a:lnTo>
                  <a:lnTo>
                    <a:pt x="10" y="193"/>
                  </a:lnTo>
                  <a:lnTo>
                    <a:pt x="17" y="165"/>
                  </a:lnTo>
                  <a:lnTo>
                    <a:pt x="27" y="140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3" y="96"/>
                  </a:lnTo>
                  <a:lnTo>
                    <a:pt x="61" y="86"/>
                  </a:lnTo>
                  <a:lnTo>
                    <a:pt x="69" y="77"/>
                  </a:lnTo>
                  <a:lnTo>
                    <a:pt x="78" y="68"/>
                  </a:lnTo>
                  <a:lnTo>
                    <a:pt x="87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29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79" y="11"/>
                  </a:lnTo>
                  <a:lnTo>
                    <a:pt x="193" y="8"/>
                  </a:lnTo>
                  <a:lnTo>
                    <a:pt x="206" y="4"/>
                  </a:lnTo>
                  <a:lnTo>
                    <a:pt x="236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4" y="8"/>
                  </a:lnTo>
                  <a:lnTo>
                    <a:pt x="358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6" y="25"/>
                  </a:lnTo>
                  <a:lnTo>
                    <a:pt x="407" y="31"/>
                  </a:lnTo>
                  <a:lnTo>
                    <a:pt x="419" y="37"/>
                  </a:lnTo>
                  <a:lnTo>
                    <a:pt x="429" y="43"/>
                  </a:lnTo>
                  <a:lnTo>
                    <a:pt x="439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5" y="118"/>
                  </a:lnTo>
                  <a:lnTo>
                    <a:pt x="507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29" y="221"/>
                  </a:lnTo>
                  <a:lnTo>
                    <a:pt x="532" y="251"/>
                  </a:lnTo>
                  <a:lnTo>
                    <a:pt x="533" y="282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0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0" y="374"/>
                  </a:lnTo>
                  <a:lnTo>
                    <a:pt x="510" y="374"/>
                  </a:lnTo>
                  <a:close/>
                  <a:moveTo>
                    <a:pt x="425" y="282"/>
                  </a:moveTo>
                  <a:lnTo>
                    <a:pt x="425" y="282"/>
                  </a:lnTo>
                  <a:lnTo>
                    <a:pt x="425" y="258"/>
                  </a:lnTo>
                  <a:lnTo>
                    <a:pt x="423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6" y="149"/>
                  </a:lnTo>
                  <a:lnTo>
                    <a:pt x="386" y="136"/>
                  </a:lnTo>
                  <a:lnTo>
                    <a:pt x="376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7" y="103"/>
                  </a:lnTo>
                  <a:lnTo>
                    <a:pt x="322" y="98"/>
                  </a:lnTo>
                  <a:lnTo>
                    <a:pt x="305" y="95"/>
                  </a:lnTo>
                  <a:lnTo>
                    <a:pt x="287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49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198" y="104"/>
                  </a:lnTo>
                  <a:lnTo>
                    <a:pt x="185" y="110"/>
                  </a:lnTo>
                  <a:lnTo>
                    <a:pt x="171" y="118"/>
                  </a:lnTo>
                  <a:lnTo>
                    <a:pt x="159" y="127"/>
                  </a:lnTo>
                  <a:lnTo>
                    <a:pt x="148" y="139"/>
                  </a:lnTo>
                  <a:lnTo>
                    <a:pt x="139" y="151"/>
                  </a:lnTo>
                  <a:lnTo>
                    <a:pt x="129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5" y="293"/>
                  </a:lnTo>
                  <a:lnTo>
                    <a:pt x="425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8" name="Freeform 190"/>
            <p:cNvSpPr>
              <a:spLocks/>
            </p:cNvSpPr>
            <p:nvPr/>
          </p:nvSpPr>
          <p:spPr bwMode="auto">
            <a:xfrm>
              <a:off x="5689566" y="4516673"/>
              <a:ext cx="87871" cy="134776"/>
            </a:xfrm>
            <a:custGeom>
              <a:avLst/>
              <a:gdLst>
                <a:gd name="T0" fmla="*/ 177 w 443"/>
                <a:gd name="T1" fmla="*/ 680 h 681"/>
                <a:gd name="T2" fmla="*/ 75 w 443"/>
                <a:gd name="T3" fmla="*/ 671 h 681"/>
                <a:gd name="T4" fmla="*/ 25 w 443"/>
                <a:gd name="T5" fmla="*/ 663 h 681"/>
                <a:gd name="T6" fmla="*/ 7 w 443"/>
                <a:gd name="T7" fmla="*/ 654 h 681"/>
                <a:gd name="T8" fmla="*/ 1 w 443"/>
                <a:gd name="T9" fmla="*/ 643 h 681"/>
                <a:gd name="T10" fmla="*/ 0 w 443"/>
                <a:gd name="T11" fmla="*/ 596 h 681"/>
                <a:gd name="T12" fmla="*/ 5 w 443"/>
                <a:gd name="T13" fmla="*/ 586 h 681"/>
                <a:gd name="T14" fmla="*/ 14 w 443"/>
                <a:gd name="T15" fmla="*/ 579 h 681"/>
                <a:gd name="T16" fmla="*/ 28 w 443"/>
                <a:gd name="T17" fmla="*/ 578 h 681"/>
                <a:gd name="T18" fmla="*/ 127 w 443"/>
                <a:gd name="T19" fmla="*/ 587 h 681"/>
                <a:gd name="T20" fmla="*/ 217 w 443"/>
                <a:gd name="T21" fmla="*/ 592 h 681"/>
                <a:gd name="T22" fmla="*/ 268 w 443"/>
                <a:gd name="T23" fmla="*/ 587 h 681"/>
                <a:gd name="T24" fmla="*/ 298 w 443"/>
                <a:gd name="T25" fmla="*/ 578 h 681"/>
                <a:gd name="T26" fmla="*/ 319 w 443"/>
                <a:gd name="T27" fmla="*/ 562 h 681"/>
                <a:gd name="T28" fmla="*/ 331 w 443"/>
                <a:gd name="T29" fmla="*/ 538 h 681"/>
                <a:gd name="T30" fmla="*/ 336 w 443"/>
                <a:gd name="T31" fmla="*/ 506 h 681"/>
                <a:gd name="T32" fmla="*/ 331 w 443"/>
                <a:gd name="T33" fmla="*/ 480 h 681"/>
                <a:gd name="T34" fmla="*/ 304 w 443"/>
                <a:gd name="T35" fmla="*/ 446 h 681"/>
                <a:gd name="T36" fmla="*/ 245 w 443"/>
                <a:gd name="T37" fmla="*/ 405 h 681"/>
                <a:gd name="T38" fmla="*/ 97 w 443"/>
                <a:gd name="T39" fmla="*/ 316 h 681"/>
                <a:gd name="T40" fmla="*/ 53 w 443"/>
                <a:gd name="T41" fmla="*/ 280 h 681"/>
                <a:gd name="T42" fmla="*/ 26 w 443"/>
                <a:gd name="T43" fmla="*/ 248 h 681"/>
                <a:gd name="T44" fmla="*/ 9 w 443"/>
                <a:gd name="T45" fmla="*/ 213 h 681"/>
                <a:gd name="T46" fmla="*/ 1 w 443"/>
                <a:gd name="T47" fmla="*/ 174 h 681"/>
                <a:gd name="T48" fmla="*/ 1 w 443"/>
                <a:gd name="T49" fmla="*/ 137 h 681"/>
                <a:gd name="T50" fmla="*/ 17 w 443"/>
                <a:gd name="T51" fmla="*/ 82 h 681"/>
                <a:gd name="T52" fmla="*/ 49 w 443"/>
                <a:gd name="T53" fmla="*/ 42 h 681"/>
                <a:gd name="T54" fmla="*/ 95 w 443"/>
                <a:gd name="T55" fmla="*/ 17 h 681"/>
                <a:gd name="T56" fmla="*/ 153 w 443"/>
                <a:gd name="T57" fmla="*/ 3 h 681"/>
                <a:gd name="T58" fmla="*/ 219 w 443"/>
                <a:gd name="T59" fmla="*/ 0 h 681"/>
                <a:gd name="T60" fmla="*/ 318 w 443"/>
                <a:gd name="T61" fmla="*/ 4 h 681"/>
                <a:gd name="T62" fmla="*/ 407 w 443"/>
                <a:gd name="T63" fmla="*/ 16 h 681"/>
                <a:gd name="T64" fmla="*/ 421 w 443"/>
                <a:gd name="T65" fmla="*/ 20 h 681"/>
                <a:gd name="T66" fmla="*/ 429 w 443"/>
                <a:gd name="T67" fmla="*/ 31 h 681"/>
                <a:gd name="T68" fmla="*/ 430 w 443"/>
                <a:gd name="T69" fmla="*/ 79 h 681"/>
                <a:gd name="T70" fmla="*/ 429 w 443"/>
                <a:gd name="T71" fmla="*/ 88 h 681"/>
                <a:gd name="T72" fmla="*/ 421 w 443"/>
                <a:gd name="T73" fmla="*/ 97 h 681"/>
                <a:gd name="T74" fmla="*/ 409 w 443"/>
                <a:gd name="T75" fmla="*/ 100 h 681"/>
                <a:gd name="T76" fmla="*/ 368 w 443"/>
                <a:gd name="T77" fmla="*/ 97 h 681"/>
                <a:gd name="T78" fmla="*/ 219 w 443"/>
                <a:gd name="T79" fmla="*/ 90 h 681"/>
                <a:gd name="T80" fmla="*/ 173 w 443"/>
                <a:gd name="T81" fmla="*/ 93 h 681"/>
                <a:gd name="T82" fmla="*/ 138 w 443"/>
                <a:gd name="T83" fmla="*/ 102 h 681"/>
                <a:gd name="T84" fmla="*/ 119 w 443"/>
                <a:gd name="T85" fmla="*/ 117 h 681"/>
                <a:gd name="T86" fmla="*/ 109 w 443"/>
                <a:gd name="T87" fmla="*/ 140 h 681"/>
                <a:gd name="T88" fmla="*/ 107 w 443"/>
                <a:gd name="T89" fmla="*/ 160 h 681"/>
                <a:gd name="T90" fmla="*/ 118 w 443"/>
                <a:gd name="T91" fmla="*/ 197 h 681"/>
                <a:gd name="T92" fmla="*/ 154 w 443"/>
                <a:gd name="T93" fmla="*/ 229 h 681"/>
                <a:gd name="T94" fmla="*/ 310 w 443"/>
                <a:gd name="T95" fmla="*/ 323 h 681"/>
                <a:gd name="T96" fmla="*/ 344 w 443"/>
                <a:gd name="T97" fmla="*/ 345 h 681"/>
                <a:gd name="T98" fmla="*/ 384 w 443"/>
                <a:gd name="T99" fmla="*/ 377 h 681"/>
                <a:gd name="T100" fmla="*/ 413 w 443"/>
                <a:gd name="T101" fmla="*/ 409 h 681"/>
                <a:gd name="T102" fmla="*/ 431 w 443"/>
                <a:gd name="T103" fmla="*/ 444 h 681"/>
                <a:gd name="T104" fmla="*/ 440 w 443"/>
                <a:gd name="T105" fmla="*/ 479 h 681"/>
                <a:gd name="T106" fmla="*/ 443 w 443"/>
                <a:gd name="T107" fmla="*/ 506 h 681"/>
                <a:gd name="T108" fmla="*/ 432 w 443"/>
                <a:gd name="T109" fmla="*/ 568 h 681"/>
                <a:gd name="T110" fmla="*/ 406 w 443"/>
                <a:gd name="T111" fmla="*/ 615 h 681"/>
                <a:gd name="T112" fmla="*/ 365 w 443"/>
                <a:gd name="T113" fmla="*/ 649 h 681"/>
                <a:gd name="T114" fmla="*/ 309 w 443"/>
                <a:gd name="T115" fmla="*/ 671 h 681"/>
                <a:gd name="T116" fmla="*/ 241 w 443"/>
                <a:gd name="T117" fmla="*/ 6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681">
                  <a:moveTo>
                    <a:pt x="217" y="681"/>
                  </a:moveTo>
                  <a:lnTo>
                    <a:pt x="217" y="681"/>
                  </a:lnTo>
                  <a:lnTo>
                    <a:pt x="177" y="680"/>
                  </a:lnTo>
                  <a:lnTo>
                    <a:pt x="126" y="677"/>
                  </a:lnTo>
                  <a:lnTo>
                    <a:pt x="100" y="674"/>
                  </a:lnTo>
                  <a:lnTo>
                    <a:pt x="75" y="671"/>
                  </a:lnTo>
                  <a:lnTo>
                    <a:pt x="49" y="667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59"/>
                  </a:lnTo>
                  <a:lnTo>
                    <a:pt x="10" y="657"/>
                  </a:lnTo>
                  <a:lnTo>
                    <a:pt x="7" y="654"/>
                  </a:lnTo>
                  <a:lnTo>
                    <a:pt x="5" y="651"/>
                  </a:lnTo>
                  <a:lnTo>
                    <a:pt x="2" y="647"/>
                  </a:lnTo>
                  <a:lnTo>
                    <a:pt x="1" y="643"/>
                  </a:lnTo>
                  <a:lnTo>
                    <a:pt x="0" y="639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1" y="592"/>
                  </a:lnTo>
                  <a:lnTo>
                    <a:pt x="2" y="588"/>
                  </a:lnTo>
                  <a:lnTo>
                    <a:pt x="5" y="586"/>
                  </a:lnTo>
                  <a:lnTo>
                    <a:pt x="7" y="583"/>
                  </a:lnTo>
                  <a:lnTo>
                    <a:pt x="10" y="581"/>
                  </a:lnTo>
                  <a:lnTo>
                    <a:pt x="14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75" y="584"/>
                  </a:lnTo>
                  <a:lnTo>
                    <a:pt x="127" y="587"/>
                  </a:lnTo>
                  <a:lnTo>
                    <a:pt x="177" y="591"/>
                  </a:lnTo>
                  <a:lnTo>
                    <a:pt x="217" y="592"/>
                  </a:lnTo>
                  <a:lnTo>
                    <a:pt x="217" y="592"/>
                  </a:lnTo>
                  <a:lnTo>
                    <a:pt x="244" y="591"/>
                  </a:lnTo>
                  <a:lnTo>
                    <a:pt x="257" y="589"/>
                  </a:lnTo>
                  <a:lnTo>
                    <a:pt x="268" y="587"/>
                  </a:lnTo>
                  <a:lnTo>
                    <a:pt x="279" y="585"/>
                  </a:lnTo>
                  <a:lnTo>
                    <a:pt x="289" y="581"/>
                  </a:lnTo>
                  <a:lnTo>
                    <a:pt x="298" y="578"/>
                  </a:lnTo>
                  <a:lnTo>
                    <a:pt x="305" y="573"/>
                  </a:lnTo>
                  <a:lnTo>
                    <a:pt x="313" y="568"/>
                  </a:lnTo>
                  <a:lnTo>
                    <a:pt x="319" y="562"/>
                  </a:lnTo>
                  <a:lnTo>
                    <a:pt x="325" y="554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7"/>
                  </a:lnTo>
                  <a:lnTo>
                    <a:pt x="336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0"/>
                  </a:lnTo>
                  <a:lnTo>
                    <a:pt x="326" y="469"/>
                  </a:lnTo>
                  <a:lnTo>
                    <a:pt x="317" y="457"/>
                  </a:lnTo>
                  <a:lnTo>
                    <a:pt x="304" y="446"/>
                  </a:lnTo>
                  <a:lnTo>
                    <a:pt x="289" y="433"/>
                  </a:lnTo>
                  <a:lnTo>
                    <a:pt x="270" y="420"/>
                  </a:lnTo>
                  <a:lnTo>
                    <a:pt x="245" y="405"/>
                  </a:lnTo>
                  <a:lnTo>
                    <a:pt x="124" y="332"/>
                  </a:lnTo>
                  <a:lnTo>
                    <a:pt x="124" y="332"/>
                  </a:lnTo>
                  <a:lnTo>
                    <a:pt x="97" y="316"/>
                  </a:lnTo>
                  <a:lnTo>
                    <a:pt x="73" y="298"/>
                  </a:lnTo>
                  <a:lnTo>
                    <a:pt x="62" y="289"/>
                  </a:lnTo>
                  <a:lnTo>
                    <a:pt x="53" y="280"/>
                  </a:lnTo>
                  <a:lnTo>
                    <a:pt x="42" y="269"/>
                  </a:lnTo>
                  <a:lnTo>
                    <a:pt x="34" y="259"/>
                  </a:lnTo>
                  <a:lnTo>
                    <a:pt x="26" y="248"/>
                  </a:lnTo>
                  <a:lnTo>
                    <a:pt x="19" y="237"/>
                  </a:lnTo>
                  <a:lnTo>
                    <a:pt x="14" y="226"/>
                  </a:lnTo>
                  <a:lnTo>
                    <a:pt x="9" y="213"/>
                  </a:lnTo>
                  <a:lnTo>
                    <a:pt x="6" y="201"/>
                  </a:lnTo>
                  <a:lnTo>
                    <a:pt x="2" y="188"/>
                  </a:lnTo>
                  <a:lnTo>
                    <a:pt x="1" y="17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37"/>
                  </a:lnTo>
                  <a:lnTo>
                    <a:pt x="5" y="117"/>
                  </a:lnTo>
                  <a:lnTo>
                    <a:pt x="10" y="98"/>
                  </a:lnTo>
                  <a:lnTo>
                    <a:pt x="17" y="82"/>
                  </a:lnTo>
                  <a:lnTo>
                    <a:pt x="26" y="68"/>
                  </a:lnTo>
                  <a:lnTo>
                    <a:pt x="37" y="54"/>
                  </a:lnTo>
                  <a:lnTo>
                    <a:pt x="49" y="42"/>
                  </a:lnTo>
                  <a:lnTo>
                    <a:pt x="63" y="33"/>
                  </a:lnTo>
                  <a:lnTo>
                    <a:pt x="78" y="24"/>
                  </a:lnTo>
                  <a:lnTo>
                    <a:pt x="95" y="17"/>
                  </a:lnTo>
                  <a:lnTo>
                    <a:pt x="114" y="11"/>
                  </a:lnTo>
                  <a:lnTo>
                    <a:pt x="132" y="7"/>
                  </a:lnTo>
                  <a:lnTo>
                    <a:pt x="153" y="3"/>
                  </a:lnTo>
                  <a:lnTo>
                    <a:pt x="174" y="1"/>
                  </a:lnTo>
                  <a:lnTo>
                    <a:pt x="196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68" y="1"/>
                  </a:lnTo>
                  <a:lnTo>
                    <a:pt x="318" y="4"/>
                  </a:lnTo>
                  <a:lnTo>
                    <a:pt x="364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3" y="17"/>
                  </a:lnTo>
                  <a:lnTo>
                    <a:pt x="417" y="18"/>
                  </a:lnTo>
                  <a:lnTo>
                    <a:pt x="421" y="20"/>
                  </a:lnTo>
                  <a:lnTo>
                    <a:pt x="424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30" y="34"/>
                  </a:lnTo>
                  <a:lnTo>
                    <a:pt x="430" y="40"/>
                  </a:lnTo>
                  <a:lnTo>
                    <a:pt x="430" y="79"/>
                  </a:lnTo>
                  <a:lnTo>
                    <a:pt x="430" y="79"/>
                  </a:lnTo>
                  <a:lnTo>
                    <a:pt x="430" y="85"/>
                  </a:lnTo>
                  <a:lnTo>
                    <a:pt x="429" y="88"/>
                  </a:lnTo>
                  <a:lnTo>
                    <a:pt x="427" y="93"/>
                  </a:lnTo>
                  <a:lnTo>
                    <a:pt x="424" y="95"/>
                  </a:lnTo>
                  <a:lnTo>
                    <a:pt x="421" y="97"/>
                  </a:lnTo>
                  <a:lnTo>
                    <a:pt x="417" y="98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68" y="97"/>
                  </a:lnTo>
                  <a:lnTo>
                    <a:pt x="322" y="94"/>
                  </a:lnTo>
                  <a:lnTo>
                    <a:pt x="271" y="92"/>
                  </a:lnTo>
                  <a:lnTo>
                    <a:pt x="219" y="90"/>
                  </a:lnTo>
                  <a:lnTo>
                    <a:pt x="219" y="90"/>
                  </a:lnTo>
                  <a:lnTo>
                    <a:pt x="195" y="90"/>
                  </a:lnTo>
                  <a:lnTo>
                    <a:pt x="173" y="93"/>
                  </a:lnTo>
                  <a:lnTo>
                    <a:pt x="154" y="96"/>
                  </a:lnTo>
                  <a:lnTo>
                    <a:pt x="146" y="98"/>
                  </a:lnTo>
                  <a:lnTo>
                    <a:pt x="138" y="102"/>
                  </a:lnTo>
                  <a:lnTo>
                    <a:pt x="131" y="107"/>
                  </a:lnTo>
                  <a:lnTo>
                    <a:pt x="124" y="111"/>
                  </a:lnTo>
                  <a:lnTo>
                    <a:pt x="119" y="117"/>
                  </a:lnTo>
                  <a:lnTo>
                    <a:pt x="115" y="124"/>
                  </a:lnTo>
                  <a:lnTo>
                    <a:pt x="111" y="131"/>
                  </a:lnTo>
                  <a:lnTo>
                    <a:pt x="109" y="140"/>
                  </a:lnTo>
                  <a:lnTo>
                    <a:pt x="107" y="149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8" y="173"/>
                  </a:lnTo>
                  <a:lnTo>
                    <a:pt x="112" y="186"/>
                  </a:lnTo>
                  <a:lnTo>
                    <a:pt x="118" y="197"/>
                  </a:lnTo>
                  <a:lnTo>
                    <a:pt x="127" y="207"/>
                  </a:lnTo>
                  <a:lnTo>
                    <a:pt x="139" y="218"/>
                  </a:lnTo>
                  <a:lnTo>
                    <a:pt x="154" y="229"/>
                  </a:lnTo>
                  <a:lnTo>
                    <a:pt x="171" y="241"/>
                  </a:lnTo>
                  <a:lnTo>
                    <a:pt x="190" y="252"/>
                  </a:lnTo>
                  <a:lnTo>
                    <a:pt x="310" y="323"/>
                  </a:lnTo>
                  <a:lnTo>
                    <a:pt x="310" y="323"/>
                  </a:lnTo>
                  <a:lnTo>
                    <a:pt x="328" y="335"/>
                  </a:lnTo>
                  <a:lnTo>
                    <a:pt x="344" y="345"/>
                  </a:lnTo>
                  <a:lnTo>
                    <a:pt x="359" y="355"/>
                  </a:lnTo>
                  <a:lnTo>
                    <a:pt x="373" y="367"/>
                  </a:lnTo>
                  <a:lnTo>
                    <a:pt x="384" y="377"/>
                  </a:lnTo>
                  <a:lnTo>
                    <a:pt x="396" y="389"/>
                  </a:lnTo>
                  <a:lnTo>
                    <a:pt x="405" y="399"/>
                  </a:lnTo>
                  <a:lnTo>
                    <a:pt x="413" y="409"/>
                  </a:lnTo>
                  <a:lnTo>
                    <a:pt x="421" y="421"/>
                  </a:lnTo>
                  <a:lnTo>
                    <a:pt x="427" y="432"/>
                  </a:lnTo>
                  <a:lnTo>
                    <a:pt x="431" y="444"/>
                  </a:lnTo>
                  <a:lnTo>
                    <a:pt x="436" y="455"/>
                  </a:lnTo>
                  <a:lnTo>
                    <a:pt x="438" y="468"/>
                  </a:lnTo>
                  <a:lnTo>
                    <a:pt x="440" y="479"/>
                  </a:lnTo>
                  <a:lnTo>
                    <a:pt x="442" y="492"/>
                  </a:lnTo>
                  <a:lnTo>
                    <a:pt x="443" y="506"/>
                  </a:lnTo>
                  <a:lnTo>
                    <a:pt x="443" y="506"/>
                  </a:lnTo>
                  <a:lnTo>
                    <a:pt x="442" y="527"/>
                  </a:lnTo>
                  <a:lnTo>
                    <a:pt x="438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7" y="601"/>
                  </a:lnTo>
                  <a:lnTo>
                    <a:pt x="406" y="615"/>
                  </a:lnTo>
                  <a:lnTo>
                    <a:pt x="395" y="628"/>
                  </a:lnTo>
                  <a:lnTo>
                    <a:pt x="380" y="639"/>
                  </a:lnTo>
                  <a:lnTo>
                    <a:pt x="365" y="649"/>
                  </a:lnTo>
                  <a:lnTo>
                    <a:pt x="348" y="658"/>
                  </a:lnTo>
                  <a:lnTo>
                    <a:pt x="329" y="665"/>
                  </a:lnTo>
                  <a:lnTo>
                    <a:pt x="309" y="671"/>
                  </a:lnTo>
                  <a:lnTo>
                    <a:pt x="288" y="675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7" y="681"/>
                  </a:lnTo>
                  <a:lnTo>
                    <a:pt x="217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9" name="Freeform 192"/>
            <p:cNvSpPr>
              <a:spLocks noEditPoints="1"/>
            </p:cNvSpPr>
            <p:nvPr/>
          </p:nvSpPr>
          <p:spPr bwMode="auto">
            <a:xfrm>
              <a:off x="3951130" y="2395283"/>
              <a:ext cx="1497382" cy="1517569"/>
            </a:xfrm>
            <a:custGeom>
              <a:avLst/>
              <a:gdLst>
                <a:gd name="T0" fmla="*/ 6426 w 7566"/>
                <a:gd name="T1" fmla="*/ 3577 h 7669"/>
                <a:gd name="T2" fmla="*/ 6030 w 7566"/>
                <a:gd name="T3" fmla="*/ 3166 h 7669"/>
                <a:gd name="T4" fmla="*/ 5444 w 7566"/>
                <a:gd name="T5" fmla="*/ 3147 h 7669"/>
                <a:gd name="T6" fmla="*/ 5018 w 7566"/>
                <a:gd name="T7" fmla="*/ 3524 h 7669"/>
                <a:gd name="T8" fmla="*/ 4873 w 7566"/>
                <a:gd name="T9" fmla="*/ 4239 h 7669"/>
                <a:gd name="T10" fmla="*/ 5030 w 7566"/>
                <a:gd name="T11" fmla="*/ 5062 h 7669"/>
                <a:gd name="T12" fmla="*/ 5325 w 7566"/>
                <a:gd name="T13" fmla="*/ 5359 h 7669"/>
                <a:gd name="T14" fmla="*/ 5844 w 7566"/>
                <a:gd name="T15" fmla="*/ 5436 h 7669"/>
                <a:gd name="T16" fmla="*/ 6191 w 7566"/>
                <a:gd name="T17" fmla="*/ 5286 h 7669"/>
                <a:gd name="T18" fmla="*/ 6464 w 7566"/>
                <a:gd name="T19" fmla="*/ 4867 h 7669"/>
                <a:gd name="T20" fmla="*/ 2676 w 7566"/>
                <a:gd name="T21" fmla="*/ 4144 h 7669"/>
                <a:gd name="T22" fmla="*/ 2458 w 7566"/>
                <a:gd name="T23" fmla="*/ 3401 h 7669"/>
                <a:gd name="T24" fmla="*/ 2209 w 7566"/>
                <a:gd name="T25" fmla="*/ 3178 h 7669"/>
                <a:gd name="T26" fmla="*/ 1729 w 7566"/>
                <a:gd name="T27" fmla="*/ 3096 h 7669"/>
                <a:gd name="T28" fmla="*/ 1328 w 7566"/>
                <a:gd name="T29" fmla="*/ 3265 h 7669"/>
                <a:gd name="T30" fmla="*/ 1053 w 7566"/>
                <a:gd name="T31" fmla="*/ 3761 h 7669"/>
                <a:gd name="T32" fmla="*/ 1022 w 7566"/>
                <a:gd name="T33" fmla="*/ 4605 h 7669"/>
                <a:gd name="T34" fmla="*/ 1280 w 7566"/>
                <a:gd name="T35" fmla="*/ 5195 h 7669"/>
                <a:gd name="T36" fmla="*/ 1552 w 7566"/>
                <a:gd name="T37" fmla="*/ 5381 h 7669"/>
                <a:gd name="T38" fmla="*/ 2120 w 7566"/>
                <a:gd name="T39" fmla="*/ 5389 h 7669"/>
                <a:gd name="T40" fmla="*/ 2533 w 7566"/>
                <a:gd name="T41" fmla="*/ 4999 h 7669"/>
                <a:gd name="T42" fmla="*/ 2679 w 7566"/>
                <a:gd name="T43" fmla="*/ 4283 h 7669"/>
                <a:gd name="T44" fmla="*/ 4634 w 7566"/>
                <a:gd name="T45" fmla="*/ 57 h 7669"/>
                <a:gd name="T46" fmla="*/ 4850 w 7566"/>
                <a:gd name="T47" fmla="*/ 259 h 7669"/>
                <a:gd name="T48" fmla="*/ 4995 w 7566"/>
                <a:gd name="T49" fmla="*/ 2653 h 7669"/>
                <a:gd name="T50" fmla="*/ 5412 w 7566"/>
                <a:gd name="T51" fmla="*/ 2335 h 7669"/>
                <a:gd name="T52" fmla="*/ 5992 w 7566"/>
                <a:gd name="T53" fmla="*/ 2222 h 7669"/>
                <a:gd name="T54" fmla="*/ 6512 w 7566"/>
                <a:gd name="T55" fmla="*/ 2317 h 7669"/>
                <a:gd name="T56" fmla="*/ 6981 w 7566"/>
                <a:gd name="T57" fmla="*/ 2632 h 7669"/>
                <a:gd name="T58" fmla="*/ 7318 w 7566"/>
                <a:gd name="T59" fmla="*/ 3105 h 7669"/>
                <a:gd name="T60" fmla="*/ 7522 w 7566"/>
                <a:gd name="T61" fmla="*/ 3746 h 7669"/>
                <a:gd name="T62" fmla="*/ 7561 w 7566"/>
                <a:gd name="T63" fmla="*/ 4451 h 7669"/>
                <a:gd name="T64" fmla="*/ 7441 w 7566"/>
                <a:gd name="T65" fmla="*/ 5157 h 7669"/>
                <a:gd name="T66" fmla="*/ 7152 w 7566"/>
                <a:gd name="T67" fmla="*/ 5734 h 7669"/>
                <a:gd name="T68" fmla="*/ 6706 w 7566"/>
                <a:gd name="T69" fmla="*/ 6103 h 7669"/>
                <a:gd name="T70" fmla="*/ 6108 w 7566"/>
                <a:gd name="T71" fmla="*/ 6276 h 7669"/>
                <a:gd name="T72" fmla="*/ 5474 w 7566"/>
                <a:gd name="T73" fmla="*/ 6284 h 7669"/>
                <a:gd name="T74" fmla="*/ 4835 w 7566"/>
                <a:gd name="T75" fmla="*/ 6126 h 7669"/>
                <a:gd name="T76" fmla="*/ 4339 w 7566"/>
                <a:gd name="T77" fmla="*/ 5797 h 7669"/>
                <a:gd name="T78" fmla="*/ 4010 w 7566"/>
                <a:gd name="T79" fmla="*/ 5298 h 7669"/>
                <a:gd name="T80" fmla="*/ 3874 w 7566"/>
                <a:gd name="T81" fmla="*/ 4629 h 7669"/>
                <a:gd name="T82" fmla="*/ 3869 w 7566"/>
                <a:gd name="T83" fmla="*/ 315 h 7669"/>
                <a:gd name="T84" fmla="*/ 4046 w 7566"/>
                <a:gd name="T85" fmla="*/ 91 h 7669"/>
                <a:gd name="T86" fmla="*/ 4370 w 7566"/>
                <a:gd name="T87" fmla="*/ 0 h 7669"/>
                <a:gd name="T88" fmla="*/ 931 w 7566"/>
                <a:gd name="T89" fmla="*/ 7423 h 7669"/>
                <a:gd name="T90" fmla="*/ 692 w 7566"/>
                <a:gd name="T91" fmla="*/ 7632 h 7669"/>
                <a:gd name="T92" fmla="*/ 5 w 7566"/>
                <a:gd name="T93" fmla="*/ 3841 h 7669"/>
                <a:gd name="T94" fmla="*/ 157 w 7566"/>
                <a:gd name="T95" fmla="*/ 3187 h 7669"/>
                <a:gd name="T96" fmla="*/ 501 w 7566"/>
                <a:gd name="T97" fmla="*/ 2700 h 7669"/>
                <a:gd name="T98" fmla="*/ 1009 w 7566"/>
                <a:gd name="T99" fmla="*/ 2381 h 7669"/>
                <a:gd name="T100" fmla="*/ 1654 w 7566"/>
                <a:gd name="T101" fmla="*/ 2233 h 7669"/>
                <a:gd name="T102" fmla="*/ 2284 w 7566"/>
                <a:gd name="T103" fmla="*/ 2257 h 7669"/>
                <a:gd name="T104" fmla="*/ 2876 w 7566"/>
                <a:gd name="T105" fmla="*/ 2463 h 7669"/>
                <a:gd name="T106" fmla="*/ 3307 w 7566"/>
                <a:gd name="T107" fmla="*/ 2840 h 7669"/>
                <a:gd name="T108" fmla="*/ 3584 w 7566"/>
                <a:gd name="T109" fmla="*/ 3423 h 7669"/>
                <a:gd name="T110" fmla="*/ 3692 w 7566"/>
                <a:gd name="T111" fmla="*/ 4128 h 7669"/>
                <a:gd name="T112" fmla="*/ 3642 w 7566"/>
                <a:gd name="T113" fmla="*/ 4836 h 7669"/>
                <a:gd name="T114" fmla="*/ 3425 w 7566"/>
                <a:gd name="T115" fmla="*/ 5472 h 7669"/>
                <a:gd name="T116" fmla="*/ 3079 w 7566"/>
                <a:gd name="T117" fmla="*/ 5930 h 7669"/>
                <a:gd name="T118" fmla="*/ 2604 w 7566"/>
                <a:gd name="T119" fmla="*/ 6221 h 7669"/>
                <a:gd name="T120" fmla="*/ 2075 w 7566"/>
                <a:gd name="T121" fmla="*/ 6300 h 7669"/>
                <a:gd name="T122" fmla="*/ 1507 w 7566"/>
                <a:gd name="T123" fmla="*/ 6183 h 7669"/>
                <a:gd name="T124" fmla="*/ 1097 w 7566"/>
                <a:gd name="T125" fmla="*/ 5855 h 7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6" h="7669">
                  <a:moveTo>
                    <a:pt x="6551" y="4239"/>
                  </a:moveTo>
                  <a:lnTo>
                    <a:pt x="6551" y="4239"/>
                  </a:lnTo>
                  <a:lnTo>
                    <a:pt x="6550" y="4174"/>
                  </a:lnTo>
                  <a:lnTo>
                    <a:pt x="6547" y="4111"/>
                  </a:lnTo>
                  <a:lnTo>
                    <a:pt x="6543" y="4049"/>
                  </a:lnTo>
                  <a:lnTo>
                    <a:pt x="6537" y="3989"/>
                  </a:lnTo>
                  <a:lnTo>
                    <a:pt x="6529" y="3932"/>
                  </a:lnTo>
                  <a:lnTo>
                    <a:pt x="6520" y="3876"/>
                  </a:lnTo>
                  <a:lnTo>
                    <a:pt x="6508" y="3821"/>
                  </a:lnTo>
                  <a:lnTo>
                    <a:pt x="6496" y="3769"/>
                  </a:lnTo>
                  <a:lnTo>
                    <a:pt x="6481" y="3717"/>
                  </a:lnTo>
                  <a:lnTo>
                    <a:pt x="6464" y="3669"/>
                  </a:lnTo>
                  <a:lnTo>
                    <a:pt x="6446" y="3622"/>
                  </a:lnTo>
                  <a:lnTo>
                    <a:pt x="6426" y="3577"/>
                  </a:lnTo>
                  <a:lnTo>
                    <a:pt x="6405" y="3534"/>
                  </a:lnTo>
                  <a:lnTo>
                    <a:pt x="6381" y="3493"/>
                  </a:lnTo>
                  <a:lnTo>
                    <a:pt x="6356" y="3452"/>
                  </a:lnTo>
                  <a:lnTo>
                    <a:pt x="6329" y="3416"/>
                  </a:lnTo>
                  <a:lnTo>
                    <a:pt x="6329" y="3416"/>
                  </a:lnTo>
                  <a:lnTo>
                    <a:pt x="6302" y="3378"/>
                  </a:lnTo>
                  <a:lnTo>
                    <a:pt x="6272" y="3342"/>
                  </a:lnTo>
                  <a:lnTo>
                    <a:pt x="6241" y="3310"/>
                  </a:lnTo>
                  <a:lnTo>
                    <a:pt x="6209" y="3280"/>
                  </a:lnTo>
                  <a:lnTo>
                    <a:pt x="6176" y="3253"/>
                  </a:lnTo>
                  <a:lnTo>
                    <a:pt x="6141" y="3226"/>
                  </a:lnTo>
                  <a:lnTo>
                    <a:pt x="6106" y="3204"/>
                  </a:lnTo>
                  <a:lnTo>
                    <a:pt x="6069" y="3184"/>
                  </a:lnTo>
                  <a:lnTo>
                    <a:pt x="6030" y="3166"/>
                  </a:lnTo>
                  <a:lnTo>
                    <a:pt x="5991" y="3150"/>
                  </a:lnTo>
                  <a:lnTo>
                    <a:pt x="5950" y="3137"/>
                  </a:lnTo>
                  <a:lnTo>
                    <a:pt x="5907" y="3126"/>
                  </a:lnTo>
                  <a:lnTo>
                    <a:pt x="5865" y="3117"/>
                  </a:lnTo>
                  <a:lnTo>
                    <a:pt x="5820" y="3111"/>
                  </a:lnTo>
                  <a:lnTo>
                    <a:pt x="5774" y="3107"/>
                  </a:lnTo>
                  <a:lnTo>
                    <a:pt x="5726" y="3106"/>
                  </a:lnTo>
                  <a:lnTo>
                    <a:pt x="5726" y="3106"/>
                  </a:lnTo>
                  <a:lnTo>
                    <a:pt x="5676" y="3107"/>
                  </a:lnTo>
                  <a:lnTo>
                    <a:pt x="5626" y="3111"/>
                  </a:lnTo>
                  <a:lnTo>
                    <a:pt x="5578" y="3116"/>
                  </a:lnTo>
                  <a:lnTo>
                    <a:pt x="5532" y="3124"/>
                  </a:lnTo>
                  <a:lnTo>
                    <a:pt x="5487" y="3135"/>
                  </a:lnTo>
                  <a:lnTo>
                    <a:pt x="5444" y="3147"/>
                  </a:lnTo>
                  <a:lnTo>
                    <a:pt x="5403" y="3162"/>
                  </a:lnTo>
                  <a:lnTo>
                    <a:pt x="5362" y="3179"/>
                  </a:lnTo>
                  <a:lnTo>
                    <a:pt x="5323" y="3199"/>
                  </a:lnTo>
                  <a:lnTo>
                    <a:pt x="5286" y="3221"/>
                  </a:lnTo>
                  <a:lnTo>
                    <a:pt x="5250" y="3245"/>
                  </a:lnTo>
                  <a:lnTo>
                    <a:pt x="5216" y="3271"/>
                  </a:lnTo>
                  <a:lnTo>
                    <a:pt x="5183" y="3300"/>
                  </a:lnTo>
                  <a:lnTo>
                    <a:pt x="5151" y="3331"/>
                  </a:lnTo>
                  <a:lnTo>
                    <a:pt x="5122" y="3364"/>
                  </a:lnTo>
                  <a:lnTo>
                    <a:pt x="5094" y="3401"/>
                  </a:lnTo>
                  <a:lnTo>
                    <a:pt x="5094" y="3401"/>
                  </a:lnTo>
                  <a:lnTo>
                    <a:pt x="5066" y="3440"/>
                  </a:lnTo>
                  <a:lnTo>
                    <a:pt x="5041" y="3481"/>
                  </a:lnTo>
                  <a:lnTo>
                    <a:pt x="5018" y="3524"/>
                  </a:lnTo>
                  <a:lnTo>
                    <a:pt x="4996" y="3568"/>
                  </a:lnTo>
                  <a:lnTo>
                    <a:pt x="4977" y="3615"/>
                  </a:lnTo>
                  <a:lnTo>
                    <a:pt x="4959" y="3663"/>
                  </a:lnTo>
                  <a:lnTo>
                    <a:pt x="4943" y="3713"/>
                  </a:lnTo>
                  <a:lnTo>
                    <a:pt x="4928" y="3764"/>
                  </a:lnTo>
                  <a:lnTo>
                    <a:pt x="4915" y="3818"/>
                  </a:lnTo>
                  <a:lnTo>
                    <a:pt x="4904" y="3873"/>
                  </a:lnTo>
                  <a:lnTo>
                    <a:pt x="4894" y="3930"/>
                  </a:lnTo>
                  <a:lnTo>
                    <a:pt x="4886" y="3988"/>
                  </a:lnTo>
                  <a:lnTo>
                    <a:pt x="4881" y="4049"/>
                  </a:lnTo>
                  <a:lnTo>
                    <a:pt x="4876" y="4111"/>
                  </a:lnTo>
                  <a:lnTo>
                    <a:pt x="4874" y="4174"/>
                  </a:lnTo>
                  <a:lnTo>
                    <a:pt x="4873" y="4239"/>
                  </a:lnTo>
                  <a:lnTo>
                    <a:pt x="4873" y="4239"/>
                  </a:lnTo>
                  <a:lnTo>
                    <a:pt x="4874" y="4315"/>
                  </a:lnTo>
                  <a:lnTo>
                    <a:pt x="4876" y="4388"/>
                  </a:lnTo>
                  <a:lnTo>
                    <a:pt x="4879" y="4459"/>
                  </a:lnTo>
                  <a:lnTo>
                    <a:pt x="4885" y="4527"/>
                  </a:lnTo>
                  <a:lnTo>
                    <a:pt x="4892" y="4593"/>
                  </a:lnTo>
                  <a:lnTo>
                    <a:pt x="4901" y="4656"/>
                  </a:lnTo>
                  <a:lnTo>
                    <a:pt x="4912" y="4715"/>
                  </a:lnTo>
                  <a:lnTo>
                    <a:pt x="4924" y="4773"/>
                  </a:lnTo>
                  <a:lnTo>
                    <a:pt x="4938" y="4828"/>
                  </a:lnTo>
                  <a:lnTo>
                    <a:pt x="4953" y="4879"/>
                  </a:lnTo>
                  <a:lnTo>
                    <a:pt x="4970" y="4929"/>
                  </a:lnTo>
                  <a:lnTo>
                    <a:pt x="4988" y="4976"/>
                  </a:lnTo>
                  <a:lnTo>
                    <a:pt x="5009" y="5020"/>
                  </a:lnTo>
                  <a:lnTo>
                    <a:pt x="5030" y="5062"/>
                  </a:lnTo>
                  <a:lnTo>
                    <a:pt x="5054" y="5101"/>
                  </a:lnTo>
                  <a:lnTo>
                    <a:pt x="5065" y="5119"/>
                  </a:lnTo>
                  <a:lnTo>
                    <a:pt x="5078" y="5137"/>
                  </a:lnTo>
                  <a:lnTo>
                    <a:pt x="5078" y="5137"/>
                  </a:lnTo>
                  <a:lnTo>
                    <a:pt x="5107" y="5175"/>
                  </a:lnTo>
                  <a:lnTo>
                    <a:pt x="5136" y="5210"/>
                  </a:lnTo>
                  <a:lnTo>
                    <a:pt x="5167" y="5243"/>
                  </a:lnTo>
                  <a:lnTo>
                    <a:pt x="5199" y="5273"/>
                  </a:lnTo>
                  <a:lnTo>
                    <a:pt x="5234" y="5300"/>
                  </a:lnTo>
                  <a:lnTo>
                    <a:pt x="5251" y="5313"/>
                  </a:lnTo>
                  <a:lnTo>
                    <a:pt x="5268" y="5325"/>
                  </a:lnTo>
                  <a:lnTo>
                    <a:pt x="5287" y="5337"/>
                  </a:lnTo>
                  <a:lnTo>
                    <a:pt x="5305" y="5348"/>
                  </a:lnTo>
                  <a:lnTo>
                    <a:pt x="5325" y="5359"/>
                  </a:lnTo>
                  <a:lnTo>
                    <a:pt x="5343" y="5369"/>
                  </a:lnTo>
                  <a:lnTo>
                    <a:pt x="5362" y="5378"/>
                  </a:lnTo>
                  <a:lnTo>
                    <a:pt x="5382" y="5387"/>
                  </a:lnTo>
                  <a:lnTo>
                    <a:pt x="5423" y="5403"/>
                  </a:lnTo>
                  <a:lnTo>
                    <a:pt x="5466" y="5416"/>
                  </a:lnTo>
                  <a:lnTo>
                    <a:pt x="5509" y="5428"/>
                  </a:lnTo>
                  <a:lnTo>
                    <a:pt x="5554" y="5436"/>
                  </a:lnTo>
                  <a:lnTo>
                    <a:pt x="5600" y="5441"/>
                  </a:lnTo>
                  <a:lnTo>
                    <a:pt x="5648" y="5445"/>
                  </a:lnTo>
                  <a:lnTo>
                    <a:pt x="5696" y="5446"/>
                  </a:lnTo>
                  <a:lnTo>
                    <a:pt x="5696" y="5446"/>
                  </a:lnTo>
                  <a:lnTo>
                    <a:pt x="5748" y="5445"/>
                  </a:lnTo>
                  <a:lnTo>
                    <a:pt x="5797" y="5441"/>
                  </a:lnTo>
                  <a:lnTo>
                    <a:pt x="5844" y="5436"/>
                  </a:lnTo>
                  <a:lnTo>
                    <a:pt x="5891" y="5428"/>
                  </a:lnTo>
                  <a:lnTo>
                    <a:pt x="5936" y="5416"/>
                  </a:lnTo>
                  <a:lnTo>
                    <a:pt x="5978" y="5403"/>
                  </a:lnTo>
                  <a:lnTo>
                    <a:pt x="6000" y="5395"/>
                  </a:lnTo>
                  <a:lnTo>
                    <a:pt x="6021" y="5387"/>
                  </a:lnTo>
                  <a:lnTo>
                    <a:pt x="6041" y="5378"/>
                  </a:lnTo>
                  <a:lnTo>
                    <a:pt x="6061" y="5369"/>
                  </a:lnTo>
                  <a:lnTo>
                    <a:pt x="6080" y="5359"/>
                  </a:lnTo>
                  <a:lnTo>
                    <a:pt x="6100" y="5348"/>
                  </a:lnTo>
                  <a:lnTo>
                    <a:pt x="6118" y="5337"/>
                  </a:lnTo>
                  <a:lnTo>
                    <a:pt x="6137" y="5325"/>
                  </a:lnTo>
                  <a:lnTo>
                    <a:pt x="6155" y="5313"/>
                  </a:lnTo>
                  <a:lnTo>
                    <a:pt x="6173" y="5300"/>
                  </a:lnTo>
                  <a:lnTo>
                    <a:pt x="6191" y="5286"/>
                  </a:lnTo>
                  <a:lnTo>
                    <a:pt x="6208" y="5273"/>
                  </a:lnTo>
                  <a:lnTo>
                    <a:pt x="6224" y="5258"/>
                  </a:lnTo>
                  <a:lnTo>
                    <a:pt x="6240" y="5243"/>
                  </a:lnTo>
                  <a:lnTo>
                    <a:pt x="6256" y="5227"/>
                  </a:lnTo>
                  <a:lnTo>
                    <a:pt x="6272" y="5210"/>
                  </a:lnTo>
                  <a:lnTo>
                    <a:pt x="6302" y="5175"/>
                  </a:lnTo>
                  <a:lnTo>
                    <a:pt x="6329" y="5137"/>
                  </a:lnTo>
                  <a:lnTo>
                    <a:pt x="6329" y="5137"/>
                  </a:lnTo>
                  <a:lnTo>
                    <a:pt x="6356" y="5097"/>
                  </a:lnTo>
                  <a:lnTo>
                    <a:pt x="6381" y="5056"/>
                  </a:lnTo>
                  <a:lnTo>
                    <a:pt x="6405" y="5011"/>
                  </a:lnTo>
                  <a:lnTo>
                    <a:pt x="6426" y="4965"/>
                  </a:lnTo>
                  <a:lnTo>
                    <a:pt x="6446" y="4917"/>
                  </a:lnTo>
                  <a:lnTo>
                    <a:pt x="6464" y="4867"/>
                  </a:lnTo>
                  <a:lnTo>
                    <a:pt x="6481" y="4813"/>
                  </a:lnTo>
                  <a:lnTo>
                    <a:pt x="6496" y="4758"/>
                  </a:lnTo>
                  <a:lnTo>
                    <a:pt x="6508" y="4702"/>
                  </a:lnTo>
                  <a:lnTo>
                    <a:pt x="6520" y="4642"/>
                  </a:lnTo>
                  <a:lnTo>
                    <a:pt x="6529" y="4580"/>
                  </a:lnTo>
                  <a:lnTo>
                    <a:pt x="6537" y="4516"/>
                  </a:lnTo>
                  <a:lnTo>
                    <a:pt x="6543" y="4450"/>
                  </a:lnTo>
                  <a:lnTo>
                    <a:pt x="6547" y="4383"/>
                  </a:lnTo>
                  <a:lnTo>
                    <a:pt x="6550" y="4312"/>
                  </a:lnTo>
                  <a:lnTo>
                    <a:pt x="6551" y="4239"/>
                  </a:lnTo>
                  <a:close/>
                  <a:moveTo>
                    <a:pt x="2679" y="4283"/>
                  </a:moveTo>
                  <a:lnTo>
                    <a:pt x="2679" y="4283"/>
                  </a:lnTo>
                  <a:lnTo>
                    <a:pt x="2678" y="4213"/>
                  </a:lnTo>
                  <a:lnTo>
                    <a:pt x="2676" y="4144"/>
                  </a:lnTo>
                  <a:lnTo>
                    <a:pt x="2671" y="4078"/>
                  </a:lnTo>
                  <a:lnTo>
                    <a:pt x="2666" y="4012"/>
                  </a:lnTo>
                  <a:lnTo>
                    <a:pt x="2658" y="3950"/>
                  </a:lnTo>
                  <a:lnTo>
                    <a:pt x="2648" y="3889"/>
                  </a:lnTo>
                  <a:lnTo>
                    <a:pt x="2637" y="3832"/>
                  </a:lnTo>
                  <a:lnTo>
                    <a:pt x="2623" y="3776"/>
                  </a:lnTo>
                  <a:lnTo>
                    <a:pt x="2609" y="3721"/>
                  </a:lnTo>
                  <a:lnTo>
                    <a:pt x="2592" y="3669"/>
                  </a:lnTo>
                  <a:lnTo>
                    <a:pt x="2575" y="3619"/>
                  </a:lnTo>
                  <a:lnTo>
                    <a:pt x="2554" y="3572"/>
                  </a:lnTo>
                  <a:lnTo>
                    <a:pt x="2533" y="3526"/>
                  </a:lnTo>
                  <a:lnTo>
                    <a:pt x="2510" y="3481"/>
                  </a:lnTo>
                  <a:lnTo>
                    <a:pt x="2484" y="3440"/>
                  </a:lnTo>
                  <a:lnTo>
                    <a:pt x="2458" y="3401"/>
                  </a:lnTo>
                  <a:lnTo>
                    <a:pt x="2458" y="3401"/>
                  </a:lnTo>
                  <a:lnTo>
                    <a:pt x="2429" y="3363"/>
                  </a:lnTo>
                  <a:lnTo>
                    <a:pt x="2400" y="3327"/>
                  </a:lnTo>
                  <a:lnTo>
                    <a:pt x="2385" y="3311"/>
                  </a:lnTo>
                  <a:lnTo>
                    <a:pt x="2369" y="3295"/>
                  </a:lnTo>
                  <a:lnTo>
                    <a:pt x="2353" y="3280"/>
                  </a:lnTo>
                  <a:lnTo>
                    <a:pt x="2335" y="3265"/>
                  </a:lnTo>
                  <a:lnTo>
                    <a:pt x="2319" y="3251"/>
                  </a:lnTo>
                  <a:lnTo>
                    <a:pt x="2302" y="3237"/>
                  </a:lnTo>
                  <a:lnTo>
                    <a:pt x="2284" y="3224"/>
                  </a:lnTo>
                  <a:lnTo>
                    <a:pt x="2265" y="3212"/>
                  </a:lnTo>
                  <a:lnTo>
                    <a:pt x="2247" y="3200"/>
                  </a:lnTo>
                  <a:lnTo>
                    <a:pt x="2229" y="3189"/>
                  </a:lnTo>
                  <a:lnTo>
                    <a:pt x="2209" y="3178"/>
                  </a:lnTo>
                  <a:lnTo>
                    <a:pt x="2190" y="3168"/>
                  </a:lnTo>
                  <a:lnTo>
                    <a:pt x="2170" y="3159"/>
                  </a:lnTo>
                  <a:lnTo>
                    <a:pt x="2150" y="3151"/>
                  </a:lnTo>
                  <a:lnTo>
                    <a:pt x="2129" y="3143"/>
                  </a:lnTo>
                  <a:lnTo>
                    <a:pt x="2107" y="3135"/>
                  </a:lnTo>
                  <a:lnTo>
                    <a:pt x="2065" y="3121"/>
                  </a:lnTo>
                  <a:lnTo>
                    <a:pt x="2020" y="3111"/>
                  </a:lnTo>
                  <a:lnTo>
                    <a:pt x="1973" y="3103"/>
                  </a:lnTo>
                  <a:lnTo>
                    <a:pt x="1925" y="3096"/>
                  </a:lnTo>
                  <a:lnTo>
                    <a:pt x="1875" y="3092"/>
                  </a:lnTo>
                  <a:lnTo>
                    <a:pt x="1825" y="3091"/>
                  </a:lnTo>
                  <a:lnTo>
                    <a:pt x="1825" y="3091"/>
                  </a:lnTo>
                  <a:lnTo>
                    <a:pt x="1776" y="3092"/>
                  </a:lnTo>
                  <a:lnTo>
                    <a:pt x="1729" y="3096"/>
                  </a:lnTo>
                  <a:lnTo>
                    <a:pt x="1683" y="3103"/>
                  </a:lnTo>
                  <a:lnTo>
                    <a:pt x="1637" y="3111"/>
                  </a:lnTo>
                  <a:lnTo>
                    <a:pt x="1594" y="3121"/>
                  </a:lnTo>
                  <a:lnTo>
                    <a:pt x="1552" y="3135"/>
                  </a:lnTo>
                  <a:lnTo>
                    <a:pt x="1511" y="3151"/>
                  </a:lnTo>
                  <a:lnTo>
                    <a:pt x="1491" y="3159"/>
                  </a:lnTo>
                  <a:lnTo>
                    <a:pt x="1472" y="3168"/>
                  </a:lnTo>
                  <a:lnTo>
                    <a:pt x="1452" y="3178"/>
                  </a:lnTo>
                  <a:lnTo>
                    <a:pt x="1434" y="3189"/>
                  </a:lnTo>
                  <a:lnTo>
                    <a:pt x="1415" y="3200"/>
                  </a:lnTo>
                  <a:lnTo>
                    <a:pt x="1397" y="3212"/>
                  </a:lnTo>
                  <a:lnTo>
                    <a:pt x="1380" y="3224"/>
                  </a:lnTo>
                  <a:lnTo>
                    <a:pt x="1363" y="3237"/>
                  </a:lnTo>
                  <a:lnTo>
                    <a:pt x="1328" y="3265"/>
                  </a:lnTo>
                  <a:lnTo>
                    <a:pt x="1296" y="3295"/>
                  </a:lnTo>
                  <a:lnTo>
                    <a:pt x="1265" y="3327"/>
                  </a:lnTo>
                  <a:lnTo>
                    <a:pt x="1235" y="3363"/>
                  </a:lnTo>
                  <a:lnTo>
                    <a:pt x="1207" y="3401"/>
                  </a:lnTo>
                  <a:lnTo>
                    <a:pt x="1207" y="3401"/>
                  </a:lnTo>
                  <a:lnTo>
                    <a:pt x="1194" y="3418"/>
                  </a:lnTo>
                  <a:lnTo>
                    <a:pt x="1183" y="3436"/>
                  </a:lnTo>
                  <a:lnTo>
                    <a:pt x="1159" y="3475"/>
                  </a:lnTo>
                  <a:lnTo>
                    <a:pt x="1137" y="3517"/>
                  </a:lnTo>
                  <a:lnTo>
                    <a:pt x="1117" y="3560"/>
                  </a:lnTo>
                  <a:lnTo>
                    <a:pt x="1099" y="3606"/>
                  </a:lnTo>
                  <a:lnTo>
                    <a:pt x="1082" y="3655"/>
                  </a:lnTo>
                  <a:lnTo>
                    <a:pt x="1067" y="3707"/>
                  </a:lnTo>
                  <a:lnTo>
                    <a:pt x="1053" y="3761"/>
                  </a:lnTo>
                  <a:lnTo>
                    <a:pt x="1040" y="3817"/>
                  </a:lnTo>
                  <a:lnTo>
                    <a:pt x="1030" y="3877"/>
                  </a:lnTo>
                  <a:lnTo>
                    <a:pt x="1021" y="3938"/>
                  </a:lnTo>
                  <a:lnTo>
                    <a:pt x="1014" y="4002"/>
                  </a:lnTo>
                  <a:lnTo>
                    <a:pt x="1008" y="4068"/>
                  </a:lnTo>
                  <a:lnTo>
                    <a:pt x="1005" y="4137"/>
                  </a:lnTo>
                  <a:lnTo>
                    <a:pt x="1001" y="4209"/>
                  </a:lnTo>
                  <a:lnTo>
                    <a:pt x="1001" y="4283"/>
                  </a:lnTo>
                  <a:lnTo>
                    <a:pt x="1001" y="4283"/>
                  </a:lnTo>
                  <a:lnTo>
                    <a:pt x="1001" y="4352"/>
                  </a:lnTo>
                  <a:lnTo>
                    <a:pt x="1005" y="4419"/>
                  </a:lnTo>
                  <a:lnTo>
                    <a:pt x="1008" y="4484"/>
                  </a:lnTo>
                  <a:lnTo>
                    <a:pt x="1015" y="4546"/>
                  </a:lnTo>
                  <a:lnTo>
                    <a:pt x="1022" y="4605"/>
                  </a:lnTo>
                  <a:lnTo>
                    <a:pt x="1032" y="4664"/>
                  </a:lnTo>
                  <a:lnTo>
                    <a:pt x="1043" y="4720"/>
                  </a:lnTo>
                  <a:lnTo>
                    <a:pt x="1056" y="4773"/>
                  </a:lnTo>
                  <a:lnTo>
                    <a:pt x="1070" y="4824"/>
                  </a:lnTo>
                  <a:lnTo>
                    <a:pt x="1087" y="4874"/>
                  </a:lnTo>
                  <a:lnTo>
                    <a:pt x="1106" y="4921"/>
                  </a:lnTo>
                  <a:lnTo>
                    <a:pt x="1125" y="4965"/>
                  </a:lnTo>
                  <a:lnTo>
                    <a:pt x="1147" y="5008"/>
                  </a:lnTo>
                  <a:lnTo>
                    <a:pt x="1170" y="5048"/>
                  </a:lnTo>
                  <a:lnTo>
                    <a:pt x="1195" y="5086"/>
                  </a:lnTo>
                  <a:lnTo>
                    <a:pt x="1222" y="5122"/>
                  </a:lnTo>
                  <a:lnTo>
                    <a:pt x="1222" y="5122"/>
                  </a:lnTo>
                  <a:lnTo>
                    <a:pt x="1250" y="5159"/>
                  </a:lnTo>
                  <a:lnTo>
                    <a:pt x="1280" y="5195"/>
                  </a:lnTo>
                  <a:lnTo>
                    <a:pt x="1311" y="5227"/>
                  </a:lnTo>
                  <a:lnTo>
                    <a:pt x="1328" y="5243"/>
                  </a:lnTo>
                  <a:lnTo>
                    <a:pt x="1344" y="5258"/>
                  </a:lnTo>
                  <a:lnTo>
                    <a:pt x="1362" y="5272"/>
                  </a:lnTo>
                  <a:lnTo>
                    <a:pt x="1379" y="5285"/>
                  </a:lnTo>
                  <a:lnTo>
                    <a:pt x="1396" y="5298"/>
                  </a:lnTo>
                  <a:lnTo>
                    <a:pt x="1414" y="5311"/>
                  </a:lnTo>
                  <a:lnTo>
                    <a:pt x="1433" y="5322"/>
                  </a:lnTo>
                  <a:lnTo>
                    <a:pt x="1452" y="5334"/>
                  </a:lnTo>
                  <a:lnTo>
                    <a:pt x="1470" y="5344"/>
                  </a:lnTo>
                  <a:lnTo>
                    <a:pt x="1491" y="5354"/>
                  </a:lnTo>
                  <a:lnTo>
                    <a:pt x="1511" y="5363"/>
                  </a:lnTo>
                  <a:lnTo>
                    <a:pt x="1531" y="5373"/>
                  </a:lnTo>
                  <a:lnTo>
                    <a:pt x="1552" y="5381"/>
                  </a:lnTo>
                  <a:lnTo>
                    <a:pt x="1573" y="5389"/>
                  </a:lnTo>
                  <a:lnTo>
                    <a:pt x="1616" y="5401"/>
                  </a:lnTo>
                  <a:lnTo>
                    <a:pt x="1661" y="5413"/>
                  </a:lnTo>
                  <a:lnTo>
                    <a:pt x="1707" y="5421"/>
                  </a:lnTo>
                  <a:lnTo>
                    <a:pt x="1755" y="5426"/>
                  </a:lnTo>
                  <a:lnTo>
                    <a:pt x="1804" y="5430"/>
                  </a:lnTo>
                  <a:lnTo>
                    <a:pt x="1855" y="5432"/>
                  </a:lnTo>
                  <a:lnTo>
                    <a:pt x="1855" y="5432"/>
                  </a:lnTo>
                  <a:lnTo>
                    <a:pt x="1902" y="5430"/>
                  </a:lnTo>
                  <a:lnTo>
                    <a:pt x="1949" y="5426"/>
                  </a:lnTo>
                  <a:lnTo>
                    <a:pt x="1992" y="5421"/>
                  </a:lnTo>
                  <a:lnTo>
                    <a:pt x="2036" y="5413"/>
                  </a:lnTo>
                  <a:lnTo>
                    <a:pt x="2078" y="5401"/>
                  </a:lnTo>
                  <a:lnTo>
                    <a:pt x="2120" y="5389"/>
                  </a:lnTo>
                  <a:lnTo>
                    <a:pt x="2159" y="5373"/>
                  </a:lnTo>
                  <a:lnTo>
                    <a:pt x="2198" y="5354"/>
                  </a:lnTo>
                  <a:lnTo>
                    <a:pt x="2234" y="5334"/>
                  </a:lnTo>
                  <a:lnTo>
                    <a:pt x="2270" y="5311"/>
                  </a:lnTo>
                  <a:lnTo>
                    <a:pt x="2304" y="5285"/>
                  </a:lnTo>
                  <a:lnTo>
                    <a:pt x="2338" y="5258"/>
                  </a:lnTo>
                  <a:lnTo>
                    <a:pt x="2370" y="5227"/>
                  </a:lnTo>
                  <a:lnTo>
                    <a:pt x="2401" y="5195"/>
                  </a:lnTo>
                  <a:lnTo>
                    <a:pt x="2429" y="5159"/>
                  </a:lnTo>
                  <a:lnTo>
                    <a:pt x="2458" y="5122"/>
                  </a:lnTo>
                  <a:lnTo>
                    <a:pt x="2458" y="5122"/>
                  </a:lnTo>
                  <a:lnTo>
                    <a:pt x="2484" y="5082"/>
                  </a:lnTo>
                  <a:lnTo>
                    <a:pt x="2510" y="5041"/>
                  </a:lnTo>
                  <a:lnTo>
                    <a:pt x="2533" y="4999"/>
                  </a:lnTo>
                  <a:lnTo>
                    <a:pt x="2554" y="4954"/>
                  </a:lnTo>
                  <a:lnTo>
                    <a:pt x="2575" y="4908"/>
                  </a:lnTo>
                  <a:lnTo>
                    <a:pt x="2592" y="4860"/>
                  </a:lnTo>
                  <a:lnTo>
                    <a:pt x="2609" y="4809"/>
                  </a:lnTo>
                  <a:lnTo>
                    <a:pt x="2623" y="4758"/>
                  </a:lnTo>
                  <a:lnTo>
                    <a:pt x="2637" y="4705"/>
                  </a:lnTo>
                  <a:lnTo>
                    <a:pt x="2648" y="4650"/>
                  </a:lnTo>
                  <a:lnTo>
                    <a:pt x="2658" y="4593"/>
                  </a:lnTo>
                  <a:lnTo>
                    <a:pt x="2666" y="4534"/>
                  </a:lnTo>
                  <a:lnTo>
                    <a:pt x="2671" y="4474"/>
                  </a:lnTo>
                  <a:lnTo>
                    <a:pt x="2676" y="4412"/>
                  </a:lnTo>
                  <a:lnTo>
                    <a:pt x="2678" y="4348"/>
                  </a:lnTo>
                  <a:lnTo>
                    <a:pt x="2679" y="4283"/>
                  </a:lnTo>
                  <a:lnTo>
                    <a:pt x="2679" y="4283"/>
                  </a:lnTo>
                  <a:close/>
                  <a:moveTo>
                    <a:pt x="4370" y="0"/>
                  </a:moveTo>
                  <a:lnTo>
                    <a:pt x="4370" y="0"/>
                  </a:lnTo>
                  <a:lnTo>
                    <a:pt x="4370" y="0"/>
                  </a:lnTo>
                  <a:lnTo>
                    <a:pt x="4397" y="1"/>
                  </a:lnTo>
                  <a:lnTo>
                    <a:pt x="4422" y="2"/>
                  </a:lnTo>
                  <a:lnTo>
                    <a:pt x="4447" y="5"/>
                  </a:lnTo>
                  <a:lnTo>
                    <a:pt x="4472" y="8"/>
                  </a:lnTo>
                  <a:lnTo>
                    <a:pt x="4498" y="13"/>
                  </a:lnTo>
                  <a:lnTo>
                    <a:pt x="4522" y="18"/>
                  </a:lnTo>
                  <a:lnTo>
                    <a:pt x="4546" y="24"/>
                  </a:lnTo>
                  <a:lnTo>
                    <a:pt x="4569" y="31"/>
                  </a:lnTo>
                  <a:lnTo>
                    <a:pt x="4590" y="39"/>
                  </a:lnTo>
                  <a:lnTo>
                    <a:pt x="4613" y="48"/>
                  </a:lnTo>
                  <a:lnTo>
                    <a:pt x="4634" y="57"/>
                  </a:lnTo>
                  <a:lnTo>
                    <a:pt x="4655" y="68"/>
                  </a:lnTo>
                  <a:lnTo>
                    <a:pt x="4675" y="79"/>
                  </a:lnTo>
                  <a:lnTo>
                    <a:pt x="4695" y="91"/>
                  </a:lnTo>
                  <a:lnTo>
                    <a:pt x="4713" y="103"/>
                  </a:lnTo>
                  <a:lnTo>
                    <a:pt x="4730" y="116"/>
                  </a:lnTo>
                  <a:lnTo>
                    <a:pt x="4748" y="130"/>
                  </a:lnTo>
                  <a:lnTo>
                    <a:pt x="4764" y="144"/>
                  </a:lnTo>
                  <a:lnTo>
                    <a:pt x="4779" y="158"/>
                  </a:lnTo>
                  <a:lnTo>
                    <a:pt x="4793" y="174"/>
                  </a:lnTo>
                  <a:lnTo>
                    <a:pt x="4807" y="190"/>
                  </a:lnTo>
                  <a:lnTo>
                    <a:pt x="4819" y="206"/>
                  </a:lnTo>
                  <a:lnTo>
                    <a:pt x="4830" y="224"/>
                  </a:lnTo>
                  <a:lnTo>
                    <a:pt x="4840" y="241"/>
                  </a:lnTo>
                  <a:lnTo>
                    <a:pt x="4850" y="259"/>
                  </a:lnTo>
                  <a:lnTo>
                    <a:pt x="4858" y="278"/>
                  </a:lnTo>
                  <a:lnTo>
                    <a:pt x="4865" y="296"/>
                  </a:lnTo>
                  <a:lnTo>
                    <a:pt x="4870" y="315"/>
                  </a:lnTo>
                  <a:lnTo>
                    <a:pt x="4875" y="334"/>
                  </a:lnTo>
                  <a:lnTo>
                    <a:pt x="4878" y="354"/>
                  </a:lnTo>
                  <a:lnTo>
                    <a:pt x="4881" y="374"/>
                  </a:lnTo>
                  <a:lnTo>
                    <a:pt x="4881" y="395"/>
                  </a:lnTo>
                  <a:lnTo>
                    <a:pt x="4881" y="2811"/>
                  </a:lnTo>
                  <a:lnTo>
                    <a:pt x="4881" y="2811"/>
                  </a:lnTo>
                  <a:lnTo>
                    <a:pt x="4901" y="2778"/>
                  </a:lnTo>
                  <a:lnTo>
                    <a:pt x="4923" y="2746"/>
                  </a:lnTo>
                  <a:lnTo>
                    <a:pt x="4946" y="2714"/>
                  </a:lnTo>
                  <a:lnTo>
                    <a:pt x="4970" y="2683"/>
                  </a:lnTo>
                  <a:lnTo>
                    <a:pt x="4995" y="2653"/>
                  </a:lnTo>
                  <a:lnTo>
                    <a:pt x="5022" y="2623"/>
                  </a:lnTo>
                  <a:lnTo>
                    <a:pt x="5049" y="2594"/>
                  </a:lnTo>
                  <a:lnTo>
                    <a:pt x="5078" y="2566"/>
                  </a:lnTo>
                  <a:lnTo>
                    <a:pt x="5107" y="2539"/>
                  </a:lnTo>
                  <a:lnTo>
                    <a:pt x="5138" y="2513"/>
                  </a:lnTo>
                  <a:lnTo>
                    <a:pt x="5169" y="2487"/>
                  </a:lnTo>
                  <a:lnTo>
                    <a:pt x="5202" y="2461"/>
                  </a:lnTo>
                  <a:lnTo>
                    <a:pt x="5235" y="2437"/>
                  </a:lnTo>
                  <a:lnTo>
                    <a:pt x="5271" y="2414"/>
                  </a:lnTo>
                  <a:lnTo>
                    <a:pt x="5306" y="2391"/>
                  </a:lnTo>
                  <a:lnTo>
                    <a:pt x="5344" y="2370"/>
                  </a:lnTo>
                  <a:lnTo>
                    <a:pt x="5344" y="2370"/>
                  </a:lnTo>
                  <a:lnTo>
                    <a:pt x="5377" y="2352"/>
                  </a:lnTo>
                  <a:lnTo>
                    <a:pt x="5412" y="2335"/>
                  </a:lnTo>
                  <a:lnTo>
                    <a:pt x="5447" y="2320"/>
                  </a:lnTo>
                  <a:lnTo>
                    <a:pt x="5484" y="2305"/>
                  </a:lnTo>
                  <a:lnTo>
                    <a:pt x="5521" y="2293"/>
                  </a:lnTo>
                  <a:lnTo>
                    <a:pt x="5559" y="2280"/>
                  </a:lnTo>
                  <a:lnTo>
                    <a:pt x="5598" y="2269"/>
                  </a:lnTo>
                  <a:lnTo>
                    <a:pt x="5638" y="2260"/>
                  </a:lnTo>
                  <a:lnTo>
                    <a:pt x="5679" y="2250"/>
                  </a:lnTo>
                  <a:lnTo>
                    <a:pt x="5720" y="2243"/>
                  </a:lnTo>
                  <a:lnTo>
                    <a:pt x="5764" y="2237"/>
                  </a:lnTo>
                  <a:lnTo>
                    <a:pt x="5807" y="2231"/>
                  </a:lnTo>
                  <a:lnTo>
                    <a:pt x="5852" y="2227"/>
                  </a:lnTo>
                  <a:lnTo>
                    <a:pt x="5897" y="2224"/>
                  </a:lnTo>
                  <a:lnTo>
                    <a:pt x="5944" y="2223"/>
                  </a:lnTo>
                  <a:lnTo>
                    <a:pt x="5992" y="2222"/>
                  </a:lnTo>
                  <a:lnTo>
                    <a:pt x="5992" y="2222"/>
                  </a:lnTo>
                  <a:lnTo>
                    <a:pt x="6035" y="2223"/>
                  </a:lnTo>
                  <a:lnTo>
                    <a:pt x="6077" y="2224"/>
                  </a:lnTo>
                  <a:lnTo>
                    <a:pt x="6119" y="2227"/>
                  </a:lnTo>
                  <a:lnTo>
                    <a:pt x="6161" y="2231"/>
                  </a:lnTo>
                  <a:lnTo>
                    <a:pt x="6202" y="2235"/>
                  </a:lnTo>
                  <a:lnTo>
                    <a:pt x="6242" y="2242"/>
                  </a:lnTo>
                  <a:lnTo>
                    <a:pt x="6282" y="2249"/>
                  </a:lnTo>
                  <a:lnTo>
                    <a:pt x="6321" y="2258"/>
                  </a:lnTo>
                  <a:lnTo>
                    <a:pt x="6360" y="2268"/>
                  </a:lnTo>
                  <a:lnTo>
                    <a:pt x="6399" y="2278"/>
                  </a:lnTo>
                  <a:lnTo>
                    <a:pt x="6437" y="2291"/>
                  </a:lnTo>
                  <a:lnTo>
                    <a:pt x="6475" y="2303"/>
                  </a:lnTo>
                  <a:lnTo>
                    <a:pt x="6512" y="2317"/>
                  </a:lnTo>
                  <a:lnTo>
                    <a:pt x="6548" y="2332"/>
                  </a:lnTo>
                  <a:lnTo>
                    <a:pt x="6585" y="2349"/>
                  </a:lnTo>
                  <a:lnTo>
                    <a:pt x="6621" y="2366"/>
                  </a:lnTo>
                  <a:lnTo>
                    <a:pt x="6655" y="2385"/>
                  </a:lnTo>
                  <a:lnTo>
                    <a:pt x="6691" y="2404"/>
                  </a:lnTo>
                  <a:lnTo>
                    <a:pt x="6724" y="2425"/>
                  </a:lnTo>
                  <a:lnTo>
                    <a:pt x="6758" y="2446"/>
                  </a:lnTo>
                  <a:lnTo>
                    <a:pt x="6792" y="2469"/>
                  </a:lnTo>
                  <a:lnTo>
                    <a:pt x="6824" y="2495"/>
                  </a:lnTo>
                  <a:lnTo>
                    <a:pt x="6856" y="2520"/>
                  </a:lnTo>
                  <a:lnTo>
                    <a:pt x="6888" y="2546"/>
                  </a:lnTo>
                  <a:lnTo>
                    <a:pt x="6919" y="2574"/>
                  </a:lnTo>
                  <a:lnTo>
                    <a:pt x="6950" y="2602"/>
                  </a:lnTo>
                  <a:lnTo>
                    <a:pt x="6981" y="2632"/>
                  </a:lnTo>
                  <a:lnTo>
                    <a:pt x="7011" y="2662"/>
                  </a:lnTo>
                  <a:lnTo>
                    <a:pt x="7039" y="2694"/>
                  </a:lnTo>
                  <a:lnTo>
                    <a:pt x="7068" y="2728"/>
                  </a:lnTo>
                  <a:lnTo>
                    <a:pt x="7097" y="2762"/>
                  </a:lnTo>
                  <a:lnTo>
                    <a:pt x="7124" y="2797"/>
                  </a:lnTo>
                  <a:lnTo>
                    <a:pt x="7124" y="2797"/>
                  </a:lnTo>
                  <a:lnTo>
                    <a:pt x="7152" y="2833"/>
                  </a:lnTo>
                  <a:lnTo>
                    <a:pt x="7178" y="2871"/>
                  </a:lnTo>
                  <a:lnTo>
                    <a:pt x="7203" y="2908"/>
                  </a:lnTo>
                  <a:lnTo>
                    <a:pt x="7227" y="2945"/>
                  </a:lnTo>
                  <a:lnTo>
                    <a:pt x="7252" y="2984"/>
                  </a:lnTo>
                  <a:lnTo>
                    <a:pt x="7274" y="3025"/>
                  </a:lnTo>
                  <a:lnTo>
                    <a:pt x="7296" y="3065"/>
                  </a:lnTo>
                  <a:lnTo>
                    <a:pt x="7318" y="3105"/>
                  </a:lnTo>
                  <a:lnTo>
                    <a:pt x="7338" y="3146"/>
                  </a:lnTo>
                  <a:lnTo>
                    <a:pt x="7357" y="3189"/>
                  </a:lnTo>
                  <a:lnTo>
                    <a:pt x="7375" y="3231"/>
                  </a:lnTo>
                  <a:lnTo>
                    <a:pt x="7394" y="3275"/>
                  </a:lnTo>
                  <a:lnTo>
                    <a:pt x="7410" y="3319"/>
                  </a:lnTo>
                  <a:lnTo>
                    <a:pt x="7426" y="3364"/>
                  </a:lnTo>
                  <a:lnTo>
                    <a:pt x="7441" y="3409"/>
                  </a:lnTo>
                  <a:lnTo>
                    <a:pt x="7456" y="3456"/>
                  </a:lnTo>
                  <a:lnTo>
                    <a:pt x="7468" y="3502"/>
                  </a:lnTo>
                  <a:lnTo>
                    <a:pt x="7481" y="3550"/>
                  </a:lnTo>
                  <a:lnTo>
                    <a:pt x="7492" y="3598"/>
                  </a:lnTo>
                  <a:lnTo>
                    <a:pt x="7504" y="3646"/>
                  </a:lnTo>
                  <a:lnTo>
                    <a:pt x="7513" y="3696"/>
                  </a:lnTo>
                  <a:lnTo>
                    <a:pt x="7522" y="3746"/>
                  </a:lnTo>
                  <a:lnTo>
                    <a:pt x="7530" y="3797"/>
                  </a:lnTo>
                  <a:lnTo>
                    <a:pt x="7538" y="3848"/>
                  </a:lnTo>
                  <a:lnTo>
                    <a:pt x="7544" y="3901"/>
                  </a:lnTo>
                  <a:lnTo>
                    <a:pt x="7550" y="3953"/>
                  </a:lnTo>
                  <a:lnTo>
                    <a:pt x="7554" y="4006"/>
                  </a:lnTo>
                  <a:lnTo>
                    <a:pt x="7559" y="4060"/>
                  </a:lnTo>
                  <a:lnTo>
                    <a:pt x="7561" y="4115"/>
                  </a:lnTo>
                  <a:lnTo>
                    <a:pt x="7564" y="4170"/>
                  </a:lnTo>
                  <a:lnTo>
                    <a:pt x="7565" y="4227"/>
                  </a:lnTo>
                  <a:lnTo>
                    <a:pt x="7566" y="4283"/>
                  </a:lnTo>
                  <a:lnTo>
                    <a:pt x="7566" y="4283"/>
                  </a:lnTo>
                  <a:lnTo>
                    <a:pt x="7565" y="4340"/>
                  </a:lnTo>
                  <a:lnTo>
                    <a:pt x="7564" y="4396"/>
                  </a:lnTo>
                  <a:lnTo>
                    <a:pt x="7561" y="4451"/>
                  </a:lnTo>
                  <a:lnTo>
                    <a:pt x="7559" y="4507"/>
                  </a:lnTo>
                  <a:lnTo>
                    <a:pt x="7554" y="4560"/>
                  </a:lnTo>
                  <a:lnTo>
                    <a:pt x="7550" y="4613"/>
                  </a:lnTo>
                  <a:lnTo>
                    <a:pt x="7544" y="4666"/>
                  </a:lnTo>
                  <a:lnTo>
                    <a:pt x="7538" y="4719"/>
                  </a:lnTo>
                  <a:lnTo>
                    <a:pt x="7530" y="4769"/>
                  </a:lnTo>
                  <a:lnTo>
                    <a:pt x="7522" y="4821"/>
                  </a:lnTo>
                  <a:lnTo>
                    <a:pt x="7513" y="4870"/>
                  </a:lnTo>
                  <a:lnTo>
                    <a:pt x="7504" y="4919"/>
                  </a:lnTo>
                  <a:lnTo>
                    <a:pt x="7492" y="4969"/>
                  </a:lnTo>
                  <a:lnTo>
                    <a:pt x="7481" y="5017"/>
                  </a:lnTo>
                  <a:lnTo>
                    <a:pt x="7468" y="5064"/>
                  </a:lnTo>
                  <a:lnTo>
                    <a:pt x="7456" y="5111"/>
                  </a:lnTo>
                  <a:lnTo>
                    <a:pt x="7441" y="5157"/>
                  </a:lnTo>
                  <a:lnTo>
                    <a:pt x="7426" y="5203"/>
                  </a:lnTo>
                  <a:lnTo>
                    <a:pt x="7410" y="5247"/>
                  </a:lnTo>
                  <a:lnTo>
                    <a:pt x="7394" y="5292"/>
                  </a:lnTo>
                  <a:lnTo>
                    <a:pt x="7375" y="5336"/>
                  </a:lnTo>
                  <a:lnTo>
                    <a:pt x="7357" y="5378"/>
                  </a:lnTo>
                  <a:lnTo>
                    <a:pt x="7338" y="5421"/>
                  </a:lnTo>
                  <a:lnTo>
                    <a:pt x="7318" y="5462"/>
                  </a:lnTo>
                  <a:lnTo>
                    <a:pt x="7296" y="5503"/>
                  </a:lnTo>
                  <a:lnTo>
                    <a:pt x="7274" y="5543"/>
                  </a:lnTo>
                  <a:lnTo>
                    <a:pt x="7252" y="5582"/>
                  </a:lnTo>
                  <a:lnTo>
                    <a:pt x="7227" y="5621"/>
                  </a:lnTo>
                  <a:lnTo>
                    <a:pt x="7203" y="5659"/>
                  </a:lnTo>
                  <a:lnTo>
                    <a:pt x="7178" y="5697"/>
                  </a:lnTo>
                  <a:lnTo>
                    <a:pt x="7152" y="5734"/>
                  </a:lnTo>
                  <a:lnTo>
                    <a:pt x="7124" y="5771"/>
                  </a:lnTo>
                  <a:lnTo>
                    <a:pt x="7124" y="5771"/>
                  </a:lnTo>
                  <a:lnTo>
                    <a:pt x="7097" y="5805"/>
                  </a:lnTo>
                  <a:lnTo>
                    <a:pt x="7067" y="5838"/>
                  </a:lnTo>
                  <a:lnTo>
                    <a:pt x="7036" y="5870"/>
                  </a:lnTo>
                  <a:lnTo>
                    <a:pt x="7005" y="5900"/>
                  </a:lnTo>
                  <a:lnTo>
                    <a:pt x="6972" y="5930"/>
                  </a:lnTo>
                  <a:lnTo>
                    <a:pt x="6937" y="5959"/>
                  </a:lnTo>
                  <a:lnTo>
                    <a:pt x="6902" y="5985"/>
                  </a:lnTo>
                  <a:lnTo>
                    <a:pt x="6865" y="6011"/>
                  </a:lnTo>
                  <a:lnTo>
                    <a:pt x="6827" y="6037"/>
                  </a:lnTo>
                  <a:lnTo>
                    <a:pt x="6788" y="6060"/>
                  </a:lnTo>
                  <a:lnTo>
                    <a:pt x="6748" y="6081"/>
                  </a:lnTo>
                  <a:lnTo>
                    <a:pt x="6706" y="6103"/>
                  </a:lnTo>
                  <a:lnTo>
                    <a:pt x="6663" y="6123"/>
                  </a:lnTo>
                  <a:lnTo>
                    <a:pt x="6620" y="6141"/>
                  </a:lnTo>
                  <a:lnTo>
                    <a:pt x="6574" y="6159"/>
                  </a:lnTo>
                  <a:lnTo>
                    <a:pt x="6528" y="6175"/>
                  </a:lnTo>
                  <a:lnTo>
                    <a:pt x="6528" y="6175"/>
                  </a:lnTo>
                  <a:lnTo>
                    <a:pt x="6481" y="6190"/>
                  </a:lnTo>
                  <a:lnTo>
                    <a:pt x="6435" y="6204"/>
                  </a:lnTo>
                  <a:lnTo>
                    <a:pt x="6388" y="6218"/>
                  </a:lnTo>
                  <a:lnTo>
                    <a:pt x="6341" y="6229"/>
                  </a:lnTo>
                  <a:lnTo>
                    <a:pt x="6294" y="6241"/>
                  </a:lnTo>
                  <a:lnTo>
                    <a:pt x="6248" y="6251"/>
                  </a:lnTo>
                  <a:lnTo>
                    <a:pt x="6201" y="6260"/>
                  </a:lnTo>
                  <a:lnTo>
                    <a:pt x="6155" y="6268"/>
                  </a:lnTo>
                  <a:lnTo>
                    <a:pt x="6108" y="6276"/>
                  </a:lnTo>
                  <a:lnTo>
                    <a:pt x="6062" y="6283"/>
                  </a:lnTo>
                  <a:lnTo>
                    <a:pt x="6015" y="6288"/>
                  </a:lnTo>
                  <a:lnTo>
                    <a:pt x="5969" y="6292"/>
                  </a:lnTo>
                  <a:lnTo>
                    <a:pt x="5923" y="6296"/>
                  </a:lnTo>
                  <a:lnTo>
                    <a:pt x="5876" y="6298"/>
                  </a:lnTo>
                  <a:lnTo>
                    <a:pt x="5830" y="6300"/>
                  </a:lnTo>
                  <a:lnTo>
                    <a:pt x="5784" y="6300"/>
                  </a:lnTo>
                  <a:lnTo>
                    <a:pt x="5784" y="6300"/>
                  </a:lnTo>
                  <a:lnTo>
                    <a:pt x="5731" y="6300"/>
                  </a:lnTo>
                  <a:lnTo>
                    <a:pt x="5679" y="6299"/>
                  </a:lnTo>
                  <a:lnTo>
                    <a:pt x="5626" y="6297"/>
                  </a:lnTo>
                  <a:lnTo>
                    <a:pt x="5575" y="6294"/>
                  </a:lnTo>
                  <a:lnTo>
                    <a:pt x="5524" y="6290"/>
                  </a:lnTo>
                  <a:lnTo>
                    <a:pt x="5474" y="6284"/>
                  </a:lnTo>
                  <a:lnTo>
                    <a:pt x="5424" y="6279"/>
                  </a:lnTo>
                  <a:lnTo>
                    <a:pt x="5375" y="6273"/>
                  </a:lnTo>
                  <a:lnTo>
                    <a:pt x="5326" y="6265"/>
                  </a:lnTo>
                  <a:lnTo>
                    <a:pt x="5279" y="6257"/>
                  </a:lnTo>
                  <a:lnTo>
                    <a:pt x="5230" y="6248"/>
                  </a:lnTo>
                  <a:lnTo>
                    <a:pt x="5185" y="6237"/>
                  </a:lnTo>
                  <a:lnTo>
                    <a:pt x="5139" y="6227"/>
                  </a:lnTo>
                  <a:lnTo>
                    <a:pt x="5093" y="6216"/>
                  </a:lnTo>
                  <a:lnTo>
                    <a:pt x="5048" y="6203"/>
                  </a:lnTo>
                  <a:lnTo>
                    <a:pt x="5005" y="6189"/>
                  </a:lnTo>
                  <a:lnTo>
                    <a:pt x="4961" y="6174"/>
                  </a:lnTo>
                  <a:lnTo>
                    <a:pt x="4918" y="6159"/>
                  </a:lnTo>
                  <a:lnTo>
                    <a:pt x="4876" y="6143"/>
                  </a:lnTo>
                  <a:lnTo>
                    <a:pt x="4835" y="6126"/>
                  </a:lnTo>
                  <a:lnTo>
                    <a:pt x="4795" y="6109"/>
                  </a:lnTo>
                  <a:lnTo>
                    <a:pt x="4754" y="6089"/>
                  </a:lnTo>
                  <a:lnTo>
                    <a:pt x="4717" y="6070"/>
                  </a:lnTo>
                  <a:lnTo>
                    <a:pt x="4678" y="6049"/>
                  </a:lnTo>
                  <a:lnTo>
                    <a:pt x="4640" y="6029"/>
                  </a:lnTo>
                  <a:lnTo>
                    <a:pt x="4603" y="6006"/>
                  </a:lnTo>
                  <a:lnTo>
                    <a:pt x="4567" y="5983"/>
                  </a:lnTo>
                  <a:lnTo>
                    <a:pt x="4533" y="5959"/>
                  </a:lnTo>
                  <a:lnTo>
                    <a:pt x="4499" y="5935"/>
                  </a:lnTo>
                  <a:lnTo>
                    <a:pt x="4464" y="5908"/>
                  </a:lnTo>
                  <a:lnTo>
                    <a:pt x="4432" y="5882"/>
                  </a:lnTo>
                  <a:lnTo>
                    <a:pt x="4400" y="5854"/>
                  </a:lnTo>
                  <a:lnTo>
                    <a:pt x="4369" y="5827"/>
                  </a:lnTo>
                  <a:lnTo>
                    <a:pt x="4339" y="5797"/>
                  </a:lnTo>
                  <a:lnTo>
                    <a:pt x="4309" y="5767"/>
                  </a:lnTo>
                  <a:lnTo>
                    <a:pt x="4281" y="5736"/>
                  </a:lnTo>
                  <a:lnTo>
                    <a:pt x="4253" y="5704"/>
                  </a:lnTo>
                  <a:lnTo>
                    <a:pt x="4227" y="5672"/>
                  </a:lnTo>
                  <a:lnTo>
                    <a:pt x="4200" y="5639"/>
                  </a:lnTo>
                  <a:lnTo>
                    <a:pt x="4176" y="5604"/>
                  </a:lnTo>
                  <a:lnTo>
                    <a:pt x="4152" y="5569"/>
                  </a:lnTo>
                  <a:lnTo>
                    <a:pt x="4128" y="5533"/>
                  </a:lnTo>
                  <a:lnTo>
                    <a:pt x="4106" y="5495"/>
                  </a:lnTo>
                  <a:lnTo>
                    <a:pt x="4086" y="5457"/>
                  </a:lnTo>
                  <a:lnTo>
                    <a:pt x="4065" y="5420"/>
                  </a:lnTo>
                  <a:lnTo>
                    <a:pt x="4046" y="5379"/>
                  </a:lnTo>
                  <a:lnTo>
                    <a:pt x="4027" y="5339"/>
                  </a:lnTo>
                  <a:lnTo>
                    <a:pt x="4010" y="5298"/>
                  </a:lnTo>
                  <a:lnTo>
                    <a:pt x="3993" y="5256"/>
                  </a:lnTo>
                  <a:lnTo>
                    <a:pt x="3978" y="5213"/>
                  </a:lnTo>
                  <a:lnTo>
                    <a:pt x="3963" y="5168"/>
                  </a:lnTo>
                  <a:lnTo>
                    <a:pt x="3950" y="5124"/>
                  </a:lnTo>
                  <a:lnTo>
                    <a:pt x="3938" y="5079"/>
                  </a:lnTo>
                  <a:lnTo>
                    <a:pt x="3926" y="5032"/>
                  </a:lnTo>
                  <a:lnTo>
                    <a:pt x="3916" y="4985"/>
                  </a:lnTo>
                  <a:lnTo>
                    <a:pt x="3907" y="4937"/>
                  </a:lnTo>
                  <a:lnTo>
                    <a:pt x="3899" y="4887"/>
                  </a:lnTo>
                  <a:lnTo>
                    <a:pt x="3891" y="4837"/>
                  </a:lnTo>
                  <a:lnTo>
                    <a:pt x="3885" y="4786"/>
                  </a:lnTo>
                  <a:lnTo>
                    <a:pt x="3880" y="4735"/>
                  </a:lnTo>
                  <a:lnTo>
                    <a:pt x="3876" y="4682"/>
                  </a:lnTo>
                  <a:lnTo>
                    <a:pt x="3874" y="4629"/>
                  </a:lnTo>
                  <a:lnTo>
                    <a:pt x="3871" y="4574"/>
                  </a:lnTo>
                  <a:lnTo>
                    <a:pt x="3871" y="4519"/>
                  </a:lnTo>
                  <a:lnTo>
                    <a:pt x="3871" y="4519"/>
                  </a:lnTo>
                  <a:lnTo>
                    <a:pt x="3871" y="4004"/>
                  </a:lnTo>
                  <a:lnTo>
                    <a:pt x="3869" y="3488"/>
                  </a:lnTo>
                  <a:lnTo>
                    <a:pt x="3866" y="2457"/>
                  </a:lnTo>
                  <a:lnTo>
                    <a:pt x="3861" y="1426"/>
                  </a:lnTo>
                  <a:lnTo>
                    <a:pt x="3860" y="910"/>
                  </a:lnTo>
                  <a:lnTo>
                    <a:pt x="3859" y="395"/>
                  </a:lnTo>
                  <a:lnTo>
                    <a:pt x="3859" y="395"/>
                  </a:lnTo>
                  <a:lnTo>
                    <a:pt x="3860" y="374"/>
                  </a:lnTo>
                  <a:lnTo>
                    <a:pt x="3861" y="354"/>
                  </a:lnTo>
                  <a:lnTo>
                    <a:pt x="3864" y="334"/>
                  </a:lnTo>
                  <a:lnTo>
                    <a:pt x="3869" y="315"/>
                  </a:lnTo>
                  <a:lnTo>
                    <a:pt x="3875" y="296"/>
                  </a:lnTo>
                  <a:lnTo>
                    <a:pt x="3882" y="278"/>
                  </a:lnTo>
                  <a:lnTo>
                    <a:pt x="3890" y="259"/>
                  </a:lnTo>
                  <a:lnTo>
                    <a:pt x="3899" y="241"/>
                  </a:lnTo>
                  <a:lnTo>
                    <a:pt x="3909" y="224"/>
                  </a:lnTo>
                  <a:lnTo>
                    <a:pt x="3921" y="206"/>
                  </a:lnTo>
                  <a:lnTo>
                    <a:pt x="3933" y="190"/>
                  </a:lnTo>
                  <a:lnTo>
                    <a:pt x="3946" y="174"/>
                  </a:lnTo>
                  <a:lnTo>
                    <a:pt x="3961" y="158"/>
                  </a:lnTo>
                  <a:lnTo>
                    <a:pt x="3976" y="144"/>
                  </a:lnTo>
                  <a:lnTo>
                    <a:pt x="3992" y="130"/>
                  </a:lnTo>
                  <a:lnTo>
                    <a:pt x="4009" y="116"/>
                  </a:lnTo>
                  <a:lnTo>
                    <a:pt x="4026" y="103"/>
                  </a:lnTo>
                  <a:lnTo>
                    <a:pt x="4046" y="91"/>
                  </a:lnTo>
                  <a:lnTo>
                    <a:pt x="4064" y="79"/>
                  </a:lnTo>
                  <a:lnTo>
                    <a:pt x="4085" y="68"/>
                  </a:lnTo>
                  <a:lnTo>
                    <a:pt x="4105" y="57"/>
                  </a:lnTo>
                  <a:lnTo>
                    <a:pt x="4127" y="48"/>
                  </a:lnTo>
                  <a:lnTo>
                    <a:pt x="4149" y="39"/>
                  </a:lnTo>
                  <a:lnTo>
                    <a:pt x="4172" y="31"/>
                  </a:lnTo>
                  <a:lnTo>
                    <a:pt x="4195" y="24"/>
                  </a:lnTo>
                  <a:lnTo>
                    <a:pt x="4219" y="18"/>
                  </a:lnTo>
                  <a:lnTo>
                    <a:pt x="4243" y="13"/>
                  </a:lnTo>
                  <a:lnTo>
                    <a:pt x="4267" y="8"/>
                  </a:lnTo>
                  <a:lnTo>
                    <a:pt x="4292" y="5"/>
                  </a:lnTo>
                  <a:lnTo>
                    <a:pt x="4317" y="2"/>
                  </a:lnTo>
                  <a:lnTo>
                    <a:pt x="4344" y="1"/>
                  </a:lnTo>
                  <a:lnTo>
                    <a:pt x="4370" y="0"/>
                  </a:lnTo>
                  <a:lnTo>
                    <a:pt x="4370" y="0"/>
                  </a:lnTo>
                  <a:close/>
                  <a:moveTo>
                    <a:pt x="1001" y="7169"/>
                  </a:moveTo>
                  <a:lnTo>
                    <a:pt x="1001" y="7169"/>
                  </a:lnTo>
                  <a:lnTo>
                    <a:pt x="1000" y="7194"/>
                  </a:lnTo>
                  <a:lnTo>
                    <a:pt x="999" y="7219"/>
                  </a:lnTo>
                  <a:lnTo>
                    <a:pt x="996" y="7243"/>
                  </a:lnTo>
                  <a:lnTo>
                    <a:pt x="992" y="7267"/>
                  </a:lnTo>
                  <a:lnTo>
                    <a:pt x="986" y="7291"/>
                  </a:lnTo>
                  <a:lnTo>
                    <a:pt x="981" y="7314"/>
                  </a:lnTo>
                  <a:lnTo>
                    <a:pt x="973" y="7337"/>
                  </a:lnTo>
                  <a:lnTo>
                    <a:pt x="965" y="7359"/>
                  </a:lnTo>
                  <a:lnTo>
                    <a:pt x="954" y="7381"/>
                  </a:lnTo>
                  <a:lnTo>
                    <a:pt x="944" y="7403"/>
                  </a:lnTo>
                  <a:lnTo>
                    <a:pt x="931" y="7423"/>
                  </a:lnTo>
                  <a:lnTo>
                    <a:pt x="919" y="7444"/>
                  </a:lnTo>
                  <a:lnTo>
                    <a:pt x="904" y="7465"/>
                  </a:lnTo>
                  <a:lnTo>
                    <a:pt x="889" y="7484"/>
                  </a:lnTo>
                  <a:lnTo>
                    <a:pt x="872" y="7502"/>
                  </a:lnTo>
                  <a:lnTo>
                    <a:pt x="855" y="7522"/>
                  </a:lnTo>
                  <a:lnTo>
                    <a:pt x="855" y="7522"/>
                  </a:lnTo>
                  <a:lnTo>
                    <a:pt x="835" y="7539"/>
                  </a:lnTo>
                  <a:lnTo>
                    <a:pt x="817" y="7556"/>
                  </a:lnTo>
                  <a:lnTo>
                    <a:pt x="797" y="7571"/>
                  </a:lnTo>
                  <a:lnTo>
                    <a:pt x="777" y="7586"/>
                  </a:lnTo>
                  <a:lnTo>
                    <a:pt x="756" y="7599"/>
                  </a:lnTo>
                  <a:lnTo>
                    <a:pt x="735" y="7611"/>
                  </a:lnTo>
                  <a:lnTo>
                    <a:pt x="713" y="7622"/>
                  </a:lnTo>
                  <a:lnTo>
                    <a:pt x="692" y="7632"/>
                  </a:lnTo>
                  <a:lnTo>
                    <a:pt x="670" y="7640"/>
                  </a:lnTo>
                  <a:lnTo>
                    <a:pt x="647" y="7648"/>
                  </a:lnTo>
                  <a:lnTo>
                    <a:pt x="624" y="7654"/>
                  </a:lnTo>
                  <a:lnTo>
                    <a:pt x="600" y="7660"/>
                  </a:lnTo>
                  <a:lnTo>
                    <a:pt x="576" y="7663"/>
                  </a:lnTo>
                  <a:lnTo>
                    <a:pt x="551" y="7667"/>
                  </a:lnTo>
                  <a:lnTo>
                    <a:pt x="525" y="7668"/>
                  </a:lnTo>
                  <a:lnTo>
                    <a:pt x="500" y="7669"/>
                  </a:lnTo>
                  <a:lnTo>
                    <a:pt x="0" y="7669"/>
                  </a:lnTo>
                  <a:lnTo>
                    <a:pt x="0" y="4003"/>
                  </a:lnTo>
                  <a:lnTo>
                    <a:pt x="0" y="4003"/>
                  </a:lnTo>
                  <a:lnTo>
                    <a:pt x="1" y="3948"/>
                  </a:lnTo>
                  <a:lnTo>
                    <a:pt x="2" y="3895"/>
                  </a:lnTo>
                  <a:lnTo>
                    <a:pt x="5" y="3841"/>
                  </a:lnTo>
                  <a:lnTo>
                    <a:pt x="9" y="3790"/>
                  </a:lnTo>
                  <a:lnTo>
                    <a:pt x="14" y="3738"/>
                  </a:lnTo>
                  <a:lnTo>
                    <a:pt x="21" y="3688"/>
                  </a:lnTo>
                  <a:lnTo>
                    <a:pt x="28" y="3638"/>
                  </a:lnTo>
                  <a:lnTo>
                    <a:pt x="36" y="3589"/>
                  </a:lnTo>
                  <a:lnTo>
                    <a:pt x="45" y="3541"/>
                  </a:lnTo>
                  <a:lnTo>
                    <a:pt x="55" y="3494"/>
                  </a:lnTo>
                  <a:lnTo>
                    <a:pt x="68" y="3448"/>
                  </a:lnTo>
                  <a:lnTo>
                    <a:pt x="79" y="3402"/>
                  </a:lnTo>
                  <a:lnTo>
                    <a:pt x="93" y="3358"/>
                  </a:lnTo>
                  <a:lnTo>
                    <a:pt x="108" y="3314"/>
                  </a:lnTo>
                  <a:lnTo>
                    <a:pt x="123" y="3271"/>
                  </a:lnTo>
                  <a:lnTo>
                    <a:pt x="140" y="3229"/>
                  </a:lnTo>
                  <a:lnTo>
                    <a:pt x="157" y="3187"/>
                  </a:lnTo>
                  <a:lnTo>
                    <a:pt x="175" y="3147"/>
                  </a:lnTo>
                  <a:lnTo>
                    <a:pt x="195" y="3108"/>
                  </a:lnTo>
                  <a:lnTo>
                    <a:pt x="216" y="3069"/>
                  </a:lnTo>
                  <a:lnTo>
                    <a:pt x="237" y="3031"/>
                  </a:lnTo>
                  <a:lnTo>
                    <a:pt x="259" y="2995"/>
                  </a:lnTo>
                  <a:lnTo>
                    <a:pt x="283" y="2958"/>
                  </a:lnTo>
                  <a:lnTo>
                    <a:pt x="307" y="2924"/>
                  </a:lnTo>
                  <a:lnTo>
                    <a:pt x="331" y="2889"/>
                  </a:lnTo>
                  <a:lnTo>
                    <a:pt x="358" y="2855"/>
                  </a:lnTo>
                  <a:lnTo>
                    <a:pt x="385" y="2823"/>
                  </a:lnTo>
                  <a:lnTo>
                    <a:pt x="413" y="2791"/>
                  </a:lnTo>
                  <a:lnTo>
                    <a:pt x="442" y="2760"/>
                  </a:lnTo>
                  <a:lnTo>
                    <a:pt x="470" y="2730"/>
                  </a:lnTo>
                  <a:lnTo>
                    <a:pt x="501" y="2700"/>
                  </a:lnTo>
                  <a:lnTo>
                    <a:pt x="532" y="2671"/>
                  </a:lnTo>
                  <a:lnTo>
                    <a:pt x="564" y="2644"/>
                  </a:lnTo>
                  <a:lnTo>
                    <a:pt x="596" y="2617"/>
                  </a:lnTo>
                  <a:lnTo>
                    <a:pt x="631" y="2592"/>
                  </a:lnTo>
                  <a:lnTo>
                    <a:pt x="665" y="2567"/>
                  </a:lnTo>
                  <a:lnTo>
                    <a:pt x="700" y="2543"/>
                  </a:lnTo>
                  <a:lnTo>
                    <a:pt x="736" y="2520"/>
                  </a:lnTo>
                  <a:lnTo>
                    <a:pt x="773" y="2497"/>
                  </a:lnTo>
                  <a:lnTo>
                    <a:pt x="811" y="2475"/>
                  </a:lnTo>
                  <a:lnTo>
                    <a:pt x="849" y="2455"/>
                  </a:lnTo>
                  <a:lnTo>
                    <a:pt x="888" y="2435"/>
                  </a:lnTo>
                  <a:lnTo>
                    <a:pt x="928" y="2417"/>
                  </a:lnTo>
                  <a:lnTo>
                    <a:pt x="968" y="2398"/>
                  </a:lnTo>
                  <a:lnTo>
                    <a:pt x="1009" y="2381"/>
                  </a:lnTo>
                  <a:lnTo>
                    <a:pt x="1051" y="2365"/>
                  </a:lnTo>
                  <a:lnTo>
                    <a:pt x="1093" y="2349"/>
                  </a:lnTo>
                  <a:lnTo>
                    <a:pt x="1137" y="2335"/>
                  </a:lnTo>
                  <a:lnTo>
                    <a:pt x="1180" y="2321"/>
                  </a:lnTo>
                  <a:lnTo>
                    <a:pt x="1225" y="2309"/>
                  </a:lnTo>
                  <a:lnTo>
                    <a:pt x="1271" y="2296"/>
                  </a:lnTo>
                  <a:lnTo>
                    <a:pt x="1317" y="2286"/>
                  </a:lnTo>
                  <a:lnTo>
                    <a:pt x="1363" y="2276"/>
                  </a:lnTo>
                  <a:lnTo>
                    <a:pt x="1410" y="2266"/>
                  </a:lnTo>
                  <a:lnTo>
                    <a:pt x="1458" y="2257"/>
                  </a:lnTo>
                  <a:lnTo>
                    <a:pt x="1506" y="2250"/>
                  </a:lnTo>
                  <a:lnTo>
                    <a:pt x="1554" y="2243"/>
                  </a:lnTo>
                  <a:lnTo>
                    <a:pt x="1605" y="2238"/>
                  </a:lnTo>
                  <a:lnTo>
                    <a:pt x="1654" y="2233"/>
                  </a:lnTo>
                  <a:lnTo>
                    <a:pt x="1704" y="2229"/>
                  </a:lnTo>
                  <a:lnTo>
                    <a:pt x="1756" y="2226"/>
                  </a:lnTo>
                  <a:lnTo>
                    <a:pt x="1808" y="2224"/>
                  </a:lnTo>
                  <a:lnTo>
                    <a:pt x="1860" y="2223"/>
                  </a:lnTo>
                  <a:lnTo>
                    <a:pt x="1913" y="2222"/>
                  </a:lnTo>
                  <a:lnTo>
                    <a:pt x="1913" y="2222"/>
                  </a:lnTo>
                  <a:lnTo>
                    <a:pt x="1959" y="2223"/>
                  </a:lnTo>
                  <a:lnTo>
                    <a:pt x="2005" y="2224"/>
                  </a:lnTo>
                  <a:lnTo>
                    <a:pt x="2052" y="2227"/>
                  </a:lnTo>
                  <a:lnTo>
                    <a:pt x="2098" y="2231"/>
                  </a:lnTo>
                  <a:lnTo>
                    <a:pt x="2144" y="2235"/>
                  </a:lnTo>
                  <a:lnTo>
                    <a:pt x="2191" y="2242"/>
                  </a:lnTo>
                  <a:lnTo>
                    <a:pt x="2237" y="2249"/>
                  </a:lnTo>
                  <a:lnTo>
                    <a:pt x="2284" y="2257"/>
                  </a:lnTo>
                  <a:lnTo>
                    <a:pt x="2330" y="2266"/>
                  </a:lnTo>
                  <a:lnTo>
                    <a:pt x="2377" y="2278"/>
                  </a:lnTo>
                  <a:lnTo>
                    <a:pt x="2423" y="2289"/>
                  </a:lnTo>
                  <a:lnTo>
                    <a:pt x="2470" y="2302"/>
                  </a:lnTo>
                  <a:lnTo>
                    <a:pt x="2517" y="2316"/>
                  </a:lnTo>
                  <a:lnTo>
                    <a:pt x="2562" y="2330"/>
                  </a:lnTo>
                  <a:lnTo>
                    <a:pt x="2609" y="2346"/>
                  </a:lnTo>
                  <a:lnTo>
                    <a:pt x="2657" y="2363"/>
                  </a:lnTo>
                  <a:lnTo>
                    <a:pt x="2657" y="2363"/>
                  </a:lnTo>
                  <a:lnTo>
                    <a:pt x="2702" y="2381"/>
                  </a:lnTo>
                  <a:lnTo>
                    <a:pt x="2748" y="2399"/>
                  </a:lnTo>
                  <a:lnTo>
                    <a:pt x="2792" y="2419"/>
                  </a:lnTo>
                  <a:lnTo>
                    <a:pt x="2834" y="2441"/>
                  </a:lnTo>
                  <a:lnTo>
                    <a:pt x="2876" y="2463"/>
                  </a:lnTo>
                  <a:lnTo>
                    <a:pt x="2917" y="2484"/>
                  </a:lnTo>
                  <a:lnTo>
                    <a:pt x="2956" y="2508"/>
                  </a:lnTo>
                  <a:lnTo>
                    <a:pt x="2994" y="2534"/>
                  </a:lnTo>
                  <a:lnTo>
                    <a:pt x="3030" y="2559"/>
                  </a:lnTo>
                  <a:lnTo>
                    <a:pt x="3066" y="2585"/>
                  </a:lnTo>
                  <a:lnTo>
                    <a:pt x="3100" y="2614"/>
                  </a:lnTo>
                  <a:lnTo>
                    <a:pt x="3134" y="2643"/>
                  </a:lnTo>
                  <a:lnTo>
                    <a:pt x="3165" y="2672"/>
                  </a:lnTo>
                  <a:lnTo>
                    <a:pt x="3196" y="2702"/>
                  </a:lnTo>
                  <a:lnTo>
                    <a:pt x="3225" y="2734"/>
                  </a:lnTo>
                  <a:lnTo>
                    <a:pt x="3253" y="2767"/>
                  </a:lnTo>
                  <a:lnTo>
                    <a:pt x="3253" y="2767"/>
                  </a:lnTo>
                  <a:lnTo>
                    <a:pt x="3281" y="2803"/>
                  </a:lnTo>
                  <a:lnTo>
                    <a:pt x="3307" y="2840"/>
                  </a:lnTo>
                  <a:lnTo>
                    <a:pt x="3332" y="2878"/>
                  </a:lnTo>
                  <a:lnTo>
                    <a:pt x="3356" y="2916"/>
                  </a:lnTo>
                  <a:lnTo>
                    <a:pt x="3380" y="2955"/>
                  </a:lnTo>
                  <a:lnTo>
                    <a:pt x="3403" y="2994"/>
                  </a:lnTo>
                  <a:lnTo>
                    <a:pt x="3425" y="3034"/>
                  </a:lnTo>
                  <a:lnTo>
                    <a:pt x="3446" y="3075"/>
                  </a:lnTo>
                  <a:lnTo>
                    <a:pt x="3466" y="3116"/>
                  </a:lnTo>
                  <a:lnTo>
                    <a:pt x="3486" y="3158"/>
                  </a:lnTo>
                  <a:lnTo>
                    <a:pt x="3504" y="3200"/>
                  </a:lnTo>
                  <a:lnTo>
                    <a:pt x="3523" y="3244"/>
                  </a:lnTo>
                  <a:lnTo>
                    <a:pt x="3539" y="3287"/>
                  </a:lnTo>
                  <a:lnTo>
                    <a:pt x="3555" y="3332"/>
                  </a:lnTo>
                  <a:lnTo>
                    <a:pt x="3570" y="3377"/>
                  </a:lnTo>
                  <a:lnTo>
                    <a:pt x="3584" y="3423"/>
                  </a:lnTo>
                  <a:lnTo>
                    <a:pt x="3597" y="3468"/>
                  </a:lnTo>
                  <a:lnTo>
                    <a:pt x="3610" y="3516"/>
                  </a:lnTo>
                  <a:lnTo>
                    <a:pt x="3621" y="3563"/>
                  </a:lnTo>
                  <a:lnTo>
                    <a:pt x="3633" y="3611"/>
                  </a:lnTo>
                  <a:lnTo>
                    <a:pt x="3642" y="3660"/>
                  </a:lnTo>
                  <a:lnTo>
                    <a:pt x="3651" y="3709"/>
                  </a:lnTo>
                  <a:lnTo>
                    <a:pt x="3659" y="3760"/>
                  </a:lnTo>
                  <a:lnTo>
                    <a:pt x="3667" y="3810"/>
                  </a:lnTo>
                  <a:lnTo>
                    <a:pt x="3673" y="3862"/>
                  </a:lnTo>
                  <a:lnTo>
                    <a:pt x="3679" y="3914"/>
                  </a:lnTo>
                  <a:lnTo>
                    <a:pt x="3683" y="3966"/>
                  </a:lnTo>
                  <a:lnTo>
                    <a:pt x="3688" y="4020"/>
                  </a:lnTo>
                  <a:lnTo>
                    <a:pt x="3690" y="4074"/>
                  </a:lnTo>
                  <a:lnTo>
                    <a:pt x="3692" y="4128"/>
                  </a:lnTo>
                  <a:lnTo>
                    <a:pt x="3693" y="4183"/>
                  </a:lnTo>
                  <a:lnTo>
                    <a:pt x="3695" y="4239"/>
                  </a:lnTo>
                  <a:lnTo>
                    <a:pt x="3695" y="4239"/>
                  </a:lnTo>
                  <a:lnTo>
                    <a:pt x="3693" y="4297"/>
                  </a:lnTo>
                  <a:lnTo>
                    <a:pt x="3692" y="4354"/>
                  </a:lnTo>
                  <a:lnTo>
                    <a:pt x="3690" y="4410"/>
                  </a:lnTo>
                  <a:lnTo>
                    <a:pt x="3688" y="4465"/>
                  </a:lnTo>
                  <a:lnTo>
                    <a:pt x="3683" y="4520"/>
                  </a:lnTo>
                  <a:lnTo>
                    <a:pt x="3679" y="4574"/>
                  </a:lnTo>
                  <a:lnTo>
                    <a:pt x="3673" y="4628"/>
                  </a:lnTo>
                  <a:lnTo>
                    <a:pt x="3667" y="4681"/>
                  </a:lnTo>
                  <a:lnTo>
                    <a:pt x="3659" y="4732"/>
                  </a:lnTo>
                  <a:lnTo>
                    <a:pt x="3651" y="4784"/>
                  </a:lnTo>
                  <a:lnTo>
                    <a:pt x="3642" y="4836"/>
                  </a:lnTo>
                  <a:lnTo>
                    <a:pt x="3633" y="4885"/>
                  </a:lnTo>
                  <a:lnTo>
                    <a:pt x="3621" y="4934"/>
                  </a:lnTo>
                  <a:lnTo>
                    <a:pt x="3610" y="4984"/>
                  </a:lnTo>
                  <a:lnTo>
                    <a:pt x="3597" y="5031"/>
                  </a:lnTo>
                  <a:lnTo>
                    <a:pt x="3584" y="5079"/>
                  </a:lnTo>
                  <a:lnTo>
                    <a:pt x="3570" y="5125"/>
                  </a:lnTo>
                  <a:lnTo>
                    <a:pt x="3555" y="5171"/>
                  </a:lnTo>
                  <a:lnTo>
                    <a:pt x="3539" y="5217"/>
                  </a:lnTo>
                  <a:lnTo>
                    <a:pt x="3523" y="5260"/>
                  </a:lnTo>
                  <a:lnTo>
                    <a:pt x="3504" y="5305"/>
                  </a:lnTo>
                  <a:lnTo>
                    <a:pt x="3486" y="5347"/>
                  </a:lnTo>
                  <a:lnTo>
                    <a:pt x="3466" y="5390"/>
                  </a:lnTo>
                  <a:lnTo>
                    <a:pt x="3446" y="5432"/>
                  </a:lnTo>
                  <a:lnTo>
                    <a:pt x="3425" y="5472"/>
                  </a:lnTo>
                  <a:lnTo>
                    <a:pt x="3403" y="5512"/>
                  </a:lnTo>
                  <a:lnTo>
                    <a:pt x="3380" y="5553"/>
                  </a:lnTo>
                  <a:lnTo>
                    <a:pt x="3356" y="5592"/>
                  </a:lnTo>
                  <a:lnTo>
                    <a:pt x="3332" y="5629"/>
                  </a:lnTo>
                  <a:lnTo>
                    <a:pt x="3307" y="5667"/>
                  </a:lnTo>
                  <a:lnTo>
                    <a:pt x="3281" y="5704"/>
                  </a:lnTo>
                  <a:lnTo>
                    <a:pt x="3253" y="5741"/>
                  </a:lnTo>
                  <a:lnTo>
                    <a:pt x="3253" y="5741"/>
                  </a:lnTo>
                  <a:lnTo>
                    <a:pt x="3225" y="5775"/>
                  </a:lnTo>
                  <a:lnTo>
                    <a:pt x="3197" y="5808"/>
                  </a:lnTo>
                  <a:lnTo>
                    <a:pt x="3168" y="5840"/>
                  </a:lnTo>
                  <a:lnTo>
                    <a:pt x="3138" y="5871"/>
                  </a:lnTo>
                  <a:lnTo>
                    <a:pt x="3108" y="5901"/>
                  </a:lnTo>
                  <a:lnTo>
                    <a:pt x="3079" y="5930"/>
                  </a:lnTo>
                  <a:lnTo>
                    <a:pt x="3048" y="5959"/>
                  </a:lnTo>
                  <a:lnTo>
                    <a:pt x="3017" y="5985"/>
                  </a:lnTo>
                  <a:lnTo>
                    <a:pt x="2985" y="6011"/>
                  </a:lnTo>
                  <a:lnTo>
                    <a:pt x="2952" y="6035"/>
                  </a:lnTo>
                  <a:lnTo>
                    <a:pt x="2920" y="6060"/>
                  </a:lnTo>
                  <a:lnTo>
                    <a:pt x="2887" y="6081"/>
                  </a:lnTo>
                  <a:lnTo>
                    <a:pt x="2853" y="6103"/>
                  </a:lnTo>
                  <a:lnTo>
                    <a:pt x="2818" y="6123"/>
                  </a:lnTo>
                  <a:lnTo>
                    <a:pt x="2784" y="6142"/>
                  </a:lnTo>
                  <a:lnTo>
                    <a:pt x="2749" y="6160"/>
                  </a:lnTo>
                  <a:lnTo>
                    <a:pt x="2714" y="6178"/>
                  </a:lnTo>
                  <a:lnTo>
                    <a:pt x="2677" y="6193"/>
                  </a:lnTo>
                  <a:lnTo>
                    <a:pt x="2640" y="6208"/>
                  </a:lnTo>
                  <a:lnTo>
                    <a:pt x="2604" y="6221"/>
                  </a:lnTo>
                  <a:lnTo>
                    <a:pt x="2566" y="6234"/>
                  </a:lnTo>
                  <a:lnTo>
                    <a:pt x="2528" y="6245"/>
                  </a:lnTo>
                  <a:lnTo>
                    <a:pt x="2489" y="6256"/>
                  </a:lnTo>
                  <a:lnTo>
                    <a:pt x="2450" y="6266"/>
                  </a:lnTo>
                  <a:lnTo>
                    <a:pt x="2411" y="6274"/>
                  </a:lnTo>
                  <a:lnTo>
                    <a:pt x="2371" y="6281"/>
                  </a:lnTo>
                  <a:lnTo>
                    <a:pt x="2331" y="6287"/>
                  </a:lnTo>
                  <a:lnTo>
                    <a:pt x="2289" y="6291"/>
                  </a:lnTo>
                  <a:lnTo>
                    <a:pt x="2248" y="6296"/>
                  </a:lnTo>
                  <a:lnTo>
                    <a:pt x="2206" y="6298"/>
                  </a:lnTo>
                  <a:lnTo>
                    <a:pt x="2163" y="6300"/>
                  </a:lnTo>
                  <a:lnTo>
                    <a:pt x="2120" y="6300"/>
                  </a:lnTo>
                  <a:lnTo>
                    <a:pt x="2120" y="6300"/>
                  </a:lnTo>
                  <a:lnTo>
                    <a:pt x="2075" y="6300"/>
                  </a:lnTo>
                  <a:lnTo>
                    <a:pt x="2029" y="6298"/>
                  </a:lnTo>
                  <a:lnTo>
                    <a:pt x="1986" y="6296"/>
                  </a:lnTo>
                  <a:lnTo>
                    <a:pt x="1941" y="6292"/>
                  </a:lnTo>
                  <a:lnTo>
                    <a:pt x="1898" y="6288"/>
                  </a:lnTo>
                  <a:lnTo>
                    <a:pt x="1856" y="6282"/>
                  </a:lnTo>
                  <a:lnTo>
                    <a:pt x="1815" y="6275"/>
                  </a:lnTo>
                  <a:lnTo>
                    <a:pt x="1773" y="6267"/>
                  </a:lnTo>
                  <a:lnTo>
                    <a:pt x="1733" y="6258"/>
                  </a:lnTo>
                  <a:lnTo>
                    <a:pt x="1694" y="6248"/>
                  </a:lnTo>
                  <a:lnTo>
                    <a:pt x="1655" y="6237"/>
                  </a:lnTo>
                  <a:lnTo>
                    <a:pt x="1617" y="6225"/>
                  </a:lnTo>
                  <a:lnTo>
                    <a:pt x="1579" y="6212"/>
                  </a:lnTo>
                  <a:lnTo>
                    <a:pt x="1543" y="6198"/>
                  </a:lnTo>
                  <a:lnTo>
                    <a:pt x="1507" y="6183"/>
                  </a:lnTo>
                  <a:lnTo>
                    <a:pt x="1472" y="6167"/>
                  </a:lnTo>
                  <a:lnTo>
                    <a:pt x="1472" y="6167"/>
                  </a:lnTo>
                  <a:lnTo>
                    <a:pt x="1436" y="6148"/>
                  </a:lnTo>
                  <a:lnTo>
                    <a:pt x="1401" y="6128"/>
                  </a:lnTo>
                  <a:lnTo>
                    <a:pt x="1366" y="6107"/>
                  </a:lnTo>
                  <a:lnTo>
                    <a:pt x="1333" y="6084"/>
                  </a:lnTo>
                  <a:lnTo>
                    <a:pt x="1300" y="6060"/>
                  </a:lnTo>
                  <a:lnTo>
                    <a:pt x="1267" y="6034"/>
                  </a:lnTo>
                  <a:lnTo>
                    <a:pt x="1238" y="6008"/>
                  </a:lnTo>
                  <a:lnTo>
                    <a:pt x="1208" y="5980"/>
                  </a:lnTo>
                  <a:lnTo>
                    <a:pt x="1178" y="5951"/>
                  </a:lnTo>
                  <a:lnTo>
                    <a:pt x="1150" y="5921"/>
                  </a:lnTo>
                  <a:lnTo>
                    <a:pt x="1123" y="5889"/>
                  </a:lnTo>
                  <a:lnTo>
                    <a:pt x="1097" y="5855"/>
                  </a:lnTo>
                  <a:lnTo>
                    <a:pt x="1071" y="5822"/>
                  </a:lnTo>
                  <a:lnTo>
                    <a:pt x="1047" y="5787"/>
                  </a:lnTo>
                  <a:lnTo>
                    <a:pt x="1023" y="5750"/>
                  </a:lnTo>
                  <a:lnTo>
                    <a:pt x="1001" y="5712"/>
                  </a:lnTo>
                  <a:lnTo>
                    <a:pt x="1001" y="716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0" name="Freeform 198"/>
            <p:cNvSpPr>
              <a:spLocks/>
            </p:cNvSpPr>
            <p:nvPr/>
          </p:nvSpPr>
          <p:spPr bwMode="auto">
            <a:xfrm>
              <a:off x="4715258" y="2132856"/>
              <a:ext cx="202461" cy="202461"/>
            </a:xfrm>
            <a:custGeom>
              <a:avLst/>
              <a:gdLst>
                <a:gd name="T0" fmla="*/ 538 w 1022"/>
                <a:gd name="T1" fmla="*/ 1 h 1023"/>
                <a:gd name="T2" fmla="*/ 615 w 1022"/>
                <a:gd name="T3" fmla="*/ 10 h 1023"/>
                <a:gd name="T4" fmla="*/ 687 w 1022"/>
                <a:gd name="T5" fmla="*/ 31 h 1023"/>
                <a:gd name="T6" fmla="*/ 755 w 1022"/>
                <a:gd name="T7" fmla="*/ 62 h 1023"/>
                <a:gd name="T8" fmla="*/ 817 w 1022"/>
                <a:gd name="T9" fmla="*/ 102 h 1023"/>
                <a:gd name="T10" fmla="*/ 873 w 1022"/>
                <a:gd name="T11" fmla="*/ 150 h 1023"/>
                <a:gd name="T12" fmla="*/ 921 w 1022"/>
                <a:gd name="T13" fmla="*/ 205 h 1023"/>
                <a:gd name="T14" fmla="*/ 961 w 1022"/>
                <a:gd name="T15" fmla="*/ 268 h 1023"/>
                <a:gd name="T16" fmla="*/ 991 w 1022"/>
                <a:gd name="T17" fmla="*/ 336 h 1023"/>
                <a:gd name="T18" fmla="*/ 1012 w 1022"/>
                <a:gd name="T19" fmla="*/ 408 h 1023"/>
                <a:gd name="T20" fmla="*/ 1022 w 1022"/>
                <a:gd name="T21" fmla="*/ 485 h 1023"/>
                <a:gd name="T22" fmla="*/ 1022 w 1022"/>
                <a:gd name="T23" fmla="*/ 538 h 1023"/>
                <a:gd name="T24" fmla="*/ 1012 w 1022"/>
                <a:gd name="T25" fmla="*/ 615 h 1023"/>
                <a:gd name="T26" fmla="*/ 991 w 1022"/>
                <a:gd name="T27" fmla="*/ 687 h 1023"/>
                <a:gd name="T28" fmla="*/ 961 w 1022"/>
                <a:gd name="T29" fmla="*/ 755 h 1023"/>
                <a:gd name="T30" fmla="*/ 921 w 1022"/>
                <a:gd name="T31" fmla="*/ 818 h 1023"/>
                <a:gd name="T32" fmla="*/ 873 w 1022"/>
                <a:gd name="T33" fmla="*/ 873 h 1023"/>
                <a:gd name="T34" fmla="*/ 817 w 1022"/>
                <a:gd name="T35" fmla="*/ 921 h 1023"/>
                <a:gd name="T36" fmla="*/ 755 w 1022"/>
                <a:gd name="T37" fmla="*/ 961 h 1023"/>
                <a:gd name="T38" fmla="*/ 687 w 1022"/>
                <a:gd name="T39" fmla="*/ 992 h 1023"/>
                <a:gd name="T40" fmla="*/ 615 w 1022"/>
                <a:gd name="T41" fmla="*/ 1013 h 1023"/>
                <a:gd name="T42" fmla="*/ 538 w 1022"/>
                <a:gd name="T43" fmla="*/ 1022 h 1023"/>
                <a:gd name="T44" fmla="*/ 485 w 1022"/>
                <a:gd name="T45" fmla="*/ 1022 h 1023"/>
                <a:gd name="T46" fmla="*/ 408 w 1022"/>
                <a:gd name="T47" fmla="*/ 1013 h 1023"/>
                <a:gd name="T48" fmla="*/ 336 w 1022"/>
                <a:gd name="T49" fmla="*/ 992 h 1023"/>
                <a:gd name="T50" fmla="*/ 267 w 1022"/>
                <a:gd name="T51" fmla="*/ 961 h 1023"/>
                <a:gd name="T52" fmla="*/ 205 w 1022"/>
                <a:gd name="T53" fmla="*/ 921 h 1023"/>
                <a:gd name="T54" fmla="*/ 150 w 1022"/>
                <a:gd name="T55" fmla="*/ 873 h 1023"/>
                <a:gd name="T56" fmla="*/ 102 w 1022"/>
                <a:gd name="T57" fmla="*/ 818 h 1023"/>
                <a:gd name="T58" fmla="*/ 62 w 1022"/>
                <a:gd name="T59" fmla="*/ 755 h 1023"/>
                <a:gd name="T60" fmla="*/ 31 w 1022"/>
                <a:gd name="T61" fmla="*/ 687 h 1023"/>
                <a:gd name="T62" fmla="*/ 10 w 1022"/>
                <a:gd name="T63" fmla="*/ 615 h 1023"/>
                <a:gd name="T64" fmla="*/ 1 w 1022"/>
                <a:gd name="T65" fmla="*/ 538 h 1023"/>
                <a:gd name="T66" fmla="*/ 1 w 1022"/>
                <a:gd name="T67" fmla="*/ 485 h 1023"/>
                <a:gd name="T68" fmla="*/ 10 w 1022"/>
                <a:gd name="T69" fmla="*/ 408 h 1023"/>
                <a:gd name="T70" fmla="*/ 31 w 1022"/>
                <a:gd name="T71" fmla="*/ 336 h 1023"/>
                <a:gd name="T72" fmla="*/ 62 w 1022"/>
                <a:gd name="T73" fmla="*/ 268 h 1023"/>
                <a:gd name="T74" fmla="*/ 102 w 1022"/>
                <a:gd name="T75" fmla="*/ 205 h 1023"/>
                <a:gd name="T76" fmla="*/ 150 w 1022"/>
                <a:gd name="T77" fmla="*/ 150 h 1023"/>
                <a:gd name="T78" fmla="*/ 205 w 1022"/>
                <a:gd name="T79" fmla="*/ 102 h 1023"/>
                <a:gd name="T80" fmla="*/ 267 w 1022"/>
                <a:gd name="T81" fmla="*/ 62 h 1023"/>
                <a:gd name="T82" fmla="*/ 336 w 1022"/>
                <a:gd name="T83" fmla="*/ 31 h 1023"/>
                <a:gd name="T84" fmla="*/ 408 w 1022"/>
                <a:gd name="T85" fmla="*/ 10 h 1023"/>
                <a:gd name="T86" fmla="*/ 485 w 1022"/>
                <a:gd name="T87" fmla="*/ 1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3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7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7" y="75"/>
                  </a:lnTo>
                  <a:lnTo>
                    <a:pt x="797" y="88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5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7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8"/>
                  </a:lnTo>
                  <a:lnTo>
                    <a:pt x="972" y="290"/>
                  </a:lnTo>
                  <a:lnTo>
                    <a:pt x="982" y="313"/>
                  </a:lnTo>
                  <a:lnTo>
                    <a:pt x="991" y="336"/>
                  </a:lnTo>
                  <a:lnTo>
                    <a:pt x="999" y="360"/>
                  </a:lnTo>
                  <a:lnTo>
                    <a:pt x="1006" y="384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60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4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4"/>
                  </a:lnTo>
                  <a:lnTo>
                    <a:pt x="991" y="687"/>
                  </a:lnTo>
                  <a:lnTo>
                    <a:pt x="982" y="711"/>
                  </a:lnTo>
                  <a:lnTo>
                    <a:pt x="972" y="733"/>
                  </a:lnTo>
                  <a:lnTo>
                    <a:pt x="961" y="755"/>
                  </a:lnTo>
                  <a:lnTo>
                    <a:pt x="949" y="777"/>
                  </a:lnTo>
                  <a:lnTo>
                    <a:pt x="935" y="797"/>
                  </a:lnTo>
                  <a:lnTo>
                    <a:pt x="921" y="818"/>
                  </a:lnTo>
                  <a:lnTo>
                    <a:pt x="906" y="837"/>
                  </a:lnTo>
                  <a:lnTo>
                    <a:pt x="890" y="856"/>
                  </a:lnTo>
                  <a:lnTo>
                    <a:pt x="873" y="873"/>
                  </a:lnTo>
                  <a:lnTo>
                    <a:pt x="855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6"/>
                  </a:lnTo>
                  <a:lnTo>
                    <a:pt x="777" y="949"/>
                  </a:lnTo>
                  <a:lnTo>
                    <a:pt x="755" y="961"/>
                  </a:lnTo>
                  <a:lnTo>
                    <a:pt x="733" y="973"/>
                  </a:lnTo>
                  <a:lnTo>
                    <a:pt x="710" y="983"/>
                  </a:lnTo>
                  <a:lnTo>
                    <a:pt x="687" y="992"/>
                  </a:lnTo>
                  <a:lnTo>
                    <a:pt x="663" y="1000"/>
                  </a:lnTo>
                  <a:lnTo>
                    <a:pt x="639" y="1007"/>
                  </a:lnTo>
                  <a:lnTo>
                    <a:pt x="615" y="1013"/>
                  </a:lnTo>
                  <a:lnTo>
                    <a:pt x="590" y="1017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3"/>
                  </a:lnTo>
                  <a:lnTo>
                    <a:pt x="512" y="1023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7"/>
                  </a:lnTo>
                  <a:lnTo>
                    <a:pt x="408" y="1013"/>
                  </a:lnTo>
                  <a:lnTo>
                    <a:pt x="383" y="1007"/>
                  </a:lnTo>
                  <a:lnTo>
                    <a:pt x="359" y="1000"/>
                  </a:lnTo>
                  <a:lnTo>
                    <a:pt x="336" y="992"/>
                  </a:lnTo>
                  <a:lnTo>
                    <a:pt x="312" y="983"/>
                  </a:lnTo>
                  <a:lnTo>
                    <a:pt x="290" y="973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6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8" y="890"/>
                  </a:lnTo>
                  <a:lnTo>
                    <a:pt x="150" y="873"/>
                  </a:lnTo>
                  <a:lnTo>
                    <a:pt x="133" y="856"/>
                  </a:lnTo>
                  <a:lnTo>
                    <a:pt x="117" y="837"/>
                  </a:lnTo>
                  <a:lnTo>
                    <a:pt x="102" y="818"/>
                  </a:lnTo>
                  <a:lnTo>
                    <a:pt x="87" y="797"/>
                  </a:lnTo>
                  <a:lnTo>
                    <a:pt x="75" y="777"/>
                  </a:lnTo>
                  <a:lnTo>
                    <a:pt x="62" y="755"/>
                  </a:lnTo>
                  <a:lnTo>
                    <a:pt x="51" y="733"/>
                  </a:lnTo>
                  <a:lnTo>
                    <a:pt x="40" y="711"/>
                  </a:lnTo>
                  <a:lnTo>
                    <a:pt x="31" y="687"/>
                  </a:lnTo>
                  <a:lnTo>
                    <a:pt x="23" y="664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4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60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4"/>
                  </a:lnTo>
                  <a:lnTo>
                    <a:pt x="23" y="360"/>
                  </a:lnTo>
                  <a:lnTo>
                    <a:pt x="31" y="336"/>
                  </a:lnTo>
                  <a:lnTo>
                    <a:pt x="40" y="313"/>
                  </a:lnTo>
                  <a:lnTo>
                    <a:pt x="51" y="290"/>
                  </a:lnTo>
                  <a:lnTo>
                    <a:pt x="62" y="268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7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8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7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1" name="Freeform 200"/>
            <p:cNvSpPr>
              <a:spLocks/>
            </p:cNvSpPr>
            <p:nvPr/>
          </p:nvSpPr>
          <p:spPr bwMode="auto">
            <a:xfrm>
              <a:off x="4982436" y="2529467"/>
              <a:ext cx="201867" cy="283802"/>
            </a:xfrm>
            <a:custGeom>
              <a:avLst/>
              <a:gdLst>
                <a:gd name="T0" fmla="*/ 510 w 1022"/>
                <a:gd name="T1" fmla="*/ 0 h 1435"/>
                <a:gd name="T2" fmla="*/ 537 w 1022"/>
                <a:gd name="T3" fmla="*/ 0 h 1435"/>
                <a:gd name="T4" fmla="*/ 588 w 1022"/>
                <a:gd name="T5" fmla="*/ 4 h 1435"/>
                <a:gd name="T6" fmla="*/ 638 w 1022"/>
                <a:gd name="T7" fmla="*/ 11 h 1435"/>
                <a:gd name="T8" fmla="*/ 686 w 1022"/>
                <a:gd name="T9" fmla="*/ 22 h 1435"/>
                <a:gd name="T10" fmla="*/ 732 w 1022"/>
                <a:gd name="T11" fmla="*/ 37 h 1435"/>
                <a:gd name="T12" fmla="*/ 775 w 1022"/>
                <a:gd name="T13" fmla="*/ 53 h 1435"/>
                <a:gd name="T14" fmla="*/ 815 w 1022"/>
                <a:gd name="T15" fmla="*/ 73 h 1435"/>
                <a:gd name="T16" fmla="*/ 853 w 1022"/>
                <a:gd name="T17" fmla="*/ 95 h 1435"/>
                <a:gd name="T18" fmla="*/ 889 w 1022"/>
                <a:gd name="T19" fmla="*/ 120 h 1435"/>
                <a:gd name="T20" fmla="*/ 920 w 1022"/>
                <a:gd name="T21" fmla="*/ 148 h 1435"/>
                <a:gd name="T22" fmla="*/ 947 w 1022"/>
                <a:gd name="T23" fmla="*/ 176 h 1435"/>
                <a:gd name="T24" fmla="*/ 971 w 1022"/>
                <a:gd name="T25" fmla="*/ 207 h 1435"/>
                <a:gd name="T26" fmla="*/ 991 w 1022"/>
                <a:gd name="T27" fmla="*/ 241 h 1435"/>
                <a:gd name="T28" fmla="*/ 1006 w 1022"/>
                <a:gd name="T29" fmla="*/ 275 h 1435"/>
                <a:gd name="T30" fmla="*/ 1016 w 1022"/>
                <a:gd name="T31" fmla="*/ 311 h 1435"/>
                <a:gd name="T32" fmla="*/ 1021 w 1022"/>
                <a:gd name="T33" fmla="*/ 347 h 1435"/>
                <a:gd name="T34" fmla="*/ 1022 w 1022"/>
                <a:gd name="T35" fmla="*/ 1270 h 1435"/>
                <a:gd name="T36" fmla="*/ 953 w 1022"/>
                <a:gd name="T37" fmla="*/ 1260 h 1435"/>
                <a:gd name="T38" fmla="*/ 818 w 1022"/>
                <a:gd name="T39" fmla="*/ 1250 h 1435"/>
                <a:gd name="T40" fmla="*/ 683 w 1022"/>
                <a:gd name="T41" fmla="*/ 1251 h 1435"/>
                <a:gd name="T42" fmla="*/ 550 w 1022"/>
                <a:gd name="T43" fmla="*/ 1263 h 1435"/>
                <a:gd name="T44" fmla="*/ 421 w 1022"/>
                <a:gd name="T45" fmla="*/ 1283 h 1435"/>
                <a:gd name="T46" fmla="*/ 295 w 1022"/>
                <a:gd name="T47" fmla="*/ 1314 h 1435"/>
                <a:gd name="T48" fmla="*/ 173 w 1022"/>
                <a:gd name="T49" fmla="*/ 1356 h 1435"/>
                <a:gd name="T50" fmla="*/ 56 w 1022"/>
                <a:gd name="T51" fmla="*/ 1406 h 1435"/>
                <a:gd name="T52" fmla="*/ 0 w 1022"/>
                <a:gd name="T53" fmla="*/ 1435 h 1435"/>
                <a:gd name="T54" fmla="*/ 0 w 1022"/>
                <a:gd name="T55" fmla="*/ 367 h 1435"/>
                <a:gd name="T56" fmla="*/ 2 w 1022"/>
                <a:gd name="T57" fmla="*/ 329 h 1435"/>
                <a:gd name="T58" fmla="*/ 10 w 1022"/>
                <a:gd name="T59" fmla="*/ 293 h 1435"/>
                <a:gd name="T60" fmla="*/ 23 w 1022"/>
                <a:gd name="T61" fmla="*/ 258 h 1435"/>
                <a:gd name="T62" fmla="*/ 40 w 1022"/>
                <a:gd name="T63" fmla="*/ 225 h 1435"/>
                <a:gd name="T64" fmla="*/ 62 w 1022"/>
                <a:gd name="T65" fmla="*/ 193 h 1435"/>
                <a:gd name="T66" fmla="*/ 87 w 1022"/>
                <a:gd name="T67" fmla="*/ 162 h 1435"/>
                <a:gd name="T68" fmla="*/ 117 w 1022"/>
                <a:gd name="T69" fmla="*/ 134 h 1435"/>
                <a:gd name="T70" fmla="*/ 149 w 1022"/>
                <a:gd name="T71" fmla="*/ 108 h 1435"/>
                <a:gd name="T72" fmla="*/ 186 w 1022"/>
                <a:gd name="T73" fmla="*/ 84 h 1435"/>
                <a:gd name="T74" fmla="*/ 225 w 1022"/>
                <a:gd name="T75" fmla="*/ 63 h 1435"/>
                <a:gd name="T76" fmla="*/ 267 w 1022"/>
                <a:gd name="T77" fmla="*/ 45 h 1435"/>
                <a:gd name="T78" fmla="*/ 312 w 1022"/>
                <a:gd name="T79" fmla="*/ 28 h 1435"/>
                <a:gd name="T80" fmla="*/ 359 w 1022"/>
                <a:gd name="T81" fmla="*/ 16 h 1435"/>
                <a:gd name="T82" fmla="*/ 408 w 1022"/>
                <a:gd name="T83" fmla="*/ 7 h 1435"/>
                <a:gd name="T84" fmla="*/ 459 w 1022"/>
                <a:gd name="T85" fmla="*/ 2 h 1435"/>
                <a:gd name="T86" fmla="*/ 510 w 1022"/>
                <a:gd name="T87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43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6" y="22"/>
                  </a:lnTo>
                  <a:lnTo>
                    <a:pt x="709" y="28"/>
                  </a:lnTo>
                  <a:lnTo>
                    <a:pt x="732" y="37"/>
                  </a:lnTo>
                  <a:lnTo>
                    <a:pt x="753" y="45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5" y="73"/>
                  </a:lnTo>
                  <a:lnTo>
                    <a:pt x="835" y="84"/>
                  </a:lnTo>
                  <a:lnTo>
                    <a:pt x="853" y="95"/>
                  </a:lnTo>
                  <a:lnTo>
                    <a:pt x="872" y="108"/>
                  </a:lnTo>
                  <a:lnTo>
                    <a:pt x="889" y="120"/>
                  </a:lnTo>
                  <a:lnTo>
                    <a:pt x="905" y="134"/>
                  </a:lnTo>
                  <a:lnTo>
                    <a:pt x="920" y="148"/>
                  </a:lnTo>
                  <a:lnTo>
                    <a:pt x="934" y="162"/>
                  </a:lnTo>
                  <a:lnTo>
                    <a:pt x="947" y="176"/>
                  </a:lnTo>
                  <a:lnTo>
                    <a:pt x="960" y="193"/>
                  </a:lnTo>
                  <a:lnTo>
                    <a:pt x="971" y="207"/>
                  </a:lnTo>
                  <a:lnTo>
                    <a:pt x="982" y="225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6" y="275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18" y="329"/>
                  </a:lnTo>
                  <a:lnTo>
                    <a:pt x="1021" y="347"/>
                  </a:lnTo>
                  <a:lnTo>
                    <a:pt x="1022" y="367"/>
                  </a:lnTo>
                  <a:lnTo>
                    <a:pt x="1022" y="1270"/>
                  </a:lnTo>
                  <a:lnTo>
                    <a:pt x="1022" y="1270"/>
                  </a:lnTo>
                  <a:lnTo>
                    <a:pt x="953" y="1260"/>
                  </a:lnTo>
                  <a:lnTo>
                    <a:pt x="885" y="1253"/>
                  </a:lnTo>
                  <a:lnTo>
                    <a:pt x="818" y="1250"/>
                  </a:lnTo>
                  <a:lnTo>
                    <a:pt x="750" y="1250"/>
                  </a:lnTo>
                  <a:lnTo>
                    <a:pt x="683" y="1251"/>
                  </a:lnTo>
                  <a:lnTo>
                    <a:pt x="617" y="1256"/>
                  </a:lnTo>
                  <a:lnTo>
                    <a:pt x="550" y="1263"/>
                  </a:lnTo>
                  <a:lnTo>
                    <a:pt x="485" y="1272"/>
                  </a:lnTo>
                  <a:lnTo>
                    <a:pt x="421" y="1283"/>
                  </a:lnTo>
                  <a:lnTo>
                    <a:pt x="358" y="1298"/>
                  </a:lnTo>
                  <a:lnTo>
                    <a:pt x="295" y="1314"/>
                  </a:lnTo>
                  <a:lnTo>
                    <a:pt x="233" y="1334"/>
                  </a:lnTo>
                  <a:lnTo>
                    <a:pt x="173" y="1356"/>
                  </a:lnTo>
                  <a:lnTo>
                    <a:pt x="113" y="1380"/>
                  </a:lnTo>
                  <a:lnTo>
                    <a:pt x="56" y="1406"/>
                  </a:lnTo>
                  <a:lnTo>
                    <a:pt x="27" y="1420"/>
                  </a:lnTo>
                  <a:lnTo>
                    <a:pt x="0" y="1435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47"/>
                  </a:lnTo>
                  <a:lnTo>
                    <a:pt x="2" y="329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5"/>
                  </a:lnTo>
                  <a:lnTo>
                    <a:pt x="23" y="258"/>
                  </a:lnTo>
                  <a:lnTo>
                    <a:pt x="31" y="241"/>
                  </a:lnTo>
                  <a:lnTo>
                    <a:pt x="40" y="225"/>
                  </a:lnTo>
                  <a:lnTo>
                    <a:pt x="50" y="207"/>
                  </a:lnTo>
                  <a:lnTo>
                    <a:pt x="62" y="193"/>
                  </a:lnTo>
                  <a:lnTo>
                    <a:pt x="73" y="176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4"/>
                  </a:lnTo>
                  <a:lnTo>
                    <a:pt x="133" y="120"/>
                  </a:lnTo>
                  <a:lnTo>
                    <a:pt x="149" y="108"/>
                  </a:lnTo>
                  <a:lnTo>
                    <a:pt x="167" y="95"/>
                  </a:lnTo>
                  <a:lnTo>
                    <a:pt x="186" y="84"/>
                  </a:lnTo>
                  <a:lnTo>
                    <a:pt x="205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7" y="45"/>
                  </a:lnTo>
                  <a:lnTo>
                    <a:pt x="289" y="37"/>
                  </a:lnTo>
                  <a:lnTo>
                    <a:pt x="312" y="28"/>
                  </a:lnTo>
                  <a:lnTo>
                    <a:pt x="335" y="22"/>
                  </a:lnTo>
                  <a:lnTo>
                    <a:pt x="359" y="16"/>
                  </a:lnTo>
                  <a:lnTo>
                    <a:pt x="383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2" name="Freeform 202"/>
            <p:cNvSpPr>
              <a:spLocks/>
            </p:cNvSpPr>
            <p:nvPr/>
          </p:nvSpPr>
          <p:spPr bwMode="auto">
            <a:xfrm>
              <a:off x="4983029" y="2268226"/>
              <a:ext cx="201867" cy="202461"/>
            </a:xfrm>
            <a:custGeom>
              <a:avLst/>
              <a:gdLst>
                <a:gd name="T0" fmla="*/ 537 w 1022"/>
                <a:gd name="T1" fmla="*/ 0 h 1022"/>
                <a:gd name="T2" fmla="*/ 614 w 1022"/>
                <a:gd name="T3" fmla="*/ 10 h 1022"/>
                <a:gd name="T4" fmla="*/ 686 w 1022"/>
                <a:gd name="T5" fmla="*/ 31 h 1022"/>
                <a:gd name="T6" fmla="*/ 755 w 1022"/>
                <a:gd name="T7" fmla="*/ 61 h 1022"/>
                <a:gd name="T8" fmla="*/ 817 w 1022"/>
                <a:gd name="T9" fmla="*/ 101 h 1022"/>
                <a:gd name="T10" fmla="*/ 872 w 1022"/>
                <a:gd name="T11" fmla="*/ 149 h 1022"/>
                <a:gd name="T12" fmla="*/ 920 w 1022"/>
                <a:gd name="T13" fmla="*/ 205 h 1022"/>
                <a:gd name="T14" fmla="*/ 960 w 1022"/>
                <a:gd name="T15" fmla="*/ 267 h 1022"/>
                <a:gd name="T16" fmla="*/ 991 w 1022"/>
                <a:gd name="T17" fmla="*/ 335 h 1022"/>
                <a:gd name="T18" fmla="*/ 1012 w 1022"/>
                <a:gd name="T19" fmla="*/ 407 h 1022"/>
                <a:gd name="T20" fmla="*/ 1021 w 1022"/>
                <a:gd name="T21" fmla="*/ 484 h 1022"/>
                <a:gd name="T22" fmla="*/ 1021 w 1022"/>
                <a:gd name="T23" fmla="*/ 537 h 1022"/>
                <a:gd name="T24" fmla="*/ 1012 w 1022"/>
                <a:gd name="T25" fmla="*/ 613 h 1022"/>
                <a:gd name="T26" fmla="*/ 991 w 1022"/>
                <a:gd name="T27" fmla="*/ 686 h 1022"/>
                <a:gd name="T28" fmla="*/ 960 w 1022"/>
                <a:gd name="T29" fmla="*/ 754 h 1022"/>
                <a:gd name="T30" fmla="*/ 920 w 1022"/>
                <a:gd name="T31" fmla="*/ 816 h 1022"/>
                <a:gd name="T32" fmla="*/ 872 w 1022"/>
                <a:gd name="T33" fmla="*/ 871 h 1022"/>
                <a:gd name="T34" fmla="*/ 817 w 1022"/>
                <a:gd name="T35" fmla="*/ 920 h 1022"/>
                <a:gd name="T36" fmla="*/ 755 w 1022"/>
                <a:gd name="T37" fmla="*/ 960 h 1022"/>
                <a:gd name="T38" fmla="*/ 686 w 1022"/>
                <a:gd name="T39" fmla="*/ 991 h 1022"/>
                <a:gd name="T40" fmla="*/ 614 w 1022"/>
                <a:gd name="T41" fmla="*/ 1011 h 1022"/>
                <a:gd name="T42" fmla="*/ 537 w 1022"/>
                <a:gd name="T43" fmla="*/ 1021 h 1022"/>
                <a:gd name="T44" fmla="*/ 484 w 1022"/>
                <a:gd name="T45" fmla="*/ 1021 h 1022"/>
                <a:gd name="T46" fmla="*/ 407 w 1022"/>
                <a:gd name="T47" fmla="*/ 1011 h 1022"/>
                <a:gd name="T48" fmla="*/ 335 w 1022"/>
                <a:gd name="T49" fmla="*/ 991 h 1022"/>
                <a:gd name="T50" fmla="*/ 268 w 1022"/>
                <a:gd name="T51" fmla="*/ 960 h 1022"/>
                <a:gd name="T52" fmla="*/ 206 w 1022"/>
                <a:gd name="T53" fmla="*/ 920 h 1022"/>
                <a:gd name="T54" fmla="*/ 149 w 1022"/>
                <a:gd name="T55" fmla="*/ 871 h 1022"/>
                <a:gd name="T56" fmla="*/ 101 w 1022"/>
                <a:gd name="T57" fmla="*/ 816 h 1022"/>
                <a:gd name="T58" fmla="*/ 61 w 1022"/>
                <a:gd name="T59" fmla="*/ 754 h 1022"/>
                <a:gd name="T60" fmla="*/ 31 w 1022"/>
                <a:gd name="T61" fmla="*/ 686 h 1022"/>
                <a:gd name="T62" fmla="*/ 11 w 1022"/>
                <a:gd name="T63" fmla="*/ 613 h 1022"/>
                <a:gd name="T64" fmla="*/ 0 w 1022"/>
                <a:gd name="T65" fmla="*/ 537 h 1022"/>
                <a:gd name="T66" fmla="*/ 0 w 1022"/>
                <a:gd name="T67" fmla="*/ 484 h 1022"/>
                <a:gd name="T68" fmla="*/ 11 w 1022"/>
                <a:gd name="T69" fmla="*/ 407 h 1022"/>
                <a:gd name="T70" fmla="*/ 31 w 1022"/>
                <a:gd name="T71" fmla="*/ 335 h 1022"/>
                <a:gd name="T72" fmla="*/ 61 w 1022"/>
                <a:gd name="T73" fmla="*/ 267 h 1022"/>
                <a:gd name="T74" fmla="*/ 101 w 1022"/>
                <a:gd name="T75" fmla="*/ 205 h 1022"/>
                <a:gd name="T76" fmla="*/ 149 w 1022"/>
                <a:gd name="T77" fmla="*/ 149 h 1022"/>
                <a:gd name="T78" fmla="*/ 206 w 1022"/>
                <a:gd name="T79" fmla="*/ 101 h 1022"/>
                <a:gd name="T80" fmla="*/ 268 w 1022"/>
                <a:gd name="T81" fmla="*/ 61 h 1022"/>
                <a:gd name="T82" fmla="*/ 335 w 1022"/>
                <a:gd name="T83" fmla="*/ 31 h 1022"/>
                <a:gd name="T84" fmla="*/ 407 w 1022"/>
                <a:gd name="T85" fmla="*/ 10 h 1022"/>
                <a:gd name="T86" fmla="*/ 484 w 1022"/>
                <a:gd name="T87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1" y="0"/>
                  </a:move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9" y="5"/>
                  </a:lnTo>
                  <a:lnTo>
                    <a:pt x="614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6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5" y="61"/>
                  </a:lnTo>
                  <a:lnTo>
                    <a:pt x="776" y="73"/>
                  </a:lnTo>
                  <a:lnTo>
                    <a:pt x="796" y="87"/>
                  </a:lnTo>
                  <a:lnTo>
                    <a:pt x="817" y="101"/>
                  </a:lnTo>
                  <a:lnTo>
                    <a:pt x="836" y="116"/>
                  </a:lnTo>
                  <a:lnTo>
                    <a:pt x="855" y="132"/>
                  </a:lnTo>
                  <a:lnTo>
                    <a:pt x="872" y="149"/>
                  </a:lnTo>
                  <a:lnTo>
                    <a:pt x="889" y="167"/>
                  </a:lnTo>
                  <a:lnTo>
                    <a:pt x="905" y="186"/>
                  </a:lnTo>
                  <a:lnTo>
                    <a:pt x="920" y="205"/>
                  </a:lnTo>
                  <a:lnTo>
                    <a:pt x="935" y="225"/>
                  </a:lnTo>
                  <a:lnTo>
                    <a:pt x="948" y="245"/>
                  </a:lnTo>
                  <a:lnTo>
                    <a:pt x="960" y="267"/>
                  </a:lnTo>
                  <a:lnTo>
                    <a:pt x="972" y="289"/>
                  </a:lnTo>
                  <a:lnTo>
                    <a:pt x="982" y="312"/>
                  </a:lnTo>
                  <a:lnTo>
                    <a:pt x="991" y="335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7"/>
                  </a:lnTo>
                  <a:lnTo>
                    <a:pt x="1017" y="432"/>
                  </a:lnTo>
                  <a:lnTo>
                    <a:pt x="1020" y="459"/>
                  </a:lnTo>
                  <a:lnTo>
                    <a:pt x="1021" y="484"/>
                  </a:lnTo>
                  <a:lnTo>
                    <a:pt x="1022" y="510"/>
                  </a:lnTo>
                  <a:lnTo>
                    <a:pt x="1022" y="510"/>
                  </a:lnTo>
                  <a:lnTo>
                    <a:pt x="1021" y="537"/>
                  </a:lnTo>
                  <a:lnTo>
                    <a:pt x="1020" y="563"/>
                  </a:lnTo>
                  <a:lnTo>
                    <a:pt x="1017" y="588"/>
                  </a:lnTo>
                  <a:lnTo>
                    <a:pt x="1012" y="613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6"/>
                  </a:lnTo>
                  <a:lnTo>
                    <a:pt x="982" y="710"/>
                  </a:lnTo>
                  <a:lnTo>
                    <a:pt x="972" y="732"/>
                  </a:lnTo>
                  <a:lnTo>
                    <a:pt x="960" y="754"/>
                  </a:lnTo>
                  <a:lnTo>
                    <a:pt x="948" y="775"/>
                  </a:lnTo>
                  <a:lnTo>
                    <a:pt x="935" y="796"/>
                  </a:lnTo>
                  <a:lnTo>
                    <a:pt x="920" y="816"/>
                  </a:lnTo>
                  <a:lnTo>
                    <a:pt x="905" y="836"/>
                  </a:lnTo>
                  <a:lnTo>
                    <a:pt x="889" y="854"/>
                  </a:lnTo>
                  <a:lnTo>
                    <a:pt x="872" y="871"/>
                  </a:lnTo>
                  <a:lnTo>
                    <a:pt x="855" y="889"/>
                  </a:lnTo>
                  <a:lnTo>
                    <a:pt x="836" y="905"/>
                  </a:lnTo>
                  <a:lnTo>
                    <a:pt x="817" y="920"/>
                  </a:lnTo>
                  <a:lnTo>
                    <a:pt x="796" y="935"/>
                  </a:lnTo>
                  <a:lnTo>
                    <a:pt x="776" y="947"/>
                  </a:lnTo>
                  <a:lnTo>
                    <a:pt x="755" y="960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6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4" y="1011"/>
                  </a:lnTo>
                  <a:lnTo>
                    <a:pt x="589" y="1016"/>
                  </a:lnTo>
                  <a:lnTo>
                    <a:pt x="563" y="1018"/>
                  </a:lnTo>
                  <a:lnTo>
                    <a:pt x="537" y="1021"/>
                  </a:lnTo>
                  <a:lnTo>
                    <a:pt x="511" y="1022"/>
                  </a:lnTo>
                  <a:lnTo>
                    <a:pt x="511" y="1022"/>
                  </a:lnTo>
                  <a:lnTo>
                    <a:pt x="484" y="1021"/>
                  </a:lnTo>
                  <a:lnTo>
                    <a:pt x="459" y="1018"/>
                  </a:lnTo>
                  <a:lnTo>
                    <a:pt x="433" y="1016"/>
                  </a:lnTo>
                  <a:lnTo>
                    <a:pt x="407" y="1011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5" y="991"/>
                  </a:lnTo>
                  <a:lnTo>
                    <a:pt x="312" y="982"/>
                  </a:lnTo>
                  <a:lnTo>
                    <a:pt x="289" y="971"/>
                  </a:lnTo>
                  <a:lnTo>
                    <a:pt x="268" y="960"/>
                  </a:lnTo>
                  <a:lnTo>
                    <a:pt x="246" y="947"/>
                  </a:lnTo>
                  <a:lnTo>
                    <a:pt x="225" y="935"/>
                  </a:lnTo>
                  <a:lnTo>
                    <a:pt x="206" y="920"/>
                  </a:lnTo>
                  <a:lnTo>
                    <a:pt x="186" y="905"/>
                  </a:lnTo>
                  <a:lnTo>
                    <a:pt x="168" y="889"/>
                  </a:lnTo>
                  <a:lnTo>
                    <a:pt x="149" y="871"/>
                  </a:lnTo>
                  <a:lnTo>
                    <a:pt x="132" y="854"/>
                  </a:lnTo>
                  <a:lnTo>
                    <a:pt x="116" y="836"/>
                  </a:lnTo>
                  <a:lnTo>
                    <a:pt x="101" y="816"/>
                  </a:lnTo>
                  <a:lnTo>
                    <a:pt x="87" y="796"/>
                  </a:lnTo>
                  <a:lnTo>
                    <a:pt x="74" y="775"/>
                  </a:lnTo>
                  <a:lnTo>
                    <a:pt x="61" y="754"/>
                  </a:lnTo>
                  <a:lnTo>
                    <a:pt x="51" y="732"/>
                  </a:lnTo>
                  <a:lnTo>
                    <a:pt x="40" y="710"/>
                  </a:lnTo>
                  <a:lnTo>
                    <a:pt x="31" y="686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1" y="613"/>
                  </a:lnTo>
                  <a:lnTo>
                    <a:pt x="6" y="588"/>
                  </a:lnTo>
                  <a:lnTo>
                    <a:pt x="3" y="563"/>
                  </a:lnTo>
                  <a:lnTo>
                    <a:pt x="0" y="537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484"/>
                  </a:lnTo>
                  <a:lnTo>
                    <a:pt x="3" y="459"/>
                  </a:lnTo>
                  <a:lnTo>
                    <a:pt x="6" y="432"/>
                  </a:lnTo>
                  <a:lnTo>
                    <a:pt x="11" y="407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5"/>
                  </a:lnTo>
                  <a:lnTo>
                    <a:pt x="40" y="312"/>
                  </a:lnTo>
                  <a:lnTo>
                    <a:pt x="51" y="289"/>
                  </a:lnTo>
                  <a:lnTo>
                    <a:pt x="61" y="267"/>
                  </a:lnTo>
                  <a:lnTo>
                    <a:pt x="74" y="245"/>
                  </a:lnTo>
                  <a:lnTo>
                    <a:pt x="87" y="225"/>
                  </a:lnTo>
                  <a:lnTo>
                    <a:pt x="101" y="205"/>
                  </a:lnTo>
                  <a:lnTo>
                    <a:pt x="116" y="186"/>
                  </a:lnTo>
                  <a:lnTo>
                    <a:pt x="132" y="167"/>
                  </a:lnTo>
                  <a:lnTo>
                    <a:pt x="149" y="149"/>
                  </a:lnTo>
                  <a:lnTo>
                    <a:pt x="168" y="132"/>
                  </a:lnTo>
                  <a:lnTo>
                    <a:pt x="186" y="116"/>
                  </a:lnTo>
                  <a:lnTo>
                    <a:pt x="206" y="101"/>
                  </a:lnTo>
                  <a:lnTo>
                    <a:pt x="225" y="87"/>
                  </a:lnTo>
                  <a:lnTo>
                    <a:pt x="246" y="73"/>
                  </a:lnTo>
                  <a:lnTo>
                    <a:pt x="268" y="61"/>
                  </a:lnTo>
                  <a:lnTo>
                    <a:pt x="289" y="50"/>
                  </a:lnTo>
                  <a:lnTo>
                    <a:pt x="312" y="40"/>
                  </a:lnTo>
                  <a:lnTo>
                    <a:pt x="335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7" y="10"/>
                  </a:lnTo>
                  <a:lnTo>
                    <a:pt x="433" y="5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3" name="Freeform 204"/>
            <p:cNvSpPr>
              <a:spLocks/>
            </p:cNvSpPr>
            <p:nvPr/>
          </p:nvSpPr>
          <p:spPr bwMode="auto">
            <a:xfrm>
              <a:off x="4195152" y="2635150"/>
              <a:ext cx="202461" cy="159713"/>
            </a:xfrm>
            <a:custGeom>
              <a:avLst/>
              <a:gdLst>
                <a:gd name="T0" fmla="*/ 510 w 1022"/>
                <a:gd name="T1" fmla="*/ 0 h 805"/>
                <a:gd name="T2" fmla="*/ 537 w 1022"/>
                <a:gd name="T3" fmla="*/ 0 h 805"/>
                <a:gd name="T4" fmla="*/ 588 w 1022"/>
                <a:gd name="T5" fmla="*/ 5 h 805"/>
                <a:gd name="T6" fmla="*/ 638 w 1022"/>
                <a:gd name="T7" fmla="*/ 12 h 805"/>
                <a:gd name="T8" fmla="*/ 686 w 1022"/>
                <a:gd name="T9" fmla="*/ 22 h 805"/>
                <a:gd name="T10" fmla="*/ 732 w 1022"/>
                <a:gd name="T11" fmla="*/ 37 h 805"/>
                <a:gd name="T12" fmla="*/ 775 w 1022"/>
                <a:gd name="T13" fmla="*/ 53 h 805"/>
                <a:gd name="T14" fmla="*/ 817 w 1022"/>
                <a:gd name="T15" fmla="*/ 74 h 805"/>
                <a:gd name="T16" fmla="*/ 855 w 1022"/>
                <a:gd name="T17" fmla="*/ 96 h 805"/>
                <a:gd name="T18" fmla="*/ 889 w 1022"/>
                <a:gd name="T19" fmla="*/ 121 h 805"/>
                <a:gd name="T20" fmla="*/ 920 w 1022"/>
                <a:gd name="T21" fmla="*/ 148 h 805"/>
                <a:gd name="T22" fmla="*/ 948 w 1022"/>
                <a:gd name="T23" fmla="*/ 177 h 805"/>
                <a:gd name="T24" fmla="*/ 972 w 1022"/>
                <a:gd name="T25" fmla="*/ 208 h 805"/>
                <a:gd name="T26" fmla="*/ 991 w 1022"/>
                <a:gd name="T27" fmla="*/ 241 h 805"/>
                <a:gd name="T28" fmla="*/ 1006 w 1022"/>
                <a:gd name="T29" fmla="*/ 276 h 805"/>
                <a:gd name="T30" fmla="*/ 1016 w 1022"/>
                <a:gd name="T31" fmla="*/ 311 h 805"/>
                <a:gd name="T32" fmla="*/ 1021 w 1022"/>
                <a:gd name="T33" fmla="*/ 348 h 805"/>
                <a:gd name="T34" fmla="*/ 1022 w 1022"/>
                <a:gd name="T35" fmla="*/ 755 h 805"/>
                <a:gd name="T36" fmla="*/ 958 w 1022"/>
                <a:gd name="T37" fmla="*/ 747 h 805"/>
                <a:gd name="T38" fmla="*/ 828 w 1022"/>
                <a:gd name="T39" fmla="*/ 735 h 805"/>
                <a:gd name="T40" fmla="*/ 699 w 1022"/>
                <a:gd name="T41" fmla="*/ 729 h 805"/>
                <a:gd name="T42" fmla="*/ 569 w 1022"/>
                <a:gd name="T43" fmla="*/ 729 h 805"/>
                <a:gd name="T44" fmla="*/ 441 w 1022"/>
                <a:gd name="T45" fmla="*/ 736 h 805"/>
                <a:gd name="T46" fmla="*/ 312 w 1022"/>
                <a:gd name="T47" fmla="*/ 748 h 805"/>
                <a:gd name="T48" fmla="*/ 186 w 1022"/>
                <a:gd name="T49" fmla="*/ 767 h 805"/>
                <a:gd name="T50" fmla="*/ 61 w 1022"/>
                <a:gd name="T51" fmla="*/ 791 h 805"/>
                <a:gd name="T52" fmla="*/ 0 w 1022"/>
                <a:gd name="T53" fmla="*/ 368 h 805"/>
                <a:gd name="T54" fmla="*/ 0 w 1022"/>
                <a:gd name="T55" fmla="*/ 348 h 805"/>
                <a:gd name="T56" fmla="*/ 6 w 1022"/>
                <a:gd name="T57" fmla="*/ 311 h 805"/>
                <a:gd name="T58" fmla="*/ 16 w 1022"/>
                <a:gd name="T59" fmla="*/ 276 h 805"/>
                <a:gd name="T60" fmla="*/ 31 w 1022"/>
                <a:gd name="T61" fmla="*/ 241 h 805"/>
                <a:gd name="T62" fmla="*/ 51 w 1022"/>
                <a:gd name="T63" fmla="*/ 208 h 805"/>
                <a:gd name="T64" fmla="*/ 73 w 1022"/>
                <a:gd name="T65" fmla="*/ 177 h 805"/>
                <a:gd name="T66" fmla="*/ 101 w 1022"/>
                <a:gd name="T67" fmla="*/ 148 h 805"/>
                <a:gd name="T68" fmla="*/ 133 w 1022"/>
                <a:gd name="T69" fmla="*/ 121 h 805"/>
                <a:gd name="T70" fmla="*/ 168 w 1022"/>
                <a:gd name="T71" fmla="*/ 96 h 805"/>
                <a:gd name="T72" fmla="*/ 205 w 1022"/>
                <a:gd name="T73" fmla="*/ 74 h 805"/>
                <a:gd name="T74" fmla="*/ 247 w 1022"/>
                <a:gd name="T75" fmla="*/ 53 h 805"/>
                <a:gd name="T76" fmla="*/ 290 w 1022"/>
                <a:gd name="T77" fmla="*/ 37 h 805"/>
                <a:gd name="T78" fmla="*/ 335 w 1022"/>
                <a:gd name="T79" fmla="*/ 22 h 805"/>
                <a:gd name="T80" fmla="*/ 383 w 1022"/>
                <a:gd name="T81" fmla="*/ 12 h 805"/>
                <a:gd name="T82" fmla="*/ 434 w 1022"/>
                <a:gd name="T83" fmla="*/ 5 h 805"/>
                <a:gd name="T84" fmla="*/ 484 w 1022"/>
                <a:gd name="T8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2" h="80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3"/>
                  </a:lnTo>
                  <a:lnTo>
                    <a:pt x="588" y="5"/>
                  </a:lnTo>
                  <a:lnTo>
                    <a:pt x="614" y="7"/>
                  </a:lnTo>
                  <a:lnTo>
                    <a:pt x="638" y="12"/>
                  </a:lnTo>
                  <a:lnTo>
                    <a:pt x="662" y="17"/>
                  </a:lnTo>
                  <a:lnTo>
                    <a:pt x="686" y="22"/>
                  </a:lnTo>
                  <a:lnTo>
                    <a:pt x="709" y="29"/>
                  </a:lnTo>
                  <a:lnTo>
                    <a:pt x="732" y="37"/>
                  </a:lnTo>
                  <a:lnTo>
                    <a:pt x="754" y="45"/>
                  </a:lnTo>
                  <a:lnTo>
                    <a:pt x="775" y="53"/>
                  </a:lnTo>
                  <a:lnTo>
                    <a:pt x="796" y="64"/>
                  </a:lnTo>
                  <a:lnTo>
                    <a:pt x="817" y="74"/>
                  </a:lnTo>
                  <a:lnTo>
                    <a:pt x="835" y="84"/>
                  </a:lnTo>
                  <a:lnTo>
                    <a:pt x="855" y="96"/>
                  </a:lnTo>
                  <a:lnTo>
                    <a:pt x="872" y="108"/>
                  </a:lnTo>
                  <a:lnTo>
                    <a:pt x="889" y="121"/>
                  </a:lnTo>
                  <a:lnTo>
                    <a:pt x="905" y="135"/>
                  </a:lnTo>
                  <a:lnTo>
                    <a:pt x="920" y="148"/>
                  </a:lnTo>
                  <a:lnTo>
                    <a:pt x="935" y="162"/>
                  </a:lnTo>
                  <a:lnTo>
                    <a:pt x="948" y="177"/>
                  </a:lnTo>
                  <a:lnTo>
                    <a:pt x="960" y="193"/>
                  </a:lnTo>
                  <a:lnTo>
                    <a:pt x="972" y="208"/>
                  </a:lnTo>
                  <a:lnTo>
                    <a:pt x="982" y="224"/>
                  </a:lnTo>
                  <a:lnTo>
                    <a:pt x="991" y="241"/>
                  </a:lnTo>
                  <a:lnTo>
                    <a:pt x="999" y="259"/>
                  </a:lnTo>
                  <a:lnTo>
                    <a:pt x="1006" y="276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20" y="330"/>
                  </a:lnTo>
                  <a:lnTo>
                    <a:pt x="1021" y="348"/>
                  </a:lnTo>
                  <a:lnTo>
                    <a:pt x="1022" y="368"/>
                  </a:lnTo>
                  <a:lnTo>
                    <a:pt x="1022" y="755"/>
                  </a:lnTo>
                  <a:lnTo>
                    <a:pt x="1022" y="755"/>
                  </a:lnTo>
                  <a:lnTo>
                    <a:pt x="958" y="747"/>
                  </a:lnTo>
                  <a:lnTo>
                    <a:pt x="894" y="740"/>
                  </a:lnTo>
                  <a:lnTo>
                    <a:pt x="828" y="735"/>
                  </a:lnTo>
                  <a:lnTo>
                    <a:pt x="764" y="731"/>
                  </a:lnTo>
                  <a:lnTo>
                    <a:pt x="699" y="729"/>
                  </a:lnTo>
                  <a:lnTo>
                    <a:pt x="634" y="728"/>
                  </a:lnTo>
                  <a:lnTo>
                    <a:pt x="569" y="729"/>
                  </a:lnTo>
                  <a:lnTo>
                    <a:pt x="505" y="731"/>
                  </a:lnTo>
                  <a:lnTo>
                    <a:pt x="441" y="736"/>
                  </a:lnTo>
                  <a:lnTo>
                    <a:pt x="376" y="741"/>
                  </a:lnTo>
                  <a:lnTo>
                    <a:pt x="312" y="748"/>
                  </a:lnTo>
                  <a:lnTo>
                    <a:pt x="249" y="756"/>
                  </a:lnTo>
                  <a:lnTo>
                    <a:pt x="186" y="767"/>
                  </a:lnTo>
                  <a:lnTo>
                    <a:pt x="123" y="778"/>
                  </a:lnTo>
                  <a:lnTo>
                    <a:pt x="61" y="791"/>
                  </a:lnTo>
                  <a:lnTo>
                    <a:pt x="0" y="80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48"/>
                  </a:lnTo>
                  <a:lnTo>
                    <a:pt x="2" y="330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6"/>
                  </a:lnTo>
                  <a:lnTo>
                    <a:pt x="23" y="259"/>
                  </a:lnTo>
                  <a:lnTo>
                    <a:pt x="31" y="241"/>
                  </a:lnTo>
                  <a:lnTo>
                    <a:pt x="40" y="224"/>
                  </a:lnTo>
                  <a:lnTo>
                    <a:pt x="51" y="208"/>
                  </a:lnTo>
                  <a:lnTo>
                    <a:pt x="62" y="193"/>
                  </a:lnTo>
                  <a:lnTo>
                    <a:pt x="73" y="177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5"/>
                  </a:lnTo>
                  <a:lnTo>
                    <a:pt x="133" y="121"/>
                  </a:lnTo>
                  <a:lnTo>
                    <a:pt x="150" y="108"/>
                  </a:lnTo>
                  <a:lnTo>
                    <a:pt x="168" y="96"/>
                  </a:lnTo>
                  <a:lnTo>
                    <a:pt x="186" y="84"/>
                  </a:lnTo>
                  <a:lnTo>
                    <a:pt x="205" y="74"/>
                  </a:lnTo>
                  <a:lnTo>
                    <a:pt x="226" y="64"/>
                  </a:lnTo>
                  <a:lnTo>
                    <a:pt x="247" y="53"/>
                  </a:lnTo>
                  <a:lnTo>
                    <a:pt x="267" y="45"/>
                  </a:lnTo>
                  <a:lnTo>
                    <a:pt x="290" y="37"/>
                  </a:lnTo>
                  <a:lnTo>
                    <a:pt x="312" y="29"/>
                  </a:lnTo>
                  <a:lnTo>
                    <a:pt x="335" y="22"/>
                  </a:lnTo>
                  <a:lnTo>
                    <a:pt x="359" y="17"/>
                  </a:lnTo>
                  <a:lnTo>
                    <a:pt x="383" y="12"/>
                  </a:lnTo>
                  <a:lnTo>
                    <a:pt x="408" y="7"/>
                  </a:lnTo>
                  <a:lnTo>
                    <a:pt x="434" y="5"/>
                  </a:lnTo>
                  <a:lnTo>
                    <a:pt x="459" y="3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4" name="Freeform 206"/>
            <p:cNvSpPr>
              <a:spLocks/>
            </p:cNvSpPr>
            <p:nvPr/>
          </p:nvSpPr>
          <p:spPr bwMode="auto">
            <a:xfrm>
              <a:off x="4195746" y="2373909"/>
              <a:ext cx="202461" cy="201867"/>
            </a:xfrm>
            <a:custGeom>
              <a:avLst/>
              <a:gdLst>
                <a:gd name="T0" fmla="*/ 536 w 1022"/>
                <a:gd name="T1" fmla="*/ 1 h 1022"/>
                <a:gd name="T2" fmla="*/ 613 w 1022"/>
                <a:gd name="T3" fmla="*/ 10 h 1022"/>
                <a:gd name="T4" fmla="*/ 687 w 1022"/>
                <a:gd name="T5" fmla="*/ 31 h 1022"/>
                <a:gd name="T6" fmla="*/ 754 w 1022"/>
                <a:gd name="T7" fmla="*/ 62 h 1022"/>
                <a:gd name="T8" fmla="*/ 816 w 1022"/>
                <a:gd name="T9" fmla="*/ 102 h 1022"/>
                <a:gd name="T10" fmla="*/ 871 w 1022"/>
                <a:gd name="T11" fmla="*/ 150 h 1022"/>
                <a:gd name="T12" fmla="*/ 919 w 1022"/>
                <a:gd name="T13" fmla="*/ 205 h 1022"/>
                <a:gd name="T14" fmla="*/ 960 w 1022"/>
                <a:gd name="T15" fmla="*/ 267 h 1022"/>
                <a:gd name="T16" fmla="*/ 991 w 1022"/>
                <a:gd name="T17" fmla="*/ 336 h 1022"/>
                <a:gd name="T18" fmla="*/ 1011 w 1022"/>
                <a:gd name="T19" fmla="*/ 408 h 1022"/>
                <a:gd name="T20" fmla="*/ 1020 w 1022"/>
                <a:gd name="T21" fmla="*/ 485 h 1022"/>
                <a:gd name="T22" fmla="*/ 1020 w 1022"/>
                <a:gd name="T23" fmla="*/ 538 h 1022"/>
                <a:gd name="T24" fmla="*/ 1011 w 1022"/>
                <a:gd name="T25" fmla="*/ 615 h 1022"/>
                <a:gd name="T26" fmla="*/ 991 w 1022"/>
                <a:gd name="T27" fmla="*/ 687 h 1022"/>
                <a:gd name="T28" fmla="*/ 960 w 1022"/>
                <a:gd name="T29" fmla="*/ 755 h 1022"/>
                <a:gd name="T30" fmla="*/ 919 w 1022"/>
                <a:gd name="T31" fmla="*/ 817 h 1022"/>
                <a:gd name="T32" fmla="*/ 871 w 1022"/>
                <a:gd name="T33" fmla="*/ 873 h 1022"/>
                <a:gd name="T34" fmla="*/ 816 w 1022"/>
                <a:gd name="T35" fmla="*/ 921 h 1022"/>
                <a:gd name="T36" fmla="*/ 754 w 1022"/>
                <a:gd name="T37" fmla="*/ 961 h 1022"/>
                <a:gd name="T38" fmla="*/ 687 w 1022"/>
                <a:gd name="T39" fmla="*/ 991 h 1022"/>
                <a:gd name="T40" fmla="*/ 613 w 1022"/>
                <a:gd name="T41" fmla="*/ 1012 h 1022"/>
                <a:gd name="T42" fmla="*/ 536 w 1022"/>
                <a:gd name="T43" fmla="*/ 1022 h 1022"/>
                <a:gd name="T44" fmla="*/ 484 w 1022"/>
                <a:gd name="T45" fmla="*/ 1022 h 1022"/>
                <a:gd name="T46" fmla="*/ 408 w 1022"/>
                <a:gd name="T47" fmla="*/ 1012 h 1022"/>
                <a:gd name="T48" fmla="*/ 334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49 w 1022"/>
                <a:gd name="T55" fmla="*/ 873 h 1022"/>
                <a:gd name="T56" fmla="*/ 100 w 1022"/>
                <a:gd name="T57" fmla="*/ 817 h 1022"/>
                <a:gd name="T58" fmla="*/ 61 w 1022"/>
                <a:gd name="T59" fmla="*/ 755 h 1022"/>
                <a:gd name="T60" fmla="*/ 30 w 1022"/>
                <a:gd name="T61" fmla="*/ 687 h 1022"/>
                <a:gd name="T62" fmla="*/ 10 w 1022"/>
                <a:gd name="T63" fmla="*/ 615 h 1022"/>
                <a:gd name="T64" fmla="*/ 0 w 1022"/>
                <a:gd name="T65" fmla="*/ 538 h 1022"/>
                <a:gd name="T66" fmla="*/ 0 w 1022"/>
                <a:gd name="T67" fmla="*/ 485 h 1022"/>
                <a:gd name="T68" fmla="*/ 10 w 1022"/>
                <a:gd name="T69" fmla="*/ 408 h 1022"/>
                <a:gd name="T70" fmla="*/ 30 w 1022"/>
                <a:gd name="T71" fmla="*/ 336 h 1022"/>
                <a:gd name="T72" fmla="*/ 61 w 1022"/>
                <a:gd name="T73" fmla="*/ 267 h 1022"/>
                <a:gd name="T74" fmla="*/ 100 w 1022"/>
                <a:gd name="T75" fmla="*/ 205 h 1022"/>
                <a:gd name="T76" fmla="*/ 149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4 w 1022"/>
                <a:gd name="T83" fmla="*/ 31 h 1022"/>
                <a:gd name="T84" fmla="*/ 408 w 1022"/>
                <a:gd name="T85" fmla="*/ 10 h 1022"/>
                <a:gd name="T86" fmla="*/ 484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0" y="0"/>
                  </a:moveTo>
                  <a:lnTo>
                    <a:pt x="510" y="0"/>
                  </a:lnTo>
                  <a:lnTo>
                    <a:pt x="536" y="1"/>
                  </a:lnTo>
                  <a:lnTo>
                    <a:pt x="563" y="3"/>
                  </a:lnTo>
                  <a:lnTo>
                    <a:pt x="588" y="6"/>
                  </a:lnTo>
                  <a:lnTo>
                    <a:pt x="613" y="10"/>
                  </a:lnTo>
                  <a:lnTo>
                    <a:pt x="638" y="16"/>
                  </a:lnTo>
                  <a:lnTo>
                    <a:pt x="662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4" y="62"/>
                  </a:lnTo>
                  <a:lnTo>
                    <a:pt x="775" y="75"/>
                  </a:lnTo>
                  <a:lnTo>
                    <a:pt x="797" y="87"/>
                  </a:lnTo>
                  <a:lnTo>
                    <a:pt x="816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1" y="150"/>
                  </a:lnTo>
                  <a:lnTo>
                    <a:pt x="888" y="167"/>
                  </a:lnTo>
                  <a:lnTo>
                    <a:pt x="905" y="186"/>
                  </a:lnTo>
                  <a:lnTo>
                    <a:pt x="919" y="205"/>
                  </a:lnTo>
                  <a:lnTo>
                    <a:pt x="934" y="226"/>
                  </a:lnTo>
                  <a:lnTo>
                    <a:pt x="947" y="247"/>
                  </a:lnTo>
                  <a:lnTo>
                    <a:pt x="960" y="267"/>
                  </a:lnTo>
                  <a:lnTo>
                    <a:pt x="971" y="290"/>
                  </a:lnTo>
                  <a:lnTo>
                    <a:pt x="981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5" y="383"/>
                  </a:lnTo>
                  <a:lnTo>
                    <a:pt x="1011" y="408"/>
                  </a:lnTo>
                  <a:lnTo>
                    <a:pt x="1016" y="434"/>
                  </a:lnTo>
                  <a:lnTo>
                    <a:pt x="1019" y="459"/>
                  </a:lnTo>
                  <a:lnTo>
                    <a:pt x="1020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0" y="538"/>
                  </a:lnTo>
                  <a:lnTo>
                    <a:pt x="1019" y="563"/>
                  </a:lnTo>
                  <a:lnTo>
                    <a:pt x="1016" y="590"/>
                  </a:lnTo>
                  <a:lnTo>
                    <a:pt x="1011" y="615"/>
                  </a:lnTo>
                  <a:lnTo>
                    <a:pt x="1005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1" y="710"/>
                  </a:lnTo>
                  <a:lnTo>
                    <a:pt x="971" y="733"/>
                  </a:lnTo>
                  <a:lnTo>
                    <a:pt x="960" y="755"/>
                  </a:lnTo>
                  <a:lnTo>
                    <a:pt x="947" y="776"/>
                  </a:lnTo>
                  <a:lnTo>
                    <a:pt x="934" y="797"/>
                  </a:lnTo>
                  <a:lnTo>
                    <a:pt x="919" y="817"/>
                  </a:lnTo>
                  <a:lnTo>
                    <a:pt x="905" y="836"/>
                  </a:lnTo>
                  <a:lnTo>
                    <a:pt x="888" y="854"/>
                  </a:lnTo>
                  <a:lnTo>
                    <a:pt x="871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6" y="921"/>
                  </a:lnTo>
                  <a:lnTo>
                    <a:pt x="797" y="935"/>
                  </a:lnTo>
                  <a:lnTo>
                    <a:pt x="775" y="949"/>
                  </a:lnTo>
                  <a:lnTo>
                    <a:pt x="754" y="961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2" y="999"/>
                  </a:lnTo>
                  <a:lnTo>
                    <a:pt x="638" y="1006"/>
                  </a:lnTo>
                  <a:lnTo>
                    <a:pt x="613" y="1012"/>
                  </a:lnTo>
                  <a:lnTo>
                    <a:pt x="588" y="1016"/>
                  </a:lnTo>
                  <a:lnTo>
                    <a:pt x="563" y="1020"/>
                  </a:lnTo>
                  <a:lnTo>
                    <a:pt x="536" y="1022"/>
                  </a:lnTo>
                  <a:lnTo>
                    <a:pt x="510" y="1022"/>
                  </a:lnTo>
                  <a:lnTo>
                    <a:pt x="510" y="1022"/>
                  </a:lnTo>
                  <a:lnTo>
                    <a:pt x="484" y="1022"/>
                  </a:lnTo>
                  <a:lnTo>
                    <a:pt x="458" y="1020"/>
                  </a:lnTo>
                  <a:lnTo>
                    <a:pt x="433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4" y="991"/>
                  </a:lnTo>
                  <a:lnTo>
                    <a:pt x="311" y="982"/>
                  </a:lnTo>
                  <a:lnTo>
                    <a:pt x="289" y="971"/>
                  </a:lnTo>
                  <a:lnTo>
                    <a:pt x="267" y="961"/>
                  </a:lnTo>
                  <a:lnTo>
                    <a:pt x="245" y="949"/>
                  </a:lnTo>
                  <a:lnTo>
                    <a:pt x="224" y="935"/>
                  </a:lnTo>
                  <a:lnTo>
                    <a:pt x="205" y="921"/>
                  </a:lnTo>
                  <a:lnTo>
                    <a:pt x="185" y="906"/>
                  </a:lnTo>
                  <a:lnTo>
                    <a:pt x="167" y="890"/>
                  </a:lnTo>
                  <a:lnTo>
                    <a:pt x="149" y="873"/>
                  </a:lnTo>
                  <a:lnTo>
                    <a:pt x="133" y="854"/>
                  </a:lnTo>
                  <a:lnTo>
                    <a:pt x="116" y="836"/>
                  </a:lnTo>
                  <a:lnTo>
                    <a:pt x="100" y="817"/>
                  </a:lnTo>
                  <a:lnTo>
                    <a:pt x="87" y="797"/>
                  </a:lnTo>
                  <a:lnTo>
                    <a:pt x="73" y="776"/>
                  </a:lnTo>
                  <a:lnTo>
                    <a:pt x="61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0" y="687"/>
                  </a:lnTo>
                  <a:lnTo>
                    <a:pt x="22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5" y="590"/>
                  </a:lnTo>
                  <a:lnTo>
                    <a:pt x="2" y="563"/>
                  </a:lnTo>
                  <a:lnTo>
                    <a:pt x="0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0" y="485"/>
                  </a:lnTo>
                  <a:lnTo>
                    <a:pt x="2" y="459"/>
                  </a:lnTo>
                  <a:lnTo>
                    <a:pt x="5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2" y="359"/>
                  </a:lnTo>
                  <a:lnTo>
                    <a:pt x="30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1" y="267"/>
                  </a:lnTo>
                  <a:lnTo>
                    <a:pt x="73" y="247"/>
                  </a:lnTo>
                  <a:lnTo>
                    <a:pt x="87" y="226"/>
                  </a:lnTo>
                  <a:lnTo>
                    <a:pt x="100" y="205"/>
                  </a:lnTo>
                  <a:lnTo>
                    <a:pt x="116" y="186"/>
                  </a:lnTo>
                  <a:lnTo>
                    <a:pt x="133" y="167"/>
                  </a:lnTo>
                  <a:lnTo>
                    <a:pt x="149" y="150"/>
                  </a:lnTo>
                  <a:lnTo>
                    <a:pt x="167" y="133"/>
                  </a:lnTo>
                  <a:lnTo>
                    <a:pt x="185" y="117"/>
                  </a:lnTo>
                  <a:lnTo>
                    <a:pt x="205" y="102"/>
                  </a:lnTo>
                  <a:lnTo>
                    <a:pt x="224" y="87"/>
                  </a:lnTo>
                  <a:lnTo>
                    <a:pt x="245" y="75"/>
                  </a:lnTo>
                  <a:lnTo>
                    <a:pt x="267" y="62"/>
                  </a:lnTo>
                  <a:lnTo>
                    <a:pt x="289" y="50"/>
                  </a:lnTo>
                  <a:lnTo>
                    <a:pt x="311" y="40"/>
                  </a:lnTo>
                  <a:lnTo>
                    <a:pt x="334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3" y="6"/>
                  </a:lnTo>
                  <a:lnTo>
                    <a:pt x="458" y="3"/>
                  </a:lnTo>
                  <a:lnTo>
                    <a:pt x="484" y="1"/>
                  </a:lnTo>
                  <a:lnTo>
                    <a:pt x="510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5" name="Freeform 207"/>
            <p:cNvSpPr>
              <a:spLocks/>
            </p:cNvSpPr>
            <p:nvPr/>
          </p:nvSpPr>
          <p:spPr bwMode="auto">
            <a:xfrm>
              <a:off x="4444518" y="2635744"/>
              <a:ext cx="202461" cy="284396"/>
            </a:xfrm>
            <a:custGeom>
              <a:avLst/>
              <a:gdLst>
                <a:gd name="T0" fmla="*/ 511 w 1022"/>
                <a:gd name="T1" fmla="*/ 0 h 1437"/>
                <a:gd name="T2" fmla="*/ 537 w 1022"/>
                <a:gd name="T3" fmla="*/ 0 h 1437"/>
                <a:gd name="T4" fmla="*/ 588 w 1022"/>
                <a:gd name="T5" fmla="*/ 4 h 1437"/>
                <a:gd name="T6" fmla="*/ 638 w 1022"/>
                <a:gd name="T7" fmla="*/ 11 h 1437"/>
                <a:gd name="T8" fmla="*/ 687 w 1022"/>
                <a:gd name="T9" fmla="*/ 22 h 1437"/>
                <a:gd name="T10" fmla="*/ 731 w 1022"/>
                <a:gd name="T11" fmla="*/ 35 h 1437"/>
                <a:gd name="T12" fmla="*/ 775 w 1022"/>
                <a:gd name="T13" fmla="*/ 53 h 1437"/>
                <a:gd name="T14" fmla="*/ 816 w 1022"/>
                <a:gd name="T15" fmla="*/ 73 h 1437"/>
                <a:gd name="T16" fmla="*/ 854 w 1022"/>
                <a:gd name="T17" fmla="*/ 95 h 1437"/>
                <a:gd name="T18" fmla="*/ 888 w 1022"/>
                <a:gd name="T19" fmla="*/ 120 h 1437"/>
                <a:gd name="T20" fmla="*/ 921 w 1022"/>
                <a:gd name="T21" fmla="*/ 148 h 1437"/>
                <a:gd name="T22" fmla="*/ 948 w 1022"/>
                <a:gd name="T23" fmla="*/ 176 h 1437"/>
                <a:gd name="T24" fmla="*/ 971 w 1022"/>
                <a:gd name="T25" fmla="*/ 207 h 1437"/>
                <a:gd name="T26" fmla="*/ 991 w 1022"/>
                <a:gd name="T27" fmla="*/ 241 h 1437"/>
                <a:gd name="T28" fmla="*/ 1005 w 1022"/>
                <a:gd name="T29" fmla="*/ 275 h 1437"/>
                <a:gd name="T30" fmla="*/ 1016 w 1022"/>
                <a:gd name="T31" fmla="*/ 311 h 1437"/>
                <a:gd name="T32" fmla="*/ 1022 w 1022"/>
                <a:gd name="T33" fmla="*/ 347 h 1437"/>
                <a:gd name="T34" fmla="*/ 1022 w 1022"/>
                <a:gd name="T35" fmla="*/ 1437 h 1437"/>
                <a:gd name="T36" fmla="*/ 996 w 1022"/>
                <a:gd name="T37" fmla="*/ 1407 h 1437"/>
                <a:gd name="T38" fmla="*/ 945 w 1022"/>
                <a:gd name="T39" fmla="*/ 1347 h 1437"/>
                <a:gd name="T40" fmla="*/ 891 w 1022"/>
                <a:gd name="T41" fmla="*/ 1291 h 1437"/>
                <a:gd name="T42" fmla="*/ 835 w 1022"/>
                <a:gd name="T43" fmla="*/ 1237 h 1437"/>
                <a:gd name="T44" fmla="*/ 776 w 1022"/>
                <a:gd name="T45" fmla="*/ 1187 h 1437"/>
                <a:gd name="T46" fmla="*/ 716 w 1022"/>
                <a:gd name="T47" fmla="*/ 1139 h 1437"/>
                <a:gd name="T48" fmla="*/ 654 w 1022"/>
                <a:gd name="T49" fmla="*/ 1094 h 1437"/>
                <a:gd name="T50" fmla="*/ 590 w 1022"/>
                <a:gd name="T51" fmla="*/ 1052 h 1437"/>
                <a:gd name="T52" fmla="*/ 526 w 1022"/>
                <a:gd name="T53" fmla="*/ 1013 h 1437"/>
                <a:gd name="T54" fmla="*/ 459 w 1022"/>
                <a:gd name="T55" fmla="*/ 976 h 1437"/>
                <a:gd name="T56" fmla="*/ 392 w 1022"/>
                <a:gd name="T57" fmla="*/ 941 h 1437"/>
                <a:gd name="T58" fmla="*/ 323 w 1022"/>
                <a:gd name="T59" fmla="*/ 910 h 1437"/>
                <a:gd name="T60" fmla="*/ 253 w 1022"/>
                <a:gd name="T61" fmla="*/ 882 h 1437"/>
                <a:gd name="T62" fmla="*/ 145 w 1022"/>
                <a:gd name="T63" fmla="*/ 843 h 1437"/>
                <a:gd name="T64" fmla="*/ 0 w 1022"/>
                <a:gd name="T65" fmla="*/ 800 h 1437"/>
                <a:gd name="T66" fmla="*/ 0 w 1022"/>
                <a:gd name="T67" fmla="*/ 367 h 1437"/>
                <a:gd name="T68" fmla="*/ 2 w 1022"/>
                <a:gd name="T69" fmla="*/ 329 h 1437"/>
                <a:gd name="T70" fmla="*/ 10 w 1022"/>
                <a:gd name="T71" fmla="*/ 292 h 1437"/>
                <a:gd name="T72" fmla="*/ 22 w 1022"/>
                <a:gd name="T73" fmla="*/ 258 h 1437"/>
                <a:gd name="T74" fmla="*/ 40 w 1022"/>
                <a:gd name="T75" fmla="*/ 223 h 1437"/>
                <a:gd name="T76" fmla="*/ 61 w 1022"/>
                <a:gd name="T77" fmla="*/ 191 h 1437"/>
                <a:gd name="T78" fmla="*/ 87 w 1022"/>
                <a:gd name="T79" fmla="*/ 161 h 1437"/>
                <a:gd name="T80" fmla="*/ 116 w 1022"/>
                <a:gd name="T81" fmla="*/ 133 h 1437"/>
                <a:gd name="T82" fmla="*/ 150 w 1022"/>
                <a:gd name="T83" fmla="*/ 108 h 1437"/>
                <a:gd name="T84" fmla="*/ 186 w 1022"/>
                <a:gd name="T85" fmla="*/ 83 h 1437"/>
                <a:gd name="T86" fmla="*/ 225 w 1022"/>
                <a:gd name="T87" fmla="*/ 63 h 1437"/>
                <a:gd name="T88" fmla="*/ 268 w 1022"/>
                <a:gd name="T89" fmla="*/ 44 h 1437"/>
                <a:gd name="T90" fmla="*/ 313 w 1022"/>
                <a:gd name="T91" fmla="*/ 28 h 1437"/>
                <a:gd name="T92" fmla="*/ 360 w 1022"/>
                <a:gd name="T93" fmla="*/ 16 h 1437"/>
                <a:gd name="T94" fmla="*/ 408 w 1022"/>
                <a:gd name="T95" fmla="*/ 7 h 1437"/>
                <a:gd name="T96" fmla="*/ 458 w 1022"/>
                <a:gd name="T97" fmla="*/ 2 h 1437"/>
                <a:gd name="T98" fmla="*/ 511 w 1022"/>
                <a:gd name="T9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2" h="1437">
                  <a:moveTo>
                    <a:pt x="511" y="0"/>
                  </a:moveTo>
                  <a:lnTo>
                    <a:pt x="511" y="0"/>
                  </a:ln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7" y="22"/>
                  </a:lnTo>
                  <a:lnTo>
                    <a:pt x="710" y="28"/>
                  </a:lnTo>
                  <a:lnTo>
                    <a:pt x="731" y="35"/>
                  </a:lnTo>
                  <a:lnTo>
                    <a:pt x="754" y="44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6" y="73"/>
                  </a:lnTo>
                  <a:lnTo>
                    <a:pt x="836" y="83"/>
                  </a:lnTo>
                  <a:lnTo>
                    <a:pt x="854" y="95"/>
                  </a:lnTo>
                  <a:lnTo>
                    <a:pt x="871" y="108"/>
                  </a:lnTo>
                  <a:lnTo>
                    <a:pt x="888" y="120"/>
                  </a:lnTo>
                  <a:lnTo>
                    <a:pt x="905" y="133"/>
                  </a:lnTo>
                  <a:lnTo>
                    <a:pt x="921" y="148"/>
                  </a:lnTo>
                  <a:lnTo>
                    <a:pt x="934" y="161"/>
                  </a:lnTo>
                  <a:lnTo>
                    <a:pt x="948" y="176"/>
                  </a:lnTo>
                  <a:lnTo>
                    <a:pt x="960" y="191"/>
                  </a:lnTo>
                  <a:lnTo>
                    <a:pt x="971" y="207"/>
                  </a:lnTo>
                  <a:lnTo>
                    <a:pt x="981" y="223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5" y="275"/>
                  </a:lnTo>
                  <a:lnTo>
                    <a:pt x="1011" y="292"/>
                  </a:lnTo>
                  <a:lnTo>
                    <a:pt x="1016" y="311"/>
                  </a:lnTo>
                  <a:lnTo>
                    <a:pt x="1019" y="329"/>
                  </a:lnTo>
                  <a:lnTo>
                    <a:pt x="1022" y="347"/>
                  </a:lnTo>
                  <a:lnTo>
                    <a:pt x="1022" y="367"/>
                  </a:lnTo>
                  <a:lnTo>
                    <a:pt x="1022" y="1437"/>
                  </a:lnTo>
                  <a:lnTo>
                    <a:pt x="1022" y="1437"/>
                  </a:lnTo>
                  <a:lnTo>
                    <a:pt x="996" y="1407"/>
                  </a:lnTo>
                  <a:lnTo>
                    <a:pt x="971" y="1376"/>
                  </a:lnTo>
                  <a:lnTo>
                    <a:pt x="945" y="1347"/>
                  </a:lnTo>
                  <a:lnTo>
                    <a:pt x="917" y="1319"/>
                  </a:lnTo>
                  <a:lnTo>
                    <a:pt x="891" y="1291"/>
                  </a:lnTo>
                  <a:lnTo>
                    <a:pt x="862" y="1264"/>
                  </a:lnTo>
                  <a:lnTo>
                    <a:pt x="835" y="1237"/>
                  </a:lnTo>
                  <a:lnTo>
                    <a:pt x="805" y="1212"/>
                  </a:lnTo>
                  <a:lnTo>
                    <a:pt x="776" y="1187"/>
                  </a:lnTo>
                  <a:lnTo>
                    <a:pt x="746" y="1163"/>
                  </a:lnTo>
                  <a:lnTo>
                    <a:pt x="716" y="1139"/>
                  </a:lnTo>
                  <a:lnTo>
                    <a:pt x="685" y="1116"/>
                  </a:lnTo>
                  <a:lnTo>
                    <a:pt x="654" y="1094"/>
                  </a:lnTo>
                  <a:lnTo>
                    <a:pt x="622" y="1072"/>
                  </a:lnTo>
                  <a:lnTo>
                    <a:pt x="590" y="1052"/>
                  </a:lnTo>
                  <a:lnTo>
                    <a:pt x="558" y="1032"/>
                  </a:lnTo>
                  <a:lnTo>
                    <a:pt x="526" y="1013"/>
                  </a:lnTo>
                  <a:lnTo>
                    <a:pt x="493" y="994"/>
                  </a:lnTo>
                  <a:lnTo>
                    <a:pt x="459" y="976"/>
                  </a:lnTo>
                  <a:lnTo>
                    <a:pt x="426" y="959"/>
                  </a:lnTo>
                  <a:lnTo>
                    <a:pt x="392" y="941"/>
                  </a:lnTo>
                  <a:lnTo>
                    <a:pt x="357" y="925"/>
                  </a:lnTo>
                  <a:lnTo>
                    <a:pt x="323" y="910"/>
                  </a:lnTo>
                  <a:lnTo>
                    <a:pt x="287" y="896"/>
                  </a:lnTo>
                  <a:lnTo>
                    <a:pt x="253" y="882"/>
                  </a:lnTo>
                  <a:lnTo>
                    <a:pt x="217" y="868"/>
                  </a:lnTo>
                  <a:lnTo>
                    <a:pt x="145" y="843"/>
                  </a:lnTo>
                  <a:lnTo>
                    <a:pt x="73" y="821"/>
                  </a:lnTo>
                  <a:lnTo>
                    <a:pt x="0" y="800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1" y="347"/>
                  </a:lnTo>
                  <a:lnTo>
                    <a:pt x="2" y="329"/>
                  </a:lnTo>
                  <a:lnTo>
                    <a:pt x="5" y="311"/>
                  </a:lnTo>
                  <a:lnTo>
                    <a:pt x="10" y="292"/>
                  </a:lnTo>
                  <a:lnTo>
                    <a:pt x="16" y="275"/>
                  </a:lnTo>
                  <a:lnTo>
                    <a:pt x="22" y="258"/>
                  </a:lnTo>
                  <a:lnTo>
                    <a:pt x="30" y="241"/>
                  </a:lnTo>
                  <a:lnTo>
                    <a:pt x="40" y="223"/>
                  </a:lnTo>
                  <a:lnTo>
                    <a:pt x="50" y="207"/>
                  </a:lnTo>
                  <a:lnTo>
                    <a:pt x="61" y="191"/>
                  </a:lnTo>
                  <a:lnTo>
                    <a:pt x="74" y="176"/>
                  </a:lnTo>
                  <a:lnTo>
                    <a:pt x="87" y="161"/>
                  </a:lnTo>
                  <a:lnTo>
                    <a:pt x="102" y="148"/>
                  </a:lnTo>
                  <a:lnTo>
                    <a:pt x="116" y="133"/>
                  </a:lnTo>
                  <a:lnTo>
                    <a:pt x="133" y="120"/>
                  </a:lnTo>
                  <a:lnTo>
                    <a:pt x="150" y="108"/>
                  </a:lnTo>
                  <a:lnTo>
                    <a:pt x="167" y="95"/>
                  </a:lnTo>
                  <a:lnTo>
                    <a:pt x="186" y="83"/>
                  </a:lnTo>
                  <a:lnTo>
                    <a:pt x="206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8" y="44"/>
                  </a:lnTo>
                  <a:lnTo>
                    <a:pt x="290" y="35"/>
                  </a:lnTo>
                  <a:lnTo>
                    <a:pt x="313" y="28"/>
                  </a:lnTo>
                  <a:lnTo>
                    <a:pt x="336" y="22"/>
                  </a:lnTo>
                  <a:lnTo>
                    <a:pt x="360" y="16"/>
                  </a:lnTo>
                  <a:lnTo>
                    <a:pt x="384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8" y="2"/>
                  </a:lnTo>
                  <a:lnTo>
                    <a:pt x="485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6" name="Freeform 209"/>
            <p:cNvSpPr>
              <a:spLocks/>
            </p:cNvSpPr>
            <p:nvPr/>
          </p:nvSpPr>
          <p:spPr bwMode="auto">
            <a:xfrm>
              <a:off x="4445112" y="2373909"/>
              <a:ext cx="202461" cy="201867"/>
            </a:xfrm>
            <a:custGeom>
              <a:avLst/>
              <a:gdLst>
                <a:gd name="T0" fmla="*/ 538 w 1022"/>
                <a:gd name="T1" fmla="*/ 1 h 1022"/>
                <a:gd name="T2" fmla="*/ 615 w 1022"/>
                <a:gd name="T3" fmla="*/ 10 h 1022"/>
                <a:gd name="T4" fmla="*/ 687 w 1022"/>
                <a:gd name="T5" fmla="*/ 31 h 1022"/>
                <a:gd name="T6" fmla="*/ 755 w 1022"/>
                <a:gd name="T7" fmla="*/ 62 h 1022"/>
                <a:gd name="T8" fmla="*/ 817 w 1022"/>
                <a:gd name="T9" fmla="*/ 102 h 1022"/>
                <a:gd name="T10" fmla="*/ 873 w 1022"/>
                <a:gd name="T11" fmla="*/ 150 h 1022"/>
                <a:gd name="T12" fmla="*/ 921 w 1022"/>
                <a:gd name="T13" fmla="*/ 205 h 1022"/>
                <a:gd name="T14" fmla="*/ 961 w 1022"/>
                <a:gd name="T15" fmla="*/ 267 h 1022"/>
                <a:gd name="T16" fmla="*/ 991 w 1022"/>
                <a:gd name="T17" fmla="*/ 336 h 1022"/>
                <a:gd name="T18" fmla="*/ 1012 w 1022"/>
                <a:gd name="T19" fmla="*/ 408 h 1022"/>
                <a:gd name="T20" fmla="*/ 1022 w 1022"/>
                <a:gd name="T21" fmla="*/ 485 h 1022"/>
                <a:gd name="T22" fmla="*/ 1022 w 1022"/>
                <a:gd name="T23" fmla="*/ 538 h 1022"/>
                <a:gd name="T24" fmla="*/ 1012 w 1022"/>
                <a:gd name="T25" fmla="*/ 615 h 1022"/>
                <a:gd name="T26" fmla="*/ 991 w 1022"/>
                <a:gd name="T27" fmla="*/ 687 h 1022"/>
                <a:gd name="T28" fmla="*/ 961 w 1022"/>
                <a:gd name="T29" fmla="*/ 755 h 1022"/>
                <a:gd name="T30" fmla="*/ 921 w 1022"/>
                <a:gd name="T31" fmla="*/ 817 h 1022"/>
                <a:gd name="T32" fmla="*/ 873 w 1022"/>
                <a:gd name="T33" fmla="*/ 873 h 1022"/>
                <a:gd name="T34" fmla="*/ 817 w 1022"/>
                <a:gd name="T35" fmla="*/ 921 h 1022"/>
                <a:gd name="T36" fmla="*/ 755 w 1022"/>
                <a:gd name="T37" fmla="*/ 961 h 1022"/>
                <a:gd name="T38" fmla="*/ 687 w 1022"/>
                <a:gd name="T39" fmla="*/ 991 h 1022"/>
                <a:gd name="T40" fmla="*/ 615 w 1022"/>
                <a:gd name="T41" fmla="*/ 1012 h 1022"/>
                <a:gd name="T42" fmla="*/ 538 w 1022"/>
                <a:gd name="T43" fmla="*/ 1022 h 1022"/>
                <a:gd name="T44" fmla="*/ 485 w 1022"/>
                <a:gd name="T45" fmla="*/ 1022 h 1022"/>
                <a:gd name="T46" fmla="*/ 408 w 1022"/>
                <a:gd name="T47" fmla="*/ 1012 h 1022"/>
                <a:gd name="T48" fmla="*/ 336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50 w 1022"/>
                <a:gd name="T55" fmla="*/ 873 h 1022"/>
                <a:gd name="T56" fmla="*/ 102 w 1022"/>
                <a:gd name="T57" fmla="*/ 817 h 1022"/>
                <a:gd name="T58" fmla="*/ 62 w 1022"/>
                <a:gd name="T59" fmla="*/ 755 h 1022"/>
                <a:gd name="T60" fmla="*/ 31 w 1022"/>
                <a:gd name="T61" fmla="*/ 687 h 1022"/>
                <a:gd name="T62" fmla="*/ 10 w 1022"/>
                <a:gd name="T63" fmla="*/ 615 h 1022"/>
                <a:gd name="T64" fmla="*/ 1 w 1022"/>
                <a:gd name="T65" fmla="*/ 538 h 1022"/>
                <a:gd name="T66" fmla="*/ 1 w 1022"/>
                <a:gd name="T67" fmla="*/ 485 h 1022"/>
                <a:gd name="T68" fmla="*/ 10 w 1022"/>
                <a:gd name="T69" fmla="*/ 408 h 1022"/>
                <a:gd name="T70" fmla="*/ 31 w 1022"/>
                <a:gd name="T71" fmla="*/ 336 h 1022"/>
                <a:gd name="T72" fmla="*/ 62 w 1022"/>
                <a:gd name="T73" fmla="*/ 267 h 1022"/>
                <a:gd name="T74" fmla="*/ 102 w 1022"/>
                <a:gd name="T75" fmla="*/ 205 h 1022"/>
                <a:gd name="T76" fmla="*/ 150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6 w 1022"/>
                <a:gd name="T83" fmla="*/ 31 h 1022"/>
                <a:gd name="T84" fmla="*/ 408 w 1022"/>
                <a:gd name="T85" fmla="*/ 10 h 1022"/>
                <a:gd name="T86" fmla="*/ 485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6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6" y="75"/>
                  </a:lnTo>
                  <a:lnTo>
                    <a:pt x="797" y="87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6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7"/>
                  </a:lnTo>
                  <a:lnTo>
                    <a:pt x="971" y="290"/>
                  </a:lnTo>
                  <a:lnTo>
                    <a:pt x="982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59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3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2" y="710"/>
                  </a:lnTo>
                  <a:lnTo>
                    <a:pt x="971" y="733"/>
                  </a:lnTo>
                  <a:lnTo>
                    <a:pt x="961" y="755"/>
                  </a:lnTo>
                  <a:lnTo>
                    <a:pt x="949" y="776"/>
                  </a:lnTo>
                  <a:lnTo>
                    <a:pt x="935" y="797"/>
                  </a:lnTo>
                  <a:lnTo>
                    <a:pt x="921" y="817"/>
                  </a:lnTo>
                  <a:lnTo>
                    <a:pt x="906" y="836"/>
                  </a:lnTo>
                  <a:lnTo>
                    <a:pt x="890" y="854"/>
                  </a:lnTo>
                  <a:lnTo>
                    <a:pt x="873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5"/>
                  </a:lnTo>
                  <a:lnTo>
                    <a:pt x="776" y="949"/>
                  </a:lnTo>
                  <a:lnTo>
                    <a:pt x="755" y="961"/>
                  </a:lnTo>
                  <a:lnTo>
                    <a:pt x="733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5" y="1012"/>
                  </a:lnTo>
                  <a:lnTo>
                    <a:pt x="590" y="1016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2"/>
                  </a:lnTo>
                  <a:lnTo>
                    <a:pt x="512" y="1022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6" y="991"/>
                  </a:lnTo>
                  <a:lnTo>
                    <a:pt x="312" y="982"/>
                  </a:lnTo>
                  <a:lnTo>
                    <a:pt x="290" y="971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5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7" y="890"/>
                  </a:lnTo>
                  <a:lnTo>
                    <a:pt x="150" y="873"/>
                  </a:lnTo>
                  <a:lnTo>
                    <a:pt x="133" y="854"/>
                  </a:lnTo>
                  <a:lnTo>
                    <a:pt x="117" y="836"/>
                  </a:lnTo>
                  <a:lnTo>
                    <a:pt x="102" y="817"/>
                  </a:lnTo>
                  <a:lnTo>
                    <a:pt x="87" y="797"/>
                  </a:lnTo>
                  <a:lnTo>
                    <a:pt x="75" y="776"/>
                  </a:lnTo>
                  <a:lnTo>
                    <a:pt x="62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1" y="687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3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59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2" y="267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6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7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7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6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7" name="Freeform 191"/>
            <p:cNvSpPr>
              <a:spLocks noEditPoints="1"/>
            </p:cNvSpPr>
            <p:nvPr/>
          </p:nvSpPr>
          <p:spPr bwMode="auto">
            <a:xfrm>
              <a:off x="6106957" y="2892234"/>
              <a:ext cx="143088" cy="143682"/>
            </a:xfrm>
            <a:custGeom>
              <a:avLst/>
              <a:gdLst>
                <a:gd name="T0" fmla="*/ 389 w 724"/>
                <a:gd name="T1" fmla="*/ 339 h 725"/>
                <a:gd name="T2" fmla="*/ 417 w 724"/>
                <a:gd name="T3" fmla="*/ 327 h 725"/>
                <a:gd name="T4" fmla="*/ 434 w 724"/>
                <a:gd name="T5" fmla="*/ 303 h 725"/>
                <a:gd name="T6" fmla="*/ 435 w 724"/>
                <a:gd name="T7" fmla="*/ 267 h 725"/>
                <a:gd name="T8" fmla="*/ 415 w 724"/>
                <a:gd name="T9" fmla="*/ 241 h 725"/>
                <a:gd name="T10" fmla="*/ 376 w 724"/>
                <a:gd name="T11" fmla="*/ 227 h 725"/>
                <a:gd name="T12" fmla="*/ 203 w 724"/>
                <a:gd name="T13" fmla="*/ 563 h 725"/>
                <a:gd name="T14" fmla="*/ 396 w 724"/>
                <a:gd name="T15" fmla="*/ 175 h 725"/>
                <a:gd name="T16" fmla="*/ 451 w 724"/>
                <a:gd name="T17" fmla="*/ 190 h 725"/>
                <a:gd name="T18" fmla="*/ 493 w 724"/>
                <a:gd name="T19" fmla="*/ 235 h 725"/>
                <a:gd name="T20" fmla="*/ 503 w 724"/>
                <a:gd name="T21" fmla="*/ 289 h 725"/>
                <a:gd name="T22" fmla="*/ 487 w 724"/>
                <a:gd name="T23" fmla="*/ 337 h 725"/>
                <a:gd name="T24" fmla="*/ 457 w 724"/>
                <a:gd name="T25" fmla="*/ 367 h 725"/>
                <a:gd name="T26" fmla="*/ 405 w 724"/>
                <a:gd name="T27" fmla="*/ 387 h 725"/>
                <a:gd name="T28" fmla="*/ 419 w 724"/>
                <a:gd name="T29" fmla="*/ 403 h 725"/>
                <a:gd name="T30" fmla="*/ 467 w 724"/>
                <a:gd name="T31" fmla="*/ 461 h 725"/>
                <a:gd name="T32" fmla="*/ 419 w 724"/>
                <a:gd name="T33" fmla="*/ 501 h 725"/>
                <a:gd name="T34" fmla="*/ 354 w 724"/>
                <a:gd name="T35" fmla="*/ 410 h 725"/>
                <a:gd name="T36" fmla="*/ 303 w 724"/>
                <a:gd name="T37" fmla="*/ 397 h 725"/>
                <a:gd name="T38" fmla="*/ 363 w 724"/>
                <a:gd name="T39" fmla="*/ 61 h 725"/>
                <a:gd name="T40" fmla="*/ 269 w 724"/>
                <a:gd name="T41" fmla="*/ 75 h 725"/>
                <a:gd name="T42" fmla="*/ 196 w 724"/>
                <a:gd name="T43" fmla="*/ 110 h 725"/>
                <a:gd name="T44" fmla="*/ 123 w 724"/>
                <a:gd name="T45" fmla="*/ 176 h 725"/>
                <a:gd name="T46" fmla="*/ 83 w 724"/>
                <a:gd name="T47" fmla="*/ 247 h 725"/>
                <a:gd name="T48" fmla="*/ 61 w 724"/>
                <a:gd name="T49" fmla="*/ 343 h 725"/>
                <a:gd name="T50" fmla="*/ 66 w 724"/>
                <a:gd name="T51" fmla="*/ 421 h 725"/>
                <a:gd name="T52" fmla="*/ 100 w 724"/>
                <a:gd name="T53" fmla="*/ 512 h 725"/>
                <a:gd name="T54" fmla="*/ 148 w 724"/>
                <a:gd name="T55" fmla="*/ 577 h 725"/>
                <a:gd name="T56" fmla="*/ 212 w 724"/>
                <a:gd name="T57" fmla="*/ 625 h 725"/>
                <a:gd name="T58" fmla="*/ 304 w 724"/>
                <a:gd name="T59" fmla="*/ 658 h 725"/>
                <a:gd name="T60" fmla="*/ 382 w 724"/>
                <a:gd name="T61" fmla="*/ 664 h 725"/>
                <a:gd name="T62" fmla="*/ 476 w 724"/>
                <a:gd name="T63" fmla="*/ 642 h 725"/>
                <a:gd name="T64" fmla="*/ 546 w 724"/>
                <a:gd name="T65" fmla="*/ 602 h 725"/>
                <a:gd name="T66" fmla="*/ 614 w 724"/>
                <a:gd name="T67" fmla="*/ 530 h 725"/>
                <a:gd name="T68" fmla="*/ 648 w 724"/>
                <a:gd name="T69" fmla="*/ 457 h 725"/>
                <a:gd name="T70" fmla="*/ 664 w 724"/>
                <a:gd name="T71" fmla="*/ 362 h 725"/>
                <a:gd name="T72" fmla="*/ 654 w 724"/>
                <a:gd name="T73" fmla="*/ 285 h 725"/>
                <a:gd name="T74" fmla="*/ 624 w 724"/>
                <a:gd name="T75" fmla="*/ 211 h 725"/>
                <a:gd name="T76" fmla="*/ 560 w 724"/>
                <a:gd name="T77" fmla="*/ 133 h 725"/>
                <a:gd name="T78" fmla="*/ 492 w 724"/>
                <a:gd name="T79" fmla="*/ 90 h 725"/>
                <a:gd name="T80" fmla="*/ 399 w 724"/>
                <a:gd name="T81" fmla="*/ 63 h 725"/>
                <a:gd name="T82" fmla="*/ 363 w 724"/>
                <a:gd name="T83" fmla="*/ 0 h 725"/>
                <a:gd name="T84" fmla="*/ 474 w 724"/>
                <a:gd name="T85" fmla="*/ 18 h 725"/>
                <a:gd name="T86" fmla="*/ 561 w 724"/>
                <a:gd name="T87" fmla="*/ 59 h 725"/>
                <a:gd name="T88" fmla="*/ 649 w 724"/>
                <a:gd name="T89" fmla="*/ 140 h 725"/>
                <a:gd name="T90" fmla="*/ 696 w 724"/>
                <a:gd name="T91" fmla="*/ 225 h 725"/>
                <a:gd name="T92" fmla="*/ 723 w 724"/>
                <a:gd name="T93" fmla="*/ 339 h 725"/>
                <a:gd name="T94" fmla="*/ 717 w 724"/>
                <a:gd name="T95" fmla="*/ 432 h 725"/>
                <a:gd name="T96" fmla="*/ 676 w 724"/>
                <a:gd name="T97" fmla="*/ 542 h 725"/>
                <a:gd name="T98" fmla="*/ 618 w 724"/>
                <a:gd name="T99" fmla="*/ 619 h 725"/>
                <a:gd name="T100" fmla="*/ 543 w 724"/>
                <a:gd name="T101" fmla="*/ 676 h 725"/>
                <a:gd name="T102" fmla="*/ 432 w 724"/>
                <a:gd name="T103" fmla="*/ 718 h 725"/>
                <a:gd name="T104" fmla="*/ 339 w 724"/>
                <a:gd name="T105" fmla="*/ 723 h 725"/>
                <a:gd name="T106" fmla="*/ 225 w 724"/>
                <a:gd name="T107" fmla="*/ 697 h 725"/>
                <a:gd name="T108" fmla="*/ 141 w 724"/>
                <a:gd name="T109" fmla="*/ 650 h 725"/>
                <a:gd name="T110" fmla="*/ 60 w 724"/>
                <a:gd name="T111" fmla="*/ 563 h 725"/>
                <a:gd name="T112" fmla="*/ 19 w 724"/>
                <a:gd name="T113" fmla="*/ 477 h 725"/>
                <a:gd name="T114" fmla="*/ 0 w 724"/>
                <a:gd name="T115" fmla="*/ 362 h 725"/>
                <a:gd name="T116" fmla="*/ 12 w 724"/>
                <a:gd name="T117" fmla="*/ 269 h 725"/>
                <a:gd name="T118" fmla="*/ 48 w 724"/>
                <a:gd name="T119" fmla="*/ 181 h 725"/>
                <a:gd name="T120" fmla="*/ 124 w 724"/>
                <a:gd name="T121" fmla="*/ 88 h 725"/>
                <a:gd name="T122" fmla="*/ 206 w 724"/>
                <a:gd name="T123" fmla="*/ 36 h 725"/>
                <a:gd name="T124" fmla="*/ 317 w 724"/>
                <a:gd name="T125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725">
                  <a:moveTo>
                    <a:pt x="266" y="343"/>
                  </a:moveTo>
                  <a:lnTo>
                    <a:pt x="343" y="343"/>
                  </a:lnTo>
                  <a:lnTo>
                    <a:pt x="343" y="343"/>
                  </a:lnTo>
                  <a:lnTo>
                    <a:pt x="367" y="343"/>
                  </a:lnTo>
                  <a:lnTo>
                    <a:pt x="389" y="339"/>
                  </a:lnTo>
                  <a:lnTo>
                    <a:pt x="397" y="337"/>
                  </a:lnTo>
                  <a:lnTo>
                    <a:pt x="405" y="334"/>
                  </a:lnTo>
                  <a:lnTo>
                    <a:pt x="412" y="331"/>
                  </a:lnTo>
                  <a:lnTo>
                    <a:pt x="417" y="327"/>
                  </a:lnTo>
                  <a:lnTo>
                    <a:pt x="417" y="327"/>
                  </a:lnTo>
                  <a:lnTo>
                    <a:pt x="422" y="323"/>
                  </a:lnTo>
                  <a:lnTo>
                    <a:pt x="426" y="319"/>
                  </a:lnTo>
                  <a:lnTo>
                    <a:pt x="429" y="313"/>
                  </a:lnTo>
                  <a:lnTo>
                    <a:pt x="433" y="308"/>
                  </a:lnTo>
                  <a:lnTo>
                    <a:pt x="434" y="303"/>
                  </a:lnTo>
                  <a:lnTo>
                    <a:pt x="436" y="297"/>
                  </a:lnTo>
                  <a:lnTo>
                    <a:pt x="437" y="284"/>
                  </a:lnTo>
                  <a:lnTo>
                    <a:pt x="437" y="284"/>
                  </a:lnTo>
                  <a:lnTo>
                    <a:pt x="436" y="275"/>
                  </a:lnTo>
                  <a:lnTo>
                    <a:pt x="435" y="267"/>
                  </a:lnTo>
                  <a:lnTo>
                    <a:pt x="432" y="260"/>
                  </a:lnTo>
                  <a:lnTo>
                    <a:pt x="427" y="253"/>
                  </a:lnTo>
                  <a:lnTo>
                    <a:pt x="427" y="253"/>
                  </a:lnTo>
                  <a:lnTo>
                    <a:pt x="422" y="246"/>
                  </a:lnTo>
                  <a:lnTo>
                    <a:pt x="415" y="241"/>
                  </a:lnTo>
                  <a:lnTo>
                    <a:pt x="409" y="236"/>
                  </a:lnTo>
                  <a:lnTo>
                    <a:pt x="401" y="233"/>
                  </a:lnTo>
                  <a:lnTo>
                    <a:pt x="401" y="233"/>
                  </a:lnTo>
                  <a:lnTo>
                    <a:pt x="390" y="229"/>
                  </a:lnTo>
                  <a:lnTo>
                    <a:pt x="376" y="227"/>
                  </a:lnTo>
                  <a:lnTo>
                    <a:pt x="359" y="226"/>
                  </a:lnTo>
                  <a:lnTo>
                    <a:pt x="337" y="226"/>
                  </a:lnTo>
                  <a:lnTo>
                    <a:pt x="266" y="226"/>
                  </a:lnTo>
                  <a:lnTo>
                    <a:pt x="266" y="343"/>
                  </a:lnTo>
                  <a:close/>
                  <a:moveTo>
                    <a:pt x="203" y="563"/>
                  </a:moveTo>
                  <a:lnTo>
                    <a:pt x="203" y="173"/>
                  </a:lnTo>
                  <a:lnTo>
                    <a:pt x="337" y="173"/>
                  </a:lnTo>
                  <a:lnTo>
                    <a:pt x="337" y="173"/>
                  </a:lnTo>
                  <a:lnTo>
                    <a:pt x="370" y="174"/>
                  </a:lnTo>
                  <a:lnTo>
                    <a:pt x="396" y="175"/>
                  </a:lnTo>
                  <a:lnTo>
                    <a:pt x="419" y="179"/>
                  </a:lnTo>
                  <a:lnTo>
                    <a:pt x="428" y="181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51" y="190"/>
                  </a:lnTo>
                  <a:lnTo>
                    <a:pt x="464" y="198"/>
                  </a:lnTo>
                  <a:lnTo>
                    <a:pt x="475" y="208"/>
                  </a:lnTo>
                  <a:lnTo>
                    <a:pt x="485" y="221"/>
                  </a:lnTo>
                  <a:lnTo>
                    <a:pt x="485" y="221"/>
                  </a:lnTo>
                  <a:lnTo>
                    <a:pt x="493" y="235"/>
                  </a:lnTo>
                  <a:lnTo>
                    <a:pt x="499" y="249"/>
                  </a:lnTo>
                  <a:lnTo>
                    <a:pt x="503" y="264"/>
                  </a:lnTo>
                  <a:lnTo>
                    <a:pt x="504" y="278"/>
                  </a:lnTo>
                  <a:lnTo>
                    <a:pt x="504" y="278"/>
                  </a:lnTo>
                  <a:lnTo>
                    <a:pt x="503" y="289"/>
                  </a:lnTo>
                  <a:lnTo>
                    <a:pt x="501" y="299"/>
                  </a:lnTo>
                  <a:lnTo>
                    <a:pt x="499" y="309"/>
                  </a:lnTo>
                  <a:lnTo>
                    <a:pt x="496" y="319"/>
                  </a:lnTo>
                  <a:lnTo>
                    <a:pt x="492" y="328"/>
                  </a:lnTo>
                  <a:lnTo>
                    <a:pt x="487" y="337"/>
                  </a:lnTo>
                  <a:lnTo>
                    <a:pt x="481" y="345"/>
                  </a:lnTo>
                  <a:lnTo>
                    <a:pt x="473" y="353"/>
                  </a:lnTo>
                  <a:lnTo>
                    <a:pt x="473" y="353"/>
                  </a:lnTo>
                  <a:lnTo>
                    <a:pt x="466" y="360"/>
                  </a:lnTo>
                  <a:lnTo>
                    <a:pt x="457" y="367"/>
                  </a:lnTo>
                  <a:lnTo>
                    <a:pt x="448" y="373"/>
                  </a:lnTo>
                  <a:lnTo>
                    <a:pt x="437" y="377"/>
                  </a:lnTo>
                  <a:lnTo>
                    <a:pt x="427" y="382"/>
                  </a:lnTo>
                  <a:lnTo>
                    <a:pt x="417" y="385"/>
                  </a:lnTo>
                  <a:lnTo>
                    <a:pt x="405" y="387"/>
                  </a:lnTo>
                  <a:lnTo>
                    <a:pt x="393" y="389"/>
                  </a:lnTo>
                  <a:lnTo>
                    <a:pt x="393" y="389"/>
                  </a:lnTo>
                  <a:lnTo>
                    <a:pt x="402" y="393"/>
                  </a:lnTo>
                  <a:lnTo>
                    <a:pt x="411" y="398"/>
                  </a:lnTo>
                  <a:lnTo>
                    <a:pt x="419" y="403"/>
                  </a:lnTo>
                  <a:lnTo>
                    <a:pt x="426" y="409"/>
                  </a:lnTo>
                  <a:lnTo>
                    <a:pt x="426" y="409"/>
                  </a:lnTo>
                  <a:lnTo>
                    <a:pt x="438" y="423"/>
                  </a:lnTo>
                  <a:lnTo>
                    <a:pt x="452" y="440"/>
                  </a:lnTo>
                  <a:lnTo>
                    <a:pt x="467" y="461"/>
                  </a:lnTo>
                  <a:lnTo>
                    <a:pt x="483" y="486"/>
                  </a:lnTo>
                  <a:lnTo>
                    <a:pt x="531" y="563"/>
                  </a:lnTo>
                  <a:lnTo>
                    <a:pt x="454" y="563"/>
                  </a:lnTo>
                  <a:lnTo>
                    <a:pt x="419" y="501"/>
                  </a:lnTo>
                  <a:lnTo>
                    <a:pt x="419" y="501"/>
                  </a:lnTo>
                  <a:lnTo>
                    <a:pt x="399" y="469"/>
                  </a:lnTo>
                  <a:lnTo>
                    <a:pt x="382" y="442"/>
                  </a:lnTo>
                  <a:lnTo>
                    <a:pt x="367" y="423"/>
                  </a:lnTo>
                  <a:lnTo>
                    <a:pt x="360" y="416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44" y="405"/>
                  </a:lnTo>
                  <a:lnTo>
                    <a:pt x="332" y="400"/>
                  </a:lnTo>
                  <a:lnTo>
                    <a:pt x="319" y="398"/>
                  </a:lnTo>
                  <a:lnTo>
                    <a:pt x="303" y="397"/>
                  </a:lnTo>
                  <a:lnTo>
                    <a:pt x="266" y="397"/>
                  </a:lnTo>
                  <a:lnTo>
                    <a:pt x="266" y="563"/>
                  </a:lnTo>
                  <a:lnTo>
                    <a:pt x="203" y="563"/>
                  </a:lnTo>
                  <a:close/>
                  <a:moveTo>
                    <a:pt x="363" y="61"/>
                  </a:moveTo>
                  <a:lnTo>
                    <a:pt x="363" y="61"/>
                  </a:lnTo>
                  <a:lnTo>
                    <a:pt x="343" y="61"/>
                  </a:lnTo>
                  <a:lnTo>
                    <a:pt x="325" y="63"/>
                  </a:lnTo>
                  <a:lnTo>
                    <a:pt x="305" y="65"/>
                  </a:lnTo>
                  <a:lnTo>
                    <a:pt x="287" y="70"/>
                  </a:lnTo>
                  <a:lnTo>
                    <a:pt x="269" y="75"/>
                  </a:lnTo>
                  <a:lnTo>
                    <a:pt x="250" y="82"/>
                  </a:lnTo>
                  <a:lnTo>
                    <a:pt x="232" y="9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196" y="110"/>
                  </a:lnTo>
                  <a:lnTo>
                    <a:pt x="179" y="121"/>
                  </a:lnTo>
                  <a:lnTo>
                    <a:pt x="164" y="133"/>
                  </a:lnTo>
                  <a:lnTo>
                    <a:pt x="149" y="147"/>
                  </a:lnTo>
                  <a:lnTo>
                    <a:pt x="136" y="161"/>
                  </a:lnTo>
                  <a:lnTo>
                    <a:pt x="123" y="176"/>
                  </a:lnTo>
                  <a:lnTo>
                    <a:pt x="111" y="194"/>
                  </a:lnTo>
                  <a:lnTo>
                    <a:pt x="101" y="211"/>
                  </a:lnTo>
                  <a:lnTo>
                    <a:pt x="101" y="211"/>
                  </a:lnTo>
                  <a:lnTo>
                    <a:pt x="91" y="229"/>
                  </a:lnTo>
                  <a:lnTo>
                    <a:pt x="83" y="247"/>
                  </a:lnTo>
                  <a:lnTo>
                    <a:pt x="76" y="266"/>
                  </a:lnTo>
                  <a:lnTo>
                    <a:pt x="70" y="285"/>
                  </a:lnTo>
                  <a:lnTo>
                    <a:pt x="66" y="304"/>
                  </a:lnTo>
                  <a:lnTo>
                    <a:pt x="62" y="323"/>
                  </a:lnTo>
                  <a:lnTo>
                    <a:pt x="61" y="343"/>
                  </a:lnTo>
                  <a:lnTo>
                    <a:pt x="60" y="362"/>
                  </a:lnTo>
                  <a:lnTo>
                    <a:pt x="60" y="362"/>
                  </a:lnTo>
                  <a:lnTo>
                    <a:pt x="61" y="382"/>
                  </a:lnTo>
                  <a:lnTo>
                    <a:pt x="62" y="401"/>
                  </a:lnTo>
                  <a:lnTo>
                    <a:pt x="66" y="421"/>
                  </a:lnTo>
                  <a:lnTo>
                    <a:pt x="70" y="439"/>
                  </a:lnTo>
                  <a:lnTo>
                    <a:pt x="76" y="457"/>
                  </a:lnTo>
                  <a:lnTo>
                    <a:pt x="83" y="476"/>
                  </a:lnTo>
                  <a:lnTo>
                    <a:pt x="91" y="494"/>
                  </a:lnTo>
                  <a:lnTo>
                    <a:pt x="100" y="512"/>
                  </a:lnTo>
                  <a:lnTo>
                    <a:pt x="100" y="512"/>
                  </a:lnTo>
                  <a:lnTo>
                    <a:pt x="110" y="530"/>
                  </a:lnTo>
                  <a:lnTo>
                    <a:pt x="122" y="546"/>
                  </a:lnTo>
                  <a:lnTo>
                    <a:pt x="134" y="562"/>
                  </a:lnTo>
                  <a:lnTo>
                    <a:pt x="148" y="577"/>
                  </a:lnTo>
                  <a:lnTo>
                    <a:pt x="162" y="589"/>
                  </a:lnTo>
                  <a:lnTo>
                    <a:pt x="178" y="602"/>
                  </a:lnTo>
                  <a:lnTo>
                    <a:pt x="194" y="613"/>
                  </a:lnTo>
                  <a:lnTo>
                    <a:pt x="212" y="625"/>
                  </a:lnTo>
                  <a:lnTo>
                    <a:pt x="212" y="625"/>
                  </a:lnTo>
                  <a:lnTo>
                    <a:pt x="230" y="634"/>
                  </a:lnTo>
                  <a:lnTo>
                    <a:pt x="248" y="642"/>
                  </a:lnTo>
                  <a:lnTo>
                    <a:pt x="266" y="649"/>
                  </a:lnTo>
                  <a:lnTo>
                    <a:pt x="286" y="655"/>
                  </a:lnTo>
                  <a:lnTo>
                    <a:pt x="304" y="658"/>
                  </a:lnTo>
                  <a:lnTo>
                    <a:pt x="324" y="662"/>
                  </a:lnTo>
                  <a:lnTo>
                    <a:pt x="343" y="664"/>
                  </a:lnTo>
                  <a:lnTo>
                    <a:pt x="363" y="664"/>
                  </a:lnTo>
                  <a:lnTo>
                    <a:pt x="363" y="664"/>
                  </a:lnTo>
                  <a:lnTo>
                    <a:pt x="382" y="664"/>
                  </a:lnTo>
                  <a:lnTo>
                    <a:pt x="401" y="662"/>
                  </a:lnTo>
                  <a:lnTo>
                    <a:pt x="420" y="658"/>
                  </a:lnTo>
                  <a:lnTo>
                    <a:pt x="438" y="655"/>
                  </a:lnTo>
                  <a:lnTo>
                    <a:pt x="458" y="649"/>
                  </a:lnTo>
                  <a:lnTo>
                    <a:pt x="476" y="642"/>
                  </a:lnTo>
                  <a:lnTo>
                    <a:pt x="495" y="634"/>
                  </a:lnTo>
                  <a:lnTo>
                    <a:pt x="512" y="625"/>
                  </a:lnTo>
                  <a:lnTo>
                    <a:pt x="512" y="625"/>
                  </a:lnTo>
                  <a:lnTo>
                    <a:pt x="530" y="613"/>
                  </a:lnTo>
                  <a:lnTo>
                    <a:pt x="546" y="602"/>
                  </a:lnTo>
                  <a:lnTo>
                    <a:pt x="562" y="589"/>
                  </a:lnTo>
                  <a:lnTo>
                    <a:pt x="576" y="577"/>
                  </a:lnTo>
                  <a:lnTo>
                    <a:pt x="590" y="562"/>
                  </a:lnTo>
                  <a:lnTo>
                    <a:pt x="602" y="546"/>
                  </a:lnTo>
                  <a:lnTo>
                    <a:pt x="614" y="530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33" y="494"/>
                  </a:lnTo>
                  <a:lnTo>
                    <a:pt x="641" y="476"/>
                  </a:lnTo>
                  <a:lnTo>
                    <a:pt x="648" y="457"/>
                  </a:lnTo>
                  <a:lnTo>
                    <a:pt x="654" y="439"/>
                  </a:lnTo>
                  <a:lnTo>
                    <a:pt x="659" y="421"/>
                  </a:lnTo>
                  <a:lnTo>
                    <a:pt x="662" y="401"/>
                  </a:lnTo>
                  <a:lnTo>
                    <a:pt x="663" y="38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3" y="343"/>
                  </a:lnTo>
                  <a:lnTo>
                    <a:pt x="662" y="323"/>
                  </a:lnTo>
                  <a:lnTo>
                    <a:pt x="659" y="304"/>
                  </a:lnTo>
                  <a:lnTo>
                    <a:pt x="654" y="285"/>
                  </a:lnTo>
                  <a:lnTo>
                    <a:pt x="648" y="266"/>
                  </a:lnTo>
                  <a:lnTo>
                    <a:pt x="641" y="247"/>
                  </a:lnTo>
                  <a:lnTo>
                    <a:pt x="633" y="229"/>
                  </a:lnTo>
                  <a:lnTo>
                    <a:pt x="624" y="211"/>
                  </a:lnTo>
                  <a:lnTo>
                    <a:pt x="624" y="211"/>
                  </a:lnTo>
                  <a:lnTo>
                    <a:pt x="613" y="194"/>
                  </a:lnTo>
                  <a:lnTo>
                    <a:pt x="601" y="176"/>
                  </a:lnTo>
                  <a:lnTo>
                    <a:pt x="589" y="161"/>
                  </a:lnTo>
                  <a:lnTo>
                    <a:pt x="575" y="147"/>
                  </a:lnTo>
                  <a:lnTo>
                    <a:pt x="560" y="133"/>
                  </a:lnTo>
                  <a:lnTo>
                    <a:pt x="545" y="121"/>
                  </a:lnTo>
                  <a:lnTo>
                    <a:pt x="528" y="110"/>
                  </a:lnTo>
                  <a:lnTo>
                    <a:pt x="511" y="100"/>
                  </a:lnTo>
                  <a:lnTo>
                    <a:pt x="511" y="100"/>
                  </a:lnTo>
                  <a:lnTo>
                    <a:pt x="492" y="90"/>
                  </a:lnTo>
                  <a:lnTo>
                    <a:pt x="474" y="82"/>
                  </a:lnTo>
                  <a:lnTo>
                    <a:pt x="456" y="75"/>
                  </a:lnTo>
                  <a:lnTo>
                    <a:pt x="437" y="70"/>
                  </a:lnTo>
                  <a:lnTo>
                    <a:pt x="419" y="65"/>
                  </a:lnTo>
                  <a:lnTo>
                    <a:pt x="399" y="63"/>
                  </a:lnTo>
                  <a:lnTo>
                    <a:pt x="381" y="61"/>
                  </a:lnTo>
                  <a:lnTo>
                    <a:pt x="363" y="61"/>
                  </a:lnTo>
                  <a:lnTo>
                    <a:pt x="363" y="61"/>
                  </a:lnTo>
                  <a:close/>
                  <a:moveTo>
                    <a:pt x="363" y="0"/>
                  </a:moveTo>
                  <a:lnTo>
                    <a:pt x="363" y="0"/>
                  </a:lnTo>
                  <a:lnTo>
                    <a:pt x="384" y="1"/>
                  </a:lnTo>
                  <a:lnTo>
                    <a:pt x="407" y="3"/>
                  </a:lnTo>
                  <a:lnTo>
                    <a:pt x="430" y="7"/>
                  </a:lnTo>
                  <a:lnTo>
                    <a:pt x="452" y="12"/>
                  </a:lnTo>
                  <a:lnTo>
                    <a:pt x="474" y="18"/>
                  </a:lnTo>
                  <a:lnTo>
                    <a:pt x="497" y="26"/>
                  </a:lnTo>
                  <a:lnTo>
                    <a:pt x="519" y="36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61" y="59"/>
                  </a:lnTo>
                  <a:lnTo>
                    <a:pt x="582" y="73"/>
                  </a:lnTo>
                  <a:lnTo>
                    <a:pt x="600" y="88"/>
                  </a:lnTo>
                  <a:lnTo>
                    <a:pt x="617" y="104"/>
                  </a:lnTo>
                  <a:lnTo>
                    <a:pt x="633" y="121"/>
                  </a:lnTo>
                  <a:lnTo>
                    <a:pt x="649" y="140"/>
                  </a:lnTo>
                  <a:lnTo>
                    <a:pt x="663" y="159"/>
                  </a:lnTo>
                  <a:lnTo>
                    <a:pt x="676" y="181"/>
                  </a:lnTo>
                  <a:lnTo>
                    <a:pt x="676" y="181"/>
                  </a:lnTo>
                  <a:lnTo>
                    <a:pt x="687" y="203"/>
                  </a:lnTo>
                  <a:lnTo>
                    <a:pt x="696" y="225"/>
                  </a:lnTo>
                  <a:lnTo>
                    <a:pt x="706" y="247"/>
                  </a:lnTo>
                  <a:lnTo>
                    <a:pt x="711" y="269"/>
                  </a:lnTo>
                  <a:lnTo>
                    <a:pt x="717" y="292"/>
                  </a:lnTo>
                  <a:lnTo>
                    <a:pt x="721" y="315"/>
                  </a:lnTo>
                  <a:lnTo>
                    <a:pt x="723" y="339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3" y="385"/>
                  </a:lnTo>
                  <a:lnTo>
                    <a:pt x="721" y="409"/>
                  </a:lnTo>
                  <a:lnTo>
                    <a:pt x="717" y="432"/>
                  </a:lnTo>
                  <a:lnTo>
                    <a:pt x="713" y="454"/>
                  </a:lnTo>
                  <a:lnTo>
                    <a:pt x="706" y="477"/>
                  </a:lnTo>
                  <a:lnTo>
                    <a:pt x="698" y="499"/>
                  </a:lnTo>
                  <a:lnTo>
                    <a:pt x="687" y="520"/>
                  </a:lnTo>
                  <a:lnTo>
                    <a:pt x="676" y="542"/>
                  </a:lnTo>
                  <a:lnTo>
                    <a:pt x="676" y="542"/>
                  </a:lnTo>
                  <a:lnTo>
                    <a:pt x="663" y="563"/>
                  </a:lnTo>
                  <a:lnTo>
                    <a:pt x="651" y="584"/>
                  </a:lnTo>
                  <a:lnTo>
                    <a:pt x="636" y="602"/>
                  </a:lnTo>
                  <a:lnTo>
                    <a:pt x="618" y="619"/>
                  </a:lnTo>
                  <a:lnTo>
                    <a:pt x="601" y="635"/>
                  </a:lnTo>
                  <a:lnTo>
                    <a:pt x="583" y="650"/>
                  </a:lnTo>
                  <a:lnTo>
                    <a:pt x="563" y="664"/>
                  </a:lnTo>
                  <a:lnTo>
                    <a:pt x="543" y="676"/>
                  </a:lnTo>
                  <a:lnTo>
                    <a:pt x="543" y="676"/>
                  </a:lnTo>
                  <a:lnTo>
                    <a:pt x="521" y="688"/>
                  </a:lnTo>
                  <a:lnTo>
                    <a:pt x="499" y="697"/>
                  </a:lnTo>
                  <a:lnTo>
                    <a:pt x="476" y="705"/>
                  </a:lnTo>
                  <a:lnTo>
                    <a:pt x="454" y="712"/>
                  </a:lnTo>
                  <a:lnTo>
                    <a:pt x="432" y="718"/>
                  </a:lnTo>
                  <a:lnTo>
                    <a:pt x="409" y="721"/>
                  </a:lnTo>
                  <a:lnTo>
                    <a:pt x="386" y="723"/>
                  </a:lnTo>
                  <a:lnTo>
                    <a:pt x="363" y="725"/>
                  </a:lnTo>
                  <a:lnTo>
                    <a:pt x="363" y="725"/>
                  </a:lnTo>
                  <a:lnTo>
                    <a:pt x="339" y="723"/>
                  </a:lnTo>
                  <a:lnTo>
                    <a:pt x="316" y="721"/>
                  </a:lnTo>
                  <a:lnTo>
                    <a:pt x="293" y="718"/>
                  </a:lnTo>
                  <a:lnTo>
                    <a:pt x="270" y="712"/>
                  </a:lnTo>
                  <a:lnTo>
                    <a:pt x="248" y="705"/>
                  </a:lnTo>
                  <a:lnTo>
                    <a:pt x="225" y="697"/>
                  </a:lnTo>
                  <a:lnTo>
                    <a:pt x="203" y="688"/>
                  </a:lnTo>
                  <a:lnTo>
                    <a:pt x="183" y="676"/>
                  </a:lnTo>
                  <a:lnTo>
                    <a:pt x="183" y="676"/>
                  </a:lnTo>
                  <a:lnTo>
                    <a:pt x="161" y="664"/>
                  </a:lnTo>
                  <a:lnTo>
                    <a:pt x="141" y="650"/>
                  </a:lnTo>
                  <a:lnTo>
                    <a:pt x="123" y="635"/>
                  </a:lnTo>
                  <a:lnTo>
                    <a:pt x="106" y="619"/>
                  </a:lnTo>
                  <a:lnTo>
                    <a:pt x="90" y="602"/>
                  </a:lnTo>
                  <a:lnTo>
                    <a:pt x="75" y="584"/>
                  </a:lnTo>
                  <a:lnTo>
                    <a:pt x="60" y="563"/>
                  </a:lnTo>
                  <a:lnTo>
                    <a:pt x="47" y="542"/>
                  </a:lnTo>
                  <a:lnTo>
                    <a:pt x="47" y="542"/>
                  </a:lnTo>
                  <a:lnTo>
                    <a:pt x="37" y="520"/>
                  </a:lnTo>
                  <a:lnTo>
                    <a:pt x="27" y="499"/>
                  </a:lnTo>
                  <a:lnTo>
                    <a:pt x="19" y="477"/>
                  </a:lnTo>
                  <a:lnTo>
                    <a:pt x="12" y="454"/>
                  </a:lnTo>
                  <a:lnTo>
                    <a:pt x="7" y="432"/>
                  </a:lnTo>
                  <a:lnTo>
                    <a:pt x="3" y="409"/>
                  </a:lnTo>
                  <a:lnTo>
                    <a:pt x="0" y="38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39"/>
                  </a:lnTo>
                  <a:lnTo>
                    <a:pt x="3" y="315"/>
                  </a:lnTo>
                  <a:lnTo>
                    <a:pt x="7" y="292"/>
                  </a:lnTo>
                  <a:lnTo>
                    <a:pt x="12" y="269"/>
                  </a:lnTo>
                  <a:lnTo>
                    <a:pt x="19" y="247"/>
                  </a:lnTo>
                  <a:lnTo>
                    <a:pt x="28" y="225"/>
                  </a:lnTo>
                  <a:lnTo>
                    <a:pt x="37" y="203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61" y="159"/>
                  </a:lnTo>
                  <a:lnTo>
                    <a:pt x="75" y="140"/>
                  </a:lnTo>
                  <a:lnTo>
                    <a:pt x="91" y="121"/>
                  </a:lnTo>
                  <a:lnTo>
                    <a:pt x="107" y="104"/>
                  </a:lnTo>
                  <a:lnTo>
                    <a:pt x="124" y="88"/>
                  </a:lnTo>
                  <a:lnTo>
                    <a:pt x="142" y="73"/>
                  </a:lnTo>
                  <a:lnTo>
                    <a:pt x="163" y="59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206" y="36"/>
                  </a:lnTo>
                  <a:lnTo>
                    <a:pt x="227" y="26"/>
                  </a:lnTo>
                  <a:lnTo>
                    <a:pt x="250" y="18"/>
                  </a:lnTo>
                  <a:lnTo>
                    <a:pt x="272" y="12"/>
                  </a:lnTo>
                  <a:lnTo>
                    <a:pt x="294" y="7"/>
                  </a:lnTo>
                  <a:lnTo>
                    <a:pt x="317" y="3"/>
                  </a:lnTo>
                  <a:lnTo>
                    <a:pt x="340" y="1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8" name="Freeform 197"/>
            <p:cNvSpPr>
              <a:spLocks/>
            </p:cNvSpPr>
            <p:nvPr/>
          </p:nvSpPr>
          <p:spPr bwMode="auto">
            <a:xfrm>
              <a:off x="5421201" y="2835236"/>
              <a:ext cx="640039" cy="798564"/>
            </a:xfrm>
            <a:custGeom>
              <a:avLst/>
              <a:gdLst>
                <a:gd name="T0" fmla="*/ 2711 w 3235"/>
                <a:gd name="T1" fmla="*/ 1850 h 4035"/>
                <a:gd name="T2" fmla="*/ 2396 w 3235"/>
                <a:gd name="T3" fmla="*/ 1702 h 4035"/>
                <a:gd name="T4" fmla="*/ 1708 w 3235"/>
                <a:gd name="T5" fmla="*/ 1454 h 4035"/>
                <a:gd name="T6" fmla="*/ 1505 w 3235"/>
                <a:gd name="T7" fmla="*/ 1352 h 4035"/>
                <a:gd name="T8" fmla="*/ 1424 w 3235"/>
                <a:gd name="T9" fmla="*/ 1269 h 4035"/>
                <a:gd name="T10" fmla="*/ 1388 w 3235"/>
                <a:gd name="T11" fmla="*/ 1157 h 4035"/>
                <a:gd name="T12" fmla="*/ 1397 w 3235"/>
                <a:gd name="T13" fmla="*/ 1033 h 4035"/>
                <a:gd name="T14" fmla="*/ 1453 w 3235"/>
                <a:gd name="T15" fmla="*/ 934 h 4035"/>
                <a:gd name="T16" fmla="*/ 1545 w 3235"/>
                <a:gd name="T17" fmla="*/ 866 h 4035"/>
                <a:gd name="T18" fmla="*/ 1686 w 3235"/>
                <a:gd name="T19" fmla="*/ 819 h 4035"/>
                <a:gd name="T20" fmla="*/ 1900 w 3235"/>
                <a:gd name="T21" fmla="*/ 798 h 4035"/>
                <a:gd name="T22" fmla="*/ 2137 w 3235"/>
                <a:gd name="T23" fmla="*/ 822 h 4035"/>
                <a:gd name="T24" fmla="*/ 2449 w 3235"/>
                <a:gd name="T25" fmla="*/ 926 h 4035"/>
                <a:gd name="T26" fmla="*/ 2617 w 3235"/>
                <a:gd name="T27" fmla="*/ 923 h 4035"/>
                <a:gd name="T28" fmla="*/ 2713 w 3235"/>
                <a:gd name="T29" fmla="*/ 756 h 4035"/>
                <a:gd name="T30" fmla="*/ 2823 w 3235"/>
                <a:gd name="T31" fmla="*/ 393 h 4035"/>
                <a:gd name="T32" fmla="*/ 2703 w 3235"/>
                <a:gd name="T33" fmla="*/ 175 h 4035"/>
                <a:gd name="T34" fmla="*/ 2266 w 3235"/>
                <a:gd name="T35" fmla="*/ 43 h 4035"/>
                <a:gd name="T36" fmla="*/ 1971 w 3235"/>
                <a:gd name="T37" fmla="*/ 4 h 4035"/>
                <a:gd name="T38" fmla="*/ 1573 w 3235"/>
                <a:gd name="T39" fmla="*/ 10 h 4035"/>
                <a:gd name="T40" fmla="*/ 1222 w 3235"/>
                <a:gd name="T41" fmla="*/ 69 h 4035"/>
                <a:gd name="T42" fmla="*/ 1013 w 3235"/>
                <a:gd name="T43" fmla="*/ 135 h 4035"/>
                <a:gd name="T44" fmla="*/ 800 w 3235"/>
                <a:gd name="T45" fmla="*/ 239 h 4035"/>
                <a:gd name="T46" fmla="*/ 644 w 3235"/>
                <a:gd name="T47" fmla="*/ 352 h 4035"/>
                <a:gd name="T48" fmla="*/ 492 w 3235"/>
                <a:gd name="T49" fmla="*/ 508 h 4035"/>
                <a:gd name="T50" fmla="*/ 376 w 3235"/>
                <a:gd name="T51" fmla="*/ 689 h 4035"/>
                <a:gd name="T52" fmla="*/ 308 w 3235"/>
                <a:gd name="T53" fmla="*/ 866 h 4035"/>
                <a:gd name="T54" fmla="*/ 267 w 3235"/>
                <a:gd name="T55" fmla="*/ 1094 h 4035"/>
                <a:gd name="T56" fmla="*/ 273 w 3235"/>
                <a:gd name="T57" fmla="*/ 1367 h 4035"/>
                <a:gd name="T58" fmla="*/ 335 w 3235"/>
                <a:gd name="T59" fmla="*/ 1608 h 4035"/>
                <a:gd name="T60" fmla="*/ 507 w 3235"/>
                <a:gd name="T61" fmla="*/ 1881 h 4035"/>
                <a:gd name="T62" fmla="*/ 725 w 3235"/>
                <a:gd name="T63" fmla="*/ 2067 h 4035"/>
                <a:gd name="T64" fmla="*/ 1000 w 3235"/>
                <a:gd name="T65" fmla="*/ 2215 h 4035"/>
                <a:gd name="T66" fmla="*/ 1617 w 3235"/>
                <a:gd name="T67" fmla="*/ 2428 h 4035"/>
                <a:gd name="T68" fmla="*/ 1919 w 3235"/>
                <a:gd name="T69" fmla="*/ 2558 h 4035"/>
                <a:gd name="T70" fmla="*/ 1998 w 3235"/>
                <a:gd name="T71" fmla="*/ 2633 h 4035"/>
                <a:gd name="T72" fmla="*/ 2048 w 3235"/>
                <a:gd name="T73" fmla="*/ 2732 h 4035"/>
                <a:gd name="T74" fmla="*/ 2055 w 3235"/>
                <a:gd name="T75" fmla="*/ 2863 h 4035"/>
                <a:gd name="T76" fmla="*/ 2001 w 3235"/>
                <a:gd name="T77" fmla="*/ 3007 h 4035"/>
                <a:gd name="T78" fmla="*/ 1878 w 3235"/>
                <a:gd name="T79" fmla="*/ 3103 h 4035"/>
                <a:gd name="T80" fmla="*/ 1724 w 3235"/>
                <a:gd name="T81" fmla="*/ 3155 h 4035"/>
                <a:gd name="T82" fmla="*/ 1495 w 3235"/>
                <a:gd name="T83" fmla="*/ 3185 h 4035"/>
                <a:gd name="T84" fmla="*/ 1163 w 3235"/>
                <a:gd name="T85" fmla="*/ 3175 h 4035"/>
                <a:gd name="T86" fmla="*/ 743 w 3235"/>
                <a:gd name="T87" fmla="*/ 3091 h 4035"/>
                <a:gd name="T88" fmla="*/ 394 w 3235"/>
                <a:gd name="T89" fmla="*/ 3036 h 4035"/>
                <a:gd name="T90" fmla="*/ 248 w 3235"/>
                <a:gd name="T91" fmla="*/ 3383 h 4035"/>
                <a:gd name="T92" fmla="*/ 50 w 3235"/>
                <a:gd name="T93" fmla="*/ 3692 h 4035"/>
                <a:gd name="T94" fmla="*/ 390 w 3235"/>
                <a:gd name="T95" fmla="*/ 3889 h 4035"/>
                <a:gd name="T96" fmla="*/ 857 w 3235"/>
                <a:gd name="T97" fmla="*/ 3994 h 4035"/>
                <a:gd name="T98" fmla="*/ 1467 w 3235"/>
                <a:gd name="T99" fmla="*/ 4035 h 4035"/>
                <a:gd name="T100" fmla="*/ 1773 w 3235"/>
                <a:gd name="T101" fmla="*/ 4022 h 4035"/>
                <a:gd name="T102" fmla="*/ 2096 w 3235"/>
                <a:gd name="T103" fmla="*/ 3976 h 4035"/>
                <a:gd name="T104" fmla="*/ 2342 w 3235"/>
                <a:gd name="T105" fmla="*/ 3910 h 4035"/>
                <a:gd name="T106" fmla="*/ 2594 w 3235"/>
                <a:gd name="T107" fmla="*/ 3804 h 4035"/>
                <a:gd name="T108" fmla="*/ 2777 w 3235"/>
                <a:gd name="T109" fmla="*/ 3691 h 4035"/>
                <a:gd name="T110" fmla="*/ 2954 w 3235"/>
                <a:gd name="T111" fmla="*/ 3532 h 4035"/>
                <a:gd name="T112" fmla="*/ 3089 w 3235"/>
                <a:gd name="T113" fmla="*/ 3350 h 4035"/>
                <a:gd name="T114" fmla="*/ 3171 w 3235"/>
                <a:gd name="T115" fmla="*/ 3175 h 4035"/>
                <a:gd name="T116" fmla="*/ 3224 w 3235"/>
                <a:gd name="T117" fmla="*/ 2950 h 4035"/>
                <a:gd name="T118" fmla="*/ 3234 w 3235"/>
                <a:gd name="T119" fmla="*/ 2710 h 4035"/>
                <a:gd name="T120" fmla="*/ 3204 w 3235"/>
                <a:gd name="T121" fmla="*/ 2473 h 4035"/>
                <a:gd name="T122" fmla="*/ 3153 w 3235"/>
                <a:gd name="T123" fmla="*/ 2321 h 4035"/>
                <a:gd name="T124" fmla="*/ 2958 w 3235"/>
                <a:gd name="T125" fmla="*/ 2036 h 4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5" h="4035">
                  <a:moveTo>
                    <a:pt x="2922" y="2001"/>
                  </a:moveTo>
                  <a:lnTo>
                    <a:pt x="2922" y="2001"/>
                  </a:lnTo>
                  <a:lnTo>
                    <a:pt x="2884" y="1968"/>
                  </a:lnTo>
                  <a:lnTo>
                    <a:pt x="2843" y="1937"/>
                  </a:lnTo>
                  <a:lnTo>
                    <a:pt x="2801" y="1907"/>
                  </a:lnTo>
                  <a:lnTo>
                    <a:pt x="2757" y="1877"/>
                  </a:lnTo>
                  <a:lnTo>
                    <a:pt x="2711" y="1850"/>
                  </a:lnTo>
                  <a:lnTo>
                    <a:pt x="2662" y="1822"/>
                  </a:lnTo>
                  <a:lnTo>
                    <a:pt x="2613" y="1797"/>
                  </a:lnTo>
                  <a:lnTo>
                    <a:pt x="2562" y="1773"/>
                  </a:lnTo>
                  <a:lnTo>
                    <a:pt x="2562" y="1773"/>
                  </a:lnTo>
                  <a:lnTo>
                    <a:pt x="2508" y="1749"/>
                  </a:lnTo>
                  <a:lnTo>
                    <a:pt x="2453" y="1726"/>
                  </a:lnTo>
                  <a:lnTo>
                    <a:pt x="2396" y="1702"/>
                  </a:lnTo>
                  <a:lnTo>
                    <a:pt x="2338" y="1679"/>
                  </a:lnTo>
                  <a:lnTo>
                    <a:pt x="2216" y="1632"/>
                  </a:lnTo>
                  <a:lnTo>
                    <a:pt x="2088" y="1586"/>
                  </a:lnTo>
                  <a:lnTo>
                    <a:pt x="1787" y="1483"/>
                  </a:lnTo>
                  <a:lnTo>
                    <a:pt x="1787" y="1483"/>
                  </a:lnTo>
                  <a:lnTo>
                    <a:pt x="1747" y="1468"/>
                  </a:lnTo>
                  <a:lnTo>
                    <a:pt x="1708" y="1454"/>
                  </a:lnTo>
                  <a:lnTo>
                    <a:pt x="1671" y="1438"/>
                  </a:lnTo>
                  <a:lnTo>
                    <a:pt x="1635" y="1422"/>
                  </a:lnTo>
                  <a:lnTo>
                    <a:pt x="1600" y="1406"/>
                  </a:lnTo>
                  <a:lnTo>
                    <a:pt x="1567" y="1389"/>
                  </a:lnTo>
                  <a:lnTo>
                    <a:pt x="1535" y="1370"/>
                  </a:lnTo>
                  <a:lnTo>
                    <a:pt x="1505" y="1352"/>
                  </a:lnTo>
                  <a:lnTo>
                    <a:pt x="1505" y="1352"/>
                  </a:lnTo>
                  <a:lnTo>
                    <a:pt x="1490" y="1342"/>
                  </a:lnTo>
                  <a:lnTo>
                    <a:pt x="1476" y="1331"/>
                  </a:lnTo>
                  <a:lnTo>
                    <a:pt x="1465" y="1321"/>
                  </a:lnTo>
                  <a:lnTo>
                    <a:pt x="1452" y="1308"/>
                  </a:lnTo>
                  <a:lnTo>
                    <a:pt x="1442" y="1297"/>
                  </a:lnTo>
                  <a:lnTo>
                    <a:pt x="1433" y="1283"/>
                  </a:lnTo>
                  <a:lnTo>
                    <a:pt x="1424" y="1269"/>
                  </a:lnTo>
                  <a:lnTo>
                    <a:pt x="1416" y="1256"/>
                  </a:lnTo>
                  <a:lnTo>
                    <a:pt x="1409" y="1241"/>
                  </a:lnTo>
                  <a:lnTo>
                    <a:pt x="1403" y="1225"/>
                  </a:lnTo>
                  <a:lnTo>
                    <a:pt x="1397" y="1209"/>
                  </a:lnTo>
                  <a:lnTo>
                    <a:pt x="1394" y="1193"/>
                  </a:lnTo>
                  <a:lnTo>
                    <a:pt x="1390" y="1174"/>
                  </a:lnTo>
                  <a:lnTo>
                    <a:pt x="1388" y="1157"/>
                  </a:lnTo>
                  <a:lnTo>
                    <a:pt x="1386" y="1138"/>
                  </a:lnTo>
                  <a:lnTo>
                    <a:pt x="1386" y="1118"/>
                  </a:lnTo>
                  <a:lnTo>
                    <a:pt x="1386" y="1118"/>
                  </a:lnTo>
                  <a:lnTo>
                    <a:pt x="1387" y="1096"/>
                  </a:lnTo>
                  <a:lnTo>
                    <a:pt x="1388" y="1074"/>
                  </a:lnTo>
                  <a:lnTo>
                    <a:pt x="1392" y="1054"/>
                  </a:lnTo>
                  <a:lnTo>
                    <a:pt x="1397" y="1033"/>
                  </a:lnTo>
                  <a:lnTo>
                    <a:pt x="1403" y="1015"/>
                  </a:lnTo>
                  <a:lnTo>
                    <a:pt x="1411" y="996"/>
                  </a:lnTo>
                  <a:lnTo>
                    <a:pt x="1419" y="979"/>
                  </a:lnTo>
                  <a:lnTo>
                    <a:pt x="1429" y="963"/>
                  </a:lnTo>
                  <a:lnTo>
                    <a:pt x="1429" y="963"/>
                  </a:lnTo>
                  <a:lnTo>
                    <a:pt x="1441" y="948"/>
                  </a:lnTo>
                  <a:lnTo>
                    <a:pt x="1453" y="934"/>
                  </a:lnTo>
                  <a:lnTo>
                    <a:pt x="1466" y="921"/>
                  </a:lnTo>
                  <a:lnTo>
                    <a:pt x="1481" y="908"/>
                  </a:lnTo>
                  <a:lnTo>
                    <a:pt x="1496" y="897"/>
                  </a:lnTo>
                  <a:lnTo>
                    <a:pt x="1512" y="885"/>
                  </a:lnTo>
                  <a:lnTo>
                    <a:pt x="1528" y="875"/>
                  </a:lnTo>
                  <a:lnTo>
                    <a:pt x="1545" y="866"/>
                  </a:lnTo>
                  <a:lnTo>
                    <a:pt x="1545" y="866"/>
                  </a:lnTo>
                  <a:lnTo>
                    <a:pt x="1564" y="858"/>
                  </a:lnTo>
                  <a:lnTo>
                    <a:pt x="1583" y="850"/>
                  </a:lnTo>
                  <a:lnTo>
                    <a:pt x="1603" y="842"/>
                  </a:lnTo>
                  <a:lnTo>
                    <a:pt x="1622" y="835"/>
                  </a:lnTo>
                  <a:lnTo>
                    <a:pt x="1643" y="829"/>
                  </a:lnTo>
                  <a:lnTo>
                    <a:pt x="1665" y="823"/>
                  </a:lnTo>
                  <a:lnTo>
                    <a:pt x="1686" y="819"/>
                  </a:lnTo>
                  <a:lnTo>
                    <a:pt x="1709" y="814"/>
                  </a:lnTo>
                  <a:lnTo>
                    <a:pt x="1709" y="814"/>
                  </a:lnTo>
                  <a:lnTo>
                    <a:pt x="1755" y="807"/>
                  </a:lnTo>
                  <a:lnTo>
                    <a:pt x="1802" y="803"/>
                  </a:lnTo>
                  <a:lnTo>
                    <a:pt x="1850" y="799"/>
                  </a:lnTo>
                  <a:lnTo>
                    <a:pt x="1900" y="798"/>
                  </a:lnTo>
                  <a:lnTo>
                    <a:pt x="1900" y="798"/>
                  </a:lnTo>
                  <a:lnTo>
                    <a:pt x="1932" y="798"/>
                  </a:lnTo>
                  <a:lnTo>
                    <a:pt x="1963" y="799"/>
                  </a:lnTo>
                  <a:lnTo>
                    <a:pt x="1993" y="801"/>
                  </a:lnTo>
                  <a:lnTo>
                    <a:pt x="2024" y="804"/>
                  </a:lnTo>
                  <a:lnTo>
                    <a:pt x="2052" y="807"/>
                  </a:lnTo>
                  <a:lnTo>
                    <a:pt x="2081" y="812"/>
                  </a:lnTo>
                  <a:lnTo>
                    <a:pt x="2137" y="822"/>
                  </a:lnTo>
                  <a:lnTo>
                    <a:pt x="2191" y="834"/>
                  </a:lnTo>
                  <a:lnTo>
                    <a:pt x="2241" y="847"/>
                  </a:lnTo>
                  <a:lnTo>
                    <a:pt x="2290" y="862"/>
                  </a:lnTo>
                  <a:lnTo>
                    <a:pt x="2334" y="878"/>
                  </a:lnTo>
                  <a:lnTo>
                    <a:pt x="2376" y="894"/>
                  </a:lnTo>
                  <a:lnTo>
                    <a:pt x="2415" y="910"/>
                  </a:lnTo>
                  <a:lnTo>
                    <a:pt x="2449" y="926"/>
                  </a:lnTo>
                  <a:lnTo>
                    <a:pt x="2480" y="941"/>
                  </a:lnTo>
                  <a:lnTo>
                    <a:pt x="2531" y="967"/>
                  </a:lnTo>
                  <a:lnTo>
                    <a:pt x="2565" y="983"/>
                  </a:lnTo>
                  <a:lnTo>
                    <a:pt x="2565" y="983"/>
                  </a:lnTo>
                  <a:lnTo>
                    <a:pt x="2583" y="964"/>
                  </a:lnTo>
                  <a:lnTo>
                    <a:pt x="2599" y="944"/>
                  </a:lnTo>
                  <a:lnTo>
                    <a:pt x="2617" y="923"/>
                  </a:lnTo>
                  <a:lnTo>
                    <a:pt x="2631" y="901"/>
                  </a:lnTo>
                  <a:lnTo>
                    <a:pt x="2646" y="878"/>
                  </a:lnTo>
                  <a:lnTo>
                    <a:pt x="2661" y="855"/>
                  </a:lnTo>
                  <a:lnTo>
                    <a:pt x="2675" y="831"/>
                  </a:lnTo>
                  <a:lnTo>
                    <a:pt x="2689" y="806"/>
                  </a:lnTo>
                  <a:lnTo>
                    <a:pt x="2701" y="782"/>
                  </a:lnTo>
                  <a:lnTo>
                    <a:pt x="2713" y="756"/>
                  </a:lnTo>
                  <a:lnTo>
                    <a:pt x="2736" y="704"/>
                  </a:lnTo>
                  <a:lnTo>
                    <a:pt x="2755" y="650"/>
                  </a:lnTo>
                  <a:lnTo>
                    <a:pt x="2774" y="597"/>
                  </a:lnTo>
                  <a:lnTo>
                    <a:pt x="2789" y="543"/>
                  </a:lnTo>
                  <a:lnTo>
                    <a:pt x="2802" y="492"/>
                  </a:lnTo>
                  <a:lnTo>
                    <a:pt x="2814" y="441"/>
                  </a:lnTo>
                  <a:lnTo>
                    <a:pt x="2823" y="393"/>
                  </a:lnTo>
                  <a:lnTo>
                    <a:pt x="2830" y="347"/>
                  </a:lnTo>
                  <a:lnTo>
                    <a:pt x="2835" y="305"/>
                  </a:lnTo>
                  <a:lnTo>
                    <a:pt x="2838" y="267"/>
                  </a:lnTo>
                  <a:lnTo>
                    <a:pt x="2839" y="233"/>
                  </a:lnTo>
                  <a:lnTo>
                    <a:pt x="2839" y="233"/>
                  </a:lnTo>
                  <a:lnTo>
                    <a:pt x="2782" y="208"/>
                  </a:lnTo>
                  <a:lnTo>
                    <a:pt x="2703" y="175"/>
                  </a:lnTo>
                  <a:lnTo>
                    <a:pt x="2654" y="156"/>
                  </a:lnTo>
                  <a:lnTo>
                    <a:pt x="2602" y="136"/>
                  </a:lnTo>
                  <a:lnTo>
                    <a:pt x="2543" y="117"/>
                  </a:lnTo>
                  <a:lnTo>
                    <a:pt x="2481" y="97"/>
                  </a:lnTo>
                  <a:lnTo>
                    <a:pt x="2414" y="78"/>
                  </a:lnTo>
                  <a:lnTo>
                    <a:pt x="2341" y="59"/>
                  </a:lnTo>
                  <a:lnTo>
                    <a:pt x="2266" y="43"/>
                  </a:lnTo>
                  <a:lnTo>
                    <a:pt x="2227" y="35"/>
                  </a:lnTo>
                  <a:lnTo>
                    <a:pt x="2186" y="28"/>
                  </a:lnTo>
                  <a:lnTo>
                    <a:pt x="2145" y="23"/>
                  </a:lnTo>
                  <a:lnTo>
                    <a:pt x="2103" y="17"/>
                  </a:lnTo>
                  <a:lnTo>
                    <a:pt x="2059" y="11"/>
                  </a:lnTo>
                  <a:lnTo>
                    <a:pt x="2016" y="8"/>
                  </a:lnTo>
                  <a:lnTo>
                    <a:pt x="1971" y="4"/>
                  </a:lnTo>
                  <a:lnTo>
                    <a:pt x="1925" y="2"/>
                  </a:lnTo>
                  <a:lnTo>
                    <a:pt x="1878" y="0"/>
                  </a:lnTo>
                  <a:lnTo>
                    <a:pt x="1831" y="0"/>
                  </a:lnTo>
                  <a:lnTo>
                    <a:pt x="1831" y="0"/>
                  </a:lnTo>
                  <a:lnTo>
                    <a:pt x="1743" y="1"/>
                  </a:lnTo>
                  <a:lnTo>
                    <a:pt x="1656" y="4"/>
                  </a:lnTo>
                  <a:lnTo>
                    <a:pt x="1573" y="10"/>
                  </a:lnTo>
                  <a:lnTo>
                    <a:pt x="1491" y="19"/>
                  </a:lnTo>
                  <a:lnTo>
                    <a:pt x="1411" y="31"/>
                  </a:lnTo>
                  <a:lnTo>
                    <a:pt x="1372" y="36"/>
                  </a:lnTo>
                  <a:lnTo>
                    <a:pt x="1334" y="43"/>
                  </a:lnTo>
                  <a:lnTo>
                    <a:pt x="1295" y="51"/>
                  </a:lnTo>
                  <a:lnTo>
                    <a:pt x="1258" y="59"/>
                  </a:lnTo>
                  <a:lnTo>
                    <a:pt x="1222" y="69"/>
                  </a:lnTo>
                  <a:lnTo>
                    <a:pt x="1185" y="78"/>
                  </a:lnTo>
                  <a:lnTo>
                    <a:pt x="1185" y="78"/>
                  </a:lnTo>
                  <a:lnTo>
                    <a:pt x="1150" y="88"/>
                  </a:lnTo>
                  <a:lnTo>
                    <a:pt x="1114" y="99"/>
                  </a:lnTo>
                  <a:lnTo>
                    <a:pt x="1080" y="110"/>
                  </a:lnTo>
                  <a:lnTo>
                    <a:pt x="1046" y="122"/>
                  </a:lnTo>
                  <a:lnTo>
                    <a:pt x="1013" y="135"/>
                  </a:lnTo>
                  <a:lnTo>
                    <a:pt x="981" y="148"/>
                  </a:lnTo>
                  <a:lnTo>
                    <a:pt x="949" y="161"/>
                  </a:lnTo>
                  <a:lnTo>
                    <a:pt x="918" y="176"/>
                  </a:lnTo>
                  <a:lnTo>
                    <a:pt x="887" y="191"/>
                  </a:lnTo>
                  <a:lnTo>
                    <a:pt x="858" y="206"/>
                  </a:lnTo>
                  <a:lnTo>
                    <a:pt x="828" y="222"/>
                  </a:lnTo>
                  <a:lnTo>
                    <a:pt x="800" y="239"/>
                  </a:lnTo>
                  <a:lnTo>
                    <a:pt x="772" y="257"/>
                  </a:lnTo>
                  <a:lnTo>
                    <a:pt x="745" y="274"/>
                  </a:lnTo>
                  <a:lnTo>
                    <a:pt x="718" y="292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68" y="331"/>
                  </a:lnTo>
                  <a:lnTo>
                    <a:pt x="644" y="352"/>
                  </a:lnTo>
                  <a:lnTo>
                    <a:pt x="620" y="372"/>
                  </a:lnTo>
                  <a:lnTo>
                    <a:pt x="597" y="393"/>
                  </a:lnTo>
                  <a:lnTo>
                    <a:pt x="575" y="415"/>
                  </a:lnTo>
                  <a:lnTo>
                    <a:pt x="553" y="438"/>
                  </a:lnTo>
                  <a:lnTo>
                    <a:pt x="532" y="460"/>
                  </a:lnTo>
                  <a:lnTo>
                    <a:pt x="512" y="484"/>
                  </a:lnTo>
                  <a:lnTo>
                    <a:pt x="492" y="508"/>
                  </a:lnTo>
                  <a:lnTo>
                    <a:pt x="474" y="532"/>
                  </a:lnTo>
                  <a:lnTo>
                    <a:pt x="456" y="557"/>
                  </a:lnTo>
                  <a:lnTo>
                    <a:pt x="438" y="582"/>
                  </a:lnTo>
                  <a:lnTo>
                    <a:pt x="422" y="608"/>
                  </a:lnTo>
                  <a:lnTo>
                    <a:pt x="406" y="635"/>
                  </a:lnTo>
                  <a:lnTo>
                    <a:pt x="390" y="662"/>
                  </a:lnTo>
                  <a:lnTo>
                    <a:pt x="376" y="689"/>
                  </a:lnTo>
                  <a:lnTo>
                    <a:pt x="376" y="689"/>
                  </a:lnTo>
                  <a:lnTo>
                    <a:pt x="363" y="718"/>
                  </a:lnTo>
                  <a:lnTo>
                    <a:pt x="350" y="746"/>
                  </a:lnTo>
                  <a:lnTo>
                    <a:pt x="337" y="775"/>
                  </a:lnTo>
                  <a:lnTo>
                    <a:pt x="327" y="805"/>
                  </a:lnTo>
                  <a:lnTo>
                    <a:pt x="317" y="835"/>
                  </a:lnTo>
                  <a:lnTo>
                    <a:pt x="308" y="866"/>
                  </a:lnTo>
                  <a:lnTo>
                    <a:pt x="300" y="897"/>
                  </a:lnTo>
                  <a:lnTo>
                    <a:pt x="292" y="928"/>
                  </a:lnTo>
                  <a:lnTo>
                    <a:pt x="285" y="961"/>
                  </a:lnTo>
                  <a:lnTo>
                    <a:pt x="279" y="993"/>
                  </a:lnTo>
                  <a:lnTo>
                    <a:pt x="274" y="1026"/>
                  </a:lnTo>
                  <a:lnTo>
                    <a:pt x="271" y="1060"/>
                  </a:lnTo>
                  <a:lnTo>
                    <a:pt x="267" y="1094"/>
                  </a:lnTo>
                  <a:lnTo>
                    <a:pt x="265" y="1128"/>
                  </a:lnTo>
                  <a:lnTo>
                    <a:pt x="264" y="1164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4" y="1257"/>
                  </a:lnTo>
                  <a:lnTo>
                    <a:pt x="267" y="1313"/>
                  </a:lnTo>
                  <a:lnTo>
                    <a:pt x="273" y="1367"/>
                  </a:lnTo>
                  <a:lnTo>
                    <a:pt x="281" y="1419"/>
                  </a:lnTo>
                  <a:lnTo>
                    <a:pt x="292" y="1469"/>
                  </a:lnTo>
                  <a:lnTo>
                    <a:pt x="304" y="1517"/>
                  </a:lnTo>
                  <a:lnTo>
                    <a:pt x="319" y="1563"/>
                  </a:lnTo>
                  <a:lnTo>
                    <a:pt x="327" y="1585"/>
                  </a:lnTo>
                  <a:lnTo>
                    <a:pt x="335" y="1608"/>
                  </a:lnTo>
                  <a:lnTo>
                    <a:pt x="335" y="1608"/>
                  </a:lnTo>
                  <a:lnTo>
                    <a:pt x="355" y="1650"/>
                  </a:lnTo>
                  <a:lnTo>
                    <a:pt x="375" y="1692"/>
                  </a:lnTo>
                  <a:lnTo>
                    <a:pt x="398" y="1732"/>
                  </a:lnTo>
                  <a:lnTo>
                    <a:pt x="422" y="1771"/>
                  </a:lnTo>
                  <a:lnTo>
                    <a:pt x="449" y="1809"/>
                  </a:lnTo>
                  <a:lnTo>
                    <a:pt x="477" y="1845"/>
                  </a:lnTo>
                  <a:lnTo>
                    <a:pt x="507" y="1881"/>
                  </a:lnTo>
                  <a:lnTo>
                    <a:pt x="539" y="1914"/>
                  </a:lnTo>
                  <a:lnTo>
                    <a:pt x="539" y="1914"/>
                  </a:lnTo>
                  <a:lnTo>
                    <a:pt x="573" y="1947"/>
                  </a:lnTo>
                  <a:lnTo>
                    <a:pt x="608" y="1978"/>
                  </a:lnTo>
                  <a:lnTo>
                    <a:pt x="646" y="2009"/>
                  </a:lnTo>
                  <a:lnTo>
                    <a:pt x="684" y="2038"/>
                  </a:lnTo>
                  <a:lnTo>
                    <a:pt x="725" y="2067"/>
                  </a:lnTo>
                  <a:lnTo>
                    <a:pt x="766" y="2094"/>
                  </a:lnTo>
                  <a:lnTo>
                    <a:pt x="810" y="2120"/>
                  </a:lnTo>
                  <a:lnTo>
                    <a:pt x="856" y="2145"/>
                  </a:lnTo>
                  <a:lnTo>
                    <a:pt x="856" y="2145"/>
                  </a:lnTo>
                  <a:lnTo>
                    <a:pt x="903" y="2169"/>
                  </a:lnTo>
                  <a:lnTo>
                    <a:pt x="951" y="2192"/>
                  </a:lnTo>
                  <a:lnTo>
                    <a:pt x="1000" y="2215"/>
                  </a:lnTo>
                  <a:lnTo>
                    <a:pt x="1051" y="2236"/>
                  </a:lnTo>
                  <a:lnTo>
                    <a:pt x="1104" y="2257"/>
                  </a:lnTo>
                  <a:lnTo>
                    <a:pt x="1156" y="2276"/>
                  </a:lnTo>
                  <a:lnTo>
                    <a:pt x="1210" y="2295"/>
                  </a:lnTo>
                  <a:lnTo>
                    <a:pt x="1267" y="2313"/>
                  </a:lnTo>
                  <a:lnTo>
                    <a:pt x="1617" y="2428"/>
                  </a:lnTo>
                  <a:lnTo>
                    <a:pt x="1617" y="2428"/>
                  </a:lnTo>
                  <a:lnTo>
                    <a:pt x="1699" y="2455"/>
                  </a:lnTo>
                  <a:lnTo>
                    <a:pt x="1778" y="2484"/>
                  </a:lnTo>
                  <a:lnTo>
                    <a:pt x="1778" y="2484"/>
                  </a:lnTo>
                  <a:lnTo>
                    <a:pt x="1816" y="2500"/>
                  </a:lnTo>
                  <a:lnTo>
                    <a:pt x="1853" y="2517"/>
                  </a:lnTo>
                  <a:lnTo>
                    <a:pt x="1886" y="2537"/>
                  </a:lnTo>
                  <a:lnTo>
                    <a:pt x="1919" y="2558"/>
                  </a:lnTo>
                  <a:lnTo>
                    <a:pt x="1919" y="2558"/>
                  </a:lnTo>
                  <a:lnTo>
                    <a:pt x="1934" y="2569"/>
                  </a:lnTo>
                  <a:lnTo>
                    <a:pt x="1949" y="2580"/>
                  </a:lnTo>
                  <a:lnTo>
                    <a:pt x="1963" y="2593"/>
                  </a:lnTo>
                  <a:lnTo>
                    <a:pt x="1975" y="2606"/>
                  </a:lnTo>
                  <a:lnTo>
                    <a:pt x="1987" y="2619"/>
                  </a:lnTo>
                  <a:lnTo>
                    <a:pt x="1998" y="2633"/>
                  </a:lnTo>
                  <a:lnTo>
                    <a:pt x="2010" y="2648"/>
                  </a:lnTo>
                  <a:lnTo>
                    <a:pt x="2019" y="2664"/>
                  </a:lnTo>
                  <a:lnTo>
                    <a:pt x="2019" y="2664"/>
                  </a:lnTo>
                  <a:lnTo>
                    <a:pt x="2028" y="2680"/>
                  </a:lnTo>
                  <a:lnTo>
                    <a:pt x="2035" y="2696"/>
                  </a:lnTo>
                  <a:lnTo>
                    <a:pt x="2042" y="2715"/>
                  </a:lnTo>
                  <a:lnTo>
                    <a:pt x="2048" y="2732"/>
                  </a:lnTo>
                  <a:lnTo>
                    <a:pt x="2051" y="2751"/>
                  </a:lnTo>
                  <a:lnTo>
                    <a:pt x="2055" y="2771"/>
                  </a:lnTo>
                  <a:lnTo>
                    <a:pt x="2056" y="2791"/>
                  </a:lnTo>
                  <a:lnTo>
                    <a:pt x="2057" y="2813"/>
                  </a:lnTo>
                  <a:lnTo>
                    <a:pt x="2057" y="2813"/>
                  </a:lnTo>
                  <a:lnTo>
                    <a:pt x="2056" y="2839"/>
                  </a:lnTo>
                  <a:lnTo>
                    <a:pt x="2055" y="2863"/>
                  </a:lnTo>
                  <a:lnTo>
                    <a:pt x="2051" y="2887"/>
                  </a:lnTo>
                  <a:lnTo>
                    <a:pt x="2045" y="2908"/>
                  </a:lnTo>
                  <a:lnTo>
                    <a:pt x="2040" y="2930"/>
                  </a:lnTo>
                  <a:lnTo>
                    <a:pt x="2032" y="2951"/>
                  </a:lnTo>
                  <a:lnTo>
                    <a:pt x="2022" y="2970"/>
                  </a:lnTo>
                  <a:lnTo>
                    <a:pt x="2012" y="2989"/>
                  </a:lnTo>
                  <a:lnTo>
                    <a:pt x="2001" y="3007"/>
                  </a:lnTo>
                  <a:lnTo>
                    <a:pt x="1987" y="3023"/>
                  </a:lnTo>
                  <a:lnTo>
                    <a:pt x="1972" y="3039"/>
                  </a:lnTo>
                  <a:lnTo>
                    <a:pt x="1956" y="3054"/>
                  </a:lnTo>
                  <a:lnTo>
                    <a:pt x="1939" y="3068"/>
                  </a:lnTo>
                  <a:lnTo>
                    <a:pt x="1920" y="3081"/>
                  </a:lnTo>
                  <a:lnTo>
                    <a:pt x="1900" y="3092"/>
                  </a:lnTo>
                  <a:lnTo>
                    <a:pt x="1878" y="3103"/>
                  </a:lnTo>
                  <a:lnTo>
                    <a:pt x="1878" y="3103"/>
                  </a:lnTo>
                  <a:lnTo>
                    <a:pt x="1855" y="3114"/>
                  </a:lnTo>
                  <a:lnTo>
                    <a:pt x="1831" y="3123"/>
                  </a:lnTo>
                  <a:lnTo>
                    <a:pt x="1806" y="3132"/>
                  </a:lnTo>
                  <a:lnTo>
                    <a:pt x="1780" y="3140"/>
                  </a:lnTo>
                  <a:lnTo>
                    <a:pt x="1753" y="3148"/>
                  </a:lnTo>
                  <a:lnTo>
                    <a:pt x="1724" y="3155"/>
                  </a:lnTo>
                  <a:lnTo>
                    <a:pt x="1694" y="3161"/>
                  </a:lnTo>
                  <a:lnTo>
                    <a:pt x="1665" y="3167"/>
                  </a:lnTo>
                  <a:lnTo>
                    <a:pt x="1632" y="3172"/>
                  </a:lnTo>
                  <a:lnTo>
                    <a:pt x="1599" y="3176"/>
                  </a:lnTo>
                  <a:lnTo>
                    <a:pt x="1566" y="3179"/>
                  </a:lnTo>
                  <a:lnTo>
                    <a:pt x="1530" y="3183"/>
                  </a:lnTo>
                  <a:lnTo>
                    <a:pt x="1495" y="3185"/>
                  </a:lnTo>
                  <a:lnTo>
                    <a:pt x="1457" y="3186"/>
                  </a:lnTo>
                  <a:lnTo>
                    <a:pt x="1379" y="3188"/>
                  </a:lnTo>
                  <a:lnTo>
                    <a:pt x="1379" y="3188"/>
                  </a:lnTo>
                  <a:lnTo>
                    <a:pt x="1327" y="3187"/>
                  </a:lnTo>
                  <a:lnTo>
                    <a:pt x="1273" y="3185"/>
                  </a:lnTo>
                  <a:lnTo>
                    <a:pt x="1219" y="3180"/>
                  </a:lnTo>
                  <a:lnTo>
                    <a:pt x="1163" y="3175"/>
                  </a:lnTo>
                  <a:lnTo>
                    <a:pt x="1107" y="3168"/>
                  </a:lnTo>
                  <a:lnTo>
                    <a:pt x="1050" y="3160"/>
                  </a:lnTo>
                  <a:lnTo>
                    <a:pt x="990" y="3148"/>
                  </a:lnTo>
                  <a:lnTo>
                    <a:pt x="930" y="3137"/>
                  </a:lnTo>
                  <a:lnTo>
                    <a:pt x="870" y="3123"/>
                  </a:lnTo>
                  <a:lnTo>
                    <a:pt x="807" y="3108"/>
                  </a:lnTo>
                  <a:lnTo>
                    <a:pt x="743" y="3091"/>
                  </a:lnTo>
                  <a:lnTo>
                    <a:pt x="679" y="3073"/>
                  </a:lnTo>
                  <a:lnTo>
                    <a:pt x="614" y="3053"/>
                  </a:lnTo>
                  <a:lnTo>
                    <a:pt x="547" y="3031"/>
                  </a:lnTo>
                  <a:lnTo>
                    <a:pt x="480" y="3008"/>
                  </a:lnTo>
                  <a:lnTo>
                    <a:pt x="410" y="2983"/>
                  </a:lnTo>
                  <a:lnTo>
                    <a:pt x="410" y="2983"/>
                  </a:lnTo>
                  <a:lnTo>
                    <a:pt x="394" y="3036"/>
                  </a:lnTo>
                  <a:lnTo>
                    <a:pt x="376" y="3087"/>
                  </a:lnTo>
                  <a:lnTo>
                    <a:pt x="357" y="3139"/>
                  </a:lnTo>
                  <a:lnTo>
                    <a:pt x="337" y="3190"/>
                  </a:lnTo>
                  <a:lnTo>
                    <a:pt x="317" y="3239"/>
                  </a:lnTo>
                  <a:lnTo>
                    <a:pt x="295" y="3288"/>
                  </a:lnTo>
                  <a:lnTo>
                    <a:pt x="272" y="3336"/>
                  </a:lnTo>
                  <a:lnTo>
                    <a:pt x="248" y="3383"/>
                  </a:lnTo>
                  <a:lnTo>
                    <a:pt x="223" y="3429"/>
                  </a:lnTo>
                  <a:lnTo>
                    <a:pt x="196" y="3475"/>
                  </a:lnTo>
                  <a:lnTo>
                    <a:pt x="169" y="3520"/>
                  </a:lnTo>
                  <a:lnTo>
                    <a:pt x="141" y="3565"/>
                  </a:lnTo>
                  <a:lnTo>
                    <a:pt x="111" y="3608"/>
                  </a:lnTo>
                  <a:lnTo>
                    <a:pt x="82" y="3651"/>
                  </a:lnTo>
                  <a:lnTo>
                    <a:pt x="50" y="3692"/>
                  </a:lnTo>
                  <a:lnTo>
                    <a:pt x="17" y="3733"/>
                  </a:lnTo>
                  <a:lnTo>
                    <a:pt x="0" y="3754"/>
                  </a:lnTo>
                  <a:lnTo>
                    <a:pt x="138" y="3812"/>
                  </a:lnTo>
                  <a:lnTo>
                    <a:pt x="138" y="3812"/>
                  </a:lnTo>
                  <a:lnTo>
                    <a:pt x="224" y="3840"/>
                  </a:lnTo>
                  <a:lnTo>
                    <a:pt x="308" y="3866"/>
                  </a:lnTo>
                  <a:lnTo>
                    <a:pt x="390" y="3889"/>
                  </a:lnTo>
                  <a:lnTo>
                    <a:pt x="472" y="3912"/>
                  </a:lnTo>
                  <a:lnTo>
                    <a:pt x="551" y="3932"/>
                  </a:lnTo>
                  <a:lnTo>
                    <a:pt x="629" y="3950"/>
                  </a:lnTo>
                  <a:lnTo>
                    <a:pt x="706" y="3966"/>
                  </a:lnTo>
                  <a:lnTo>
                    <a:pt x="781" y="3981"/>
                  </a:lnTo>
                  <a:lnTo>
                    <a:pt x="781" y="3981"/>
                  </a:lnTo>
                  <a:lnTo>
                    <a:pt x="857" y="3994"/>
                  </a:lnTo>
                  <a:lnTo>
                    <a:pt x="935" y="4005"/>
                  </a:lnTo>
                  <a:lnTo>
                    <a:pt x="1016" y="4014"/>
                  </a:lnTo>
                  <a:lnTo>
                    <a:pt x="1101" y="4022"/>
                  </a:lnTo>
                  <a:lnTo>
                    <a:pt x="1189" y="4028"/>
                  </a:lnTo>
                  <a:lnTo>
                    <a:pt x="1279" y="4031"/>
                  </a:lnTo>
                  <a:lnTo>
                    <a:pt x="1372" y="4035"/>
                  </a:lnTo>
                  <a:lnTo>
                    <a:pt x="1467" y="4035"/>
                  </a:lnTo>
                  <a:lnTo>
                    <a:pt x="1467" y="4035"/>
                  </a:lnTo>
                  <a:lnTo>
                    <a:pt x="1520" y="4035"/>
                  </a:lnTo>
                  <a:lnTo>
                    <a:pt x="1573" y="4034"/>
                  </a:lnTo>
                  <a:lnTo>
                    <a:pt x="1623" y="4033"/>
                  </a:lnTo>
                  <a:lnTo>
                    <a:pt x="1675" y="4029"/>
                  </a:lnTo>
                  <a:lnTo>
                    <a:pt x="1724" y="4027"/>
                  </a:lnTo>
                  <a:lnTo>
                    <a:pt x="1773" y="4022"/>
                  </a:lnTo>
                  <a:lnTo>
                    <a:pt x="1822" y="4018"/>
                  </a:lnTo>
                  <a:lnTo>
                    <a:pt x="1870" y="4013"/>
                  </a:lnTo>
                  <a:lnTo>
                    <a:pt x="1916" y="4007"/>
                  </a:lnTo>
                  <a:lnTo>
                    <a:pt x="1963" y="4000"/>
                  </a:lnTo>
                  <a:lnTo>
                    <a:pt x="2007" y="3992"/>
                  </a:lnTo>
                  <a:lnTo>
                    <a:pt x="2052" y="3984"/>
                  </a:lnTo>
                  <a:lnTo>
                    <a:pt x="2096" y="3976"/>
                  </a:lnTo>
                  <a:lnTo>
                    <a:pt x="2139" y="3967"/>
                  </a:lnTo>
                  <a:lnTo>
                    <a:pt x="2182" y="3957"/>
                  </a:lnTo>
                  <a:lnTo>
                    <a:pt x="2223" y="3945"/>
                  </a:lnTo>
                  <a:lnTo>
                    <a:pt x="2223" y="3945"/>
                  </a:lnTo>
                  <a:lnTo>
                    <a:pt x="2263" y="3934"/>
                  </a:lnTo>
                  <a:lnTo>
                    <a:pt x="2303" y="3922"/>
                  </a:lnTo>
                  <a:lnTo>
                    <a:pt x="2342" y="3910"/>
                  </a:lnTo>
                  <a:lnTo>
                    <a:pt x="2381" y="3896"/>
                  </a:lnTo>
                  <a:lnTo>
                    <a:pt x="2418" y="3882"/>
                  </a:lnTo>
                  <a:lnTo>
                    <a:pt x="2455" y="3867"/>
                  </a:lnTo>
                  <a:lnTo>
                    <a:pt x="2492" y="3852"/>
                  </a:lnTo>
                  <a:lnTo>
                    <a:pt x="2526" y="3838"/>
                  </a:lnTo>
                  <a:lnTo>
                    <a:pt x="2560" y="3820"/>
                  </a:lnTo>
                  <a:lnTo>
                    <a:pt x="2594" y="3804"/>
                  </a:lnTo>
                  <a:lnTo>
                    <a:pt x="2627" y="3786"/>
                  </a:lnTo>
                  <a:lnTo>
                    <a:pt x="2658" y="3769"/>
                  </a:lnTo>
                  <a:lnTo>
                    <a:pt x="2690" y="3750"/>
                  </a:lnTo>
                  <a:lnTo>
                    <a:pt x="2720" y="3731"/>
                  </a:lnTo>
                  <a:lnTo>
                    <a:pt x="2750" y="3710"/>
                  </a:lnTo>
                  <a:lnTo>
                    <a:pt x="2777" y="3691"/>
                  </a:lnTo>
                  <a:lnTo>
                    <a:pt x="2777" y="3691"/>
                  </a:lnTo>
                  <a:lnTo>
                    <a:pt x="2806" y="3669"/>
                  </a:lnTo>
                  <a:lnTo>
                    <a:pt x="2832" y="3648"/>
                  </a:lnTo>
                  <a:lnTo>
                    <a:pt x="2859" y="3627"/>
                  </a:lnTo>
                  <a:lnTo>
                    <a:pt x="2884" y="3604"/>
                  </a:lnTo>
                  <a:lnTo>
                    <a:pt x="2908" y="3581"/>
                  </a:lnTo>
                  <a:lnTo>
                    <a:pt x="2932" y="3557"/>
                  </a:lnTo>
                  <a:lnTo>
                    <a:pt x="2954" y="3532"/>
                  </a:lnTo>
                  <a:lnTo>
                    <a:pt x="2976" y="3508"/>
                  </a:lnTo>
                  <a:lnTo>
                    <a:pt x="2997" y="3483"/>
                  </a:lnTo>
                  <a:lnTo>
                    <a:pt x="3017" y="3458"/>
                  </a:lnTo>
                  <a:lnTo>
                    <a:pt x="3036" y="3432"/>
                  </a:lnTo>
                  <a:lnTo>
                    <a:pt x="3055" y="3405"/>
                  </a:lnTo>
                  <a:lnTo>
                    <a:pt x="3072" y="3378"/>
                  </a:lnTo>
                  <a:lnTo>
                    <a:pt x="3089" y="3350"/>
                  </a:lnTo>
                  <a:lnTo>
                    <a:pt x="3104" y="3323"/>
                  </a:lnTo>
                  <a:lnTo>
                    <a:pt x="3119" y="3294"/>
                  </a:lnTo>
                  <a:lnTo>
                    <a:pt x="3119" y="3294"/>
                  </a:lnTo>
                  <a:lnTo>
                    <a:pt x="3134" y="3265"/>
                  </a:lnTo>
                  <a:lnTo>
                    <a:pt x="3146" y="3235"/>
                  </a:lnTo>
                  <a:lnTo>
                    <a:pt x="3159" y="3206"/>
                  </a:lnTo>
                  <a:lnTo>
                    <a:pt x="3171" y="3175"/>
                  </a:lnTo>
                  <a:lnTo>
                    <a:pt x="3181" y="3144"/>
                  </a:lnTo>
                  <a:lnTo>
                    <a:pt x="3190" y="3113"/>
                  </a:lnTo>
                  <a:lnTo>
                    <a:pt x="3199" y="3081"/>
                  </a:lnTo>
                  <a:lnTo>
                    <a:pt x="3206" y="3048"/>
                  </a:lnTo>
                  <a:lnTo>
                    <a:pt x="3213" y="3016"/>
                  </a:lnTo>
                  <a:lnTo>
                    <a:pt x="3219" y="2983"/>
                  </a:lnTo>
                  <a:lnTo>
                    <a:pt x="3224" y="2950"/>
                  </a:lnTo>
                  <a:lnTo>
                    <a:pt x="3228" y="2915"/>
                  </a:lnTo>
                  <a:lnTo>
                    <a:pt x="3231" y="2881"/>
                  </a:lnTo>
                  <a:lnTo>
                    <a:pt x="3234" y="2847"/>
                  </a:lnTo>
                  <a:lnTo>
                    <a:pt x="3235" y="2811"/>
                  </a:lnTo>
                  <a:lnTo>
                    <a:pt x="3235" y="2775"/>
                  </a:lnTo>
                  <a:lnTo>
                    <a:pt x="3235" y="2775"/>
                  </a:lnTo>
                  <a:lnTo>
                    <a:pt x="3234" y="2710"/>
                  </a:lnTo>
                  <a:lnTo>
                    <a:pt x="3230" y="2647"/>
                  </a:lnTo>
                  <a:lnTo>
                    <a:pt x="3228" y="2616"/>
                  </a:lnTo>
                  <a:lnTo>
                    <a:pt x="3224" y="2586"/>
                  </a:lnTo>
                  <a:lnTo>
                    <a:pt x="3220" y="2558"/>
                  </a:lnTo>
                  <a:lnTo>
                    <a:pt x="3215" y="2529"/>
                  </a:lnTo>
                  <a:lnTo>
                    <a:pt x="3210" y="2500"/>
                  </a:lnTo>
                  <a:lnTo>
                    <a:pt x="3204" y="2473"/>
                  </a:lnTo>
                  <a:lnTo>
                    <a:pt x="3197" y="2446"/>
                  </a:lnTo>
                  <a:lnTo>
                    <a:pt x="3190" y="2420"/>
                  </a:lnTo>
                  <a:lnTo>
                    <a:pt x="3182" y="2395"/>
                  </a:lnTo>
                  <a:lnTo>
                    <a:pt x="3173" y="2369"/>
                  </a:lnTo>
                  <a:lnTo>
                    <a:pt x="3164" y="2345"/>
                  </a:lnTo>
                  <a:lnTo>
                    <a:pt x="3153" y="2321"/>
                  </a:lnTo>
                  <a:lnTo>
                    <a:pt x="3153" y="2321"/>
                  </a:lnTo>
                  <a:lnTo>
                    <a:pt x="3133" y="2275"/>
                  </a:lnTo>
                  <a:lnTo>
                    <a:pt x="3109" y="2232"/>
                  </a:lnTo>
                  <a:lnTo>
                    <a:pt x="3083" y="2188"/>
                  </a:lnTo>
                  <a:lnTo>
                    <a:pt x="3055" y="2148"/>
                  </a:lnTo>
                  <a:lnTo>
                    <a:pt x="3025" y="2109"/>
                  </a:lnTo>
                  <a:lnTo>
                    <a:pt x="2993" y="2071"/>
                  </a:lnTo>
                  <a:lnTo>
                    <a:pt x="2958" y="2036"/>
                  </a:lnTo>
                  <a:lnTo>
                    <a:pt x="2922" y="2001"/>
                  </a:lnTo>
                  <a:lnTo>
                    <a:pt x="2922" y="200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cxnSp>
        <p:nvCxnSpPr>
          <p:cNvPr id="80" name="Łącznik prosty 79"/>
          <p:cNvCxnSpPr/>
          <p:nvPr userDrawn="1"/>
        </p:nvCxnSpPr>
        <p:spPr>
          <a:xfrm>
            <a:off x="1691680" y="5445224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5" name="Obraz 11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5766"/>
          </a:xfrm>
          <a:prstGeom prst="rect">
            <a:avLst/>
          </a:prstGeom>
        </p:spPr>
      </p:pic>
      <p:sp>
        <p:nvSpPr>
          <p:cNvPr id="1126" name="AutoShape 3"/>
          <p:cNvSpPr>
            <a:spLocks noChangeAspect="1" noChangeArrowheads="1" noTextEdit="1"/>
          </p:cNvSpPr>
          <p:nvPr userDrawn="1"/>
        </p:nvSpPr>
        <p:spPr bwMode="auto">
          <a:xfrm>
            <a:off x="30163" y="44450"/>
            <a:ext cx="8677275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rgbClr val="595959"/>
              </a:solidFill>
            </a:endParaRPr>
          </a:p>
        </p:txBody>
      </p:sp>
      <p:grpSp>
        <p:nvGrpSpPr>
          <p:cNvPr id="1127" name="Grupa 1126"/>
          <p:cNvGrpSpPr/>
          <p:nvPr userDrawn="1"/>
        </p:nvGrpSpPr>
        <p:grpSpPr>
          <a:xfrm>
            <a:off x="30163" y="49214"/>
            <a:ext cx="8358261" cy="4997950"/>
            <a:chOff x="30163" y="49213"/>
            <a:chExt cx="8426451" cy="5038725"/>
          </a:xfrm>
        </p:grpSpPr>
        <p:grpSp>
          <p:nvGrpSpPr>
            <p:cNvPr id="1128" name="Group 205"/>
            <p:cNvGrpSpPr>
              <a:grpSpLocks/>
            </p:cNvGrpSpPr>
            <p:nvPr/>
          </p:nvGrpSpPr>
          <p:grpSpPr bwMode="auto">
            <a:xfrm>
              <a:off x="63501" y="61913"/>
              <a:ext cx="8393113" cy="5026025"/>
              <a:chOff x="40" y="39"/>
              <a:chExt cx="5287" cy="3166"/>
            </a:xfrm>
          </p:grpSpPr>
          <p:sp>
            <p:nvSpPr>
              <p:cNvPr id="1429" name="Freeform 5"/>
              <p:cNvSpPr>
                <a:spLocks/>
              </p:cNvSpPr>
              <p:nvPr/>
            </p:nvSpPr>
            <p:spPr bwMode="auto">
              <a:xfrm>
                <a:off x="1853" y="2228"/>
                <a:ext cx="37" cy="38"/>
              </a:xfrm>
              <a:custGeom>
                <a:avLst/>
                <a:gdLst>
                  <a:gd name="T0" fmla="*/ 18 w 37"/>
                  <a:gd name="T1" fmla="*/ 38 h 38"/>
                  <a:gd name="T2" fmla="*/ 18 w 37"/>
                  <a:gd name="T3" fmla="*/ 38 h 38"/>
                  <a:gd name="T4" fmla="*/ 14 w 37"/>
                  <a:gd name="T5" fmla="*/ 38 h 38"/>
                  <a:gd name="T6" fmla="*/ 11 w 37"/>
                  <a:gd name="T7" fmla="*/ 37 h 38"/>
                  <a:gd name="T8" fmla="*/ 8 w 37"/>
                  <a:gd name="T9" fmla="*/ 35 h 38"/>
                  <a:gd name="T10" fmla="*/ 5 w 37"/>
                  <a:gd name="T11" fmla="*/ 33 h 38"/>
                  <a:gd name="T12" fmla="*/ 3 w 37"/>
                  <a:gd name="T13" fmla="*/ 30 h 38"/>
                  <a:gd name="T14" fmla="*/ 1 w 37"/>
                  <a:gd name="T15" fmla="*/ 27 h 38"/>
                  <a:gd name="T16" fmla="*/ 0 w 37"/>
                  <a:gd name="T17" fmla="*/ 23 h 38"/>
                  <a:gd name="T18" fmla="*/ 0 w 37"/>
                  <a:gd name="T19" fmla="*/ 19 h 38"/>
                  <a:gd name="T20" fmla="*/ 0 w 37"/>
                  <a:gd name="T21" fmla="*/ 19 h 38"/>
                  <a:gd name="T22" fmla="*/ 0 w 37"/>
                  <a:gd name="T23" fmla="*/ 15 h 38"/>
                  <a:gd name="T24" fmla="*/ 1 w 37"/>
                  <a:gd name="T25" fmla="*/ 11 h 38"/>
                  <a:gd name="T26" fmla="*/ 3 w 37"/>
                  <a:gd name="T27" fmla="*/ 8 h 38"/>
                  <a:gd name="T28" fmla="*/ 5 w 37"/>
                  <a:gd name="T29" fmla="*/ 6 h 38"/>
                  <a:gd name="T30" fmla="*/ 8 w 37"/>
                  <a:gd name="T31" fmla="*/ 3 h 38"/>
                  <a:gd name="T32" fmla="*/ 11 w 37"/>
                  <a:gd name="T33" fmla="*/ 2 h 38"/>
                  <a:gd name="T34" fmla="*/ 14 w 37"/>
                  <a:gd name="T35" fmla="*/ 1 h 38"/>
                  <a:gd name="T36" fmla="*/ 18 w 37"/>
                  <a:gd name="T37" fmla="*/ 0 h 38"/>
                  <a:gd name="T38" fmla="*/ 18 w 37"/>
                  <a:gd name="T39" fmla="*/ 0 h 38"/>
                  <a:gd name="T40" fmla="*/ 22 w 37"/>
                  <a:gd name="T41" fmla="*/ 1 h 38"/>
                  <a:gd name="T42" fmla="*/ 26 w 37"/>
                  <a:gd name="T43" fmla="*/ 2 h 38"/>
                  <a:gd name="T44" fmla="*/ 29 w 37"/>
                  <a:gd name="T45" fmla="*/ 3 h 38"/>
                  <a:gd name="T46" fmla="*/ 32 w 37"/>
                  <a:gd name="T47" fmla="*/ 6 h 38"/>
                  <a:gd name="T48" fmla="*/ 34 w 37"/>
                  <a:gd name="T49" fmla="*/ 8 h 38"/>
                  <a:gd name="T50" fmla="*/ 36 w 37"/>
                  <a:gd name="T51" fmla="*/ 11 h 38"/>
                  <a:gd name="T52" fmla="*/ 37 w 37"/>
                  <a:gd name="T53" fmla="*/ 15 h 38"/>
                  <a:gd name="T54" fmla="*/ 37 w 37"/>
                  <a:gd name="T55" fmla="*/ 19 h 38"/>
                  <a:gd name="T56" fmla="*/ 37 w 37"/>
                  <a:gd name="T57" fmla="*/ 19 h 38"/>
                  <a:gd name="T58" fmla="*/ 37 w 37"/>
                  <a:gd name="T59" fmla="*/ 23 h 38"/>
                  <a:gd name="T60" fmla="*/ 36 w 37"/>
                  <a:gd name="T61" fmla="*/ 27 h 38"/>
                  <a:gd name="T62" fmla="*/ 34 w 37"/>
                  <a:gd name="T63" fmla="*/ 30 h 38"/>
                  <a:gd name="T64" fmla="*/ 32 w 37"/>
                  <a:gd name="T65" fmla="*/ 33 h 38"/>
                  <a:gd name="T66" fmla="*/ 29 w 37"/>
                  <a:gd name="T67" fmla="*/ 35 h 38"/>
                  <a:gd name="T68" fmla="*/ 26 w 37"/>
                  <a:gd name="T69" fmla="*/ 37 h 38"/>
                  <a:gd name="T70" fmla="*/ 22 w 37"/>
                  <a:gd name="T71" fmla="*/ 38 h 38"/>
                  <a:gd name="T72" fmla="*/ 18 w 37"/>
                  <a:gd name="T73" fmla="*/ 38 h 38"/>
                  <a:gd name="T74" fmla="*/ 18 w 37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38">
                    <a:moveTo>
                      <a:pt x="18" y="38"/>
                    </a:moveTo>
                    <a:lnTo>
                      <a:pt x="18" y="38"/>
                    </a:lnTo>
                    <a:lnTo>
                      <a:pt x="14" y="38"/>
                    </a:lnTo>
                    <a:lnTo>
                      <a:pt x="11" y="37"/>
                    </a:lnTo>
                    <a:lnTo>
                      <a:pt x="8" y="35"/>
                    </a:lnTo>
                    <a:lnTo>
                      <a:pt x="5" y="33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1"/>
                    </a:lnTo>
                    <a:lnTo>
                      <a:pt x="37" y="15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23"/>
                    </a:lnTo>
                    <a:lnTo>
                      <a:pt x="36" y="27"/>
                    </a:lnTo>
                    <a:lnTo>
                      <a:pt x="34" y="30"/>
                    </a:lnTo>
                    <a:lnTo>
                      <a:pt x="32" y="33"/>
                    </a:lnTo>
                    <a:lnTo>
                      <a:pt x="29" y="35"/>
                    </a:lnTo>
                    <a:lnTo>
                      <a:pt x="26" y="37"/>
                    </a:lnTo>
                    <a:lnTo>
                      <a:pt x="22" y="38"/>
                    </a:lnTo>
                    <a:lnTo>
                      <a:pt x="18" y="38"/>
                    </a:lnTo>
                    <a:lnTo>
                      <a:pt x="18" y="3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0" name="Freeform 6"/>
              <p:cNvSpPr>
                <a:spLocks/>
              </p:cNvSpPr>
              <p:nvPr/>
            </p:nvSpPr>
            <p:spPr bwMode="auto">
              <a:xfrm>
                <a:off x="1855" y="2270"/>
                <a:ext cx="41" cy="97"/>
              </a:xfrm>
              <a:custGeom>
                <a:avLst/>
                <a:gdLst>
                  <a:gd name="T0" fmla="*/ 0 w 41"/>
                  <a:gd name="T1" fmla="*/ 63 h 97"/>
                  <a:gd name="T2" fmla="*/ 0 w 41"/>
                  <a:gd name="T3" fmla="*/ 63 h 97"/>
                  <a:gd name="T4" fmla="*/ 2 w 41"/>
                  <a:gd name="T5" fmla="*/ 78 h 97"/>
                  <a:gd name="T6" fmla="*/ 4 w 41"/>
                  <a:gd name="T7" fmla="*/ 93 h 97"/>
                  <a:gd name="T8" fmla="*/ 4 w 41"/>
                  <a:gd name="T9" fmla="*/ 93 h 97"/>
                  <a:gd name="T10" fmla="*/ 6 w 41"/>
                  <a:gd name="T11" fmla="*/ 97 h 97"/>
                  <a:gd name="T12" fmla="*/ 7 w 41"/>
                  <a:gd name="T13" fmla="*/ 97 h 97"/>
                  <a:gd name="T14" fmla="*/ 8 w 41"/>
                  <a:gd name="T15" fmla="*/ 97 h 97"/>
                  <a:gd name="T16" fmla="*/ 25 w 41"/>
                  <a:gd name="T17" fmla="*/ 97 h 97"/>
                  <a:gd name="T18" fmla="*/ 25 w 41"/>
                  <a:gd name="T19" fmla="*/ 97 h 97"/>
                  <a:gd name="T20" fmla="*/ 26 w 41"/>
                  <a:gd name="T21" fmla="*/ 97 h 97"/>
                  <a:gd name="T22" fmla="*/ 27 w 41"/>
                  <a:gd name="T23" fmla="*/ 97 h 97"/>
                  <a:gd name="T24" fmla="*/ 29 w 41"/>
                  <a:gd name="T25" fmla="*/ 93 h 97"/>
                  <a:gd name="T26" fmla="*/ 29 w 41"/>
                  <a:gd name="T27" fmla="*/ 93 h 97"/>
                  <a:gd name="T28" fmla="*/ 30 w 41"/>
                  <a:gd name="T29" fmla="*/ 85 h 97"/>
                  <a:gd name="T30" fmla="*/ 32 w 41"/>
                  <a:gd name="T31" fmla="*/ 75 h 97"/>
                  <a:gd name="T32" fmla="*/ 34 w 41"/>
                  <a:gd name="T33" fmla="*/ 59 h 97"/>
                  <a:gd name="T34" fmla="*/ 34 w 41"/>
                  <a:gd name="T35" fmla="*/ 59 h 97"/>
                  <a:gd name="T36" fmla="*/ 35 w 41"/>
                  <a:gd name="T37" fmla="*/ 56 h 97"/>
                  <a:gd name="T38" fmla="*/ 36 w 41"/>
                  <a:gd name="T39" fmla="*/ 54 h 97"/>
                  <a:gd name="T40" fmla="*/ 38 w 41"/>
                  <a:gd name="T41" fmla="*/ 51 h 97"/>
                  <a:gd name="T42" fmla="*/ 38 w 41"/>
                  <a:gd name="T43" fmla="*/ 49 h 97"/>
                  <a:gd name="T44" fmla="*/ 38 w 41"/>
                  <a:gd name="T45" fmla="*/ 49 h 97"/>
                  <a:gd name="T46" fmla="*/ 40 w 41"/>
                  <a:gd name="T47" fmla="*/ 33 h 97"/>
                  <a:gd name="T48" fmla="*/ 41 w 41"/>
                  <a:gd name="T49" fmla="*/ 21 h 97"/>
                  <a:gd name="T50" fmla="*/ 40 w 41"/>
                  <a:gd name="T51" fmla="*/ 9 h 97"/>
                  <a:gd name="T52" fmla="*/ 40 w 41"/>
                  <a:gd name="T53" fmla="*/ 9 h 97"/>
                  <a:gd name="T54" fmla="*/ 40 w 41"/>
                  <a:gd name="T55" fmla="*/ 8 h 97"/>
                  <a:gd name="T56" fmla="*/ 38 w 41"/>
                  <a:gd name="T57" fmla="*/ 6 h 97"/>
                  <a:gd name="T58" fmla="*/ 33 w 41"/>
                  <a:gd name="T59" fmla="*/ 3 h 97"/>
                  <a:gd name="T60" fmla="*/ 26 w 41"/>
                  <a:gd name="T61" fmla="*/ 1 h 97"/>
                  <a:gd name="T62" fmla="*/ 16 w 41"/>
                  <a:gd name="T63" fmla="*/ 0 h 97"/>
                  <a:gd name="T64" fmla="*/ 16 w 41"/>
                  <a:gd name="T65" fmla="*/ 0 h 97"/>
                  <a:gd name="T66" fmla="*/ 10 w 41"/>
                  <a:gd name="T67" fmla="*/ 1 h 97"/>
                  <a:gd name="T68" fmla="*/ 5 w 41"/>
                  <a:gd name="T69" fmla="*/ 1 h 97"/>
                  <a:gd name="T70" fmla="*/ 5 w 41"/>
                  <a:gd name="T71" fmla="*/ 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" h="97">
                    <a:moveTo>
                      <a:pt x="0" y="63"/>
                    </a:moveTo>
                    <a:lnTo>
                      <a:pt x="0" y="63"/>
                    </a:lnTo>
                    <a:lnTo>
                      <a:pt x="2" y="78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6" y="97"/>
                    </a:lnTo>
                    <a:lnTo>
                      <a:pt x="7" y="97"/>
                    </a:lnTo>
                    <a:lnTo>
                      <a:pt x="8" y="97"/>
                    </a:lnTo>
                    <a:lnTo>
                      <a:pt x="25" y="97"/>
                    </a:lnTo>
                    <a:lnTo>
                      <a:pt x="25" y="97"/>
                    </a:lnTo>
                    <a:lnTo>
                      <a:pt x="26" y="97"/>
                    </a:lnTo>
                    <a:lnTo>
                      <a:pt x="27" y="97"/>
                    </a:lnTo>
                    <a:lnTo>
                      <a:pt x="29" y="93"/>
                    </a:lnTo>
                    <a:lnTo>
                      <a:pt x="29" y="93"/>
                    </a:lnTo>
                    <a:lnTo>
                      <a:pt x="30" y="85"/>
                    </a:lnTo>
                    <a:lnTo>
                      <a:pt x="32" y="75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5" y="56"/>
                    </a:lnTo>
                    <a:lnTo>
                      <a:pt x="36" y="54"/>
                    </a:lnTo>
                    <a:lnTo>
                      <a:pt x="38" y="51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40" y="33"/>
                    </a:lnTo>
                    <a:lnTo>
                      <a:pt x="41" y="21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3" y="3"/>
                    </a:lnTo>
                    <a:lnTo>
                      <a:pt x="2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5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1" name="Freeform 7"/>
              <p:cNvSpPr>
                <a:spLocks/>
              </p:cNvSpPr>
              <p:nvPr/>
            </p:nvSpPr>
            <p:spPr bwMode="auto">
              <a:xfrm>
                <a:off x="1607" y="2228"/>
                <a:ext cx="38" cy="38"/>
              </a:xfrm>
              <a:custGeom>
                <a:avLst/>
                <a:gdLst>
                  <a:gd name="T0" fmla="*/ 20 w 38"/>
                  <a:gd name="T1" fmla="*/ 38 h 38"/>
                  <a:gd name="T2" fmla="*/ 20 w 38"/>
                  <a:gd name="T3" fmla="*/ 38 h 38"/>
                  <a:gd name="T4" fmla="*/ 23 w 38"/>
                  <a:gd name="T5" fmla="*/ 38 h 38"/>
                  <a:gd name="T6" fmla="*/ 27 w 38"/>
                  <a:gd name="T7" fmla="*/ 37 h 38"/>
                  <a:gd name="T8" fmla="*/ 30 w 38"/>
                  <a:gd name="T9" fmla="*/ 35 h 38"/>
                  <a:gd name="T10" fmla="*/ 33 w 38"/>
                  <a:gd name="T11" fmla="*/ 33 h 38"/>
                  <a:gd name="T12" fmla="*/ 35 w 38"/>
                  <a:gd name="T13" fmla="*/ 30 h 38"/>
                  <a:gd name="T14" fmla="*/ 37 w 38"/>
                  <a:gd name="T15" fmla="*/ 27 h 38"/>
                  <a:gd name="T16" fmla="*/ 38 w 38"/>
                  <a:gd name="T17" fmla="*/ 23 h 38"/>
                  <a:gd name="T18" fmla="*/ 38 w 38"/>
                  <a:gd name="T19" fmla="*/ 19 h 38"/>
                  <a:gd name="T20" fmla="*/ 38 w 38"/>
                  <a:gd name="T21" fmla="*/ 19 h 38"/>
                  <a:gd name="T22" fmla="*/ 38 w 38"/>
                  <a:gd name="T23" fmla="*/ 15 h 38"/>
                  <a:gd name="T24" fmla="*/ 37 w 38"/>
                  <a:gd name="T25" fmla="*/ 11 h 38"/>
                  <a:gd name="T26" fmla="*/ 35 w 38"/>
                  <a:gd name="T27" fmla="*/ 8 h 38"/>
                  <a:gd name="T28" fmla="*/ 33 w 38"/>
                  <a:gd name="T29" fmla="*/ 6 h 38"/>
                  <a:gd name="T30" fmla="*/ 30 w 38"/>
                  <a:gd name="T31" fmla="*/ 3 h 38"/>
                  <a:gd name="T32" fmla="*/ 27 w 38"/>
                  <a:gd name="T33" fmla="*/ 2 h 38"/>
                  <a:gd name="T34" fmla="*/ 23 w 38"/>
                  <a:gd name="T35" fmla="*/ 1 h 38"/>
                  <a:gd name="T36" fmla="*/ 20 w 38"/>
                  <a:gd name="T37" fmla="*/ 0 h 38"/>
                  <a:gd name="T38" fmla="*/ 20 w 38"/>
                  <a:gd name="T39" fmla="*/ 0 h 38"/>
                  <a:gd name="T40" fmla="*/ 15 w 38"/>
                  <a:gd name="T41" fmla="*/ 1 h 38"/>
                  <a:gd name="T42" fmla="*/ 12 w 38"/>
                  <a:gd name="T43" fmla="*/ 2 h 38"/>
                  <a:gd name="T44" fmla="*/ 8 w 38"/>
                  <a:gd name="T45" fmla="*/ 3 h 38"/>
                  <a:gd name="T46" fmla="*/ 6 w 38"/>
                  <a:gd name="T47" fmla="*/ 6 h 38"/>
                  <a:gd name="T48" fmla="*/ 3 w 38"/>
                  <a:gd name="T49" fmla="*/ 8 h 38"/>
                  <a:gd name="T50" fmla="*/ 2 w 38"/>
                  <a:gd name="T51" fmla="*/ 11 h 38"/>
                  <a:gd name="T52" fmla="*/ 1 w 38"/>
                  <a:gd name="T53" fmla="*/ 15 h 38"/>
                  <a:gd name="T54" fmla="*/ 0 w 38"/>
                  <a:gd name="T55" fmla="*/ 19 h 38"/>
                  <a:gd name="T56" fmla="*/ 0 w 38"/>
                  <a:gd name="T57" fmla="*/ 19 h 38"/>
                  <a:gd name="T58" fmla="*/ 1 w 38"/>
                  <a:gd name="T59" fmla="*/ 23 h 38"/>
                  <a:gd name="T60" fmla="*/ 2 w 38"/>
                  <a:gd name="T61" fmla="*/ 27 h 38"/>
                  <a:gd name="T62" fmla="*/ 3 w 38"/>
                  <a:gd name="T63" fmla="*/ 30 h 38"/>
                  <a:gd name="T64" fmla="*/ 6 w 38"/>
                  <a:gd name="T65" fmla="*/ 33 h 38"/>
                  <a:gd name="T66" fmla="*/ 8 w 38"/>
                  <a:gd name="T67" fmla="*/ 35 h 38"/>
                  <a:gd name="T68" fmla="*/ 12 w 38"/>
                  <a:gd name="T69" fmla="*/ 37 h 38"/>
                  <a:gd name="T70" fmla="*/ 15 w 38"/>
                  <a:gd name="T71" fmla="*/ 38 h 38"/>
                  <a:gd name="T72" fmla="*/ 20 w 38"/>
                  <a:gd name="T73" fmla="*/ 38 h 38"/>
                  <a:gd name="T74" fmla="*/ 20 w 38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30" y="35"/>
                    </a:lnTo>
                    <a:lnTo>
                      <a:pt x="33" y="33"/>
                    </a:lnTo>
                    <a:lnTo>
                      <a:pt x="35" y="30"/>
                    </a:lnTo>
                    <a:lnTo>
                      <a:pt x="37" y="27"/>
                    </a:lnTo>
                    <a:lnTo>
                      <a:pt x="38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7" y="2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2" y="27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5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2" name="Freeform 8"/>
              <p:cNvSpPr>
                <a:spLocks/>
              </p:cNvSpPr>
              <p:nvPr/>
            </p:nvSpPr>
            <p:spPr bwMode="auto">
              <a:xfrm>
                <a:off x="1602" y="2270"/>
                <a:ext cx="41" cy="97"/>
              </a:xfrm>
              <a:custGeom>
                <a:avLst/>
                <a:gdLst>
                  <a:gd name="T0" fmla="*/ 36 w 41"/>
                  <a:gd name="T1" fmla="*/ 2 h 97"/>
                  <a:gd name="T2" fmla="*/ 36 w 41"/>
                  <a:gd name="T3" fmla="*/ 2 h 97"/>
                  <a:gd name="T4" fmla="*/ 36 w 41"/>
                  <a:gd name="T5" fmla="*/ 1 h 97"/>
                  <a:gd name="T6" fmla="*/ 36 w 41"/>
                  <a:gd name="T7" fmla="*/ 1 h 97"/>
                  <a:gd name="T8" fmla="*/ 30 w 41"/>
                  <a:gd name="T9" fmla="*/ 1 h 97"/>
                  <a:gd name="T10" fmla="*/ 25 w 41"/>
                  <a:gd name="T11" fmla="*/ 0 h 97"/>
                  <a:gd name="T12" fmla="*/ 25 w 41"/>
                  <a:gd name="T13" fmla="*/ 0 h 97"/>
                  <a:gd name="T14" fmla="*/ 15 w 41"/>
                  <a:gd name="T15" fmla="*/ 1 h 97"/>
                  <a:gd name="T16" fmla="*/ 8 w 41"/>
                  <a:gd name="T17" fmla="*/ 3 h 97"/>
                  <a:gd name="T18" fmla="*/ 2 w 41"/>
                  <a:gd name="T19" fmla="*/ 6 h 97"/>
                  <a:gd name="T20" fmla="*/ 1 w 41"/>
                  <a:gd name="T21" fmla="*/ 8 h 97"/>
                  <a:gd name="T22" fmla="*/ 0 w 41"/>
                  <a:gd name="T23" fmla="*/ 9 h 97"/>
                  <a:gd name="T24" fmla="*/ 0 w 41"/>
                  <a:gd name="T25" fmla="*/ 9 h 97"/>
                  <a:gd name="T26" fmla="*/ 0 w 41"/>
                  <a:gd name="T27" fmla="*/ 21 h 97"/>
                  <a:gd name="T28" fmla="*/ 1 w 41"/>
                  <a:gd name="T29" fmla="*/ 33 h 97"/>
                  <a:gd name="T30" fmla="*/ 2 w 41"/>
                  <a:gd name="T31" fmla="*/ 49 h 97"/>
                  <a:gd name="T32" fmla="*/ 2 w 41"/>
                  <a:gd name="T33" fmla="*/ 49 h 97"/>
                  <a:gd name="T34" fmla="*/ 3 w 41"/>
                  <a:gd name="T35" fmla="*/ 51 h 97"/>
                  <a:gd name="T36" fmla="*/ 4 w 41"/>
                  <a:gd name="T37" fmla="*/ 54 h 97"/>
                  <a:gd name="T38" fmla="*/ 6 w 41"/>
                  <a:gd name="T39" fmla="*/ 56 h 97"/>
                  <a:gd name="T40" fmla="*/ 6 w 41"/>
                  <a:gd name="T41" fmla="*/ 59 h 97"/>
                  <a:gd name="T42" fmla="*/ 6 w 41"/>
                  <a:gd name="T43" fmla="*/ 59 h 97"/>
                  <a:gd name="T44" fmla="*/ 9 w 41"/>
                  <a:gd name="T45" fmla="*/ 75 h 97"/>
                  <a:gd name="T46" fmla="*/ 10 w 41"/>
                  <a:gd name="T47" fmla="*/ 85 h 97"/>
                  <a:gd name="T48" fmla="*/ 12 w 41"/>
                  <a:gd name="T49" fmla="*/ 93 h 97"/>
                  <a:gd name="T50" fmla="*/ 12 w 41"/>
                  <a:gd name="T51" fmla="*/ 93 h 97"/>
                  <a:gd name="T52" fmla="*/ 14 w 41"/>
                  <a:gd name="T53" fmla="*/ 97 h 97"/>
                  <a:gd name="T54" fmla="*/ 14 w 41"/>
                  <a:gd name="T55" fmla="*/ 97 h 97"/>
                  <a:gd name="T56" fmla="*/ 16 w 41"/>
                  <a:gd name="T57" fmla="*/ 97 h 97"/>
                  <a:gd name="T58" fmla="*/ 33 w 41"/>
                  <a:gd name="T59" fmla="*/ 97 h 97"/>
                  <a:gd name="T60" fmla="*/ 33 w 41"/>
                  <a:gd name="T61" fmla="*/ 97 h 97"/>
                  <a:gd name="T62" fmla="*/ 34 w 41"/>
                  <a:gd name="T63" fmla="*/ 97 h 97"/>
                  <a:gd name="T64" fmla="*/ 35 w 41"/>
                  <a:gd name="T65" fmla="*/ 97 h 97"/>
                  <a:gd name="T66" fmla="*/ 36 w 41"/>
                  <a:gd name="T67" fmla="*/ 93 h 97"/>
                  <a:gd name="T68" fmla="*/ 36 w 41"/>
                  <a:gd name="T69" fmla="*/ 93 h 97"/>
                  <a:gd name="T70" fmla="*/ 39 w 41"/>
                  <a:gd name="T71" fmla="*/ 78 h 97"/>
                  <a:gd name="T72" fmla="*/ 41 w 41"/>
                  <a:gd name="T73" fmla="*/ 6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" h="97">
                    <a:moveTo>
                      <a:pt x="36" y="2"/>
                    </a:moveTo>
                    <a:lnTo>
                      <a:pt x="36" y="2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21"/>
                    </a:lnTo>
                    <a:lnTo>
                      <a:pt x="1" y="33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3" y="51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9" y="75"/>
                    </a:lnTo>
                    <a:lnTo>
                      <a:pt x="10" y="85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6" y="97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4" y="97"/>
                    </a:lnTo>
                    <a:lnTo>
                      <a:pt x="35" y="97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9" y="78"/>
                    </a:lnTo>
                    <a:lnTo>
                      <a:pt x="41" y="6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3" name="Freeform 9"/>
              <p:cNvSpPr>
                <a:spLocks/>
              </p:cNvSpPr>
              <p:nvPr/>
            </p:nvSpPr>
            <p:spPr bwMode="auto">
              <a:xfrm>
                <a:off x="1794" y="2204"/>
                <a:ext cx="50" cy="49"/>
              </a:xfrm>
              <a:custGeom>
                <a:avLst/>
                <a:gdLst>
                  <a:gd name="T0" fmla="*/ 50 w 50"/>
                  <a:gd name="T1" fmla="*/ 24 h 49"/>
                  <a:gd name="T2" fmla="*/ 50 w 50"/>
                  <a:gd name="T3" fmla="*/ 24 h 49"/>
                  <a:gd name="T4" fmla="*/ 50 w 50"/>
                  <a:gd name="T5" fmla="*/ 20 h 49"/>
                  <a:gd name="T6" fmla="*/ 47 w 50"/>
                  <a:gd name="T7" fmla="*/ 15 h 49"/>
                  <a:gd name="T8" fmla="*/ 45 w 50"/>
                  <a:gd name="T9" fmla="*/ 11 h 49"/>
                  <a:gd name="T10" fmla="*/ 42 w 50"/>
                  <a:gd name="T11" fmla="*/ 7 h 49"/>
                  <a:gd name="T12" fmla="*/ 39 w 50"/>
                  <a:gd name="T13" fmla="*/ 4 h 49"/>
                  <a:gd name="T14" fmla="*/ 34 w 50"/>
                  <a:gd name="T15" fmla="*/ 1 h 49"/>
                  <a:gd name="T16" fmla="*/ 30 w 50"/>
                  <a:gd name="T17" fmla="*/ 0 h 49"/>
                  <a:gd name="T18" fmla="*/ 25 w 50"/>
                  <a:gd name="T19" fmla="*/ 0 h 49"/>
                  <a:gd name="T20" fmla="*/ 25 w 50"/>
                  <a:gd name="T21" fmla="*/ 0 h 49"/>
                  <a:gd name="T22" fmla="*/ 20 w 50"/>
                  <a:gd name="T23" fmla="*/ 0 h 49"/>
                  <a:gd name="T24" fmla="*/ 16 w 50"/>
                  <a:gd name="T25" fmla="*/ 1 h 49"/>
                  <a:gd name="T26" fmla="*/ 11 w 50"/>
                  <a:gd name="T27" fmla="*/ 4 h 49"/>
                  <a:gd name="T28" fmla="*/ 7 w 50"/>
                  <a:gd name="T29" fmla="*/ 7 h 49"/>
                  <a:gd name="T30" fmla="*/ 4 w 50"/>
                  <a:gd name="T31" fmla="*/ 11 h 49"/>
                  <a:gd name="T32" fmla="*/ 2 w 50"/>
                  <a:gd name="T33" fmla="*/ 15 h 49"/>
                  <a:gd name="T34" fmla="*/ 1 w 50"/>
                  <a:gd name="T35" fmla="*/ 20 h 49"/>
                  <a:gd name="T36" fmla="*/ 0 w 50"/>
                  <a:gd name="T37" fmla="*/ 24 h 49"/>
                  <a:gd name="T38" fmla="*/ 0 w 50"/>
                  <a:gd name="T39" fmla="*/ 24 h 49"/>
                  <a:gd name="T40" fmla="*/ 1 w 50"/>
                  <a:gd name="T41" fmla="*/ 29 h 49"/>
                  <a:gd name="T42" fmla="*/ 2 w 50"/>
                  <a:gd name="T43" fmla="*/ 34 h 49"/>
                  <a:gd name="T44" fmla="*/ 4 w 50"/>
                  <a:gd name="T45" fmla="*/ 38 h 49"/>
                  <a:gd name="T46" fmla="*/ 7 w 50"/>
                  <a:gd name="T47" fmla="*/ 41 h 49"/>
                  <a:gd name="T48" fmla="*/ 11 w 50"/>
                  <a:gd name="T49" fmla="*/ 44 h 49"/>
                  <a:gd name="T50" fmla="*/ 16 w 50"/>
                  <a:gd name="T51" fmla="*/ 47 h 49"/>
                  <a:gd name="T52" fmla="*/ 20 w 50"/>
                  <a:gd name="T53" fmla="*/ 49 h 49"/>
                  <a:gd name="T54" fmla="*/ 25 w 50"/>
                  <a:gd name="T55" fmla="*/ 49 h 49"/>
                  <a:gd name="T56" fmla="*/ 25 w 50"/>
                  <a:gd name="T57" fmla="*/ 49 h 49"/>
                  <a:gd name="T58" fmla="*/ 30 w 50"/>
                  <a:gd name="T59" fmla="*/ 49 h 49"/>
                  <a:gd name="T60" fmla="*/ 34 w 50"/>
                  <a:gd name="T61" fmla="*/ 47 h 49"/>
                  <a:gd name="T62" fmla="*/ 39 w 50"/>
                  <a:gd name="T63" fmla="*/ 44 h 49"/>
                  <a:gd name="T64" fmla="*/ 42 w 50"/>
                  <a:gd name="T65" fmla="*/ 41 h 49"/>
                  <a:gd name="T66" fmla="*/ 45 w 50"/>
                  <a:gd name="T67" fmla="*/ 38 h 49"/>
                  <a:gd name="T68" fmla="*/ 47 w 50"/>
                  <a:gd name="T69" fmla="*/ 34 h 49"/>
                  <a:gd name="T70" fmla="*/ 50 w 50"/>
                  <a:gd name="T71" fmla="*/ 29 h 49"/>
                  <a:gd name="T72" fmla="*/ 50 w 50"/>
                  <a:gd name="T73" fmla="*/ 24 h 49"/>
                  <a:gd name="T74" fmla="*/ 50 w 50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9">
                    <a:moveTo>
                      <a:pt x="50" y="24"/>
                    </a:moveTo>
                    <a:lnTo>
                      <a:pt x="50" y="24"/>
                    </a:lnTo>
                    <a:lnTo>
                      <a:pt x="50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2" y="7"/>
                    </a:lnTo>
                    <a:lnTo>
                      <a:pt x="39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1" y="4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7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0" y="49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2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50" y="29"/>
                    </a:lnTo>
                    <a:lnTo>
                      <a:pt x="50" y="24"/>
                    </a:lnTo>
                    <a:lnTo>
                      <a:pt x="50" y="2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4" name="Freeform 10"/>
              <p:cNvSpPr>
                <a:spLocks/>
              </p:cNvSpPr>
              <p:nvPr/>
            </p:nvSpPr>
            <p:spPr bwMode="auto">
              <a:xfrm>
                <a:off x="1798" y="2260"/>
                <a:ext cx="53" cy="122"/>
              </a:xfrm>
              <a:custGeom>
                <a:avLst/>
                <a:gdLst>
                  <a:gd name="T0" fmla="*/ 0 w 53"/>
                  <a:gd name="T1" fmla="*/ 86 h 122"/>
                  <a:gd name="T2" fmla="*/ 0 w 53"/>
                  <a:gd name="T3" fmla="*/ 86 h 122"/>
                  <a:gd name="T4" fmla="*/ 2 w 53"/>
                  <a:gd name="T5" fmla="*/ 102 h 122"/>
                  <a:gd name="T6" fmla="*/ 5 w 53"/>
                  <a:gd name="T7" fmla="*/ 116 h 122"/>
                  <a:gd name="T8" fmla="*/ 5 w 53"/>
                  <a:gd name="T9" fmla="*/ 116 h 122"/>
                  <a:gd name="T10" fmla="*/ 7 w 53"/>
                  <a:gd name="T11" fmla="*/ 121 h 122"/>
                  <a:gd name="T12" fmla="*/ 9 w 53"/>
                  <a:gd name="T13" fmla="*/ 121 h 122"/>
                  <a:gd name="T14" fmla="*/ 11 w 53"/>
                  <a:gd name="T15" fmla="*/ 122 h 122"/>
                  <a:gd name="T16" fmla="*/ 32 w 53"/>
                  <a:gd name="T17" fmla="*/ 122 h 122"/>
                  <a:gd name="T18" fmla="*/ 32 w 53"/>
                  <a:gd name="T19" fmla="*/ 122 h 122"/>
                  <a:gd name="T20" fmla="*/ 33 w 53"/>
                  <a:gd name="T21" fmla="*/ 121 h 122"/>
                  <a:gd name="T22" fmla="*/ 34 w 53"/>
                  <a:gd name="T23" fmla="*/ 121 h 122"/>
                  <a:gd name="T24" fmla="*/ 36 w 53"/>
                  <a:gd name="T25" fmla="*/ 116 h 122"/>
                  <a:gd name="T26" fmla="*/ 36 w 53"/>
                  <a:gd name="T27" fmla="*/ 116 h 122"/>
                  <a:gd name="T28" fmla="*/ 38 w 53"/>
                  <a:gd name="T29" fmla="*/ 107 h 122"/>
                  <a:gd name="T30" fmla="*/ 40 w 53"/>
                  <a:gd name="T31" fmla="*/ 95 h 122"/>
                  <a:gd name="T32" fmla="*/ 45 w 53"/>
                  <a:gd name="T33" fmla="*/ 76 h 122"/>
                  <a:gd name="T34" fmla="*/ 45 w 53"/>
                  <a:gd name="T35" fmla="*/ 76 h 122"/>
                  <a:gd name="T36" fmla="*/ 46 w 53"/>
                  <a:gd name="T37" fmla="*/ 72 h 122"/>
                  <a:gd name="T38" fmla="*/ 47 w 53"/>
                  <a:gd name="T39" fmla="*/ 70 h 122"/>
                  <a:gd name="T40" fmla="*/ 49 w 53"/>
                  <a:gd name="T41" fmla="*/ 67 h 122"/>
                  <a:gd name="T42" fmla="*/ 50 w 53"/>
                  <a:gd name="T43" fmla="*/ 64 h 122"/>
                  <a:gd name="T44" fmla="*/ 50 w 53"/>
                  <a:gd name="T45" fmla="*/ 64 h 122"/>
                  <a:gd name="T46" fmla="*/ 52 w 53"/>
                  <a:gd name="T47" fmla="*/ 43 h 122"/>
                  <a:gd name="T48" fmla="*/ 53 w 53"/>
                  <a:gd name="T49" fmla="*/ 27 h 122"/>
                  <a:gd name="T50" fmla="*/ 52 w 53"/>
                  <a:gd name="T51" fmla="*/ 12 h 122"/>
                  <a:gd name="T52" fmla="*/ 52 w 53"/>
                  <a:gd name="T53" fmla="*/ 12 h 122"/>
                  <a:gd name="T54" fmla="*/ 52 w 53"/>
                  <a:gd name="T55" fmla="*/ 10 h 122"/>
                  <a:gd name="T56" fmla="*/ 50 w 53"/>
                  <a:gd name="T57" fmla="*/ 8 h 122"/>
                  <a:gd name="T58" fmla="*/ 47 w 53"/>
                  <a:gd name="T59" fmla="*/ 6 h 122"/>
                  <a:gd name="T60" fmla="*/ 42 w 53"/>
                  <a:gd name="T61" fmla="*/ 4 h 122"/>
                  <a:gd name="T62" fmla="*/ 32 w 53"/>
                  <a:gd name="T63" fmla="*/ 1 h 122"/>
                  <a:gd name="T64" fmla="*/ 21 w 53"/>
                  <a:gd name="T65" fmla="*/ 0 h 122"/>
                  <a:gd name="T66" fmla="*/ 21 w 53"/>
                  <a:gd name="T67" fmla="*/ 0 h 122"/>
                  <a:gd name="T68" fmla="*/ 14 w 53"/>
                  <a:gd name="T69" fmla="*/ 1 h 122"/>
                  <a:gd name="T70" fmla="*/ 5 w 53"/>
                  <a:gd name="T71" fmla="*/ 2 h 122"/>
                  <a:gd name="T72" fmla="*/ 5 w 53"/>
                  <a:gd name="T73" fmla="*/ 2 h 122"/>
                  <a:gd name="T74" fmla="*/ 5 w 53"/>
                  <a:gd name="T75" fmla="*/ 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0" y="86"/>
                    </a:moveTo>
                    <a:lnTo>
                      <a:pt x="0" y="86"/>
                    </a:lnTo>
                    <a:lnTo>
                      <a:pt x="2" y="102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7" y="121"/>
                    </a:lnTo>
                    <a:lnTo>
                      <a:pt x="9" y="121"/>
                    </a:lnTo>
                    <a:lnTo>
                      <a:pt x="11" y="122"/>
                    </a:lnTo>
                    <a:lnTo>
                      <a:pt x="32" y="122"/>
                    </a:lnTo>
                    <a:lnTo>
                      <a:pt x="32" y="122"/>
                    </a:lnTo>
                    <a:lnTo>
                      <a:pt x="33" y="121"/>
                    </a:lnTo>
                    <a:lnTo>
                      <a:pt x="34" y="121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38" y="107"/>
                    </a:lnTo>
                    <a:lnTo>
                      <a:pt x="40" y="95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6" y="72"/>
                    </a:lnTo>
                    <a:lnTo>
                      <a:pt x="47" y="70"/>
                    </a:lnTo>
                    <a:lnTo>
                      <a:pt x="49" y="67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2" y="43"/>
                    </a:lnTo>
                    <a:lnTo>
                      <a:pt x="53" y="27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0" y="8"/>
                    </a:lnTo>
                    <a:lnTo>
                      <a:pt x="47" y="6"/>
                    </a:lnTo>
                    <a:lnTo>
                      <a:pt x="42" y="4"/>
                    </a:lnTo>
                    <a:lnTo>
                      <a:pt x="32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5" name="Freeform 11"/>
              <p:cNvSpPr>
                <a:spLocks/>
              </p:cNvSpPr>
              <p:nvPr/>
            </p:nvSpPr>
            <p:spPr bwMode="auto">
              <a:xfrm>
                <a:off x="1654" y="2204"/>
                <a:ext cx="49" cy="49"/>
              </a:xfrm>
              <a:custGeom>
                <a:avLst/>
                <a:gdLst>
                  <a:gd name="T0" fmla="*/ 49 w 49"/>
                  <a:gd name="T1" fmla="*/ 24 h 49"/>
                  <a:gd name="T2" fmla="*/ 49 w 49"/>
                  <a:gd name="T3" fmla="*/ 24 h 49"/>
                  <a:gd name="T4" fmla="*/ 49 w 49"/>
                  <a:gd name="T5" fmla="*/ 20 h 49"/>
                  <a:gd name="T6" fmla="*/ 47 w 49"/>
                  <a:gd name="T7" fmla="*/ 15 h 49"/>
                  <a:gd name="T8" fmla="*/ 45 w 49"/>
                  <a:gd name="T9" fmla="*/ 11 h 49"/>
                  <a:gd name="T10" fmla="*/ 41 w 49"/>
                  <a:gd name="T11" fmla="*/ 7 h 49"/>
                  <a:gd name="T12" fmla="*/ 38 w 49"/>
                  <a:gd name="T13" fmla="*/ 4 h 49"/>
                  <a:gd name="T14" fmla="*/ 34 w 49"/>
                  <a:gd name="T15" fmla="*/ 1 h 49"/>
                  <a:gd name="T16" fmla="*/ 29 w 49"/>
                  <a:gd name="T17" fmla="*/ 0 h 49"/>
                  <a:gd name="T18" fmla="*/ 25 w 49"/>
                  <a:gd name="T19" fmla="*/ 0 h 49"/>
                  <a:gd name="T20" fmla="*/ 25 w 49"/>
                  <a:gd name="T21" fmla="*/ 0 h 49"/>
                  <a:gd name="T22" fmla="*/ 20 w 49"/>
                  <a:gd name="T23" fmla="*/ 0 h 49"/>
                  <a:gd name="T24" fmla="*/ 15 w 49"/>
                  <a:gd name="T25" fmla="*/ 1 h 49"/>
                  <a:gd name="T26" fmla="*/ 11 w 49"/>
                  <a:gd name="T27" fmla="*/ 4 h 49"/>
                  <a:gd name="T28" fmla="*/ 8 w 49"/>
                  <a:gd name="T29" fmla="*/ 7 h 49"/>
                  <a:gd name="T30" fmla="*/ 4 w 49"/>
                  <a:gd name="T31" fmla="*/ 11 h 49"/>
                  <a:gd name="T32" fmla="*/ 2 w 49"/>
                  <a:gd name="T33" fmla="*/ 15 h 49"/>
                  <a:gd name="T34" fmla="*/ 0 w 49"/>
                  <a:gd name="T35" fmla="*/ 20 h 49"/>
                  <a:gd name="T36" fmla="*/ 0 w 49"/>
                  <a:gd name="T37" fmla="*/ 24 h 49"/>
                  <a:gd name="T38" fmla="*/ 0 w 49"/>
                  <a:gd name="T39" fmla="*/ 24 h 49"/>
                  <a:gd name="T40" fmla="*/ 0 w 49"/>
                  <a:gd name="T41" fmla="*/ 29 h 49"/>
                  <a:gd name="T42" fmla="*/ 2 w 49"/>
                  <a:gd name="T43" fmla="*/ 34 h 49"/>
                  <a:gd name="T44" fmla="*/ 4 w 49"/>
                  <a:gd name="T45" fmla="*/ 38 h 49"/>
                  <a:gd name="T46" fmla="*/ 8 w 49"/>
                  <a:gd name="T47" fmla="*/ 41 h 49"/>
                  <a:gd name="T48" fmla="*/ 11 w 49"/>
                  <a:gd name="T49" fmla="*/ 44 h 49"/>
                  <a:gd name="T50" fmla="*/ 15 w 49"/>
                  <a:gd name="T51" fmla="*/ 47 h 49"/>
                  <a:gd name="T52" fmla="*/ 20 w 49"/>
                  <a:gd name="T53" fmla="*/ 49 h 49"/>
                  <a:gd name="T54" fmla="*/ 25 w 49"/>
                  <a:gd name="T55" fmla="*/ 49 h 49"/>
                  <a:gd name="T56" fmla="*/ 25 w 49"/>
                  <a:gd name="T57" fmla="*/ 49 h 49"/>
                  <a:gd name="T58" fmla="*/ 29 w 49"/>
                  <a:gd name="T59" fmla="*/ 49 h 49"/>
                  <a:gd name="T60" fmla="*/ 34 w 49"/>
                  <a:gd name="T61" fmla="*/ 47 h 49"/>
                  <a:gd name="T62" fmla="*/ 38 w 49"/>
                  <a:gd name="T63" fmla="*/ 44 h 49"/>
                  <a:gd name="T64" fmla="*/ 41 w 49"/>
                  <a:gd name="T65" fmla="*/ 41 h 49"/>
                  <a:gd name="T66" fmla="*/ 45 w 49"/>
                  <a:gd name="T67" fmla="*/ 38 h 49"/>
                  <a:gd name="T68" fmla="*/ 47 w 49"/>
                  <a:gd name="T69" fmla="*/ 34 h 49"/>
                  <a:gd name="T70" fmla="*/ 49 w 49"/>
                  <a:gd name="T71" fmla="*/ 29 h 49"/>
                  <a:gd name="T72" fmla="*/ 49 w 49"/>
                  <a:gd name="T73" fmla="*/ 24 h 49"/>
                  <a:gd name="T74" fmla="*/ 49 w 49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9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29" y="49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6" name="Freeform 12"/>
              <p:cNvSpPr>
                <a:spLocks/>
              </p:cNvSpPr>
              <p:nvPr/>
            </p:nvSpPr>
            <p:spPr bwMode="auto">
              <a:xfrm>
                <a:off x="1647" y="2260"/>
                <a:ext cx="53" cy="122"/>
              </a:xfrm>
              <a:custGeom>
                <a:avLst/>
                <a:gdLst>
                  <a:gd name="T0" fmla="*/ 46 w 53"/>
                  <a:gd name="T1" fmla="*/ 3 h 122"/>
                  <a:gd name="T2" fmla="*/ 46 w 53"/>
                  <a:gd name="T3" fmla="*/ 3 h 122"/>
                  <a:gd name="T4" fmla="*/ 46 w 53"/>
                  <a:gd name="T5" fmla="*/ 2 h 122"/>
                  <a:gd name="T6" fmla="*/ 46 w 53"/>
                  <a:gd name="T7" fmla="*/ 2 h 122"/>
                  <a:gd name="T8" fmla="*/ 39 w 53"/>
                  <a:gd name="T9" fmla="*/ 1 h 122"/>
                  <a:gd name="T10" fmla="*/ 32 w 53"/>
                  <a:gd name="T11" fmla="*/ 0 h 122"/>
                  <a:gd name="T12" fmla="*/ 32 w 53"/>
                  <a:gd name="T13" fmla="*/ 0 h 122"/>
                  <a:gd name="T14" fmla="*/ 20 w 53"/>
                  <a:gd name="T15" fmla="*/ 1 h 122"/>
                  <a:gd name="T16" fmla="*/ 10 w 53"/>
                  <a:gd name="T17" fmla="*/ 4 h 122"/>
                  <a:gd name="T18" fmla="*/ 6 w 53"/>
                  <a:gd name="T19" fmla="*/ 6 h 122"/>
                  <a:gd name="T20" fmla="*/ 3 w 53"/>
                  <a:gd name="T21" fmla="*/ 8 h 122"/>
                  <a:gd name="T22" fmla="*/ 1 w 53"/>
                  <a:gd name="T23" fmla="*/ 10 h 122"/>
                  <a:gd name="T24" fmla="*/ 0 w 53"/>
                  <a:gd name="T25" fmla="*/ 12 h 122"/>
                  <a:gd name="T26" fmla="*/ 0 w 53"/>
                  <a:gd name="T27" fmla="*/ 12 h 122"/>
                  <a:gd name="T28" fmla="*/ 0 w 53"/>
                  <a:gd name="T29" fmla="*/ 27 h 122"/>
                  <a:gd name="T30" fmla="*/ 1 w 53"/>
                  <a:gd name="T31" fmla="*/ 43 h 122"/>
                  <a:gd name="T32" fmla="*/ 3 w 53"/>
                  <a:gd name="T33" fmla="*/ 64 h 122"/>
                  <a:gd name="T34" fmla="*/ 3 w 53"/>
                  <a:gd name="T35" fmla="*/ 64 h 122"/>
                  <a:gd name="T36" fmla="*/ 4 w 53"/>
                  <a:gd name="T37" fmla="*/ 67 h 122"/>
                  <a:gd name="T38" fmla="*/ 5 w 53"/>
                  <a:gd name="T39" fmla="*/ 70 h 122"/>
                  <a:gd name="T40" fmla="*/ 7 w 53"/>
                  <a:gd name="T41" fmla="*/ 72 h 122"/>
                  <a:gd name="T42" fmla="*/ 8 w 53"/>
                  <a:gd name="T43" fmla="*/ 76 h 122"/>
                  <a:gd name="T44" fmla="*/ 8 w 53"/>
                  <a:gd name="T45" fmla="*/ 76 h 122"/>
                  <a:gd name="T46" fmla="*/ 11 w 53"/>
                  <a:gd name="T47" fmla="*/ 95 h 122"/>
                  <a:gd name="T48" fmla="*/ 13 w 53"/>
                  <a:gd name="T49" fmla="*/ 107 h 122"/>
                  <a:gd name="T50" fmla="*/ 16 w 53"/>
                  <a:gd name="T51" fmla="*/ 116 h 122"/>
                  <a:gd name="T52" fmla="*/ 16 w 53"/>
                  <a:gd name="T53" fmla="*/ 116 h 122"/>
                  <a:gd name="T54" fmla="*/ 18 w 53"/>
                  <a:gd name="T55" fmla="*/ 121 h 122"/>
                  <a:gd name="T56" fmla="*/ 19 w 53"/>
                  <a:gd name="T57" fmla="*/ 121 h 122"/>
                  <a:gd name="T58" fmla="*/ 21 w 53"/>
                  <a:gd name="T59" fmla="*/ 122 h 122"/>
                  <a:gd name="T60" fmla="*/ 42 w 53"/>
                  <a:gd name="T61" fmla="*/ 122 h 122"/>
                  <a:gd name="T62" fmla="*/ 42 w 53"/>
                  <a:gd name="T63" fmla="*/ 122 h 122"/>
                  <a:gd name="T64" fmla="*/ 44 w 53"/>
                  <a:gd name="T65" fmla="*/ 121 h 122"/>
                  <a:gd name="T66" fmla="*/ 45 w 53"/>
                  <a:gd name="T67" fmla="*/ 121 h 122"/>
                  <a:gd name="T68" fmla="*/ 47 w 53"/>
                  <a:gd name="T69" fmla="*/ 116 h 122"/>
                  <a:gd name="T70" fmla="*/ 47 w 53"/>
                  <a:gd name="T71" fmla="*/ 116 h 122"/>
                  <a:gd name="T72" fmla="*/ 51 w 53"/>
                  <a:gd name="T73" fmla="*/ 102 h 122"/>
                  <a:gd name="T74" fmla="*/ 53 w 53"/>
                  <a:gd name="T75" fmla="*/ 8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46" y="3"/>
                    </a:moveTo>
                    <a:lnTo>
                      <a:pt x="46" y="3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39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3"/>
                    </a:lnTo>
                    <a:lnTo>
                      <a:pt x="3" y="64"/>
                    </a:lnTo>
                    <a:lnTo>
                      <a:pt x="3" y="64"/>
                    </a:lnTo>
                    <a:lnTo>
                      <a:pt x="4" y="67"/>
                    </a:lnTo>
                    <a:lnTo>
                      <a:pt x="5" y="70"/>
                    </a:lnTo>
                    <a:lnTo>
                      <a:pt x="7" y="72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11" y="95"/>
                    </a:lnTo>
                    <a:lnTo>
                      <a:pt x="13" y="107"/>
                    </a:lnTo>
                    <a:lnTo>
                      <a:pt x="16" y="116"/>
                    </a:lnTo>
                    <a:lnTo>
                      <a:pt x="16" y="116"/>
                    </a:lnTo>
                    <a:lnTo>
                      <a:pt x="18" y="121"/>
                    </a:lnTo>
                    <a:lnTo>
                      <a:pt x="19" y="121"/>
                    </a:lnTo>
                    <a:lnTo>
                      <a:pt x="21" y="122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21"/>
                    </a:lnTo>
                    <a:lnTo>
                      <a:pt x="45" y="121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51" y="102"/>
                    </a:lnTo>
                    <a:lnTo>
                      <a:pt x="53" y="8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7" name="Freeform 13"/>
              <p:cNvSpPr>
                <a:spLocks/>
              </p:cNvSpPr>
              <p:nvPr/>
            </p:nvSpPr>
            <p:spPr bwMode="auto">
              <a:xfrm>
                <a:off x="1713" y="2163"/>
                <a:ext cx="71" cy="72"/>
              </a:xfrm>
              <a:custGeom>
                <a:avLst/>
                <a:gdLst>
                  <a:gd name="T0" fmla="*/ 71 w 71"/>
                  <a:gd name="T1" fmla="*/ 36 h 72"/>
                  <a:gd name="T2" fmla="*/ 71 w 71"/>
                  <a:gd name="T3" fmla="*/ 36 h 72"/>
                  <a:gd name="T4" fmla="*/ 71 w 71"/>
                  <a:gd name="T5" fmla="*/ 29 h 72"/>
                  <a:gd name="T6" fmla="*/ 69 w 71"/>
                  <a:gd name="T7" fmla="*/ 22 h 72"/>
                  <a:gd name="T8" fmla="*/ 66 w 71"/>
                  <a:gd name="T9" fmla="*/ 17 h 72"/>
                  <a:gd name="T10" fmla="*/ 61 w 71"/>
                  <a:gd name="T11" fmla="*/ 10 h 72"/>
                  <a:gd name="T12" fmla="*/ 55 w 71"/>
                  <a:gd name="T13" fmla="*/ 6 h 72"/>
                  <a:gd name="T14" fmla="*/ 49 w 71"/>
                  <a:gd name="T15" fmla="*/ 3 h 72"/>
                  <a:gd name="T16" fmla="*/ 43 w 71"/>
                  <a:gd name="T17" fmla="*/ 1 h 72"/>
                  <a:gd name="T18" fmla="*/ 36 w 71"/>
                  <a:gd name="T19" fmla="*/ 0 h 72"/>
                  <a:gd name="T20" fmla="*/ 36 w 71"/>
                  <a:gd name="T21" fmla="*/ 0 h 72"/>
                  <a:gd name="T22" fmla="*/ 29 w 71"/>
                  <a:gd name="T23" fmla="*/ 1 h 72"/>
                  <a:gd name="T24" fmla="*/ 22 w 71"/>
                  <a:gd name="T25" fmla="*/ 3 h 72"/>
                  <a:gd name="T26" fmla="*/ 16 w 71"/>
                  <a:gd name="T27" fmla="*/ 6 h 72"/>
                  <a:gd name="T28" fmla="*/ 10 w 71"/>
                  <a:gd name="T29" fmla="*/ 10 h 72"/>
                  <a:gd name="T30" fmla="*/ 6 w 71"/>
                  <a:gd name="T31" fmla="*/ 17 h 72"/>
                  <a:gd name="T32" fmla="*/ 3 w 71"/>
                  <a:gd name="T33" fmla="*/ 22 h 72"/>
                  <a:gd name="T34" fmla="*/ 1 w 71"/>
                  <a:gd name="T35" fmla="*/ 29 h 72"/>
                  <a:gd name="T36" fmla="*/ 0 w 71"/>
                  <a:gd name="T37" fmla="*/ 36 h 72"/>
                  <a:gd name="T38" fmla="*/ 0 w 71"/>
                  <a:gd name="T39" fmla="*/ 36 h 72"/>
                  <a:gd name="T40" fmla="*/ 1 w 71"/>
                  <a:gd name="T41" fmla="*/ 43 h 72"/>
                  <a:gd name="T42" fmla="*/ 3 w 71"/>
                  <a:gd name="T43" fmla="*/ 49 h 72"/>
                  <a:gd name="T44" fmla="*/ 6 w 71"/>
                  <a:gd name="T45" fmla="*/ 56 h 72"/>
                  <a:gd name="T46" fmla="*/ 10 w 71"/>
                  <a:gd name="T47" fmla="*/ 61 h 72"/>
                  <a:gd name="T48" fmla="*/ 16 w 71"/>
                  <a:gd name="T49" fmla="*/ 66 h 72"/>
                  <a:gd name="T50" fmla="*/ 22 w 71"/>
                  <a:gd name="T51" fmla="*/ 69 h 72"/>
                  <a:gd name="T52" fmla="*/ 29 w 71"/>
                  <a:gd name="T53" fmla="*/ 71 h 72"/>
                  <a:gd name="T54" fmla="*/ 36 w 71"/>
                  <a:gd name="T55" fmla="*/ 72 h 72"/>
                  <a:gd name="T56" fmla="*/ 36 w 71"/>
                  <a:gd name="T57" fmla="*/ 72 h 72"/>
                  <a:gd name="T58" fmla="*/ 43 w 71"/>
                  <a:gd name="T59" fmla="*/ 71 h 72"/>
                  <a:gd name="T60" fmla="*/ 49 w 71"/>
                  <a:gd name="T61" fmla="*/ 69 h 72"/>
                  <a:gd name="T62" fmla="*/ 55 w 71"/>
                  <a:gd name="T63" fmla="*/ 66 h 72"/>
                  <a:gd name="T64" fmla="*/ 61 w 71"/>
                  <a:gd name="T65" fmla="*/ 61 h 72"/>
                  <a:gd name="T66" fmla="*/ 66 w 71"/>
                  <a:gd name="T67" fmla="*/ 56 h 72"/>
                  <a:gd name="T68" fmla="*/ 69 w 71"/>
                  <a:gd name="T69" fmla="*/ 49 h 72"/>
                  <a:gd name="T70" fmla="*/ 71 w 71"/>
                  <a:gd name="T71" fmla="*/ 43 h 72"/>
                  <a:gd name="T72" fmla="*/ 71 w 71"/>
                  <a:gd name="T73" fmla="*/ 36 h 72"/>
                  <a:gd name="T74" fmla="*/ 71 w 71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2">
                    <a:moveTo>
                      <a:pt x="71" y="36"/>
                    </a:moveTo>
                    <a:lnTo>
                      <a:pt x="71" y="36"/>
                    </a:lnTo>
                    <a:lnTo>
                      <a:pt x="71" y="29"/>
                    </a:lnTo>
                    <a:lnTo>
                      <a:pt x="69" y="22"/>
                    </a:lnTo>
                    <a:lnTo>
                      <a:pt x="66" y="17"/>
                    </a:lnTo>
                    <a:lnTo>
                      <a:pt x="61" y="10"/>
                    </a:lnTo>
                    <a:lnTo>
                      <a:pt x="55" y="6"/>
                    </a:lnTo>
                    <a:lnTo>
                      <a:pt x="49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7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49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9" y="71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43" y="71"/>
                    </a:lnTo>
                    <a:lnTo>
                      <a:pt x="49" y="69"/>
                    </a:lnTo>
                    <a:lnTo>
                      <a:pt x="55" y="66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49"/>
                    </a:lnTo>
                    <a:lnTo>
                      <a:pt x="71" y="43"/>
                    </a:lnTo>
                    <a:lnTo>
                      <a:pt x="71" y="36"/>
                    </a:lnTo>
                    <a:lnTo>
                      <a:pt x="71" y="3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8" name="Freeform 14"/>
              <p:cNvSpPr>
                <a:spLocks/>
              </p:cNvSpPr>
              <p:nvPr/>
            </p:nvSpPr>
            <p:spPr bwMode="auto">
              <a:xfrm>
                <a:off x="1703" y="2245"/>
                <a:ext cx="91" cy="177"/>
              </a:xfrm>
              <a:custGeom>
                <a:avLst/>
                <a:gdLst>
                  <a:gd name="T0" fmla="*/ 61 w 91"/>
                  <a:gd name="T1" fmla="*/ 177 h 177"/>
                  <a:gd name="T2" fmla="*/ 61 w 91"/>
                  <a:gd name="T3" fmla="*/ 177 h 177"/>
                  <a:gd name="T4" fmla="*/ 63 w 91"/>
                  <a:gd name="T5" fmla="*/ 176 h 177"/>
                  <a:gd name="T6" fmla="*/ 65 w 91"/>
                  <a:gd name="T7" fmla="*/ 175 h 177"/>
                  <a:gd name="T8" fmla="*/ 66 w 91"/>
                  <a:gd name="T9" fmla="*/ 173 h 177"/>
                  <a:gd name="T10" fmla="*/ 69 w 91"/>
                  <a:gd name="T11" fmla="*/ 168 h 177"/>
                  <a:gd name="T12" fmla="*/ 69 w 91"/>
                  <a:gd name="T13" fmla="*/ 168 h 177"/>
                  <a:gd name="T14" fmla="*/ 72 w 91"/>
                  <a:gd name="T15" fmla="*/ 156 h 177"/>
                  <a:gd name="T16" fmla="*/ 75 w 91"/>
                  <a:gd name="T17" fmla="*/ 139 h 177"/>
                  <a:gd name="T18" fmla="*/ 79 w 91"/>
                  <a:gd name="T19" fmla="*/ 109 h 177"/>
                  <a:gd name="T20" fmla="*/ 79 w 91"/>
                  <a:gd name="T21" fmla="*/ 109 h 177"/>
                  <a:gd name="T22" fmla="*/ 81 w 91"/>
                  <a:gd name="T23" fmla="*/ 104 h 177"/>
                  <a:gd name="T24" fmla="*/ 83 w 91"/>
                  <a:gd name="T25" fmla="*/ 101 h 177"/>
                  <a:gd name="T26" fmla="*/ 86 w 91"/>
                  <a:gd name="T27" fmla="*/ 98 h 177"/>
                  <a:gd name="T28" fmla="*/ 87 w 91"/>
                  <a:gd name="T29" fmla="*/ 92 h 177"/>
                  <a:gd name="T30" fmla="*/ 87 w 91"/>
                  <a:gd name="T31" fmla="*/ 92 h 177"/>
                  <a:gd name="T32" fmla="*/ 89 w 91"/>
                  <a:gd name="T33" fmla="*/ 76 h 177"/>
                  <a:gd name="T34" fmla="*/ 90 w 91"/>
                  <a:gd name="T35" fmla="*/ 63 h 177"/>
                  <a:gd name="T36" fmla="*/ 91 w 91"/>
                  <a:gd name="T37" fmla="*/ 39 h 177"/>
                  <a:gd name="T38" fmla="*/ 91 w 91"/>
                  <a:gd name="T39" fmla="*/ 24 h 177"/>
                  <a:gd name="T40" fmla="*/ 91 w 91"/>
                  <a:gd name="T41" fmla="*/ 18 h 177"/>
                  <a:gd name="T42" fmla="*/ 91 w 91"/>
                  <a:gd name="T43" fmla="*/ 18 h 177"/>
                  <a:gd name="T44" fmla="*/ 90 w 91"/>
                  <a:gd name="T45" fmla="*/ 15 h 177"/>
                  <a:gd name="T46" fmla="*/ 87 w 91"/>
                  <a:gd name="T47" fmla="*/ 11 h 177"/>
                  <a:gd name="T48" fmla="*/ 83 w 91"/>
                  <a:gd name="T49" fmla="*/ 9 h 177"/>
                  <a:gd name="T50" fmla="*/ 77 w 91"/>
                  <a:gd name="T51" fmla="*/ 6 h 177"/>
                  <a:gd name="T52" fmla="*/ 71 w 91"/>
                  <a:gd name="T53" fmla="*/ 3 h 177"/>
                  <a:gd name="T54" fmla="*/ 62 w 91"/>
                  <a:gd name="T55" fmla="*/ 1 h 177"/>
                  <a:gd name="T56" fmla="*/ 54 w 91"/>
                  <a:gd name="T57" fmla="*/ 0 h 177"/>
                  <a:gd name="T58" fmla="*/ 46 w 91"/>
                  <a:gd name="T59" fmla="*/ 0 h 177"/>
                  <a:gd name="T60" fmla="*/ 46 w 91"/>
                  <a:gd name="T61" fmla="*/ 0 h 177"/>
                  <a:gd name="T62" fmla="*/ 38 w 91"/>
                  <a:gd name="T63" fmla="*/ 0 h 177"/>
                  <a:gd name="T64" fmla="*/ 29 w 91"/>
                  <a:gd name="T65" fmla="*/ 1 h 177"/>
                  <a:gd name="T66" fmla="*/ 21 w 91"/>
                  <a:gd name="T67" fmla="*/ 3 h 177"/>
                  <a:gd name="T68" fmla="*/ 15 w 91"/>
                  <a:gd name="T69" fmla="*/ 6 h 177"/>
                  <a:gd name="T70" fmla="*/ 9 w 91"/>
                  <a:gd name="T71" fmla="*/ 9 h 177"/>
                  <a:gd name="T72" fmla="*/ 5 w 91"/>
                  <a:gd name="T73" fmla="*/ 11 h 177"/>
                  <a:gd name="T74" fmla="*/ 2 w 91"/>
                  <a:gd name="T75" fmla="*/ 15 h 177"/>
                  <a:gd name="T76" fmla="*/ 1 w 91"/>
                  <a:gd name="T77" fmla="*/ 18 h 177"/>
                  <a:gd name="T78" fmla="*/ 1 w 91"/>
                  <a:gd name="T79" fmla="*/ 18 h 177"/>
                  <a:gd name="T80" fmla="*/ 1 w 91"/>
                  <a:gd name="T81" fmla="*/ 24 h 177"/>
                  <a:gd name="T82" fmla="*/ 0 w 91"/>
                  <a:gd name="T83" fmla="*/ 39 h 177"/>
                  <a:gd name="T84" fmla="*/ 1 w 91"/>
                  <a:gd name="T85" fmla="*/ 63 h 177"/>
                  <a:gd name="T86" fmla="*/ 3 w 91"/>
                  <a:gd name="T87" fmla="*/ 76 h 177"/>
                  <a:gd name="T88" fmla="*/ 5 w 91"/>
                  <a:gd name="T89" fmla="*/ 92 h 177"/>
                  <a:gd name="T90" fmla="*/ 5 w 91"/>
                  <a:gd name="T91" fmla="*/ 92 h 177"/>
                  <a:gd name="T92" fmla="*/ 6 w 91"/>
                  <a:gd name="T93" fmla="*/ 98 h 177"/>
                  <a:gd name="T94" fmla="*/ 8 w 91"/>
                  <a:gd name="T95" fmla="*/ 101 h 177"/>
                  <a:gd name="T96" fmla="*/ 11 w 91"/>
                  <a:gd name="T97" fmla="*/ 104 h 177"/>
                  <a:gd name="T98" fmla="*/ 12 w 91"/>
                  <a:gd name="T99" fmla="*/ 109 h 177"/>
                  <a:gd name="T100" fmla="*/ 12 w 91"/>
                  <a:gd name="T101" fmla="*/ 109 h 177"/>
                  <a:gd name="T102" fmla="*/ 17 w 91"/>
                  <a:gd name="T103" fmla="*/ 139 h 177"/>
                  <a:gd name="T104" fmla="*/ 20 w 91"/>
                  <a:gd name="T105" fmla="*/ 156 h 177"/>
                  <a:gd name="T106" fmla="*/ 23 w 91"/>
                  <a:gd name="T107" fmla="*/ 168 h 177"/>
                  <a:gd name="T108" fmla="*/ 23 w 91"/>
                  <a:gd name="T109" fmla="*/ 168 h 177"/>
                  <a:gd name="T110" fmla="*/ 24 w 91"/>
                  <a:gd name="T111" fmla="*/ 173 h 177"/>
                  <a:gd name="T112" fmla="*/ 26 w 91"/>
                  <a:gd name="T113" fmla="*/ 175 h 177"/>
                  <a:gd name="T114" fmla="*/ 27 w 91"/>
                  <a:gd name="T115" fmla="*/ 176 h 177"/>
                  <a:gd name="T116" fmla="*/ 31 w 91"/>
                  <a:gd name="T117" fmla="*/ 177 h 177"/>
                  <a:gd name="T118" fmla="*/ 61 w 91"/>
                  <a:gd name="T11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1" h="177">
                    <a:moveTo>
                      <a:pt x="61" y="177"/>
                    </a:moveTo>
                    <a:lnTo>
                      <a:pt x="61" y="177"/>
                    </a:lnTo>
                    <a:lnTo>
                      <a:pt x="63" y="176"/>
                    </a:lnTo>
                    <a:lnTo>
                      <a:pt x="65" y="175"/>
                    </a:lnTo>
                    <a:lnTo>
                      <a:pt x="66" y="173"/>
                    </a:lnTo>
                    <a:lnTo>
                      <a:pt x="69" y="168"/>
                    </a:lnTo>
                    <a:lnTo>
                      <a:pt x="69" y="168"/>
                    </a:lnTo>
                    <a:lnTo>
                      <a:pt x="72" y="156"/>
                    </a:lnTo>
                    <a:lnTo>
                      <a:pt x="75" y="139"/>
                    </a:lnTo>
                    <a:lnTo>
                      <a:pt x="79" y="109"/>
                    </a:lnTo>
                    <a:lnTo>
                      <a:pt x="79" y="109"/>
                    </a:lnTo>
                    <a:lnTo>
                      <a:pt x="81" y="104"/>
                    </a:lnTo>
                    <a:lnTo>
                      <a:pt x="83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6"/>
                    </a:lnTo>
                    <a:lnTo>
                      <a:pt x="90" y="63"/>
                    </a:lnTo>
                    <a:lnTo>
                      <a:pt x="91" y="39"/>
                    </a:lnTo>
                    <a:lnTo>
                      <a:pt x="91" y="24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0" y="15"/>
                    </a:lnTo>
                    <a:lnTo>
                      <a:pt x="87" y="11"/>
                    </a:lnTo>
                    <a:lnTo>
                      <a:pt x="83" y="9"/>
                    </a:lnTo>
                    <a:lnTo>
                      <a:pt x="77" y="6"/>
                    </a:lnTo>
                    <a:lnTo>
                      <a:pt x="71" y="3"/>
                    </a:lnTo>
                    <a:lnTo>
                      <a:pt x="62" y="1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1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3" y="76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8"/>
                    </a:lnTo>
                    <a:lnTo>
                      <a:pt x="8" y="101"/>
                    </a:lnTo>
                    <a:lnTo>
                      <a:pt x="11" y="104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7" y="139"/>
                    </a:lnTo>
                    <a:lnTo>
                      <a:pt x="20" y="156"/>
                    </a:lnTo>
                    <a:lnTo>
                      <a:pt x="23" y="168"/>
                    </a:lnTo>
                    <a:lnTo>
                      <a:pt x="23" y="168"/>
                    </a:lnTo>
                    <a:lnTo>
                      <a:pt x="24" y="173"/>
                    </a:lnTo>
                    <a:lnTo>
                      <a:pt x="26" y="175"/>
                    </a:lnTo>
                    <a:lnTo>
                      <a:pt x="27" y="176"/>
                    </a:lnTo>
                    <a:lnTo>
                      <a:pt x="31" y="177"/>
                    </a:lnTo>
                    <a:lnTo>
                      <a:pt x="61" y="177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39" name="Freeform 15"/>
              <p:cNvSpPr>
                <a:spLocks/>
              </p:cNvSpPr>
              <p:nvPr/>
            </p:nvSpPr>
            <p:spPr bwMode="auto">
              <a:xfrm>
                <a:off x="999" y="1082"/>
                <a:ext cx="143" cy="143"/>
              </a:xfrm>
              <a:custGeom>
                <a:avLst/>
                <a:gdLst>
                  <a:gd name="T0" fmla="*/ 143 w 143"/>
                  <a:gd name="T1" fmla="*/ 72 h 143"/>
                  <a:gd name="T2" fmla="*/ 141 w 143"/>
                  <a:gd name="T3" fmla="*/ 87 h 143"/>
                  <a:gd name="T4" fmla="*/ 137 w 143"/>
                  <a:gd name="T5" fmla="*/ 100 h 143"/>
                  <a:gd name="T6" fmla="*/ 131 w 143"/>
                  <a:gd name="T7" fmla="*/ 111 h 143"/>
                  <a:gd name="T8" fmla="*/ 122 w 143"/>
                  <a:gd name="T9" fmla="*/ 123 h 143"/>
                  <a:gd name="T10" fmla="*/ 111 w 143"/>
                  <a:gd name="T11" fmla="*/ 131 h 143"/>
                  <a:gd name="T12" fmla="*/ 99 w 143"/>
                  <a:gd name="T13" fmla="*/ 138 h 143"/>
                  <a:gd name="T14" fmla="*/ 86 w 143"/>
                  <a:gd name="T15" fmla="*/ 142 h 143"/>
                  <a:gd name="T16" fmla="*/ 71 w 143"/>
                  <a:gd name="T17" fmla="*/ 143 h 143"/>
                  <a:gd name="T18" fmla="*/ 64 w 143"/>
                  <a:gd name="T19" fmla="*/ 143 h 143"/>
                  <a:gd name="T20" fmla="*/ 50 w 143"/>
                  <a:gd name="T21" fmla="*/ 140 h 143"/>
                  <a:gd name="T22" fmla="*/ 37 w 143"/>
                  <a:gd name="T23" fmla="*/ 135 h 143"/>
                  <a:gd name="T24" fmla="*/ 26 w 143"/>
                  <a:gd name="T25" fmla="*/ 127 h 143"/>
                  <a:gd name="T26" fmla="*/ 17 w 143"/>
                  <a:gd name="T27" fmla="*/ 117 h 143"/>
                  <a:gd name="T28" fmla="*/ 8 w 143"/>
                  <a:gd name="T29" fmla="*/ 106 h 143"/>
                  <a:gd name="T30" fmla="*/ 3 w 143"/>
                  <a:gd name="T31" fmla="*/ 93 h 143"/>
                  <a:gd name="T32" fmla="*/ 0 w 143"/>
                  <a:gd name="T33" fmla="*/ 79 h 143"/>
                  <a:gd name="T34" fmla="*/ 0 w 143"/>
                  <a:gd name="T35" fmla="*/ 72 h 143"/>
                  <a:gd name="T36" fmla="*/ 1 w 143"/>
                  <a:gd name="T37" fmla="*/ 58 h 143"/>
                  <a:gd name="T38" fmla="*/ 5 w 143"/>
                  <a:gd name="T39" fmla="*/ 44 h 143"/>
                  <a:gd name="T40" fmla="*/ 13 w 143"/>
                  <a:gd name="T41" fmla="*/ 32 h 143"/>
                  <a:gd name="T42" fmla="*/ 21 w 143"/>
                  <a:gd name="T43" fmla="*/ 22 h 143"/>
                  <a:gd name="T44" fmla="*/ 31 w 143"/>
                  <a:gd name="T45" fmla="*/ 13 h 143"/>
                  <a:gd name="T46" fmla="*/ 43 w 143"/>
                  <a:gd name="T47" fmla="*/ 6 h 143"/>
                  <a:gd name="T48" fmla="*/ 57 w 143"/>
                  <a:gd name="T49" fmla="*/ 2 h 143"/>
                  <a:gd name="T50" fmla="*/ 71 w 143"/>
                  <a:gd name="T51" fmla="*/ 0 h 143"/>
                  <a:gd name="T52" fmla="*/ 78 w 143"/>
                  <a:gd name="T53" fmla="*/ 1 h 143"/>
                  <a:gd name="T54" fmla="*/ 93 w 143"/>
                  <a:gd name="T55" fmla="*/ 3 h 143"/>
                  <a:gd name="T56" fmla="*/ 105 w 143"/>
                  <a:gd name="T57" fmla="*/ 9 h 143"/>
                  <a:gd name="T58" fmla="*/ 116 w 143"/>
                  <a:gd name="T59" fmla="*/ 17 h 143"/>
                  <a:gd name="T60" fmla="*/ 127 w 143"/>
                  <a:gd name="T61" fmla="*/ 26 h 143"/>
                  <a:gd name="T62" fmla="*/ 134 w 143"/>
                  <a:gd name="T63" fmla="*/ 38 h 143"/>
                  <a:gd name="T64" fmla="*/ 139 w 143"/>
                  <a:gd name="T65" fmla="*/ 51 h 143"/>
                  <a:gd name="T66" fmla="*/ 142 w 143"/>
                  <a:gd name="T67" fmla="*/ 65 h 143"/>
                  <a:gd name="T68" fmla="*/ 143 w 143"/>
                  <a:gd name="T69" fmla="*/ 7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" h="143">
                    <a:moveTo>
                      <a:pt x="143" y="72"/>
                    </a:moveTo>
                    <a:lnTo>
                      <a:pt x="143" y="72"/>
                    </a:lnTo>
                    <a:lnTo>
                      <a:pt x="142" y="79"/>
                    </a:lnTo>
                    <a:lnTo>
                      <a:pt x="141" y="87"/>
                    </a:lnTo>
                    <a:lnTo>
                      <a:pt x="139" y="93"/>
                    </a:lnTo>
                    <a:lnTo>
                      <a:pt x="137" y="100"/>
                    </a:lnTo>
                    <a:lnTo>
                      <a:pt x="134" y="106"/>
                    </a:lnTo>
                    <a:lnTo>
                      <a:pt x="131" y="111"/>
                    </a:lnTo>
                    <a:lnTo>
                      <a:pt x="127" y="117"/>
                    </a:lnTo>
                    <a:lnTo>
                      <a:pt x="122" y="123"/>
                    </a:lnTo>
                    <a:lnTo>
                      <a:pt x="116" y="127"/>
                    </a:lnTo>
                    <a:lnTo>
                      <a:pt x="111" y="131"/>
                    </a:lnTo>
                    <a:lnTo>
                      <a:pt x="105" y="135"/>
                    </a:lnTo>
                    <a:lnTo>
                      <a:pt x="99" y="138"/>
                    </a:lnTo>
                    <a:lnTo>
                      <a:pt x="93" y="140"/>
                    </a:lnTo>
                    <a:lnTo>
                      <a:pt x="86" y="142"/>
                    </a:lnTo>
                    <a:lnTo>
                      <a:pt x="78" y="143"/>
                    </a:lnTo>
                    <a:lnTo>
                      <a:pt x="71" y="143"/>
                    </a:lnTo>
                    <a:lnTo>
                      <a:pt x="71" y="143"/>
                    </a:lnTo>
                    <a:lnTo>
                      <a:pt x="64" y="143"/>
                    </a:lnTo>
                    <a:lnTo>
                      <a:pt x="57" y="142"/>
                    </a:lnTo>
                    <a:lnTo>
                      <a:pt x="50" y="140"/>
                    </a:lnTo>
                    <a:lnTo>
                      <a:pt x="43" y="138"/>
                    </a:lnTo>
                    <a:lnTo>
                      <a:pt x="37" y="135"/>
                    </a:lnTo>
                    <a:lnTo>
                      <a:pt x="31" y="131"/>
                    </a:lnTo>
                    <a:lnTo>
                      <a:pt x="26" y="127"/>
                    </a:lnTo>
                    <a:lnTo>
                      <a:pt x="21" y="123"/>
                    </a:lnTo>
                    <a:lnTo>
                      <a:pt x="17" y="117"/>
                    </a:lnTo>
                    <a:lnTo>
                      <a:pt x="13" y="111"/>
                    </a:lnTo>
                    <a:lnTo>
                      <a:pt x="8" y="106"/>
                    </a:lnTo>
                    <a:lnTo>
                      <a:pt x="5" y="100"/>
                    </a:lnTo>
                    <a:lnTo>
                      <a:pt x="3" y="93"/>
                    </a:ln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65"/>
                    </a:lnTo>
                    <a:lnTo>
                      <a:pt x="1" y="58"/>
                    </a:lnTo>
                    <a:lnTo>
                      <a:pt x="3" y="51"/>
                    </a:lnTo>
                    <a:lnTo>
                      <a:pt x="5" y="44"/>
                    </a:lnTo>
                    <a:lnTo>
                      <a:pt x="8" y="38"/>
                    </a:lnTo>
                    <a:lnTo>
                      <a:pt x="13" y="32"/>
                    </a:lnTo>
                    <a:lnTo>
                      <a:pt x="17" y="26"/>
                    </a:lnTo>
                    <a:lnTo>
                      <a:pt x="21" y="22"/>
                    </a:lnTo>
                    <a:lnTo>
                      <a:pt x="26" y="17"/>
                    </a:lnTo>
                    <a:lnTo>
                      <a:pt x="31" y="13"/>
                    </a:lnTo>
                    <a:lnTo>
                      <a:pt x="37" y="9"/>
                    </a:lnTo>
                    <a:lnTo>
                      <a:pt x="43" y="6"/>
                    </a:lnTo>
                    <a:lnTo>
                      <a:pt x="50" y="3"/>
                    </a:lnTo>
                    <a:lnTo>
                      <a:pt x="57" y="2"/>
                    </a:lnTo>
                    <a:lnTo>
                      <a:pt x="64" y="1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8" y="1"/>
                    </a:lnTo>
                    <a:lnTo>
                      <a:pt x="86" y="2"/>
                    </a:lnTo>
                    <a:lnTo>
                      <a:pt x="93" y="3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11" y="13"/>
                    </a:lnTo>
                    <a:lnTo>
                      <a:pt x="116" y="17"/>
                    </a:lnTo>
                    <a:lnTo>
                      <a:pt x="122" y="22"/>
                    </a:lnTo>
                    <a:lnTo>
                      <a:pt x="127" y="26"/>
                    </a:lnTo>
                    <a:lnTo>
                      <a:pt x="131" y="32"/>
                    </a:lnTo>
                    <a:lnTo>
                      <a:pt x="134" y="38"/>
                    </a:lnTo>
                    <a:lnTo>
                      <a:pt x="137" y="44"/>
                    </a:lnTo>
                    <a:lnTo>
                      <a:pt x="139" y="51"/>
                    </a:lnTo>
                    <a:lnTo>
                      <a:pt x="141" y="58"/>
                    </a:lnTo>
                    <a:lnTo>
                      <a:pt x="142" y="65"/>
                    </a:lnTo>
                    <a:lnTo>
                      <a:pt x="143" y="72"/>
                    </a:lnTo>
                    <a:lnTo>
                      <a:pt x="143" y="7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0" name="Freeform 16"/>
              <p:cNvSpPr>
                <a:spLocks/>
              </p:cNvSpPr>
              <p:nvPr/>
            </p:nvSpPr>
            <p:spPr bwMode="auto">
              <a:xfrm>
                <a:off x="1016" y="1165"/>
                <a:ext cx="109" cy="47"/>
              </a:xfrm>
              <a:custGeom>
                <a:avLst/>
                <a:gdLst>
                  <a:gd name="T0" fmla="*/ 0 w 109"/>
                  <a:gd name="T1" fmla="*/ 0 h 47"/>
                  <a:gd name="T2" fmla="*/ 0 w 109"/>
                  <a:gd name="T3" fmla="*/ 0 h 47"/>
                  <a:gd name="T4" fmla="*/ 3 w 109"/>
                  <a:gd name="T5" fmla="*/ 10 h 47"/>
                  <a:gd name="T6" fmla="*/ 6 w 109"/>
                  <a:gd name="T7" fmla="*/ 19 h 47"/>
                  <a:gd name="T8" fmla="*/ 12 w 109"/>
                  <a:gd name="T9" fmla="*/ 26 h 47"/>
                  <a:gd name="T10" fmla="*/ 18 w 109"/>
                  <a:gd name="T11" fmla="*/ 33 h 47"/>
                  <a:gd name="T12" fmla="*/ 26 w 109"/>
                  <a:gd name="T13" fmla="*/ 39 h 47"/>
                  <a:gd name="T14" fmla="*/ 35 w 109"/>
                  <a:gd name="T15" fmla="*/ 43 h 47"/>
                  <a:gd name="T16" fmla="*/ 44 w 109"/>
                  <a:gd name="T17" fmla="*/ 46 h 47"/>
                  <a:gd name="T18" fmla="*/ 54 w 109"/>
                  <a:gd name="T19" fmla="*/ 47 h 47"/>
                  <a:gd name="T20" fmla="*/ 54 w 109"/>
                  <a:gd name="T21" fmla="*/ 47 h 47"/>
                  <a:gd name="T22" fmla="*/ 64 w 109"/>
                  <a:gd name="T23" fmla="*/ 46 h 47"/>
                  <a:gd name="T24" fmla="*/ 74 w 109"/>
                  <a:gd name="T25" fmla="*/ 43 h 47"/>
                  <a:gd name="T26" fmla="*/ 83 w 109"/>
                  <a:gd name="T27" fmla="*/ 39 h 47"/>
                  <a:gd name="T28" fmla="*/ 90 w 109"/>
                  <a:gd name="T29" fmla="*/ 33 h 47"/>
                  <a:gd name="T30" fmla="*/ 97 w 109"/>
                  <a:gd name="T31" fmla="*/ 26 h 47"/>
                  <a:gd name="T32" fmla="*/ 102 w 109"/>
                  <a:gd name="T33" fmla="*/ 19 h 47"/>
                  <a:gd name="T34" fmla="*/ 107 w 109"/>
                  <a:gd name="T35" fmla="*/ 10 h 47"/>
                  <a:gd name="T36" fmla="*/ 109 w 109"/>
                  <a:gd name="T3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7">
                    <a:moveTo>
                      <a:pt x="0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6" y="19"/>
                    </a:lnTo>
                    <a:lnTo>
                      <a:pt x="12" y="26"/>
                    </a:lnTo>
                    <a:lnTo>
                      <a:pt x="18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6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64" y="46"/>
                    </a:lnTo>
                    <a:lnTo>
                      <a:pt x="74" y="43"/>
                    </a:lnTo>
                    <a:lnTo>
                      <a:pt x="83" y="39"/>
                    </a:lnTo>
                    <a:lnTo>
                      <a:pt x="90" y="33"/>
                    </a:lnTo>
                    <a:lnTo>
                      <a:pt x="97" y="26"/>
                    </a:lnTo>
                    <a:lnTo>
                      <a:pt x="102" y="19"/>
                    </a:lnTo>
                    <a:lnTo>
                      <a:pt x="107" y="10"/>
                    </a:lnTo>
                    <a:lnTo>
                      <a:pt x="10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1" name="Freeform 17"/>
              <p:cNvSpPr>
                <a:spLocks/>
              </p:cNvSpPr>
              <p:nvPr/>
            </p:nvSpPr>
            <p:spPr bwMode="auto">
              <a:xfrm>
                <a:off x="1040" y="1112"/>
                <a:ext cx="14" cy="36"/>
              </a:xfrm>
              <a:custGeom>
                <a:avLst/>
                <a:gdLst>
                  <a:gd name="T0" fmla="*/ 8 w 14"/>
                  <a:gd name="T1" fmla="*/ 0 h 36"/>
                  <a:gd name="T2" fmla="*/ 8 w 14"/>
                  <a:gd name="T3" fmla="*/ 0 h 36"/>
                  <a:gd name="T4" fmla="*/ 5 w 14"/>
                  <a:gd name="T5" fmla="*/ 0 h 36"/>
                  <a:gd name="T6" fmla="*/ 4 w 14"/>
                  <a:gd name="T7" fmla="*/ 1 h 36"/>
                  <a:gd name="T8" fmla="*/ 2 w 14"/>
                  <a:gd name="T9" fmla="*/ 5 h 36"/>
                  <a:gd name="T10" fmla="*/ 1 w 14"/>
                  <a:gd name="T11" fmla="*/ 11 h 36"/>
                  <a:gd name="T12" fmla="*/ 0 w 14"/>
                  <a:gd name="T13" fmla="*/ 19 h 36"/>
                  <a:gd name="T14" fmla="*/ 0 w 14"/>
                  <a:gd name="T15" fmla="*/ 19 h 36"/>
                  <a:gd name="T16" fmla="*/ 1 w 14"/>
                  <a:gd name="T17" fmla="*/ 26 h 36"/>
                  <a:gd name="T18" fmla="*/ 2 w 14"/>
                  <a:gd name="T19" fmla="*/ 31 h 36"/>
                  <a:gd name="T20" fmla="*/ 4 w 14"/>
                  <a:gd name="T21" fmla="*/ 35 h 36"/>
                  <a:gd name="T22" fmla="*/ 5 w 14"/>
                  <a:gd name="T23" fmla="*/ 36 h 36"/>
                  <a:gd name="T24" fmla="*/ 8 w 14"/>
                  <a:gd name="T25" fmla="*/ 36 h 36"/>
                  <a:gd name="T26" fmla="*/ 8 w 14"/>
                  <a:gd name="T27" fmla="*/ 36 h 36"/>
                  <a:gd name="T28" fmla="*/ 9 w 14"/>
                  <a:gd name="T29" fmla="*/ 36 h 36"/>
                  <a:gd name="T30" fmla="*/ 10 w 14"/>
                  <a:gd name="T31" fmla="*/ 35 h 36"/>
                  <a:gd name="T32" fmla="*/ 13 w 14"/>
                  <a:gd name="T33" fmla="*/ 31 h 36"/>
                  <a:gd name="T34" fmla="*/ 14 w 14"/>
                  <a:gd name="T35" fmla="*/ 26 h 36"/>
                  <a:gd name="T36" fmla="*/ 14 w 14"/>
                  <a:gd name="T37" fmla="*/ 19 h 36"/>
                  <a:gd name="T38" fmla="*/ 14 w 14"/>
                  <a:gd name="T39" fmla="*/ 19 h 36"/>
                  <a:gd name="T40" fmla="*/ 14 w 14"/>
                  <a:gd name="T41" fmla="*/ 11 h 36"/>
                  <a:gd name="T42" fmla="*/ 13 w 14"/>
                  <a:gd name="T43" fmla="*/ 5 h 36"/>
                  <a:gd name="T44" fmla="*/ 10 w 14"/>
                  <a:gd name="T45" fmla="*/ 1 h 36"/>
                  <a:gd name="T46" fmla="*/ 9 w 14"/>
                  <a:gd name="T47" fmla="*/ 0 h 36"/>
                  <a:gd name="T48" fmla="*/ 8 w 14"/>
                  <a:gd name="T49" fmla="*/ 0 h 36"/>
                  <a:gd name="T50" fmla="*/ 8 w 14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6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1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13" y="31"/>
                    </a:lnTo>
                    <a:lnTo>
                      <a:pt x="14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1"/>
                    </a:lnTo>
                    <a:lnTo>
                      <a:pt x="13" y="5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2" name="Freeform 18"/>
              <p:cNvSpPr>
                <a:spLocks/>
              </p:cNvSpPr>
              <p:nvPr/>
            </p:nvSpPr>
            <p:spPr bwMode="auto">
              <a:xfrm>
                <a:off x="1087" y="1112"/>
                <a:ext cx="13" cy="36"/>
              </a:xfrm>
              <a:custGeom>
                <a:avLst/>
                <a:gdLst>
                  <a:gd name="T0" fmla="*/ 7 w 13"/>
                  <a:gd name="T1" fmla="*/ 0 h 36"/>
                  <a:gd name="T2" fmla="*/ 7 w 13"/>
                  <a:gd name="T3" fmla="*/ 0 h 36"/>
                  <a:gd name="T4" fmla="*/ 5 w 13"/>
                  <a:gd name="T5" fmla="*/ 0 h 36"/>
                  <a:gd name="T6" fmla="*/ 4 w 13"/>
                  <a:gd name="T7" fmla="*/ 1 h 36"/>
                  <a:gd name="T8" fmla="*/ 2 w 13"/>
                  <a:gd name="T9" fmla="*/ 5 h 36"/>
                  <a:gd name="T10" fmla="*/ 0 w 13"/>
                  <a:gd name="T11" fmla="*/ 11 h 36"/>
                  <a:gd name="T12" fmla="*/ 0 w 13"/>
                  <a:gd name="T13" fmla="*/ 19 h 36"/>
                  <a:gd name="T14" fmla="*/ 0 w 13"/>
                  <a:gd name="T15" fmla="*/ 19 h 36"/>
                  <a:gd name="T16" fmla="*/ 0 w 13"/>
                  <a:gd name="T17" fmla="*/ 26 h 36"/>
                  <a:gd name="T18" fmla="*/ 2 w 13"/>
                  <a:gd name="T19" fmla="*/ 31 h 36"/>
                  <a:gd name="T20" fmla="*/ 4 w 13"/>
                  <a:gd name="T21" fmla="*/ 35 h 36"/>
                  <a:gd name="T22" fmla="*/ 5 w 13"/>
                  <a:gd name="T23" fmla="*/ 36 h 36"/>
                  <a:gd name="T24" fmla="*/ 7 w 13"/>
                  <a:gd name="T25" fmla="*/ 36 h 36"/>
                  <a:gd name="T26" fmla="*/ 7 w 13"/>
                  <a:gd name="T27" fmla="*/ 36 h 36"/>
                  <a:gd name="T28" fmla="*/ 8 w 13"/>
                  <a:gd name="T29" fmla="*/ 36 h 36"/>
                  <a:gd name="T30" fmla="*/ 9 w 13"/>
                  <a:gd name="T31" fmla="*/ 35 h 36"/>
                  <a:gd name="T32" fmla="*/ 11 w 13"/>
                  <a:gd name="T33" fmla="*/ 31 h 36"/>
                  <a:gd name="T34" fmla="*/ 13 w 13"/>
                  <a:gd name="T35" fmla="*/ 26 h 36"/>
                  <a:gd name="T36" fmla="*/ 13 w 13"/>
                  <a:gd name="T37" fmla="*/ 19 h 36"/>
                  <a:gd name="T38" fmla="*/ 13 w 13"/>
                  <a:gd name="T39" fmla="*/ 19 h 36"/>
                  <a:gd name="T40" fmla="*/ 13 w 13"/>
                  <a:gd name="T41" fmla="*/ 11 h 36"/>
                  <a:gd name="T42" fmla="*/ 11 w 13"/>
                  <a:gd name="T43" fmla="*/ 5 h 36"/>
                  <a:gd name="T44" fmla="*/ 9 w 13"/>
                  <a:gd name="T45" fmla="*/ 1 h 36"/>
                  <a:gd name="T46" fmla="*/ 8 w 13"/>
                  <a:gd name="T47" fmla="*/ 0 h 36"/>
                  <a:gd name="T48" fmla="*/ 7 w 13"/>
                  <a:gd name="T49" fmla="*/ 0 h 36"/>
                  <a:gd name="T50" fmla="*/ 7 w 13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6">
                    <a:moveTo>
                      <a:pt x="7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1"/>
                    </a:lnTo>
                    <a:lnTo>
                      <a:pt x="11" y="5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3" name="Freeform 19"/>
              <p:cNvSpPr>
                <a:spLocks/>
              </p:cNvSpPr>
              <p:nvPr/>
            </p:nvSpPr>
            <p:spPr bwMode="auto">
              <a:xfrm>
                <a:off x="4336" y="2612"/>
                <a:ext cx="142" cy="142"/>
              </a:xfrm>
              <a:custGeom>
                <a:avLst/>
                <a:gdLst>
                  <a:gd name="T0" fmla="*/ 142 w 142"/>
                  <a:gd name="T1" fmla="*/ 70 h 142"/>
                  <a:gd name="T2" fmla="*/ 141 w 142"/>
                  <a:gd name="T3" fmla="*/ 85 h 142"/>
                  <a:gd name="T4" fmla="*/ 137 w 142"/>
                  <a:gd name="T5" fmla="*/ 98 h 142"/>
                  <a:gd name="T6" fmla="*/ 130 w 142"/>
                  <a:gd name="T7" fmla="*/ 111 h 142"/>
                  <a:gd name="T8" fmla="*/ 122 w 142"/>
                  <a:gd name="T9" fmla="*/ 121 h 142"/>
                  <a:gd name="T10" fmla="*/ 111 w 142"/>
                  <a:gd name="T11" fmla="*/ 130 h 142"/>
                  <a:gd name="T12" fmla="*/ 99 w 142"/>
                  <a:gd name="T13" fmla="*/ 136 h 142"/>
                  <a:gd name="T14" fmla="*/ 86 w 142"/>
                  <a:gd name="T15" fmla="*/ 140 h 142"/>
                  <a:gd name="T16" fmla="*/ 71 w 142"/>
                  <a:gd name="T17" fmla="*/ 142 h 142"/>
                  <a:gd name="T18" fmla="*/ 64 w 142"/>
                  <a:gd name="T19" fmla="*/ 141 h 142"/>
                  <a:gd name="T20" fmla="*/ 50 w 142"/>
                  <a:gd name="T21" fmla="*/ 138 h 142"/>
                  <a:gd name="T22" fmla="*/ 38 w 142"/>
                  <a:gd name="T23" fmla="*/ 133 h 142"/>
                  <a:gd name="T24" fmla="*/ 25 w 142"/>
                  <a:gd name="T25" fmla="*/ 126 h 142"/>
                  <a:gd name="T26" fmla="*/ 16 w 142"/>
                  <a:gd name="T27" fmla="*/ 116 h 142"/>
                  <a:gd name="T28" fmla="*/ 9 w 142"/>
                  <a:gd name="T29" fmla="*/ 104 h 142"/>
                  <a:gd name="T30" fmla="*/ 3 w 142"/>
                  <a:gd name="T31" fmla="*/ 92 h 142"/>
                  <a:gd name="T32" fmla="*/ 1 w 142"/>
                  <a:gd name="T33" fmla="*/ 78 h 142"/>
                  <a:gd name="T34" fmla="*/ 0 w 142"/>
                  <a:gd name="T35" fmla="*/ 70 h 142"/>
                  <a:gd name="T36" fmla="*/ 2 w 142"/>
                  <a:gd name="T37" fmla="*/ 56 h 142"/>
                  <a:gd name="T38" fmla="*/ 6 w 142"/>
                  <a:gd name="T39" fmla="*/ 43 h 142"/>
                  <a:gd name="T40" fmla="*/ 12 w 142"/>
                  <a:gd name="T41" fmla="*/ 30 h 142"/>
                  <a:gd name="T42" fmla="*/ 21 w 142"/>
                  <a:gd name="T43" fmla="*/ 20 h 142"/>
                  <a:gd name="T44" fmla="*/ 31 w 142"/>
                  <a:gd name="T45" fmla="*/ 11 h 142"/>
                  <a:gd name="T46" fmla="*/ 44 w 142"/>
                  <a:gd name="T47" fmla="*/ 5 h 142"/>
                  <a:gd name="T48" fmla="*/ 57 w 142"/>
                  <a:gd name="T49" fmla="*/ 1 h 142"/>
                  <a:gd name="T50" fmla="*/ 71 w 142"/>
                  <a:gd name="T51" fmla="*/ 0 h 142"/>
                  <a:gd name="T52" fmla="*/ 79 w 142"/>
                  <a:gd name="T53" fmla="*/ 0 h 142"/>
                  <a:gd name="T54" fmla="*/ 92 w 142"/>
                  <a:gd name="T55" fmla="*/ 3 h 142"/>
                  <a:gd name="T56" fmla="*/ 105 w 142"/>
                  <a:gd name="T57" fmla="*/ 8 h 142"/>
                  <a:gd name="T58" fmla="*/ 117 w 142"/>
                  <a:gd name="T59" fmla="*/ 15 h 142"/>
                  <a:gd name="T60" fmla="*/ 126 w 142"/>
                  <a:gd name="T61" fmla="*/ 25 h 142"/>
                  <a:gd name="T62" fmla="*/ 134 w 142"/>
                  <a:gd name="T63" fmla="*/ 37 h 142"/>
                  <a:gd name="T64" fmla="*/ 139 w 142"/>
                  <a:gd name="T65" fmla="*/ 49 h 142"/>
                  <a:gd name="T66" fmla="*/ 142 w 142"/>
                  <a:gd name="T67" fmla="*/ 63 h 142"/>
                  <a:gd name="T68" fmla="*/ 142 w 142"/>
                  <a:gd name="T69" fmla="*/ 7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" h="142">
                    <a:moveTo>
                      <a:pt x="142" y="70"/>
                    </a:moveTo>
                    <a:lnTo>
                      <a:pt x="142" y="70"/>
                    </a:lnTo>
                    <a:lnTo>
                      <a:pt x="142" y="78"/>
                    </a:lnTo>
                    <a:lnTo>
                      <a:pt x="141" y="85"/>
                    </a:lnTo>
                    <a:lnTo>
                      <a:pt x="139" y="92"/>
                    </a:lnTo>
                    <a:lnTo>
                      <a:pt x="137" y="98"/>
                    </a:lnTo>
                    <a:lnTo>
                      <a:pt x="134" y="104"/>
                    </a:lnTo>
                    <a:lnTo>
                      <a:pt x="130" y="111"/>
                    </a:lnTo>
                    <a:lnTo>
                      <a:pt x="126" y="116"/>
                    </a:lnTo>
                    <a:lnTo>
                      <a:pt x="122" y="121"/>
                    </a:lnTo>
                    <a:lnTo>
                      <a:pt x="117" y="126"/>
                    </a:lnTo>
                    <a:lnTo>
                      <a:pt x="111" y="130"/>
                    </a:lnTo>
                    <a:lnTo>
                      <a:pt x="105" y="133"/>
                    </a:lnTo>
                    <a:lnTo>
                      <a:pt x="99" y="136"/>
                    </a:lnTo>
                    <a:lnTo>
                      <a:pt x="92" y="138"/>
                    </a:lnTo>
                    <a:lnTo>
                      <a:pt x="86" y="140"/>
                    </a:lnTo>
                    <a:lnTo>
                      <a:pt x="79" y="141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64" y="141"/>
                    </a:lnTo>
                    <a:lnTo>
                      <a:pt x="57" y="140"/>
                    </a:lnTo>
                    <a:lnTo>
                      <a:pt x="50" y="138"/>
                    </a:lnTo>
                    <a:lnTo>
                      <a:pt x="44" y="136"/>
                    </a:lnTo>
                    <a:lnTo>
                      <a:pt x="38" y="133"/>
                    </a:lnTo>
                    <a:lnTo>
                      <a:pt x="31" y="130"/>
                    </a:lnTo>
                    <a:lnTo>
                      <a:pt x="25" y="126"/>
                    </a:lnTo>
                    <a:lnTo>
                      <a:pt x="21" y="121"/>
                    </a:lnTo>
                    <a:lnTo>
                      <a:pt x="16" y="116"/>
                    </a:lnTo>
                    <a:lnTo>
                      <a:pt x="12" y="111"/>
                    </a:lnTo>
                    <a:lnTo>
                      <a:pt x="9" y="104"/>
                    </a:lnTo>
                    <a:lnTo>
                      <a:pt x="6" y="98"/>
                    </a:lnTo>
                    <a:lnTo>
                      <a:pt x="3" y="92"/>
                    </a:lnTo>
                    <a:lnTo>
                      <a:pt x="2" y="85"/>
                    </a:lnTo>
                    <a:lnTo>
                      <a:pt x="1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9" y="37"/>
                    </a:lnTo>
                    <a:lnTo>
                      <a:pt x="12" y="30"/>
                    </a:lnTo>
                    <a:lnTo>
                      <a:pt x="16" y="25"/>
                    </a:lnTo>
                    <a:lnTo>
                      <a:pt x="21" y="20"/>
                    </a:lnTo>
                    <a:lnTo>
                      <a:pt x="25" y="15"/>
                    </a:lnTo>
                    <a:lnTo>
                      <a:pt x="31" y="11"/>
                    </a:lnTo>
                    <a:lnTo>
                      <a:pt x="38" y="8"/>
                    </a:lnTo>
                    <a:lnTo>
                      <a:pt x="44" y="5"/>
                    </a:lnTo>
                    <a:lnTo>
                      <a:pt x="50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86" y="1"/>
                    </a:lnTo>
                    <a:lnTo>
                      <a:pt x="92" y="3"/>
                    </a:lnTo>
                    <a:lnTo>
                      <a:pt x="99" y="5"/>
                    </a:lnTo>
                    <a:lnTo>
                      <a:pt x="105" y="8"/>
                    </a:lnTo>
                    <a:lnTo>
                      <a:pt x="111" y="11"/>
                    </a:lnTo>
                    <a:lnTo>
                      <a:pt x="117" y="15"/>
                    </a:lnTo>
                    <a:lnTo>
                      <a:pt x="122" y="20"/>
                    </a:lnTo>
                    <a:lnTo>
                      <a:pt x="126" y="25"/>
                    </a:lnTo>
                    <a:lnTo>
                      <a:pt x="130" y="30"/>
                    </a:lnTo>
                    <a:lnTo>
                      <a:pt x="134" y="37"/>
                    </a:lnTo>
                    <a:lnTo>
                      <a:pt x="137" y="43"/>
                    </a:lnTo>
                    <a:lnTo>
                      <a:pt x="139" y="49"/>
                    </a:lnTo>
                    <a:lnTo>
                      <a:pt x="141" y="56"/>
                    </a:lnTo>
                    <a:lnTo>
                      <a:pt x="142" y="63"/>
                    </a:lnTo>
                    <a:lnTo>
                      <a:pt x="142" y="70"/>
                    </a:lnTo>
                    <a:lnTo>
                      <a:pt x="142" y="7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4" name="Freeform 20"/>
              <p:cNvSpPr>
                <a:spLocks/>
              </p:cNvSpPr>
              <p:nvPr/>
            </p:nvSpPr>
            <p:spPr bwMode="auto">
              <a:xfrm>
                <a:off x="4353" y="2694"/>
                <a:ext cx="109" cy="46"/>
              </a:xfrm>
              <a:custGeom>
                <a:avLst/>
                <a:gdLst>
                  <a:gd name="T0" fmla="*/ 0 w 109"/>
                  <a:gd name="T1" fmla="*/ 0 h 46"/>
                  <a:gd name="T2" fmla="*/ 0 w 109"/>
                  <a:gd name="T3" fmla="*/ 0 h 46"/>
                  <a:gd name="T4" fmla="*/ 2 w 109"/>
                  <a:gd name="T5" fmla="*/ 9 h 46"/>
                  <a:gd name="T6" fmla="*/ 6 w 109"/>
                  <a:gd name="T7" fmla="*/ 18 h 46"/>
                  <a:gd name="T8" fmla="*/ 11 w 109"/>
                  <a:gd name="T9" fmla="*/ 27 h 46"/>
                  <a:gd name="T10" fmla="*/ 19 w 109"/>
                  <a:gd name="T11" fmla="*/ 33 h 46"/>
                  <a:gd name="T12" fmla="*/ 26 w 109"/>
                  <a:gd name="T13" fmla="*/ 39 h 46"/>
                  <a:gd name="T14" fmla="*/ 35 w 109"/>
                  <a:gd name="T15" fmla="*/ 43 h 46"/>
                  <a:gd name="T16" fmla="*/ 44 w 109"/>
                  <a:gd name="T17" fmla="*/ 45 h 46"/>
                  <a:gd name="T18" fmla="*/ 54 w 109"/>
                  <a:gd name="T19" fmla="*/ 46 h 46"/>
                  <a:gd name="T20" fmla="*/ 54 w 109"/>
                  <a:gd name="T21" fmla="*/ 46 h 46"/>
                  <a:gd name="T22" fmla="*/ 64 w 109"/>
                  <a:gd name="T23" fmla="*/ 45 h 46"/>
                  <a:gd name="T24" fmla="*/ 74 w 109"/>
                  <a:gd name="T25" fmla="*/ 43 h 46"/>
                  <a:gd name="T26" fmla="*/ 82 w 109"/>
                  <a:gd name="T27" fmla="*/ 39 h 46"/>
                  <a:gd name="T28" fmla="*/ 90 w 109"/>
                  <a:gd name="T29" fmla="*/ 33 h 46"/>
                  <a:gd name="T30" fmla="*/ 97 w 109"/>
                  <a:gd name="T31" fmla="*/ 27 h 46"/>
                  <a:gd name="T32" fmla="*/ 102 w 109"/>
                  <a:gd name="T33" fmla="*/ 18 h 46"/>
                  <a:gd name="T34" fmla="*/ 106 w 109"/>
                  <a:gd name="T35" fmla="*/ 9 h 46"/>
                  <a:gd name="T36" fmla="*/ 109 w 109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6">
                    <a:moveTo>
                      <a:pt x="0" y="0"/>
                    </a:moveTo>
                    <a:lnTo>
                      <a:pt x="0" y="0"/>
                    </a:lnTo>
                    <a:lnTo>
                      <a:pt x="2" y="9"/>
                    </a:lnTo>
                    <a:lnTo>
                      <a:pt x="6" y="18"/>
                    </a:lnTo>
                    <a:lnTo>
                      <a:pt x="11" y="27"/>
                    </a:lnTo>
                    <a:lnTo>
                      <a:pt x="19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64" y="45"/>
                    </a:lnTo>
                    <a:lnTo>
                      <a:pt x="74" y="43"/>
                    </a:lnTo>
                    <a:lnTo>
                      <a:pt x="82" y="39"/>
                    </a:lnTo>
                    <a:lnTo>
                      <a:pt x="90" y="33"/>
                    </a:lnTo>
                    <a:lnTo>
                      <a:pt x="97" y="27"/>
                    </a:lnTo>
                    <a:lnTo>
                      <a:pt x="102" y="18"/>
                    </a:lnTo>
                    <a:lnTo>
                      <a:pt x="106" y="9"/>
                    </a:lnTo>
                    <a:lnTo>
                      <a:pt x="10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5" name="Freeform 21"/>
              <p:cNvSpPr>
                <a:spLocks/>
              </p:cNvSpPr>
              <p:nvPr/>
            </p:nvSpPr>
            <p:spPr bwMode="auto">
              <a:xfrm>
                <a:off x="4378" y="2640"/>
                <a:ext cx="13" cy="37"/>
              </a:xfrm>
              <a:custGeom>
                <a:avLst/>
                <a:gdLst>
                  <a:gd name="T0" fmla="*/ 6 w 13"/>
                  <a:gd name="T1" fmla="*/ 0 h 37"/>
                  <a:gd name="T2" fmla="*/ 6 w 13"/>
                  <a:gd name="T3" fmla="*/ 0 h 37"/>
                  <a:gd name="T4" fmla="*/ 5 w 13"/>
                  <a:gd name="T5" fmla="*/ 1 h 37"/>
                  <a:gd name="T6" fmla="*/ 4 w 13"/>
                  <a:gd name="T7" fmla="*/ 2 h 37"/>
                  <a:gd name="T8" fmla="*/ 2 w 13"/>
                  <a:gd name="T9" fmla="*/ 5 h 37"/>
                  <a:gd name="T10" fmla="*/ 0 w 13"/>
                  <a:gd name="T11" fmla="*/ 12 h 37"/>
                  <a:gd name="T12" fmla="*/ 0 w 13"/>
                  <a:gd name="T13" fmla="*/ 19 h 37"/>
                  <a:gd name="T14" fmla="*/ 0 w 13"/>
                  <a:gd name="T15" fmla="*/ 19 h 37"/>
                  <a:gd name="T16" fmla="*/ 0 w 13"/>
                  <a:gd name="T17" fmla="*/ 26 h 37"/>
                  <a:gd name="T18" fmla="*/ 2 w 13"/>
                  <a:gd name="T19" fmla="*/ 32 h 37"/>
                  <a:gd name="T20" fmla="*/ 4 w 13"/>
                  <a:gd name="T21" fmla="*/ 35 h 37"/>
                  <a:gd name="T22" fmla="*/ 5 w 13"/>
                  <a:gd name="T23" fmla="*/ 36 h 37"/>
                  <a:gd name="T24" fmla="*/ 6 w 13"/>
                  <a:gd name="T25" fmla="*/ 37 h 37"/>
                  <a:gd name="T26" fmla="*/ 6 w 13"/>
                  <a:gd name="T27" fmla="*/ 37 h 37"/>
                  <a:gd name="T28" fmla="*/ 8 w 13"/>
                  <a:gd name="T29" fmla="*/ 36 h 37"/>
                  <a:gd name="T30" fmla="*/ 9 w 13"/>
                  <a:gd name="T31" fmla="*/ 35 h 37"/>
                  <a:gd name="T32" fmla="*/ 11 w 13"/>
                  <a:gd name="T33" fmla="*/ 32 h 37"/>
                  <a:gd name="T34" fmla="*/ 12 w 13"/>
                  <a:gd name="T35" fmla="*/ 26 h 37"/>
                  <a:gd name="T36" fmla="*/ 13 w 13"/>
                  <a:gd name="T37" fmla="*/ 19 h 37"/>
                  <a:gd name="T38" fmla="*/ 13 w 13"/>
                  <a:gd name="T39" fmla="*/ 19 h 37"/>
                  <a:gd name="T40" fmla="*/ 12 w 13"/>
                  <a:gd name="T41" fmla="*/ 12 h 37"/>
                  <a:gd name="T42" fmla="*/ 11 w 13"/>
                  <a:gd name="T43" fmla="*/ 5 h 37"/>
                  <a:gd name="T44" fmla="*/ 9 w 13"/>
                  <a:gd name="T45" fmla="*/ 2 h 37"/>
                  <a:gd name="T46" fmla="*/ 8 w 13"/>
                  <a:gd name="T47" fmla="*/ 1 h 37"/>
                  <a:gd name="T48" fmla="*/ 6 w 13"/>
                  <a:gd name="T49" fmla="*/ 0 h 37"/>
                  <a:gd name="T50" fmla="*/ 6 w 13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7">
                    <a:moveTo>
                      <a:pt x="6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2"/>
                    </a:lnTo>
                    <a:lnTo>
                      <a:pt x="12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2" y="12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6" name="Freeform 22"/>
              <p:cNvSpPr>
                <a:spLocks/>
              </p:cNvSpPr>
              <p:nvPr/>
            </p:nvSpPr>
            <p:spPr bwMode="auto">
              <a:xfrm>
                <a:off x="4423" y="2640"/>
                <a:ext cx="14" cy="37"/>
              </a:xfrm>
              <a:custGeom>
                <a:avLst/>
                <a:gdLst>
                  <a:gd name="T0" fmla="*/ 7 w 14"/>
                  <a:gd name="T1" fmla="*/ 0 h 37"/>
                  <a:gd name="T2" fmla="*/ 7 w 14"/>
                  <a:gd name="T3" fmla="*/ 0 h 37"/>
                  <a:gd name="T4" fmla="*/ 6 w 14"/>
                  <a:gd name="T5" fmla="*/ 1 h 37"/>
                  <a:gd name="T6" fmla="*/ 4 w 14"/>
                  <a:gd name="T7" fmla="*/ 2 h 37"/>
                  <a:gd name="T8" fmla="*/ 2 w 14"/>
                  <a:gd name="T9" fmla="*/ 5 h 37"/>
                  <a:gd name="T10" fmla="*/ 1 w 14"/>
                  <a:gd name="T11" fmla="*/ 12 h 37"/>
                  <a:gd name="T12" fmla="*/ 0 w 14"/>
                  <a:gd name="T13" fmla="*/ 19 h 37"/>
                  <a:gd name="T14" fmla="*/ 0 w 14"/>
                  <a:gd name="T15" fmla="*/ 19 h 37"/>
                  <a:gd name="T16" fmla="*/ 1 w 14"/>
                  <a:gd name="T17" fmla="*/ 26 h 37"/>
                  <a:gd name="T18" fmla="*/ 2 w 14"/>
                  <a:gd name="T19" fmla="*/ 32 h 37"/>
                  <a:gd name="T20" fmla="*/ 4 w 14"/>
                  <a:gd name="T21" fmla="*/ 35 h 37"/>
                  <a:gd name="T22" fmla="*/ 6 w 14"/>
                  <a:gd name="T23" fmla="*/ 36 h 37"/>
                  <a:gd name="T24" fmla="*/ 7 w 14"/>
                  <a:gd name="T25" fmla="*/ 37 h 37"/>
                  <a:gd name="T26" fmla="*/ 7 w 14"/>
                  <a:gd name="T27" fmla="*/ 37 h 37"/>
                  <a:gd name="T28" fmla="*/ 8 w 14"/>
                  <a:gd name="T29" fmla="*/ 36 h 37"/>
                  <a:gd name="T30" fmla="*/ 10 w 14"/>
                  <a:gd name="T31" fmla="*/ 35 h 37"/>
                  <a:gd name="T32" fmla="*/ 12 w 14"/>
                  <a:gd name="T33" fmla="*/ 32 h 37"/>
                  <a:gd name="T34" fmla="*/ 13 w 14"/>
                  <a:gd name="T35" fmla="*/ 26 h 37"/>
                  <a:gd name="T36" fmla="*/ 14 w 14"/>
                  <a:gd name="T37" fmla="*/ 19 h 37"/>
                  <a:gd name="T38" fmla="*/ 14 w 14"/>
                  <a:gd name="T39" fmla="*/ 19 h 37"/>
                  <a:gd name="T40" fmla="*/ 13 w 14"/>
                  <a:gd name="T41" fmla="*/ 12 h 37"/>
                  <a:gd name="T42" fmla="*/ 12 w 14"/>
                  <a:gd name="T43" fmla="*/ 5 h 37"/>
                  <a:gd name="T44" fmla="*/ 10 w 14"/>
                  <a:gd name="T45" fmla="*/ 2 h 37"/>
                  <a:gd name="T46" fmla="*/ 8 w 14"/>
                  <a:gd name="T47" fmla="*/ 1 h 37"/>
                  <a:gd name="T48" fmla="*/ 7 w 14"/>
                  <a:gd name="T49" fmla="*/ 0 h 37"/>
                  <a:gd name="T50" fmla="*/ 7 w 14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7">
                    <a:moveTo>
                      <a:pt x="7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6" y="36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8" y="36"/>
                    </a:lnTo>
                    <a:lnTo>
                      <a:pt x="10" y="35"/>
                    </a:lnTo>
                    <a:lnTo>
                      <a:pt x="12" y="32"/>
                    </a:lnTo>
                    <a:lnTo>
                      <a:pt x="13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2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7" name="Freeform 23"/>
              <p:cNvSpPr>
                <a:spLocks noEditPoints="1"/>
              </p:cNvSpPr>
              <p:nvPr/>
            </p:nvSpPr>
            <p:spPr bwMode="auto">
              <a:xfrm>
                <a:off x="1907" y="861"/>
                <a:ext cx="88" cy="96"/>
              </a:xfrm>
              <a:custGeom>
                <a:avLst/>
                <a:gdLst>
                  <a:gd name="T0" fmla="*/ 40 w 88"/>
                  <a:gd name="T1" fmla="*/ 0 h 96"/>
                  <a:gd name="T2" fmla="*/ 40 w 88"/>
                  <a:gd name="T3" fmla="*/ 0 h 96"/>
                  <a:gd name="T4" fmla="*/ 34 w 88"/>
                  <a:gd name="T5" fmla="*/ 0 h 96"/>
                  <a:gd name="T6" fmla="*/ 28 w 88"/>
                  <a:gd name="T7" fmla="*/ 1 h 96"/>
                  <a:gd name="T8" fmla="*/ 23 w 88"/>
                  <a:gd name="T9" fmla="*/ 3 h 96"/>
                  <a:gd name="T10" fmla="*/ 18 w 88"/>
                  <a:gd name="T11" fmla="*/ 5 h 96"/>
                  <a:gd name="T12" fmla="*/ 13 w 88"/>
                  <a:gd name="T13" fmla="*/ 8 h 96"/>
                  <a:gd name="T14" fmla="*/ 9 w 88"/>
                  <a:gd name="T15" fmla="*/ 11 h 96"/>
                  <a:gd name="T16" fmla="*/ 4 w 88"/>
                  <a:gd name="T17" fmla="*/ 15 h 96"/>
                  <a:gd name="T18" fmla="*/ 1 w 88"/>
                  <a:gd name="T19" fmla="*/ 20 h 96"/>
                  <a:gd name="T20" fmla="*/ 28 w 88"/>
                  <a:gd name="T21" fmla="*/ 46 h 96"/>
                  <a:gd name="T22" fmla="*/ 0 w 88"/>
                  <a:gd name="T23" fmla="*/ 74 h 96"/>
                  <a:gd name="T24" fmla="*/ 0 w 88"/>
                  <a:gd name="T25" fmla="*/ 74 h 96"/>
                  <a:gd name="T26" fmla="*/ 4 w 88"/>
                  <a:gd name="T27" fmla="*/ 79 h 96"/>
                  <a:gd name="T28" fmla="*/ 8 w 88"/>
                  <a:gd name="T29" fmla="*/ 83 h 96"/>
                  <a:gd name="T30" fmla="*/ 13 w 88"/>
                  <a:gd name="T31" fmla="*/ 86 h 96"/>
                  <a:gd name="T32" fmla="*/ 18 w 88"/>
                  <a:gd name="T33" fmla="*/ 90 h 96"/>
                  <a:gd name="T34" fmla="*/ 23 w 88"/>
                  <a:gd name="T35" fmla="*/ 92 h 96"/>
                  <a:gd name="T36" fmla="*/ 28 w 88"/>
                  <a:gd name="T37" fmla="*/ 94 h 96"/>
                  <a:gd name="T38" fmla="*/ 34 w 88"/>
                  <a:gd name="T39" fmla="*/ 95 h 96"/>
                  <a:gd name="T40" fmla="*/ 40 w 88"/>
                  <a:gd name="T41" fmla="*/ 96 h 96"/>
                  <a:gd name="T42" fmla="*/ 40 w 88"/>
                  <a:gd name="T43" fmla="*/ 96 h 96"/>
                  <a:gd name="T44" fmla="*/ 50 w 88"/>
                  <a:gd name="T45" fmla="*/ 95 h 96"/>
                  <a:gd name="T46" fmla="*/ 59 w 88"/>
                  <a:gd name="T47" fmla="*/ 92 h 96"/>
                  <a:gd name="T48" fmla="*/ 67 w 88"/>
                  <a:gd name="T49" fmla="*/ 87 h 96"/>
                  <a:gd name="T50" fmla="*/ 73 w 88"/>
                  <a:gd name="T51" fmla="*/ 81 h 96"/>
                  <a:gd name="T52" fmla="*/ 80 w 88"/>
                  <a:gd name="T53" fmla="*/ 74 h 96"/>
                  <a:gd name="T54" fmla="*/ 84 w 88"/>
                  <a:gd name="T55" fmla="*/ 66 h 96"/>
                  <a:gd name="T56" fmla="*/ 87 w 88"/>
                  <a:gd name="T57" fmla="*/ 57 h 96"/>
                  <a:gd name="T58" fmla="*/ 88 w 88"/>
                  <a:gd name="T59" fmla="*/ 47 h 96"/>
                  <a:gd name="T60" fmla="*/ 88 w 88"/>
                  <a:gd name="T61" fmla="*/ 47 h 96"/>
                  <a:gd name="T62" fmla="*/ 87 w 88"/>
                  <a:gd name="T63" fmla="*/ 38 h 96"/>
                  <a:gd name="T64" fmla="*/ 84 w 88"/>
                  <a:gd name="T65" fmla="*/ 29 h 96"/>
                  <a:gd name="T66" fmla="*/ 80 w 88"/>
                  <a:gd name="T67" fmla="*/ 21 h 96"/>
                  <a:gd name="T68" fmla="*/ 73 w 88"/>
                  <a:gd name="T69" fmla="*/ 13 h 96"/>
                  <a:gd name="T70" fmla="*/ 67 w 88"/>
                  <a:gd name="T71" fmla="*/ 8 h 96"/>
                  <a:gd name="T72" fmla="*/ 59 w 88"/>
                  <a:gd name="T73" fmla="*/ 3 h 96"/>
                  <a:gd name="T74" fmla="*/ 50 w 88"/>
                  <a:gd name="T75" fmla="*/ 1 h 96"/>
                  <a:gd name="T76" fmla="*/ 40 w 88"/>
                  <a:gd name="T77" fmla="*/ 0 h 96"/>
                  <a:gd name="T78" fmla="*/ 40 w 88"/>
                  <a:gd name="T79" fmla="*/ 0 h 96"/>
                  <a:gd name="T80" fmla="*/ 42 w 88"/>
                  <a:gd name="T81" fmla="*/ 33 h 96"/>
                  <a:gd name="T82" fmla="*/ 42 w 88"/>
                  <a:gd name="T83" fmla="*/ 33 h 96"/>
                  <a:gd name="T84" fmla="*/ 39 w 88"/>
                  <a:gd name="T85" fmla="*/ 32 h 96"/>
                  <a:gd name="T86" fmla="*/ 36 w 88"/>
                  <a:gd name="T87" fmla="*/ 30 h 96"/>
                  <a:gd name="T88" fmla="*/ 35 w 88"/>
                  <a:gd name="T89" fmla="*/ 28 h 96"/>
                  <a:gd name="T90" fmla="*/ 34 w 88"/>
                  <a:gd name="T91" fmla="*/ 24 h 96"/>
                  <a:gd name="T92" fmla="*/ 34 w 88"/>
                  <a:gd name="T93" fmla="*/ 24 h 96"/>
                  <a:gd name="T94" fmla="*/ 35 w 88"/>
                  <a:gd name="T95" fmla="*/ 21 h 96"/>
                  <a:gd name="T96" fmla="*/ 36 w 88"/>
                  <a:gd name="T97" fmla="*/ 19 h 96"/>
                  <a:gd name="T98" fmla="*/ 39 w 88"/>
                  <a:gd name="T99" fmla="*/ 17 h 96"/>
                  <a:gd name="T100" fmla="*/ 42 w 88"/>
                  <a:gd name="T101" fmla="*/ 15 h 96"/>
                  <a:gd name="T102" fmla="*/ 42 w 88"/>
                  <a:gd name="T103" fmla="*/ 15 h 96"/>
                  <a:gd name="T104" fmla="*/ 46 w 88"/>
                  <a:gd name="T105" fmla="*/ 17 h 96"/>
                  <a:gd name="T106" fmla="*/ 49 w 88"/>
                  <a:gd name="T107" fmla="*/ 19 h 96"/>
                  <a:gd name="T108" fmla="*/ 51 w 88"/>
                  <a:gd name="T109" fmla="*/ 21 h 96"/>
                  <a:gd name="T110" fmla="*/ 51 w 88"/>
                  <a:gd name="T111" fmla="*/ 24 h 96"/>
                  <a:gd name="T112" fmla="*/ 51 w 88"/>
                  <a:gd name="T113" fmla="*/ 24 h 96"/>
                  <a:gd name="T114" fmla="*/ 51 w 88"/>
                  <a:gd name="T115" fmla="*/ 28 h 96"/>
                  <a:gd name="T116" fmla="*/ 49 w 88"/>
                  <a:gd name="T117" fmla="*/ 30 h 96"/>
                  <a:gd name="T118" fmla="*/ 46 w 88"/>
                  <a:gd name="T119" fmla="*/ 32 h 96"/>
                  <a:gd name="T120" fmla="*/ 42 w 88"/>
                  <a:gd name="T121" fmla="*/ 33 h 96"/>
                  <a:gd name="T122" fmla="*/ 42 w 88"/>
                  <a:gd name="T123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8" h="96">
                    <a:moveTo>
                      <a:pt x="40" y="0"/>
                    </a:moveTo>
                    <a:lnTo>
                      <a:pt x="40" y="0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3" y="3"/>
                    </a:lnTo>
                    <a:lnTo>
                      <a:pt x="18" y="5"/>
                    </a:lnTo>
                    <a:lnTo>
                      <a:pt x="13" y="8"/>
                    </a:lnTo>
                    <a:lnTo>
                      <a:pt x="9" y="11"/>
                    </a:lnTo>
                    <a:lnTo>
                      <a:pt x="4" y="15"/>
                    </a:lnTo>
                    <a:lnTo>
                      <a:pt x="1" y="20"/>
                    </a:lnTo>
                    <a:lnTo>
                      <a:pt x="28" y="4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4" y="79"/>
                    </a:lnTo>
                    <a:lnTo>
                      <a:pt x="8" y="83"/>
                    </a:lnTo>
                    <a:lnTo>
                      <a:pt x="13" y="86"/>
                    </a:lnTo>
                    <a:lnTo>
                      <a:pt x="18" y="90"/>
                    </a:lnTo>
                    <a:lnTo>
                      <a:pt x="23" y="92"/>
                    </a:lnTo>
                    <a:lnTo>
                      <a:pt x="28" y="94"/>
                    </a:lnTo>
                    <a:lnTo>
                      <a:pt x="34" y="95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50" y="95"/>
                    </a:lnTo>
                    <a:lnTo>
                      <a:pt x="59" y="92"/>
                    </a:lnTo>
                    <a:lnTo>
                      <a:pt x="67" y="87"/>
                    </a:lnTo>
                    <a:lnTo>
                      <a:pt x="73" y="81"/>
                    </a:lnTo>
                    <a:lnTo>
                      <a:pt x="80" y="74"/>
                    </a:lnTo>
                    <a:lnTo>
                      <a:pt x="84" y="66"/>
                    </a:lnTo>
                    <a:lnTo>
                      <a:pt x="87" y="57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87" y="38"/>
                    </a:lnTo>
                    <a:lnTo>
                      <a:pt x="84" y="29"/>
                    </a:lnTo>
                    <a:lnTo>
                      <a:pt x="80" y="21"/>
                    </a:lnTo>
                    <a:lnTo>
                      <a:pt x="73" y="13"/>
                    </a:lnTo>
                    <a:lnTo>
                      <a:pt x="67" y="8"/>
                    </a:lnTo>
                    <a:lnTo>
                      <a:pt x="59" y="3"/>
                    </a:lnTo>
                    <a:lnTo>
                      <a:pt x="50" y="1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  <a:moveTo>
                      <a:pt x="42" y="33"/>
                    </a:moveTo>
                    <a:lnTo>
                      <a:pt x="42" y="33"/>
                    </a:lnTo>
                    <a:lnTo>
                      <a:pt x="39" y="32"/>
                    </a:lnTo>
                    <a:lnTo>
                      <a:pt x="36" y="30"/>
                    </a:lnTo>
                    <a:lnTo>
                      <a:pt x="35" y="28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5" y="21"/>
                    </a:lnTo>
                    <a:lnTo>
                      <a:pt x="36" y="19"/>
                    </a:lnTo>
                    <a:lnTo>
                      <a:pt x="39" y="1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6" y="17"/>
                    </a:lnTo>
                    <a:lnTo>
                      <a:pt x="49" y="19"/>
                    </a:lnTo>
                    <a:lnTo>
                      <a:pt x="51" y="21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1" y="28"/>
                    </a:lnTo>
                    <a:lnTo>
                      <a:pt x="49" y="30"/>
                    </a:lnTo>
                    <a:lnTo>
                      <a:pt x="46" y="32"/>
                    </a:lnTo>
                    <a:lnTo>
                      <a:pt x="42" y="33"/>
                    </a:lnTo>
                    <a:lnTo>
                      <a:pt x="42" y="3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8" name="Freeform 24"/>
              <p:cNvSpPr>
                <a:spLocks/>
              </p:cNvSpPr>
              <p:nvPr/>
            </p:nvSpPr>
            <p:spPr bwMode="auto">
              <a:xfrm>
                <a:off x="1769" y="707"/>
                <a:ext cx="226" cy="138"/>
              </a:xfrm>
              <a:custGeom>
                <a:avLst/>
                <a:gdLst>
                  <a:gd name="T0" fmla="*/ 209 w 226"/>
                  <a:gd name="T1" fmla="*/ 0 h 138"/>
                  <a:gd name="T2" fmla="*/ 17 w 226"/>
                  <a:gd name="T3" fmla="*/ 0 h 138"/>
                  <a:gd name="T4" fmla="*/ 17 w 226"/>
                  <a:gd name="T5" fmla="*/ 0 h 138"/>
                  <a:gd name="T6" fmla="*/ 13 w 226"/>
                  <a:gd name="T7" fmla="*/ 0 h 138"/>
                  <a:gd name="T8" fmla="*/ 11 w 226"/>
                  <a:gd name="T9" fmla="*/ 1 h 138"/>
                  <a:gd name="T10" fmla="*/ 6 w 226"/>
                  <a:gd name="T11" fmla="*/ 4 h 138"/>
                  <a:gd name="T12" fmla="*/ 2 w 226"/>
                  <a:gd name="T13" fmla="*/ 9 h 138"/>
                  <a:gd name="T14" fmla="*/ 0 w 226"/>
                  <a:gd name="T15" fmla="*/ 12 h 138"/>
                  <a:gd name="T16" fmla="*/ 0 w 226"/>
                  <a:gd name="T17" fmla="*/ 15 h 138"/>
                  <a:gd name="T18" fmla="*/ 0 w 226"/>
                  <a:gd name="T19" fmla="*/ 41 h 138"/>
                  <a:gd name="T20" fmla="*/ 0 w 226"/>
                  <a:gd name="T21" fmla="*/ 41 h 138"/>
                  <a:gd name="T22" fmla="*/ 0 w 226"/>
                  <a:gd name="T23" fmla="*/ 44 h 138"/>
                  <a:gd name="T24" fmla="*/ 2 w 226"/>
                  <a:gd name="T25" fmla="*/ 47 h 138"/>
                  <a:gd name="T26" fmla="*/ 6 w 226"/>
                  <a:gd name="T27" fmla="*/ 52 h 138"/>
                  <a:gd name="T28" fmla="*/ 11 w 226"/>
                  <a:gd name="T29" fmla="*/ 55 h 138"/>
                  <a:gd name="T30" fmla="*/ 13 w 226"/>
                  <a:gd name="T31" fmla="*/ 56 h 138"/>
                  <a:gd name="T32" fmla="*/ 17 w 226"/>
                  <a:gd name="T33" fmla="*/ 57 h 138"/>
                  <a:gd name="T34" fmla="*/ 169 w 226"/>
                  <a:gd name="T35" fmla="*/ 57 h 138"/>
                  <a:gd name="T36" fmla="*/ 186 w 226"/>
                  <a:gd name="T37" fmla="*/ 138 h 138"/>
                  <a:gd name="T38" fmla="*/ 201 w 226"/>
                  <a:gd name="T39" fmla="*/ 57 h 138"/>
                  <a:gd name="T40" fmla="*/ 209 w 226"/>
                  <a:gd name="T41" fmla="*/ 57 h 138"/>
                  <a:gd name="T42" fmla="*/ 209 w 226"/>
                  <a:gd name="T43" fmla="*/ 57 h 138"/>
                  <a:gd name="T44" fmla="*/ 213 w 226"/>
                  <a:gd name="T45" fmla="*/ 56 h 138"/>
                  <a:gd name="T46" fmla="*/ 216 w 226"/>
                  <a:gd name="T47" fmla="*/ 55 h 138"/>
                  <a:gd name="T48" fmla="*/ 221 w 226"/>
                  <a:gd name="T49" fmla="*/ 52 h 138"/>
                  <a:gd name="T50" fmla="*/ 225 w 226"/>
                  <a:gd name="T51" fmla="*/ 47 h 138"/>
                  <a:gd name="T52" fmla="*/ 226 w 226"/>
                  <a:gd name="T53" fmla="*/ 44 h 138"/>
                  <a:gd name="T54" fmla="*/ 226 w 226"/>
                  <a:gd name="T55" fmla="*/ 41 h 138"/>
                  <a:gd name="T56" fmla="*/ 226 w 226"/>
                  <a:gd name="T57" fmla="*/ 15 h 138"/>
                  <a:gd name="T58" fmla="*/ 226 w 226"/>
                  <a:gd name="T59" fmla="*/ 15 h 138"/>
                  <a:gd name="T60" fmla="*/ 226 w 226"/>
                  <a:gd name="T61" fmla="*/ 12 h 138"/>
                  <a:gd name="T62" fmla="*/ 225 w 226"/>
                  <a:gd name="T63" fmla="*/ 9 h 138"/>
                  <a:gd name="T64" fmla="*/ 221 w 226"/>
                  <a:gd name="T65" fmla="*/ 4 h 138"/>
                  <a:gd name="T66" fmla="*/ 216 w 226"/>
                  <a:gd name="T67" fmla="*/ 1 h 138"/>
                  <a:gd name="T68" fmla="*/ 213 w 226"/>
                  <a:gd name="T69" fmla="*/ 0 h 138"/>
                  <a:gd name="T70" fmla="*/ 209 w 226"/>
                  <a:gd name="T71" fmla="*/ 0 h 138"/>
                  <a:gd name="T72" fmla="*/ 209 w 226"/>
                  <a:gd name="T7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6" h="138">
                    <a:moveTo>
                      <a:pt x="209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47"/>
                    </a:lnTo>
                    <a:lnTo>
                      <a:pt x="6" y="52"/>
                    </a:lnTo>
                    <a:lnTo>
                      <a:pt x="11" y="55"/>
                    </a:lnTo>
                    <a:lnTo>
                      <a:pt x="13" y="56"/>
                    </a:lnTo>
                    <a:lnTo>
                      <a:pt x="17" y="57"/>
                    </a:lnTo>
                    <a:lnTo>
                      <a:pt x="169" y="57"/>
                    </a:lnTo>
                    <a:lnTo>
                      <a:pt x="186" y="138"/>
                    </a:lnTo>
                    <a:lnTo>
                      <a:pt x="201" y="57"/>
                    </a:lnTo>
                    <a:lnTo>
                      <a:pt x="209" y="57"/>
                    </a:lnTo>
                    <a:lnTo>
                      <a:pt x="209" y="57"/>
                    </a:lnTo>
                    <a:lnTo>
                      <a:pt x="213" y="56"/>
                    </a:lnTo>
                    <a:lnTo>
                      <a:pt x="216" y="55"/>
                    </a:lnTo>
                    <a:lnTo>
                      <a:pt x="221" y="52"/>
                    </a:lnTo>
                    <a:lnTo>
                      <a:pt x="225" y="47"/>
                    </a:lnTo>
                    <a:lnTo>
                      <a:pt x="226" y="44"/>
                    </a:lnTo>
                    <a:lnTo>
                      <a:pt x="226" y="41"/>
                    </a:lnTo>
                    <a:lnTo>
                      <a:pt x="226" y="15"/>
                    </a:lnTo>
                    <a:lnTo>
                      <a:pt x="226" y="15"/>
                    </a:lnTo>
                    <a:lnTo>
                      <a:pt x="226" y="12"/>
                    </a:lnTo>
                    <a:lnTo>
                      <a:pt x="225" y="9"/>
                    </a:lnTo>
                    <a:lnTo>
                      <a:pt x="221" y="4"/>
                    </a:lnTo>
                    <a:lnTo>
                      <a:pt x="216" y="1"/>
                    </a:lnTo>
                    <a:lnTo>
                      <a:pt x="213" y="0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49" name="Freeform 25"/>
              <p:cNvSpPr>
                <a:spLocks noEditPoints="1"/>
              </p:cNvSpPr>
              <p:nvPr/>
            </p:nvSpPr>
            <p:spPr bwMode="auto">
              <a:xfrm>
                <a:off x="1776" y="861"/>
                <a:ext cx="87" cy="96"/>
              </a:xfrm>
              <a:custGeom>
                <a:avLst/>
                <a:gdLst>
                  <a:gd name="T0" fmla="*/ 59 w 87"/>
                  <a:gd name="T1" fmla="*/ 46 h 96"/>
                  <a:gd name="T2" fmla="*/ 86 w 87"/>
                  <a:gd name="T3" fmla="*/ 20 h 96"/>
                  <a:gd name="T4" fmla="*/ 86 w 87"/>
                  <a:gd name="T5" fmla="*/ 20 h 96"/>
                  <a:gd name="T6" fmla="*/ 82 w 87"/>
                  <a:gd name="T7" fmla="*/ 15 h 96"/>
                  <a:gd name="T8" fmla="*/ 79 w 87"/>
                  <a:gd name="T9" fmla="*/ 11 h 96"/>
                  <a:gd name="T10" fmla="*/ 74 w 87"/>
                  <a:gd name="T11" fmla="*/ 8 h 96"/>
                  <a:gd name="T12" fmla="*/ 70 w 87"/>
                  <a:gd name="T13" fmla="*/ 5 h 96"/>
                  <a:gd name="T14" fmla="*/ 64 w 87"/>
                  <a:gd name="T15" fmla="*/ 3 h 96"/>
                  <a:gd name="T16" fmla="*/ 58 w 87"/>
                  <a:gd name="T17" fmla="*/ 1 h 96"/>
                  <a:gd name="T18" fmla="*/ 53 w 87"/>
                  <a:gd name="T19" fmla="*/ 0 h 96"/>
                  <a:gd name="T20" fmla="*/ 47 w 87"/>
                  <a:gd name="T21" fmla="*/ 0 h 96"/>
                  <a:gd name="T22" fmla="*/ 47 w 87"/>
                  <a:gd name="T23" fmla="*/ 0 h 96"/>
                  <a:gd name="T24" fmla="*/ 38 w 87"/>
                  <a:gd name="T25" fmla="*/ 1 h 96"/>
                  <a:gd name="T26" fmla="*/ 28 w 87"/>
                  <a:gd name="T27" fmla="*/ 3 h 96"/>
                  <a:gd name="T28" fmla="*/ 20 w 87"/>
                  <a:gd name="T29" fmla="*/ 8 h 96"/>
                  <a:gd name="T30" fmla="*/ 13 w 87"/>
                  <a:gd name="T31" fmla="*/ 13 h 96"/>
                  <a:gd name="T32" fmla="*/ 8 w 87"/>
                  <a:gd name="T33" fmla="*/ 21 h 96"/>
                  <a:gd name="T34" fmla="*/ 3 w 87"/>
                  <a:gd name="T35" fmla="*/ 29 h 96"/>
                  <a:gd name="T36" fmla="*/ 1 w 87"/>
                  <a:gd name="T37" fmla="*/ 38 h 96"/>
                  <a:gd name="T38" fmla="*/ 0 w 87"/>
                  <a:gd name="T39" fmla="*/ 47 h 96"/>
                  <a:gd name="T40" fmla="*/ 0 w 87"/>
                  <a:gd name="T41" fmla="*/ 47 h 96"/>
                  <a:gd name="T42" fmla="*/ 1 w 87"/>
                  <a:gd name="T43" fmla="*/ 57 h 96"/>
                  <a:gd name="T44" fmla="*/ 3 w 87"/>
                  <a:gd name="T45" fmla="*/ 66 h 96"/>
                  <a:gd name="T46" fmla="*/ 8 w 87"/>
                  <a:gd name="T47" fmla="*/ 74 h 96"/>
                  <a:gd name="T48" fmla="*/ 13 w 87"/>
                  <a:gd name="T49" fmla="*/ 81 h 96"/>
                  <a:gd name="T50" fmla="*/ 20 w 87"/>
                  <a:gd name="T51" fmla="*/ 87 h 96"/>
                  <a:gd name="T52" fmla="*/ 28 w 87"/>
                  <a:gd name="T53" fmla="*/ 92 h 96"/>
                  <a:gd name="T54" fmla="*/ 38 w 87"/>
                  <a:gd name="T55" fmla="*/ 95 h 96"/>
                  <a:gd name="T56" fmla="*/ 47 w 87"/>
                  <a:gd name="T57" fmla="*/ 96 h 96"/>
                  <a:gd name="T58" fmla="*/ 47 w 87"/>
                  <a:gd name="T59" fmla="*/ 96 h 96"/>
                  <a:gd name="T60" fmla="*/ 53 w 87"/>
                  <a:gd name="T61" fmla="*/ 95 h 96"/>
                  <a:gd name="T62" fmla="*/ 59 w 87"/>
                  <a:gd name="T63" fmla="*/ 94 h 96"/>
                  <a:gd name="T64" fmla="*/ 64 w 87"/>
                  <a:gd name="T65" fmla="*/ 92 h 96"/>
                  <a:gd name="T66" fmla="*/ 70 w 87"/>
                  <a:gd name="T67" fmla="*/ 90 h 96"/>
                  <a:gd name="T68" fmla="*/ 75 w 87"/>
                  <a:gd name="T69" fmla="*/ 86 h 96"/>
                  <a:gd name="T70" fmla="*/ 79 w 87"/>
                  <a:gd name="T71" fmla="*/ 83 h 96"/>
                  <a:gd name="T72" fmla="*/ 83 w 87"/>
                  <a:gd name="T73" fmla="*/ 79 h 96"/>
                  <a:gd name="T74" fmla="*/ 87 w 87"/>
                  <a:gd name="T75" fmla="*/ 74 h 96"/>
                  <a:gd name="T76" fmla="*/ 59 w 87"/>
                  <a:gd name="T77" fmla="*/ 46 h 96"/>
                  <a:gd name="T78" fmla="*/ 44 w 87"/>
                  <a:gd name="T79" fmla="*/ 33 h 96"/>
                  <a:gd name="T80" fmla="*/ 44 w 87"/>
                  <a:gd name="T81" fmla="*/ 33 h 96"/>
                  <a:gd name="T82" fmla="*/ 41 w 87"/>
                  <a:gd name="T83" fmla="*/ 32 h 96"/>
                  <a:gd name="T84" fmla="*/ 39 w 87"/>
                  <a:gd name="T85" fmla="*/ 30 h 96"/>
                  <a:gd name="T86" fmla="*/ 37 w 87"/>
                  <a:gd name="T87" fmla="*/ 28 h 96"/>
                  <a:gd name="T88" fmla="*/ 36 w 87"/>
                  <a:gd name="T89" fmla="*/ 24 h 96"/>
                  <a:gd name="T90" fmla="*/ 36 w 87"/>
                  <a:gd name="T91" fmla="*/ 24 h 96"/>
                  <a:gd name="T92" fmla="*/ 37 w 87"/>
                  <a:gd name="T93" fmla="*/ 21 h 96"/>
                  <a:gd name="T94" fmla="*/ 39 w 87"/>
                  <a:gd name="T95" fmla="*/ 19 h 96"/>
                  <a:gd name="T96" fmla="*/ 41 w 87"/>
                  <a:gd name="T97" fmla="*/ 17 h 96"/>
                  <a:gd name="T98" fmla="*/ 44 w 87"/>
                  <a:gd name="T99" fmla="*/ 15 h 96"/>
                  <a:gd name="T100" fmla="*/ 44 w 87"/>
                  <a:gd name="T101" fmla="*/ 15 h 96"/>
                  <a:gd name="T102" fmla="*/ 48 w 87"/>
                  <a:gd name="T103" fmla="*/ 17 h 96"/>
                  <a:gd name="T104" fmla="*/ 50 w 87"/>
                  <a:gd name="T105" fmla="*/ 19 h 96"/>
                  <a:gd name="T106" fmla="*/ 52 w 87"/>
                  <a:gd name="T107" fmla="*/ 21 h 96"/>
                  <a:gd name="T108" fmla="*/ 53 w 87"/>
                  <a:gd name="T109" fmla="*/ 24 h 96"/>
                  <a:gd name="T110" fmla="*/ 53 w 87"/>
                  <a:gd name="T111" fmla="*/ 24 h 96"/>
                  <a:gd name="T112" fmla="*/ 52 w 87"/>
                  <a:gd name="T113" fmla="*/ 28 h 96"/>
                  <a:gd name="T114" fmla="*/ 50 w 87"/>
                  <a:gd name="T115" fmla="*/ 30 h 96"/>
                  <a:gd name="T116" fmla="*/ 48 w 87"/>
                  <a:gd name="T117" fmla="*/ 32 h 96"/>
                  <a:gd name="T118" fmla="*/ 44 w 87"/>
                  <a:gd name="T119" fmla="*/ 33 h 96"/>
                  <a:gd name="T120" fmla="*/ 44 w 87"/>
                  <a:gd name="T121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96">
                    <a:moveTo>
                      <a:pt x="59" y="46"/>
                    </a:moveTo>
                    <a:lnTo>
                      <a:pt x="86" y="20"/>
                    </a:lnTo>
                    <a:lnTo>
                      <a:pt x="86" y="20"/>
                    </a:lnTo>
                    <a:lnTo>
                      <a:pt x="82" y="15"/>
                    </a:lnTo>
                    <a:lnTo>
                      <a:pt x="79" y="11"/>
                    </a:lnTo>
                    <a:lnTo>
                      <a:pt x="74" y="8"/>
                    </a:lnTo>
                    <a:lnTo>
                      <a:pt x="70" y="5"/>
                    </a:lnTo>
                    <a:lnTo>
                      <a:pt x="64" y="3"/>
                    </a:lnTo>
                    <a:lnTo>
                      <a:pt x="58" y="1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20" y="8"/>
                    </a:lnTo>
                    <a:lnTo>
                      <a:pt x="13" y="13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8" y="74"/>
                    </a:lnTo>
                    <a:lnTo>
                      <a:pt x="13" y="81"/>
                    </a:lnTo>
                    <a:lnTo>
                      <a:pt x="20" y="87"/>
                    </a:lnTo>
                    <a:lnTo>
                      <a:pt x="28" y="92"/>
                    </a:lnTo>
                    <a:lnTo>
                      <a:pt x="38" y="95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53" y="95"/>
                    </a:lnTo>
                    <a:lnTo>
                      <a:pt x="59" y="94"/>
                    </a:lnTo>
                    <a:lnTo>
                      <a:pt x="64" y="92"/>
                    </a:lnTo>
                    <a:lnTo>
                      <a:pt x="70" y="90"/>
                    </a:lnTo>
                    <a:lnTo>
                      <a:pt x="75" y="86"/>
                    </a:lnTo>
                    <a:lnTo>
                      <a:pt x="79" y="83"/>
                    </a:lnTo>
                    <a:lnTo>
                      <a:pt x="83" y="79"/>
                    </a:lnTo>
                    <a:lnTo>
                      <a:pt x="87" y="74"/>
                    </a:lnTo>
                    <a:lnTo>
                      <a:pt x="59" y="46"/>
                    </a:lnTo>
                    <a:close/>
                    <a:moveTo>
                      <a:pt x="44" y="33"/>
                    </a:moveTo>
                    <a:lnTo>
                      <a:pt x="44" y="33"/>
                    </a:lnTo>
                    <a:lnTo>
                      <a:pt x="41" y="32"/>
                    </a:lnTo>
                    <a:lnTo>
                      <a:pt x="39" y="30"/>
                    </a:lnTo>
                    <a:lnTo>
                      <a:pt x="37" y="28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7" y="21"/>
                    </a:lnTo>
                    <a:lnTo>
                      <a:pt x="39" y="19"/>
                    </a:lnTo>
                    <a:lnTo>
                      <a:pt x="41" y="17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52" y="21"/>
                    </a:lnTo>
                    <a:lnTo>
                      <a:pt x="53" y="24"/>
                    </a:lnTo>
                    <a:lnTo>
                      <a:pt x="53" y="24"/>
                    </a:lnTo>
                    <a:lnTo>
                      <a:pt x="52" y="28"/>
                    </a:lnTo>
                    <a:lnTo>
                      <a:pt x="50" y="30"/>
                    </a:lnTo>
                    <a:lnTo>
                      <a:pt x="48" y="32"/>
                    </a:lnTo>
                    <a:lnTo>
                      <a:pt x="44" y="33"/>
                    </a:lnTo>
                    <a:lnTo>
                      <a:pt x="44" y="3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0" name="Freeform 26"/>
              <p:cNvSpPr>
                <a:spLocks/>
              </p:cNvSpPr>
              <p:nvPr/>
            </p:nvSpPr>
            <p:spPr bwMode="auto">
              <a:xfrm>
                <a:off x="1766" y="781"/>
                <a:ext cx="162" cy="125"/>
              </a:xfrm>
              <a:custGeom>
                <a:avLst/>
                <a:gdLst>
                  <a:gd name="T0" fmla="*/ 146 w 162"/>
                  <a:gd name="T1" fmla="*/ 0 h 125"/>
                  <a:gd name="T2" fmla="*/ 17 w 162"/>
                  <a:gd name="T3" fmla="*/ 0 h 125"/>
                  <a:gd name="T4" fmla="*/ 17 w 162"/>
                  <a:gd name="T5" fmla="*/ 0 h 125"/>
                  <a:gd name="T6" fmla="*/ 14 w 162"/>
                  <a:gd name="T7" fmla="*/ 1 h 125"/>
                  <a:gd name="T8" fmla="*/ 11 w 162"/>
                  <a:gd name="T9" fmla="*/ 1 h 125"/>
                  <a:gd name="T10" fmla="*/ 6 w 162"/>
                  <a:gd name="T11" fmla="*/ 5 h 125"/>
                  <a:gd name="T12" fmla="*/ 2 w 162"/>
                  <a:gd name="T13" fmla="*/ 10 h 125"/>
                  <a:gd name="T14" fmla="*/ 1 w 162"/>
                  <a:gd name="T15" fmla="*/ 13 h 125"/>
                  <a:gd name="T16" fmla="*/ 0 w 162"/>
                  <a:gd name="T17" fmla="*/ 16 h 125"/>
                  <a:gd name="T18" fmla="*/ 0 w 162"/>
                  <a:gd name="T19" fmla="*/ 41 h 125"/>
                  <a:gd name="T20" fmla="*/ 0 w 162"/>
                  <a:gd name="T21" fmla="*/ 41 h 125"/>
                  <a:gd name="T22" fmla="*/ 1 w 162"/>
                  <a:gd name="T23" fmla="*/ 45 h 125"/>
                  <a:gd name="T24" fmla="*/ 2 w 162"/>
                  <a:gd name="T25" fmla="*/ 48 h 125"/>
                  <a:gd name="T26" fmla="*/ 6 w 162"/>
                  <a:gd name="T27" fmla="*/ 52 h 125"/>
                  <a:gd name="T28" fmla="*/ 11 w 162"/>
                  <a:gd name="T29" fmla="*/ 56 h 125"/>
                  <a:gd name="T30" fmla="*/ 14 w 162"/>
                  <a:gd name="T31" fmla="*/ 57 h 125"/>
                  <a:gd name="T32" fmla="*/ 17 w 162"/>
                  <a:gd name="T33" fmla="*/ 57 h 125"/>
                  <a:gd name="T34" fmla="*/ 100 w 162"/>
                  <a:gd name="T35" fmla="*/ 57 h 125"/>
                  <a:gd name="T36" fmla="*/ 114 w 162"/>
                  <a:gd name="T37" fmla="*/ 125 h 125"/>
                  <a:gd name="T38" fmla="*/ 128 w 162"/>
                  <a:gd name="T39" fmla="*/ 57 h 125"/>
                  <a:gd name="T40" fmla="*/ 146 w 162"/>
                  <a:gd name="T41" fmla="*/ 57 h 125"/>
                  <a:gd name="T42" fmla="*/ 146 w 162"/>
                  <a:gd name="T43" fmla="*/ 57 h 125"/>
                  <a:gd name="T44" fmla="*/ 150 w 162"/>
                  <a:gd name="T45" fmla="*/ 57 h 125"/>
                  <a:gd name="T46" fmla="*/ 153 w 162"/>
                  <a:gd name="T47" fmla="*/ 56 h 125"/>
                  <a:gd name="T48" fmla="*/ 158 w 162"/>
                  <a:gd name="T49" fmla="*/ 52 h 125"/>
                  <a:gd name="T50" fmla="*/ 161 w 162"/>
                  <a:gd name="T51" fmla="*/ 48 h 125"/>
                  <a:gd name="T52" fmla="*/ 162 w 162"/>
                  <a:gd name="T53" fmla="*/ 45 h 125"/>
                  <a:gd name="T54" fmla="*/ 162 w 162"/>
                  <a:gd name="T55" fmla="*/ 41 h 125"/>
                  <a:gd name="T56" fmla="*/ 162 w 162"/>
                  <a:gd name="T57" fmla="*/ 16 h 125"/>
                  <a:gd name="T58" fmla="*/ 162 w 162"/>
                  <a:gd name="T59" fmla="*/ 16 h 125"/>
                  <a:gd name="T60" fmla="*/ 162 w 162"/>
                  <a:gd name="T61" fmla="*/ 13 h 125"/>
                  <a:gd name="T62" fmla="*/ 161 w 162"/>
                  <a:gd name="T63" fmla="*/ 10 h 125"/>
                  <a:gd name="T64" fmla="*/ 158 w 162"/>
                  <a:gd name="T65" fmla="*/ 5 h 125"/>
                  <a:gd name="T66" fmla="*/ 153 w 162"/>
                  <a:gd name="T67" fmla="*/ 1 h 125"/>
                  <a:gd name="T68" fmla="*/ 150 w 162"/>
                  <a:gd name="T69" fmla="*/ 1 h 125"/>
                  <a:gd name="T70" fmla="*/ 146 w 162"/>
                  <a:gd name="T71" fmla="*/ 0 h 125"/>
                  <a:gd name="T72" fmla="*/ 146 w 162"/>
                  <a:gd name="T7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2" h="125">
                    <a:moveTo>
                      <a:pt x="146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5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11" y="56"/>
                    </a:lnTo>
                    <a:lnTo>
                      <a:pt x="14" y="57"/>
                    </a:lnTo>
                    <a:lnTo>
                      <a:pt x="17" y="57"/>
                    </a:lnTo>
                    <a:lnTo>
                      <a:pt x="100" y="57"/>
                    </a:lnTo>
                    <a:lnTo>
                      <a:pt x="114" y="125"/>
                    </a:lnTo>
                    <a:lnTo>
                      <a:pt x="128" y="57"/>
                    </a:lnTo>
                    <a:lnTo>
                      <a:pt x="146" y="57"/>
                    </a:lnTo>
                    <a:lnTo>
                      <a:pt x="146" y="57"/>
                    </a:lnTo>
                    <a:lnTo>
                      <a:pt x="150" y="57"/>
                    </a:lnTo>
                    <a:lnTo>
                      <a:pt x="153" y="56"/>
                    </a:lnTo>
                    <a:lnTo>
                      <a:pt x="158" y="52"/>
                    </a:lnTo>
                    <a:lnTo>
                      <a:pt x="161" y="48"/>
                    </a:lnTo>
                    <a:lnTo>
                      <a:pt x="162" y="45"/>
                    </a:lnTo>
                    <a:lnTo>
                      <a:pt x="162" y="41"/>
                    </a:lnTo>
                    <a:lnTo>
                      <a:pt x="162" y="16"/>
                    </a:lnTo>
                    <a:lnTo>
                      <a:pt x="162" y="16"/>
                    </a:lnTo>
                    <a:lnTo>
                      <a:pt x="162" y="13"/>
                    </a:lnTo>
                    <a:lnTo>
                      <a:pt x="161" y="10"/>
                    </a:lnTo>
                    <a:lnTo>
                      <a:pt x="158" y="5"/>
                    </a:lnTo>
                    <a:lnTo>
                      <a:pt x="153" y="1"/>
                    </a:lnTo>
                    <a:lnTo>
                      <a:pt x="150" y="1"/>
                    </a:lnTo>
                    <a:lnTo>
                      <a:pt x="146" y="0"/>
                    </a:lnTo>
                    <a:lnTo>
                      <a:pt x="146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1" name="Freeform 27"/>
              <p:cNvSpPr>
                <a:spLocks/>
              </p:cNvSpPr>
              <p:nvPr/>
            </p:nvSpPr>
            <p:spPr bwMode="auto">
              <a:xfrm>
                <a:off x="4341" y="2302"/>
                <a:ext cx="9" cy="28"/>
              </a:xfrm>
              <a:custGeom>
                <a:avLst/>
                <a:gdLst>
                  <a:gd name="T0" fmla="*/ 0 w 9"/>
                  <a:gd name="T1" fmla="*/ 0 h 28"/>
                  <a:gd name="T2" fmla="*/ 0 w 9"/>
                  <a:gd name="T3" fmla="*/ 23 h 28"/>
                  <a:gd name="T4" fmla="*/ 0 w 9"/>
                  <a:gd name="T5" fmla="*/ 23 h 28"/>
                  <a:gd name="T6" fmla="*/ 0 w 9"/>
                  <a:gd name="T7" fmla="*/ 25 h 28"/>
                  <a:gd name="T8" fmla="*/ 1 w 9"/>
                  <a:gd name="T9" fmla="*/ 26 h 28"/>
                  <a:gd name="T10" fmla="*/ 3 w 9"/>
                  <a:gd name="T11" fmla="*/ 27 h 28"/>
                  <a:gd name="T12" fmla="*/ 4 w 9"/>
                  <a:gd name="T13" fmla="*/ 28 h 28"/>
                  <a:gd name="T14" fmla="*/ 4 w 9"/>
                  <a:gd name="T15" fmla="*/ 28 h 28"/>
                  <a:gd name="T16" fmla="*/ 6 w 9"/>
                  <a:gd name="T17" fmla="*/ 27 h 28"/>
                  <a:gd name="T18" fmla="*/ 8 w 9"/>
                  <a:gd name="T19" fmla="*/ 26 h 28"/>
                  <a:gd name="T20" fmla="*/ 9 w 9"/>
                  <a:gd name="T21" fmla="*/ 25 h 28"/>
                  <a:gd name="T22" fmla="*/ 9 w 9"/>
                  <a:gd name="T23" fmla="*/ 23 h 28"/>
                  <a:gd name="T24" fmla="*/ 9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0" y="0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3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7"/>
                    </a:lnTo>
                    <a:lnTo>
                      <a:pt x="8" y="26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2" name="Freeform 28"/>
              <p:cNvSpPr>
                <a:spLocks/>
              </p:cNvSpPr>
              <p:nvPr/>
            </p:nvSpPr>
            <p:spPr bwMode="auto">
              <a:xfrm>
                <a:off x="4365" y="2299"/>
                <a:ext cx="10" cy="31"/>
              </a:xfrm>
              <a:custGeom>
                <a:avLst/>
                <a:gdLst>
                  <a:gd name="T0" fmla="*/ 0 w 10"/>
                  <a:gd name="T1" fmla="*/ 2 h 31"/>
                  <a:gd name="T2" fmla="*/ 0 w 10"/>
                  <a:gd name="T3" fmla="*/ 26 h 31"/>
                  <a:gd name="T4" fmla="*/ 0 w 10"/>
                  <a:gd name="T5" fmla="*/ 26 h 31"/>
                  <a:gd name="T6" fmla="*/ 0 w 10"/>
                  <a:gd name="T7" fmla="*/ 28 h 31"/>
                  <a:gd name="T8" fmla="*/ 1 w 10"/>
                  <a:gd name="T9" fmla="*/ 29 h 31"/>
                  <a:gd name="T10" fmla="*/ 3 w 10"/>
                  <a:gd name="T11" fmla="*/ 30 h 31"/>
                  <a:gd name="T12" fmla="*/ 4 w 10"/>
                  <a:gd name="T13" fmla="*/ 31 h 31"/>
                  <a:gd name="T14" fmla="*/ 4 w 10"/>
                  <a:gd name="T15" fmla="*/ 31 h 31"/>
                  <a:gd name="T16" fmla="*/ 7 w 10"/>
                  <a:gd name="T17" fmla="*/ 30 h 31"/>
                  <a:gd name="T18" fmla="*/ 9 w 10"/>
                  <a:gd name="T19" fmla="*/ 29 h 31"/>
                  <a:gd name="T20" fmla="*/ 10 w 10"/>
                  <a:gd name="T21" fmla="*/ 28 h 31"/>
                  <a:gd name="T22" fmla="*/ 10 w 10"/>
                  <a:gd name="T23" fmla="*/ 26 h 31"/>
                  <a:gd name="T24" fmla="*/ 10 w 10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31">
                    <a:moveTo>
                      <a:pt x="0" y="2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7" y="30"/>
                    </a:lnTo>
                    <a:lnTo>
                      <a:pt x="9" y="29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3" name="Freeform 29"/>
              <p:cNvSpPr>
                <a:spLocks noEditPoints="1"/>
              </p:cNvSpPr>
              <p:nvPr/>
            </p:nvSpPr>
            <p:spPr bwMode="auto">
              <a:xfrm>
                <a:off x="4242" y="2116"/>
                <a:ext cx="271" cy="177"/>
              </a:xfrm>
              <a:custGeom>
                <a:avLst/>
                <a:gdLst>
                  <a:gd name="T0" fmla="*/ 271 w 271"/>
                  <a:gd name="T1" fmla="*/ 49 h 177"/>
                  <a:gd name="T2" fmla="*/ 225 w 271"/>
                  <a:gd name="T3" fmla="*/ 31 h 177"/>
                  <a:gd name="T4" fmla="*/ 220 w 271"/>
                  <a:gd name="T5" fmla="*/ 21 h 177"/>
                  <a:gd name="T6" fmla="*/ 213 w 271"/>
                  <a:gd name="T7" fmla="*/ 12 h 177"/>
                  <a:gd name="T8" fmla="*/ 204 w 271"/>
                  <a:gd name="T9" fmla="*/ 6 h 177"/>
                  <a:gd name="T10" fmla="*/ 193 w 271"/>
                  <a:gd name="T11" fmla="*/ 1 h 177"/>
                  <a:gd name="T12" fmla="*/ 185 w 271"/>
                  <a:gd name="T13" fmla="*/ 0 h 177"/>
                  <a:gd name="T14" fmla="*/ 170 w 271"/>
                  <a:gd name="T15" fmla="*/ 0 h 177"/>
                  <a:gd name="T16" fmla="*/ 154 w 271"/>
                  <a:gd name="T17" fmla="*/ 6 h 177"/>
                  <a:gd name="T18" fmla="*/ 141 w 271"/>
                  <a:gd name="T19" fmla="*/ 17 h 177"/>
                  <a:gd name="T20" fmla="*/ 135 w 271"/>
                  <a:gd name="T21" fmla="*/ 24 h 177"/>
                  <a:gd name="T22" fmla="*/ 104 w 271"/>
                  <a:gd name="T23" fmla="*/ 67 h 177"/>
                  <a:gd name="T24" fmla="*/ 86 w 271"/>
                  <a:gd name="T25" fmla="*/ 83 h 177"/>
                  <a:gd name="T26" fmla="*/ 70 w 271"/>
                  <a:gd name="T27" fmla="*/ 96 h 177"/>
                  <a:gd name="T28" fmla="*/ 52 w 271"/>
                  <a:gd name="T29" fmla="*/ 107 h 177"/>
                  <a:gd name="T30" fmla="*/ 35 w 271"/>
                  <a:gd name="T31" fmla="*/ 112 h 177"/>
                  <a:gd name="T32" fmla="*/ 17 w 271"/>
                  <a:gd name="T33" fmla="*/ 113 h 177"/>
                  <a:gd name="T34" fmla="*/ 0 w 271"/>
                  <a:gd name="T35" fmla="*/ 109 h 177"/>
                  <a:gd name="T36" fmla="*/ 6 w 271"/>
                  <a:gd name="T37" fmla="*/ 119 h 177"/>
                  <a:gd name="T38" fmla="*/ 25 w 271"/>
                  <a:gd name="T39" fmla="*/ 143 h 177"/>
                  <a:gd name="T40" fmla="*/ 39 w 271"/>
                  <a:gd name="T41" fmla="*/ 155 h 177"/>
                  <a:gd name="T42" fmla="*/ 58 w 271"/>
                  <a:gd name="T43" fmla="*/ 166 h 177"/>
                  <a:gd name="T44" fmla="*/ 78 w 271"/>
                  <a:gd name="T45" fmla="*/ 174 h 177"/>
                  <a:gd name="T46" fmla="*/ 103 w 271"/>
                  <a:gd name="T47" fmla="*/ 177 h 177"/>
                  <a:gd name="T48" fmla="*/ 116 w 271"/>
                  <a:gd name="T49" fmla="*/ 177 h 177"/>
                  <a:gd name="T50" fmla="*/ 139 w 271"/>
                  <a:gd name="T51" fmla="*/ 172 h 177"/>
                  <a:gd name="T52" fmla="*/ 159 w 271"/>
                  <a:gd name="T53" fmla="*/ 163 h 177"/>
                  <a:gd name="T54" fmla="*/ 177 w 271"/>
                  <a:gd name="T55" fmla="*/ 151 h 177"/>
                  <a:gd name="T56" fmla="*/ 191 w 271"/>
                  <a:gd name="T57" fmla="*/ 137 h 177"/>
                  <a:gd name="T58" fmla="*/ 204 w 271"/>
                  <a:gd name="T59" fmla="*/ 119 h 177"/>
                  <a:gd name="T60" fmla="*/ 214 w 271"/>
                  <a:gd name="T61" fmla="*/ 100 h 177"/>
                  <a:gd name="T62" fmla="*/ 224 w 271"/>
                  <a:gd name="T63" fmla="*/ 69 h 177"/>
                  <a:gd name="T64" fmla="*/ 187 w 271"/>
                  <a:gd name="T65" fmla="*/ 49 h 177"/>
                  <a:gd name="T66" fmla="*/ 183 w 271"/>
                  <a:gd name="T67" fmla="*/ 48 h 177"/>
                  <a:gd name="T68" fmla="*/ 178 w 271"/>
                  <a:gd name="T69" fmla="*/ 43 h 177"/>
                  <a:gd name="T70" fmla="*/ 178 w 271"/>
                  <a:gd name="T71" fmla="*/ 39 h 177"/>
                  <a:gd name="T72" fmla="*/ 180 w 271"/>
                  <a:gd name="T73" fmla="*/ 33 h 177"/>
                  <a:gd name="T74" fmla="*/ 187 w 271"/>
                  <a:gd name="T75" fmla="*/ 30 h 177"/>
                  <a:gd name="T76" fmla="*/ 191 w 271"/>
                  <a:gd name="T77" fmla="*/ 31 h 177"/>
                  <a:gd name="T78" fmla="*/ 196 w 271"/>
                  <a:gd name="T79" fmla="*/ 36 h 177"/>
                  <a:gd name="T80" fmla="*/ 196 w 271"/>
                  <a:gd name="T81" fmla="*/ 39 h 177"/>
                  <a:gd name="T82" fmla="*/ 194 w 271"/>
                  <a:gd name="T83" fmla="*/ 46 h 177"/>
                  <a:gd name="T84" fmla="*/ 187 w 271"/>
                  <a:gd name="T85" fmla="*/ 4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" h="177">
                    <a:moveTo>
                      <a:pt x="224" y="69"/>
                    </a:moveTo>
                    <a:lnTo>
                      <a:pt x="271" y="49"/>
                    </a:lnTo>
                    <a:lnTo>
                      <a:pt x="225" y="31"/>
                    </a:lnTo>
                    <a:lnTo>
                      <a:pt x="225" y="31"/>
                    </a:lnTo>
                    <a:lnTo>
                      <a:pt x="223" y="26"/>
                    </a:lnTo>
                    <a:lnTo>
                      <a:pt x="220" y="21"/>
                    </a:lnTo>
                    <a:lnTo>
                      <a:pt x="217" y="16"/>
                    </a:lnTo>
                    <a:lnTo>
                      <a:pt x="213" y="12"/>
                    </a:lnTo>
                    <a:lnTo>
                      <a:pt x="209" y="9"/>
                    </a:lnTo>
                    <a:lnTo>
                      <a:pt x="204" y="6"/>
                    </a:lnTo>
                    <a:lnTo>
                      <a:pt x="198" y="3"/>
                    </a:lnTo>
                    <a:lnTo>
                      <a:pt x="193" y="1"/>
                    </a:lnTo>
                    <a:lnTo>
                      <a:pt x="193" y="1"/>
                    </a:lnTo>
                    <a:lnTo>
                      <a:pt x="185" y="0"/>
                    </a:lnTo>
                    <a:lnTo>
                      <a:pt x="177" y="0"/>
                    </a:lnTo>
                    <a:lnTo>
                      <a:pt x="170" y="0"/>
                    </a:lnTo>
                    <a:lnTo>
                      <a:pt x="161" y="2"/>
                    </a:lnTo>
                    <a:lnTo>
                      <a:pt x="154" y="6"/>
                    </a:lnTo>
                    <a:lnTo>
                      <a:pt x="147" y="11"/>
                    </a:lnTo>
                    <a:lnTo>
                      <a:pt x="141" y="17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19" y="47"/>
                    </a:lnTo>
                    <a:lnTo>
                      <a:pt x="104" y="67"/>
                    </a:lnTo>
                    <a:lnTo>
                      <a:pt x="95" y="75"/>
                    </a:lnTo>
                    <a:lnTo>
                      <a:pt x="86" y="83"/>
                    </a:lnTo>
                    <a:lnTo>
                      <a:pt x="78" y="90"/>
                    </a:lnTo>
                    <a:lnTo>
                      <a:pt x="70" y="96"/>
                    </a:lnTo>
                    <a:lnTo>
                      <a:pt x="61" y="102"/>
                    </a:lnTo>
                    <a:lnTo>
                      <a:pt x="52" y="107"/>
                    </a:lnTo>
                    <a:lnTo>
                      <a:pt x="43" y="110"/>
                    </a:lnTo>
                    <a:lnTo>
                      <a:pt x="35" y="112"/>
                    </a:lnTo>
                    <a:lnTo>
                      <a:pt x="26" y="113"/>
                    </a:lnTo>
                    <a:lnTo>
                      <a:pt x="17" y="113"/>
                    </a:lnTo>
                    <a:lnTo>
                      <a:pt x="8" y="112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6" y="119"/>
                    </a:lnTo>
                    <a:lnTo>
                      <a:pt x="14" y="130"/>
                    </a:lnTo>
                    <a:lnTo>
                      <a:pt x="25" y="143"/>
                    </a:lnTo>
                    <a:lnTo>
                      <a:pt x="32" y="149"/>
                    </a:lnTo>
                    <a:lnTo>
                      <a:pt x="39" y="155"/>
                    </a:lnTo>
                    <a:lnTo>
                      <a:pt x="48" y="161"/>
                    </a:lnTo>
                    <a:lnTo>
                      <a:pt x="58" y="166"/>
                    </a:lnTo>
                    <a:lnTo>
                      <a:pt x="68" y="171"/>
                    </a:lnTo>
                    <a:lnTo>
                      <a:pt x="78" y="174"/>
                    </a:lnTo>
                    <a:lnTo>
                      <a:pt x="90" y="176"/>
                    </a:lnTo>
                    <a:lnTo>
                      <a:pt x="103" y="177"/>
                    </a:lnTo>
                    <a:lnTo>
                      <a:pt x="103" y="177"/>
                    </a:lnTo>
                    <a:lnTo>
                      <a:pt x="116" y="177"/>
                    </a:lnTo>
                    <a:lnTo>
                      <a:pt x="128" y="175"/>
                    </a:lnTo>
                    <a:lnTo>
                      <a:pt x="139" y="172"/>
                    </a:lnTo>
                    <a:lnTo>
                      <a:pt x="150" y="167"/>
                    </a:lnTo>
                    <a:lnTo>
                      <a:pt x="159" y="163"/>
                    </a:lnTo>
                    <a:lnTo>
                      <a:pt x="169" y="157"/>
                    </a:lnTo>
                    <a:lnTo>
                      <a:pt x="177" y="151"/>
                    </a:lnTo>
                    <a:lnTo>
                      <a:pt x="184" y="144"/>
                    </a:lnTo>
                    <a:lnTo>
                      <a:pt x="191" y="137"/>
                    </a:lnTo>
                    <a:lnTo>
                      <a:pt x="197" y="128"/>
                    </a:lnTo>
                    <a:lnTo>
                      <a:pt x="204" y="119"/>
                    </a:lnTo>
                    <a:lnTo>
                      <a:pt x="209" y="110"/>
                    </a:lnTo>
                    <a:lnTo>
                      <a:pt x="214" y="100"/>
                    </a:lnTo>
                    <a:lnTo>
                      <a:pt x="218" y="89"/>
                    </a:lnTo>
                    <a:lnTo>
                      <a:pt x="224" y="69"/>
                    </a:lnTo>
                    <a:lnTo>
                      <a:pt x="224" y="69"/>
                    </a:lnTo>
                    <a:close/>
                    <a:moveTo>
                      <a:pt x="187" y="49"/>
                    </a:moveTo>
                    <a:lnTo>
                      <a:pt x="187" y="49"/>
                    </a:lnTo>
                    <a:lnTo>
                      <a:pt x="183" y="48"/>
                    </a:lnTo>
                    <a:lnTo>
                      <a:pt x="180" y="46"/>
                    </a:lnTo>
                    <a:lnTo>
                      <a:pt x="178" y="43"/>
                    </a:lnTo>
                    <a:lnTo>
                      <a:pt x="178" y="39"/>
                    </a:lnTo>
                    <a:lnTo>
                      <a:pt x="178" y="39"/>
                    </a:lnTo>
                    <a:lnTo>
                      <a:pt x="178" y="36"/>
                    </a:lnTo>
                    <a:lnTo>
                      <a:pt x="180" y="33"/>
                    </a:lnTo>
                    <a:lnTo>
                      <a:pt x="183" y="31"/>
                    </a:lnTo>
                    <a:lnTo>
                      <a:pt x="187" y="30"/>
                    </a:lnTo>
                    <a:lnTo>
                      <a:pt x="187" y="30"/>
                    </a:lnTo>
                    <a:lnTo>
                      <a:pt x="191" y="31"/>
                    </a:lnTo>
                    <a:lnTo>
                      <a:pt x="194" y="33"/>
                    </a:lnTo>
                    <a:lnTo>
                      <a:pt x="196" y="36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6" y="43"/>
                    </a:lnTo>
                    <a:lnTo>
                      <a:pt x="194" y="46"/>
                    </a:lnTo>
                    <a:lnTo>
                      <a:pt x="191" y="48"/>
                    </a:lnTo>
                    <a:lnTo>
                      <a:pt x="187" y="49"/>
                    </a:lnTo>
                    <a:lnTo>
                      <a:pt x="187" y="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4" name="Freeform 30"/>
              <p:cNvSpPr>
                <a:spLocks/>
              </p:cNvSpPr>
              <p:nvPr/>
            </p:nvSpPr>
            <p:spPr bwMode="auto">
              <a:xfrm>
                <a:off x="1093" y="1277"/>
                <a:ext cx="65" cy="63"/>
              </a:xfrm>
              <a:custGeom>
                <a:avLst/>
                <a:gdLst>
                  <a:gd name="T0" fmla="*/ 0 w 65"/>
                  <a:gd name="T1" fmla="*/ 31 h 63"/>
                  <a:gd name="T2" fmla="*/ 0 w 65"/>
                  <a:gd name="T3" fmla="*/ 31 h 63"/>
                  <a:gd name="T4" fmla="*/ 1 w 65"/>
                  <a:gd name="T5" fmla="*/ 25 h 63"/>
                  <a:gd name="T6" fmla="*/ 3 w 65"/>
                  <a:gd name="T7" fmla="*/ 19 h 63"/>
                  <a:gd name="T8" fmla="*/ 6 w 65"/>
                  <a:gd name="T9" fmla="*/ 13 h 63"/>
                  <a:gd name="T10" fmla="*/ 9 w 65"/>
                  <a:gd name="T11" fmla="*/ 9 h 63"/>
                  <a:gd name="T12" fmla="*/ 14 w 65"/>
                  <a:gd name="T13" fmla="*/ 5 h 63"/>
                  <a:gd name="T14" fmla="*/ 19 w 65"/>
                  <a:gd name="T15" fmla="*/ 2 h 63"/>
                  <a:gd name="T16" fmla="*/ 25 w 65"/>
                  <a:gd name="T17" fmla="*/ 0 h 63"/>
                  <a:gd name="T18" fmla="*/ 32 w 65"/>
                  <a:gd name="T19" fmla="*/ 0 h 63"/>
                  <a:gd name="T20" fmla="*/ 32 w 65"/>
                  <a:gd name="T21" fmla="*/ 0 h 63"/>
                  <a:gd name="T22" fmla="*/ 39 w 65"/>
                  <a:gd name="T23" fmla="*/ 0 h 63"/>
                  <a:gd name="T24" fmla="*/ 45 w 65"/>
                  <a:gd name="T25" fmla="*/ 2 h 63"/>
                  <a:gd name="T26" fmla="*/ 50 w 65"/>
                  <a:gd name="T27" fmla="*/ 5 h 63"/>
                  <a:gd name="T28" fmla="*/ 55 w 65"/>
                  <a:gd name="T29" fmla="*/ 9 h 63"/>
                  <a:gd name="T30" fmla="*/ 58 w 65"/>
                  <a:gd name="T31" fmla="*/ 13 h 63"/>
                  <a:gd name="T32" fmla="*/ 61 w 65"/>
                  <a:gd name="T33" fmla="*/ 19 h 63"/>
                  <a:gd name="T34" fmla="*/ 64 w 65"/>
                  <a:gd name="T35" fmla="*/ 25 h 63"/>
                  <a:gd name="T36" fmla="*/ 65 w 65"/>
                  <a:gd name="T37" fmla="*/ 31 h 63"/>
                  <a:gd name="T38" fmla="*/ 65 w 65"/>
                  <a:gd name="T39" fmla="*/ 31 h 63"/>
                  <a:gd name="T40" fmla="*/ 64 w 65"/>
                  <a:gd name="T41" fmla="*/ 38 h 63"/>
                  <a:gd name="T42" fmla="*/ 61 w 65"/>
                  <a:gd name="T43" fmla="*/ 44 h 63"/>
                  <a:gd name="T44" fmla="*/ 58 w 65"/>
                  <a:gd name="T45" fmla="*/ 49 h 63"/>
                  <a:gd name="T46" fmla="*/ 55 w 65"/>
                  <a:gd name="T47" fmla="*/ 54 h 63"/>
                  <a:gd name="T48" fmla="*/ 50 w 65"/>
                  <a:gd name="T49" fmla="*/ 58 h 63"/>
                  <a:gd name="T50" fmla="*/ 45 w 65"/>
                  <a:gd name="T51" fmla="*/ 61 h 63"/>
                  <a:gd name="T52" fmla="*/ 39 w 65"/>
                  <a:gd name="T53" fmla="*/ 63 h 63"/>
                  <a:gd name="T54" fmla="*/ 32 w 65"/>
                  <a:gd name="T55" fmla="*/ 63 h 63"/>
                  <a:gd name="T56" fmla="*/ 32 w 65"/>
                  <a:gd name="T57" fmla="*/ 63 h 63"/>
                  <a:gd name="T58" fmla="*/ 25 w 65"/>
                  <a:gd name="T59" fmla="*/ 63 h 63"/>
                  <a:gd name="T60" fmla="*/ 19 w 65"/>
                  <a:gd name="T61" fmla="*/ 61 h 63"/>
                  <a:gd name="T62" fmla="*/ 14 w 65"/>
                  <a:gd name="T63" fmla="*/ 58 h 63"/>
                  <a:gd name="T64" fmla="*/ 9 w 65"/>
                  <a:gd name="T65" fmla="*/ 54 h 63"/>
                  <a:gd name="T66" fmla="*/ 6 w 65"/>
                  <a:gd name="T67" fmla="*/ 49 h 63"/>
                  <a:gd name="T68" fmla="*/ 3 w 65"/>
                  <a:gd name="T69" fmla="*/ 44 h 63"/>
                  <a:gd name="T70" fmla="*/ 1 w 65"/>
                  <a:gd name="T71" fmla="*/ 38 h 63"/>
                  <a:gd name="T72" fmla="*/ 0 w 65"/>
                  <a:gd name="T73" fmla="*/ 31 h 63"/>
                  <a:gd name="T74" fmla="*/ 0 w 65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" h="63">
                    <a:moveTo>
                      <a:pt x="0" y="31"/>
                    </a:moveTo>
                    <a:lnTo>
                      <a:pt x="0" y="31"/>
                    </a:lnTo>
                    <a:lnTo>
                      <a:pt x="1" y="25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0" y="5"/>
                    </a:lnTo>
                    <a:lnTo>
                      <a:pt x="55" y="9"/>
                    </a:lnTo>
                    <a:lnTo>
                      <a:pt x="58" y="13"/>
                    </a:lnTo>
                    <a:lnTo>
                      <a:pt x="61" y="19"/>
                    </a:lnTo>
                    <a:lnTo>
                      <a:pt x="64" y="25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4" y="38"/>
                    </a:lnTo>
                    <a:lnTo>
                      <a:pt x="61" y="44"/>
                    </a:lnTo>
                    <a:lnTo>
                      <a:pt x="58" y="49"/>
                    </a:lnTo>
                    <a:lnTo>
                      <a:pt x="55" y="54"/>
                    </a:lnTo>
                    <a:lnTo>
                      <a:pt x="50" y="58"/>
                    </a:lnTo>
                    <a:lnTo>
                      <a:pt x="45" y="61"/>
                    </a:lnTo>
                    <a:lnTo>
                      <a:pt x="39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25" y="63"/>
                    </a:lnTo>
                    <a:lnTo>
                      <a:pt x="19" y="61"/>
                    </a:lnTo>
                    <a:lnTo>
                      <a:pt x="14" y="58"/>
                    </a:lnTo>
                    <a:lnTo>
                      <a:pt x="9" y="54"/>
                    </a:lnTo>
                    <a:lnTo>
                      <a:pt x="6" y="49"/>
                    </a:lnTo>
                    <a:lnTo>
                      <a:pt x="3" y="44"/>
                    </a:lnTo>
                    <a:lnTo>
                      <a:pt x="1" y="38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5" name="Freeform 31"/>
              <p:cNvSpPr>
                <a:spLocks/>
              </p:cNvSpPr>
              <p:nvPr/>
            </p:nvSpPr>
            <p:spPr bwMode="auto">
              <a:xfrm>
                <a:off x="1045" y="1272"/>
                <a:ext cx="119" cy="230"/>
              </a:xfrm>
              <a:custGeom>
                <a:avLst/>
                <a:gdLst>
                  <a:gd name="T0" fmla="*/ 98 w 119"/>
                  <a:gd name="T1" fmla="*/ 230 h 230"/>
                  <a:gd name="T2" fmla="*/ 98 w 119"/>
                  <a:gd name="T3" fmla="*/ 230 h 230"/>
                  <a:gd name="T4" fmla="*/ 100 w 119"/>
                  <a:gd name="T5" fmla="*/ 218 h 230"/>
                  <a:gd name="T6" fmla="*/ 103 w 119"/>
                  <a:gd name="T7" fmla="*/ 204 h 230"/>
                  <a:gd name="T8" fmla="*/ 107 w 119"/>
                  <a:gd name="T9" fmla="*/ 177 h 230"/>
                  <a:gd name="T10" fmla="*/ 107 w 119"/>
                  <a:gd name="T11" fmla="*/ 177 h 230"/>
                  <a:gd name="T12" fmla="*/ 109 w 119"/>
                  <a:gd name="T13" fmla="*/ 172 h 230"/>
                  <a:gd name="T14" fmla="*/ 112 w 119"/>
                  <a:gd name="T15" fmla="*/ 169 h 230"/>
                  <a:gd name="T16" fmla="*/ 114 w 119"/>
                  <a:gd name="T17" fmla="*/ 166 h 230"/>
                  <a:gd name="T18" fmla="*/ 115 w 119"/>
                  <a:gd name="T19" fmla="*/ 161 h 230"/>
                  <a:gd name="T20" fmla="*/ 115 w 119"/>
                  <a:gd name="T21" fmla="*/ 161 h 230"/>
                  <a:gd name="T22" fmla="*/ 118 w 119"/>
                  <a:gd name="T23" fmla="*/ 134 h 230"/>
                  <a:gd name="T24" fmla="*/ 119 w 119"/>
                  <a:gd name="T25" fmla="*/ 114 h 230"/>
                  <a:gd name="T26" fmla="*/ 119 w 119"/>
                  <a:gd name="T27" fmla="*/ 99 h 230"/>
                  <a:gd name="T28" fmla="*/ 119 w 119"/>
                  <a:gd name="T29" fmla="*/ 94 h 230"/>
                  <a:gd name="T30" fmla="*/ 119 w 119"/>
                  <a:gd name="T31" fmla="*/ 94 h 230"/>
                  <a:gd name="T32" fmla="*/ 118 w 119"/>
                  <a:gd name="T33" fmla="*/ 91 h 230"/>
                  <a:gd name="T34" fmla="*/ 115 w 119"/>
                  <a:gd name="T35" fmla="*/ 88 h 230"/>
                  <a:gd name="T36" fmla="*/ 111 w 119"/>
                  <a:gd name="T37" fmla="*/ 85 h 230"/>
                  <a:gd name="T38" fmla="*/ 105 w 119"/>
                  <a:gd name="T39" fmla="*/ 83 h 230"/>
                  <a:gd name="T40" fmla="*/ 99 w 119"/>
                  <a:gd name="T41" fmla="*/ 81 h 230"/>
                  <a:gd name="T42" fmla="*/ 93 w 119"/>
                  <a:gd name="T43" fmla="*/ 80 h 230"/>
                  <a:gd name="T44" fmla="*/ 85 w 119"/>
                  <a:gd name="T45" fmla="*/ 79 h 230"/>
                  <a:gd name="T46" fmla="*/ 78 w 119"/>
                  <a:gd name="T47" fmla="*/ 79 h 230"/>
                  <a:gd name="T48" fmla="*/ 78 w 119"/>
                  <a:gd name="T49" fmla="*/ 79 h 230"/>
                  <a:gd name="T50" fmla="*/ 59 w 119"/>
                  <a:gd name="T51" fmla="*/ 80 h 230"/>
                  <a:gd name="T52" fmla="*/ 51 w 119"/>
                  <a:gd name="T53" fmla="*/ 79 h 230"/>
                  <a:gd name="T54" fmla="*/ 49 w 119"/>
                  <a:gd name="T55" fmla="*/ 78 h 230"/>
                  <a:gd name="T56" fmla="*/ 47 w 119"/>
                  <a:gd name="T57" fmla="*/ 76 h 230"/>
                  <a:gd name="T58" fmla="*/ 47 w 119"/>
                  <a:gd name="T59" fmla="*/ 76 h 230"/>
                  <a:gd name="T60" fmla="*/ 19 w 119"/>
                  <a:gd name="T61" fmla="*/ 7 h 230"/>
                  <a:gd name="T62" fmla="*/ 19 w 119"/>
                  <a:gd name="T63" fmla="*/ 7 h 230"/>
                  <a:gd name="T64" fmla="*/ 17 w 119"/>
                  <a:gd name="T65" fmla="*/ 4 h 230"/>
                  <a:gd name="T66" fmla="*/ 14 w 119"/>
                  <a:gd name="T67" fmla="*/ 1 h 230"/>
                  <a:gd name="T68" fmla="*/ 11 w 119"/>
                  <a:gd name="T69" fmla="*/ 0 h 230"/>
                  <a:gd name="T70" fmla="*/ 7 w 119"/>
                  <a:gd name="T71" fmla="*/ 1 h 230"/>
                  <a:gd name="T72" fmla="*/ 7 w 119"/>
                  <a:gd name="T73" fmla="*/ 1 h 230"/>
                  <a:gd name="T74" fmla="*/ 4 w 119"/>
                  <a:gd name="T75" fmla="*/ 4 h 230"/>
                  <a:gd name="T76" fmla="*/ 1 w 119"/>
                  <a:gd name="T77" fmla="*/ 7 h 230"/>
                  <a:gd name="T78" fmla="*/ 0 w 119"/>
                  <a:gd name="T79" fmla="*/ 11 h 230"/>
                  <a:gd name="T80" fmla="*/ 1 w 119"/>
                  <a:gd name="T81" fmla="*/ 14 h 230"/>
                  <a:gd name="T82" fmla="*/ 1 w 119"/>
                  <a:gd name="T83" fmla="*/ 14 h 230"/>
                  <a:gd name="T84" fmla="*/ 34 w 119"/>
                  <a:gd name="T85" fmla="*/ 97 h 230"/>
                  <a:gd name="T86" fmla="*/ 34 w 119"/>
                  <a:gd name="T87" fmla="*/ 97 h 230"/>
                  <a:gd name="T88" fmla="*/ 39 w 119"/>
                  <a:gd name="T89" fmla="*/ 109 h 230"/>
                  <a:gd name="T90" fmla="*/ 40 w 119"/>
                  <a:gd name="T91" fmla="*/ 119 h 230"/>
                  <a:gd name="T92" fmla="*/ 40 w 119"/>
                  <a:gd name="T93" fmla="*/ 119 h 230"/>
                  <a:gd name="T94" fmla="*/ 50 w 119"/>
                  <a:gd name="T95" fmla="*/ 185 h 230"/>
                  <a:gd name="T96" fmla="*/ 54 w 119"/>
                  <a:gd name="T97" fmla="*/ 213 h 230"/>
                  <a:gd name="T98" fmla="*/ 57 w 119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9" h="230">
                    <a:moveTo>
                      <a:pt x="98" y="230"/>
                    </a:moveTo>
                    <a:lnTo>
                      <a:pt x="98" y="230"/>
                    </a:lnTo>
                    <a:lnTo>
                      <a:pt x="100" y="218"/>
                    </a:lnTo>
                    <a:lnTo>
                      <a:pt x="103" y="204"/>
                    </a:lnTo>
                    <a:lnTo>
                      <a:pt x="107" y="177"/>
                    </a:lnTo>
                    <a:lnTo>
                      <a:pt x="107" y="177"/>
                    </a:lnTo>
                    <a:lnTo>
                      <a:pt x="109" y="172"/>
                    </a:lnTo>
                    <a:lnTo>
                      <a:pt x="112" y="169"/>
                    </a:lnTo>
                    <a:lnTo>
                      <a:pt x="114" y="166"/>
                    </a:lnTo>
                    <a:lnTo>
                      <a:pt x="115" y="161"/>
                    </a:lnTo>
                    <a:lnTo>
                      <a:pt x="115" y="161"/>
                    </a:lnTo>
                    <a:lnTo>
                      <a:pt x="118" y="134"/>
                    </a:lnTo>
                    <a:lnTo>
                      <a:pt x="119" y="114"/>
                    </a:lnTo>
                    <a:lnTo>
                      <a:pt x="119" y="99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18" y="91"/>
                    </a:lnTo>
                    <a:lnTo>
                      <a:pt x="115" y="88"/>
                    </a:lnTo>
                    <a:lnTo>
                      <a:pt x="111" y="85"/>
                    </a:lnTo>
                    <a:lnTo>
                      <a:pt x="105" y="83"/>
                    </a:lnTo>
                    <a:lnTo>
                      <a:pt x="99" y="81"/>
                    </a:lnTo>
                    <a:lnTo>
                      <a:pt x="93" y="80"/>
                    </a:lnTo>
                    <a:lnTo>
                      <a:pt x="85" y="79"/>
                    </a:lnTo>
                    <a:lnTo>
                      <a:pt x="78" y="79"/>
                    </a:lnTo>
                    <a:lnTo>
                      <a:pt x="78" y="79"/>
                    </a:lnTo>
                    <a:lnTo>
                      <a:pt x="59" y="80"/>
                    </a:lnTo>
                    <a:lnTo>
                      <a:pt x="51" y="79"/>
                    </a:lnTo>
                    <a:lnTo>
                      <a:pt x="49" y="78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7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34" y="97"/>
                    </a:lnTo>
                    <a:lnTo>
                      <a:pt x="34" y="97"/>
                    </a:lnTo>
                    <a:lnTo>
                      <a:pt x="39" y="109"/>
                    </a:lnTo>
                    <a:lnTo>
                      <a:pt x="40" y="119"/>
                    </a:lnTo>
                    <a:lnTo>
                      <a:pt x="40" y="119"/>
                    </a:lnTo>
                    <a:lnTo>
                      <a:pt x="50" y="185"/>
                    </a:lnTo>
                    <a:lnTo>
                      <a:pt x="54" y="213"/>
                    </a:lnTo>
                    <a:lnTo>
                      <a:pt x="57" y="2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6" name="Freeform 32"/>
              <p:cNvSpPr>
                <a:spLocks/>
              </p:cNvSpPr>
              <p:nvPr/>
            </p:nvSpPr>
            <p:spPr bwMode="auto">
              <a:xfrm>
                <a:off x="1188" y="1277"/>
                <a:ext cx="64" cy="63"/>
              </a:xfrm>
              <a:custGeom>
                <a:avLst/>
                <a:gdLst>
                  <a:gd name="T0" fmla="*/ 64 w 64"/>
                  <a:gd name="T1" fmla="*/ 31 h 63"/>
                  <a:gd name="T2" fmla="*/ 64 w 64"/>
                  <a:gd name="T3" fmla="*/ 31 h 63"/>
                  <a:gd name="T4" fmla="*/ 64 w 64"/>
                  <a:gd name="T5" fmla="*/ 25 h 63"/>
                  <a:gd name="T6" fmla="*/ 62 w 64"/>
                  <a:gd name="T7" fmla="*/ 19 h 63"/>
                  <a:gd name="T8" fmla="*/ 59 w 64"/>
                  <a:gd name="T9" fmla="*/ 13 h 63"/>
                  <a:gd name="T10" fmla="*/ 55 w 64"/>
                  <a:gd name="T11" fmla="*/ 9 h 63"/>
                  <a:gd name="T12" fmla="*/ 51 w 64"/>
                  <a:gd name="T13" fmla="*/ 5 h 63"/>
                  <a:gd name="T14" fmla="*/ 45 w 64"/>
                  <a:gd name="T15" fmla="*/ 2 h 63"/>
                  <a:gd name="T16" fmla="*/ 38 w 64"/>
                  <a:gd name="T17" fmla="*/ 0 h 63"/>
                  <a:gd name="T18" fmla="*/ 32 w 64"/>
                  <a:gd name="T19" fmla="*/ 0 h 63"/>
                  <a:gd name="T20" fmla="*/ 32 w 64"/>
                  <a:gd name="T21" fmla="*/ 0 h 63"/>
                  <a:gd name="T22" fmla="*/ 26 w 64"/>
                  <a:gd name="T23" fmla="*/ 0 h 63"/>
                  <a:gd name="T24" fmla="*/ 20 w 64"/>
                  <a:gd name="T25" fmla="*/ 2 h 63"/>
                  <a:gd name="T26" fmla="*/ 15 w 64"/>
                  <a:gd name="T27" fmla="*/ 5 h 63"/>
                  <a:gd name="T28" fmla="*/ 10 w 64"/>
                  <a:gd name="T29" fmla="*/ 9 h 63"/>
                  <a:gd name="T30" fmla="*/ 6 w 64"/>
                  <a:gd name="T31" fmla="*/ 13 h 63"/>
                  <a:gd name="T32" fmla="*/ 2 w 64"/>
                  <a:gd name="T33" fmla="*/ 19 h 63"/>
                  <a:gd name="T34" fmla="*/ 0 w 64"/>
                  <a:gd name="T35" fmla="*/ 25 h 63"/>
                  <a:gd name="T36" fmla="*/ 0 w 64"/>
                  <a:gd name="T37" fmla="*/ 31 h 63"/>
                  <a:gd name="T38" fmla="*/ 0 w 64"/>
                  <a:gd name="T39" fmla="*/ 31 h 63"/>
                  <a:gd name="T40" fmla="*/ 0 w 64"/>
                  <a:gd name="T41" fmla="*/ 38 h 63"/>
                  <a:gd name="T42" fmla="*/ 2 w 64"/>
                  <a:gd name="T43" fmla="*/ 44 h 63"/>
                  <a:gd name="T44" fmla="*/ 6 w 64"/>
                  <a:gd name="T45" fmla="*/ 49 h 63"/>
                  <a:gd name="T46" fmla="*/ 10 w 64"/>
                  <a:gd name="T47" fmla="*/ 54 h 63"/>
                  <a:gd name="T48" fmla="*/ 15 w 64"/>
                  <a:gd name="T49" fmla="*/ 58 h 63"/>
                  <a:gd name="T50" fmla="*/ 20 w 64"/>
                  <a:gd name="T51" fmla="*/ 61 h 63"/>
                  <a:gd name="T52" fmla="*/ 26 w 64"/>
                  <a:gd name="T53" fmla="*/ 63 h 63"/>
                  <a:gd name="T54" fmla="*/ 32 w 64"/>
                  <a:gd name="T55" fmla="*/ 63 h 63"/>
                  <a:gd name="T56" fmla="*/ 32 w 64"/>
                  <a:gd name="T57" fmla="*/ 63 h 63"/>
                  <a:gd name="T58" fmla="*/ 38 w 64"/>
                  <a:gd name="T59" fmla="*/ 63 h 63"/>
                  <a:gd name="T60" fmla="*/ 45 w 64"/>
                  <a:gd name="T61" fmla="*/ 61 h 63"/>
                  <a:gd name="T62" fmla="*/ 51 w 64"/>
                  <a:gd name="T63" fmla="*/ 58 h 63"/>
                  <a:gd name="T64" fmla="*/ 55 w 64"/>
                  <a:gd name="T65" fmla="*/ 54 h 63"/>
                  <a:gd name="T66" fmla="*/ 59 w 64"/>
                  <a:gd name="T67" fmla="*/ 49 h 63"/>
                  <a:gd name="T68" fmla="*/ 62 w 64"/>
                  <a:gd name="T69" fmla="*/ 44 h 63"/>
                  <a:gd name="T70" fmla="*/ 64 w 64"/>
                  <a:gd name="T71" fmla="*/ 38 h 63"/>
                  <a:gd name="T72" fmla="*/ 64 w 64"/>
                  <a:gd name="T73" fmla="*/ 31 h 63"/>
                  <a:gd name="T74" fmla="*/ 64 w 64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4" h="63">
                    <a:moveTo>
                      <a:pt x="64" y="31"/>
                    </a:moveTo>
                    <a:lnTo>
                      <a:pt x="64" y="31"/>
                    </a:lnTo>
                    <a:lnTo>
                      <a:pt x="64" y="25"/>
                    </a:lnTo>
                    <a:lnTo>
                      <a:pt x="62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51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6" y="49"/>
                    </a:lnTo>
                    <a:lnTo>
                      <a:pt x="10" y="54"/>
                    </a:lnTo>
                    <a:lnTo>
                      <a:pt x="15" y="58"/>
                    </a:lnTo>
                    <a:lnTo>
                      <a:pt x="20" y="61"/>
                    </a:lnTo>
                    <a:lnTo>
                      <a:pt x="26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38" y="63"/>
                    </a:lnTo>
                    <a:lnTo>
                      <a:pt x="45" y="61"/>
                    </a:lnTo>
                    <a:lnTo>
                      <a:pt x="51" y="58"/>
                    </a:lnTo>
                    <a:lnTo>
                      <a:pt x="55" y="54"/>
                    </a:lnTo>
                    <a:lnTo>
                      <a:pt x="59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1"/>
                    </a:lnTo>
                    <a:lnTo>
                      <a:pt x="64" y="31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7" name="Freeform 33"/>
              <p:cNvSpPr>
                <a:spLocks/>
              </p:cNvSpPr>
              <p:nvPr/>
            </p:nvSpPr>
            <p:spPr bwMode="auto">
              <a:xfrm>
                <a:off x="1181" y="1272"/>
                <a:ext cx="118" cy="230"/>
              </a:xfrm>
              <a:custGeom>
                <a:avLst/>
                <a:gdLst>
                  <a:gd name="T0" fmla="*/ 22 w 118"/>
                  <a:gd name="T1" fmla="*/ 230 h 230"/>
                  <a:gd name="T2" fmla="*/ 22 w 118"/>
                  <a:gd name="T3" fmla="*/ 230 h 230"/>
                  <a:gd name="T4" fmla="*/ 19 w 118"/>
                  <a:gd name="T5" fmla="*/ 218 h 230"/>
                  <a:gd name="T6" fmla="*/ 17 w 118"/>
                  <a:gd name="T7" fmla="*/ 204 h 230"/>
                  <a:gd name="T8" fmla="*/ 12 w 118"/>
                  <a:gd name="T9" fmla="*/ 177 h 230"/>
                  <a:gd name="T10" fmla="*/ 12 w 118"/>
                  <a:gd name="T11" fmla="*/ 177 h 230"/>
                  <a:gd name="T12" fmla="*/ 11 w 118"/>
                  <a:gd name="T13" fmla="*/ 172 h 230"/>
                  <a:gd name="T14" fmla="*/ 8 w 118"/>
                  <a:gd name="T15" fmla="*/ 169 h 230"/>
                  <a:gd name="T16" fmla="*/ 6 w 118"/>
                  <a:gd name="T17" fmla="*/ 166 h 230"/>
                  <a:gd name="T18" fmla="*/ 4 w 118"/>
                  <a:gd name="T19" fmla="*/ 161 h 230"/>
                  <a:gd name="T20" fmla="*/ 4 w 118"/>
                  <a:gd name="T21" fmla="*/ 161 h 230"/>
                  <a:gd name="T22" fmla="*/ 1 w 118"/>
                  <a:gd name="T23" fmla="*/ 134 h 230"/>
                  <a:gd name="T24" fmla="*/ 0 w 118"/>
                  <a:gd name="T25" fmla="*/ 114 h 230"/>
                  <a:gd name="T26" fmla="*/ 1 w 118"/>
                  <a:gd name="T27" fmla="*/ 99 h 230"/>
                  <a:gd name="T28" fmla="*/ 1 w 118"/>
                  <a:gd name="T29" fmla="*/ 94 h 230"/>
                  <a:gd name="T30" fmla="*/ 1 w 118"/>
                  <a:gd name="T31" fmla="*/ 94 h 230"/>
                  <a:gd name="T32" fmla="*/ 2 w 118"/>
                  <a:gd name="T33" fmla="*/ 91 h 230"/>
                  <a:gd name="T34" fmla="*/ 4 w 118"/>
                  <a:gd name="T35" fmla="*/ 88 h 230"/>
                  <a:gd name="T36" fmla="*/ 8 w 118"/>
                  <a:gd name="T37" fmla="*/ 85 h 230"/>
                  <a:gd name="T38" fmla="*/ 14 w 118"/>
                  <a:gd name="T39" fmla="*/ 83 h 230"/>
                  <a:gd name="T40" fmla="*/ 20 w 118"/>
                  <a:gd name="T41" fmla="*/ 81 h 230"/>
                  <a:gd name="T42" fmla="*/ 27 w 118"/>
                  <a:gd name="T43" fmla="*/ 80 h 230"/>
                  <a:gd name="T44" fmla="*/ 34 w 118"/>
                  <a:gd name="T45" fmla="*/ 79 h 230"/>
                  <a:gd name="T46" fmla="*/ 42 w 118"/>
                  <a:gd name="T47" fmla="*/ 79 h 230"/>
                  <a:gd name="T48" fmla="*/ 42 w 118"/>
                  <a:gd name="T49" fmla="*/ 79 h 230"/>
                  <a:gd name="T50" fmla="*/ 60 w 118"/>
                  <a:gd name="T51" fmla="*/ 80 h 230"/>
                  <a:gd name="T52" fmla="*/ 68 w 118"/>
                  <a:gd name="T53" fmla="*/ 79 h 230"/>
                  <a:gd name="T54" fmla="*/ 71 w 118"/>
                  <a:gd name="T55" fmla="*/ 78 h 230"/>
                  <a:gd name="T56" fmla="*/ 73 w 118"/>
                  <a:gd name="T57" fmla="*/ 76 h 230"/>
                  <a:gd name="T58" fmla="*/ 73 w 118"/>
                  <a:gd name="T59" fmla="*/ 76 h 230"/>
                  <a:gd name="T60" fmla="*/ 100 w 118"/>
                  <a:gd name="T61" fmla="*/ 7 h 230"/>
                  <a:gd name="T62" fmla="*/ 100 w 118"/>
                  <a:gd name="T63" fmla="*/ 7 h 230"/>
                  <a:gd name="T64" fmla="*/ 102 w 118"/>
                  <a:gd name="T65" fmla="*/ 4 h 230"/>
                  <a:gd name="T66" fmla="*/ 105 w 118"/>
                  <a:gd name="T67" fmla="*/ 1 h 230"/>
                  <a:gd name="T68" fmla="*/ 109 w 118"/>
                  <a:gd name="T69" fmla="*/ 0 h 230"/>
                  <a:gd name="T70" fmla="*/ 112 w 118"/>
                  <a:gd name="T71" fmla="*/ 1 h 230"/>
                  <a:gd name="T72" fmla="*/ 112 w 118"/>
                  <a:gd name="T73" fmla="*/ 1 h 230"/>
                  <a:gd name="T74" fmla="*/ 115 w 118"/>
                  <a:gd name="T75" fmla="*/ 4 h 230"/>
                  <a:gd name="T76" fmla="*/ 117 w 118"/>
                  <a:gd name="T77" fmla="*/ 7 h 230"/>
                  <a:gd name="T78" fmla="*/ 118 w 118"/>
                  <a:gd name="T79" fmla="*/ 11 h 230"/>
                  <a:gd name="T80" fmla="*/ 117 w 118"/>
                  <a:gd name="T81" fmla="*/ 14 h 230"/>
                  <a:gd name="T82" fmla="*/ 117 w 118"/>
                  <a:gd name="T83" fmla="*/ 14 h 230"/>
                  <a:gd name="T84" fmla="*/ 85 w 118"/>
                  <a:gd name="T85" fmla="*/ 97 h 230"/>
                  <a:gd name="T86" fmla="*/ 85 w 118"/>
                  <a:gd name="T87" fmla="*/ 97 h 230"/>
                  <a:gd name="T88" fmla="*/ 81 w 118"/>
                  <a:gd name="T89" fmla="*/ 109 h 230"/>
                  <a:gd name="T90" fmla="*/ 79 w 118"/>
                  <a:gd name="T91" fmla="*/ 119 h 230"/>
                  <a:gd name="T92" fmla="*/ 79 w 118"/>
                  <a:gd name="T93" fmla="*/ 119 h 230"/>
                  <a:gd name="T94" fmla="*/ 70 w 118"/>
                  <a:gd name="T95" fmla="*/ 185 h 230"/>
                  <a:gd name="T96" fmla="*/ 65 w 118"/>
                  <a:gd name="T97" fmla="*/ 213 h 230"/>
                  <a:gd name="T98" fmla="*/ 62 w 118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230">
                    <a:moveTo>
                      <a:pt x="22" y="230"/>
                    </a:moveTo>
                    <a:lnTo>
                      <a:pt x="22" y="230"/>
                    </a:lnTo>
                    <a:lnTo>
                      <a:pt x="19" y="218"/>
                    </a:lnTo>
                    <a:lnTo>
                      <a:pt x="17" y="204"/>
                    </a:lnTo>
                    <a:lnTo>
                      <a:pt x="12" y="177"/>
                    </a:lnTo>
                    <a:lnTo>
                      <a:pt x="12" y="177"/>
                    </a:lnTo>
                    <a:lnTo>
                      <a:pt x="11" y="172"/>
                    </a:lnTo>
                    <a:lnTo>
                      <a:pt x="8" y="169"/>
                    </a:lnTo>
                    <a:lnTo>
                      <a:pt x="6" y="166"/>
                    </a:lnTo>
                    <a:lnTo>
                      <a:pt x="4" y="161"/>
                    </a:lnTo>
                    <a:lnTo>
                      <a:pt x="4" y="161"/>
                    </a:lnTo>
                    <a:lnTo>
                      <a:pt x="1" y="134"/>
                    </a:lnTo>
                    <a:lnTo>
                      <a:pt x="0" y="114"/>
                    </a:lnTo>
                    <a:lnTo>
                      <a:pt x="1" y="99"/>
                    </a:lnTo>
                    <a:lnTo>
                      <a:pt x="1" y="94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4" y="88"/>
                    </a:lnTo>
                    <a:lnTo>
                      <a:pt x="8" y="85"/>
                    </a:lnTo>
                    <a:lnTo>
                      <a:pt x="14" y="83"/>
                    </a:lnTo>
                    <a:lnTo>
                      <a:pt x="20" y="81"/>
                    </a:lnTo>
                    <a:lnTo>
                      <a:pt x="27" y="80"/>
                    </a:lnTo>
                    <a:lnTo>
                      <a:pt x="34" y="79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60" y="80"/>
                    </a:lnTo>
                    <a:lnTo>
                      <a:pt x="68" y="79"/>
                    </a:lnTo>
                    <a:lnTo>
                      <a:pt x="71" y="78"/>
                    </a:lnTo>
                    <a:lnTo>
                      <a:pt x="73" y="76"/>
                    </a:lnTo>
                    <a:lnTo>
                      <a:pt x="73" y="76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102" y="4"/>
                    </a:lnTo>
                    <a:lnTo>
                      <a:pt x="105" y="1"/>
                    </a:lnTo>
                    <a:lnTo>
                      <a:pt x="109" y="0"/>
                    </a:lnTo>
                    <a:lnTo>
                      <a:pt x="112" y="1"/>
                    </a:lnTo>
                    <a:lnTo>
                      <a:pt x="112" y="1"/>
                    </a:lnTo>
                    <a:lnTo>
                      <a:pt x="115" y="4"/>
                    </a:lnTo>
                    <a:lnTo>
                      <a:pt x="117" y="7"/>
                    </a:lnTo>
                    <a:lnTo>
                      <a:pt x="118" y="11"/>
                    </a:lnTo>
                    <a:lnTo>
                      <a:pt x="117" y="14"/>
                    </a:lnTo>
                    <a:lnTo>
                      <a:pt x="117" y="14"/>
                    </a:lnTo>
                    <a:lnTo>
                      <a:pt x="85" y="97"/>
                    </a:lnTo>
                    <a:lnTo>
                      <a:pt x="85" y="97"/>
                    </a:lnTo>
                    <a:lnTo>
                      <a:pt x="81" y="109"/>
                    </a:lnTo>
                    <a:lnTo>
                      <a:pt x="79" y="119"/>
                    </a:lnTo>
                    <a:lnTo>
                      <a:pt x="79" y="119"/>
                    </a:lnTo>
                    <a:lnTo>
                      <a:pt x="70" y="185"/>
                    </a:lnTo>
                    <a:lnTo>
                      <a:pt x="65" y="213"/>
                    </a:lnTo>
                    <a:lnTo>
                      <a:pt x="62" y="2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8" name="Freeform 34"/>
              <p:cNvSpPr>
                <a:spLocks/>
              </p:cNvSpPr>
              <p:nvPr/>
            </p:nvSpPr>
            <p:spPr bwMode="auto">
              <a:xfrm>
                <a:off x="782" y="1050"/>
                <a:ext cx="89" cy="90"/>
              </a:xfrm>
              <a:custGeom>
                <a:avLst/>
                <a:gdLst>
                  <a:gd name="T0" fmla="*/ 89 w 89"/>
                  <a:gd name="T1" fmla="*/ 45 h 90"/>
                  <a:gd name="T2" fmla="*/ 89 w 89"/>
                  <a:gd name="T3" fmla="*/ 45 h 90"/>
                  <a:gd name="T4" fmla="*/ 88 w 89"/>
                  <a:gd name="T5" fmla="*/ 36 h 90"/>
                  <a:gd name="T6" fmla="*/ 86 w 89"/>
                  <a:gd name="T7" fmla="*/ 28 h 90"/>
                  <a:gd name="T8" fmla="*/ 81 w 89"/>
                  <a:gd name="T9" fmla="*/ 20 h 90"/>
                  <a:gd name="T10" fmla="*/ 75 w 89"/>
                  <a:gd name="T11" fmla="*/ 14 h 90"/>
                  <a:gd name="T12" fmla="*/ 69 w 89"/>
                  <a:gd name="T13" fmla="*/ 9 h 90"/>
                  <a:gd name="T14" fmla="*/ 62 w 89"/>
                  <a:gd name="T15" fmla="*/ 4 h 90"/>
                  <a:gd name="T16" fmla="*/ 54 w 89"/>
                  <a:gd name="T17" fmla="*/ 1 h 90"/>
                  <a:gd name="T18" fmla="*/ 44 w 89"/>
                  <a:gd name="T19" fmla="*/ 0 h 90"/>
                  <a:gd name="T20" fmla="*/ 44 w 89"/>
                  <a:gd name="T21" fmla="*/ 0 h 90"/>
                  <a:gd name="T22" fmla="*/ 35 w 89"/>
                  <a:gd name="T23" fmla="*/ 1 h 90"/>
                  <a:gd name="T24" fmla="*/ 27 w 89"/>
                  <a:gd name="T25" fmla="*/ 4 h 90"/>
                  <a:gd name="T26" fmla="*/ 20 w 89"/>
                  <a:gd name="T27" fmla="*/ 9 h 90"/>
                  <a:gd name="T28" fmla="*/ 13 w 89"/>
                  <a:gd name="T29" fmla="*/ 14 h 90"/>
                  <a:gd name="T30" fmla="*/ 7 w 89"/>
                  <a:gd name="T31" fmla="*/ 20 h 90"/>
                  <a:gd name="T32" fmla="*/ 3 w 89"/>
                  <a:gd name="T33" fmla="*/ 28 h 90"/>
                  <a:gd name="T34" fmla="*/ 1 w 89"/>
                  <a:gd name="T35" fmla="*/ 36 h 90"/>
                  <a:gd name="T36" fmla="*/ 0 w 89"/>
                  <a:gd name="T37" fmla="*/ 45 h 90"/>
                  <a:gd name="T38" fmla="*/ 0 w 89"/>
                  <a:gd name="T39" fmla="*/ 45 h 90"/>
                  <a:gd name="T40" fmla="*/ 1 w 89"/>
                  <a:gd name="T41" fmla="*/ 54 h 90"/>
                  <a:gd name="T42" fmla="*/ 3 w 89"/>
                  <a:gd name="T43" fmla="*/ 62 h 90"/>
                  <a:gd name="T44" fmla="*/ 7 w 89"/>
                  <a:gd name="T45" fmla="*/ 70 h 90"/>
                  <a:gd name="T46" fmla="*/ 13 w 89"/>
                  <a:gd name="T47" fmla="*/ 76 h 90"/>
                  <a:gd name="T48" fmla="*/ 20 w 89"/>
                  <a:gd name="T49" fmla="*/ 82 h 90"/>
                  <a:gd name="T50" fmla="*/ 27 w 89"/>
                  <a:gd name="T51" fmla="*/ 86 h 90"/>
                  <a:gd name="T52" fmla="*/ 35 w 89"/>
                  <a:gd name="T53" fmla="*/ 89 h 90"/>
                  <a:gd name="T54" fmla="*/ 44 w 89"/>
                  <a:gd name="T55" fmla="*/ 90 h 90"/>
                  <a:gd name="T56" fmla="*/ 44 w 89"/>
                  <a:gd name="T57" fmla="*/ 90 h 90"/>
                  <a:gd name="T58" fmla="*/ 54 w 89"/>
                  <a:gd name="T59" fmla="*/ 89 h 90"/>
                  <a:gd name="T60" fmla="*/ 62 w 89"/>
                  <a:gd name="T61" fmla="*/ 86 h 90"/>
                  <a:gd name="T62" fmla="*/ 69 w 89"/>
                  <a:gd name="T63" fmla="*/ 82 h 90"/>
                  <a:gd name="T64" fmla="*/ 75 w 89"/>
                  <a:gd name="T65" fmla="*/ 76 h 90"/>
                  <a:gd name="T66" fmla="*/ 81 w 89"/>
                  <a:gd name="T67" fmla="*/ 70 h 90"/>
                  <a:gd name="T68" fmla="*/ 86 w 89"/>
                  <a:gd name="T69" fmla="*/ 62 h 90"/>
                  <a:gd name="T70" fmla="*/ 88 w 89"/>
                  <a:gd name="T71" fmla="*/ 54 h 90"/>
                  <a:gd name="T72" fmla="*/ 89 w 89"/>
                  <a:gd name="T73" fmla="*/ 45 h 90"/>
                  <a:gd name="T74" fmla="*/ 89 w 89"/>
                  <a:gd name="T75" fmla="*/ 4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" h="90">
                    <a:moveTo>
                      <a:pt x="89" y="45"/>
                    </a:moveTo>
                    <a:lnTo>
                      <a:pt x="89" y="45"/>
                    </a:lnTo>
                    <a:lnTo>
                      <a:pt x="88" y="36"/>
                    </a:lnTo>
                    <a:lnTo>
                      <a:pt x="86" y="28"/>
                    </a:lnTo>
                    <a:lnTo>
                      <a:pt x="81" y="20"/>
                    </a:lnTo>
                    <a:lnTo>
                      <a:pt x="75" y="14"/>
                    </a:lnTo>
                    <a:lnTo>
                      <a:pt x="69" y="9"/>
                    </a:lnTo>
                    <a:lnTo>
                      <a:pt x="62" y="4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9"/>
                    </a:lnTo>
                    <a:lnTo>
                      <a:pt x="13" y="14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7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5" y="89"/>
                    </a:lnTo>
                    <a:lnTo>
                      <a:pt x="44" y="90"/>
                    </a:lnTo>
                    <a:lnTo>
                      <a:pt x="44" y="90"/>
                    </a:lnTo>
                    <a:lnTo>
                      <a:pt x="54" y="89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5" y="76"/>
                    </a:lnTo>
                    <a:lnTo>
                      <a:pt x="81" y="70"/>
                    </a:lnTo>
                    <a:lnTo>
                      <a:pt x="86" y="62"/>
                    </a:lnTo>
                    <a:lnTo>
                      <a:pt x="88" y="54"/>
                    </a:lnTo>
                    <a:lnTo>
                      <a:pt x="89" y="45"/>
                    </a:lnTo>
                    <a:lnTo>
                      <a:pt x="89" y="4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59" name="Freeform 35"/>
              <p:cNvSpPr>
                <a:spLocks/>
              </p:cNvSpPr>
              <p:nvPr/>
            </p:nvSpPr>
            <p:spPr bwMode="auto">
              <a:xfrm>
                <a:off x="779" y="1157"/>
                <a:ext cx="108" cy="50"/>
              </a:xfrm>
              <a:custGeom>
                <a:avLst/>
                <a:gdLst>
                  <a:gd name="T0" fmla="*/ 108 w 108"/>
                  <a:gd name="T1" fmla="*/ 50 h 50"/>
                  <a:gd name="T2" fmla="*/ 108 w 108"/>
                  <a:gd name="T3" fmla="*/ 50 h 50"/>
                  <a:gd name="T4" fmla="*/ 107 w 108"/>
                  <a:gd name="T5" fmla="*/ 31 h 50"/>
                  <a:gd name="T6" fmla="*/ 107 w 108"/>
                  <a:gd name="T7" fmla="*/ 25 h 50"/>
                  <a:gd name="T8" fmla="*/ 107 w 108"/>
                  <a:gd name="T9" fmla="*/ 25 h 50"/>
                  <a:gd name="T10" fmla="*/ 106 w 108"/>
                  <a:gd name="T11" fmla="*/ 23 h 50"/>
                  <a:gd name="T12" fmla="*/ 106 w 108"/>
                  <a:gd name="T13" fmla="*/ 20 h 50"/>
                  <a:gd name="T14" fmla="*/ 102 w 108"/>
                  <a:gd name="T15" fmla="*/ 16 h 50"/>
                  <a:gd name="T16" fmla="*/ 96 w 108"/>
                  <a:gd name="T17" fmla="*/ 12 h 50"/>
                  <a:gd name="T18" fmla="*/ 89 w 108"/>
                  <a:gd name="T19" fmla="*/ 7 h 50"/>
                  <a:gd name="T20" fmla="*/ 79 w 108"/>
                  <a:gd name="T21" fmla="*/ 4 h 50"/>
                  <a:gd name="T22" fmla="*/ 69 w 108"/>
                  <a:gd name="T23" fmla="*/ 2 h 50"/>
                  <a:gd name="T24" fmla="*/ 59 w 108"/>
                  <a:gd name="T25" fmla="*/ 1 h 50"/>
                  <a:gd name="T26" fmla="*/ 47 w 108"/>
                  <a:gd name="T27" fmla="*/ 0 h 50"/>
                  <a:gd name="T28" fmla="*/ 47 w 108"/>
                  <a:gd name="T29" fmla="*/ 0 h 50"/>
                  <a:gd name="T30" fmla="*/ 34 w 108"/>
                  <a:gd name="T31" fmla="*/ 1 h 50"/>
                  <a:gd name="T32" fmla="*/ 22 w 108"/>
                  <a:gd name="T33" fmla="*/ 3 h 50"/>
                  <a:gd name="T34" fmla="*/ 10 w 108"/>
                  <a:gd name="T35" fmla="*/ 6 h 50"/>
                  <a:gd name="T36" fmla="*/ 0 w 108"/>
                  <a:gd name="T37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8" h="50">
                    <a:moveTo>
                      <a:pt x="108" y="50"/>
                    </a:moveTo>
                    <a:lnTo>
                      <a:pt x="108" y="50"/>
                    </a:lnTo>
                    <a:lnTo>
                      <a:pt x="107" y="31"/>
                    </a:lnTo>
                    <a:lnTo>
                      <a:pt x="107" y="25"/>
                    </a:lnTo>
                    <a:lnTo>
                      <a:pt x="107" y="25"/>
                    </a:lnTo>
                    <a:lnTo>
                      <a:pt x="106" y="23"/>
                    </a:lnTo>
                    <a:lnTo>
                      <a:pt x="106" y="20"/>
                    </a:lnTo>
                    <a:lnTo>
                      <a:pt x="102" y="16"/>
                    </a:lnTo>
                    <a:lnTo>
                      <a:pt x="96" y="12"/>
                    </a:lnTo>
                    <a:lnTo>
                      <a:pt x="89" y="7"/>
                    </a:lnTo>
                    <a:lnTo>
                      <a:pt x="79" y="4"/>
                    </a:lnTo>
                    <a:lnTo>
                      <a:pt x="69" y="2"/>
                    </a:lnTo>
                    <a:lnTo>
                      <a:pt x="59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4" y="1"/>
                    </a:lnTo>
                    <a:lnTo>
                      <a:pt x="22" y="3"/>
                    </a:lnTo>
                    <a:lnTo>
                      <a:pt x="10" y="6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0" name="Freeform 36"/>
              <p:cNvSpPr>
                <a:spLocks/>
              </p:cNvSpPr>
              <p:nvPr/>
            </p:nvSpPr>
            <p:spPr bwMode="auto">
              <a:xfrm>
                <a:off x="643" y="1019"/>
                <a:ext cx="123" cy="123"/>
              </a:xfrm>
              <a:custGeom>
                <a:avLst/>
                <a:gdLst>
                  <a:gd name="T0" fmla="*/ 123 w 123"/>
                  <a:gd name="T1" fmla="*/ 61 h 123"/>
                  <a:gd name="T2" fmla="*/ 123 w 123"/>
                  <a:gd name="T3" fmla="*/ 61 h 123"/>
                  <a:gd name="T4" fmla="*/ 122 w 123"/>
                  <a:gd name="T5" fmla="*/ 55 h 123"/>
                  <a:gd name="T6" fmla="*/ 121 w 123"/>
                  <a:gd name="T7" fmla="*/ 49 h 123"/>
                  <a:gd name="T8" fmla="*/ 118 w 123"/>
                  <a:gd name="T9" fmla="*/ 37 h 123"/>
                  <a:gd name="T10" fmla="*/ 112 w 123"/>
                  <a:gd name="T11" fmla="*/ 27 h 123"/>
                  <a:gd name="T12" fmla="*/ 104 w 123"/>
                  <a:gd name="T13" fmla="*/ 18 h 123"/>
                  <a:gd name="T14" fmla="*/ 96 w 123"/>
                  <a:gd name="T15" fmla="*/ 11 h 123"/>
                  <a:gd name="T16" fmla="*/ 85 w 123"/>
                  <a:gd name="T17" fmla="*/ 6 h 123"/>
                  <a:gd name="T18" fmla="*/ 73 w 123"/>
                  <a:gd name="T19" fmla="*/ 1 h 123"/>
                  <a:gd name="T20" fmla="*/ 67 w 123"/>
                  <a:gd name="T21" fmla="*/ 0 h 123"/>
                  <a:gd name="T22" fmla="*/ 61 w 123"/>
                  <a:gd name="T23" fmla="*/ 0 h 123"/>
                  <a:gd name="T24" fmla="*/ 61 w 123"/>
                  <a:gd name="T25" fmla="*/ 0 h 123"/>
                  <a:gd name="T26" fmla="*/ 55 w 123"/>
                  <a:gd name="T27" fmla="*/ 0 h 123"/>
                  <a:gd name="T28" fmla="*/ 49 w 123"/>
                  <a:gd name="T29" fmla="*/ 1 h 123"/>
                  <a:gd name="T30" fmla="*/ 37 w 123"/>
                  <a:gd name="T31" fmla="*/ 6 h 123"/>
                  <a:gd name="T32" fmla="*/ 27 w 123"/>
                  <a:gd name="T33" fmla="*/ 11 h 123"/>
                  <a:gd name="T34" fmla="*/ 18 w 123"/>
                  <a:gd name="T35" fmla="*/ 18 h 123"/>
                  <a:gd name="T36" fmla="*/ 11 w 123"/>
                  <a:gd name="T37" fmla="*/ 27 h 123"/>
                  <a:gd name="T38" fmla="*/ 5 w 123"/>
                  <a:gd name="T39" fmla="*/ 37 h 123"/>
                  <a:gd name="T40" fmla="*/ 1 w 123"/>
                  <a:gd name="T41" fmla="*/ 49 h 123"/>
                  <a:gd name="T42" fmla="*/ 0 w 123"/>
                  <a:gd name="T43" fmla="*/ 55 h 123"/>
                  <a:gd name="T44" fmla="*/ 0 w 123"/>
                  <a:gd name="T45" fmla="*/ 61 h 123"/>
                  <a:gd name="T46" fmla="*/ 0 w 123"/>
                  <a:gd name="T47" fmla="*/ 61 h 123"/>
                  <a:gd name="T48" fmla="*/ 0 w 123"/>
                  <a:gd name="T49" fmla="*/ 67 h 123"/>
                  <a:gd name="T50" fmla="*/ 1 w 123"/>
                  <a:gd name="T51" fmla="*/ 73 h 123"/>
                  <a:gd name="T52" fmla="*/ 5 w 123"/>
                  <a:gd name="T53" fmla="*/ 85 h 123"/>
                  <a:gd name="T54" fmla="*/ 11 w 123"/>
                  <a:gd name="T55" fmla="*/ 95 h 123"/>
                  <a:gd name="T56" fmla="*/ 18 w 123"/>
                  <a:gd name="T57" fmla="*/ 104 h 123"/>
                  <a:gd name="T58" fmla="*/ 27 w 123"/>
                  <a:gd name="T59" fmla="*/ 112 h 123"/>
                  <a:gd name="T60" fmla="*/ 37 w 123"/>
                  <a:gd name="T61" fmla="*/ 118 h 123"/>
                  <a:gd name="T62" fmla="*/ 49 w 123"/>
                  <a:gd name="T63" fmla="*/ 121 h 123"/>
                  <a:gd name="T64" fmla="*/ 55 w 123"/>
                  <a:gd name="T65" fmla="*/ 122 h 123"/>
                  <a:gd name="T66" fmla="*/ 61 w 123"/>
                  <a:gd name="T67" fmla="*/ 123 h 123"/>
                  <a:gd name="T68" fmla="*/ 61 w 123"/>
                  <a:gd name="T69" fmla="*/ 123 h 123"/>
                  <a:gd name="T70" fmla="*/ 67 w 123"/>
                  <a:gd name="T71" fmla="*/ 122 h 123"/>
                  <a:gd name="T72" fmla="*/ 73 w 123"/>
                  <a:gd name="T73" fmla="*/ 121 h 123"/>
                  <a:gd name="T74" fmla="*/ 85 w 123"/>
                  <a:gd name="T75" fmla="*/ 118 h 123"/>
                  <a:gd name="T76" fmla="*/ 96 w 123"/>
                  <a:gd name="T77" fmla="*/ 112 h 123"/>
                  <a:gd name="T78" fmla="*/ 104 w 123"/>
                  <a:gd name="T79" fmla="*/ 104 h 123"/>
                  <a:gd name="T80" fmla="*/ 112 w 123"/>
                  <a:gd name="T81" fmla="*/ 95 h 123"/>
                  <a:gd name="T82" fmla="*/ 118 w 123"/>
                  <a:gd name="T83" fmla="*/ 85 h 123"/>
                  <a:gd name="T84" fmla="*/ 121 w 123"/>
                  <a:gd name="T85" fmla="*/ 73 h 123"/>
                  <a:gd name="T86" fmla="*/ 122 w 123"/>
                  <a:gd name="T87" fmla="*/ 67 h 123"/>
                  <a:gd name="T88" fmla="*/ 123 w 123"/>
                  <a:gd name="T89" fmla="*/ 61 h 123"/>
                  <a:gd name="T90" fmla="*/ 123 w 123"/>
                  <a:gd name="T91" fmla="*/ 6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3">
                    <a:moveTo>
                      <a:pt x="123" y="61"/>
                    </a:moveTo>
                    <a:lnTo>
                      <a:pt x="123" y="61"/>
                    </a:lnTo>
                    <a:lnTo>
                      <a:pt x="122" y="55"/>
                    </a:lnTo>
                    <a:lnTo>
                      <a:pt x="121" y="49"/>
                    </a:lnTo>
                    <a:lnTo>
                      <a:pt x="118" y="37"/>
                    </a:lnTo>
                    <a:lnTo>
                      <a:pt x="112" y="27"/>
                    </a:lnTo>
                    <a:lnTo>
                      <a:pt x="104" y="18"/>
                    </a:lnTo>
                    <a:lnTo>
                      <a:pt x="96" y="11"/>
                    </a:lnTo>
                    <a:lnTo>
                      <a:pt x="85" y="6"/>
                    </a:lnTo>
                    <a:lnTo>
                      <a:pt x="73" y="1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37" y="6"/>
                    </a:lnTo>
                    <a:lnTo>
                      <a:pt x="27" y="11"/>
                    </a:lnTo>
                    <a:lnTo>
                      <a:pt x="18" y="18"/>
                    </a:lnTo>
                    <a:lnTo>
                      <a:pt x="11" y="27"/>
                    </a:lnTo>
                    <a:lnTo>
                      <a:pt x="5" y="37"/>
                    </a:lnTo>
                    <a:lnTo>
                      <a:pt x="1" y="49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5" y="85"/>
                    </a:lnTo>
                    <a:lnTo>
                      <a:pt x="11" y="95"/>
                    </a:lnTo>
                    <a:lnTo>
                      <a:pt x="18" y="104"/>
                    </a:lnTo>
                    <a:lnTo>
                      <a:pt x="27" y="112"/>
                    </a:lnTo>
                    <a:lnTo>
                      <a:pt x="37" y="118"/>
                    </a:lnTo>
                    <a:lnTo>
                      <a:pt x="49" y="121"/>
                    </a:lnTo>
                    <a:lnTo>
                      <a:pt x="55" y="122"/>
                    </a:lnTo>
                    <a:lnTo>
                      <a:pt x="61" y="123"/>
                    </a:lnTo>
                    <a:lnTo>
                      <a:pt x="61" y="123"/>
                    </a:lnTo>
                    <a:lnTo>
                      <a:pt x="67" y="122"/>
                    </a:lnTo>
                    <a:lnTo>
                      <a:pt x="73" y="121"/>
                    </a:lnTo>
                    <a:lnTo>
                      <a:pt x="85" y="118"/>
                    </a:lnTo>
                    <a:lnTo>
                      <a:pt x="96" y="112"/>
                    </a:lnTo>
                    <a:lnTo>
                      <a:pt x="104" y="104"/>
                    </a:lnTo>
                    <a:lnTo>
                      <a:pt x="112" y="95"/>
                    </a:lnTo>
                    <a:lnTo>
                      <a:pt x="118" y="85"/>
                    </a:lnTo>
                    <a:lnTo>
                      <a:pt x="121" y="73"/>
                    </a:lnTo>
                    <a:lnTo>
                      <a:pt x="122" y="67"/>
                    </a:lnTo>
                    <a:lnTo>
                      <a:pt x="123" y="61"/>
                    </a:lnTo>
                    <a:lnTo>
                      <a:pt x="123" y="61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1" name="Freeform 37"/>
              <p:cNvSpPr>
                <a:spLocks/>
              </p:cNvSpPr>
              <p:nvPr/>
            </p:nvSpPr>
            <p:spPr bwMode="auto">
              <a:xfrm>
                <a:off x="622" y="1167"/>
                <a:ext cx="165" cy="66"/>
              </a:xfrm>
              <a:custGeom>
                <a:avLst/>
                <a:gdLst>
                  <a:gd name="T0" fmla="*/ 165 w 165"/>
                  <a:gd name="T1" fmla="*/ 66 h 66"/>
                  <a:gd name="T2" fmla="*/ 165 w 165"/>
                  <a:gd name="T3" fmla="*/ 66 h 66"/>
                  <a:gd name="T4" fmla="*/ 164 w 165"/>
                  <a:gd name="T5" fmla="*/ 42 h 66"/>
                  <a:gd name="T6" fmla="*/ 164 w 165"/>
                  <a:gd name="T7" fmla="*/ 33 h 66"/>
                  <a:gd name="T8" fmla="*/ 164 w 165"/>
                  <a:gd name="T9" fmla="*/ 33 h 66"/>
                  <a:gd name="T10" fmla="*/ 163 w 165"/>
                  <a:gd name="T11" fmla="*/ 29 h 66"/>
                  <a:gd name="T12" fmla="*/ 162 w 165"/>
                  <a:gd name="T13" fmla="*/ 26 h 66"/>
                  <a:gd name="T14" fmla="*/ 160 w 165"/>
                  <a:gd name="T15" fmla="*/ 23 h 66"/>
                  <a:gd name="T16" fmla="*/ 157 w 165"/>
                  <a:gd name="T17" fmla="*/ 20 h 66"/>
                  <a:gd name="T18" fmla="*/ 149 w 165"/>
                  <a:gd name="T19" fmla="*/ 14 h 66"/>
                  <a:gd name="T20" fmla="*/ 139 w 165"/>
                  <a:gd name="T21" fmla="*/ 10 h 66"/>
                  <a:gd name="T22" fmla="*/ 126 w 165"/>
                  <a:gd name="T23" fmla="*/ 6 h 66"/>
                  <a:gd name="T24" fmla="*/ 113 w 165"/>
                  <a:gd name="T25" fmla="*/ 3 h 66"/>
                  <a:gd name="T26" fmla="*/ 97 w 165"/>
                  <a:gd name="T27" fmla="*/ 1 h 66"/>
                  <a:gd name="T28" fmla="*/ 82 w 165"/>
                  <a:gd name="T29" fmla="*/ 0 h 66"/>
                  <a:gd name="T30" fmla="*/ 82 w 165"/>
                  <a:gd name="T31" fmla="*/ 0 h 66"/>
                  <a:gd name="T32" fmla="*/ 67 w 165"/>
                  <a:gd name="T33" fmla="*/ 1 h 66"/>
                  <a:gd name="T34" fmla="*/ 52 w 165"/>
                  <a:gd name="T35" fmla="*/ 3 h 66"/>
                  <a:gd name="T36" fmla="*/ 38 w 165"/>
                  <a:gd name="T37" fmla="*/ 6 h 66"/>
                  <a:gd name="T38" fmla="*/ 25 w 165"/>
                  <a:gd name="T39" fmla="*/ 10 h 66"/>
                  <a:gd name="T40" fmla="*/ 15 w 165"/>
                  <a:gd name="T41" fmla="*/ 14 h 66"/>
                  <a:gd name="T42" fmla="*/ 8 w 165"/>
                  <a:gd name="T43" fmla="*/ 20 h 66"/>
                  <a:gd name="T44" fmla="*/ 5 w 165"/>
                  <a:gd name="T45" fmla="*/ 23 h 66"/>
                  <a:gd name="T46" fmla="*/ 3 w 165"/>
                  <a:gd name="T47" fmla="*/ 26 h 66"/>
                  <a:gd name="T48" fmla="*/ 1 w 165"/>
                  <a:gd name="T49" fmla="*/ 29 h 66"/>
                  <a:gd name="T50" fmla="*/ 1 w 165"/>
                  <a:gd name="T51" fmla="*/ 33 h 66"/>
                  <a:gd name="T52" fmla="*/ 1 w 165"/>
                  <a:gd name="T53" fmla="*/ 33 h 66"/>
                  <a:gd name="T54" fmla="*/ 0 w 165"/>
                  <a:gd name="T55" fmla="*/ 42 h 66"/>
                  <a:gd name="T56" fmla="*/ 0 w 165"/>
                  <a:gd name="T5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5" h="66">
                    <a:moveTo>
                      <a:pt x="165" y="66"/>
                    </a:moveTo>
                    <a:lnTo>
                      <a:pt x="165" y="66"/>
                    </a:lnTo>
                    <a:lnTo>
                      <a:pt x="164" y="42"/>
                    </a:lnTo>
                    <a:lnTo>
                      <a:pt x="164" y="33"/>
                    </a:lnTo>
                    <a:lnTo>
                      <a:pt x="164" y="33"/>
                    </a:lnTo>
                    <a:lnTo>
                      <a:pt x="163" y="29"/>
                    </a:lnTo>
                    <a:lnTo>
                      <a:pt x="162" y="26"/>
                    </a:lnTo>
                    <a:lnTo>
                      <a:pt x="160" y="23"/>
                    </a:lnTo>
                    <a:lnTo>
                      <a:pt x="157" y="20"/>
                    </a:lnTo>
                    <a:lnTo>
                      <a:pt x="149" y="14"/>
                    </a:lnTo>
                    <a:lnTo>
                      <a:pt x="139" y="10"/>
                    </a:lnTo>
                    <a:lnTo>
                      <a:pt x="126" y="6"/>
                    </a:lnTo>
                    <a:lnTo>
                      <a:pt x="113" y="3"/>
                    </a:lnTo>
                    <a:lnTo>
                      <a:pt x="97" y="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7" y="1"/>
                    </a:lnTo>
                    <a:lnTo>
                      <a:pt x="52" y="3"/>
                    </a:lnTo>
                    <a:lnTo>
                      <a:pt x="38" y="6"/>
                    </a:lnTo>
                    <a:lnTo>
                      <a:pt x="25" y="10"/>
                    </a:lnTo>
                    <a:lnTo>
                      <a:pt x="15" y="14"/>
                    </a:lnTo>
                    <a:lnTo>
                      <a:pt x="8" y="20"/>
                    </a:lnTo>
                    <a:lnTo>
                      <a:pt x="5" y="23"/>
                    </a:lnTo>
                    <a:lnTo>
                      <a:pt x="3" y="26"/>
                    </a:lnTo>
                    <a:lnTo>
                      <a:pt x="1" y="29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0" y="42"/>
                    </a:lnTo>
                    <a:lnTo>
                      <a:pt x="0" y="6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2" name="Freeform 38"/>
              <p:cNvSpPr>
                <a:spLocks/>
              </p:cNvSpPr>
              <p:nvPr/>
            </p:nvSpPr>
            <p:spPr bwMode="auto">
              <a:xfrm>
                <a:off x="2048" y="438"/>
                <a:ext cx="110" cy="94"/>
              </a:xfrm>
              <a:custGeom>
                <a:avLst/>
                <a:gdLst>
                  <a:gd name="T0" fmla="*/ 0 w 110"/>
                  <a:gd name="T1" fmla="*/ 31 h 94"/>
                  <a:gd name="T2" fmla="*/ 0 w 110"/>
                  <a:gd name="T3" fmla="*/ 31 h 94"/>
                  <a:gd name="T4" fmla="*/ 23 w 110"/>
                  <a:gd name="T5" fmla="*/ 0 h 94"/>
                  <a:gd name="T6" fmla="*/ 110 w 110"/>
                  <a:gd name="T7" fmla="*/ 62 h 94"/>
                  <a:gd name="T8" fmla="*/ 88 w 110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94">
                    <a:moveTo>
                      <a:pt x="0" y="31"/>
                    </a:moveTo>
                    <a:lnTo>
                      <a:pt x="0" y="31"/>
                    </a:lnTo>
                    <a:lnTo>
                      <a:pt x="23" y="0"/>
                    </a:lnTo>
                    <a:lnTo>
                      <a:pt x="110" y="62"/>
                    </a:lnTo>
                    <a:lnTo>
                      <a:pt x="88" y="9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3" name="Freeform 39"/>
              <p:cNvSpPr>
                <a:spLocks/>
              </p:cNvSpPr>
              <p:nvPr/>
            </p:nvSpPr>
            <p:spPr bwMode="auto">
              <a:xfrm>
                <a:off x="2083" y="282"/>
                <a:ext cx="41" cy="154"/>
              </a:xfrm>
              <a:custGeom>
                <a:avLst/>
                <a:gdLst>
                  <a:gd name="T0" fmla="*/ 41 w 41"/>
                  <a:gd name="T1" fmla="*/ 2 h 154"/>
                  <a:gd name="T2" fmla="*/ 41 w 41"/>
                  <a:gd name="T3" fmla="*/ 2 h 154"/>
                  <a:gd name="T4" fmla="*/ 37 w 41"/>
                  <a:gd name="T5" fmla="*/ 0 h 154"/>
                  <a:gd name="T6" fmla="*/ 32 w 41"/>
                  <a:gd name="T7" fmla="*/ 0 h 154"/>
                  <a:gd name="T8" fmla="*/ 32 w 41"/>
                  <a:gd name="T9" fmla="*/ 0 h 154"/>
                  <a:gd name="T10" fmla="*/ 28 w 41"/>
                  <a:gd name="T11" fmla="*/ 1 h 154"/>
                  <a:gd name="T12" fmla="*/ 24 w 41"/>
                  <a:gd name="T13" fmla="*/ 4 h 154"/>
                  <a:gd name="T14" fmla="*/ 22 w 41"/>
                  <a:gd name="T15" fmla="*/ 8 h 154"/>
                  <a:gd name="T16" fmla="*/ 21 w 41"/>
                  <a:gd name="T17" fmla="*/ 13 h 154"/>
                  <a:gd name="T18" fmla="*/ 21 w 41"/>
                  <a:gd name="T19" fmla="*/ 13 h 154"/>
                  <a:gd name="T20" fmla="*/ 21 w 41"/>
                  <a:gd name="T21" fmla="*/ 119 h 154"/>
                  <a:gd name="T22" fmla="*/ 0 w 41"/>
                  <a:gd name="T23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54">
                    <a:moveTo>
                      <a:pt x="41" y="2"/>
                    </a:moveTo>
                    <a:lnTo>
                      <a:pt x="41" y="2"/>
                    </a:lnTo>
                    <a:lnTo>
                      <a:pt x="37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19"/>
                    </a:lnTo>
                    <a:lnTo>
                      <a:pt x="0" y="1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4" name="Freeform 40"/>
              <p:cNvSpPr>
                <a:spLocks/>
              </p:cNvSpPr>
              <p:nvPr/>
            </p:nvSpPr>
            <p:spPr bwMode="auto">
              <a:xfrm>
                <a:off x="2126" y="256"/>
                <a:ext cx="30" cy="90"/>
              </a:xfrm>
              <a:custGeom>
                <a:avLst/>
                <a:gdLst>
                  <a:gd name="T0" fmla="*/ 30 w 30"/>
                  <a:gd name="T1" fmla="*/ 13 h 90"/>
                  <a:gd name="T2" fmla="*/ 30 w 30"/>
                  <a:gd name="T3" fmla="*/ 13 h 90"/>
                  <a:gd name="T4" fmla="*/ 29 w 30"/>
                  <a:gd name="T5" fmla="*/ 8 h 90"/>
                  <a:gd name="T6" fmla="*/ 27 w 30"/>
                  <a:gd name="T7" fmla="*/ 3 h 90"/>
                  <a:gd name="T8" fmla="*/ 23 w 30"/>
                  <a:gd name="T9" fmla="*/ 1 h 90"/>
                  <a:gd name="T10" fmla="*/ 18 w 30"/>
                  <a:gd name="T11" fmla="*/ 0 h 90"/>
                  <a:gd name="T12" fmla="*/ 18 w 30"/>
                  <a:gd name="T13" fmla="*/ 0 h 90"/>
                  <a:gd name="T14" fmla="*/ 13 w 30"/>
                  <a:gd name="T15" fmla="*/ 1 h 90"/>
                  <a:gd name="T16" fmla="*/ 9 w 30"/>
                  <a:gd name="T17" fmla="*/ 4 h 90"/>
                  <a:gd name="T18" fmla="*/ 7 w 30"/>
                  <a:gd name="T19" fmla="*/ 8 h 90"/>
                  <a:gd name="T20" fmla="*/ 6 w 30"/>
                  <a:gd name="T21" fmla="*/ 13 h 90"/>
                  <a:gd name="T22" fmla="*/ 6 w 30"/>
                  <a:gd name="T23" fmla="*/ 13 h 90"/>
                  <a:gd name="T24" fmla="*/ 0 w 30"/>
                  <a:gd name="T2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90">
                    <a:moveTo>
                      <a:pt x="30" y="13"/>
                    </a:moveTo>
                    <a:lnTo>
                      <a:pt x="30" y="13"/>
                    </a:lnTo>
                    <a:lnTo>
                      <a:pt x="29" y="8"/>
                    </a:lnTo>
                    <a:lnTo>
                      <a:pt x="27" y="3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9" y="4"/>
                    </a:lnTo>
                    <a:lnTo>
                      <a:pt x="7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0" y="9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5" name="Freeform 41"/>
              <p:cNvSpPr>
                <a:spLocks/>
              </p:cNvSpPr>
              <p:nvPr/>
            </p:nvSpPr>
            <p:spPr bwMode="auto">
              <a:xfrm>
                <a:off x="2146" y="244"/>
                <a:ext cx="109" cy="237"/>
              </a:xfrm>
              <a:custGeom>
                <a:avLst/>
                <a:gdLst>
                  <a:gd name="T0" fmla="*/ 5 w 109"/>
                  <a:gd name="T1" fmla="*/ 223 h 237"/>
                  <a:gd name="T2" fmla="*/ 105 w 109"/>
                  <a:gd name="T3" fmla="*/ 183 h 237"/>
                  <a:gd name="T4" fmla="*/ 108 w 109"/>
                  <a:gd name="T5" fmla="*/ 179 h 237"/>
                  <a:gd name="T6" fmla="*/ 108 w 109"/>
                  <a:gd name="T7" fmla="*/ 170 h 237"/>
                  <a:gd name="T8" fmla="*/ 106 w 109"/>
                  <a:gd name="T9" fmla="*/ 166 h 237"/>
                  <a:gd name="T10" fmla="*/ 97 w 109"/>
                  <a:gd name="T11" fmla="*/ 161 h 237"/>
                  <a:gd name="T12" fmla="*/ 87 w 109"/>
                  <a:gd name="T13" fmla="*/ 165 h 237"/>
                  <a:gd name="T14" fmla="*/ 65 w 109"/>
                  <a:gd name="T15" fmla="*/ 182 h 237"/>
                  <a:gd name="T16" fmla="*/ 59 w 109"/>
                  <a:gd name="T17" fmla="*/ 185 h 237"/>
                  <a:gd name="T18" fmla="*/ 51 w 109"/>
                  <a:gd name="T19" fmla="*/ 186 h 237"/>
                  <a:gd name="T20" fmla="*/ 42 w 109"/>
                  <a:gd name="T21" fmla="*/ 184 h 237"/>
                  <a:gd name="T22" fmla="*/ 34 w 109"/>
                  <a:gd name="T23" fmla="*/ 179 h 237"/>
                  <a:gd name="T24" fmla="*/ 29 w 109"/>
                  <a:gd name="T25" fmla="*/ 171 h 237"/>
                  <a:gd name="T26" fmla="*/ 27 w 109"/>
                  <a:gd name="T27" fmla="*/ 161 h 237"/>
                  <a:gd name="T28" fmla="*/ 27 w 109"/>
                  <a:gd name="T29" fmla="*/ 156 h 237"/>
                  <a:gd name="T30" fmla="*/ 31 w 109"/>
                  <a:gd name="T31" fmla="*/ 148 h 237"/>
                  <a:gd name="T32" fmla="*/ 38 w 109"/>
                  <a:gd name="T33" fmla="*/ 141 h 237"/>
                  <a:gd name="T34" fmla="*/ 46 w 109"/>
                  <a:gd name="T35" fmla="*/ 137 h 237"/>
                  <a:gd name="T36" fmla="*/ 51 w 109"/>
                  <a:gd name="T37" fmla="*/ 137 h 237"/>
                  <a:gd name="T38" fmla="*/ 60 w 109"/>
                  <a:gd name="T39" fmla="*/ 139 h 237"/>
                  <a:gd name="T40" fmla="*/ 68 w 109"/>
                  <a:gd name="T41" fmla="*/ 143 h 237"/>
                  <a:gd name="T42" fmla="*/ 87 w 109"/>
                  <a:gd name="T43" fmla="*/ 157 h 237"/>
                  <a:gd name="T44" fmla="*/ 92 w 109"/>
                  <a:gd name="T45" fmla="*/ 159 h 237"/>
                  <a:gd name="T46" fmla="*/ 102 w 109"/>
                  <a:gd name="T47" fmla="*/ 159 h 237"/>
                  <a:gd name="T48" fmla="*/ 106 w 109"/>
                  <a:gd name="T49" fmla="*/ 156 h 237"/>
                  <a:gd name="T50" fmla="*/ 109 w 109"/>
                  <a:gd name="T51" fmla="*/ 147 h 237"/>
                  <a:gd name="T52" fmla="*/ 105 w 109"/>
                  <a:gd name="T53" fmla="*/ 138 h 237"/>
                  <a:gd name="T54" fmla="*/ 37 w 109"/>
                  <a:gd name="T55" fmla="*/ 102 h 237"/>
                  <a:gd name="T56" fmla="*/ 50 w 109"/>
                  <a:gd name="T57" fmla="*/ 14 h 237"/>
                  <a:gd name="T58" fmla="*/ 50 w 109"/>
                  <a:gd name="T59" fmla="*/ 9 h 237"/>
                  <a:gd name="T60" fmla="*/ 44 w 109"/>
                  <a:gd name="T61" fmla="*/ 2 h 237"/>
                  <a:gd name="T62" fmla="*/ 40 w 109"/>
                  <a:gd name="T63" fmla="*/ 0 h 237"/>
                  <a:gd name="T64" fmla="*/ 31 w 109"/>
                  <a:gd name="T65" fmla="*/ 3 h 237"/>
                  <a:gd name="T66" fmla="*/ 26 w 109"/>
                  <a:gd name="T67" fmla="*/ 11 h 237"/>
                  <a:gd name="T68" fmla="*/ 7 w 109"/>
                  <a:gd name="T69" fmla="*/ 1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9" h="237">
                    <a:moveTo>
                      <a:pt x="0" y="237"/>
                    </a:moveTo>
                    <a:lnTo>
                      <a:pt x="5" y="223"/>
                    </a:lnTo>
                    <a:lnTo>
                      <a:pt x="71" y="223"/>
                    </a:lnTo>
                    <a:lnTo>
                      <a:pt x="105" y="183"/>
                    </a:lnTo>
                    <a:lnTo>
                      <a:pt x="105" y="183"/>
                    </a:lnTo>
                    <a:lnTo>
                      <a:pt x="108" y="179"/>
                    </a:lnTo>
                    <a:lnTo>
                      <a:pt x="109" y="174"/>
                    </a:lnTo>
                    <a:lnTo>
                      <a:pt x="108" y="170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02" y="162"/>
                    </a:lnTo>
                    <a:lnTo>
                      <a:pt x="97" y="161"/>
                    </a:lnTo>
                    <a:lnTo>
                      <a:pt x="92" y="161"/>
                    </a:lnTo>
                    <a:lnTo>
                      <a:pt x="87" y="165"/>
                    </a:lnTo>
                    <a:lnTo>
                      <a:pt x="87" y="165"/>
                    </a:lnTo>
                    <a:lnTo>
                      <a:pt x="65" y="182"/>
                    </a:lnTo>
                    <a:lnTo>
                      <a:pt x="65" y="182"/>
                    </a:lnTo>
                    <a:lnTo>
                      <a:pt x="59" y="185"/>
                    </a:lnTo>
                    <a:lnTo>
                      <a:pt x="51" y="186"/>
                    </a:lnTo>
                    <a:lnTo>
                      <a:pt x="51" y="186"/>
                    </a:lnTo>
                    <a:lnTo>
                      <a:pt x="46" y="186"/>
                    </a:lnTo>
                    <a:lnTo>
                      <a:pt x="42" y="184"/>
                    </a:lnTo>
                    <a:lnTo>
                      <a:pt x="38" y="182"/>
                    </a:lnTo>
                    <a:lnTo>
                      <a:pt x="34" y="179"/>
                    </a:lnTo>
                    <a:lnTo>
                      <a:pt x="31" y="175"/>
                    </a:lnTo>
                    <a:lnTo>
                      <a:pt x="29" y="171"/>
                    </a:lnTo>
                    <a:lnTo>
                      <a:pt x="27" y="167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7" y="156"/>
                    </a:lnTo>
                    <a:lnTo>
                      <a:pt x="29" y="152"/>
                    </a:lnTo>
                    <a:lnTo>
                      <a:pt x="31" y="148"/>
                    </a:lnTo>
                    <a:lnTo>
                      <a:pt x="34" y="144"/>
                    </a:lnTo>
                    <a:lnTo>
                      <a:pt x="38" y="141"/>
                    </a:lnTo>
                    <a:lnTo>
                      <a:pt x="42" y="139"/>
                    </a:lnTo>
                    <a:lnTo>
                      <a:pt x="46" y="137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5" y="137"/>
                    </a:lnTo>
                    <a:lnTo>
                      <a:pt x="60" y="139"/>
                    </a:lnTo>
                    <a:lnTo>
                      <a:pt x="64" y="141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87" y="157"/>
                    </a:lnTo>
                    <a:lnTo>
                      <a:pt x="87" y="157"/>
                    </a:lnTo>
                    <a:lnTo>
                      <a:pt x="92" y="159"/>
                    </a:lnTo>
                    <a:lnTo>
                      <a:pt x="97" y="160"/>
                    </a:lnTo>
                    <a:lnTo>
                      <a:pt x="102" y="159"/>
                    </a:lnTo>
                    <a:lnTo>
                      <a:pt x="106" y="156"/>
                    </a:lnTo>
                    <a:lnTo>
                      <a:pt x="106" y="156"/>
                    </a:lnTo>
                    <a:lnTo>
                      <a:pt x="108" y="152"/>
                    </a:lnTo>
                    <a:lnTo>
                      <a:pt x="109" y="147"/>
                    </a:lnTo>
                    <a:lnTo>
                      <a:pt x="108" y="143"/>
                    </a:lnTo>
                    <a:lnTo>
                      <a:pt x="105" y="138"/>
                    </a:lnTo>
                    <a:lnTo>
                      <a:pt x="74" y="102"/>
                    </a:lnTo>
                    <a:lnTo>
                      <a:pt x="37" y="102"/>
                    </a:lnTo>
                    <a:lnTo>
                      <a:pt x="37" y="102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9"/>
                    </a:lnTo>
                    <a:lnTo>
                      <a:pt x="48" y="4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1" y="3"/>
                    </a:lnTo>
                    <a:lnTo>
                      <a:pt x="27" y="6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7" y="102"/>
                    </a:lnTo>
                    <a:lnTo>
                      <a:pt x="3" y="10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6" name="Freeform 42"/>
              <p:cNvSpPr>
                <a:spLocks/>
              </p:cNvSpPr>
              <p:nvPr/>
            </p:nvSpPr>
            <p:spPr bwMode="auto">
              <a:xfrm>
                <a:off x="3511" y="1623"/>
                <a:ext cx="191" cy="261"/>
              </a:xfrm>
              <a:custGeom>
                <a:avLst/>
                <a:gdLst>
                  <a:gd name="T0" fmla="*/ 185 w 191"/>
                  <a:gd name="T1" fmla="*/ 18 h 261"/>
                  <a:gd name="T2" fmla="*/ 185 w 191"/>
                  <a:gd name="T3" fmla="*/ 18 h 261"/>
                  <a:gd name="T4" fmla="*/ 181 w 191"/>
                  <a:gd name="T5" fmla="*/ 11 h 261"/>
                  <a:gd name="T6" fmla="*/ 176 w 191"/>
                  <a:gd name="T7" fmla="*/ 5 h 261"/>
                  <a:gd name="T8" fmla="*/ 168 w 191"/>
                  <a:gd name="T9" fmla="*/ 2 h 261"/>
                  <a:gd name="T10" fmla="*/ 165 w 191"/>
                  <a:gd name="T11" fmla="*/ 1 h 261"/>
                  <a:gd name="T12" fmla="*/ 161 w 191"/>
                  <a:gd name="T13" fmla="*/ 0 h 261"/>
                  <a:gd name="T14" fmla="*/ 9 w 191"/>
                  <a:gd name="T15" fmla="*/ 0 h 261"/>
                  <a:gd name="T16" fmla="*/ 9 w 191"/>
                  <a:gd name="T17" fmla="*/ 0 h 261"/>
                  <a:gd name="T18" fmla="*/ 6 w 191"/>
                  <a:gd name="T19" fmla="*/ 1 h 261"/>
                  <a:gd name="T20" fmla="*/ 3 w 191"/>
                  <a:gd name="T21" fmla="*/ 3 h 261"/>
                  <a:gd name="T22" fmla="*/ 1 w 191"/>
                  <a:gd name="T23" fmla="*/ 6 h 261"/>
                  <a:gd name="T24" fmla="*/ 0 w 191"/>
                  <a:gd name="T25" fmla="*/ 9 h 261"/>
                  <a:gd name="T26" fmla="*/ 0 w 191"/>
                  <a:gd name="T27" fmla="*/ 243 h 261"/>
                  <a:gd name="T28" fmla="*/ 0 w 191"/>
                  <a:gd name="T29" fmla="*/ 243 h 261"/>
                  <a:gd name="T30" fmla="*/ 1 w 191"/>
                  <a:gd name="T31" fmla="*/ 247 h 261"/>
                  <a:gd name="T32" fmla="*/ 2 w 191"/>
                  <a:gd name="T33" fmla="*/ 250 h 261"/>
                  <a:gd name="T34" fmla="*/ 3 w 191"/>
                  <a:gd name="T35" fmla="*/ 253 h 261"/>
                  <a:gd name="T36" fmla="*/ 6 w 191"/>
                  <a:gd name="T37" fmla="*/ 256 h 261"/>
                  <a:gd name="T38" fmla="*/ 8 w 191"/>
                  <a:gd name="T39" fmla="*/ 258 h 261"/>
                  <a:gd name="T40" fmla="*/ 11 w 191"/>
                  <a:gd name="T41" fmla="*/ 259 h 261"/>
                  <a:gd name="T42" fmla="*/ 15 w 191"/>
                  <a:gd name="T43" fmla="*/ 261 h 261"/>
                  <a:gd name="T44" fmla="*/ 18 w 191"/>
                  <a:gd name="T45" fmla="*/ 261 h 261"/>
                  <a:gd name="T46" fmla="*/ 172 w 191"/>
                  <a:gd name="T47" fmla="*/ 261 h 261"/>
                  <a:gd name="T48" fmla="*/ 172 w 191"/>
                  <a:gd name="T49" fmla="*/ 261 h 261"/>
                  <a:gd name="T50" fmla="*/ 177 w 191"/>
                  <a:gd name="T51" fmla="*/ 261 h 261"/>
                  <a:gd name="T52" fmla="*/ 180 w 191"/>
                  <a:gd name="T53" fmla="*/ 259 h 261"/>
                  <a:gd name="T54" fmla="*/ 183 w 191"/>
                  <a:gd name="T55" fmla="*/ 258 h 261"/>
                  <a:gd name="T56" fmla="*/ 186 w 191"/>
                  <a:gd name="T57" fmla="*/ 256 h 261"/>
                  <a:gd name="T58" fmla="*/ 188 w 191"/>
                  <a:gd name="T59" fmla="*/ 253 h 261"/>
                  <a:gd name="T60" fmla="*/ 190 w 191"/>
                  <a:gd name="T61" fmla="*/ 250 h 261"/>
                  <a:gd name="T62" fmla="*/ 191 w 191"/>
                  <a:gd name="T63" fmla="*/ 247 h 261"/>
                  <a:gd name="T64" fmla="*/ 191 w 191"/>
                  <a:gd name="T65" fmla="*/ 243 h 261"/>
                  <a:gd name="T66" fmla="*/ 191 w 191"/>
                  <a:gd name="T67" fmla="*/ 32 h 261"/>
                  <a:gd name="T68" fmla="*/ 191 w 191"/>
                  <a:gd name="T69" fmla="*/ 32 h 261"/>
                  <a:gd name="T70" fmla="*/ 191 w 191"/>
                  <a:gd name="T71" fmla="*/ 28 h 261"/>
                  <a:gd name="T72" fmla="*/ 190 w 191"/>
                  <a:gd name="T73" fmla="*/ 25 h 261"/>
                  <a:gd name="T74" fmla="*/ 187 w 191"/>
                  <a:gd name="T75" fmla="*/ 21 h 261"/>
                  <a:gd name="T76" fmla="*/ 185 w 191"/>
                  <a:gd name="T77" fmla="*/ 18 h 261"/>
                  <a:gd name="T78" fmla="*/ 185 w 191"/>
                  <a:gd name="T79" fmla="*/ 18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261">
                    <a:moveTo>
                      <a:pt x="185" y="18"/>
                    </a:moveTo>
                    <a:lnTo>
                      <a:pt x="185" y="18"/>
                    </a:lnTo>
                    <a:lnTo>
                      <a:pt x="181" y="11"/>
                    </a:lnTo>
                    <a:lnTo>
                      <a:pt x="176" y="5"/>
                    </a:lnTo>
                    <a:lnTo>
                      <a:pt x="168" y="2"/>
                    </a:lnTo>
                    <a:lnTo>
                      <a:pt x="165" y="1"/>
                    </a:lnTo>
                    <a:lnTo>
                      <a:pt x="16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" y="247"/>
                    </a:lnTo>
                    <a:lnTo>
                      <a:pt x="2" y="250"/>
                    </a:lnTo>
                    <a:lnTo>
                      <a:pt x="3" y="253"/>
                    </a:lnTo>
                    <a:lnTo>
                      <a:pt x="6" y="256"/>
                    </a:lnTo>
                    <a:lnTo>
                      <a:pt x="8" y="258"/>
                    </a:lnTo>
                    <a:lnTo>
                      <a:pt x="11" y="259"/>
                    </a:lnTo>
                    <a:lnTo>
                      <a:pt x="15" y="261"/>
                    </a:lnTo>
                    <a:lnTo>
                      <a:pt x="18" y="261"/>
                    </a:lnTo>
                    <a:lnTo>
                      <a:pt x="172" y="261"/>
                    </a:lnTo>
                    <a:lnTo>
                      <a:pt x="172" y="261"/>
                    </a:lnTo>
                    <a:lnTo>
                      <a:pt x="177" y="261"/>
                    </a:lnTo>
                    <a:lnTo>
                      <a:pt x="180" y="259"/>
                    </a:lnTo>
                    <a:lnTo>
                      <a:pt x="183" y="258"/>
                    </a:lnTo>
                    <a:lnTo>
                      <a:pt x="186" y="256"/>
                    </a:lnTo>
                    <a:lnTo>
                      <a:pt x="188" y="253"/>
                    </a:lnTo>
                    <a:lnTo>
                      <a:pt x="190" y="250"/>
                    </a:lnTo>
                    <a:lnTo>
                      <a:pt x="191" y="247"/>
                    </a:lnTo>
                    <a:lnTo>
                      <a:pt x="191" y="243"/>
                    </a:lnTo>
                    <a:lnTo>
                      <a:pt x="191" y="32"/>
                    </a:lnTo>
                    <a:lnTo>
                      <a:pt x="191" y="32"/>
                    </a:lnTo>
                    <a:lnTo>
                      <a:pt x="191" y="28"/>
                    </a:lnTo>
                    <a:lnTo>
                      <a:pt x="190" y="25"/>
                    </a:lnTo>
                    <a:lnTo>
                      <a:pt x="187" y="21"/>
                    </a:lnTo>
                    <a:lnTo>
                      <a:pt x="185" y="18"/>
                    </a:lnTo>
                    <a:lnTo>
                      <a:pt x="185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7" name="Freeform 43"/>
              <p:cNvSpPr>
                <a:spLocks/>
              </p:cNvSpPr>
              <p:nvPr/>
            </p:nvSpPr>
            <p:spPr bwMode="auto">
              <a:xfrm>
                <a:off x="3568" y="1768"/>
                <a:ext cx="77" cy="31"/>
              </a:xfrm>
              <a:custGeom>
                <a:avLst/>
                <a:gdLst>
                  <a:gd name="T0" fmla="*/ 0 w 77"/>
                  <a:gd name="T1" fmla="*/ 31 h 31"/>
                  <a:gd name="T2" fmla="*/ 0 w 77"/>
                  <a:gd name="T3" fmla="*/ 31 h 31"/>
                  <a:gd name="T4" fmla="*/ 0 w 77"/>
                  <a:gd name="T5" fmla="*/ 16 h 31"/>
                  <a:gd name="T6" fmla="*/ 0 w 77"/>
                  <a:gd name="T7" fmla="*/ 16 h 31"/>
                  <a:gd name="T8" fmla="*/ 1 w 77"/>
                  <a:gd name="T9" fmla="*/ 13 h 31"/>
                  <a:gd name="T10" fmla="*/ 4 w 77"/>
                  <a:gd name="T11" fmla="*/ 9 h 31"/>
                  <a:gd name="T12" fmla="*/ 7 w 77"/>
                  <a:gd name="T13" fmla="*/ 7 h 31"/>
                  <a:gd name="T14" fmla="*/ 13 w 77"/>
                  <a:gd name="T15" fmla="*/ 5 h 31"/>
                  <a:gd name="T16" fmla="*/ 18 w 77"/>
                  <a:gd name="T17" fmla="*/ 3 h 31"/>
                  <a:gd name="T18" fmla="*/ 25 w 77"/>
                  <a:gd name="T19" fmla="*/ 1 h 31"/>
                  <a:gd name="T20" fmla="*/ 31 w 77"/>
                  <a:gd name="T21" fmla="*/ 0 h 31"/>
                  <a:gd name="T22" fmla="*/ 38 w 77"/>
                  <a:gd name="T23" fmla="*/ 0 h 31"/>
                  <a:gd name="T24" fmla="*/ 38 w 77"/>
                  <a:gd name="T25" fmla="*/ 0 h 31"/>
                  <a:gd name="T26" fmla="*/ 46 w 77"/>
                  <a:gd name="T27" fmla="*/ 0 h 31"/>
                  <a:gd name="T28" fmla="*/ 53 w 77"/>
                  <a:gd name="T29" fmla="*/ 1 h 31"/>
                  <a:gd name="T30" fmla="*/ 59 w 77"/>
                  <a:gd name="T31" fmla="*/ 3 h 31"/>
                  <a:gd name="T32" fmla="*/ 65 w 77"/>
                  <a:gd name="T33" fmla="*/ 5 h 31"/>
                  <a:gd name="T34" fmla="*/ 69 w 77"/>
                  <a:gd name="T35" fmla="*/ 7 h 31"/>
                  <a:gd name="T36" fmla="*/ 73 w 77"/>
                  <a:gd name="T37" fmla="*/ 9 h 31"/>
                  <a:gd name="T38" fmla="*/ 75 w 77"/>
                  <a:gd name="T39" fmla="*/ 13 h 31"/>
                  <a:gd name="T40" fmla="*/ 76 w 77"/>
                  <a:gd name="T41" fmla="*/ 16 h 31"/>
                  <a:gd name="T42" fmla="*/ 76 w 77"/>
                  <a:gd name="T43" fmla="*/ 16 h 31"/>
                  <a:gd name="T44" fmla="*/ 77 w 77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7" h="31">
                    <a:moveTo>
                      <a:pt x="0" y="31"/>
                    </a:moveTo>
                    <a:lnTo>
                      <a:pt x="0" y="3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4" y="9"/>
                    </a:lnTo>
                    <a:lnTo>
                      <a:pt x="7" y="7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1"/>
                    </a:lnTo>
                    <a:lnTo>
                      <a:pt x="59" y="3"/>
                    </a:lnTo>
                    <a:lnTo>
                      <a:pt x="65" y="5"/>
                    </a:lnTo>
                    <a:lnTo>
                      <a:pt x="69" y="7"/>
                    </a:lnTo>
                    <a:lnTo>
                      <a:pt x="73" y="9"/>
                    </a:lnTo>
                    <a:lnTo>
                      <a:pt x="75" y="13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7" y="3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8" name="Freeform 44"/>
              <p:cNvSpPr>
                <a:spLocks/>
              </p:cNvSpPr>
              <p:nvPr/>
            </p:nvSpPr>
            <p:spPr bwMode="auto">
              <a:xfrm>
                <a:off x="3579" y="1700"/>
                <a:ext cx="56" cy="57"/>
              </a:xfrm>
              <a:custGeom>
                <a:avLst/>
                <a:gdLst>
                  <a:gd name="T0" fmla="*/ 0 w 56"/>
                  <a:gd name="T1" fmla="*/ 28 h 57"/>
                  <a:gd name="T2" fmla="*/ 0 w 56"/>
                  <a:gd name="T3" fmla="*/ 28 h 57"/>
                  <a:gd name="T4" fmla="*/ 0 w 56"/>
                  <a:gd name="T5" fmla="*/ 23 h 57"/>
                  <a:gd name="T6" fmla="*/ 2 w 56"/>
                  <a:gd name="T7" fmla="*/ 18 h 57"/>
                  <a:gd name="T8" fmla="*/ 5 w 56"/>
                  <a:gd name="T9" fmla="*/ 13 h 57"/>
                  <a:gd name="T10" fmla="*/ 8 w 56"/>
                  <a:gd name="T11" fmla="*/ 9 h 57"/>
                  <a:gd name="T12" fmla="*/ 12 w 56"/>
                  <a:gd name="T13" fmla="*/ 4 h 57"/>
                  <a:gd name="T14" fmla="*/ 17 w 56"/>
                  <a:gd name="T15" fmla="*/ 2 h 57"/>
                  <a:gd name="T16" fmla="*/ 22 w 56"/>
                  <a:gd name="T17" fmla="*/ 0 h 57"/>
                  <a:gd name="T18" fmla="*/ 27 w 56"/>
                  <a:gd name="T19" fmla="*/ 0 h 57"/>
                  <a:gd name="T20" fmla="*/ 27 w 56"/>
                  <a:gd name="T21" fmla="*/ 0 h 57"/>
                  <a:gd name="T22" fmla="*/ 33 w 56"/>
                  <a:gd name="T23" fmla="*/ 0 h 57"/>
                  <a:gd name="T24" fmla="*/ 39 w 56"/>
                  <a:gd name="T25" fmla="*/ 2 h 57"/>
                  <a:gd name="T26" fmla="*/ 44 w 56"/>
                  <a:gd name="T27" fmla="*/ 4 h 57"/>
                  <a:gd name="T28" fmla="*/ 48 w 56"/>
                  <a:gd name="T29" fmla="*/ 9 h 57"/>
                  <a:gd name="T30" fmla="*/ 51 w 56"/>
                  <a:gd name="T31" fmla="*/ 13 h 57"/>
                  <a:gd name="T32" fmla="*/ 54 w 56"/>
                  <a:gd name="T33" fmla="*/ 18 h 57"/>
                  <a:gd name="T34" fmla="*/ 55 w 56"/>
                  <a:gd name="T35" fmla="*/ 23 h 57"/>
                  <a:gd name="T36" fmla="*/ 56 w 56"/>
                  <a:gd name="T37" fmla="*/ 28 h 57"/>
                  <a:gd name="T38" fmla="*/ 56 w 56"/>
                  <a:gd name="T39" fmla="*/ 28 h 57"/>
                  <a:gd name="T40" fmla="*/ 55 w 56"/>
                  <a:gd name="T41" fmla="*/ 34 h 57"/>
                  <a:gd name="T42" fmla="*/ 54 w 56"/>
                  <a:gd name="T43" fmla="*/ 39 h 57"/>
                  <a:gd name="T44" fmla="*/ 51 w 56"/>
                  <a:gd name="T45" fmla="*/ 45 h 57"/>
                  <a:gd name="T46" fmla="*/ 48 w 56"/>
                  <a:gd name="T47" fmla="*/ 49 h 57"/>
                  <a:gd name="T48" fmla="*/ 44 w 56"/>
                  <a:gd name="T49" fmla="*/ 52 h 57"/>
                  <a:gd name="T50" fmla="*/ 39 w 56"/>
                  <a:gd name="T51" fmla="*/ 55 h 57"/>
                  <a:gd name="T52" fmla="*/ 33 w 56"/>
                  <a:gd name="T53" fmla="*/ 56 h 57"/>
                  <a:gd name="T54" fmla="*/ 27 w 56"/>
                  <a:gd name="T55" fmla="*/ 57 h 57"/>
                  <a:gd name="T56" fmla="*/ 27 w 56"/>
                  <a:gd name="T57" fmla="*/ 57 h 57"/>
                  <a:gd name="T58" fmla="*/ 22 w 56"/>
                  <a:gd name="T59" fmla="*/ 56 h 57"/>
                  <a:gd name="T60" fmla="*/ 17 w 56"/>
                  <a:gd name="T61" fmla="*/ 55 h 57"/>
                  <a:gd name="T62" fmla="*/ 12 w 56"/>
                  <a:gd name="T63" fmla="*/ 52 h 57"/>
                  <a:gd name="T64" fmla="*/ 8 w 56"/>
                  <a:gd name="T65" fmla="*/ 49 h 57"/>
                  <a:gd name="T66" fmla="*/ 5 w 56"/>
                  <a:gd name="T67" fmla="*/ 45 h 57"/>
                  <a:gd name="T68" fmla="*/ 2 w 56"/>
                  <a:gd name="T69" fmla="*/ 39 h 57"/>
                  <a:gd name="T70" fmla="*/ 0 w 56"/>
                  <a:gd name="T71" fmla="*/ 34 h 57"/>
                  <a:gd name="T72" fmla="*/ 0 w 56"/>
                  <a:gd name="T73" fmla="*/ 28 h 57"/>
                  <a:gd name="T74" fmla="*/ 0 w 56"/>
                  <a:gd name="T75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57">
                    <a:moveTo>
                      <a:pt x="0" y="28"/>
                    </a:moveTo>
                    <a:lnTo>
                      <a:pt x="0" y="28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4" y="4"/>
                    </a:lnTo>
                    <a:lnTo>
                      <a:pt x="48" y="9"/>
                    </a:lnTo>
                    <a:lnTo>
                      <a:pt x="51" y="13"/>
                    </a:lnTo>
                    <a:lnTo>
                      <a:pt x="54" y="18"/>
                    </a:lnTo>
                    <a:lnTo>
                      <a:pt x="55" y="23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5" y="34"/>
                    </a:lnTo>
                    <a:lnTo>
                      <a:pt x="54" y="39"/>
                    </a:lnTo>
                    <a:lnTo>
                      <a:pt x="51" y="45"/>
                    </a:lnTo>
                    <a:lnTo>
                      <a:pt x="48" y="49"/>
                    </a:lnTo>
                    <a:lnTo>
                      <a:pt x="44" y="52"/>
                    </a:lnTo>
                    <a:lnTo>
                      <a:pt x="39" y="55"/>
                    </a:lnTo>
                    <a:lnTo>
                      <a:pt x="33" y="56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69" name="Line 45"/>
              <p:cNvSpPr>
                <a:spLocks noChangeShapeType="1"/>
              </p:cNvSpPr>
              <p:nvPr/>
            </p:nvSpPr>
            <p:spPr bwMode="auto">
              <a:xfrm flipH="1">
                <a:off x="3522" y="1637"/>
                <a:ext cx="161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0" name="Freeform 46"/>
              <p:cNvSpPr>
                <a:spLocks/>
              </p:cNvSpPr>
              <p:nvPr/>
            </p:nvSpPr>
            <p:spPr bwMode="auto">
              <a:xfrm>
                <a:off x="5092" y="2765"/>
                <a:ext cx="50" cy="48"/>
              </a:xfrm>
              <a:custGeom>
                <a:avLst/>
                <a:gdLst>
                  <a:gd name="T0" fmla="*/ 50 w 50"/>
                  <a:gd name="T1" fmla="*/ 24 h 48"/>
                  <a:gd name="T2" fmla="*/ 50 w 50"/>
                  <a:gd name="T3" fmla="*/ 24 h 48"/>
                  <a:gd name="T4" fmla="*/ 49 w 50"/>
                  <a:gd name="T5" fmla="*/ 19 h 48"/>
                  <a:gd name="T6" fmla="*/ 48 w 50"/>
                  <a:gd name="T7" fmla="*/ 14 h 48"/>
                  <a:gd name="T8" fmla="*/ 46 w 50"/>
                  <a:gd name="T9" fmla="*/ 10 h 48"/>
                  <a:gd name="T10" fmla="*/ 43 w 50"/>
                  <a:gd name="T11" fmla="*/ 7 h 48"/>
                  <a:gd name="T12" fmla="*/ 39 w 50"/>
                  <a:gd name="T13" fmla="*/ 4 h 48"/>
                  <a:gd name="T14" fmla="*/ 34 w 50"/>
                  <a:gd name="T15" fmla="*/ 2 h 48"/>
                  <a:gd name="T16" fmla="*/ 30 w 50"/>
                  <a:gd name="T17" fmla="*/ 0 h 48"/>
                  <a:gd name="T18" fmla="*/ 25 w 50"/>
                  <a:gd name="T19" fmla="*/ 0 h 48"/>
                  <a:gd name="T20" fmla="*/ 25 w 50"/>
                  <a:gd name="T21" fmla="*/ 0 h 48"/>
                  <a:gd name="T22" fmla="*/ 20 w 50"/>
                  <a:gd name="T23" fmla="*/ 0 h 48"/>
                  <a:gd name="T24" fmla="*/ 15 w 50"/>
                  <a:gd name="T25" fmla="*/ 2 h 48"/>
                  <a:gd name="T26" fmla="*/ 11 w 50"/>
                  <a:gd name="T27" fmla="*/ 4 h 48"/>
                  <a:gd name="T28" fmla="*/ 8 w 50"/>
                  <a:gd name="T29" fmla="*/ 7 h 48"/>
                  <a:gd name="T30" fmla="*/ 5 w 50"/>
                  <a:gd name="T31" fmla="*/ 10 h 48"/>
                  <a:gd name="T32" fmla="*/ 3 w 50"/>
                  <a:gd name="T33" fmla="*/ 14 h 48"/>
                  <a:gd name="T34" fmla="*/ 0 w 50"/>
                  <a:gd name="T35" fmla="*/ 19 h 48"/>
                  <a:gd name="T36" fmla="*/ 0 w 50"/>
                  <a:gd name="T37" fmla="*/ 24 h 48"/>
                  <a:gd name="T38" fmla="*/ 0 w 50"/>
                  <a:gd name="T39" fmla="*/ 24 h 48"/>
                  <a:gd name="T40" fmla="*/ 0 w 50"/>
                  <a:gd name="T41" fmla="*/ 29 h 48"/>
                  <a:gd name="T42" fmla="*/ 3 w 50"/>
                  <a:gd name="T43" fmla="*/ 34 h 48"/>
                  <a:gd name="T44" fmla="*/ 5 w 50"/>
                  <a:gd name="T45" fmla="*/ 38 h 48"/>
                  <a:gd name="T46" fmla="*/ 8 w 50"/>
                  <a:gd name="T47" fmla="*/ 41 h 48"/>
                  <a:gd name="T48" fmla="*/ 11 w 50"/>
                  <a:gd name="T49" fmla="*/ 44 h 48"/>
                  <a:gd name="T50" fmla="*/ 15 w 50"/>
                  <a:gd name="T51" fmla="*/ 47 h 48"/>
                  <a:gd name="T52" fmla="*/ 20 w 50"/>
                  <a:gd name="T53" fmla="*/ 48 h 48"/>
                  <a:gd name="T54" fmla="*/ 25 w 50"/>
                  <a:gd name="T55" fmla="*/ 48 h 48"/>
                  <a:gd name="T56" fmla="*/ 25 w 50"/>
                  <a:gd name="T57" fmla="*/ 48 h 48"/>
                  <a:gd name="T58" fmla="*/ 30 w 50"/>
                  <a:gd name="T59" fmla="*/ 48 h 48"/>
                  <a:gd name="T60" fmla="*/ 34 w 50"/>
                  <a:gd name="T61" fmla="*/ 47 h 48"/>
                  <a:gd name="T62" fmla="*/ 39 w 50"/>
                  <a:gd name="T63" fmla="*/ 44 h 48"/>
                  <a:gd name="T64" fmla="*/ 43 w 50"/>
                  <a:gd name="T65" fmla="*/ 41 h 48"/>
                  <a:gd name="T66" fmla="*/ 46 w 50"/>
                  <a:gd name="T67" fmla="*/ 38 h 48"/>
                  <a:gd name="T68" fmla="*/ 48 w 50"/>
                  <a:gd name="T69" fmla="*/ 34 h 48"/>
                  <a:gd name="T70" fmla="*/ 49 w 50"/>
                  <a:gd name="T71" fmla="*/ 29 h 48"/>
                  <a:gd name="T72" fmla="*/ 50 w 50"/>
                  <a:gd name="T73" fmla="*/ 24 h 48"/>
                  <a:gd name="T74" fmla="*/ 50 w 50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8">
                    <a:moveTo>
                      <a:pt x="50" y="24"/>
                    </a:moveTo>
                    <a:lnTo>
                      <a:pt x="50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6" y="10"/>
                    </a:lnTo>
                    <a:lnTo>
                      <a:pt x="43" y="7"/>
                    </a:lnTo>
                    <a:lnTo>
                      <a:pt x="39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5" y="10"/>
                    </a:lnTo>
                    <a:lnTo>
                      <a:pt x="3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30" y="48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3" y="41"/>
                    </a:lnTo>
                    <a:lnTo>
                      <a:pt x="46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50" y="24"/>
                    </a:lnTo>
                    <a:lnTo>
                      <a:pt x="50" y="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1" name="Freeform 47"/>
              <p:cNvSpPr>
                <a:spLocks/>
              </p:cNvSpPr>
              <p:nvPr/>
            </p:nvSpPr>
            <p:spPr bwMode="auto">
              <a:xfrm>
                <a:off x="5085" y="2821"/>
                <a:ext cx="63" cy="116"/>
              </a:xfrm>
              <a:custGeom>
                <a:avLst/>
                <a:gdLst>
                  <a:gd name="T0" fmla="*/ 48 w 63"/>
                  <a:gd name="T1" fmla="*/ 116 h 116"/>
                  <a:gd name="T2" fmla="*/ 48 w 63"/>
                  <a:gd name="T3" fmla="*/ 116 h 116"/>
                  <a:gd name="T4" fmla="*/ 50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8 w 63"/>
                  <a:gd name="T35" fmla="*/ 5 h 116"/>
                  <a:gd name="T36" fmla="*/ 54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1 w 63"/>
                  <a:gd name="T45" fmla="*/ 1 h 116"/>
                  <a:gd name="T46" fmla="*/ 11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1 w 63"/>
                  <a:gd name="T55" fmla="*/ 12 h 116"/>
                  <a:gd name="T56" fmla="*/ 1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6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3 w 63"/>
                  <a:gd name="T77" fmla="*/ 95 h 116"/>
                  <a:gd name="T78" fmla="*/ 15 w 63"/>
                  <a:gd name="T79" fmla="*/ 106 h 116"/>
                  <a:gd name="T80" fmla="*/ 17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8" y="116"/>
                    </a:moveTo>
                    <a:lnTo>
                      <a:pt x="48" y="116"/>
                    </a:lnTo>
                    <a:lnTo>
                      <a:pt x="50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8" y="5"/>
                    </a:lnTo>
                    <a:lnTo>
                      <a:pt x="54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1" y="1"/>
                    </a:lnTo>
                    <a:lnTo>
                      <a:pt x="11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6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3" y="95"/>
                    </a:lnTo>
                    <a:lnTo>
                      <a:pt x="15" y="106"/>
                    </a:lnTo>
                    <a:lnTo>
                      <a:pt x="17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2" name="Freeform 48"/>
              <p:cNvSpPr>
                <a:spLocks/>
              </p:cNvSpPr>
              <p:nvPr/>
            </p:nvSpPr>
            <p:spPr bwMode="auto">
              <a:xfrm>
                <a:off x="4906" y="2765"/>
                <a:ext cx="49" cy="48"/>
              </a:xfrm>
              <a:custGeom>
                <a:avLst/>
                <a:gdLst>
                  <a:gd name="T0" fmla="*/ 49 w 49"/>
                  <a:gd name="T1" fmla="*/ 24 h 48"/>
                  <a:gd name="T2" fmla="*/ 49 w 49"/>
                  <a:gd name="T3" fmla="*/ 24 h 48"/>
                  <a:gd name="T4" fmla="*/ 49 w 49"/>
                  <a:gd name="T5" fmla="*/ 19 h 48"/>
                  <a:gd name="T6" fmla="*/ 48 w 49"/>
                  <a:gd name="T7" fmla="*/ 14 h 48"/>
                  <a:gd name="T8" fmla="*/ 45 w 49"/>
                  <a:gd name="T9" fmla="*/ 10 h 48"/>
                  <a:gd name="T10" fmla="*/ 41 w 49"/>
                  <a:gd name="T11" fmla="*/ 7 h 48"/>
                  <a:gd name="T12" fmla="*/ 38 w 49"/>
                  <a:gd name="T13" fmla="*/ 4 h 48"/>
                  <a:gd name="T14" fmla="*/ 34 w 49"/>
                  <a:gd name="T15" fmla="*/ 2 h 48"/>
                  <a:gd name="T16" fmla="*/ 29 w 49"/>
                  <a:gd name="T17" fmla="*/ 0 h 48"/>
                  <a:gd name="T18" fmla="*/ 25 w 49"/>
                  <a:gd name="T19" fmla="*/ 0 h 48"/>
                  <a:gd name="T20" fmla="*/ 25 w 49"/>
                  <a:gd name="T21" fmla="*/ 0 h 48"/>
                  <a:gd name="T22" fmla="*/ 20 w 49"/>
                  <a:gd name="T23" fmla="*/ 0 h 48"/>
                  <a:gd name="T24" fmla="*/ 15 w 49"/>
                  <a:gd name="T25" fmla="*/ 2 h 48"/>
                  <a:gd name="T26" fmla="*/ 11 w 49"/>
                  <a:gd name="T27" fmla="*/ 4 h 48"/>
                  <a:gd name="T28" fmla="*/ 8 w 49"/>
                  <a:gd name="T29" fmla="*/ 7 h 48"/>
                  <a:gd name="T30" fmla="*/ 4 w 49"/>
                  <a:gd name="T31" fmla="*/ 10 h 48"/>
                  <a:gd name="T32" fmla="*/ 2 w 49"/>
                  <a:gd name="T33" fmla="*/ 14 h 48"/>
                  <a:gd name="T34" fmla="*/ 0 w 49"/>
                  <a:gd name="T35" fmla="*/ 19 h 48"/>
                  <a:gd name="T36" fmla="*/ 0 w 49"/>
                  <a:gd name="T37" fmla="*/ 24 h 48"/>
                  <a:gd name="T38" fmla="*/ 0 w 49"/>
                  <a:gd name="T39" fmla="*/ 24 h 48"/>
                  <a:gd name="T40" fmla="*/ 0 w 49"/>
                  <a:gd name="T41" fmla="*/ 29 h 48"/>
                  <a:gd name="T42" fmla="*/ 2 w 49"/>
                  <a:gd name="T43" fmla="*/ 34 h 48"/>
                  <a:gd name="T44" fmla="*/ 4 w 49"/>
                  <a:gd name="T45" fmla="*/ 38 h 48"/>
                  <a:gd name="T46" fmla="*/ 8 w 49"/>
                  <a:gd name="T47" fmla="*/ 41 h 48"/>
                  <a:gd name="T48" fmla="*/ 11 w 49"/>
                  <a:gd name="T49" fmla="*/ 44 h 48"/>
                  <a:gd name="T50" fmla="*/ 15 w 49"/>
                  <a:gd name="T51" fmla="*/ 47 h 48"/>
                  <a:gd name="T52" fmla="*/ 20 w 49"/>
                  <a:gd name="T53" fmla="*/ 48 h 48"/>
                  <a:gd name="T54" fmla="*/ 25 w 49"/>
                  <a:gd name="T55" fmla="*/ 48 h 48"/>
                  <a:gd name="T56" fmla="*/ 25 w 49"/>
                  <a:gd name="T57" fmla="*/ 48 h 48"/>
                  <a:gd name="T58" fmla="*/ 29 w 49"/>
                  <a:gd name="T59" fmla="*/ 48 h 48"/>
                  <a:gd name="T60" fmla="*/ 34 w 49"/>
                  <a:gd name="T61" fmla="*/ 47 h 48"/>
                  <a:gd name="T62" fmla="*/ 38 w 49"/>
                  <a:gd name="T63" fmla="*/ 44 h 48"/>
                  <a:gd name="T64" fmla="*/ 41 w 49"/>
                  <a:gd name="T65" fmla="*/ 41 h 48"/>
                  <a:gd name="T66" fmla="*/ 45 w 49"/>
                  <a:gd name="T67" fmla="*/ 38 h 48"/>
                  <a:gd name="T68" fmla="*/ 48 w 49"/>
                  <a:gd name="T69" fmla="*/ 34 h 48"/>
                  <a:gd name="T70" fmla="*/ 49 w 49"/>
                  <a:gd name="T71" fmla="*/ 29 h 48"/>
                  <a:gd name="T72" fmla="*/ 49 w 49"/>
                  <a:gd name="T73" fmla="*/ 24 h 48"/>
                  <a:gd name="T74" fmla="*/ 49 w 49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5" y="10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2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9" y="48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3" name="Freeform 49"/>
              <p:cNvSpPr>
                <a:spLocks/>
              </p:cNvSpPr>
              <p:nvPr/>
            </p:nvSpPr>
            <p:spPr bwMode="auto">
              <a:xfrm>
                <a:off x="4899" y="2821"/>
                <a:ext cx="63" cy="116"/>
              </a:xfrm>
              <a:custGeom>
                <a:avLst/>
                <a:gdLst>
                  <a:gd name="T0" fmla="*/ 47 w 63"/>
                  <a:gd name="T1" fmla="*/ 116 h 116"/>
                  <a:gd name="T2" fmla="*/ 47 w 63"/>
                  <a:gd name="T3" fmla="*/ 116 h 116"/>
                  <a:gd name="T4" fmla="*/ 49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7 w 63"/>
                  <a:gd name="T35" fmla="*/ 5 h 116"/>
                  <a:gd name="T36" fmla="*/ 53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0 w 63"/>
                  <a:gd name="T45" fmla="*/ 1 h 116"/>
                  <a:gd name="T46" fmla="*/ 10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0 w 63"/>
                  <a:gd name="T55" fmla="*/ 12 h 116"/>
                  <a:gd name="T56" fmla="*/ 0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5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2 w 63"/>
                  <a:gd name="T77" fmla="*/ 95 h 116"/>
                  <a:gd name="T78" fmla="*/ 13 w 63"/>
                  <a:gd name="T79" fmla="*/ 106 h 116"/>
                  <a:gd name="T80" fmla="*/ 16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7" y="116"/>
                    </a:moveTo>
                    <a:lnTo>
                      <a:pt x="47" y="116"/>
                    </a:lnTo>
                    <a:lnTo>
                      <a:pt x="49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7" y="5"/>
                    </a:lnTo>
                    <a:lnTo>
                      <a:pt x="53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5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2" y="95"/>
                    </a:lnTo>
                    <a:lnTo>
                      <a:pt x="13" y="106"/>
                    </a:lnTo>
                    <a:lnTo>
                      <a:pt x="16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4" name="Freeform 50"/>
              <p:cNvSpPr>
                <a:spLocks/>
              </p:cNvSpPr>
              <p:nvPr/>
            </p:nvSpPr>
            <p:spPr bwMode="auto">
              <a:xfrm>
                <a:off x="4989" y="2725"/>
                <a:ext cx="71" cy="71"/>
              </a:xfrm>
              <a:custGeom>
                <a:avLst/>
                <a:gdLst>
                  <a:gd name="T0" fmla="*/ 71 w 71"/>
                  <a:gd name="T1" fmla="*/ 35 h 71"/>
                  <a:gd name="T2" fmla="*/ 71 w 71"/>
                  <a:gd name="T3" fmla="*/ 35 h 71"/>
                  <a:gd name="T4" fmla="*/ 70 w 71"/>
                  <a:gd name="T5" fmla="*/ 27 h 71"/>
                  <a:gd name="T6" fmla="*/ 67 w 71"/>
                  <a:gd name="T7" fmla="*/ 21 h 71"/>
                  <a:gd name="T8" fmla="*/ 64 w 71"/>
                  <a:gd name="T9" fmla="*/ 15 h 71"/>
                  <a:gd name="T10" fmla="*/ 60 w 71"/>
                  <a:gd name="T11" fmla="*/ 10 h 71"/>
                  <a:gd name="T12" fmla="*/ 55 w 71"/>
                  <a:gd name="T13" fmla="*/ 6 h 71"/>
                  <a:gd name="T14" fmla="*/ 49 w 71"/>
                  <a:gd name="T15" fmla="*/ 2 h 71"/>
                  <a:gd name="T16" fmla="*/ 42 w 71"/>
                  <a:gd name="T17" fmla="*/ 0 h 71"/>
                  <a:gd name="T18" fmla="*/ 35 w 71"/>
                  <a:gd name="T19" fmla="*/ 0 h 71"/>
                  <a:gd name="T20" fmla="*/ 35 w 71"/>
                  <a:gd name="T21" fmla="*/ 0 h 71"/>
                  <a:gd name="T22" fmla="*/ 27 w 71"/>
                  <a:gd name="T23" fmla="*/ 0 h 71"/>
                  <a:gd name="T24" fmla="*/ 21 w 71"/>
                  <a:gd name="T25" fmla="*/ 2 h 71"/>
                  <a:gd name="T26" fmla="*/ 15 w 71"/>
                  <a:gd name="T27" fmla="*/ 6 h 71"/>
                  <a:gd name="T28" fmla="*/ 10 w 71"/>
                  <a:gd name="T29" fmla="*/ 10 h 71"/>
                  <a:gd name="T30" fmla="*/ 5 w 71"/>
                  <a:gd name="T31" fmla="*/ 15 h 71"/>
                  <a:gd name="T32" fmla="*/ 2 w 71"/>
                  <a:gd name="T33" fmla="*/ 21 h 71"/>
                  <a:gd name="T34" fmla="*/ 0 w 71"/>
                  <a:gd name="T35" fmla="*/ 27 h 71"/>
                  <a:gd name="T36" fmla="*/ 0 w 71"/>
                  <a:gd name="T37" fmla="*/ 35 h 71"/>
                  <a:gd name="T38" fmla="*/ 0 w 71"/>
                  <a:gd name="T39" fmla="*/ 35 h 71"/>
                  <a:gd name="T40" fmla="*/ 0 w 71"/>
                  <a:gd name="T41" fmla="*/ 42 h 71"/>
                  <a:gd name="T42" fmla="*/ 2 w 71"/>
                  <a:gd name="T43" fmla="*/ 49 h 71"/>
                  <a:gd name="T44" fmla="*/ 5 w 71"/>
                  <a:gd name="T45" fmla="*/ 55 h 71"/>
                  <a:gd name="T46" fmla="*/ 10 w 71"/>
                  <a:gd name="T47" fmla="*/ 60 h 71"/>
                  <a:gd name="T48" fmla="*/ 15 w 71"/>
                  <a:gd name="T49" fmla="*/ 64 h 71"/>
                  <a:gd name="T50" fmla="*/ 21 w 71"/>
                  <a:gd name="T51" fmla="*/ 68 h 71"/>
                  <a:gd name="T52" fmla="*/ 27 w 71"/>
                  <a:gd name="T53" fmla="*/ 70 h 71"/>
                  <a:gd name="T54" fmla="*/ 35 w 71"/>
                  <a:gd name="T55" fmla="*/ 71 h 71"/>
                  <a:gd name="T56" fmla="*/ 35 w 71"/>
                  <a:gd name="T57" fmla="*/ 71 h 71"/>
                  <a:gd name="T58" fmla="*/ 42 w 71"/>
                  <a:gd name="T59" fmla="*/ 70 h 71"/>
                  <a:gd name="T60" fmla="*/ 49 w 71"/>
                  <a:gd name="T61" fmla="*/ 68 h 71"/>
                  <a:gd name="T62" fmla="*/ 55 w 71"/>
                  <a:gd name="T63" fmla="*/ 64 h 71"/>
                  <a:gd name="T64" fmla="*/ 60 w 71"/>
                  <a:gd name="T65" fmla="*/ 60 h 71"/>
                  <a:gd name="T66" fmla="*/ 64 w 71"/>
                  <a:gd name="T67" fmla="*/ 55 h 71"/>
                  <a:gd name="T68" fmla="*/ 67 w 71"/>
                  <a:gd name="T69" fmla="*/ 49 h 71"/>
                  <a:gd name="T70" fmla="*/ 70 w 71"/>
                  <a:gd name="T71" fmla="*/ 42 h 71"/>
                  <a:gd name="T72" fmla="*/ 71 w 71"/>
                  <a:gd name="T73" fmla="*/ 35 h 71"/>
                  <a:gd name="T74" fmla="*/ 71 w 71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1">
                    <a:moveTo>
                      <a:pt x="71" y="35"/>
                    </a:moveTo>
                    <a:lnTo>
                      <a:pt x="71" y="35"/>
                    </a:lnTo>
                    <a:lnTo>
                      <a:pt x="70" y="27"/>
                    </a:lnTo>
                    <a:lnTo>
                      <a:pt x="67" y="21"/>
                    </a:lnTo>
                    <a:lnTo>
                      <a:pt x="64" y="15"/>
                    </a:lnTo>
                    <a:lnTo>
                      <a:pt x="60" y="10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5" y="55"/>
                    </a:lnTo>
                    <a:lnTo>
                      <a:pt x="10" y="60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7" y="70"/>
                    </a:lnTo>
                    <a:lnTo>
                      <a:pt x="35" y="71"/>
                    </a:lnTo>
                    <a:lnTo>
                      <a:pt x="35" y="71"/>
                    </a:lnTo>
                    <a:lnTo>
                      <a:pt x="42" y="70"/>
                    </a:lnTo>
                    <a:lnTo>
                      <a:pt x="49" y="68"/>
                    </a:lnTo>
                    <a:lnTo>
                      <a:pt x="55" y="64"/>
                    </a:lnTo>
                    <a:lnTo>
                      <a:pt x="60" y="60"/>
                    </a:lnTo>
                    <a:lnTo>
                      <a:pt x="64" y="55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1" y="35"/>
                    </a:lnTo>
                    <a:lnTo>
                      <a:pt x="71" y="3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5" name="Freeform 51"/>
              <p:cNvSpPr>
                <a:spLocks/>
              </p:cNvSpPr>
              <p:nvPr/>
            </p:nvSpPr>
            <p:spPr bwMode="auto">
              <a:xfrm>
                <a:off x="4978" y="2806"/>
                <a:ext cx="92" cy="169"/>
              </a:xfrm>
              <a:custGeom>
                <a:avLst/>
                <a:gdLst>
                  <a:gd name="T0" fmla="*/ 68 w 92"/>
                  <a:gd name="T1" fmla="*/ 169 h 169"/>
                  <a:gd name="T2" fmla="*/ 68 w 92"/>
                  <a:gd name="T3" fmla="*/ 169 h 169"/>
                  <a:gd name="T4" fmla="*/ 71 w 92"/>
                  <a:gd name="T5" fmla="*/ 155 h 169"/>
                  <a:gd name="T6" fmla="*/ 74 w 92"/>
                  <a:gd name="T7" fmla="*/ 139 h 169"/>
                  <a:gd name="T8" fmla="*/ 79 w 92"/>
                  <a:gd name="T9" fmla="*/ 110 h 169"/>
                  <a:gd name="T10" fmla="*/ 79 w 92"/>
                  <a:gd name="T11" fmla="*/ 110 h 169"/>
                  <a:gd name="T12" fmla="*/ 81 w 92"/>
                  <a:gd name="T13" fmla="*/ 104 h 169"/>
                  <a:gd name="T14" fmla="*/ 84 w 92"/>
                  <a:gd name="T15" fmla="*/ 101 h 169"/>
                  <a:gd name="T16" fmla="*/ 86 w 92"/>
                  <a:gd name="T17" fmla="*/ 98 h 169"/>
                  <a:gd name="T18" fmla="*/ 87 w 92"/>
                  <a:gd name="T19" fmla="*/ 92 h 169"/>
                  <a:gd name="T20" fmla="*/ 87 w 92"/>
                  <a:gd name="T21" fmla="*/ 92 h 169"/>
                  <a:gd name="T22" fmla="*/ 89 w 92"/>
                  <a:gd name="T23" fmla="*/ 77 h 169"/>
                  <a:gd name="T24" fmla="*/ 91 w 92"/>
                  <a:gd name="T25" fmla="*/ 63 h 169"/>
                  <a:gd name="T26" fmla="*/ 92 w 92"/>
                  <a:gd name="T27" fmla="*/ 39 h 169"/>
                  <a:gd name="T28" fmla="*/ 91 w 92"/>
                  <a:gd name="T29" fmla="*/ 24 h 169"/>
                  <a:gd name="T30" fmla="*/ 91 w 92"/>
                  <a:gd name="T31" fmla="*/ 17 h 169"/>
                  <a:gd name="T32" fmla="*/ 91 w 92"/>
                  <a:gd name="T33" fmla="*/ 17 h 169"/>
                  <a:gd name="T34" fmla="*/ 90 w 92"/>
                  <a:gd name="T35" fmla="*/ 14 h 169"/>
                  <a:gd name="T36" fmla="*/ 87 w 92"/>
                  <a:gd name="T37" fmla="*/ 11 h 169"/>
                  <a:gd name="T38" fmla="*/ 83 w 92"/>
                  <a:gd name="T39" fmla="*/ 8 h 169"/>
                  <a:gd name="T40" fmla="*/ 77 w 92"/>
                  <a:gd name="T41" fmla="*/ 5 h 169"/>
                  <a:gd name="T42" fmla="*/ 70 w 92"/>
                  <a:gd name="T43" fmla="*/ 3 h 169"/>
                  <a:gd name="T44" fmla="*/ 62 w 92"/>
                  <a:gd name="T45" fmla="*/ 2 h 169"/>
                  <a:gd name="T46" fmla="*/ 54 w 92"/>
                  <a:gd name="T47" fmla="*/ 1 h 169"/>
                  <a:gd name="T48" fmla="*/ 46 w 92"/>
                  <a:gd name="T49" fmla="*/ 0 h 169"/>
                  <a:gd name="T50" fmla="*/ 46 w 92"/>
                  <a:gd name="T51" fmla="*/ 0 h 169"/>
                  <a:gd name="T52" fmla="*/ 37 w 92"/>
                  <a:gd name="T53" fmla="*/ 1 h 169"/>
                  <a:gd name="T54" fmla="*/ 29 w 92"/>
                  <a:gd name="T55" fmla="*/ 2 h 169"/>
                  <a:gd name="T56" fmla="*/ 21 w 92"/>
                  <a:gd name="T57" fmla="*/ 3 h 169"/>
                  <a:gd name="T58" fmla="*/ 15 w 92"/>
                  <a:gd name="T59" fmla="*/ 5 h 169"/>
                  <a:gd name="T60" fmla="*/ 9 w 92"/>
                  <a:gd name="T61" fmla="*/ 8 h 169"/>
                  <a:gd name="T62" fmla="*/ 4 w 92"/>
                  <a:gd name="T63" fmla="*/ 11 h 169"/>
                  <a:gd name="T64" fmla="*/ 1 w 92"/>
                  <a:gd name="T65" fmla="*/ 14 h 169"/>
                  <a:gd name="T66" fmla="*/ 0 w 92"/>
                  <a:gd name="T67" fmla="*/ 17 h 169"/>
                  <a:gd name="T68" fmla="*/ 0 w 92"/>
                  <a:gd name="T69" fmla="*/ 17 h 169"/>
                  <a:gd name="T70" fmla="*/ 0 w 92"/>
                  <a:gd name="T71" fmla="*/ 24 h 169"/>
                  <a:gd name="T72" fmla="*/ 0 w 92"/>
                  <a:gd name="T73" fmla="*/ 39 h 169"/>
                  <a:gd name="T74" fmla="*/ 1 w 92"/>
                  <a:gd name="T75" fmla="*/ 63 h 169"/>
                  <a:gd name="T76" fmla="*/ 2 w 92"/>
                  <a:gd name="T77" fmla="*/ 77 h 169"/>
                  <a:gd name="T78" fmla="*/ 4 w 92"/>
                  <a:gd name="T79" fmla="*/ 92 h 169"/>
                  <a:gd name="T80" fmla="*/ 4 w 92"/>
                  <a:gd name="T81" fmla="*/ 92 h 169"/>
                  <a:gd name="T82" fmla="*/ 5 w 92"/>
                  <a:gd name="T83" fmla="*/ 98 h 169"/>
                  <a:gd name="T84" fmla="*/ 9 w 92"/>
                  <a:gd name="T85" fmla="*/ 101 h 169"/>
                  <a:gd name="T86" fmla="*/ 11 w 92"/>
                  <a:gd name="T87" fmla="*/ 104 h 169"/>
                  <a:gd name="T88" fmla="*/ 13 w 92"/>
                  <a:gd name="T89" fmla="*/ 110 h 169"/>
                  <a:gd name="T90" fmla="*/ 13 w 92"/>
                  <a:gd name="T91" fmla="*/ 110 h 169"/>
                  <a:gd name="T92" fmla="*/ 17 w 92"/>
                  <a:gd name="T93" fmla="*/ 139 h 169"/>
                  <a:gd name="T94" fmla="*/ 20 w 92"/>
                  <a:gd name="T95" fmla="*/ 155 h 169"/>
                  <a:gd name="T96" fmla="*/ 23 w 92"/>
                  <a:gd name="T9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" h="169">
                    <a:moveTo>
                      <a:pt x="68" y="169"/>
                    </a:moveTo>
                    <a:lnTo>
                      <a:pt x="68" y="169"/>
                    </a:lnTo>
                    <a:lnTo>
                      <a:pt x="71" y="155"/>
                    </a:lnTo>
                    <a:lnTo>
                      <a:pt x="74" y="139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1" y="104"/>
                    </a:lnTo>
                    <a:lnTo>
                      <a:pt x="84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7"/>
                    </a:lnTo>
                    <a:lnTo>
                      <a:pt x="91" y="63"/>
                    </a:lnTo>
                    <a:lnTo>
                      <a:pt x="92" y="39"/>
                    </a:lnTo>
                    <a:lnTo>
                      <a:pt x="91" y="24"/>
                    </a:lnTo>
                    <a:lnTo>
                      <a:pt x="91" y="17"/>
                    </a:lnTo>
                    <a:lnTo>
                      <a:pt x="91" y="17"/>
                    </a:lnTo>
                    <a:lnTo>
                      <a:pt x="90" y="14"/>
                    </a:lnTo>
                    <a:lnTo>
                      <a:pt x="87" y="11"/>
                    </a:lnTo>
                    <a:lnTo>
                      <a:pt x="83" y="8"/>
                    </a:lnTo>
                    <a:lnTo>
                      <a:pt x="77" y="5"/>
                    </a:lnTo>
                    <a:lnTo>
                      <a:pt x="70" y="3"/>
                    </a:lnTo>
                    <a:lnTo>
                      <a:pt x="62" y="2"/>
                    </a:lnTo>
                    <a:lnTo>
                      <a:pt x="54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1" y="3"/>
                    </a:lnTo>
                    <a:lnTo>
                      <a:pt x="15" y="5"/>
                    </a:lnTo>
                    <a:lnTo>
                      <a:pt x="9" y="8"/>
                    </a:lnTo>
                    <a:lnTo>
                      <a:pt x="4" y="11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2" y="77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5" y="98"/>
                    </a:lnTo>
                    <a:lnTo>
                      <a:pt x="9" y="101"/>
                    </a:lnTo>
                    <a:lnTo>
                      <a:pt x="11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7" y="139"/>
                    </a:lnTo>
                    <a:lnTo>
                      <a:pt x="20" y="155"/>
                    </a:lnTo>
                    <a:lnTo>
                      <a:pt x="23" y="16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6" name="Freeform 52"/>
              <p:cNvSpPr>
                <a:spLocks/>
              </p:cNvSpPr>
              <p:nvPr/>
            </p:nvSpPr>
            <p:spPr bwMode="auto">
              <a:xfrm>
                <a:off x="998" y="1538"/>
                <a:ext cx="123" cy="122"/>
              </a:xfrm>
              <a:custGeom>
                <a:avLst/>
                <a:gdLst>
                  <a:gd name="T0" fmla="*/ 0 w 123"/>
                  <a:gd name="T1" fmla="*/ 62 h 122"/>
                  <a:gd name="T2" fmla="*/ 0 w 123"/>
                  <a:gd name="T3" fmla="*/ 62 h 122"/>
                  <a:gd name="T4" fmla="*/ 0 w 123"/>
                  <a:gd name="T5" fmla="*/ 55 h 122"/>
                  <a:gd name="T6" fmla="*/ 1 w 123"/>
                  <a:gd name="T7" fmla="*/ 49 h 122"/>
                  <a:gd name="T8" fmla="*/ 5 w 123"/>
                  <a:gd name="T9" fmla="*/ 37 h 122"/>
                  <a:gd name="T10" fmla="*/ 10 w 123"/>
                  <a:gd name="T11" fmla="*/ 27 h 122"/>
                  <a:gd name="T12" fmla="*/ 18 w 123"/>
                  <a:gd name="T13" fmla="*/ 17 h 122"/>
                  <a:gd name="T14" fmla="*/ 27 w 123"/>
                  <a:gd name="T15" fmla="*/ 10 h 122"/>
                  <a:gd name="T16" fmla="*/ 37 w 123"/>
                  <a:gd name="T17" fmla="*/ 5 h 122"/>
                  <a:gd name="T18" fmla="*/ 48 w 123"/>
                  <a:gd name="T19" fmla="*/ 1 h 122"/>
                  <a:gd name="T20" fmla="*/ 55 w 123"/>
                  <a:gd name="T21" fmla="*/ 0 h 122"/>
                  <a:gd name="T22" fmla="*/ 61 w 123"/>
                  <a:gd name="T23" fmla="*/ 0 h 122"/>
                  <a:gd name="T24" fmla="*/ 61 w 123"/>
                  <a:gd name="T25" fmla="*/ 0 h 122"/>
                  <a:gd name="T26" fmla="*/ 68 w 123"/>
                  <a:gd name="T27" fmla="*/ 0 h 122"/>
                  <a:gd name="T28" fmla="*/ 73 w 123"/>
                  <a:gd name="T29" fmla="*/ 1 h 122"/>
                  <a:gd name="T30" fmla="*/ 86 w 123"/>
                  <a:gd name="T31" fmla="*/ 5 h 122"/>
                  <a:gd name="T32" fmla="*/ 96 w 123"/>
                  <a:gd name="T33" fmla="*/ 10 h 122"/>
                  <a:gd name="T34" fmla="*/ 105 w 123"/>
                  <a:gd name="T35" fmla="*/ 17 h 122"/>
                  <a:gd name="T36" fmla="*/ 112 w 123"/>
                  <a:gd name="T37" fmla="*/ 27 h 122"/>
                  <a:gd name="T38" fmla="*/ 117 w 123"/>
                  <a:gd name="T39" fmla="*/ 37 h 122"/>
                  <a:gd name="T40" fmla="*/ 122 w 123"/>
                  <a:gd name="T41" fmla="*/ 49 h 122"/>
                  <a:gd name="T42" fmla="*/ 123 w 123"/>
                  <a:gd name="T43" fmla="*/ 55 h 122"/>
                  <a:gd name="T44" fmla="*/ 123 w 123"/>
                  <a:gd name="T45" fmla="*/ 62 h 122"/>
                  <a:gd name="T46" fmla="*/ 123 w 123"/>
                  <a:gd name="T47" fmla="*/ 62 h 122"/>
                  <a:gd name="T48" fmla="*/ 123 w 123"/>
                  <a:gd name="T49" fmla="*/ 68 h 122"/>
                  <a:gd name="T50" fmla="*/ 122 w 123"/>
                  <a:gd name="T51" fmla="*/ 74 h 122"/>
                  <a:gd name="T52" fmla="*/ 117 w 123"/>
                  <a:gd name="T53" fmla="*/ 85 h 122"/>
                  <a:gd name="T54" fmla="*/ 112 w 123"/>
                  <a:gd name="T55" fmla="*/ 95 h 122"/>
                  <a:gd name="T56" fmla="*/ 105 w 123"/>
                  <a:gd name="T57" fmla="*/ 105 h 122"/>
                  <a:gd name="T58" fmla="*/ 96 w 123"/>
                  <a:gd name="T59" fmla="*/ 112 h 122"/>
                  <a:gd name="T60" fmla="*/ 86 w 123"/>
                  <a:gd name="T61" fmla="*/ 117 h 122"/>
                  <a:gd name="T62" fmla="*/ 73 w 123"/>
                  <a:gd name="T63" fmla="*/ 121 h 122"/>
                  <a:gd name="T64" fmla="*/ 68 w 123"/>
                  <a:gd name="T65" fmla="*/ 122 h 122"/>
                  <a:gd name="T66" fmla="*/ 61 w 123"/>
                  <a:gd name="T67" fmla="*/ 122 h 122"/>
                  <a:gd name="T68" fmla="*/ 61 w 123"/>
                  <a:gd name="T69" fmla="*/ 122 h 122"/>
                  <a:gd name="T70" fmla="*/ 55 w 123"/>
                  <a:gd name="T71" fmla="*/ 122 h 122"/>
                  <a:gd name="T72" fmla="*/ 48 w 123"/>
                  <a:gd name="T73" fmla="*/ 121 h 122"/>
                  <a:gd name="T74" fmla="*/ 37 w 123"/>
                  <a:gd name="T75" fmla="*/ 117 h 122"/>
                  <a:gd name="T76" fmla="*/ 27 w 123"/>
                  <a:gd name="T77" fmla="*/ 112 h 122"/>
                  <a:gd name="T78" fmla="*/ 18 w 123"/>
                  <a:gd name="T79" fmla="*/ 105 h 122"/>
                  <a:gd name="T80" fmla="*/ 10 w 123"/>
                  <a:gd name="T81" fmla="*/ 95 h 122"/>
                  <a:gd name="T82" fmla="*/ 5 w 123"/>
                  <a:gd name="T83" fmla="*/ 85 h 122"/>
                  <a:gd name="T84" fmla="*/ 1 w 123"/>
                  <a:gd name="T85" fmla="*/ 74 h 122"/>
                  <a:gd name="T86" fmla="*/ 0 w 123"/>
                  <a:gd name="T87" fmla="*/ 68 h 122"/>
                  <a:gd name="T88" fmla="*/ 0 w 123"/>
                  <a:gd name="T89" fmla="*/ 62 h 122"/>
                  <a:gd name="T90" fmla="*/ 0 w 123"/>
                  <a:gd name="T91" fmla="*/ 6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2">
                    <a:moveTo>
                      <a:pt x="0" y="62"/>
                    </a:moveTo>
                    <a:lnTo>
                      <a:pt x="0" y="62"/>
                    </a:lnTo>
                    <a:lnTo>
                      <a:pt x="0" y="55"/>
                    </a:lnTo>
                    <a:lnTo>
                      <a:pt x="1" y="49"/>
                    </a:lnTo>
                    <a:lnTo>
                      <a:pt x="5" y="37"/>
                    </a:lnTo>
                    <a:lnTo>
                      <a:pt x="10" y="27"/>
                    </a:lnTo>
                    <a:lnTo>
                      <a:pt x="18" y="17"/>
                    </a:lnTo>
                    <a:lnTo>
                      <a:pt x="27" y="10"/>
                    </a:lnTo>
                    <a:lnTo>
                      <a:pt x="37" y="5"/>
                    </a:lnTo>
                    <a:lnTo>
                      <a:pt x="48" y="1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3" y="1"/>
                    </a:lnTo>
                    <a:lnTo>
                      <a:pt x="86" y="5"/>
                    </a:lnTo>
                    <a:lnTo>
                      <a:pt x="96" y="10"/>
                    </a:lnTo>
                    <a:lnTo>
                      <a:pt x="105" y="17"/>
                    </a:lnTo>
                    <a:lnTo>
                      <a:pt x="112" y="27"/>
                    </a:lnTo>
                    <a:lnTo>
                      <a:pt x="117" y="37"/>
                    </a:lnTo>
                    <a:lnTo>
                      <a:pt x="122" y="49"/>
                    </a:lnTo>
                    <a:lnTo>
                      <a:pt x="123" y="55"/>
                    </a:lnTo>
                    <a:lnTo>
                      <a:pt x="123" y="62"/>
                    </a:lnTo>
                    <a:lnTo>
                      <a:pt x="123" y="62"/>
                    </a:lnTo>
                    <a:lnTo>
                      <a:pt x="123" y="68"/>
                    </a:lnTo>
                    <a:lnTo>
                      <a:pt x="122" y="74"/>
                    </a:lnTo>
                    <a:lnTo>
                      <a:pt x="117" y="85"/>
                    </a:lnTo>
                    <a:lnTo>
                      <a:pt x="112" y="95"/>
                    </a:lnTo>
                    <a:lnTo>
                      <a:pt x="105" y="105"/>
                    </a:lnTo>
                    <a:lnTo>
                      <a:pt x="96" y="112"/>
                    </a:lnTo>
                    <a:lnTo>
                      <a:pt x="86" y="117"/>
                    </a:lnTo>
                    <a:lnTo>
                      <a:pt x="73" y="121"/>
                    </a:lnTo>
                    <a:lnTo>
                      <a:pt x="68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55" y="122"/>
                    </a:lnTo>
                    <a:lnTo>
                      <a:pt x="48" y="121"/>
                    </a:lnTo>
                    <a:lnTo>
                      <a:pt x="37" y="117"/>
                    </a:lnTo>
                    <a:lnTo>
                      <a:pt x="27" y="112"/>
                    </a:lnTo>
                    <a:lnTo>
                      <a:pt x="18" y="105"/>
                    </a:lnTo>
                    <a:lnTo>
                      <a:pt x="10" y="95"/>
                    </a:lnTo>
                    <a:lnTo>
                      <a:pt x="5" y="85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6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7" name="Freeform 53"/>
              <p:cNvSpPr>
                <a:spLocks/>
              </p:cNvSpPr>
              <p:nvPr/>
            </p:nvSpPr>
            <p:spPr bwMode="auto">
              <a:xfrm>
                <a:off x="1110" y="1564"/>
                <a:ext cx="61" cy="104"/>
              </a:xfrm>
              <a:custGeom>
                <a:avLst/>
                <a:gdLst>
                  <a:gd name="T0" fmla="*/ 56 w 61"/>
                  <a:gd name="T1" fmla="*/ 62 h 104"/>
                  <a:gd name="T2" fmla="*/ 56 w 61"/>
                  <a:gd name="T3" fmla="*/ 62 h 104"/>
                  <a:gd name="T4" fmla="*/ 53 w 61"/>
                  <a:gd name="T5" fmla="*/ 70 h 104"/>
                  <a:gd name="T6" fmla="*/ 49 w 61"/>
                  <a:gd name="T7" fmla="*/ 78 h 104"/>
                  <a:gd name="T8" fmla="*/ 44 w 61"/>
                  <a:gd name="T9" fmla="*/ 84 h 104"/>
                  <a:gd name="T10" fmla="*/ 39 w 61"/>
                  <a:gd name="T11" fmla="*/ 90 h 104"/>
                  <a:gd name="T12" fmla="*/ 35 w 61"/>
                  <a:gd name="T13" fmla="*/ 95 h 104"/>
                  <a:gd name="T14" fmla="*/ 29 w 61"/>
                  <a:gd name="T15" fmla="*/ 99 h 104"/>
                  <a:gd name="T16" fmla="*/ 24 w 61"/>
                  <a:gd name="T17" fmla="*/ 102 h 104"/>
                  <a:gd name="T18" fmla="*/ 19 w 61"/>
                  <a:gd name="T19" fmla="*/ 104 h 104"/>
                  <a:gd name="T20" fmla="*/ 19 w 61"/>
                  <a:gd name="T21" fmla="*/ 104 h 104"/>
                  <a:gd name="T22" fmla="*/ 12 w 61"/>
                  <a:gd name="T23" fmla="*/ 103 h 104"/>
                  <a:gd name="T24" fmla="*/ 7 w 61"/>
                  <a:gd name="T25" fmla="*/ 102 h 104"/>
                  <a:gd name="T26" fmla="*/ 3 w 61"/>
                  <a:gd name="T27" fmla="*/ 99 h 104"/>
                  <a:gd name="T28" fmla="*/ 0 w 61"/>
                  <a:gd name="T29" fmla="*/ 91 h 104"/>
                  <a:gd name="T30" fmla="*/ 0 w 61"/>
                  <a:gd name="T31" fmla="*/ 91 h 104"/>
                  <a:gd name="T32" fmla="*/ 0 w 61"/>
                  <a:gd name="T33" fmla="*/ 89 h 104"/>
                  <a:gd name="T34" fmla="*/ 0 w 61"/>
                  <a:gd name="T35" fmla="*/ 89 h 104"/>
                  <a:gd name="T36" fmla="*/ 15 w 61"/>
                  <a:gd name="T37" fmla="*/ 76 h 104"/>
                  <a:gd name="T38" fmla="*/ 15 w 61"/>
                  <a:gd name="T39" fmla="*/ 76 h 104"/>
                  <a:gd name="T40" fmla="*/ 17 w 61"/>
                  <a:gd name="T41" fmla="*/ 74 h 104"/>
                  <a:gd name="T42" fmla="*/ 18 w 61"/>
                  <a:gd name="T43" fmla="*/ 75 h 104"/>
                  <a:gd name="T44" fmla="*/ 18 w 61"/>
                  <a:gd name="T45" fmla="*/ 75 h 104"/>
                  <a:gd name="T46" fmla="*/ 28 w 61"/>
                  <a:gd name="T47" fmla="*/ 78 h 104"/>
                  <a:gd name="T48" fmla="*/ 28 w 61"/>
                  <a:gd name="T49" fmla="*/ 78 h 104"/>
                  <a:gd name="T50" fmla="*/ 29 w 61"/>
                  <a:gd name="T51" fmla="*/ 78 h 104"/>
                  <a:gd name="T52" fmla="*/ 30 w 61"/>
                  <a:gd name="T53" fmla="*/ 78 h 104"/>
                  <a:gd name="T54" fmla="*/ 30 w 61"/>
                  <a:gd name="T55" fmla="*/ 78 h 104"/>
                  <a:gd name="T56" fmla="*/ 36 w 61"/>
                  <a:gd name="T57" fmla="*/ 68 h 104"/>
                  <a:gd name="T58" fmla="*/ 39 w 61"/>
                  <a:gd name="T59" fmla="*/ 63 h 104"/>
                  <a:gd name="T60" fmla="*/ 41 w 61"/>
                  <a:gd name="T61" fmla="*/ 57 h 104"/>
                  <a:gd name="T62" fmla="*/ 41 w 61"/>
                  <a:gd name="T63" fmla="*/ 57 h 104"/>
                  <a:gd name="T64" fmla="*/ 43 w 61"/>
                  <a:gd name="T65" fmla="*/ 51 h 104"/>
                  <a:gd name="T66" fmla="*/ 44 w 61"/>
                  <a:gd name="T67" fmla="*/ 46 h 104"/>
                  <a:gd name="T68" fmla="*/ 46 w 61"/>
                  <a:gd name="T69" fmla="*/ 34 h 104"/>
                  <a:gd name="T70" fmla="*/ 46 w 61"/>
                  <a:gd name="T71" fmla="*/ 34 h 104"/>
                  <a:gd name="T72" fmla="*/ 46 w 61"/>
                  <a:gd name="T73" fmla="*/ 33 h 104"/>
                  <a:gd name="T74" fmla="*/ 44 w 61"/>
                  <a:gd name="T75" fmla="*/ 32 h 104"/>
                  <a:gd name="T76" fmla="*/ 44 w 61"/>
                  <a:gd name="T77" fmla="*/ 32 h 104"/>
                  <a:gd name="T78" fmla="*/ 34 w 61"/>
                  <a:gd name="T79" fmla="*/ 29 h 104"/>
                  <a:gd name="T80" fmla="*/ 34 w 61"/>
                  <a:gd name="T81" fmla="*/ 29 h 104"/>
                  <a:gd name="T82" fmla="*/ 33 w 61"/>
                  <a:gd name="T83" fmla="*/ 28 h 104"/>
                  <a:gd name="T84" fmla="*/ 32 w 61"/>
                  <a:gd name="T85" fmla="*/ 26 h 104"/>
                  <a:gd name="T86" fmla="*/ 32 w 61"/>
                  <a:gd name="T87" fmla="*/ 26 h 104"/>
                  <a:gd name="T88" fmla="*/ 30 w 61"/>
                  <a:gd name="T89" fmla="*/ 6 h 104"/>
                  <a:gd name="T90" fmla="*/ 30 w 61"/>
                  <a:gd name="T91" fmla="*/ 6 h 104"/>
                  <a:gd name="T92" fmla="*/ 31 w 61"/>
                  <a:gd name="T93" fmla="*/ 5 h 104"/>
                  <a:gd name="T94" fmla="*/ 39 w 61"/>
                  <a:gd name="T95" fmla="*/ 0 h 104"/>
                  <a:gd name="T96" fmla="*/ 39 w 61"/>
                  <a:gd name="T97" fmla="*/ 0 h 104"/>
                  <a:gd name="T98" fmla="*/ 43 w 61"/>
                  <a:gd name="T99" fmla="*/ 1 h 104"/>
                  <a:gd name="T100" fmla="*/ 48 w 61"/>
                  <a:gd name="T101" fmla="*/ 3 h 104"/>
                  <a:gd name="T102" fmla="*/ 55 w 61"/>
                  <a:gd name="T103" fmla="*/ 7 h 104"/>
                  <a:gd name="T104" fmla="*/ 55 w 61"/>
                  <a:gd name="T105" fmla="*/ 7 h 104"/>
                  <a:gd name="T106" fmla="*/ 57 w 61"/>
                  <a:gd name="T107" fmla="*/ 12 h 104"/>
                  <a:gd name="T108" fmla="*/ 59 w 61"/>
                  <a:gd name="T109" fmla="*/ 17 h 104"/>
                  <a:gd name="T110" fmla="*/ 61 w 61"/>
                  <a:gd name="T111" fmla="*/ 24 h 104"/>
                  <a:gd name="T112" fmla="*/ 61 w 61"/>
                  <a:gd name="T113" fmla="*/ 30 h 104"/>
                  <a:gd name="T114" fmla="*/ 61 w 61"/>
                  <a:gd name="T115" fmla="*/ 39 h 104"/>
                  <a:gd name="T116" fmla="*/ 60 w 61"/>
                  <a:gd name="T117" fmla="*/ 46 h 104"/>
                  <a:gd name="T118" fmla="*/ 59 w 61"/>
                  <a:gd name="T119" fmla="*/ 54 h 104"/>
                  <a:gd name="T120" fmla="*/ 56 w 61"/>
                  <a:gd name="T121" fmla="*/ 62 h 104"/>
                  <a:gd name="T122" fmla="*/ 56 w 61"/>
                  <a:gd name="T123" fmla="*/ 6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" h="104">
                    <a:moveTo>
                      <a:pt x="56" y="62"/>
                    </a:moveTo>
                    <a:lnTo>
                      <a:pt x="56" y="62"/>
                    </a:lnTo>
                    <a:lnTo>
                      <a:pt x="53" y="70"/>
                    </a:lnTo>
                    <a:lnTo>
                      <a:pt x="49" y="78"/>
                    </a:lnTo>
                    <a:lnTo>
                      <a:pt x="44" y="84"/>
                    </a:lnTo>
                    <a:lnTo>
                      <a:pt x="39" y="90"/>
                    </a:lnTo>
                    <a:lnTo>
                      <a:pt x="35" y="95"/>
                    </a:lnTo>
                    <a:lnTo>
                      <a:pt x="29" y="99"/>
                    </a:lnTo>
                    <a:lnTo>
                      <a:pt x="24" y="102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2" y="103"/>
                    </a:lnTo>
                    <a:lnTo>
                      <a:pt x="7" y="102"/>
                    </a:lnTo>
                    <a:lnTo>
                      <a:pt x="3" y="9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7" y="74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9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6" y="68"/>
                    </a:lnTo>
                    <a:lnTo>
                      <a:pt x="39" y="63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3" y="51"/>
                    </a:lnTo>
                    <a:lnTo>
                      <a:pt x="44" y="46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3" y="28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8" y="3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7" y="12"/>
                    </a:lnTo>
                    <a:lnTo>
                      <a:pt x="59" y="17"/>
                    </a:lnTo>
                    <a:lnTo>
                      <a:pt x="61" y="24"/>
                    </a:lnTo>
                    <a:lnTo>
                      <a:pt x="61" y="30"/>
                    </a:lnTo>
                    <a:lnTo>
                      <a:pt x="61" y="39"/>
                    </a:lnTo>
                    <a:lnTo>
                      <a:pt x="60" y="46"/>
                    </a:lnTo>
                    <a:lnTo>
                      <a:pt x="59" y="54"/>
                    </a:lnTo>
                    <a:lnTo>
                      <a:pt x="56" y="62"/>
                    </a:lnTo>
                    <a:lnTo>
                      <a:pt x="56" y="6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8" name="Freeform 54"/>
              <p:cNvSpPr>
                <a:spLocks/>
              </p:cNvSpPr>
              <p:nvPr/>
            </p:nvSpPr>
            <p:spPr bwMode="auto">
              <a:xfrm>
                <a:off x="988" y="1653"/>
                <a:ext cx="243" cy="147"/>
              </a:xfrm>
              <a:custGeom>
                <a:avLst/>
                <a:gdLst>
                  <a:gd name="T0" fmla="*/ 3 w 243"/>
                  <a:gd name="T1" fmla="*/ 146 h 147"/>
                  <a:gd name="T2" fmla="*/ 3 w 243"/>
                  <a:gd name="T3" fmla="*/ 146 h 147"/>
                  <a:gd name="T4" fmla="*/ 1 w 243"/>
                  <a:gd name="T5" fmla="*/ 109 h 147"/>
                  <a:gd name="T6" fmla="*/ 0 w 243"/>
                  <a:gd name="T7" fmla="*/ 79 h 147"/>
                  <a:gd name="T8" fmla="*/ 1 w 243"/>
                  <a:gd name="T9" fmla="*/ 61 h 147"/>
                  <a:gd name="T10" fmla="*/ 1 w 243"/>
                  <a:gd name="T11" fmla="*/ 53 h 147"/>
                  <a:gd name="T12" fmla="*/ 1 w 243"/>
                  <a:gd name="T13" fmla="*/ 53 h 147"/>
                  <a:gd name="T14" fmla="*/ 1 w 243"/>
                  <a:gd name="T15" fmla="*/ 50 h 147"/>
                  <a:gd name="T16" fmla="*/ 2 w 243"/>
                  <a:gd name="T17" fmla="*/ 47 h 147"/>
                  <a:gd name="T18" fmla="*/ 7 w 243"/>
                  <a:gd name="T19" fmla="*/ 42 h 147"/>
                  <a:gd name="T20" fmla="*/ 13 w 243"/>
                  <a:gd name="T21" fmla="*/ 37 h 147"/>
                  <a:gd name="T22" fmla="*/ 22 w 243"/>
                  <a:gd name="T23" fmla="*/ 33 h 147"/>
                  <a:gd name="T24" fmla="*/ 33 w 243"/>
                  <a:gd name="T25" fmla="*/ 30 h 147"/>
                  <a:gd name="T26" fmla="*/ 45 w 243"/>
                  <a:gd name="T27" fmla="*/ 27 h 147"/>
                  <a:gd name="T28" fmla="*/ 58 w 243"/>
                  <a:gd name="T29" fmla="*/ 26 h 147"/>
                  <a:gd name="T30" fmla="*/ 71 w 243"/>
                  <a:gd name="T31" fmla="*/ 25 h 147"/>
                  <a:gd name="T32" fmla="*/ 71 w 243"/>
                  <a:gd name="T33" fmla="*/ 25 h 147"/>
                  <a:gd name="T34" fmla="*/ 84 w 243"/>
                  <a:gd name="T35" fmla="*/ 25 h 147"/>
                  <a:gd name="T36" fmla="*/ 94 w 243"/>
                  <a:gd name="T37" fmla="*/ 27 h 147"/>
                  <a:gd name="T38" fmla="*/ 105 w 243"/>
                  <a:gd name="T39" fmla="*/ 28 h 147"/>
                  <a:gd name="T40" fmla="*/ 113 w 243"/>
                  <a:gd name="T41" fmla="*/ 30 h 147"/>
                  <a:gd name="T42" fmla="*/ 125 w 243"/>
                  <a:gd name="T43" fmla="*/ 35 h 147"/>
                  <a:gd name="T44" fmla="*/ 135 w 243"/>
                  <a:gd name="T45" fmla="*/ 39 h 147"/>
                  <a:gd name="T46" fmla="*/ 178 w 243"/>
                  <a:gd name="T47" fmla="*/ 63 h 147"/>
                  <a:gd name="T48" fmla="*/ 161 w 243"/>
                  <a:gd name="T49" fmla="*/ 30 h 147"/>
                  <a:gd name="T50" fmla="*/ 161 w 243"/>
                  <a:gd name="T51" fmla="*/ 30 h 147"/>
                  <a:gd name="T52" fmla="*/ 160 w 243"/>
                  <a:gd name="T53" fmla="*/ 26 h 147"/>
                  <a:gd name="T54" fmla="*/ 159 w 243"/>
                  <a:gd name="T55" fmla="*/ 22 h 147"/>
                  <a:gd name="T56" fmla="*/ 159 w 243"/>
                  <a:gd name="T57" fmla="*/ 17 h 147"/>
                  <a:gd name="T58" fmla="*/ 160 w 243"/>
                  <a:gd name="T59" fmla="*/ 13 h 147"/>
                  <a:gd name="T60" fmla="*/ 162 w 243"/>
                  <a:gd name="T61" fmla="*/ 10 h 147"/>
                  <a:gd name="T62" fmla="*/ 164 w 243"/>
                  <a:gd name="T63" fmla="*/ 7 h 147"/>
                  <a:gd name="T64" fmla="*/ 168 w 243"/>
                  <a:gd name="T65" fmla="*/ 4 h 147"/>
                  <a:gd name="T66" fmla="*/ 171 w 243"/>
                  <a:gd name="T67" fmla="*/ 2 h 147"/>
                  <a:gd name="T68" fmla="*/ 171 w 243"/>
                  <a:gd name="T69" fmla="*/ 2 h 147"/>
                  <a:gd name="T70" fmla="*/ 175 w 243"/>
                  <a:gd name="T71" fmla="*/ 0 h 147"/>
                  <a:gd name="T72" fmla="*/ 179 w 243"/>
                  <a:gd name="T73" fmla="*/ 0 h 147"/>
                  <a:gd name="T74" fmla="*/ 183 w 243"/>
                  <a:gd name="T75" fmla="*/ 0 h 147"/>
                  <a:gd name="T76" fmla="*/ 187 w 243"/>
                  <a:gd name="T77" fmla="*/ 0 h 147"/>
                  <a:gd name="T78" fmla="*/ 190 w 243"/>
                  <a:gd name="T79" fmla="*/ 2 h 147"/>
                  <a:gd name="T80" fmla="*/ 194 w 243"/>
                  <a:gd name="T81" fmla="*/ 4 h 147"/>
                  <a:gd name="T82" fmla="*/ 196 w 243"/>
                  <a:gd name="T83" fmla="*/ 7 h 147"/>
                  <a:gd name="T84" fmla="*/ 199 w 243"/>
                  <a:gd name="T85" fmla="*/ 11 h 147"/>
                  <a:gd name="T86" fmla="*/ 243 w 243"/>
                  <a:gd name="T87" fmla="*/ 98 h 147"/>
                  <a:gd name="T88" fmla="*/ 204 w 243"/>
                  <a:gd name="T89" fmla="*/ 124 h 147"/>
                  <a:gd name="T90" fmla="*/ 143 w 243"/>
                  <a:gd name="T91" fmla="*/ 92 h 147"/>
                  <a:gd name="T92" fmla="*/ 143 w 243"/>
                  <a:gd name="T93" fmla="*/ 92 h 147"/>
                  <a:gd name="T94" fmla="*/ 142 w 243"/>
                  <a:gd name="T95" fmla="*/ 116 h 147"/>
                  <a:gd name="T96" fmla="*/ 140 w 243"/>
                  <a:gd name="T97" fmla="*/ 147 h 147"/>
                  <a:gd name="T98" fmla="*/ 139 w 243"/>
                  <a:gd name="T9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3" h="147">
                    <a:moveTo>
                      <a:pt x="3" y="146"/>
                    </a:moveTo>
                    <a:lnTo>
                      <a:pt x="3" y="146"/>
                    </a:lnTo>
                    <a:lnTo>
                      <a:pt x="1" y="109"/>
                    </a:lnTo>
                    <a:lnTo>
                      <a:pt x="0" y="79"/>
                    </a:lnTo>
                    <a:lnTo>
                      <a:pt x="1" y="61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0"/>
                    </a:lnTo>
                    <a:lnTo>
                      <a:pt x="2" y="47"/>
                    </a:lnTo>
                    <a:lnTo>
                      <a:pt x="7" y="42"/>
                    </a:lnTo>
                    <a:lnTo>
                      <a:pt x="13" y="37"/>
                    </a:lnTo>
                    <a:lnTo>
                      <a:pt x="22" y="33"/>
                    </a:lnTo>
                    <a:lnTo>
                      <a:pt x="33" y="30"/>
                    </a:lnTo>
                    <a:lnTo>
                      <a:pt x="45" y="27"/>
                    </a:lnTo>
                    <a:lnTo>
                      <a:pt x="58" y="26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84" y="25"/>
                    </a:lnTo>
                    <a:lnTo>
                      <a:pt x="94" y="27"/>
                    </a:lnTo>
                    <a:lnTo>
                      <a:pt x="105" y="28"/>
                    </a:lnTo>
                    <a:lnTo>
                      <a:pt x="113" y="30"/>
                    </a:lnTo>
                    <a:lnTo>
                      <a:pt x="125" y="35"/>
                    </a:lnTo>
                    <a:lnTo>
                      <a:pt x="135" y="39"/>
                    </a:lnTo>
                    <a:lnTo>
                      <a:pt x="178" y="63"/>
                    </a:lnTo>
                    <a:lnTo>
                      <a:pt x="161" y="30"/>
                    </a:lnTo>
                    <a:lnTo>
                      <a:pt x="161" y="30"/>
                    </a:lnTo>
                    <a:lnTo>
                      <a:pt x="160" y="26"/>
                    </a:lnTo>
                    <a:lnTo>
                      <a:pt x="159" y="22"/>
                    </a:lnTo>
                    <a:lnTo>
                      <a:pt x="159" y="17"/>
                    </a:lnTo>
                    <a:lnTo>
                      <a:pt x="160" y="13"/>
                    </a:lnTo>
                    <a:lnTo>
                      <a:pt x="162" y="10"/>
                    </a:lnTo>
                    <a:lnTo>
                      <a:pt x="164" y="7"/>
                    </a:lnTo>
                    <a:lnTo>
                      <a:pt x="168" y="4"/>
                    </a:lnTo>
                    <a:lnTo>
                      <a:pt x="171" y="2"/>
                    </a:lnTo>
                    <a:lnTo>
                      <a:pt x="171" y="2"/>
                    </a:lnTo>
                    <a:lnTo>
                      <a:pt x="175" y="0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7" y="0"/>
                    </a:lnTo>
                    <a:lnTo>
                      <a:pt x="190" y="2"/>
                    </a:lnTo>
                    <a:lnTo>
                      <a:pt x="194" y="4"/>
                    </a:lnTo>
                    <a:lnTo>
                      <a:pt x="196" y="7"/>
                    </a:lnTo>
                    <a:lnTo>
                      <a:pt x="199" y="11"/>
                    </a:lnTo>
                    <a:lnTo>
                      <a:pt x="243" y="98"/>
                    </a:lnTo>
                    <a:lnTo>
                      <a:pt x="204" y="124"/>
                    </a:lnTo>
                    <a:lnTo>
                      <a:pt x="143" y="92"/>
                    </a:lnTo>
                    <a:lnTo>
                      <a:pt x="143" y="92"/>
                    </a:lnTo>
                    <a:lnTo>
                      <a:pt x="142" y="116"/>
                    </a:lnTo>
                    <a:lnTo>
                      <a:pt x="140" y="147"/>
                    </a:lnTo>
                    <a:lnTo>
                      <a:pt x="139" y="14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79" name="Freeform 55"/>
              <p:cNvSpPr>
                <a:spLocks/>
              </p:cNvSpPr>
              <p:nvPr/>
            </p:nvSpPr>
            <p:spPr bwMode="auto">
              <a:xfrm>
                <a:off x="1560" y="941"/>
                <a:ext cx="77" cy="131"/>
              </a:xfrm>
              <a:custGeom>
                <a:avLst/>
                <a:gdLst>
                  <a:gd name="T0" fmla="*/ 7 w 77"/>
                  <a:gd name="T1" fmla="*/ 78 h 131"/>
                  <a:gd name="T2" fmla="*/ 15 w 77"/>
                  <a:gd name="T3" fmla="*/ 98 h 131"/>
                  <a:gd name="T4" fmla="*/ 26 w 77"/>
                  <a:gd name="T5" fmla="*/ 113 h 131"/>
                  <a:gd name="T6" fmla="*/ 40 w 77"/>
                  <a:gd name="T7" fmla="*/ 125 h 131"/>
                  <a:gd name="T8" fmla="*/ 53 w 77"/>
                  <a:gd name="T9" fmla="*/ 131 h 131"/>
                  <a:gd name="T10" fmla="*/ 62 w 77"/>
                  <a:gd name="T11" fmla="*/ 129 h 131"/>
                  <a:gd name="T12" fmla="*/ 73 w 77"/>
                  <a:gd name="T13" fmla="*/ 125 h 131"/>
                  <a:gd name="T14" fmla="*/ 76 w 77"/>
                  <a:gd name="T15" fmla="*/ 113 h 131"/>
                  <a:gd name="T16" fmla="*/ 76 w 77"/>
                  <a:gd name="T17" fmla="*/ 111 h 131"/>
                  <a:gd name="T18" fmla="*/ 58 w 77"/>
                  <a:gd name="T19" fmla="*/ 94 h 131"/>
                  <a:gd name="T20" fmla="*/ 56 w 77"/>
                  <a:gd name="T21" fmla="*/ 93 h 131"/>
                  <a:gd name="T22" fmla="*/ 53 w 77"/>
                  <a:gd name="T23" fmla="*/ 93 h 131"/>
                  <a:gd name="T24" fmla="*/ 42 w 77"/>
                  <a:gd name="T25" fmla="*/ 97 h 131"/>
                  <a:gd name="T26" fmla="*/ 39 w 77"/>
                  <a:gd name="T27" fmla="*/ 97 h 131"/>
                  <a:gd name="T28" fmla="*/ 35 w 77"/>
                  <a:gd name="T29" fmla="*/ 92 h 131"/>
                  <a:gd name="T30" fmla="*/ 27 w 77"/>
                  <a:gd name="T31" fmla="*/ 79 h 131"/>
                  <a:gd name="T32" fmla="*/ 24 w 77"/>
                  <a:gd name="T33" fmla="*/ 72 h 131"/>
                  <a:gd name="T34" fmla="*/ 20 w 77"/>
                  <a:gd name="T35" fmla="*/ 57 h 131"/>
                  <a:gd name="T36" fmla="*/ 19 w 77"/>
                  <a:gd name="T37" fmla="*/ 43 h 131"/>
                  <a:gd name="T38" fmla="*/ 20 w 77"/>
                  <a:gd name="T39" fmla="*/ 42 h 131"/>
                  <a:gd name="T40" fmla="*/ 21 w 77"/>
                  <a:gd name="T41" fmla="*/ 41 h 131"/>
                  <a:gd name="T42" fmla="*/ 34 w 77"/>
                  <a:gd name="T43" fmla="*/ 37 h 131"/>
                  <a:gd name="T44" fmla="*/ 36 w 77"/>
                  <a:gd name="T45" fmla="*/ 33 h 131"/>
                  <a:gd name="T46" fmla="*/ 38 w 77"/>
                  <a:gd name="T47" fmla="*/ 9 h 131"/>
                  <a:gd name="T48" fmla="*/ 38 w 77"/>
                  <a:gd name="T49" fmla="*/ 7 h 131"/>
                  <a:gd name="T50" fmla="*/ 27 w 77"/>
                  <a:gd name="T51" fmla="*/ 0 h 131"/>
                  <a:gd name="T52" fmla="*/ 21 w 77"/>
                  <a:gd name="T53" fmla="*/ 2 h 131"/>
                  <a:gd name="T54" fmla="*/ 9 w 77"/>
                  <a:gd name="T55" fmla="*/ 9 h 131"/>
                  <a:gd name="T56" fmla="*/ 5 w 77"/>
                  <a:gd name="T57" fmla="*/ 15 h 131"/>
                  <a:gd name="T58" fmla="*/ 1 w 77"/>
                  <a:gd name="T59" fmla="*/ 30 h 131"/>
                  <a:gd name="T60" fmla="*/ 0 w 77"/>
                  <a:gd name="T61" fmla="*/ 49 h 131"/>
                  <a:gd name="T62" fmla="*/ 3 w 77"/>
                  <a:gd name="T63" fmla="*/ 68 h 131"/>
                  <a:gd name="T64" fmla="*/ 7 w 77"/>
                  <a:gd name="T65" fmla="*/ 78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" h="131">
                    <a:moveTo>
                      <a:pt x="7" y="78"/>
                    </a:moveTo>
                    <a:lnTo>
                      <a:pt x="7" y="78"/>
                    </a:lnTo>
                    <a:lnTo>
                      <a:pt x="11" y="89"/>
                    </a:lnTo>
                    <a:lnTo>
                      <a:pt x="15" y="98"/>
                    </a:lnTo>
                    <a:lnTo>
                      <a:pt x="20" y="106"/>
                    </a:lnTo>
                    <a:lnTo>
                      <a:pt x="26" y="113"/>
                    </a:lnTo>
                    <a:lnTo>
                      <a:pt x="33" y="120"/>
                    </a:lnTo>
                    <a:lnTo>
                      <a:pt x="40" y="125"/>
                    </a:lnTo>
                    <a:lnTo>
                      <a:pt x="46" y="128"/>
                    </a:lnTo>
                    <a:lnTo>
                      <a:pt x="53" y="131"/>
                    </a:lnTo>
                    <a:lnTo>
                      <a:pt x="53" y="131"/>
                    </a:lnTo>
                    <a:lnTo>
                      <a:pt x="62" y="129"/>
                    </a:lnTo>
                    <a:lnTo>
                      <a:pt x="68" y="128"/>
                    </a:lnTo>
                    <a:lnTo>
                      <a:pt x="73" y="125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77" y="112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58" y="94"/>
                    </a:lnTo>
                    <a:lnTo>
                      <a:pt x="58" y="94"/>
                    </a:lnTo>
                    <a:lnTo>
                      <a:pt x="56" y="93"/>
                    </a:lnTo>
                    <a:lnTo>
                      <a:pt x="53" y="93"/>
                    </a:lnTo>
                    <a:lnTo>
                      <a:pt x="53" y="93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40" y="98"/>
                    </a:lnTo>
                    <a:lnTo>
                      <a:pt x="39" y="97"/>
                    </a:lnTo>
                    <a:lnTo>
                      <a:pt x="39" y="97"/>
                    </a:lnTo>
                    <a:lnTo>
                      <a:pt x="35" y="92"/>
                    </a:lnTo>
                    <a:lnTo>
                      <a:pt x="31" y="86"/>
                    </a:lnTo>
                    <a:lnTo>
                      <a:pt x="27" y="79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2" y="65"/>
                    </a:lnTo>
                    <a:lnTo>
                      <a:pt x="20" y="57"/>
                    </a:lnTo>
                    <a:lnTo>
                      <a:pt x="19" y="51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6" y="35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3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3" y="22"/>
                    </a:lnTo>
                    <a:lnTo>
                      <a:pt x="1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1" y="58"/>
                    </a:lnTo>
                    <a:lnTo>
                      <a:pt x="3" y="68"/>
                    </a:lnTo>
                    <a:lnTo>
                      <a:pt x="7" y="78"/>
                    </a:lnTo>
                    <a:lnTo>
                      <a:pt x="7" y="78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0" name="Freeform 56"/>
              <p:cNvSpPr>
                <a:spLocks/>
              </p:cNvSpPr>
              <p:nvPr/>
            </p:nvSpPr>
            <p:spPr bwMode="auto">
              <a:xfrm>
                <a:off x="1248" y="2107"/>
                <a:ext cx="214" cy="173"/>
              </a:xfrm>
              <a:custGeom>
                <a:avLst/>
                <a:gdLst>
                  <a:gd name="T0" fmla="*/ 214 w 214"/>
                  <a:gd name="T1" fmla="*/ 69 h 173"/>
                  <a:gd name="T2" fmla="*/ 214 w 214"/>
                  <a:gd name="T3" fmla="*/ 69 h 173"/>
                  <a:gd name="T4" fmla="*/ 213 w 214"/>
                  <a:gd name="T5" fmla="*/ 62 h 173"/>
                  <a:gd name="T6" fmla="*/ 210 w 214"/>
                  <a:gd name="T7" fmla="*/ 55 h 173"/>
                  <a:gd name="T8" fmla="*/ 207 w 214"/>
                  <a:gd name="T9" fmla="*/ 49 h 173"/>
                  <a:gd name="T10" fmla="*/ 203 w 214"/>
                  <a:gd name="T11" fmla="*/ 42 h 173"/>
                  <a:gd name="T12" fmla="*/ 199 w 214"/>
                  <a:gd name="T13" fmla="*/ 36 h 173"/>
                  <a:gd name="T14" fmla="*/ 192 w 214"/>
                  <a:gd name="T15" fmla="*/ 30 h 173"/>
                  <a:gd name="T16" fmla="*/ 186 w 214"/>
                  <a:gd name="T17" fmla="*/ 25 h 173"/>
                  <a:gd name="T18" fmla="*/ 180 w 214"/>
                  <a:gd name="T19" fmla="*/ 20 h 173"/>
                  <a:gd name="T20" fmla="*/ 172 w 214"/>
                  <a:gd name="T21" fmla="*/ 15 h 173"/>
                  <a:gd name="T22" fmla="*/ 165 w 214"/>
                  <a:gd name="T23" fmla="*/ 12 h 173"/>
                  <a:gd name="T24" fmla="*/ 155 w 214"/>
                  <a:gd name="T25" fmla="*/ 8 h 173"/>
                  <a:gd name="T26" fmla="*/ 147 w 214"/>
                  <a:gd name="T27" fmla="*/ 5 h 173"/>
                  <a:gd name="T28" fmla="*/ 138 w 214"/>
                  <a:gd name="T29" fmla="*/ 3 h 173"/>
                  <a:gd name="T30" fmla="*/ 128 w 214"/>
                  <a:gd name="T31" fmla="*/ 2 h 173"/>
                  <a:gd name="T32" fmla="*/ 117 w 214"/>
                  <a:gd name="T33" fmla="*/ 1 h 173"/>
                  <a:gd name="T34" fmla="*/ 107 w 214"/>
                  <a:gd name="T35" fmla="*/ 0 h 173"/>
                  <a:gd name="T36" fmla="*/ 107 w 214"/>
                  <a:gd name="T37" fmla="*/ 0 h 173"/>
                  <a:gd name="T38" fmla="*/ 97 w 214"/>
                  <a:gd name="T39" fmla="*/ 1 h 173"/>
                  <a:gd name="T40" fmla="*/ 85 w 214"/>
                  <a:gd name="T41" fmla="*/ 2 h 173"/>
                  <a:gd name="T42" fmla="*/ 75 w 214"/>
                  <a:gd name="T43" fmla="*/ 4 h 173"/>
                  <a:gd name="T44" fmla="*/ 66 w 214"/>
                  <a:gd name="T45" fmla="*/ 6 h 173"/>
                  <a:gd name="T46" fmla="*/ 57 w 214"/>
                  <a:gd name="T47" fmla="*/ 9 h 173"/>
                  <a:gd name="T48" fmla="*/ 47 w 214"/>
                  <a:gd name="T49" fmla="*/ 13 h 173"/>
                  <a:gd name="T50" fmla="*/ 39 w 214"/>
                  <a:gd name="T51" fmla="*/ 17 h 173"/>
                  <a:gd name="T52" fmla="*/ 32 w 214"/>
                  <a:gd name="T53" fmla="*/ 22 h 173"/>
                  <a:gd name="T54" fmla="*/ 25 w 214"/>
                  <a:gd name="T55" fmla="*/ 27 h 173"/>
                  <a:gd name="T56" fmla="*/ 19 w 214"/>
                  <a:gd name="T57" fmla="*/ 33 h 173"/>
                  <a:gd name="T58" fmla="*/ 13 w 214"/>
                  <a:gd name="T59" fmla="*/ 40 h 173"/>
                  <a:gd name="T60" fmla="*/ 8 w 214"/>
                  <a:gd name="T61" fmla="*/ 47 h 173"/>
                  <a:gd name="T62" fmla="*/ 5 w 214"/>
                  <a:gd name="T63" fmla="*/ 54 h 173"/>
                  <a:gd name="T64" fmla="*/ 2 w 214"/>
                  <a:gd name="T65" fmla="*/ 61 h 173"/>
                  <a:gd name="T66" fmla="*/ 1 w 214"/>
                  <a:gd name="T67" fmla="*/ 69 h 173"/>
                  <a:gd name="T68" fmla="*/ 0 w 214"/>
                  <a:gd name="T69" fmla="*/ 77 h 173"/>
                  <a:gd name="T70" fmla="*/ 0 w 214"/>
                  <a:gd name="T71" fmla="*/ 77 h 173"/>
                  <a:gd name="T72" fmla="*/ 1 w 214"/>
                  <a:gd name="T73" fmla="*/ 85 h 173"/>
                  <a:gd name="T74" fmla="*/ 2 w 214"/>
                  <a:gd name="T75" fmla="*/ 92 h 173"/>
                  <a:gd name="T76" fmla="*/ 5 w 214"/>
                  <a:gd name="T77" fmla="*/ 100 h 173"/>
                  <a:gd name="T78" fmla="*/ 8 w 214"/>
                  <a:gd name="T79" fmla="*/ 108 h 173"/>
                  <a:gd name="T80" fmla="*/ 13 w 214"/>
                  <a:gd name="T81" fmla="*/ 114 h 173"/>
                  <a:gd name="T82" fmla="*/ 19 w 214"/>
                  <a:gd name="T83" fmla="*/ 120 h 173"/>
                  <a:gd name="T84" fmla="*/ 25 w 214"/>
                  <a:gd name="T85" fmla="*/ 126 h 173"/>
                  <a:gd name="T86" fmla="*/ 32 w 214"/>
                  <a:gd name="T87" fmla="*/ 132 h 173"/>
                  <a:gd name="T88" fmla="*/ 13 w 214"/>
                  <a:gd name="T89" fmla="*/ 173 h 173"/>
                  <a:gd name="T90" fmla="*/ 63 w 214"/>
                  <a:gd name="T91" fmla="*/ 148 h 173"/>
                  <a:gd name="T92" fmla="*/ 63 w 214"/>
                  <a:gd name="T93" fmla="*/ 148 h 173"/>
                  <a:gd name="T94" fmla="*/ 81 w 214"/>
                  <a:gd name="T95" fmla="*/ 152 h 173"/>
                  <a:gd name="T96" fmla="*/ 91 w 214"/>
                  <a:gd name="T97" fmla="*/ 153 h 173"/>
                  <a:gd name="T98" fmla="*/ 100 w 214"/>
                  <a:gd name="T99" fmla="*/ 15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4" h="173">
                    <a:moveTo>
                      <a:pt x="214" y="69"/>
                    </a:moveTo>
                    <a:lnTo>
                      <a:pt x="214" y="69"/>
                    </a:lnTo>
                    <a:lnTo>
                      <a:pt x="213" y="62"/>
                    </a:lnTo>
                    <a:lnTo>
                      <a:pt x="210" y="55"/>
                    </a:lnTo>
                    <a:lnTo>
                      <a:pt x="207" y="49"/>
                    </a:lnTo>
                    <a:lnTo>
                      <a:pt x="203" y="42"/>
                    </a:lnTo>
                    <a:lnTo>
                      <a:pt x="199" y="36"/>
                    </a:lnTo>
                    <a:lnTo>
                      <a:pt x="192" y="30"/>
                    </a:lnTo>
                    <a:lnTo>
                      <a:pt x="186" y="25"/>
                    </a:lnTo>
                    <a:lnTo>
                      <a:pt x="180" y="20"/>
                    </a:lnTo>
                    <a:lnTo>
                      <a:pt x="172" y="15"/>
                    </a:lnTo>
                    <a:lnTo>
                      <a:pt x="165" y="12"/>
                    </a:lnTo>
                    <a:lnTo>
                      <a:pt x="155" y="8"/>
                    </a:lnTo>
                    <a:lnTo>
                      <a:pt x="147" y="5"/>
                    </a:lnTo>
                    <a:lnTo>
                      <a:pt x="138" y="3"/>
                    </a:lnTo>
                    <a:lnTo>
                      <a:pt x="128" y="2"/>
                    </a:lnTo>
                    <a:lnTo>
                      <a:pt x="117" y="1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97" y="1"/>
                    </a:lnTo>
                    <a:lnTo>
                      <a:pt x="85" y="2"/>
                    </a:lnTo>
                    <a:lnTo>
                      <a:pt x="75" y="4"/>
                    </a:lnTo>
                    <a:lnTo>
                      <a:pt x="66" y="6"/>
                    </a:lnTo>
                    <a:lnTo>
                      <a:pt x="57" y="9"/>
                    </a:lnTo>
                    <a:lnTo>
                      <a:pt x="47" y="13"/>
                    </a:lnTo>
                    <a:lnTo>
                      <a:pt x="39" y="17"/>
                    </a:lnTo>
                    <a:lnTo>
                      <a:pt x="32" y="22"/>
                    </a:lnTo>
                    <a:lnTo>
                      <a:pt x="25" y="27"/>
                    </a:lnTo>
                    <a:lnTo>
                      <a:pt x="19" y="33"/>
                    </a:lnTo>
                    <a:lnTo>
                      <a:pt x="13" y="40"/>
                    </a:lnTo>
                    <a:lnTo>
                      <a:pt x="8" y="47"/>
                    </a:lnTo>
                    <a:lnTo>
                      <a:pt x="5" y="54"/>
                    </a:lnTo>
                    <a:lnTo>
                      <a:pt x="2" y="61"/>
                    </a:lnTo>
                    <a:lnTo>
                      <a:pt x="1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1" y="85"/>
                    </a:lnTo>
                    <a:lnTo>
                      <a:pt x="2" y="92"/>
                    </a:lnTo>
                    <a:lnTo>
                      <a:pt x="5" y="100"/>
                    </a:lnTo>
                    <a:lnTo>
                      <a:pt x="8" y="108"/>
                    </a:lnTo>
                    <a:lnTo>
                      <a:pt x="13" y="114"/>
                    </a:lnTo>
                    <a:lnTo>
                      <a:pt x="19" y="120"/>
                    </a:lnTo>
                    <a:lnTo>
                      <a:pt x="25" y="126"/>
                    </a:lnTo>
                    <a:lnTo>
                      <a:pt x="32" y="132"/>
                    </a:lnTo>
                    <a:lnTo>
                      <a:pt x="13" y="173"/>
                    </a:lnTo>
                    <a:lnTo>
                      <a:pt x="63" y="148"/>
                    </a:lnTo>
                    <a:lnTo>
                      <a:pt x="63" y="148"/>
                    </a:lnTo>
                    <a:lnTo>
                      <a:pt x="81" y="152"/>
                    </a:lnTo>
                    <a:lnTo>
                      <a:pt x="91" y="153"/>
                    </a:lnTo>
                    <a:lnTo>
                      <a:pt x="100" y="1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1" name="Freeform 57"/>
              <p:cNvSpPr>
                <a:spLocks/>
              </p:cNvSpPr>
              <p:nvPr/>
            </p:nvSpPr>
            <p:spPr bwMode="auto">
              <a:xfrm>
                <a:off x="1353" y="2183"/>
                <a:ext cx="163" cy="132"/>
              </a:xfrm>
              <a:custGeom>
                <a:avLst/>
                <a:gdLst>
                  <a:gd name="T0" fmla="*/ 81 w 163"/>
                  <a:gd name="T1" fmla="*/ 0 h 132"/>
                  <a:gd name="T2" fmla="*/ 81 w 163"/>
                  <a:gd name="T3" fmla="*/ 0 h 132"/>
                  <a:gd name="T4" fmla="*/ 98 w 163"/>
                  <a:gd name="T5" fmla="*/ 1 h 132"/>
                  <a:gd name="T6" fmla="*/ 113 w 163"/>
                  <a:gd name="T7" fmla="*/ 4 h 132"/>
                  <a:gd name="T8" fmla="*/ 127 w 163"/>
                  <a:gd name="T9" fmla="*/ 10 h 132"/>
                  <a:gd name="T10" fmla="*/ 140 w 163"/>
                  <a:gd name="T11" fmla="*/ 17 h 132"/>
                  <a:gd name="T12" fmla="*/ 145 w 163"/>
                  <a:gd name="T13" fmla="*/ 21 h 132"/>
                  <a:gd name="T14" fmla="*/ 149 w 163"/>
                  <a:gd name="T15" fmla="*/ 25 h 132"/>
                  <a:gd name="T16" fmla="*/ 153 w 163"/>
                  <a:gd name="T17" fmla="*/ 30 h 132"/>
                  <a:gd name="T18" fmla="*/ 157 w 163"/>
                  <a:gd name="T19" fmla="*/ 36 h 132"/>
                  <a:gd name="T20" fmla="*/ 159 w 163"/>
                  <a:gd name="T21" fmla="*/ 41 h 132"/>
                  <a:gd name="T22" fmla="*/ 161 w 163"/>
                  <a:gd name="T23" fmla="*/ 46 h 132"/>
                  <a:gd name="T24" fmla="*/ 162 w 163"/>
                  <a:gd name="T25" fmla="*/ 52 h 132"/>
                  <a:gd name="T26" fmla="*/ 163 w 163"/>
                  <a:gd name="T27" fmla="*/ 58 h 132"/>
                  <a:gd name="T28" fmla="*/ 163 w 163"/>
                  <a:gd name="T29" fmla="*/ 58 h 132"/>
                  <a:gd name="T30" fmla="*/ 162 w 163"/>
                  <a:gd name="T31" fmla="*/ 64 h 132"/>
                  <a:gd name="T32" fmla="*/ 161 w 163"/>
                  <a:gd name="T33" fmla="*/ 71 h 132"/>
                  <a:gd name="T34" fmla="*/ 159 w 163"/>
                  <a:gd name="T35" fmla="*/ 76 h 132"/>
                  <a:gd name="T36" fmla="*/ 157 w 163"/>
                  <a:gd name="T37" fmla="*/ 81 h 132"/>
                  <a:gd name="T38" fmla="*/ 153 w 163"/>
                  <a:gd name="T39" fmla="*/ 86 h 132"/>
                  <a:gd name="T40" fmla="*/ 149 w 163"/>
                  <a:gd name="T41" fmla="*/ 91 h 132"/>
                  <a:gd name="T42" fmla="*/ 144 w 163"/>
                  <a:gd name="T43" fmla="*/ 96 h 132"/>
                  <a:gd name="T44" fmla="*/ 139 w 163"/>
                  <a:gd name="T45" fmla="*/ 100 h 132"/>
                  <a:gd name="T46" fmla="*/ 153 w 163"/>
                  <a:gd name="T47" fmla="*/ 132 h 132"/>
                  <a:gd name="T48" fmla="*/ 115 w 163"/>
                  <a:gd name="T49" fmla="*/ 112 h 132"/>
                  <a:gd name="T50" fmla="*/ 115 w 163"/>
                  <a:gd name="T51" fmla="*/ 112 h 132"/>
                  <a:gd name="T52" fmla="*/ 107 w 163"/>
                  <a:gd name="T53" fmla="*/ 114 h 132"/>
                  <a:gd name="T54" fmla="*/ 99 w 163"/>
                  <a:gd name="T55" fmla="*/ 116 h 132"/>
                  <a:gd name="T56" fmla="*/ 90 w 163"/>
                  <a:gd name="T57" fmla="*/ 117 h 132"/>
                  <a:gd name="T58" fmla="*/ 81 w 163"/>
                  <a:gd name="T59" fmla="*/ 117 h 132"/>
                  <a:gd name="T60" fmla="*/ 81 w 163"/>
                  <a:gd name="T61" fmla="*/ 117 h 132"/>
                  <a:gd name="T62" fmla="*/ 65 w 163"/>
                  <a:gd name="T63" fmla="*/ 116 h 132"/>
                  <a:gd name="T64" fmla="*/ 49 w 163"/>
                  <a:gd name="T65" fmla="*/ 113 h 132"/>
                  <a:gd name="T66" fmla="*/ 36 w 163"/>
                  <a:gd name="T67" fmla="*/ 107 h 132"/>
                  <a:gd name="T68" fmla="*/ 24 w 163"/>
                  <a:gd name="T69" fmla="*/ 100 h 132"/>
                  <a:gd name="T70" fmla="*/ 18 w 163"/>
                  <a:gd name="T71" fmla="*/ 95 h 132"/>
                  <a:gd name="T72" fmla="*/ 14 w 163"/>
                  <a:gd name="T73" fmla="*/ 91 h 132"/>
                  <a:gd name="T74" fmla="*/ 10 w 163"/>
                  <a:gd name="T75" fmla="*/ 86 h 132"/>
                  <a:gd name="T76" fmla="*/ 6 w 163"/>
                  <a:gd name="T77" fmla="*/ 81 h 132"/>
                  <a:gd name="T78" fmla="*/ 4 w 163"/>
                  <a:gd name="T79" fmla="*/ 76 h 132"/>
                  <a:gd name="T80" fmla="*/ 2 w 163"/>
                  <a:gd name="T81" fmla="*/ 71 h 132"/>
                  <a:gd name="T82" fmla="*/ 0 w 163"/>
                  <a:gd name="T83" fmla="*/ 64 h 132"/>
                  <a:gd name="T84" fmla="*/ 0 w 163"/>
                  <a:gd name="T85" fmla="*/ 58 h 132"/>
                  <a:gd name="T86" fmla="*/ 0 w 163"/>
                  <a:gd name="T87" fmla="*/ 58 h 132"/>
                  <a:gd name="T88" fmla="*/ 0 w 163"/>
                  <a:gd name="T89" fmla="*/ 52 h 132"/>
                  <a:gd name="T90" fmla="*/ 2 w 163"/>
                  <a:gd name="T91" fmla="*/ 46 h 132"/>
                  <a:gd name="T92" fmla="*/ 4 w 163"/>
                  <a:gd name="T93" fmla="*/ 41 h 132"/>
                  <a:gd name="T94" fmla="*/ 6 w 163"/>
                  <a:gd name="T95" fmla="*/ 36 h 132"/>
                  <a:gd name="T96" fmla="*/ 10 w 163"/>
                  <a:gd name="T97" fmla="*/ 30 h 132"/>
                  <a:gd name="T98" fmla="*/ 14 w 163"/>
                  <a:gd name="T99" fmla="*/ 25 h 132"/>
                  <a:gd name="T100" fmla="*/ 18 w 163"/>
                  <a:gd name="T101" fmla="*/ 21 h 132"/>
                  <a:gd name="T102" fmla="*/ 24 w 163"/>
                  <a:gd name="T103" fmla="*/ 17 h 132"/>
                  <a:gd name="T104" fmla="*/ 36 w 163"/>
                  <a:gd name="T105" fmla="*/ 10 h 132"/>
                  <a:gd name="T106" fmla="*/ 49 w 163"/>
                  <a:gd name="T107" fmla="*/ 4 h 132"/>
                  <a:gd name="T108" fmla="*/ 65 w 163"/>
                  <a:gd name="T109" fmla="*/ 1 h 132"/>
                  <a:gd name="T110" fmla="*/ 81 w 163"/>
                  <a:gd name="T111" fmla="*/ 0 h 132"/>
                  <a:gd name="T112" fmla="*/ 81 w 163"/>
                  <a:gd name="T1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" h="132">
                    <a:moveTo>
                      <a:pt x="81" y="0"/>
                    </a:moveTo>
                    <a:lnTo>
                      <a:pt x="81" y="0"/>
                    </a:lnTo>
                    <a:lnTo>
                      <a:pt x="98" y="1"/>
                    </a:lnTo>
                    <a:lnTo>
                      <a:pt x="113" y="4"/>
                    </a:lnTo>
                    <a:lnTo>
                      <a:pt x="127" y="10"/>
                    </a:lnTo>
                    <a:lnTo>
                      <a:pt x="140" y="17"/>
                    </a:lnTo>
                    <a:lnTo>
                      <a:pt x="145" y="21"/>
                    </a:lnTo>
                    <a:lnTo>
                      <a:pt x="149" y="25"/>
                    </a:lnTo>
                    <a:lnTo>
                      <a:pt x="153" y="30"/>
                    </a:lnTo>
                    <a:lnTo>
                      <a:pt x="157" y="36"/>
                    </a:lnTo>
                    <a:lnTo>
                      <a:pt x="159" y="41"/>
                    </a:lnTo>
                    <a:lnTo>
                      <a:pt x="161" y="46"/>
                    </a:lnTo>
                    <a:lnTo>
                      <a:pt x="162" y="52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2" y="64"/>
                    </a:lnTo>
                    <a:lnTo>
                      <a:pt x="161" y="71"/>
                    </a:lnTo>
                    <a:lnTo>
                      <a:pt x="159" y="76"/>
                    </a:lnTo>
                    <a:lnTo>
                      <a:pt x="157" y="81"/>
                    </a:lnTo>
                    <a:lnTo>
                      <a:pt x="153" y="86"/>
                    </a:lnTo>
                    <a:lnTo>
                      <a:pt x="149" y="91"/>
                    </a:lnTo>
                    <a:lnTo>
                      <a:pt x="144" y="96"/>
                    </a:lnTo>
                    <a:lnTo>
                      <a:pt x="139" y="100"/>
                    </a:lnTo>
                    <a:lnTo>
                      <a:pt x="153" y="132"/>
                    </a:lnTo>
                    <a:lnTo>
                      <a:pt x="115" y="112"/>
                    </a:lnTo>
                    <a:lnTo>
                      <a:pt x="115" y="112"/>
                    </a:lnTo>
                    <a:lnTo>
                      <a:pt x="107" y="114"/>
                    </a:lnTo>
                    <a:lnTo>
                      <a:pt x="99" y="116"/>
                    </a:lnTo>
                    <a:lnTo>
                      <a:pt x="90" y="117"/>
                    </a:lnTo>
                    <a:lnTo>
                      <a:pt x="81" y="117"/>
                    </a:lnTo>
                    <a:lnTo>
                      <a:pt x="81" y="117"/>
                    </a:lnTo>
                    <a:lnTo>
                      <a:pt x="65" y="116"/>
                    </a:lnTo>
                    <a:lnTo>
                      <a:pt x="49" y="113"/>
                    </a:lnTo>
                    <a:lnTo>
                      <a:pt x="36" y="107"/>
                    </a:lnTo>
                    <a:lnTo>
                      <a:pt x="24" y="100"/>
                    </a:lnTo>
                    <a:lnTo>
                      <a:pt x="18" y="95"/>
                    </a:lnTo>
                    <a:lnTo>
                      <a:pt x="14" y="91"/>
                    </a:lnTo>
                    <a:lnTo>
                      <a:pt x="10" y="86"/>
                    </a:lnTo>
                    <a:lnTo>
                      <a:pt x="6" y="81"/>
                    </a:lnTo>
                    <a:lnTo>
                      <a:pt x="4" y="76"/>
                    </a:lnTo>
                    <a:lnTo>
                      <a:pt x="2" y="71"/>
                    </a:lnTo>
                    <a:lnTo>
                      <a:pt x="0" y="6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4" y="41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4" y="25"/>
                    </a:lnTo>
                    <a:lnTo>
                      <a:pt x="18" y="21"/>
                    </a:lnTo>
                    <a:lnTo>
                      <a:pt x="24" y="17"/>
                    </a:lnTo>
                    <a:lnTo>
                      <a:pt x="36" y="10"/>
                    </a:lnTo>
                    <a:lnTo>
                      <a:pt x="49" y="4"/>
                    </a:lnTo>
                    <a:lnTo>
                      <a:pt x="65" y="1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2" name="Freeform 58"/>
              <p:cNvSpPr>
                <a:spLocks/>
              </p:cNvSpPr>
              <p:nvPr/>
            </p:nvSpPr>
            <p:spPr bwMode="auto">
              <a:xfrm>
                <a:off x="1214" y="42"/>
                <a:ext cx="72" cy="71"/>
              </a:xfrm>
              <a:custGeom>
                <a:avLst/>
                <a:gdLst>
                  <a:gd name="T0" fmla="*/ 0 w 72"/>
                  <a:gd name="T1" fmla="*/ 35 h 71"/>
                  <a:gd name="T2" fmla="*/ 0 w 72"/>
                  <a:gd name="T3" fmla="*/ 35 h 71"/>
                  <a:gd name="T4" fmla="*/ 1 w 72"/>
                  <a:gd name="T5" fmla="*/ 28 h 71"/>
                  <a:gd name="T6" fmla="*/ 3 w 72"/>
                  <a:gd name="T7" fmla="*/ 22 h 71"/>
                  <a:gd name="T8" fmla="*/ 6 w 72"/>
                  <a:gd name="T9" fmla="*/ 16 h 71"/>
                  <a:gd name="T10" fmla="*/ 11 w 72"/>
                  <a:gd name="T11" fmla="*/ 11 h 71"/>
                  <a:gd name="T12" fmla="*/ 17 w 72"/>
                  <a:gd name="T13" fmla="*/ 7 h 71"/>
                  <a:gd name="T14" fmla="*/ 23 w 72"/>
                  <a:gd name="T15" fmla="*/ 3 h 71"/>
                  <a:gd name="T16" fmla="*/ 29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43 w 72"/>
                  <a:gd name="T23" fmla="*/ 1 h 71"/>
                  <a:gd name="T24" fmla="*/ 51 w 72"/>
                  <a:gd name="T25" fmla="*/ 3 h 71"/>
                  <a:gd name="T26" fmla="*/ 56 w 72"/>
                  <a:gd name="T27" fmla="*/ 7 h 71"/>
                  <a:gd name="T28" fmla="*/ 62 w 72"/>
                  <a:gd name="T29" fmla="*/ 11 h 71"/>
                  <a:gd name="T30" fmla="*/ 66 w 72"/>
                  <a:gd name="T31" fmla="*/ 16 h 71"/>
                  <a:gd name="T32" fmla="*/ 69 w 72"/>
                  <a:gd name="T33" fmla="*/ 22 h 71"/>
                  <a:gd name="T34" fmla="*/ 71 w 72"/>
                  <a:gd name="T35" fmla="*/ 28 h 71"/>
                  <a:gd name="T36" fmla="*/ 72 w 72"/>
                  <a:gd name="T37" fmla="*/ 35 h 71"/>
                  <a:gd name="T38" fmla="*/ 72 w 72"/>
                  <a:gd name="T39" fmla="*/ 35 h 71"/>
                  <a:gd name="T40" fmla="*/ 71 w 72"/>
                  <a:gd name="T41" fmla="*/ 43 h 71"/>
                  <a:gd name="T42" fmla="*/ 69 w 72"/>
                  <a:gd name="T43" fmla="*/ 50 h 71"/>
                  <a:gd name="T44" fmla="*/ 66 w 72"/>
                  <a:gd name="T45" fmla="*/ 56 h 71"/>
                  <a:gd name="T46" fmla="*/ 62 w 72"/>
                  <a:gd name="T47" fmla="*/ 61 h 71"/>
                  <a:gd name="T48" fmla="*/ 56 w 72"/>
                  <a:gd name="T49" fmla="*/ 65 h 71"/>
                  <a:gd name="T50" fmla="*/ 51 w 72"/>
                  <a:gd name="T51" fmla="*/ 68 h 71"/>
                  <a:gd name="T52" fmla="*/ 43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29 w 72"/>
                  <a:gd name="T59" fmla="*/ 70 h 71"/>
                  <a:gd name="T60" fmla="*/ 23 w 72"/>
                  <a:gd name="T61" fmla="*/ 68 h 71"/>
                  <a:gd name="T62" fmla="*/ 17 w 72"/>
                  <a:gd name="T63" fmla="*/ 65 h 71"/>
                  <a:gd name="T64" fmla="*/ 11 w 72"/>
                  <a:gd name="T65" fmla="*/ 61 h 71"/>
                  <a:gd name="T66" fmla="*/ 6 w 72"/>
                  <a:gd name="T67" fmla="*/ 56 h 71"/>
                  <a:gd name="T68" fmla="*/ 3 w 72"/>
                  <a:gd name="T69" fmla="*/ 50 h 71"/>
                  <a:gd name="T70" fmla="*/ 1 w 72"/>
                  <a:gd name="T71" fmla="*/ 43 h 71"/>
                  <a:gd name="T72" fmla="*/ 0 w 72"/>
                  <a:gd name="T73" fmla="*/ 35 h 71"/>
                  <a:gd name="T74" fmla="*/ 0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0" y="35"/>
                    </a:move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3" y="1"/>
                    </a:lnTo>
                    <a:lnTo>
                      <a:pt x="51" y="3"/>
                    </a:lnTo>
                    <a:lnTo>
                      <a:pt x="56" y="7"/>
                    </a:lnTo>
                    <a:lnTo>
                      <a:pt x="62" y="11"/>
                    </a:lnTo>
                    <a:lnTo>
                      <a:pt x="66" y="16"/>
                    </a:lnTo>
                    <a:lnTo>
                      <a:pt x="69" y="22"/>
                    </a:lnTo>
                    <a:lnTo>
                      <a:pt x="71" y="28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1" y="43"/>
                    </a:lnTo>
                    <a:lnTo>
                      <a:pt x="69" y="50"/>
                    </a:lnTo>
                    <a:lnTo>
                      <a:pt x="66" y="56"/>
                    </a:lnTo>
                    <a:lnTo>
                      <a:pt x="62" y="61"/>
                    </a:lnTo>
                    <a:lnTo>
                      <a:pt x="56" y="65"/>
                    </a:lnTo>
                    <a:lnTo>
                      <a:pt x="51" y="68"/>
                    </a:lnTo>
                    <a:lnTo>
                      <a:pt x="43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29" y="70"/>
                    </a:lnTo>
                    <a:lnTo>
                      <a:pt x="23" y="68"/>
                    </a:lnTo>
                    <a:lnTo>
                      <a:pt x="17" y="65"/>
                    </a:lnTo>
                    <a:lnTo>
                      <a:pt x="11" y="61"/>
                    </a:lnTo>
                    <a:lnTo>
                      <a:pt x="6" y="56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3" name="Freeform 59"/>
              <p:cNvSpPr>
                <a:spLocks/>
              </p:cNvSpPr>
              <p:nvPr/>
            </p:nvSpPr>
            <p:spPr bwMode="auto">
              <a:xfrm>
                <a:off x="1204" y="171"/>
                <a:ext cx="23" cy="121"/>
              </a:xfrm>
              <a:custGeom>
                <a:avLst/>
                <a:gdLst>
                  <a:gd name="T0" fmla="*/ 0 w 23"/>
                  <a:gd name="T1" fmla="*/ 12 h 121"/>
                  <a:gd name="T2" fmla="*/ 11 w 23"/>
                  <a:gd name="T3" fmla="*/ 0 h 121"/>
                  <a:gd name="T4" fmla="*/ 11 w 23"/>
                  <a:gd name="T5" fmla="*/ 0 h 121"/>
                  <a:gd name="T6" fmla="*/ 11 w 23"/>
                  <a:gd name="T7" fmla="*/ 38 h 121"/>
                  <a:gd name="T8" fmla="*/ 12 w 23"/>
                  <a:gd name="T9" fmla="*/ 53 h 121"/>
                  <a:gd name="T10" fmla="*/ 13 w 23"/>
                  <a:gd name="T11" fmla="*/ 63 h 121"/>
                  <a:gd name="T12" fmla="*/ 13 w 23"/>
                  <a:gd name="T13" fmla="*/ 63 h 121"/>
                  <a:gd name="T14" fmla="*/ 17 w 23"/>
                  <a:gd name="T15" fmla="*/ 91 h 121"/>
                  <a:gd name="T16" fmla="*/ 20 w 23"/>
                  <a:gd name="T17" fmla="*/ 108 h 121"/>
                  <a:gd name="T18" fmla="*/ 23 w 23"/>
                  <a:gd name="T1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21">
                    <a:moveTo>
                      <a:pt x="0" y="12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11" y="38"/>
                    </a:lnTo>
                    <a:lnTo>
                      <a:pt x="12" y="5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7" y="91"/>
                    </a:lnTo>
                    <a:lnTo>
                      <a:pt x="20" y="108"/>
                    </a:lnTo>
                    <a:lnTo>
                      <a:pt x="23" y="12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4" name="Freeform 60"/>
              <p:cNvSpPr>
                <a:spLocks/>
              </p:cNvSpPr>
              <p:nvPr/>
            </p:nvSpPr>
            <p:spPr bwMode="auto">
              <a:xfrm>
                <a:off x="1190" y="124"/>
                <a:ext cx="106" cy="168"/>
              </a:xfrm>
              <a:custGeom>
                <a:avLst/>
                <a:gdLst>
                  <a:gd name="T0" fmla="*/ 83 w 106"/>
                  <a:gd name="T1" fmla="*/ 168 h 168"/>
                  <a:gd name="T2" fmla="*/ 83 w 106"/>
                  <a:gd name="T3" fmla="*/ 168 h 168"/>
                  <a:gd name="T4" fmla="*/ 86 w 106"/>
                  <a:gd name="T5" fmla="*/ 155 h 168"/>
                  <a:gd name="T6" fmla="*/ 89 w 106"/>
                  <a:gd name="T7" fmla="*/ 138 h 168"/>
                  <a:gd name="T8" fmla="*/ 94 w 106"/>
                  <a:gd name="T9" fmla="*/ 110 h 168"/>
                  <a:gd name="T10" fmla="*/ 94 w 106"/>
                  <a:gd name="T11" fmla="*/ 110 h 168"/>
                  <a:gd name="T12" fmla="*/ 95 w 106"/>
                  <a:gd name="T13" fmla="*/ 104 h 168"/>
                  <a:gd name="T14" fmla="*/ 98 w 106"/>
                  <a:gd name="T15" fmla="*/ 100 h 168"/>
                  <a:gd name="T16" fmla="*/ 100 w 106"/>
                  <a:gd name="T17" fmla="*/ 97 h 168"/>
                  <a:gd name="T18" fmla="*/ 101 w 106"/>
                  <a:gd name="T19" fmla="*/ 92 h 168"/>
                  <a:gd name="T20" fmla="*/ 101 w 106"/>
                  <a:gd name="T21" fmla="*/ 92 h 168"/>
                  <a:gd name="T22" fmla="*/ 103 w 106"/>
                  <a:gd name="T23" fmla="*/ 77 h 168"/>
                  <a:gd name="T24" fmla="*/ 105 w 106"/>
                  <a:gd name="T25" fmla="*/ 62 h 168"/>
                  <a:gd name="T26" fmla="*/ 106 w 106"/>
                  <a:gd name="T27" fmla="*/ 39 h 168"/>
                  <a:gd name="T28" fmla="*/ 105 w 106"/>
                  <a:gd name="T29" fmla="*/ 23 h 168"/>
                  <a:gd name="T30" fmla="*/ 105 w 106"/>
                  <a:gd name="T31" fmla="*/ 18 h 168"/>
                  <a:gd name="T32" fmla="*/ 105 w 106"/>
                  <a:gd name="T33" fmla="*/ 18 h 168"/>
                  <a:gd name="T34" fmla="*/ 104 w 106"/>
                  <a:gd name="T35" fmla="*/ 14 h 168"/>
                  <a:gd name="T36" fmla="*/ 101 w 106"/>
                  <a:gd name="T37" fmla="*/ 11 h 168"/>
                  <a:gd name="T38" fmla="*/ 97 w 106"/>
                  <a:gd name="T39" fmla="*/ 8 h 168"/>
                  <a:gd name="T40" fmla="*/ 91 w 106"/>
                  <a:gd name="T41" fmla="*/ 5 h 168"/>
                  <a:gd name="T42" fmla="*/ 85 w 106"/>
                  <a:gd name="T43" fmla="*/ 3 h 168"/>
                  <a:gd name="T44" fmla="*/ 77 w 106"/>
                  <a:gd name="T45" fmla="*/ 2 h 168"/>
                  <a:gd name="T46" fmla="*/ 68 w 106"/>
                  <a:gd name="T47" fmla="*/ 1 h 168"/>
                  <a:gd name="T48" fmla="*/ 60 w 106"/>
                  <a:gd name="T49" fmla="*/ 0 h 168"/>
                  <a:gd name="T50" fmla="*/ 60 w 106"/>
                  <a:gd name="T51" fmla="*/ 0 h 168"/>
                  <a:gd name="T52" fmla="*/ 48 w 106"/>
                  <a:gd name="T53" fmla="*/ 1 h 168"/>
                  <a:gd name="T54" fmla="*/ 39 w 106"/>
                  <a:gd name="T55" fmla="*/ 4 h 168"/>
                  <a:gd name="T56" fmla="*/ 31 w 106"/>
                  <a:gd name="T57" fmla="*/ 8 h 168"/>
                  <a:gd name="T58" fmla="*/ 26 w 106"/>
                  <a:gd name="T59" fmla="*/ 12 h 168"/>
                  <a:gd name="T60" fmla="*/ 0 w 106"/>
                  <a:gd name="T61" fmla="*/ 4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168">
                    <a:moveTo>
                      <a:pt x="83" y="168"/>
                    </a:moveTo>
                    <a:lnTo>
                      <a:pt x="83" y="168"/>
                    </a:lnTo>
                    <a:lnTo>
                      <a:pt x="86" y="155"/>
                    </a:lnTo>
                    <a:lnTo>
                      <a:pt x="89" y="138"/>
                    </a:lnTo>
                    <a:lnTo>
                      <a:pt x="94" y="110"/>
                    </a:lnTo>
                    <a:lnTo>
                      <a:pt x="94" y="110"/>
                    </a:lnTo>
                    <a:lnTo>
                      <a:pt x="95" y="104"/>
                    </a:lnTo>
                    <a:lnTo>
                      <a:pt x="98" y="100"/>
                    </a:lnTo>
                    <a:lnTo>
                      <a:pt x="100" y="97"/>
                    </a:lnTo>
                    <a:lnTo>
                      <a:pt x="101" y="92"/>
                    </a:lnTo>
                    <a:lnTo>
                      <a:pt x="101" y="92"/>
                    </a:lnTo>
                    <a:lnTo>
                      <a:pt x="103" y="77"/>
                    </a:lnTo>
                    <a:lnTo>
                      <a:pt x="105" y="62"/>
                    </a:lnTo>
                    <a:lnTo>
                      <a:pt x="106" y="39"/>
                    </a:lnTo>
                    <a:lnTo>
                      <a:pt x="105" y="23"/>
                    </a:lnTo>
                    <a:lnTo>
                      <a:pt x="105" y="18"/>
                    </a:lnTo>
                    <a:lnTo>
                      <a:pt x="105" y="18"/>
                    </a:lnTo>
                    <a:lnTo>
                      <a:pt x="104" y="14"/>
                    </a:lnTo>
                    <a:lnTo>
                      <a:pt x="101" y="11"/>
                    </a:lnTo>
                    <a:lnTo>
                      <a:pt x="97" y="8"/>
                    </a:lnTo>
                    <a:lnTo>
                      <a:pt x="91" y="5"/>
                    </a:lnTo>
                    <a:lnTo>
                      <a:pt x="85" y="3"/>
                    </a:lnTo>
                    <a:lnTo>
                      <a:pt x="77" y="2"/>
                    </a:lnTo>
                    <a:lnTo>
                      <a:pt x="68" y="1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8" y="1"/>
                    </a:lnTo>
                    <a:lnTo>
                      <a:pt x="39" y="4"/>
                    </a:lnTo>
                    <a:lnTo>
                      <a:pt x="31" y="8"/>
                    </a:lnTo>
                    <a:lnTo>
                      <a:pt x="26" y="12"/>
                    </a:lnTo>
                    <a:lnTo>
                      <a:pt x="0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5" name="Freeform 61"/>
              <p:cNvSpPr>
                <a:spLocks/>
              </p:cNvSpPr>
              <p:nvPr/>
            </p:nvSpPr>
            <p:spPr bwMode="auto">
              <a:xfrm>
                <a:off x="1082" y="42"/>
                <a:ext cx="72" cy="71"/>
              </a:xfrm>
              <a:custGeom>
                <a:avLst/>
                <a:gdLst>
                  <a:gd name="T0" fmla="*/ 72 w 72"/>
                  <a:gd name="T1" fmla="*/ 35 h 71"/>
                  <a:gd name="T2" fmla="*/ 72 w 72"/>
                  <a:gd name="T3" fmla="*/ 35 h 71"/>
                  <a:gd name="T4" fmla="*/ 71 w 72"/>
                  <a:gd name="T5" fmla="*/ 28 h 71"/>
                  <a:gd name="T6" fmla="*/ 69 w 72"/>
                  <a:gd name="T7" fmla="*/ 22 h 71"/>
                  <a:gd name="T8" fmla="*/ 66 w 72"/>
                  <a:gd name="T9" fmla="*/ 16 h 71"/>
                  <a:gd name="T10" fmla="*/ 61 w 72"/>
                  <a:gd name="T11" fmla="*/ 11 h 71"/>
                  <a:gd name="T12" fmla="*/ 56 w 72"/>
                  <a:gd name="T13" fmla="*/ 7 h 71"/>
                  <a:gd name="T14" fmla="*/ 50 w 72"/>
                  <a:gd name="T15" fmla="*/ 3 h 71"/>
                  <a:gd name="T16" fmla="*/ 44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29 w 72"/>
                  <a:gd name="T23" fmla="*/ 1 h 71"/>
                  <a:gd name="T24" fmla="*/ 22 w 72"/>
                  <a:gd name="T25" fmla="*/ 3 h 71"/>
                  <a:gd name="T26" fmla="*/ 17 w 72"/>
                  <a:gd name="T27" fmla="*/ 7 h 71"/>
                  <a:gd name="T28" fmla="*/ 11 w 72"/>
                  <a:gd name="T29" fmla="*/ 11 h 71"/>
                  <a:gd name="T30" fmla="*/ 7 w 72"/>
                  <a:gd name="T31" fmla="*/ 16 h 71"/>
                  <a:gd name="T32" fmla="*/ 4 w 72"/>
                  <a:gd name="T33" fmla="*/ 22 h 71"/>
                  <a:gd name="T34" fmla="*/ 2 w 72"/>
                  <a:gd name="T35" fmla="*/ 28 h 71"/>
                  <a:gd name="T36" fmla="*/ 0 w 72"/>
                  <a:gd name="T37" fmla="*/ 35 h 71"/>
                  <a:gd name="T38" fmla="*/ 0 w 72"/>
                  <a:gd name="T39" fmla="*/ 35 h 71"/>
                  <a:gd name="T40" fmla="*/ 2 w 72"/>
                  <a:gd name="T41" fmla="*/ 43 h 71"/>
                  <a:gd name="T42" fmla="*/ 4 w 72"/>
                  <a:gd name="T43" fmla="*/ 50 h 71"/>
                  <a:gd name="T44" fmla="*/ 7 w 72"/>
                  <a:gd name="T45" fmla="*/ 56 h 71"/>
                  <a:gd name="T46" fmla="*/ 11 w 72"/>
                  <a:gd name="T47" fmla="*/ 61 h 71"/>
                  <a:gd name="T48" fmla="*/ 17 w 72"/>
                  <a:gd name="T49" fmla="*/ 65 h 71"/>
                  <a:gd name="T50" fmla="*/ 22 w 72"/>
                  <a:gd name="T51" fmla="*/ 68 h 71"/>
                  <a:gd name="T52" fmla="*/ 29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44 w 72"/>
                  <a:gd name="T59" fmla="*/ 70 h 71"/>
                  <a:gd name="T60" fmla="*/ 50 w 72"/>
                  <a:gd name="T61" fmla="*/ 68 h 71"/>
                  <a:gd name="T62" fmla="*/ 56 w 72"/>
                  <a:gd name="T63" fmla="*/ 65 h 71"/>
                  <a:gd name="T64" fmla="*/ 61 w 72"/>
                  <a:gd name="T65" fmla="*/ 61 h 71"/>
                  <a:gd name="T66" fmla="*/ 66 w 72"/>
                  <a:gd name="T67" fmla="*/ 56 h 71"/>
                  <a:gd name="T68" fmla="*/ 69 w 72"/>
                  <a:gd name="T69" fmla="*/ 50 h 71"/>
                  <a:gd name="T70" fmla="*/ 71 w 72"/>
                  <a:gd name="T71" fmla="*/ 43 h 71"/>
                  <a:gd name="T72" fmla="*/ 72 w 72"/>
                  <a:gd name="T73" fmla="*/ 35 h 71"/>
                  <a:gd name="T74" fmla="*/ 72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72" y="35"/>
                    </a:moveTo>
                    <a:lnTo>
                      <a:pt x="72" y="35"/>
                    </a:lnTo>
                    <a:lnTo>
                      <a:pt x="71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1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2" y="2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7" y="65"/>
                    </a:lnTo>
                    <a:lnTo>
                      <a:pt x="22" y="68"/>
                    </a:lnTo>
                    <a:lnTo>
                      <a:pt x="29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4" y="70"/>
                    </a:lnTo>
                    <a:lnTo>
                      <a:pt x="50" y="68"/>
                    </a:lnTo>
                    <a:lnTo>
                      <a:pt x="56" y="65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5"/>
                    </a:lnTo>
                    <a:lnTo>
                      <a:pt x="72" y="3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6" name="Freeform 62"/>
              <p:cNvSpPr>
                <a:spLocks/>
              </p:cNvSpPr>
              <p:nvPr/>
            </p:nvSpPr>
            <p:spPr bwMode="auto">
              <a:xfrm>
                <a:off x="1072" y="124"/>
                <a:ext cx="124" cy="168"/>
              </a:xfrm>
              <a:custGeom>
                <a:avLst/>
                <a:gdLst>
                  <a:gd name="T0" fmla="*/ 69 w 124"/>
                  <a:gd name="T1" fmla="*/ 168 h 168"/>
                  <a:gd name="T2" fmla="*/ 69 w 124"/>
                  <a:gd name="T3" fmla="*/ 168 h 168"/>
                  <a:gd name="T4" fmla="*/ 72 w 124"/>
                  <a:gd name="T5" fmla="*/ 155 h 168"/>
                  <a:gd name="T6" fmla="*/ 75 w 124"/>
                  <a:gd name="T7" fmla="*/ 138 h 168"/>
                  <a:gd name="T8" fmla="*/ 79 w 124"/>
                  <a:gd name="T9" fmla="*/ 110 h 168"/>
                  <a:gd name="T10" fmla="*/ 79 w 124"/>
                  <a:gd name="T11" fmla="*/ 110 h 168"/>
                  <a:gd name="T12" fmla="*/ 80 w 124"/>
                  <a:gd name="T13" fmla="*/ 100 h 168"/>
                  <a:gd name="T14" fmla="*/ 81 w 124"/>
                  <a:gd name="T15" fmla="*/ 85 h 168"/>
                  <a:gd name="T16" fmla="*/ 81 w 124"/>
                  <a:gd name="T17" fmla="*/ 47 h 168"/>
                  <a:gd name="T18" fmla="*/ 104 w 124"/>
                  <a:gd name="T19" fmla="*/ 72 h 168"/>
                  <a:gd name="T20" fmla="*/ 104 w 124"/>
                  <a:gd name="T21" fmla="*/ 72 h 168"/>
                  <a:gd name="T22" fmla="*/ 104 w 124"/>
                  <a:gd name="T23" fmla="*/ 72 h 168"/>
                  <a:gd name="T24" fmla="*/ 104 w 124"/>
                  <a:gd name="T25" fmla="*/ 72 h 168"/>
                  <a:gd name="T26" fmla="*/ 108 w 124"/>
                  <a:gd name="T27" fmla="*/ 75 h 168"/>
                  <a:gd name="T28" fmla="*/ 112 w 124"/>
                  <a:gd name="T29" fmla="*/ 76 h 168"/>
                  <a:gd name="T30" fmla="*/ 116 w 124"/>
                  <a:gd name="T31" fmla="*/ 75 h 168"/>
                  <a:gd name="T32" fmla="*/ 121 w 124"/>
                  <a:gd name="T33" fmla="*/ 73 h 168"/>
                  <a:gd name="T34" fmla="*/ 121 w 124"/>
                  <a:gd name="T35" fmla="*/ 73 h 168"/>
                  <a:gd name="T36" fmla="*/ 123 w 124"/>
                  <a:gd name="T37" fmla="*/ 69 h 168"/>
                  <a:gd name="T38" fmla="*/ 124 w 124"/>
                  <a:gd name="T39" fmla="*/ 64 h 168"/>
                  <a:gd name="T40" fmla="*/ 123 w 124"/>
                  <a:gd name="T41" fmla="*/ 60 h 168"/>
                  <a:gd name="T42" fmla="*/ 121 w 124"/>
                  <a:gd name="T43" fmla="*/ 56 h 168"/>
                  <a:gd name="T44" fmla="*/ 80 w 124"/>
                  <a:gd name="T45" fmla="*/ 12 h 168"/>
                  <a:gd name="T46" fmla="*/ 80 w 124"/>
                  <a:gd name="T47" fmla="*/ 12 h 168"/>
                  <a:gd name="T48" fmla="*/ 75 w 124"/>
                  <a:gd name="T49" fmla="*/ 8 h 168"/>
                  <a:gd name="T50" fmla="*/ 68 w 124"/>
                  <a:gd name="T51" fmla="*/ 4 h 168"/>
                  <a:gd name="T52" fmla="*/ 59 w 124"/>
                  <a:gd name="T53" fmla="*/ 1 h 168"/>
                  <a:gd name="T54" fmla="*/ 46 w 124"/>
                  <a:gd name="T55" fmla="*/ 0 h 168"/>
                  <a:gd name="T56" fmla="*/ 46 w 124"/>
                  <a:gd name="T57" fmla="*/ 0 h 168"/>
                  <a:gd name="T58" fmla="*/ 38 w 124"/>
                  <a:gd name="T59" fmla="*/ 1 h 168"/>
                  <a:gd name="T60" fmla="*/ 30 w 124"/>
                  <a:gd name="T61" fmla="*/ 2 h 168"/>
                  <a:gd name="T62" fmla="*/ 22 w 124"/>
                  <a:gd name="T63" fmla="*/ 3 h 168"/>
                  <a:gd name="T64" fmla="*/ 16 w 124"/>
                  <a:gd name="T65" fmla="*/ 5 h 168"/>
                  <a:gd name="T66" fmla="*/ 9 w 124"/>
                  <a:gd name="T67" fmla="*/ 8 h 168"/>
                  <a:gd name="T68" fmla="*/ 5 w 124"/>
                  <a:gd name="T69" fmla="*/ 11 h 168"/>
                  <a:gd name="T70" fmla="*/ 2 w 124"/>
                  <a:gd name="T71" fmla="*/ 14 h 168"/>
                  <a:gd name="T72" fmla="*/ 1 w 124"/>
                  <a:gd name="T73" fmla="*/ 18 h 168"/>
                  <a:gd name="T74" fmla="*/ 1 w 124"/>
                  <a:gd name="T75" fmla="*/ 18 h 168"/>
                  <a:gd name="T76" fmla="*/ 1 w 124"/>
                  <a:gd name="T77" fmla="*/ 23 h 168"/>
                  <a:gd name="T78" fmla="*/ 0 w 124"/>
                  <a:gd name="T79" fmla="*/ 39 h 168"/>
                  <a:gd name="T80" fmla="*/ 1 w 124"/>
                  <a:gd name="T81" fmla="*/ 62 h 168"/>
                  <a:gd name="T82" fmla="*/ 3 w 124"/>
                  <a:gd name="T83" fmla="*/ 77 h 168"/>
                  <a:gd name="T84" fmla="*/ 5 w 124"/>
                  <a:gd name="T85" fmla="*/ 92 h 168"/>
                  <a:gd name="T86" fmla="*/ 5 w 124"/>
                  <a:gd name="T87" fmla="*/ 92 h 168"/>
                  <a:gd name="T88" fmla="*/ 6 w 124"/>
                  <a:gd name="T89" fmla="*/ 97 h 168"/>
                  <a:gd name="T90" fmla="*/ 8 w 124"/>
                  <a:gd name="T91" fmla="*/ 100 h 168"/>
                  <a:gd name="T92" fmla="*/ 12 w 124"/>
                  <a:gd name="T93" fmla="*/ 104 h 168"/>
                  <a:gd name="T94" fmla="*/ 13 w 124"/>
                  <a:gd name="T95" fmla="*/ 110 h 168"/>
                  <a:gd name="T96" fmla="*/ 13 w 124"/>
                  <a:gd name="T97" fmla="*/ 110 h 168"/>
                  <a:gd name="T98" fmla="*/ 18 w 124"/>
                  <a:gd name="T99" fmla="*/ 138 h 168"/>
                  <a:gd name="T100" fmla="*/ 21 w 124"/>
                  <a:gd name="T101" fmla="*/ 155 h 168"/>
                  <a:gd name="T102" fmla="*/ 24 w 124"/>
                  <a:gd name="T10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4" h="168">
                    <a:moveTo>
                      <a:pt x="69" y="168"/>
                    </a:moveTo>
                    <a:lnTo>
                      <a:pt x="69" y="168"/>
                    </a:lnTo>
                    <a:lnTo>
                      <a:pt x="72" y="155"/>
                    </a:lnTo>
                    <a:lnTo>
                      <a:pt x="75" y="138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0" y="100"/>
                    </a:lnTo>
                    <a:lnTo>
                      <a:pt x="81" y="85"/>
                    </a:lnTo>
                    <a:lnTo>
                      <a:pt x="81" y="47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8" y="75"/>
                    </a:lnTo>
                    <a:lnTo>
                      <a:pt x="112" y="76"/>
                    </a:lnTo>
                    <a:lnTo>
                      <a:pt x="116" y="75"/>
                    </a:lnTo>
                    <a:lnTo>
                      <a:pt x="121" y="73"/>
                    </a:lnTo>
                    <a:lnTo>
                      <a:pt x="121" y="73"/>
                    </a:lnTo>
                    <a:lnTo>
                      <a:pt x="123" y="69"/>
                    </a:lnTo>
                    <a:lnTo>
                      <a:pt x="124" y="64"/>
                    </a:lnTo>
                    <a:lnTo>
                      <a:pt x="123" y="60"/>
                    </a:lnTo>
                    <a:lnTo>
                      <a:pt x="121" y="56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1"/>
                    </a:lnTo>
                    <a:lnTo>
                      <a:pt x="30" y="2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2"/>
                    </a:lnTo>
                    <a:lnTo>
                      <a:pt x="3" y="77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7"/>
                    </a:lnTo>
                    <a:lnTo>
                      <a:pt x="8" y="100"/>
                    </a:lnTo>
                    <a:lnTo>
                      <a:pt x="12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8" y="138"/>
                    </a:lnTo>
                    <a:lnTo>
                      <a:pt x="21" y="155"/>
                    </a:lnTo>
                    <a:lnTo>
                      <a:pt x="24" y="16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7" name="Freeform 63"/>
              <p:cNvSpPr>
                <a:spLocks/>
              </p:cNvSpPr>
              <p:nvPr/>
            </p:nvSpPr>
            <p:spPr bwMode="auto">
              <a:xfrm>
                <a:off x="937" y="2010"/>
                <a:ext cx="63" cy="143"/>
              </a:xfrm>
              <a:custGeom>
                <a:avLst/>
                <a:gdLst>
                  <a:gd name="T0" fmla="*/ 23 w 63"/>
                  <a:gd name="T1" fmla="*/ 143 h 143"/>
                  <a:gd name="T2" fmla="*/ 63 w 63"/>
                  <a:gd name="T3" fmla="*/ 143 h 143"/>
                  <a:gd name="T4" fmla="*/ 63 w 63"/>
                  <a:gd name="T5" fmla="*/ 0 h 143"/>
                  <a:gd name="T6" fmla="*/ 0 w 63"/>
                  <a:gd name="T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143">
                    <a:moveTo>
                      <a:pt x="23" y="143"/>
                    </a:moveTo>
                    <a:lnTo>
                      <a:pt x="63" y="143"/>
                    </a:lnTo>
                    <a:lnTo>
                      <a:pt x="63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8" name="Freeform 64"/>
              <p:cNvSpPr>
                <a:spLocks/>
              </p:cNvSpPr>
              <p:nvPr/>
            </p:nvSpPr>
            <p:spPr bwMode="auto">
              <a:xfrm>
                <a:off x="971" y="2121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10 w 14"/>
                  <a:gd name="T5" fmla="*/ 0 h 13"/>
                  <a:gd name="T6" fmla="*/ 12 w 14"/>
                  <a:gd name="T7" fmla="*/ 2 h 13"/>
                  <a:gd name="T8" fmla="*/ 14 w 14"/>
                  <a:gd name="T9" fmla="*/ 4 h 13"/>
                  <a:gd name="T10" fmla="*/ 14 w 14"/>
                  <a:gd name="T11" fmla="*/ 6 h 13"/>
                  <a:gd name="T12" fmla="*/ 14 w 14"/>
                  <a:gd name="T13" fmla="*/ 6 h 13"/>
                  <a:gd name="T14" fmla="*/ 14 w 14"/>
                  <a:gd name="T15" fmla="*/ 9 h 13"/>
                  <a:gd name="T16" fmla="*/ 12 w 14"/>
                  <a:gd name="T17" fmla="*/ 11 h 13"/>
                  <a:gd name="T18" fmla="*/ 10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5 w 14"/>
                  <a:gd name="T25" fmla="*/ 13 h 13"/>
                  <a:gd name="T26" fmla="*/ 2 w 14"/>
                  <a:gd name="T27" fmla="*/ 11 h 13"/>
                  <a:gd name="T28" fmla="*/ 0 w 14"/>
                  <a:gd name="T29" fmla="*/ 9 h 13"/>
                  <a:gd name="T30" fmla="*/ 0 w 14"/>
                  <a:gd name="T31" fmla="*/ 6 h 13"/>
                  <a:gd name="T32" fmla="*/ 0 w 14"/>
                  <a:gd name="T33" fmla="*/ 6 h 13"/>
                  <a:gd name="T34" fmla="*/ 0 w 14"/>
                  <a:gd name="T35" fmla="*/ 4 h 13"/>
                  <a:gd name="T36" fmla="*/ 2 w 14"/>
                  <a:gd name="T37" fmla="*/ 2 h 13"/>
                  <a:gd name="T38" fmla="*/ 5 w 14"/>
                  <a:gd name="T39" fmla="*/ 0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89" name="Freeform 65"/>
              <p:cNvSpPr>
                <a:spLocks/>
              </p:cNvSpPr>
              <p:nvPr/>
            </p:nvSpPr>
            <p:spPr bwMode="auto">
              <a:xfrm>
                <a:off x="1010" y="1919"/>
                <a:ext cx="208" cy="234"/>
              </a:xfrm>
              <a:custGeom>
                <a:avLst/>
                <a:gdLst>
                  <a:gd name="T0" fmla="*/ 0 w 208"/>
                  <a:gd name="T1" fmla="*/ 216 h 234"/>
                  <a:gd name="T2" fmla="*/ 11 w 208"/>
                  <a:gd name="T3" fmla="*/ 216 h 234"/>
                  <a:gd name="T4" fmla="*/ 25 w 208"/>
                  <a:gd name="T5" fmla="*/ 219 h 234"/>
                  <a:gd name="T6" fmla="*/ 57 w 208"/>
                  <a:gd name="T7" fmla="*/ 232 h 234"/>
                  <a:gd name="T8" fmla="*/ 71 w 208"/>
                  <a:gd name="T9" fmla="*/ 234 h 234"/>
                  <a:gd name="T10" fmla="*/ 159 w 208"/>
                  <a:gd name="T11" fmla="*/ 234 h 234"/>
                  <a:gd name="T12" fmla="*/ 166 w 208"/>
                  <a:gd name="T13" fmla="*/ 233 h 234"/>
                  <a:gd name="T14" fmla="*/ 171 w 208"/>
                  <a:gd name="T15" fmla="*/ 229 h 234"/>
                  <a:gd name="T16" fmla="*/ 175 w 208"/>
                  <a:gd name="T17" fmla="*/ 224 h 234"/>
                  <a:gd name="T18" fmla="*/ 176 w 208"/>
                  <a:gd name="T19" fmla="*/ 216 h 234"/>
                  <a:gd name="T20" fmla="*/ 176 w 208"/>
                  <a:gd name="T21" fmla="*/ 212 h 234"/>
                  <a:gd name="T22" fmla="*/ 172 w 208"/>
                  <a:gd name="T23" fmla="*/ 205 h 234"/>
                  <a:gd name="T24" fmla="*/ 170 w 208"/>
                  <a:gd name="T25" fmla="*/ 203 h 234"/>
                  <a:gd name="T26" fmla="*/ 168 w 208"/>
                  <a:gd name="T27" fmla="*/ 200 h 234"/>
                  <a:gd name="T28" fmla="*/ 170 w 208"/>
                  <a:gd name="T29" fmla="*/ 199 h 234"/>
                  <a:gd name="T30" fmla="*/ 176 w 208"/>
                  <a:gd name="T31" fmla="*/ 198 h 234"/>
                  <a:gd name="T32" fmla="*/ 183 w 208"/>
                  <a:gd name="T33" fmla="*/ 194 h 234"/>
                  <a:gd name="T34" fmla="*/ 186 w 208"/>
                  <a:gd name="T35" fmla="*/ 189 h 234"/>
                  <a:gd name="T36" fmla="*/ 188 w 208"/>
                  <a:gd name="T37" fmla="*/ 181 h 234"/>
                  <a:gd name="T38" fmla="*/ 187 w 208"/>
                  <a:gd name="T39" fmla="*/ 177 h 234"/>
                  <a:gd name="T40" fmla="*/ 183 w 208"/>
                  <a:gd name="T41" fmla="*/ 170 h 234"/>
                  <a:gd name="T42" fmla="*/ 180 w 208"/>
                  <a:gd name="T43" fmla="*/ 167 h 234"/>
                  <a:gd name="T44" fmla="*/ 179 w 208"/>
                  <a:gd name="T45" fmla="*/ 165 h 234"/>
                  <a:gd name="T46" fmla="*/ 180 w 208"/>
                  <a:gd name="T47" fmla="*/ 164 h 234"/>
                  <a:gd name="T48" fmla="*/ 188 w 208"/>
                  <a:gd name="T49" fmla="*/ 163 h 234"/>
                  <a:gd name="T50" fmla="*/ 193 w 208"/>
                  <a:gd name="T51" fmla="*/ 159 h 234"/>
                  <a:gd name="T52" fmla="*/ 197 w 208"/>
                  <a:gd name="T53" fmla="*/ 154 h 234"/>
                  <a:gd name="T54" fmla="*/ 198 w 208"/>
                  <a:gd name="T55" fmla="*/ 146 h 234"/>
                  <a:gd name="T56" fmla="*/ 197 w 208"/>
                  <a:gd name="T57" fmla="*/ 142 h 234"/>
                  <a:gd name="T58" fmla="*/ 194 w 208"/>
                  <a:gd name="T59" fmla="*/ 135 h 234"/>
                  <a:gd name="T60" fmla="*/ 191 w 208"/>
                  <a:gd name="T61" fmla="*/ 132 h 234"/>
                  <a:gd name="T62" fmla="*/ 190 w 208"/>
                  <a:gd name="T63" fmla="*/ 130 h 234"/>
                  <a:gd name="T64" fmla="*/ 191 w 208"/>
                  <a:gd name="T65" fmla="*/ 129 h 234"/>
                  <a:gd name="T66" fmla="*/ 198 w 208"/>
                  <a:gd name="T67" fmla="*/ 128 h 234"/>
                  <a:gd name="T68" fmla="*/ 203 w 208"/>
                  <a:gd name="T69" fmla="*/ 124 h 234"/>
                  <a:gd name="T70" fmla="*/ 207 w 208"/>
                  <a:gd name="T71" fmla="*/ 119 h 234"/>
                  <a:gd name="T72" fmla="*/ 208 w 208"/>
                  <a:gd name="T73" fmla="*/ 111 h 234"/>
                  <a:gd name="T74" fmla="*/ 208 w 208"/>
                  <a:gd name="T75" fmla="*/ 108 h 234"/>
                  <a:gd name="T76" fmla="*/ 205 w 208"/>
                  <a:gd name="T77" fmla="*/ 101 h 234"/>
                  <a:gd name="T78" fmla="*/ 201 w 208"/>
                  <a:gd name="T79" fmla="*/ 97 h 234"/>
                  <a:gd name="T80" fmla="*/ 195 w 208"/>
                  <a:gd name="T81" fmla="*/ 94 h 234"/>
                  <a:gd name="T82" fmla="*/ 191 w 208"/>
                  <a:gd name="T83" fmla="*/ 94 h 234"/>
                  <a:gd name="T84" fmla="*/ 116 w 208"/>
                  <a:gd name="T85" fmla="*/ 94 h 234"/>
                  <a:gd name="T86" fmla="*/ 111 w 208"/>
                  <a:gd name="T87" fmla="*/ 91 h 234"/>
                  <a:gd name="T88" fmla="*/ 111 w 208"/>
                  <a:gd name="T89" fmla="*/ 85 h 234"/>
                  <a:gd name="T90" fmla="*/ 115 w 208"/>
                  <a:gd name="T91" fmla="*/ 68 h 234"/>
                  <a:gd name="T92" fmla="*/ 117 w 208"/>
                  <a:gd name="T93" fmla="*/ 38 h 234"/>
                  <a:gd name="T94" fmla="*/ 116 w 208"/>
                  <a:gd name="T95" fmla="*/ 27 h 234"/>
                  <a:gd name="T96" fmla="*/ 112 w 208"/>
                  <a:gd name="T97" fmla="*/ 17 h 234"/>
                  <a:gd name="T98" fmla="*/ 105 w 208"/>
                  <a:gd name="T99" fmla="*/ 8 h 234"/>
                  <a:gd name="T100" fmla="*/ 97 w 208"/>
                  <a:gd name="T101" fmla="*/ 2 h 234"/>
                  <a:gd name="T102" fmla="*/ 88 w 208"/>
                  <a:gd name="T103" fmla="*/ 0 h 234"/>
                  <a:gd name="T104" fmla="*/ 84 w 208"/>
                  <a:gd name="T105" fmla="*/ 1 h 234"/>
                  <a:gd name="T106" fmla="*/ 78 w 208"/>
                  <a:gd name="T107" fmla="*/ 3 h 234"/>
                  <a:gd name="T108" fmla="*/ 75 w 208"/>
                  <a:gd name="T109" fmla="*/ 9 h 234"/>
                  <a:gd name="T110" fmla="*/ 74 w 208"/>
                  <a:gd name="T111" fmla="*/ 18 h 234"/>
                  <a:gd name="T112" fmla="*/ 74 w 208"/>
                  <a:gd name="T113" fmla="*/ 41 h 234"/>
                  <a:gd name="T114" fmla="*/ 68 w 208"/>
                  <a:gd name="T115" fmla="*/ 53 h 234"/>
                  <a:gd name="T116" fmla="*/ 42 w 208"/>
                  <a:gd name="T117" fmla="*/ 98 h 234"/>
                  <a:gd name="T118" fmla="*/ 39 w 208"/>
                  <a:gd name="T119" fmla="*/ 101 h 234"/>
                  <a:gd name="T120" fmla="*/ 30 w 208"/>
                  <a:gd name="T121" fmla="*/ 107 h 234"/>
                  <a:gd name="T122" fmla="*/ 22 w 208"/>
                  <a:gd name="T123" fmla="*/ 10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8" h="234">
                    <a:moveTo>
                      <a:pt x="0" y="216"/>
                    </a:moveTo>
                    <a:lnTo>
                      <a:pt x="0" y="216"/>
                    </a:lnTo>
                    <a:lnTo>
                      <a:pt x="11" y="216"/>
                    </a:lnTo>
                    <a:lnTo>
                      <a:pt x="11" y="216"/>
                    </a:lnTo>
                    <a:lnTo>
                      <a:pt x="18" y="217"/>
                    </a:lnTo>
                    <a:lnTo>
                      <a:pt x="25" y="219"/>
                    </a:lnTo>
                    <a:lnTo>
                      <a:pt x="42" y="226"/>
                    </a:lnTo>
                    <a:lnTo>
                      <a:pt x="57" y="232"/>
                    </a:lnTo>
                    <a:lnTo>
                      <a:pt x="64" y="234"/>
                    </a:lnTo>
                    <a:lnTo>
                      <a:pt x="71" y="234"/>
                    </a:lnTo>
                    <a:lnTo>
                      <a:pt x="159" y="234"/>
                    </a:lnTo>
                    <a:lnTo>
                      <a:pt x="159" y="234"/>
                    </a:lnTo>
                    <a:lnTo>
                      <a:pt x="163" y="234"/>
                    </a:lnTo>
                    <a:lnTo>
                      <a:pt x="166" y="233"/>
                    </a:lnTo>
                    <a:lnTo>
                      <a:pt x="169" y="231"/>
                    </a:lnTo>
                    <a:lnTo>
                      <a:pt x="171" y="229"/>
                    </a:lnTo>
                    <a:lnTo>
                      <a:pt x="173" y="227"/>
                    </a:lnTo>
                    <a:lnTo>
                      <a:pt x="175" y="224"/>
                    </a:lnTo>
                    <a:lnTo>
                      <a:pt x="176" y="220"/>
                    </a:lnTo>
                    <a:lnTo>
                      <a:pt x="176" y="216"/>
                    </a:lnTo>
                    <a:lnTo>
                      <a:pt x="176" y="216"/>
                    </a:lnTo>
                    <a:lnTo>
                      <a:pt x="176" y="212"/>
                    </a:lnTo>
                    <a:lnTo>
                      <a:pt x="174" y="209"/>
                    </a:lnTo>
                    <a:lnTo>
                      <a:pt x="172" y="205"/>
                    </a:lnTo>
                    <a:lnTo>
                      <a:pt x="170" y="203"/>
                    </a:lnTo>
                    <a:lnTo>
                      <a:pt x="170" y="203"/>
                    </a:lnTo>
                    <a:lnTo>
                      <a:pt x="168" y="201"/>
                    </a:lnTo>
                    <a:lnTo>
                      <a:pt x="168" y="200"/>
                    </a:lnTo>
                    <a:lnTo>
                      <a:pt x="170" y="199"/>
                    </a:lnTo>
                    <a:lnTo>
                      <a:pt x="170" y="199"/>
                    </a:lnTo>
                    <a:lnTo>
                      <a:pt x="173" y="199"/>
                    </a:lnTo>
                    <a:lnTo>
                      <a:pt x="176" y="198"/>
                    </a:lnTo>
                    <a:lnTo>
                      <a:pt x="179" y="196"/>
                    </a:lnTo>
                    <a:lnTo>
                      <a:pt x="183" y="194"/>
                    </a:lnTo>
                    <a:lnTo>
                      <a:pt x="185" y="192"/>
                    </a:lnTo>
                    <a:lnTo>
                      <a:pt x="186" y="189"/>
                    </a:lnTo>
                    <a:lnTo>
                      <a:pt x="187" y="185"/>
                    </a:lnTo>
                    <a:lnTo>
                      <a:pt x="188" y="181"/>
                    </a:lnTo>
                    <a:lnTo>
                      <a:pt x="188" y="181"/>
                    </a:lnTo>
                    <a:lnTo>
                      <a:pt x="187" y="177"/>
                    </a:lnTo>
                    <a:lnTo>
                      <a:pt x="186" y="173"/>
                    </a:lnTo>
                    <a:lnTo>
                      <a:pt x="183" y="170"/>
                    </a:lnTo>
                    <a:lnTo>
                      <a:pt x="180" y="167"/>
                    </a:lnTo>
                    <a:lnTo>
                      <a:pt x="180" y="167"/>
                    </a:lnTo>
                    <a:lnTo>
                      <a:pt x="178" y="166"/>
                    </a:lnTo>
                    <a:lnTo>
                      <a:pt x="179" y="165"/>
                    </a:lnTo>
                    <a:lnTo>
                      <a:pt x="180" y="164"/>
                    </a:lnTo>
                    <a:lnTo>
                      <a:pt x="180" y="164"/>
                    </a:lnTo>
                    <a:lnTo>
                      <a:pt x="184" y="164"/>
                    </a:lnTo>
                    <a:lnTo>
                      <a:pt x="188" y="163"/>
                    </a:lnTo>
                    <a:lnTo>
                      <a:pt x="190" y="161"/>
                    </a:lnTo>
                    <a:lnTo>
                      <a:pt x="193" y="159"/>
                    </a:lnTo>
                    <a:lnTo>
                      <a:pt x="195" y="157"/>
                    </a:lnTo>
                    <a:lnTo>
                      <a:pt x="197" y="154"/>
                    </a:lnTo>
                    <a:lnTo>
                      <a:pt x="198" y="151"/>
                    </a:lnTo>
                    <a:lnTo>
                      <a:pt x="198" y="146"/>
                    </a:lnTo>
                    <a:lnTo>
                      <a:pt x="198" y="146"/>
                    </a:lnTo>
                    <a:lnTo>
                      <a:pt x="197" y="142"/>
                    </a:lnTo>
                    <a:lnTo>
                      <a:pt x="196" y="138"/>
                    </a:lnTo>
                    <a:lnTo>
                      <a:pt x="194" y="135"/>
                    </a:lnTo>
                    <a:lnTo>
                      <a:pt x="191" y="132"/>
                    </a:lnTo>
                    <a:lnTo>
                      <a:pt x="191" y="132"/>
                    </a:lnTo>
                    <a:lnTo>
                      <a:pt x="190" y="131"/>
                    </a:lnTo>
                    <a:lnTo>
                      <a:pt x="190" y="130"/>
                    </a:lnTo>
                    <a:lnTo>
                      <a:pt x="191" y="129"/>
                    </a:lnTo>
                    <a:lnTo>
                      <a:pt x="191" y="129"/>
                    </a:lnTo>
                    <a:lnTo>
                      <a:pt x="195" y="129"/>
                    </a:lnTo>
                    <a:lnTo>
                      <a:pt x="198" y="128"/>
                    </a:lnTo>
                    <a:lnTo>
                      <a:pt x="201" y="126"/>
                    </a:lnTo>
                    <a:lnTo>
                      <a:pt x="203" y="124"/>
                    </a:lnTo>
                    <a:lnTo>
                      <a:pt x="205" y="122"/>
                    </a:lnTo>
                    <a:lnTo>
                      <a:pt x="207" y="119"/>
                    </a:lnTo>
                    <a:lnTo>
                      <a:pt x="208" y="115"/>
                    </a:lnTo>
                    <a:lnTo>
                      <a:pt x="208" y="111"/>
                    </a:lnTo>
                    <a:lnTo>
                      <a:pt x="208" y="111"/>
                    </a:lnTo>
                    <a:lnTo>
                      <a:pt x="208" y="108"/>
                    </a:lnTo>
                    <a:lnTo>
                      <a:pt x="207" y="104"/>
                    </a:lnTo>
                    <a:lnTo>
                      <a:pt x="205" y="101"/>
                    </a:lnTo>
                    <a:lnTo>
                      <a:pt x="203" y="99"/>
                    </a:lnTo>
                    <a:lnTo>
                      <a:pt x="201" y="97"/>
                    </a:lnTo>
                    <a:lnTo>
                      <a:pt x="198" y="95"/>
                    </a:lnTo>
                    <a:lnTo>
                      <a:pt x="195" y="94"/>
                    </a:lnTo>
                    <a:lnTo>
                      <a:pt x="191" y="94"/>
                    </a:lnTo>
                    <a:lnTo>
                      <a:pt x="191" y="94"/>
                    </a:lnTo>
                    <a:lnTo>
                      <a:pt x="116" y="94"/>
                    </a:lnTo>
                    <a:lnTo>
                      <a:pt x="116" y="94"/>
                    </a:lnTo>
                    <a:lnTo>
                      <a:pt x="113" y="93"/>
                    </a:lnTo>
                    <a:lnTo>
                      <a:pt x="111" y="91"/>
                    </a:lnTo>
                    <a:lnTo>
                      <a:pt x="111" y="88"/>
                    </a:lnTo>
                    <a:lnTo>
                      <a:pt x="111" y="85"/>
                    </a:lnTo>
                    <a:lnTo>
                      <a:pt x="111" y="85"/>
                    </a:lnTo>
                    <a:lnTo>
                      <a:pt x="115" y="68"/>
                    </a:lnTo>
                    <a:lnTo>
                      <a:pt x="117" y="53"/>
                    </a:lnTo>
                    <a:lnTo>
                      <a:pt x="117" y="38"/>
                    </a:lnTo>
                    <a:lnTo>
                      <a:pt x="116" y="27"/>
                    </a:lnTo>
                    <a:lnTo>
                      <a:pt x="116" y="27"/>
                    </a:lnTo>
                    <a:lnTo>
                      <a:pt x="114" y="22"/>
                    </a:lnTo>
                    <a:lnTo>
                      <a:pt x="112" y="17"/>
                    </a:lnTo>
                    <a:lnTo>
                      <a:pt x="108" y="12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lnTo>
                      <a:pt x="92" y="1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4" y="1"/>
                    </a:lnTo>
                    <a:lnTo>
                      <a:pt x="81" y="2"/>
                    </a:lnTo>
                    <a:lnTo>
                      <a:pt x="78" y="3"/>
                    </a:lnTo>
                    <a:lnTo>
                      <a:pt x="77" y="5"/>
                    </a:lnTo>
                    <a:lnTo>
                      <a:pt x="75" y="9"/>
                    </a:lnTo>
                    <a:lnTo>
                      <a:pt x="74" y="11"/>
                    </a:lnTo>
                    <a:lnTo>
                      <a:pt x="74" y="18"/>
                    </a:lnTo>
                    <a:lnTo>
                      <a:pt x="74" y="41"/>
                    </a:lnTo>
                    <a:lnTo>
                      <a:pt x="74" y="41"/>
                    </a:lnTo>
                    <a:lnTo>
                      <a:pt x="72" y="46"/>
                    </a:lnTo>
                    <a:lnTo>
                      <a:pt x="68" y="53"/>
                    </a:lnTo>
                    <a:lnTo>
                      <a:pt x="58" y="71"/>
                    </a:lnTo>
                    <a:lnTo>
                      <a:pt x="42" y="98"/>
                    </a:lnTo>
                    <a:lnTo>
                      <a:pt x="42" y="98"/>
                    </a:lnTo>
                    <a:lnTo>
                      <a:pt x="39" y="101"/>
                    </a:lnTo>
                    <a:lnTo>
                      <a:pt x="35" y="104"/>
                    </a:lnTo>
                    <a:lnTo>
                      <a:pt x="30" y="107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0" y="10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0" name="Line 66"/>
              <p:cNvSpPr>
                <a:spLocks noChangeShapeType="1"/>
              </p:cNvSpPr>
              <p:nvPr/>
            </p:nvSpPr>
            <p:spPr bwMode="auto">
              <a:xfrm flipH="1" flipV="1">
                <a:off x="3929" y="2312"/>
                <a:ext cx="51" cy="28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1" name="Line 67"/>
              <p:cNvSpPr>
                <a:spLocks noChangeShapeType="1"/>
              </p:cNvSpPr>
              <p:nvPr/>
            </p:nvSpPr>
            <p:spPr bwMode="auto">
              <a:xfrm>
                <a:off x="3939" y="2297"/>
                <a:ext cx="49" cy="28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2" name="Line 68"/>
              <p:cNvSpPr>
                <a:spLocks noChangeShapeType="1"/>
              </p:cNvSpPr>
              <p:nvPr/>
            </p:nvSpPr>
            <p:spPr bwMode="auto">
              <a:xfrm flipV="1">
                <a:off x="3929" y="2366"/>
                <a:ext cx="51" cy="27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3" name="Line 69"/>
              <p:cNvSpPr>
                <a:spLocks noChangeShapeType="1"/>
              </p:cNvSpPr>
              <p:nvPr/>
            </p:nvSpPr>
            <p:spPr bwMode="auto">
              <a:xfrm flipH="1">
                <a:off x="3939" y="2381"/>
                <a:ext cx="49" cy="27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4" name="Freeform 70"/>
              <p:cNvSpPr>
                <a:spLocks/>
              </p:cNvSpPr>
              <p:nvPr/>
            </p:nvSpPr>
            <p:spPr bwMode="auto">
              <a:xfrm>
                <a:off x="3986" y="2316"/>
                <a:ext cx="72" cy="73"/>
              </a:xfrm>
              <a:custGeom>
                <a:avLst/>
                <a:gdLst>
                  <a:gd name="T0" fmla="*/ 0 w 72"/>
                  <a:gd name="T1" fmla="*/ 36 h 73"/>
                  <a:gd name="T2" fmla="*/ 0 w 72"/>
                  <a:gd name="T3" fmla="*/ 36 h 73"/>
                  <a:gd name="T4" fmla="*/ 0 w 72"/>
                  <a:gd name="T5" fmla="*/ 44 h 73"/>
                  <a:gd name="T6" fmla="*/ 2 w 72"/>
                  <a:gd name="T7" fmla="*/ 51 h 73"/>
                  <a:gd name="T8" fmla="*/ 6 w 72"/>
                  <a:gd name="T9" fmla="*/ 57 h 73"/>
                  <a:gd name="T10" fmla="*/ 10 w 72"/>
                  <a:gd name="T11" fmla="*/ 62 h 73"/>
                  <a:gd name="T12" fmla="*/ 15 w 72"/>
                  <a:gd name="T13" fmla="*/ 67 h 73"/>
                  <a:gd name="T14" fmla="*/ 21 w 72"/>
                  <a:gd name="T15" fmla="*/ 70 h 73"/>
                  <a:gd name="T16" fmla="*/ 29 w 72"/>
                  <a:gd name="T17" fmla="*/ 72 h 73"/>
                  <a:gd name="T18" fmla="*/ 36 w 72"/>
                  <a:gd name="T19" fmla="*/ 73 h 73"/>
                  <a:gd name="T20" fmla="*/ 36 w 72"/>
                  <a:gd name="T21" fmla="*/ 73 h 73"/>
                  <a:gd name="T22" fmla="*/ 43 w 72"/>
                  <a:gd name="T23" fmla="*/ 72 h 73"/>
                  <a:gd name="T24" fmla="*/ 50 w 72"/>
                  <a:gd name="T25" fmla="*/ 70 h 73"/>
                  <a:gd name="T26" fmla="*/ 56 w 72"/>
                  <a:gd name="T27" fmla="*/ 67 h 73"/>
                  <a:gd name="T28" fmla="*/ 62 w 72"/>
                  <a:gd name="T29" fmla="*/ 62 h 73"/>
                  <a:gd name="T30" fmla="*/ 66 w 72"/>
                  <a:gd name="T31" fmla="*/ 57 h 73"/>
                  <a:gd name="T32" fmla="*/ 70 w 72"/>
                  <a:gd name="T33" fmla="*/ 51 h 73"/>
                  <a:gd name="T34" fmla="*/ 72 w 72"/>
                  <a:gd name="T35" fmla="*/ 44 h 73"/>
                  <a:gd name="T36" fmla="*/ 72 w 72"/>
                  <a:gd name="T37" fmla="*/ 36 h 73"/>
                  <a:gd name="T38" fmla="*/ 72 w 72"/>
                  <a:gd name="T39" fmla="*/ 36 h 73"/>
                  <a:gd name="T40" fmla="*/ 72 w 72"/>
                  <a:gd name="T41" fmla="*/ 29 h 73"/>
                  <a:gd name="T42" fmla="*/ 70 w 72"/>
                  <a:gd name="T43" fmla="*/ 23 h 73"/>
                  <a:gd name="T44" fmla="*/ 66 w 72"/>
                  <a:gd name="T45" fmla="*/ 17 h 73"/>
                  <a:gd name="T46" fmla="*/ 62 w 72"/>
                  <a:gd name="T47" fmla="*/ 11 h 73"/>
                  <a:gd name="T48" fmla="*/ 56 w 72"/>
                  <a:gd name="T49" fmla="*/ 7 h 73"/>
                  <a:gd name="T50" fmla="*/ 50 w 72"/>
                  <a:gd name="T51" fmla="*/ 3 h 73"/>
                  <a:gd name="T52" fmla="*/ 43 w 72"/>
                  <a:gd name="T53" fmla="*/ 1 h 73"/>
                  <a:gd name="T54" fmla="*/ 36 w 72"/>
                  <a:gd name="T55" fmla="*/ 0 h 73"/>
                  <a:gd name="T56" fmla="*/ 36 w 72"/>
                  <a:gd name="T57" fmla="*/ 0 h 73"/>
                  <a:gd name="T58" fmla="*/ 29 w 72"/>
                  <a:gd name="T59" fmla="*/ 1 h 73"/>
                  <a:gd name="T60" fmla="*/ 21 w 72"/>
                  <a:gd name="T61" fmla="*/ 3 h 73"/>
                  <a:gd name="T62" fmla="*/ 15 w 72"/>
                  <a:gd name="T63" fmla="*/ 7 h 73"/>
                  <a:gd name="T64" fmla="*/ 10 w 72"/>
                  <a:gd name="T65" fmla="*/ 11 h 73"/>
                  <a:gd name="T66" fmla="*/ 6 w 72"/>
                  <a:gd name="T67" fmla="*/ 17 h 73"/>
                  <a:gd name="T68" fmla="*/ 2 w 72"/>
                  <a:gd name="T69" fmla="*/ 23 h 73"/>
                  <a:gd name="T70" fmla="*/ 0 w 72"/>
                  <a:gd name="T71" fmla="*/ 29 h 73"/>
                  <a:gd name="T72" fmla="*/ 0 w 72"/>
                  <a:gd name="T73" fmla="*/ 36 h 73"/>
                  <a:gd name="T74" fmla="*/ 0 w 72"/>
                  <a:gd name="T75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3">
                    <a:moveTo>
                      <a:pt x="0" y="36"/>
                    </a:moveTo>
                    <a:lnTo>
                      <a:pt x="0" y="36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2"/>
                    </a:lnTo>
                    <a:lnTo>
                      <a:pt x="15" y="67"/>
                    </a:lnTo>
                    <a:lnTo>
                      <a:pt x="21" y="70"/>
                    </a:lnTo>
                    <a:lnTo>
                      <a:pt x="29" y="72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43" y="72"/>
                    </a:lnTo>
                    <a:lnTo>
                      <a:pt x="50" y="70"/>
                    </a:lnTo>
                    <a:lnTo>
                      <a:pt x="56" y="67"/>
                    </a:lnTo>
                    <a:lnTo>
                      <a:pt x="62" y="62"/>
                    </a:lnTo>
                    <a:lnTo>
                      <a:pt x="66" y="57"/>
                    </a:lnTo>
                    <a:lnTo>
                      <a:pt x="70" y="51"/>
                    </a:lnTo>
                    <a:lnTo>
                      <a:pt x="72" y="44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29"/>
                    </a:lnTo>
                    <a:lnTo>
                      <a:pt x="70" y="23"/>
                    </a:lnTo>
                    <a:lnTo>
                      <a:pt x="66" y="17"/>
                    </a:lnTo>
                    <a:lnTo>
                      <a:pt x="62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5" name="Freeform 71"/>
              <p:cNvSpPr>
                <a:spLocks/>
              </p:cNvSpPr>
              <p:nvPr/>
            </p:nvSpPr>
            <p:spPr bwMode="auto">
              <a:xfrm>
                <a:off x="3859" y="2247"/>
                <a:ext cx="73" cy="73"/>
              </a:xfrm>
              <a:custGeom>
                <a:avLst/>
                <a:gdLst>
                  <a:gd name="T0" fmla="*/ 0 w 73"/>
                  <a:gd name="T1" fmla="*/ 37 h 73"/>
                  <a:gd name="T2" fmla="*/ 0 w 73"/>
                  <a:gd name="T3" fmla="*/ 37 h 73"/>
                  <a:gd name="T4" fmla="*/ 1 w 73"/>
                  <a:gd name="T5" fmla="*/ 45 h 73"/>
                  <a:gd name="T6" fmla="*/ 3 w 73"/>
                  <a:gd name="T7" fmla="*/ 51 h 73"/>
                  <a:gd name="T8" fmla="*/ 7 w 73"/>
                  <a:gd name="T9" fmla="*/ 57 h 73"/>
                  <a:gd name="T10" fmla="*/ 12 w 73"/>
                  <a:gd name="T11" fmla="*/ 63 h 73"/>
                  <a:gd name="T12" fmla="*/ 17 w 73"/>
                  <a:gd name="T13" fmla="*/ 67 h 73"/>
                  <a:gd name="T14" fmla="*/ 23 w 73"/>
                  <a:gd name="T15" fmla="*/ 70 h 73"/>
                  <a:gd name="T16" fmla="*/ 30 w 73"/>
                  <a:gd name="T17" fmla="*/ 72 h 73"/>
                  <a:gd name="T18" fmla="*/ 37 w 73"/>
                  <a:gd name="T19" fmla="*/ 73 h 73"/>
                  <a:gd name="T20" fmla="*/ 37 w 73"/>
                  <a:gd name="T21" fmla="*/ 73 h 73"/>
                  <a:gd name="T22" fmla="*/ 45 w 73"/>
                  <a:gd name="T23" fmla="*/ 72 h 73"/>
                  <a:gd name="T24" fmla="*/ 51 w 73"/>
                  <a:gd name="T25" fmla="*/ 70 h 73"/>
                  <a:gd name="T26" fmla="*/ 57 w 73"/>
                  <a:gd name="T27" fmla="*/ 67 h 73"/>
                  <a:gd name="T28" fmla="*/ 63 w 73"/>
                  <a:gd name="T29" fmla="*/ 63 h 73"/>
                  <a:gd name="T30" fmla="*/ 67 w 73"/>
                  <a:gd name="T31" fmla="*/ 57 h 73"/>
                  <a:gd name="T32" fmla="*/ 70 w 73"/>
                  <a:gd name="T33" fmla="*/ 51 h 73"/>
                  <a:gd name="T34" fmla="*/ 72 w 73"/>
                  <a:gd name="T35" fmla="*/ 45 h 73"/>
                  <a:gd name="T36" fmla="*/ 73 w 73"/>
                  <a:gd name="T37" fmla="*/ 37 h 73"/>
                  <a:gd name="T38" fmla="*/ 73 w 73"/>
                  <a:gd name="T39" fmla="*/ 37 h 73"/>
                  <a:gd name="T40" fmla="*/ 72 w 73"/>
                  <a:gd name="T41" fmla="*/ 30 h 73"/>
                  <a:gd name="T42" fmla="*/ 70 w 73"/>
                  <a:gd name="T43" fmla="*/ 23 h 73"/>
                  <a:gd name="T44" fmla="*/ 67 w 73"/>
                  <a:gd name="T45" fmla="*/ 17 h 73"/>
                  <a:gd name="T46" fmla="*/ 63 w 73"/>
                  <a:gd name="T47" fmla="*/ 12 h 73"/>
                  <a:gd name="T48" fmla="*/ 57 w 73"/>
                  <a:gd name="T49" fmla="*/ 7 h 73"/>
                  <a:gd name="T50" fmla="*/ 51 w 73"/>
                  <a:gd name="T51" fmla="*/ 4 h 73"/>
                  <a:gd name="T52" fmla="*/ 45 w 73"/>
                  <a:gd name="T53" fmla="*/ 1 h 73"/>
                  <a:gd name="T54" fmla="*/ 37 w 73"/>
                  <a:gd name="T55" fmla="*/ 0 h 73"/>
                  <a:gd name="T56" fmla="*/ 37 w 73"/>
                  <a:gd name="T57" fmla="*/ 0 h 73"/>
                  <a:gd name="T58" fmla="*/ 30 w 73"/>
                  <a:gd name="T59" fmla="*/ 1 h 73"/>
                  <a:gd name="T60" fmla="*/ 23 w 73"/>
                  <a:gd name="T61" fmla="*/ 4 h 73"/>
                  <a:gd name="T62" fmla="*/ 17 w 73"/>
                  <a:gd name="T63" fmla="*/ 7 h 73"/>
                  <a:gd name="T64" fmla="*/ 12 w 73"/>
                  <a:gd name="T65" fmla="*/ 12 h 73"/>
                  <a:gd name="T66" fmla="*/ 7 w 73"/>
                  <a:gd name="T67" fmla="*/ 17 h 73"/>
                  <a:gd name="T68" fmla="*/ 3 w 73"/>
                  <a:gd name="T69" fmla="*/ 23 h 73"/>
                  <a:gd name="T70" fmla="*/ 1 w 73"/>
                  <a:gd name="T71" fmla="*/ 30 h 73"/>
                  <a:gd name="T72" fmla="*/ 0 w 73"/>
                  <a:gd name="T73" fmla="*/ 37 h 73"/>
                  <a:gd name="T74" fmla="*/ 0 w 73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0" y="37"/>
                    </a:moveTo>
                    <a:lnTo>
                      <a:pt x="0" y="37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3"/>
                    </a:lnTo>
                    <a:lnTo>
                      <a:pt x="37" y="73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7"/>
                    </a:lnTo>
                    <a:lnTo>
                      <a:pt x="63" y="63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5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2" y="30"/>
                    </a:lnTo>
                    <a:lnTo>
                      <a:pt x="70" y="23"/>
                    </a:lnTo>
                    <a:lnTo>
                      <a:pt x="67" y="17"/>
                    </a:lnTo>
                    <a:lnTo>
                      <a:pt x="63" y="12"/>
                    </a:lnTo>
                    <a:lnTo>
                      <a:pt x="57" y="7"/>
                    </a:lnTo>
                    <a:lnTo>
                      <a:pt x="51" y="4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6" name="Freeform 72"/>
              <p:cNvSpPr>
                <a:spLocks/>
              </p:cNvSpPr>
              <p:nvPr/>
            </p:nvSpPr>
            <p:spPr bwMode="auto">
              <a:xfrm>
                <a:off x="3859" y="2385"/>
                <a:ext cx="73" cy="72"/>
              </a:xfrm>
              <a:custGeom>
                <a:avLst/>
                <a:gdLst>
                  <a:gd name="T0" fmla="*/ 0 w 73"/>
                  <a:gd name="T1" fmla="*/ 36 h 72"/>
                  <a:gd name="T2" fmla="*/ 0 w 73"/>
                  <a:gd name="T3" fmla="*/ 36 h 72"/>
                  <a:gd name="T4" fmla="*/ 1 w 73"/>
                  <a:gd name="T5" fmla="*/ 43 h 72"/>
                  <a:gd name="T6" fmla="*/ 3 w 73"/>
                  <a:gd name="T7" fmla="*/ 51 h 72"/>
                  <a:gd name="T8" fmla="*/ 7 w 73"/>
                  <a:gd name="T9" fmla="*/ 57 h 72"/>
                  <a:gd name="T10" fmla="*/ 12 w 73"/>
                  <a:gd name="T11" fmla="*/ 62 h 72"/>
                  <a:gd name="T12" fmla="*/ 17 w 73"/>
                  <a:gd name="T13" fmla="*/ 66 h 72"/>
                  <a:gd name="T14" fmla="*/ 23 w 73"/>
                  <a:gd name="T15" fmla="*/ 70 h 72"/>
                  <a:gd name="T16" fmla="*/ 30 w 73"/>
                  <a:gd name="T17" fmla="*/ 72 h 72"/>
                  <a:gd name="T18" fmla="*/ 37 w 73"/>
                  <a:gd name="T19" fmla="*/ 72 h 72"/>
                  <a:gd name="T20" fmla="*/ 37 w 73"/>
                  <a:gd name="T21" fmla="*/ 72 h 72"/>
                  <a:gd name="T22" fmla="*/ 45 w 73"/>
                  <a:gd name="T23" fmla="*/ 72 h 72"/>
                  <a:gd name="T24" fmla="*/ 51 w 73"/>
                  <a:gd name="T25" fmla="*/ 70 h 72"/>
                  <a:gd name="T26" fmla="*/ 57 w 73"/>
                  <a:gd name="T27" fmla="*/ 66 h 72"/>
                  <a:gd name="T28" fmla="*/ 63 w 73"/>
                  <a:gd name="T29" fmla="*/ 62 h 72"/>
                  <a:gd name="T30" fmla="*/ 67 w 73"/>
                  <a:gd name="T31" fmla="*/ 57 h 72"/>
                  <a:gd name="T32" fmla="*/ 70 w 73"/>
                  <a:gd name="T33" fmla="*/ 51 h 72"/>
                  <a:gd name="T34" fmla="*/ 72 w 73"/>
                  <a:gd name="T35" fmla="*/ 43 h 72"/>
                  <a:gd name="T36" fmla="*/ 73 w 73"/>
                  <a:gd name="T37" fmla="*/ 36 h 72"/>
                  <a:gd name="T38" fmla="*/ 73 w 73"/>
                  <a:gd name="T39" fmla="*/ 36 h 72"/>
                  <a:gd name="T40" fmla="*/ 72 w 73"/>
                  <a:gd name="T41" fmla="*/ 29 h 72"/>
                  <a:gd name="T42" fmla="*/ 70 w 73"/>
                  <a:gd name="T43" fmla="*/ 22 h 72"/>
                  <a:gd name="T44" fmla="*/ 67 w 73"/>
                  <a:gd name="T45" fmla="*/ 16 h 72"/>
                  <a:gd name="T46" fmla="*/ 63 w 73"/>
                  <a:gd name="T47" fmla="*/ 11 h 72"/>
                  <a:gd name="T48" fmla="*/ 57 w 73"/>
                  <a:gd name="T49" fmla="*/ 6 h 72"/>
                  <a:gd name="T50" fmla="*/ 51 w 73"/>
                  <a:gd name="T51" fmla="*/ 2 h 72"/>
                  <a:gd name="T52" fmla="*/ 45 w 73"/>
                  <a:gd name="T53" fmla="*/ 0 h 72"/>
                  <a:gd name="T54" fmla="*/ 37 w 73"/>
                  <a:gd name="T55" fmla="*/ 0 h 72"/>
                  <a:gd name="T56" fmla="*/ 37 w 73"/>
                  <a:gd name="T57" fmla="*/ 0 h 72"/>
                  <a:gd name="T58" fmla="*/ 30 w 73"/>
                  <a:gd name="T59" fmla="*/ 0 h 72"/>
                  <a:gd name="T60" fmla="*/ 23 w 73"/>
                  <a:gd name="T61" fmla="*/ 2 h 72"/>
                  <a:gd name="T62" fmla="*/ 17 w 73"/>
                  <a:gd name="T63" fmla="*/ 6 h 72"/>
                  <a:gd name="T64" fmla="*/ 12 w 73"/>
                  <a:gd name="T65" fmla="*/ 11 h 72"/>
                  <a:gd name="T66" fmla="*/ 7 w 73"/>
                  <a:gd name="T67" fmla="*/ 16 h 72"/>
                  <a:gd name="T68" fmla="*/ 3 w 73"/>
                  <a:gd name="T69" fmla="*/ 22 h 72"/>
                  <a:gd name="T70" fmla="*/ 1 w 73"/>
                  <a:gd name="T71" fmla="*/ 29 h 72"/>
                  <a:gd name="T72" fmla="*/ 0 w 73"/>
                  <a:gd name="T73" fmla="*/ 36 h 72"/>
                  <a:gd name="T74" fmla="*/ 0 w 73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2">
                    <a:moveTo>
                      <a:pt x="0" y="36"/>
                    </a:moveTo>
                    <a:lnTo>
                      <a:pt x="0" y="36"/>
                    </a:lnTo>
                    <a:lnTo>
                      <a:pt x="1" y="43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9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1"/>
                    </a:lnTo>
                    <a:lnTo>
                      <a:pt x="7" y="16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7" name="Freeform 73"/>
              <p:cNvSpPr>
                <a:spLocks/>
              </p:cNvSpPr>
              <p:nvPr/>
            </p:nvSpPr>
            <p:spPr bwMode="auto">
              <a:xfrm>
                <a:off x="636" y="796"/>
                <a:ext cx="14" cy="17"/>
              </a:xfrm>
              <a:custGeom>
                <a:avLst/>
                <a:gdLst>
                  <a:gd name="T0" fmla="*/ 0 w 14"/>
                  <a:gd name="T1" fmla="*/ 8 h 17"/>
                  <a:gd name="T2" fmla="*/ 0 w 14"/>
                  <a:gd name="T3" fmla="*/ 8 h 17"/>
                  <a:gd name="T4" fmla="*/ 1 w 14"/>
                  <a:gd name="T5" fmla="*/ 12 h 17"/>
                  <a:gd name="T6" fmla="*/ 2 w 14"/>
                  <a:gd name="T7" fmla="*/ 14 h 17"/>
                  <a:gd name="T8" fmla="*/ 4 w 14"/>
                  <a:gd name="T9" fmla="*/ 16 h 17"/>
                  <a:gd name="T10" fmla="*/ 7 w 14"/>
                  <a:gd name="T11" fmla="*/ 17 h 17"/>
                  <a:gd name="T12" fmla="*/ 7 w 14"/>
                  <a:gd name="T13" fmla="*/ 17 h 17"/>
                  <a:gd name="T14" fmla="*/ 9 w 14"/>
                  <a:gd name="T15" fmla="*/ 16 h 17"/>
                  <a:gd name="T16" fmla="*/ 11 w 14"/>
                  <a:gd name="T17" fmla="*/ 14 h 17"/>
                  <a:gd name="T18" fmla="*/ 14 w 14"/>
                  <a:gd name="T19" fmla="*/ 12 h 17"/>
                  <a:gd name="T20" fmla="*/ 14 w 14"/>
                  <a:gd name="T21" fmla="*/ 8 h 17"/>
                  <a:gd name="T22" fmla="*/ 14 w 14"/>
                  <a:gd name="T23" fmla="*/ 8 h 17"/>
                  <a:gd name="T24" fmla="*/ 14 w 14"/>
                  <a:gd name="T25" fmla="*/ 5 h 17"/>
                  <a:gd name="T26" fmla="*/ 11 w 14"/>
                  <a:gd name="T27" fmla="*/ 2 h 17"/>
                  <a:gd name="T28" fmla="*/ 9 w 14"/>
                  <a:gd name="T29" fmla="*/ 1 h 17"/>
                  <a:gd name="T30" fmla="*/ 7 w 14"/>
                  <a:gd name="T31" fmla="*/ 0 h 17"/>
                  <a:gd name="T32" fmla="*/ 7 w 14"/>
                  <a:gd name="T33" fmla="*/ 0 h 17"/>
                  <a:gd name="T34" fmla="*/ 4 w 14"/>
                  <a:gd name="T35" fmla="*/ 1 h 17"/>
                  <a:gd name="T36" fmla="*/ 2 w 14"/>
                  <a:gd name="T37" fmla="*/ 2 h 17"/>
                  <a:gd name="T38" fmla="*/ 1 w 14"/>
                  <a:gd name="T39" fmla="*/ 5 h 17"/>
                  <a:gd name="T40" fmla="*/ 0 w 14"/>
                  <a:gd name="T41" fmla="*/ 8 h 17"/>
                  <a:gd name="T42" fmla="*/ 0 w 14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7">
                    <a:moveTo>
                      <a:pt x="0" y="8"/>
                    </a:moveTo>
                    <a:lnTo>
                      <a:pt x="0" y="8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9" y="16"/>
                    </a:lnTo>
                    <a:lnTo>
                      <a:pt x="11" y="14"/>
                    </a:lnTo>
                    <a:lnTo>
                      <a:pt x="14" y="12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8" name="Freeform 74"/>
              <p:cNvSpPr>
                <a:spLocks/>
              </p:cNvSpPr>
              <p:nvPr/>
            </p:nvSpPr>
            <p:spPr bwMode="auto">
              <a:xfrm>
                <a:off x="521" y="750"/>
                <a:ext cx="48" cy="2"/>
              </a:xfrm>
              <a:custGeom>
                <a:avLst/>
                <a:gdLst>
                  <a:gd name="T0" fmla="*/ 0 w 48"/>
                  <a:gd name="T1" fmla="*/ 2 h 2"/>
                  <a:gd name="T2" fmla="*/ 0 w 48"/>
                  <a:gd name="T3" fmla="*/ 2 h 2"/>
                  <a:gd name="T4" fmla="*/ 12 w 48"/>
                  <a:gd name="T5" fmla="*/ 1 h 2"/>
                  <a:gd name="T6" fmla="*/ 25 w 48"/>
                  <a:gd name="T7" fmla="*/ 0 h 2"/>
                  <a:gd name="T8" fmla="*/ 25 w 48"/>
                  <a:gd name="T9" fmla="*/ 0 h 2"/>
                  <a:gd name="T10" fmla="*/ 36 w 48"/>
                  <a:gd name="T11" fmla="*/ 1 h 2"/>
                  <a:gd name="T12" fmla="*/ 48 w 48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">
                    <a:moveTo>
                      <a:pt x="0" y="2"/>
                    </a:moveTo>
                    <a:lnTo>
                      <a:pt x="0" y="2"/>
                    </a:lnTo>
                    <a:lnTo>
                      <a:pt x="12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6" y="1"/>
                    </a:lnTo>
                    <a:lnTo>
                      <a:pt x="48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99" name="Freeform 75"/>
              <p:cNvSpPr>
                <a:spLocks/>
              </p:cNvSpPr>
              <p:nvPr/>
            </p:nvSpPr>
            <p:spPr bwMode="auto">
              <a:xfrm>
                <a:off x="496" y="909"/>
                <a:ext cx="98" cy="16"/>
              </a:xfrm>
              <a:custGeom>
                <a:avLst/>
                <a:gdLst>
                  <a:gd name="T0" fmla="*/ 98 w 98"/>
                  <a:gd name="T1" fmla="*/ 16 h 16"/>
                  <a:gd name="T2" fmla="*/ 98 w 98"/>
                  <a:gd name="T3" fmla="*/ 16 h 16"/>
                  <a:gd name="T4" fmla="*/ 86 w 98"/>
                  <a:gd name="T5" fmla="*/ 2 h 16"/>
                  <a:gd name="T6" fmla="*/ 86 w 98"/>
                  <a:gd name="T7" fmla="*/ 2 h 16"/>
                  <a:gd name="T8" fmla="*/ 83 w 98"/>
                  <a:gd name="T9" fmla="*/ 1 h 16"/>
                  <a:gd name="T10" fmla="*/ 78 w 98"/>
                  <a:gd name="T11" fmla="*/ 1 h 16"/>
                  <a:gd name="T12" fmla="*/ 78 w 98"/>
                  <a:gd name="T13" fmla="*/ 1 h 16"/>
                  <a:gd name="T14" fmla="*/ 64 w 98"/>
                  <a:gd name="T15" fmla="*/ 2 h 16"/>
                  <a:gd name="T16" fmla="*/ 50 w 98"/>
                  <a:gd name="T17" fmla="*/ 3 h 16"/>
                  <a:gd name="T18" fmla="*/ 50 w 98"/>
                  <a:gd name="T19" fmla="*/ 3 h 16"/>
                  <a:gd name="T20" fmla="*/ 34 w 98"/>
                  <a:gd name="T21" fmla="*/ 2 h 16"/>
                  <a:gd name="T22" fmla="*/ 19 w 98"/>
                  <a:gd name="T23" fmla="*/ 0 h 16"/>
                  <a:gd name="T24" fmla="*/ 19 w 98"/>
                  <a:gd name="T25" fmla="*/ 0 h 16"/>
                  <a:gd name="T26" fmla="*/ 17 w 98"/>
                  <a:gd name="T27" fmla="*/ 0 h 16"/>
                  <a:gd name="T28" fmla="*/ 14 w 98"/>
                  <a:gd name="T29" fmla="*/ 2 h 16"/>
                  <a:gd name="T30" fmla="*/ 14 w 98"/>
                  <a:gd name="T31" fmla="*/ 2 h 16"/>
                  <a:gd name="T32" fmla="*/ 0 w 98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6">
                    <a:moveTo>
                      <a:pt x="98" y="16"/>
                    </a:moveTo>
                    <a:lnTo>
                      <a:pt x="98" y="16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3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64" y="2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34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0" name="Freeform 76"/>
              <p:cNvSpPr>
                <a:spLocks/>
              </p:cNvSpPr>
              <p:nvPr/>
            </p:nvSpPr>
            <p:spPr bwMode="auto">
              <a:xfrm>
                <a:off x="403" y="729"/>
                <a:ext cx="293" cy="195"/>
              </a:xfrm>
              <a:custGeom>
                <a:avLst/>
                <a:gdLst>
                  <a:gd name="T0" fmla="*/ 49 w 293"/>
                  <a:gd name="T1" fmla="*/ 195 h 195"/>
                  <a:gd name="T2" fmla="*/ 59 w 293"/>
                  <a:gd name="T3" fmla="*/ 163 h 195"/>
                  <a:gd name="T4" fmla="*/ 58 w 293"/>
                  <a:gd name="T5" fmla="*/ 159 h 195"/>
                  <a:gd name="T6" fmla="*/ 50 w 293"/>
                  <a:gd name="T7" fmla="*/ 153 h 195"/>
                  <a:gd name="T8" fmla="*/ 36 w 293"/>
                  <a:gd name="T9" fmla="*/ 138 h 195"/>
                  <a:gd name="T10" fmla="*/ 25 w 293"/>
                  <a:gd name="T11" fmla="*/ 121 h 195"/>
                  <a:gd name="T12" fmla="*/ 20 w 293"/>
                  <a:gd name="T13" fmla="*/ 102 h 195"/>
                  <a:gd name="T14" fmla="*/ 20 w 293"/>
                  <a:gd name="T15" fmla="*/ 93 h 195"/>
                  <a:gd name="T16" fmla="*/ 22 w 293"/>
                  <a:gd name="T17" fmla="*/ 75 h 195"/>
                  <a:gd name="T18" fmla="*/ 28 w 293"/>
                  <a:gd name="T19" fmla="*/ 59 h 195"/>
                  <a:gd name="T20" fmla="*/ 29 w 293"/>
                  <a:gd name="T21" fmla="*/ 58 h 195"/>
                  <a:gd name="T22" fmla="*/ 27 w 293"/>
                  <a:gd name="T23" fmla="*/ 54 h 195"/>
                  <a:gd name="T24" fmla="*/ 25 w 293"/>
                  <a:gd name="T25" fmla="*/ 53 h 195"/>
                  <a:gd name="T26" fmla="*/ 13 w 293"/>
                  <a:gd name="T27" fmla="*/ 44 h 195"/>
                  <a:gd name="T28" fmla="*/ 4 w 293"/>
                  <a:gd name="T29" fmla="*/ 32 h 195"/>
                  <a:gd name="T30" fmla="*/ 2 w 293"/>
                  <a:gd name="T31" fmla="*/ 27 h 195"/>
                  <a:gd name="T32" fmla="*/ 0 w 293"/>
                  <a:gd name="T33" fmla="*/ 16 h 195"/>
                  <a:gd name="T34" fmla="*/ 2 w 293"/>
                  <a:gd name="T35" fmla="*/ 10 h 195"/>
                  <a:gd name="T36" fmla="*/ 7 w 293"/>
                  <a:gd name="T37" fmla="*/ 5 h 195"/>
                  <a:gd name="T38" fmla="*/ 13 w 293"/>
                  <a:gd name="T39" fmla="*/ 2 h 195"/>
                  <a:gd name="T40" fmla="*/ 20 w 293"/>
                  <a:gd name="T41" fmla="*/ 4 h 195"/>
                  <a:gd name="T42" fmla="*/ 25 w 293"/>
                  <a:gd name="T43" fmla="*/ 8 h 195"/>
                  <a:gd name="T44" fmla="*/ 27 w 293"/>
                  <a:gd name="T45" fmla="*/ 11 h 195"/>
                  <a:gd name="T46" fmla="*/ 31 w 293"/>
                  <a:gd name="T47" fmla="*/ 19 h 195"/>
                  <a:gd name="T48" fmla="*/ 31 w 293"/>
                  <a:gd name="T49" fmla="*/ 27 h 195"/>
                  <a:gd name="T50" fmla="*/ 25 w 293"/>
                  <a:gd name="T51" fmla="*/ 39 h 195"/>
                  <a:gd name="T52" fmla="*/ 34 w 293"/>
                  <a:gd name="T53" fmla="*/ 44 h 195"/>
                  <a:gd name="T54" fmla="*/ 36 w 293"/>
                  <a:gd name="T55" fmla="*/ 44 h 195"/>
                  <a:gd name="T56" fmla="*/ 42 w 293"/>
                  <a:gd name="T57" fmla="*/ 42 h 195"/>
                  <a:gd name="T58" fmla="*/ 50 w 293"/>
                  <a:gd name="T59" fmla="*/ 33 h 195"/>
                  <a:gd name="T60" fmla="*/ 72 w 293"/>
                  <a:gd name="T61" fmla="*/ 19 h 195"/>
                  <a:gd name="T62" fmla="*/ 97 w 293"/>
                  <a:gd name="T63" fmla="*/ 9 h 195"/>
                  <a:gd name="T64" fmla="*/ 127 w 293"/>
                  <a:gd name="T65" fmla="*/ 2 h 195"/>
                  <a:gd name="T66" fmla="*/ 143 w 293"/>
                  <a:gd name="T67" fmla="*/ 2 h 195"/>
                  <a:gd name="T68" fmla="*/ 163 w 293"/>
                  <a:gd name="T69" fmla="*/ 4 h 195"/>
                  <a:gd name="T70" fmla="*/ 182 w 293"/>
                  <a:gd name="T71" fmla="*/ 7 h 195"/>
                  <a:gd name="T72" fmla="*/ 200 w 293"/>
                  <a:gd name="T73" fmla="*/ 13 h 195"/>
                  <a:gd name="T74" fmla="*/ 217 w 293"/>
                  <a:gd name="T75" fmla="*/ 21 h 195"/>
                  <a:gd name="T76" fmla="*/ 226 w 293"/>
                  <a:gd name="T77" fmla="*/ 14 h 195"/>
                  <a:gd name="T78" fmla="*/ 249 w 293"/>
                  <a:gd name="T79" fmla="*/ 1 h 195"/>
                  <a:gd name="T80" fmla="*/ 257 w 293"/>
                  <a:gd name="T81" fmla="*/ 0 h 195"/>
                  <a:gd name="T82" fmla="*/ 245 w 293"/>
                  <a:gd name="T83" fmla="*/ 45 h 195"/>
                  <a:gd name="T84" fmla="*/ 255 w 293"/>
                  <a:gd name="T85" fmla="*/ 57 h 195"/>
                  <a:gd name="T86" fmla="*/ 261 w 293"/>
                  <a:gd name="T87" fmla="*/ 70 h 195"/>
                  <a:gd name="T88" fmla="*/ 262 w 293"/>
                  <a:gd name="T89" fmla="*/ 72 h 195"/>
                  <a:gd name="T90" fmla="*/ 264 w 293"/>
                  <a:gd name="T91" fmla="*/ 74 h 195"/>
                  <a:gd name="T92" fmla="*/ 289 w 293"/>
                  <a:gd name="T93" fmla="*/ 83 h 195"/>
                  <a:gd name="T94" fmla="*/ 292 w 293"/>
                  <a:gd name="T95" fmla="*/ 85 h 195"/>
                  <a:gd name="T96" fmla="*/ 292 w 293"/>
                  <a:gd name="T97" fmla="*/ 89 h 195"/>
                  <a:gd name="T98" fmla="*/ 275 w 293"/>
                  <a:gd name="T99" fmla="*/ 130 h 195"/>
                  <a:gd name="T100" fmla="*/ 272 w 293"/>
                  <a:gd name="T101" fmla="*/ 134 h 195"/>
                  <a:gd name="T102" fmla="*/ 267 w 293"/>
                  <a:gd name="T103" fmla="*/ 135 h 195"/>
                  <a:gd name="T104" fmla="*/ 255 w 293"/>
                  <a:gd name="T105" fmla="*/ 135 h 195"/>
                  <a:gd name="T106" fmla="*/ 252 w 293"/>
                  <a:gd name="T107" fmla="*/ 136 h 195"/>
                  <a:gd name="T108" fmla="*/ 248 w 293"/>
                  <a:gd name="T109" fmla="*/ 139 h 195"/>
                  <a:gd name="T110" fmla="*/ 237 w 293"/>
                  <a:gd name="T111" fmla="*/ 150 h 195"/>
                  <a:gd name="T112" fmla="*/ 226 w 293"/>
                  <a:gd name="T113" fmla="*/ 159 h 195"/>
                  <a:gd name="T114" fmla="*/ 225 w 293"/>
                  <a:gd name="T115" fmla="*/ 164 h 195"/>
                  <a:gd name="T116" fmla="*/ 235 w 293"/>
                  <a:gd name="T11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3" h="195">
                    <a:moveTo>
                      <a:pt x="49" y="195"/>
                    </a:moveTo>
                    <a:lnTo>
                      <a:pt x="49" y="195"/>
                    </a:lnTo>
                    <a:lnTo>
                      <a:pt x="59" y="163"/>
                    </a:lnTo>
                    <a:lnTo>
                      <a:pt x="59" y="163"/>
                    </a:lnTo>
                    <a:lnTo>
                      <a:pt x="59" y="161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0" y="153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1" y="130"/>
                    </a:lnTo>
                    <a:lnTo>
                      <a:pt x="25" y="121"/>
                    </a:lnTo>
                    <a:lnTo>
                      <a:pt x="22" y="111"/>
                    </a:lnTo>
                    <a:lnTo>
                      <a:pt x="20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0" y="84"/>
                    </a:lnTo>
                    <a:lnTo>
                      <a:pt x="22" y="75"/>
                    </a:lnTo>
                    <a:lnTo>
                      <a:pt x="24" y="67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9" y="58"/>
                    </a:lnTo>
                    <a:lnTo>
                      <a:pt x="28" y="56"/>
                    </a:lnTo>
                    <a:lnTo>
                      <a:pt x="27" y="54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19" y="48"/>
                    </a:lnTo>
                    <a:lnTo>
                      <a:pt x="13" y="44"/>
                    </a:lnTo>
                    <a:lnTo>
                      <a:pt x="9" y="3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0" y="4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7" y="11"/>
                    </a:lnTo>
                    <a:lnTo>
                      <a:pt x="29" y="15"/>
                    </a:lnTo>
                    <a:lnTo>
                      <a:pt x="31" y="19"/>
                    </a:lnTo>
                    <a:lnTo>
                      <a:pt x="31" y="23"/>
                    </a:lnTo>
                    <a:lnTo>
                      <a:pt x="31" y="27"/>
                    </a:lnTo>
                    <a:lnTo>
                      <a:pt x="29" y="31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8" y="44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50" y="33"/>
                    </a:lnTo>
                    <a:lnTo>
                      <a:pt x="60" y="25"/>
                    </a:lnTo>
                    <a:lnTo>
                      <a:pt x="72" y="19"/>
                    </a:lnTo>
                    <a:lnTo>
                      <a:pt x="84" y="13"/>
                    </a:lnTo>
                    <a:lnTo>
                      <a:pt x="97" y="9"/>
                    </a:lnTo>
                    <a:lnTo>
                      <a:pt x="112" y="5"/>
                    </a:lnTo>
                    <a:lnTo>
                      <a:pt x="127" y="2"/>
                    </a:lnTo>
                    <a:lnTo>
                      <a:pt x="143" y="2"/>
                    </a:lnTo>
                    <a:lnTo>
                      <a:pt x="143" y="2"/>
                    </a:lnTo>
                    <a:lnTo>
                      <a:pt x="153" y="2"/>
                    </a:lnTo>
                    <a:lnTo>
                      <a:pt x="163" y="4"/>
                    </a:lnTo>
                    <a:lnTo>
                      <a:pt x="172" y="5"/>
                    </a:lnTo>
                    <a:lnTo>
                      <a:pt x="182" y="7"/>
                    </a:lnTo>
                    <a:lnTo>
                      <a:pt x="191" y="10"/>
                    </a:lnTo>
                    <a:lnTo>
                      <a:pt x="200" y="13"/>
                    </a:lnTo>
                    <a:lnTo>
                      <a:pt x="208" y="17"/>
                    </a:lnTo>
                    <a:lnTo>
                      <a:pt x="217" y="21"/>
                    </a:lnTo>
                    <a:lnTo>
                      <a:pt x="217" y="21"/>
                    </a:lnTo>
                    <a:lnTo>
                      <a:pt x="226" y="14"/>
                    </a:lnTo>
                    <a:lnTo>
                      <a:pt x="237" y="7"/>
                    </a:lnTo>
                    <a:lnTo>
                      <a:pt x="249" y="1"/>
                    </a:lnTo>
                    <a:lnTo>
                      <a:pt x="253" y="0"/>
                    </a:lnTo>
                    <a:lnTo>
                      <a:pt x="257" y="0"/>
                    </a:lnTo>
                    <a:lnTo>
                      <a:pt x="245" y="45"/>
                    </a:lnTo>
                    <a:lnTo>
                      <a:pt x="245" y="45"/>
                    </a:lnTo>
                    <a:lnTo>
                      <a:pt x="251" y="51"/>
                    </a:lnTo>
                    <a:lnTo>
                      <a:pt x="255" y="57"/>
                    </a:lnTo>
                    <a:lnTo>
                      <a:pt x="258" y="63"/>
                    </a:lnTo>
                    <a:lnTo>
                      <a:pt x="261" y="70"/>
                    </a:lnTo>
                    <a:lnTo>
                      <a:pt x="261" y="70"/>
                    </a:lnTo>
                    <a:lnTo>
                      <a:pt x="262" y="72"/>
                    </a:lnTo>
                    <a:lnTo>
                      <a:pt x="264" y="74"/>
                    </a:lnTo>
                    <a:lnTo>
                      <a:pt x="264" y="74"/>
                    </a:lnTo>
                    <a:lnTo>
                      <a:pt x="289" y="83"/>
                    </a:lnTo>
                    <a:lnTo>
                      <a:pt x="289" y="83"/>
                    </a:lnTo>
                    <a:lnTo>
                      <a:pt x="291" y="84"/>
                    </a:lnTo>
                    <a:lnTo>
                      <a:pt x="292" y="85"/>
                    </a:lnTo>
                    <a:lnTo>
                      <a:pt x="293" y="87"/>
                    </a:lnTo>
                    <a:lnTo>
                      <a:pt x="292" y="89"/>
                    </a:lnTo>
                    <a:lnTo>
                      <a:pt x="275" y="130"/>
                    </a:lnTo>
                    <a:lnTo>
                      <a:pt x="275" y="130"/>
                    </a:lnTo>
                    <a:lnTo>
                      <a:pt x="274" y="132"/>
                    </a:lnTo>
                    <a:lnTo>
                      <a:pt x="272" y="134"/>
                    </a:lnTo>
                    <a:lnTo>
                      <a:pt x="270" y="135"/>
                    </a:lnTo>
                    <a:lnTo>
                      <a:pt x="267" y="135"/>
                    </a:lnTo>
                    <a:lnTo>
                      <a:pt x="267" y="135"/>
                    </a:lnTo>
                    <a:lnTo>
                      <a:pt x="255" y="135"/>
                    </a:lnTo>
                    <a:lnTo>
                      <a:pt x="255" y="135"/>
                    </a:lnTo>
                    <a:lnTo>
                      <a:pt x="252" y="136"/>
                    </a:lnTo>
                    <a:lnTo>
                      <a:pt x="250" y="137"/>
                    </a:lnTo>
                    <a:lnTo>
                      <a:pt x="248" y="139"/>
                    </a:lnTo>
                    <a:lnTo>
                      <a:pt x="248" y="139"/>
                    </a:lnTo>
                    <a:lnTo>
                      <a:pt x="237" y="150"/>
                    </a:lnTo>
                    <a:lnTo>
                      <a:pt x="226" y="159"/>
                    </a:lnTo>
                    <a:lnTo>
                      <a:pt x="226" y="159"/>
                    </a:lnTo>
                    <a:lnTo>
                      <a:pt x="225" y="161"/>
                    </a:lnTo>
                    <a:lnTo>
                      <a:pt x="225" y="164"/>
                    </a:lnTo>
                    <a:lnTo>
                      <a:pt x="225" y="164"/>
                    </a:lnTo>
                    <a:lnTo>
                      <a:pt x="235" y="19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1" name="Line 77"/>
              <p:cNvSpPr>
                <a:spLocks noChangeShapeType="1"/>
              </p:cNvSpPr>
              <p:nvPr/>
            </p:nvSpPr>
            <p:spPr bwMode="auto">
              <a:xfrm>
                <a:off x="425" y="766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2" name="Freeform 78"/>
              <p:cNvSpPr>
                <a:spLocks/>
              </p:cNvSpPr>
              <p:nvPr/>
            </p:nvSpPr>
            <p:spPr bwMode="auto">
              <a:xfrm>
                <a:off x="384" y="774"/>
                <a:ext cx="32" cy="6"/>
              </a:xfrm>
              <a:custGeom>
                <a:avLst/>
                <a:gdLst>
                  <a:gd name="T0" fmla="*/ 0 w 32"/>
                  <a:gd name="T1" fmla="*/ 0 h 6"/>
                  <a:gd name="T2" fmla="*/ 0 w 32"/>
                  <a:gd name="T3" fmla="*/ 0 h 6"/>
                  <a:gd name="T4" fmla="*/ 7 w 32"/>
                  <a:gd name="T5" fmla="*/ 4 h 6"/>
                  <a:gd name="T6" fmla="*/ 16 w 32"/>
                  <a:gd name="T7" fmla="*/ 6 h 6"/>
                  <a:gd name="T8" fmla="*/ 24 w 32"/>
                  <a:gd name="T9" fmla="*/ 6 h 6"/>
                  <a:gd name="T10" fmla="*/ 32 w 3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16" y="6"/>
                    </a:lnTo>
                    <a:lnTo>
                      <a:pt x="24" y="6"/>
                    </a:lnTo>
                    <a:lnTo>
                      <a:pt x="32" y="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3" name="Freeform 79"/>
              <p:cNvSpPr>
                <a:spLocks/>
              </p:cNvSpPr>
              <p:nvPr/>
            </p:nvSpPr>
            <p:spPr bwMode="auto">
              <a:xfrm>
                <a:off x="522" y="674"/>
                <a:ext cx="46" cy="46"/>
              </a:xfrm>
              <a:custGeom>
                <a:avLst/>
                <a:gdLst>
                  <a:gd name="T0" fmla="*/ 0 w 46"/>
                  <a:gd name="T1" fmla="*/ 24 h 46"/>
                  <a:gd name="T2" fmla="*/ 0 w 46"/>
                  <a:gd name="T3" fmla="*/ 24 h 46"/>
                  <a:gd name="T4" fmla="*/ 1 w 46"/>
                  <a:gd name="T5" fmla="*/ 28 h 46"/>
                  <a:gd name="T6" fmla="*/ 2 w 46"/>
                  <a:gd name="T7" fmla="*/ 32 h 46"/>
                  <a:gd name="T8" fmla="*/ 4 w 46"/>
                  <a:gd name="T9" fmla="*/ 36 h 46"/>
                  <a:gd name="T10" fmla="*/ 7 w 46"/>
                  <a:gd name="T11" fmla="*/ 39 h 46"/>
                  <a:gd name="T12" fmla="*/ 10 w 46"/>
                  <a:gd name="T13" fmla="*/ 42 h 46"/>
                  <a:gd name="T14" fmla="*/ 14 w 46"/>
                  <a:gd name="T15" fmla="*/ 44 h 46"/>
                  <a:gd name="T16" fmla="*/ 18 w 46"/>
                  <a:gd name="T17" fmla="*/ 46 h 46"/>
                  <a:gd name="T18" fmla="*/ 24 w 46"/>
                  <a:gd name="T19" fmla="*/ 46 h 46"/>
                  <a:gd name="T20" fmla="*/ 24 w 46"/>
                  <a:gd name="T21" fmla="*/ 46 h 46"/>
                  <a:gd name="T22" fmla="*/ 28 w 46"/>
                  <a:gd name="T23" fmla="*/ 46 h 46"/>
                  <a:gd name="T24" fmla="*/ 33 w 46"/>
                  <a:gd name="T25" fmla="*/ 44 h 46"/>
                  <a:gd name="T26" fmla="*/ 36 w 46"/>
                  <a:gd name="T27" fmla="*/ 42 h 46"/>
                  <a:gd name="T28" fmla="*/ 40 w 46"/>
                  <a:gd name="T29" fmla="*/ 39 h 46"/>
                  <a:gd name="T30" fmla="*/ 42 w 46"/>
                  <a:gd name="T31" fmla="*/ 36 h 46"/>
                  <a:gd name="T32" fmla="*/ 45 w 46"/>
                  <a:gd name="T33" fmla="*/ 32 h 46"/>
                  <a:gd name="T34" fmla="*/ 46 w 46"/>
                  <a:gd name="T35" fmla="*/ 28 h 46"/>
                  <a:gd name="T36" fmla="*/ 46 w 46"/>
                  <a:gd name="T37" fmla="*/ 24 h 46"/>
                  <a:gd name="T38" fmla="*/ 46 w 46"/>
                  <a:gd name="T39" fmla="*/ 24 h 46"/>
                  <a:gd name="T40" fmla="*/ 46 w 46"/>
                  <a:gd name="T41" fmla="*/ 18 h 46"/>
                  <a:gd name="T42" fmla="*/ 45 w 46"/>
                  <a:gd name="T43" fmla="*/ 14 h 46"/>
                  <a:gd name="T44" fmla="*/ 42 w 46"/>
                  <a:gd name="T45" fmla="*/ 10 h 46"/>
                  <a:gd name="T46" fmla="*/ 40 w 46"/>
                  <a:gd name="T47" fmla="*/ 7 h 46"/>
                  <a:gd name="T48" fmla="*/ 36 w 46"/>
                  <a:gd name="T49" fmla="*/ 4 h 46"/>
                  <a:gd name="T50" fmla="*/ 33 w 46"/>
                  <a:gd name="T51" fmla="*/ 2 h 46"/>
                  <a:gd name="T52" fmla="*/ 28 w 46"/>
                  <a:gd name="T53" fmla="*/ 1 h 46"/>
                  <a:gd name="T54" fmla="*/ 24 w 46"/>
                  <a:gd name="T55" fmla="*/ 0 h 46"/>
                  <a:gd name="T56" fmla="*/ 24 w 46"/>
                  <a:gd name="T57" fmla="*/ 0 h 46"/>
                  <a:gd name="T58" fmla="*/ 18 w 46"/>
                  <a:gd name="T59" fmla="*/ 1 h 46"/>
                  <a:gd name="T60" fmla="*/ 14 w 46"/>
                  <a:gd name="T61" fmla="*/ 2 h 46"/>
                  <a:gd name="T62" fmla="*/ 10 w 46"/>
                  <a:gd name="T63" fmla="*/ 4 h 46"/>
                  <a:gd name="T64" fmla="*/ 7 w 46"/>
                  <a:gd name="T65" fmla="*/ 7 h 46"/>
                  <a:gd name="T66" fmla="*/ 4 w 46"/>
                  <a:gd name="T67" fmla="*/ 10 h 46"/>
                  <a:gd name="T68" fmla="*/ 2 w 46"/>
                  <a:gd name="T69" fmla="*/ 14 h 46"/>
                  <a:gd name="T70" fmla="*/ 1 w 46"/>
                  <a:gd name="T71" fmla="*/ 18 h 46"/>
                  <a:gd name="T72" fmla="*/ 0 w 46"/>
                  <a:gd name="T73" fmla="*/ 24 h 46"/>
                  <a:gd name="T74" fmla="*/ 0 w 46"/>
                  <a:gd name="T75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0" y="24"/>
                    </a:moveTo>
                    <a:lnTo>
                      <a:pt x="0" y="24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7" y="39"/>
                    </a:lnTo>
                    <a:lnTo>
                      <a:pt x="10" y="42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33" y="44"/>
                    </a:lnTo>
                    <a:lnTo>
                      <a:pt x="36" y="42"/>
                    </a:lnTo>
                    <a:lnTo>
                      <a:pt x="40" y="39"/>
                    </a:lnTo>
                    <a:lnTo>
                      <a:pt x="42" y="36"/>
                    </a:lnTo>
                    <a:lnTo>
                      <a:pt x="45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18"/>
                    </a:lnTo>
                    <a:lnTo>
                      <a:pt x="45" y="14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4" name="Freeform 80"/>
              <p:cNvSpPr>
                <a:spLocks/>
              </p:cNvSpPr>
              <p:nvPr/>
            </p:nvSpPr>
            <p:spPr bwMode="auto">
              <a:xfrm>
                <a:off x="1048" y="404"/>
                <a:ext cx="87" cy="34"/>
              </a:xfrm>
              <a:custGeom>
                <a:avLst/>
                <a:gdLst>
                  <a:gd name="T0" fmla="*/ 70 w 87"/>
                  <a:gd name="T1" fmla="*/ 27 h 34"/>
                  <a:gd name="T2" fmla="*/ 87 w 87"/>
                  <a:gd name="T3" fmla="*/ 0 h 34"/>
                  <a:gd name="T4" fmla="*/ 0 w 87"/>
                  <a:gd name="T5" fmla="*/ 0 h 34"/>
                  <a:gd name="T6" fmla="*/ 0 w 87"/>
                  <a:gd name="T7" fmla="*/ 0 h 34"/>
                  <a:gd name="T8" fmla="*/ 21 w 8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4">
                    <a:moveTo>
                      <a:pt x="70" y="27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" y="3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5" name="Freeform 81"/>
              <p:cNvSpPr>
                <a:spLocks/>
              </p:cNvSpPr>
              <p:nvPr/>
            </p:nvSpPr>
            <p:spPr bwMode="auto">
              <a:xfrm>
                <a:off x="1062" y="432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73 w 73"/>
                  <a:gd name="T3" fmla="*/ 0 h 18"/>
                  <a:gd name="T4" fmla="*/ 64 w 73"/>
                  <a:gd name="T5" fmla="*/ 4 h 18"/>
                  <a:gd name="T6" fmla="*/ 54 w 73"/>
                  <a:gd name="T7" fmla="*/ 8 h 18"/>
                  <a:gd name="T8" fmla="*/ 38 w 73"/>
                  <a:gd name="T9" fmla="*/ 14 h 18"/>
                  <a:gd name="T10" fmla="*/ 24 w 73"/>
                  <a:gd name="T11" fmla="*/ 16 h 18"/>
                  <a:gd name="T12" fmla="*/ 12 w 73"/>
                  <a:gd name="T13" fmla="*/ 18 h 18"/>
                  <a:gd name="T14" fmla="*/ 0 w 73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73" y="0"/>
                    </a:lnTo>
                    <a:lnTo>
                      <a:pt x="64" y="4"/>
                    </a:lnTo>
                    <a:lnTo>
                      <a:pt x="54" y="8"/>
                    </a:lnTo>
                    <a:lnTo>
                      <a:pt x="38" y="14"/>
                    </a:lnTo>
                    <a:lnTo>
                      <a:pt x="24" y="16"/>
                    </a:lnTo>
                    <a:lnTo>
                      <a:pt x="12" y="18"/>
                    </a:lnTo>
                    <a:lnTo>
                      <a:pt x="0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6" name="Freeform 82"/>
              <p:cNvSpPr>
                <a:spLocks/>
              </p:cNvSpPr>
              <p:nvPr/>
            </p:nvSpPr>
            <p:spPr bwMode="auto">
              <a:xfrm>
                <a:off x="1091" y="453"/>
                <a:ext cx="27" cy="2"/>
              </a:xfrm>
              <a:custGeom>
                <a:avLst/>
                <a:gdLst>
                  <a:gd name="T0" fmla="*/ 27 w 27"/>
                  <a:gd name="T1" fmla="*/ 0 h 2"/>
                  <a:gd name="T2" fmla="*/ 27 w 27"/>
                  <a:gd name="T3" fmla="*/ 0 h 2"/>
                  <a:gd name="T4" fmla="*/ 18 w 27"/>
                  <a:gd name="T5" fmla="*/ 2 h 2"/>
                  <a:gd name="T6" fmla="*/ 11 w 27"/>
                  <a:gd name="T7" fmla="*/ 2 h 2"/>
                  <a:gd name="T8" fmla="*/ 0 w 2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">
                    <a:moveTo>
                      <a:pt x="27" y="0"/>
                    </a:moveTo>
                    <a:lnTo>
                      <a:pt x="27" y="0"/>
                    </a:lnTo>
                    <a:lnTo>
                      <a:pt x="18" y="2"/>
                    </a:lnTo>
                    <a:lnTo>
                      <a:pt x="11" y="2"/>
                    </a:lnTo>
                    <a:lnTo>
                      <a:pt x="0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7" name="Line 83"/>
              <p:cNvSpPr>
                <a:spLocks noChangeShapeType="1"/>
              </p:cNvSpPr>
              <p:nvPr/>
            </p:nvSpPr>
            <p:spPr bwMode="auto">
              <a:xfrm>
                <a:off x="1137" y="45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8" name="Freeform 84"/>
              <p:cNvSpPr>
                <a:spLocks noEditPoints="1"/>
              </p:cNvSpPr>
              <p:nvPr/>
            </p:nvSpPr>
            <p:spPr bwMode="auto">
              <a:xfrm>
                <a:off x="993" y="465"/>
                <a:ext cx="197" cy="220"/>
              </a:xfrm>
              <a:custGeom>
                <a:avLst/>
                <a:gdLst>
                  <a:gd name="T0" fmla="*/ 188 w 197"/>
                  <a:gd name="T1" fmla="*/ 38 h 220"/>
                  <a:gd name="T2" fmla="*/ 176 w 197"/>
                  <a:gd name="T3" fmla="*/ 24 h 220"/>
                  <a:gd name="T4" fmla="*/ 143 w 197"/>
                  <a:gd name="T5" fmla="*/ 6 h 220"/>
                  <a:gd name="T6" fmla="*/ 82 w 197"/>
                  <a:gd name="T7" fmla="*/ 0 h 220"/>
                  <a:gd name="T8" fmla="*/ 55 w 197"/>
                  <a:gd name="T9" fmla="*/ 6 h 220"/>
                  <a:gd name="T10" fmla="*/ 22 w 197"/>
                  <a:gd name="T11" fmla="*/ 24 h 220"/>
                  <a:gd name="T12" fmla="*/ 9 w 197"/>
                  <a:gd name="T13" fmla="*/ 38 h 220"/>
                  <a:gd name="T14" fmla="*/ 0 w 197"/>
                  <a:gd name="T15" fmla="*/ 187 h 220"/>
                  <a:gd name="T16" fmla="*/ 6 w 197"/>
                  <a:gd name="T17" fmla="*/ 205 h 220"/>
                  <a:gd name="T18" fmla="*/ 21 w 197"/>
                  <a:gd name="T19" fmla="*/ 217 h 220"/>
                  <a:gd name="T20" fmla="*/ 165 w 197"/>
                  <a:gd name="T21" fmla="*/ 220 h 220"/>
                  <a:gd name="T22" fmla="*/ 177 w 197"/>
                  <a:gd name="T23" fmla="*/ 217 h 220"/>
                  <a:gd name="T24" fmla="*/ 191 w 197"/>
                  <a:gd name="T25" fmla="*/ 205 h 220"/>
                  <a:gd name="T26" fmla="*/ 197 w 197"/>
                  <a:gd name="T27" fmla="*/ 187 h 220"/>
                  <a:gd name="T28" fmla="*/ 88 w 197"/>
                  <a:gd name="T29" fmla="*/ 156 h 220"/>
                  <a:gd name="T30" fmla="*/ 71 w 197"/>
                  <a:gd name="T31" fmla="*/ 152 h 220"/>
                  <a:gd name="T32" fmla="*/ 65 w 197"/>
                  <a:gd name="T33" fmla="*/ 149 h 220"/>
                  <a:gd name="T34" fmla="*/ 74 w 197"/>
                  <a:gd name="T35" fmla="*/ 129 h 220"/>
                  <a:gd name="T36" fmla="*/ 89 w 197"/>
                  <a:gd name="T37" fmla="*/ 134 h 220"/>
                  <a:gd name="T38" fmla="*/ 96 w 197"/>
                  <a:gd name="T39" fmla="*/ 135 h 220"/>
                  <a:gd name="T40" fmla="*/ 103 w 197"/>
                  <a:gd name="T41" fmla="*/ 133 h 220"/>
                  <a:gd name="T42" fmla="*/ 106 w 197"/>
                  <a:gd name="T43" fmla="*/ 129 h 220"/>
                  <a:gd name="T44" fmla="*/ 105 w 197"/>
                  <a:gd name="T45" fmla="*/ 127 h 220"/>
                  <a:gd name="T46" fmla="*/ 103 w 197"/>
                  <a:gd name="T47" fmla="*/ 125 h 220"/>
                  <a:gd name="T48" fmla="*/ 93 w 197"/>
                  <a:gd name="T49" fmla="*/ 119 h 220"/>
                  <a:gd name="T50" fmla="*/ 78 w 197"/>
                  <a:gd name="T51" fmla="*/ 113 h 220"/>
                  <a:gd name="T52" fmla="*/ 74 w 197"/>
                  <a:gd name="T53" fmla="*/ 110 h 220"/>
                  <a:gd name="T54" fmla="*/ 67 w 197"/>
                  <a:gd name="T55" fmla="*/ 97 h 220"/>
                  <a:gd name="T56" fmla="*/ 66 w 197"/>
                  <a:gd name="T57" fmla="*/ 92 h 220"/>
                  <a:gd name="T58" fmla="*/ 70 w 197"/>
                  <a:gd name="T59" fmla="*/ 79 h 220"/>
                  <a:gd name="T60" fmla="*/ 80 w 197"/>
                  <a:gd name="T61" fmla="*/ 69 h 220"/>
                  <a:gd name="T62" fmla="*/ 89 w 197"/>
                  <a:gd name="T63" fmla="*/ 65 h 220"/>
                  <a:gd name="T64" fmla="*/ 109 w 197"/>
                  <a:gd name="T65" fmla="*/ 64 h 220"/>
                  <a:gd name="T66" fmla="*/ 127 w 197"/>
                  <a:gd name="T67" fmla="*/ 69 h 220"/>
                  <a:gd name="T68" fmla="*/ 123 w 197"/>
                  <a:gd name="T69" fmla="*/ 91 h 220"/>
                  <a:gd name="T70" fmla="*/ 113 w 197"/>
                  <a:gd name="T71" fmla="*/ 86 h 220"/>
                  <a:gd name="T72" fmla="*/ 102 w 197"/>
                  <a:gd name="T73" fmla="*/ 84 h 220"/>
                  <a:gd name="T74" fmla="*/ 95 w 197"/>
                  <a:gd name="T75" fmla="*/ 86 h 220"/>
                  <a:gd name="T76" fmla="*/ 94 w 197"/>
                  <a:gd name="T77" fmla="*/ 88 h 220"/>
                  <a:gd name="T78" fmla="*/ 93 w 197"/>
                  <a:gd name="T79" fmla="*/ 90 h 220"/>
                  <a:gd name="T80" fmla="*/ 96 w 197"/>
                  <a:gd name="T81" fmla="*/ 94 h 220"/>
                  <a:gd name="T82" fmla="*/ 107 w 197"/>
                  <a:gd name="T83" fmla="*/ 99 h 220"/>
                  <a:gd name="T84" fmla="*/ 113 w 197"/>
                  <a:gd name="T85" fmla="*/ 101 h 220"/>
                  <a:gd name="T86" fmla="*/ 127 w 197"/>
                  <a:gd name="T87" fmla="*/ 110 h 220"/>
                  <a:gd name="T88" fmla="*/ 132 w 197"/>
                  <a:gd name="T89" fmla="*/ 122 h 220"/>
                  <a:gd name="T90" fmla="*/ 133 w 197"/>
                  <a:gd name="T91" fmla="*/ 127 h 220"/>
                  <a:gd name="T92" fmla="*/ 129 w 197"/>
                  <a:gd name="T93" fmla="*/ 141 h 220"/>
                  <a:gd name="T94" fmla="*/ 118 w 197"/>
                  <a:gd name="T95" fmla="*/ 151 h 220"/>
                  <a:gd name="T96" fmla="*/ 108 w 197"/>
                  <a:gd name="T97" fmla="*/ 15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7" h="220">
                    <a:moveTo>
                      <a:pt x="188" y="41"/>
                    </a:moveTo>
                    <a:lnTo>
                      <a:pt x="188" y="41"/>
                    </a:lnTo>
                    <a:lnTo>
                      <a:pt x="188" y="38"/>
                    </a:lnTo>
                    <a:lnTo>
                      <a:pt x="186" y="35"/>
                    </a:lnTo>
                    <a:lnTo>
                      <a:pt x="182" y="30"/>
                    </a:lnTo>
                    <a:lnTo>
                      <a:pt x="176" y="24"/>
                    </a:lnTo>
                    <a:lnTo>
                      <a:pt x="167" y="18"/>
                    </a:lnTo>
                    <a:lnTo>
                      <a:pt x="155" y="11"/>
                    </a:lnTo>
                    <a:lnTo>
                      <a:pt x="143" y="6"/>
                    </a:lnTo>
                    <a:lnTo>
                      <a:pt x="130" y="2"/>
                    </a:lnTo>
                    <a:lnTo>
                      <a:pt x="115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8" y="2"/>
                    </a:lnTo>
                    <a:lnTo>
                      <a:pt x="55" y="6"/>
                    </a:lnTo>
                    <a:lnTo>
                      <a:pt x="42" y="11"/>
                    </a:lnTo>
                    <a:lnTo>
                      <a:pt x="31" y="18"/>
                    </a:lnTo>
                    <a:lnTo>
                      <a:pt x="22" y="24"/>
                    </a:lnTo>
                    <a:lnTo>
                      <a:pt x="15" y="30"/>
                    </a:lnTo>
                    <a:lnTo>
                      <a:pt x="10" y="35"/>
                    </a:lnTo>
                    <a:lnTo>
                      <a:pt x="9" y="38"/>
                    </a:lnTo>
                    <a:lnTo>
                      <a:pt x="9" y="41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3"/>
                    </a:lnTo>
                    <a:lnTo>
                      <a:pt x="3" y="200"/>
                    </a:lnTo>
                    <a:lnTo>
                      <a:pt x="6" y="205"/>
                    </a:lnTo>
                    <a:lnTo>
                      <a:pt x="9" y="210"/>
                    </a:lnTo>
                    <a:lnTo>
                      <a:pt x="14" y="214"/>
                    </a:lnTo>
                    <a:lnTo>
                      <a:pt x="21" y="217"/>
                    </a:lnTo>
                    <a:lnTo>
                      <a:pt x="27" y="219"/>
                    </a:lnTo>
                    <a:lnTo>
                      <a:pt x="33" y="220"/>
                    </a:lnTo>
                    <a:lnTo>
                      <a:pt x="165" y="220"/>
                    </a:lnTo>
                    <a:lnTo>
                      <a:pt x="165" y="220"/>
                    </a:lnTo>
                    <a:lnTo>
                      <a:pt x="171" y="219"/>
                    </a:lnTo>
                    <a:lnTo>
                      <a:pt x="177" y="217"/>
                    </a:lnTo>
                    <a:lnTo>
                      <a:pt x="183" y="214"/>
                    </a:lnTo>
                    <a:lnTo>
                      <a:pt x="187" y="210"/>
                    </a:lnTo>
                    <a:lnTo>
                      <a:pt x="191" y="205"/>
                    </a:lnTo>
                    <a:lnTo>
                      <a:pt x="194" y="200"/>
                    </a:lnTo>
                    <a:lnTo>
                      <a:pt x="196" y="193"/>
                    </a:lnTo>
                    <a:lnTo>
                      <a:pt x="197" y="187"/>
                    </a:lnTo>
                    <a:lnTo>
                      <a:pt x="188" y="41"/>
                    </a:lnTo>
                    <a:close/>
                    <a:moveTo>
                      <a:pt x="88" y="169"/>
                    </a:moveTo>
                    <a:lnTo>
                      <a:pt x="88" y="156"/>
                    </a:lnTo>
                    <a:lnTo>
                      <a:pt x="88" y="156"/>
                    </a:lnTo>
                    <a:lnTo>
                      <a:pt x="76" y="153"/>
                    </a:lnTo>
                    <a:lnTo>
                      <a:pt x="71" y="152"/>
                    </a:lnTo>
                    <a:lnTo>
                      <a:pt x="67" y="150"/>
                    </a:lnTo>
                    <a:lnTo>
                      <a:pt x="67" y="150"/>
                    </a:lnTo>
                    <a:lnTo>
                      <a:pt x="65" y="149"/>
                    </a:lnTo>
                    <a:lnTo>
                      <a:pt x="71" y="128"/>
                    </a:lnTo>
                    <a:lnTo>
                      <a:pt x="74" y="129"/>
                    </a:lnTo>
                    <a:lnTo>
                      <a:pt x="74" y="129"/>
                    </a:lnTo>
                    <a:lnTo>
                      <a:pt x="78" y="131"/>
                    </a:lnTo>
                    <a:lnTo>
                      <a:pt x="83" y="133"/>
                    </a:lnTo>
                    <a:lnTo>
                      <a:pt x="89" y="134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100" y="134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5" y="132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5" y="127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99" y="122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82" y="115"/>
                    </a:lnTo>
                    <a:lnTo>
                      <a:pt x="78" y="113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1" y="106"/>
                    </a:lnTo>
                    <a:lnTo>
                      <a:pt x="68" y="102"/>
                    </a:lnTo>
                    <a:lnTo>
                      <a:pt x="67" y="97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7" y="88"/>
                    </a:lnTo>
                    <a:lnTo>
                      <a:pt x="68" y="82"/>
                    </a:lnTo>
                    <a:lnTo>
                      <a:pt x="70" y="79"/>
                    </a:lnTo>
                    <a:lnTo>
                      <a:pt x="72" y="75"/>
                    </a:lnTo>
                    <a:lnTo>
                      <a:pt x="76" y="72"/>
                    </a:lnTo>
                    <a:lnTo>
                      <a:pt x="80" y="69"/>
                    </a:lnTo>
                    <a:lnTo>
                      <a:pt x="84" y="67"/>
                    </a:lnTo>
                    <a:lnTo>
                      <a:pt x="89" y="65"/>
                    </a:lnTo>
                    <a:lnTo>
                      <a:pt x="89" y="65"/>
                    </a:lnTo>
                    <a:lnTo>
                      <a:pt x="89" y="52"/>
                    </a:lnTo>
                    <a:lnTo>
                      <a:pt x="109" y="52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9" y="66"/>
                    </a:lnTo>
                    <a:lnTo>
                      <a:pt x="127" y="69"/>
                    </a:lnTo>
                    <a:lnTo>
                      <a:pt x="127" y="69"/>
                    </a:lnTo>
                    <a:lnTo>
                      <a:pt x="129" y="70"/>
                    </a:lnTo>
                    <a:lnTo>
                      <a:pt x="123" y="91"/>
                    </a:lnTo>
                    <a:lnTo>
                      <a:pt x="120" y="90"/>
                    </a:lnTo>
                    <a:lnTo>
                      <a:pt x="120" y="90"/>
                    </a:lnTo>
                    <a:lnTo>
                      <a:pt x="113" y="86"/>
                    </a:lnTo>
                    <a:lnTo>
                      <a:pt x="108" y="85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97" y="85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4" y="88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100" y="96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13" y="101"/>
                    </a:lnTo>
                    <a:lnTo>
                      <a:pt x="118" y="104"/>
                    </a:lnTo>
                    <a:lnTo>
                      <a:pt x="122" y="107"/>
                    </a:lnTo>
                    <a:lnTo>
                      <a:pt x="127" y="110"/>
                    </a:lnTo>
                    <a:lnTo>
                      <a:pt x="129" y="113"/>
                    </a:lnTo>
                    <a:lnTo>
                      <a:pt x="131" y="117"/>
                    </a:lnTo>
                    <a:lnTo>
                      <a:pt x="132" y="122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2" y="132"/>
                    </a:lnTo>
                    <a:lnTo>
                      <a:pt x="131" y="137"/>
                    </a:lnTo>
                    <a:lnTo>
                      <a:pt x="129" y="141"/>
                    </a:lnTo>
                    <a:lnTo>
                      <a:pt x="125" y="144"/>
                    </a:lnTo>
                    <a:lnTo>
                      <a:pt x="122" y="148"/>
                    </a:lnTo>
                    <a:lnTo>
                      <a:pt x="118" y="151"/>
                    </a:lnTo>
                    <a:lnTo>
                      <a:pt x="113" y="153"/>
                    </a:lnTo>
                    <a:lnTo>
                      <a:pt x="108" y="154"/>
                    </a:lnTo>
                    <a:lnTo>
                      <a:pt x="108" y="154"/>
                    </a:lnTo>
                    <a:lnTo>
                      <a:pt x="108" y="169"/>
                    </a:lnTo>
                    <a:lnTo>
                      <a:pt x="88" y="16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09" name="Freeform 85"/>
              <p:cNvSpPr>
                <a:spLocks/>
              </p:cNvSpPr>
              <p:nvPr/>
            </p:nvSpPr>
            <p:spPr bwMode="auto">
              <a:xfrm>
                <a:off x="1591" y="340"/>
                <a:ext cx="125" cy="228"/>
              </a:xfrm>
              <a:custGeom>
                <a:avLst/>
                <a:gdLst>
                  <a:gd name="T0" fmla="*/ 0 w 125"/>
                  <a:gd name="T1" fmla="*/ 165 h 228"/>
                  <a:gd name="T2" fmla="*/ 0 w 125"/>
                  <a:gd name="T3" fmla="*/ 165 h 228"/>
                  <a:gd name="T4" fmla="*/ 1 w 125"/>
                  <a:gd name="T5" fmla="*/ 154 h 228"/>
                  <a:gd name="T6" fmla="*/ 2 w 125"/>
                  <a:gd name="T7" fmla="*/ 144 h 228"/>
                  <a:gd name="T8" fmla="*/ 5 w 125"/>
                  <a:gd name="T9" fmla="*/ 134 h 228"/>
                  <a:gd name="T10" fmla="*/ 8 w 125"/>
                  <a:gd name="T11" fmla="*/ 124 h 228"/>
                  <a:gd name="T12" fmla="*/ 17 w 125"/>
                  <a:gd name="T13" fmla="*/ 106 h 228"/>
                  <a:gd name="T14" fmla="*/ 27 w 125"/>
                  <a:gd name="T15" fmla="*/ 86 h 228"/>
                  <a:gd name="T16" fmla="*/ 38 w 125"/>
                  <a:gd name="T17" fmla="*/ 66 h 228"/>
                  <a:gd name="T18" fmla="*/ 48 w 125"/>
                  <a:gd name="T19" fmla="*/ 46 h 228"/>
                  <a:gd name="T20" fmla="*/ 53 w 125"/>
                  <a:gd name="T21" fmla="*/ 36 h 228"/>
                  <a:gd name="T22" fmla="*/ 56 w 125"/>
                  <a:gd name="T23" fmla="*/ 24 h 228"/>
                  <a:gd name="T24" fmla="*/ 60 w 125"/>
                  <a:gd name="T25" fmla="*/ 12 h 228"/>
                  <a:gd name="T26" fmla="*/ 62 w 125"/>
                  <a:gd name="T27" fmla="*/ 0 h 228"/>
                  <a:gd name="T28" fmla="*/ 62 w 125"/>
                  <a:gd name="T29" fmla="*/ 0 h 228"/>
                  <a:gd name="T30" fmla="*/ 65 w 125"/>
                  <a:gd name="T31" fmla="*/ 12 h 228"/>
                  <a:gd name="T32" fmla="*/ 68 w 125"/>
                  <a:gd name="T33" fmla="*/ 24 h 228"/>
                  <a:gd name="T34" fmla="*/ 73 w 125"/>
                  <a:gd name="T35" fmla="*/ 36 h 228"/>
                  <a:gd name="T36" fmla="*/ 77 w 125"/>
                  <a:gd name="T37" fmla="*/ 46 h 228"/>
                  <a:gd name="T38" fmla="*/ 87 w 125"/>
                  <a:gd name="T39" fmla="*/ 66 h 228"/>
                  <a:gd name="T40" fmla="*/ 98 w 125"/>
                  <a:gd name="T41" fmla="*/ 86 h 228"/>
                  <a:gd name="T42" fmla="*/ 109 w 125"/>
                  <a:gd name="T43" fmla="*/ 106 h 228"/>
                  <a:gd name="T44" fmla="*/ 117 w 125"/>
                  <a:gd name="T45" fmla="*/ 124 h 228"/>
                  <a:gd name="T46" fmla="*/ 120 w 125"/>
                  <a:gd name="T47" fmla="*/ 134 h 228"/>
                  <a:gd name="T48" fmla="*/ 123 w 125"/>
                  <a:gd name="T49" fmla="*/ 144 h 228"/>
                  <a:gd name="T50" fmla="*/ 125 w 125"/>
                  <a:gd name="T51" fmla="*/ 154 h 228"/>
                  <a:gd name="T52" fmla="*/ 125 w 125"/>
                  <a:gd name="T53" fmla="*/ 165 h 228"/>
                  <a:gd name="T54" fmla="*/ 125 w 125"/>
                  <a:gd name="T55" fmla="*/ 165 h 228"/>
                  <a:gd name="T56" fmla="*/ 125 w 125"/>
                  <a:gd name="T57" fmla="*/ 171 h 228"/>
                  <a:gd name="T58" fmla="*/ 124 w 125"/>
                  <a:gd name="T59" fmla="*/ 178 h 228"/>
                  <a:gd name="T60" fmla="*/ 122 w 125"/>
                  <a:gd name="T61" fmla="*/ 184 h 228"/>
                  <a:gd name="T62" fmla="*/ 120 w 125"/>
                  <a:gd name="T63" fmla="*/ 189 h 228"/>
                  <a:gd name="T64" fmla="*/ 115 w 125"/>
                  <a:gd name="T65" fmla="*/ 200 h 228"/>
                  <a:gd name="T66" fmla="*/ 107 w 125"/>
                  <a:gd name="T67" fmla="*/ 209 h 228"/>
                  <a:gd name="T68" fmla="*/ 97 w 125"/>
                  <a:gd name="T69" fmla="*/ 217 h 228"/>
                  <a:gd name="T70" fmla="*/ 87 w 125"/>
                  <a:gd name="T71" fmla="*/ 223 h 228"/>
                  <a:gd name="T72" fmla="*/ 81 w 125"/>
                  <a:gd name="T73" fmla="*/ 225 h 228"/>
                  <a:gd name="T74" fmla="*/ 75 w 125"/>
                  <a:gd name="T75" fmla="*/ 226 h 228"/>
                  <a:gd name="T76" fmla="*/ 68 w 125"/>
                  <a:gd name="T77" fmla="*/ 227 h 228"/>
                  <a:gd name="T78" fmla="*/ 62 w 125"/>
                  <a:gd name="T79" fmla="*/ 228 h 228"/>
                  <a:gd name="T80" fmla="*/ 62 w 125"/>
                  <a:gd name="T81" fmla="*/ 228 h 228"/>
                  <a:gd name="T82" fmla="*/ 56 w 125"/>
                  <a:gd name="T83" fmla="*/ 227 h 228"/>
                  <a:gd name="T84" fmla="*/ 50 w 125"/>
                  <a:gd name="T85" fmla="*/ 226 h 228"/>
                  <a:gd name="T86" fmla="*/ 44 w 125"/>
                  <a:gd name="T87" fmla="*/ 225 h 228"/>
                  <a:gd name="T88" fmla="*/ 38 w 125"/>
                  <a:gd name="T89" fmla="*/ 223 h 228"/>
                  <a:gd name="T90" fmla="*/ 27 w 125"/>
                  <a:gd name="T91" fmla="*/ 217 h 228"/>
                  <a:gd name="T92" fmla="*/ 18 w 125"/>
                  <a:gd name="T93" fmla="*/ 209 h 228"/>
                  <a:gd name="T94" fmla="*/ 10 w 125"/>
                  <a:gd name="T95" fmla="*/ 200 h 228"/>
                  <a:gd name="T96" fmla="*/ 5 w 125"/>
                  <a:gd name="T97" fmla="*/ 189 h 228"/>
                  <a:gd name="T98" fmla="*/ 3 w 125"/>
                  <a:gd name="T99" fmla="*/ 184 h 228"/>
                  <a:gd name="T100" fmla="*/ 1 w 125"/>
                  <a:gd name="T101" fmla="*/ 178 h 228"/>
                  <a:gd name="T102" fmla="*/ 0 w 125"/>
                  <a:gd name="T103" fmla="*/ 171 h 228"/>
                  <a:gd name="T104" fmla="*/ 0 w 125"/>
                  <a:gd name="T105" fmla="*/ 165 h 228"/>
                  <a:gd name="T106" fmla="*/ 0 w 125"/>
                  <a:gd name="T107" fmla="*/ 165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228">
                    <a:moveTo>
                      <a:pt x="0" y="165"/>
                    </a:moveTo>
                    <a:lnTo>
                      <a:pt x="0" y="165"/>
                    </a:lnTo>
                    <a:lnTo>
                      <a:pt x="1" y="154"/>
                    </a:lnTo>
                    <a:lnTo>
                      <a:pt x="2" y="144"/>
                    </a:lnTo>
                    <a:lnTo>
                      <a:pt x="5" y="134"/>
                    </a:lnTo>
                    <a:lnTo>
                      <a:pt x="8" y="124"/>
                    </a:lnTo>
                    <a:lnTo>
                      <a:pt x="17" y="106"/>
                    </a:lnTo>
                    <a:lnTo>
                      <a:pt x="27" y="86"/>
                    </a:lnTo>
                    <a:lnTo>
                      <a:pt x="38" y="66"/>
                    </a:lnTo>
                    <a:lnTo>
                      <a:pt x="48" y="46"/>
                    </a:lnTo>
                    <a:lnTo>
                      <a:pt x="53" y="36"/>
                    </a:lnTo>
                    <a:lnTo>
                      <a:pt x="56" y="24"/>
                    </a:lnTo>
                    <a:lnTo>
                      <a:pt x="60" y="1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12"/>
                    </a:lnTo>
                    <a:lnTo>
                      <a:pt x="68" y="24"/>
                    </a:lnTo>
                    <a:lnTo>
                      <a:pt x="73" y="36"/>
                    </a:lnTo>
                    <a:lnTo>
                      <a:pt x="77" y="46"/>
                    </a:lnTo>
                    <a:lnTo>
                      <a:pt x="87" y="66"/>
                    </a:lnTo>
                    <a:lnTo>
                      <a:pt x="98" y="86"/>
                    </a:lnTo>
                    <a:lnTo>
                      <a:pt x="109" y="106"/>
                    </a:lnTo>
                    <a:lnTo>
                      <a:pt x="117" y="124"/>
                    </a:lnTo>
                    <a:lnTo>
                      <a:pt x="120" y="134"/>
                    </a:lnTo>
                    <a:lnTo>
                      <a:pt x="123" y="144"/>
                    </a:lnTo>
                    <a:lnTo>
                      <a:pt x="125" y="154"/>
                    </a:lnTo>
                    <a:lnTo>
                      <a:pt x="125" y="165"/>
                    </a:lnTo>
                    <a:lnTo>
                      <a:pt x="125" y="165"/>
                    </a:lnTo>
                    <a:lnTo>
                      <a:pt x="125" y="171"/>
                    </a:lnTo>
                    <a:lnTo>
                      <a:pt x="124" y="178"/>
                    </a:lnTo>
                    <a:lnTo>
                      <a:pt x="122" y="184"/>
                    </a:lnTo>
                    <a:lnTo>
                      <a:pt x="120" y="189"/>
                    </a:lnTo>
                    <a:lnTo>
                      <a:pt x="115" y="200"/>
                    </a:lnTo>
                    <a:lnTo>
                      <a:pt x="107" y="209"/>
                    </a:lnTo>
                    <a:lnTo>
                      <a:pt x="97" y="217"/>
                    </a:lnTo>
                    <a:lnTo>
                      <a:pt x="87" y="223"/>
                    </a:lnTo>
                    <a:lnTo>
                      <a:pt x="81" y="225"/>
                    </a:lnTo>
                    <a:lnTo>
                      <a:pt x="75" y="226"/>
                    </a:lnTo>
                    <a:lnTo>
                      <a:pt x="68" y="227"/>
                    </a:lnTo>
                    <a:lnTo>
                      <a:pt x="62" y="228"/>
                    </a:lnTo>
                    <a:lnTo>
                      <a:pt x="62" y="228"/>
                    </a:lnTo>
                    <a:lnTo>
                      <a:pt x="56" y="227"/>
                    </a:lnTo>
                    <a:lnTo>
                      <a:pt x="50" y="226"/>
                    </a:lnTo>
                    <a:lnTo>
                      <a:pt x="44" y="225"/>
                    </a:lnTo>
                    <a:lnTo>
                      <a:pt x="38" y="223"/>
                    </a:lnTo>
                    <a:lnTo>
                      <a:pt x="27" y="217"/>
                    </a:lnTo>
                    <a:lnTo>
                      <a:pt x="18" y="209"/>
                    </a:lnTo>
                    <a:lnTo>
                      <a:pt x="10" y="200"/>
                    </a:lnTo>
                    <a:lnTo>
                      <a:pt x="5" y="189"/>
                    </a:lnTo>
                    <a:lnTo>
                      <a:pt x="3" y="184"/>
                    </a:lnTo>
                    <a:lnTo>
                      <a:pt x="1" y="178"/>
                    </a:lnTo>
                    <a:lnTo>
                      <a:pt x="0" y="171"/>
                    </a:lnTo>
                    <a:lnTo>
                      <a:pt x="0" y="165"/>
                    </a:lnTo>
                    <a:lnTo>
                      <a:pt x="0" y="16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0" name="Line 86"/>
              <p:cNvSpPr>
                <a:spLocks noChangeShapeType="1"/>
              </p:cNvSpPr>
              <p:nvPr/>
            </p:nvSpPr>
            <p:spPr bwMode="auto">
              <a:xfrm>
                <a:off x="1613" y="505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1" name="Freeform 87"/>
              <p:cNvSpPr>
                <a:spLocks/>
              </p:cNvSpPr>
              <p:nvPr/>
            </p:nvSpPr>
            <p:spPr bwMode="auto">
              <a:xfrm>
                <a:off x="1610" y="433"/>
                <a:ext cx="29" cy="68"/>
              </a:xfrm>
              <a:custGeom>
                <a:avLst/>
                <a:gdLst>
                  <a:gd name="T0" fmla="*/ 29 w 29"/>
                  <a:gd name="T1" fmla="*/ 1 h 68"/>
                  <a:gd name="T2" fmla="*/ 29 w 29"/>
                  <a:gd name="T3" fmla="*/ 1 h 68"/>
                  <a:gd name="T4" fmla="*/ 26 w 29"/>
                  <a:gd name="T5" fmla="*/ 0 h 68"/>
                  <a:gd name="T6" fmla="*/ 24 w 29"/>
                  <a:gd name="T7" fmla="*/ 2 h 68"/>
                  <a:gd name="T8" fmla="*/ 24 w 29"/>
                  <a:gd name="T9" fmla="*/ 2 h 68"/>
                  <a:gd name="T10" fmla="*/ 24 w 29"/>
                  <a:gd name="T11" fmla="*/ 2 h 68"/>
                  <a:gd name="T12" fmla="*/ 14 w 29"/>
                  <a:gd name="T13" fmla="*/ 19 h 68"/>
                  <a:gd name="T14" fmla="*/ 7 w 29"/>
                  <a:gd name="T15" fmla="*/ 35 h 68"/>
                  <a:gd name="T16" fmla="*/ 4 w 29"/>
                  <a:gd name="T17" fmla="*/ 43 h 68"/>
                  <a:gd name="T18" fmla="*/ 1 w 29"/>
                  <a:gd name="T19" fmla="*/ 52 h 68"/>
                  <a:gd name="T20" fmla="*/ 0 w 29"/>
                  <a:gd name="T21" fmla="*/ 60 h 68"/>
                  <a:gd name="T22" fmla="*/ 0 w 29"/>
                  <a:gd name="T23" fmla="*/ 68 h 68"/>
                  <a:gd name="T24" fmla="*/ 0 w 29"/>
                  <a:gd name="T2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68">
                    <a:moveTo>
                      <a:pt x="29" y="1"/>
                    </a:moveTo>
                    <a:lnTo>
                      <a:pt x="29" y="1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4" y="19"/>
                    </a:lnTo>
                    <a:lnTo>
                      <a:pt x="7" y="35"/>
                    </a:lnTo>
                    <a:lnTo>
                      <a:pt x="4" y="43"/>
                    </a:lnTo>
                    <a:lnTo>
                      <a:pt x="1" y="52"/>
                    </a:lnTo>
                    <a:lnTo>
                      <a:pt x="0" y="60"/>
                    </a:lnTo>
                    <a:lnTo>
                      <a:pt x="0" y="68"/>
                    </a:lnTo>
                    <a:lnTo>
                      <a:pt x="0" y="6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2" name="Freeform 88"/>
              <p:cNvSpPr>
                <a:spLocks/>
              </p:cNvSpPr>
              <p:nvPr/>
            </p:nvSpPr>
            <p:spPr bwMode="auto">
              <a:xfrm>
                <a:off x="3077" y="1985"/>
                <a:ext cx="88" cy="161"/>
              </a:xfrm>
              <a:custGeom>
                <a:avLst/>
                <a:gdLst>
                  <a:gd name="T0" fmla="*/ 0 w 88"/>
                  <a:gd name="T1" fmla="*/ 116 h 161"/>
                  <a:gd name="T2" fmla="*/ 0 w 88"/>
                  <a:gd name="T3" fmla="*/ 116 h 161"/>
                  <a:gd name="T4" fmla="*/ 0 w 88"/>
                  <a:gd name="T5" fmla="*/ 109 h 161"/>
                  <a:gd name="T6" fmla="*/ 2 w 88"/>
                  <a:gd name="T7" fmla="*/ 102 h 161"/>
                  <a:gd name="T8" fmla="*/ 3 w 88"/>
                  <a:gd name="T9" fmla="*/ 95 h 161"/>
                  <a:gd name="T10" fmla="*/ 6 w 88"/>
                  <a:gd name="T11" fmla="*/ 88 h 161"/>
                  <a:gd name="T12" fmla="*/ 12 w 88"/>
                  <a:gd name="T13" fmla="*/ 74 h 161"/>
                  <a:gd name="T14" fmla="*/ 19 w 88"/>
                  <a:gd name="T15" fmla="*/ 61 h 161"/>
                  <a:gd name="T16" fmla="*/ 26 w 88"/>
                  <a:gd name="T17" fmla="*/ 47 h 161"/>
                  <a:gd name="T18" fmla="*/ 34 w 88"/>
                  <a:gd name="T19" fmla="*/ 33 h 161"/>
                  <a:gd name="T20" fmla="*/ 40 w 88"/>
                  <a:gd name="T21" fmla="*/ 17 h 161"/>
                  <a:gd name="T22" fmla="*/ 43 w 88"/>
                  <a:gd name="T23" fmla="*/ 8 h 161"/>
                  <a:gd name="T24" fmla="*/ 44 w 88"/>
                  <a:gd name="T25" fmla="*/ 0 h 161"/>
                  <a:gd name="T26" fmla="*/ 44 w 88"/>
                  <a:gd name="T27" fmla="*/ 0 h 161"/>
                  <a:gd name="T28" fmla="*/ 46 w 88"/>
                  <a:gd name="T29" fmla="*/ 8 h 161"/>
                  <a:gd name="T30" fmla="*/ 48 w 88"/>
                  <a:gd name="T31" fmla="*/ 17 h 161"/>
                  <a:gd name="T32" fmla="*/ 54 w 88"/>
                  <a:gd name="T33" fmla="*/ 33 h 161"/>
                  <a:gd name="T34" fmla="*/ 61 w 88"/>
                  <a:gd name="T35" fmla="*/ 47 h 161"/>
                  <a:gd name="T36" fmla="*/ 70 w 88"/>
                  <a:gd name="T37" fmla="*/ 61 h 161"/>
                  <a:gd name="T38" fmla="*/ 77 w 88"/>
                  <a:gd name="T39" fmla="*/ 74 h 161"/>
                  <a:gd name="T40" fmla="*/ 83 w 88"/>
                  <a:gd name="T41" fmla="*/ 88 h 161"/>
                  <a:gd name="T42" fmla="*/ 85 w 88"/>
                  <a:gd name="T43" fmla="*/ 95 h 161"/>
                  <a:gd name="T44" fmla="*/ 87 w 88"/>
                  <a:gd name="T45" fmla="*/ 102 h 161"/>
                  <a:gd name="T46" fmla="*/ 88 w 88"/>
                  <a:gd name="T47" fmla="*/ 109 h 161"/>
                  <a:gd name="T48" fmla="*/ 88 w 88"/>
                  <a:gd name="T49" fmla="*/ 116 h 161"/>
                  <a:gd name="T50" fmla="*/ 88 w 88"/>
                  <a:gd name="T51" fmla="*/ 116 h 161"/>
                  <a:gd name="T52" fmla="*/ 88 w 88"/>
                  <a:gd name="T53" fmla="*/ 126 h 161"/>
                  <a:gd name="T54" fmla="*/ 85 w 88"/>
                  <a:gd name="T55" fmla="*/ 134 h 161"/>
                  <a:gd name="T56" fmla="*/ 81 w 88"/>
                  <a:gd name="T57" fmla="*/ 141 h 161"/>
                  <a:gd name="T58" fmla="*/ 76 w 88"/>
                  <a:gd name="T59" fmla="*/ 148 h 161"/>
                  <a:gd name="T60" fmla="*/ 69 w 88"/>
                  <a:gd name="T61" fmla="*/ 153 h 161"/>
                  <a:gd name="T62" fmla="*/ 61 w 88"/>
                  <a:gd name="T63" fmla="*/ 158 h 161"/>
                  <a:gd name="T64" fmla="*/ 53 w 88"/>
                  <a:gd name="T65" fmla="*/ 161 h 161"/>
                  <a:gd name="T66" fmla="*/ 44 w 88"/>
                  <a:gd name="T67" fmla="*/ 161 h 161"/>
                  <a:gd name="T68" fmla="*/ 44 w 88"/>
                  <a:gd name="T69" fmla="*/ 161 h 161"/>
                  <a:gd name="T70" fmla="*/ 36 w 88"/>
                  <a:gd name="T71" fmla="*/ 161 h 161"/>
                  <a:gd name="T72" fmla="*/ 26 w 88"/>
                  <a:gd name="T73" fmla="*/ 158 h 161"/>
                  <a:gd name="T74" fmla="*/ 19 w 88"/>
                  <a:gd name="T75" fmla="*/ 153 h 161"/>
                  <a:gd name="T76" fmla="*/ 13 w 88"/>
                  <a:gd name="T77" fmla="*/ 148 h 161"/>
                  <a:gd name="T78" fmla="*/ 7 w 88"/>
                  <a:gd name="T79" fmla="*/ 141 h 161"/>
                  <a:gd name="T80" fmla="*/ 3 w 88"/>
                  <a:gd name="T81" fmla="*/ 134 h 161"/>
                  <a:gd name="T82" fmla="*/ 1 w 88"/>
                  <a:gd name="T83" fmla="*/ 126 h 161"/>
                  <a:gd name="T84" fmla="*/ 0 w 88"/>
                  <a:gd name="T85" fmla="*/ 116 h 161"/>
                  <a:gd name="T86" fmla="*/ 0 w 88"/>
                  <a:gd name="T87" fmla="*/ 11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8" h="161">
                    <a:moveTo>
                      <a:pt x="0" y="116"/>
                    </a:moveTo>
                    <a:lnTo>
                      <a:pt x="0" y="116"/>
                    </a:lnTo>
                    <a:lnTo>
                      <a:pt x="0" y="109"/>
                    </a:lnTo>
                    <a:lnTo>
                      <a:pt x="2" y="102"/>
                    </a:lnTo>
                    <a:lnTo>
                      <a:pt x="3" y="95"/>
                    </a:lnTo>
                    <a:lnTo>
                      <a:pt x="6" y="88"/>
                    </a:lnTo>
                    <a:lnTo>
                      <a:pt x="12" y="74"/>
                    </a:lnTo>
                    <a:lnTo>
                      <a:pt x="19" y="61"/>
                    </a:lnTo>
                    <a:lnTo>
                      <a:pt x="26" y="47"/>
                    </a:lnTo>
                    <a:lnTo>
                      <a:pt x="34" y="33"/>
                    </a:lnTo>
                    <a:lnTo>
                      <a:pt x="40" y="17"/>
                    </a:lnTo>
                    <a:lnTo>
                      <a:pt x="43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8"/>
                    </a:lnTo>
                    <a:lnTo>
                      <a:pt x="48" y="17"/>
                    </a:lnTo>
                    <a:lnTo>
                      <a:pt x="54" y="33"/>
                    </a:lnTo>
                    <a:lnTo>
                      <a:pt x="61" y="47"/>
                    </a:lnTo>
                    <a:lnTo>
                      <a:pt x="70" y="61"/>
                    </a:lnTo>
                    <a:lnTo>
                      <a:pt x="77" y="74"/>
                    </a:lnTo>
                    <a:lnTo>
                      <a:pt x="83" y="88"/>
                    </a:lnTo>
                    <a:lnTo>
                      <a:pt x="85" y="95"/>
                    </a:lnTo>
                    <a:lnTo>
                      <a:pt x="87" y="102"/>
                    </a:lnTo>
                    <a:lnTo>
                      <a:pt x="88" y="109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88" y="126"/>
                    </a:lnTo>
                    <a:lnTo>
                      <a:pt x="85" y="134"/>
                    </a:lnTo>
                    <a:lnTo>
                      <a:pt x="81" y="141"/>
                    </a:lnTo>
                    <a:lnTo>
                      <a:pt x="76" y="148"/>
                    </a:lnTo>
                    <a:lnTo>
                      <a:pt x="69" y="153"/>
                    </a:lnTo>
                    <a:lnTo>
                      <a:pt x="61" y="158"/>
                    </a:lnTo>
                    <a:lnTo>
                      <a:pt x="53" y="161"/>
                    </a:lnTo>
                    <a:lnTo>
                      <a:pt x="44" y="161"/>
                    </a:lnTo>
                    <a:lnTo>
                      <a:pt x="44" y="161"/>
                    </a:lnTo>
                    <a:lnTo>
                      <a:pt x="36" y="161"/>
                    </a:lnTo>
                    <a:lnTo>
                      <a:pt x="26" y="158"/>
                    </a:lnTo>
                    <a:lnTo>
                      <a:pt x="19" y="153"/>
                    </a:lnTo>
                    <a:lnTo>
                      <a:pt x="13" y="148"/>
                    </a:lnTo>
                    <a:lnTo>
                      <a:pt x="7" y="141"/>
                    </a:lnTo>
                    <a:lnTo>
                      <a:pt x="3" y="134"/>
                    </a:lnTo>
                    <a:lnTo>
                      <a:pt x="1" y="126"/>
                    </a:lnTo>
                    <a:lnTo>
                      <a:pt x="0" y="116"/>
                    </a:lnTo>
                    <a:lnTo>
                      <a:pt x="0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3" name="Line 89"/>
              <p:cNvSpPr>
                <a:spLocks noChangeShapeType="1"/>
              </p:cNvSpPr>
              <p:nvPr/>
            </p:nvSpPr>
            <p:spPr bwMode="auto">
              <a:xfrm>
                <a:off x="3095" y="2099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4" name="Line 90"/>
              <p:cNvSpPr>
                <a:spLocks noChangeShapeType="1"/>
              </p:cNvSpPr>
              <p:nvPr/>
            </p:nvSpPr>
            <p:spPr bwMode="auto">
              <a:xfrm>
                <a:off x="3093" y="2101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5" name="Freeform 91"/>
              <p:cNvSpPr>
                <a:spLocks/>
              </p:cNvSpPr>
              <p:nvPr/>
            </p:nvSpPr>
            <p:spPr bwMode="auto">
              <a:xfrm>
                <a:off x="3090" y="2051"/>
                <a:ext cx="21" cy="48"/>
              </a:xfrm>
              <a:custGeom>
                <a:avLst/>
                <a:gdLst>
                  <a:gd name="T0" fmla="*/ 21 w 21"/>
                  <a:gd name="T1" fmla="*/ 0 h 48"/>
                  <a:gd name="T2" fmla="*/ 21 w 21"/>
                  <a:gd name="T3" fmla="*/ 0 h 48"/>
                  <a:gd name="T4" fmla="*/ 19 w 21"/>
                  <a:gd name="T5" fmla="*/ 0 h 48"/>
                  <a:gd name="T6" fmla="*/ 18 w 21"/>
                  <a:gd name="T7" fmla="*/ 1 h 48"/>
                  <a:gd name="T8" fmla="*/ 18 w 21"/>
                  <a:gd name="T9" fmla="*/ 1 h 48"/>
                  <a:gd name="T10" fmla="*/ 18 w 21"/>
                  <a:gd name="T11" fmla="*/ 1 h 48"/>
                  <a:gd name="T12" fmla="*/ 11 w 21"/>
                  <a:gd name="T13" fmla="*/ 13 h 48"/>
                  <a:gd name="T14" fmla="*/ 5 w 21"/>
                  <a:gd name="T15" fmla="*/ 25 h 48"/>
                  <a:gd name="T16" fmla="*/ 2 w 21"/>
                  <a:gd name="T17" fmla="*/ 36 h 48"/>
                  <a:gd name="T18" fmla="*/ 0 w 21"/>
                  <a:gd name="T19" fmla="*/ 42 h 48"/>
                  <a:gd name="T20" fmla="*/ 0 w 21"/>
                  <a:gd name="T21" fmla="*/ 48 h 48"/>
                  <a:gd name="T22" fmla="*/ 0 w 21"/>
                  <a:gd name="T2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48">
                    <a:moveTo>
                      <a:pt x="21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1" y="13"/>
                    </a:lnTo>
                    <a:lnTo>
                      <a:pt x="5" y="25"/>
                    </a:lnTo>
                    <a:lnTo>
                      <a:pt x="2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4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6" name="Freeform 92"/>
              <p:cNvSpPr>
                <a:spLocks/>
              </p:cNvSpPr>
              <p:nvPr/>
            </p:nvSpPr>
            <p:spPr bwMode="auto">
              <a:xfrm>
                <a:off x="825" y="1624"/>
                <a:ext cx="69" cy="126"/>
              </a:xfrm>
              <a:custGeom>
                <a:avLst/>
                <a:gdLst>
                  <a:gd name="T0" fmla="*/ 0 w 69"/>
                  <a:gd name="T1" fmla="*/ 92 h 126"/>
                  <a:gd name="T2" fmla="*/ 0 w 69"/>
                  <a:gd name="T3" fmla="*/ 92 h 126"/>
                  <a:gd name="T4" fmla="*/ 0 w 69"/>
                  <a:gd name="T5" fmla="*/ 86 h 126"/>
                  <a:gd name="T6" fmla="*/ 1 w 69"/>
                  <a:gd name="T7" fmla="*/ 80 h 126"/>
                  <a:gd name="T8" fmla="*/ 4 w 69"/>
                  <a:gd name="T9" fmla="*/ 69 h 126"/>
                  <a:gd name="T10" fmla="*/ 10 w 69"/>
                  <a:gd name="T11" fmla="*/ 59 h 126"/>
                  <a:gd name="T12" fmla="*/ 15 w 69"/>
                  <a:gd name="T13" fmla="*/ 47 h 126"/>
                  <a:gd name="T14" fmla="*/ 21 w 69"/>
                  <a:gd name="T15" fmla="*/ 37 h 126"/>
                  <a:gd name="T16" fmla="*/ 27 w 69"/>
                  <a:gd name="T17" fmla="*/ 26 h 126"/>
                  <a:gd name="T18" fmla="*/ 31 w 69"/>
                  <a:gd name="T19" fmla="*/ 14 h 126"/>
                  <a:gd name="T20" fmla="*/ 34 w 69"/>
                  <a:gd name="T21" fmla="*/ 0 h 126"/>
                  <a:gd name="T22" fmla="*/ 34 w 69"/>
                  <a:gd name="T23" fmla="*/ 0 h 126"/>
                  <a:gd name="T24" fmla="*/ 37 w 69"/>
                  <a:gd name="T25" fmla="*/ 14 h 126"/>
                  <a:gd name="T26" fmla="*/ 43 w 69"/>
                  <a:gd name="T27" fmla="*/ 26 h 126"/>
                  <a:gd name="T28" fmla="*/ 49 w 69"/>
                  <a:gd name="T29" fmla="*/ 37 h 126"/>
                  <a:gd name="T30" fmla="*/ 54 w 69"/>
                  <a:gd name="T31" fmla="*/ 47 h 126"/>
                  <a:gd name="T32" fmla="*/ 60 w 69"/>
                  <a:gd name="T33" fmla="*/ 59 h 126"/>
                  <a:gd name="T34" fmla="*/ 65 w 69"/>
                  <a:gd name="T35" fmla="*/ 69 h 126"/>
                  <a:gd name="T36" fmla="*/ 68 w 69"/>
                  <a:gd name="T37" fmla="*/ 80 h 126"/>
                  <a:gd name="T38" fmla="*/ 69 w 69"/>
                  <a:gd name="T39" fmla="*/ 86 h 126"/>
                  <a:gd name="T40" fmla="*/ 69 w 69"/>
                  <a:gd name="T41" fmla="*/ 92 h 126"/>
                  <a:gd name="T42" fmla="*/ 69 w 69"/>
                  <a:gd name="T43" fmla="*/ 92 h 126"/>
                  <a:gd name="T44" fmla="*/ 68 w 69"/>
                  <a:gd name="T45" fmla="*/ 99 h 126"/>
                  <a:gd name="T46" fmla="*/ 66 w 69"/>
                  <a:gd name="T47" fmla="*/ 105 h 126"/>
                  <a:gd name="T48" fmla="*/ 63 w 69"/>
                  <a:gd name="T49" fmla="*/ 111 h 126"/>
                  <a:gd name="T50" fmla="*/ 59 w 69"/>
                  <a:gd name="T51" fmla="*/ 116 h 126"/>
                  <a:gd name="T52" fmla="*/ 54 w 69"/>
                  <a:gd name="T53" fmla="*/ 121 h 126"/>
                  <a:gd name="T54" fmla="*/ 49 w 69"/>
                  <a:gd name="T55" fmla="*/ 124 h 126"/>
                  <a:gd name="T56" fmla="*/ 42 w 69"/>
                  <a:gd name="T57" fmla="*/ 126 h 126"/>
                  <a:gd name="T58" fmla="*/ 34 w 69"/>
                  <a:gd name="T59" fmla="*/ 126 h 126"/>
                  <a:gd name="T60" fmla="*/ 34 w 69"/>
                  <a:gd name="T61" fmla="*/ 126 h 126"/>
                  <a:gd name="T62" fmla="*/ 28 w 69"/>
                  <a:gd name="T63" fmla="*/ 126 h 126"/>
                  <a:gd name="T64" fmla="*/ 21 w 69"/>
                  <a:gd name="T65" fmla="*/ 124 h 126"/>
                  <a:gd name="T66" fmla="*/ 15 w 69"/>
                  <a:gd name="T67" fmla="*/ 121 h 126"/>
                  <a:gd name="T68" fmla="*/ 10 w 69"/>
                  <a:gd name="T69" fmla="*/ 116 h 126"/>
                  <a:gd name="T70" fmla="*/ 6 w 69"/>
                  <a:gd name="T71" fmla="*/ 111 h 126"/>
                  <a:gd name="T72" fmla="*/ 2 w 69"/>
                  <a:gd name="T73" fmla="*/ 105 h 126"/>
                  <a:gd name="T74" fmla="*/ 0 w 69"/>
                  <a:gd name="T75" fmla="*/ 99 h 126"/>
                  <a:gd name="T76" fmla="*/ 0 w 69"/>
                  <a:gd name="T77" fmla="*/ 92 h 126"/>
                  <a:gd name="T78" fmla="*/ 0 w 69"/>
                  <a:gd name="T79" fmla="*/ 9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6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0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7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4"/>
                    </a:lnTo>
                    <a:lnTo>
                      <a:pt x="43" y="26"/>
                    </a:lnTo>
                    <a:lnTo>
                      <a:pt x="49" y="37"/>
                    </a:lnTo>
                    <a:lnTo>
                      <a:pt x="54" y="47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0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8" y="99"/>
                    </a:lnTo>
                    <a:lnTo>
                      <a:pt x="66" y="105"/>
                    </a:lnTo>
                    <a:lnTo>
                      <a:pt x="63" y="111"/>
                    </a:lnTo>
                    <a:lnTo>
                      <a:pt x="59" y="116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2" y="126"/>
                    </a:lnTo>
                    <a:lnTo>
                      <a:pt x="34" y="126"/>
                    </a:lnTo>
                    <a:lnTo>
                      <a:pt x="34" y="126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5" y="121"/>
                    </a:lnTo>
                    <a:lnTo>
                      <a:pt x="10" y="116"/>
                    </a:lnTo>
                    <a:lnTo>
                      <a:pt x="6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7" name="Line 93"/>
              <p:cNvSpPr>
                <a:spLocks noChangeShapeType="1"/>
              </p:cNvSpPr>
              <p:nvPr/>
            </p:nvSpPr>
            <p:spPr bwMode="auto">
              <a:xfrm>
                <a:off x="840" y="1714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8" name="Line 94"/>
              <p:cNvSpPr>
                <a:spLocks noChangeShapeType="1"/>
              </p:cNvSpPr>
              <p:nvPr/>
            </p:nvSpPr>
            <p:spPr bwMode="auto">
              <a:xfrm>
                <a:off x="838" y="1716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19" name="Freeform 95"/>
              <p:cNvSpPr>
                <a:spLocks/>
              </p:cNvSpPr>
              <p:nvPr/>
            </p:nvSpPr>
            <p:spPr bwMode="auto">
              <a:xfrm>
                <a:off x="836" y="1676"/>
                <a:ext cx="16" cy="38"/>
              </a:xfrm>
              <a:custGeom>
                <a:avLst/>
                <a:gdLst>
                  <a:gd name="T0" fmla="*/ 16 w 16"/>
                  <a:gd name="T1" fmla="*/ 1 h 38"/>
                  <a:gd name="T2" fmla="*/ 16 w 16"/>
                  <a:gd name="T3" fmla="*/ 1 h 38"/>
                  <a:gd name="T4" fmla="*/ 14 w 16"/>
                  <a:gd name="T5" fmla="*/ 0 h 38"/>
                  <a:gd name="T6" fmla="*/ 13 w 16"/>
                  <a:gd name="T7" fmla="*/ 1 h 38"/>
                  <a:gd name="T8" fmla="*/ 13 w 16"/>
                  <a:gd name="T9" fmla="*/ 1 h 38"/>
                  <a:gd name="T10" fmla="*/ 13 w 16"/>
                  <a:gd name="T11" fmla="*/ 1 h 38"/>
                  <a:gd name="T12" fmla="*/ 8 w 16"/>
                  <a:gd name="T13" fmla="*/ 10 h 38"/>
                  <a:gd name="T14" fmla="*/ 4 w 16"/>
                  <a:gd name="T15" fmla="*/ 19 h 38"/>
                  <a:gd name="T16" fmla="*/ 1 w 16"/>
                  <a:gd name="T17" fmla="*/ 28 h 38"/>
                  <a:gd name="T18" fmla="*/ 0 w 16"/>
                  <a:gd name="T19" fmla="*/ 38 h 38"/>
                  <a:gd name="T20" fmla="*/ 0 w 16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8">
                    <a:moveTo>
                      <a:pt x="16" y="1"/>
                    </a:moveTo>
                    <a:lnTo>
                      <a:pt x="16" y="1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10"/>
                    </a:lnTo>
                    <a:lnTo>
                      <a:pt x="4" y="19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0" y="3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0" name="Freeform 96"/>
              <p:cNvSpPr>
                <a:spLocks/>
              </p:cNvSpPr>
              <p:nvPr/>
            </p:nvSpPr>
            <p:spPr bwMode="auto">
              <a:xfrm>
                <a:off x="4110" y="2206"/>
                <a:ext cx="69" cy="127"/>
              </a:xfrm>
              <a:custGeom>
                <a:avLst/>
                <a:gdLst>
                  <a:gd name="T0" fmla="*/ 0 w 69"/>
                  <a:gd name="T1" fmla="*/ 92 h 127"/>
                  <a:gd name="T2" fmla="*/ 0 w 69"/>
                  <a:gd name="T3" fmla="*/ 92 h 127"/>
                  <a:gd name="T4" fmla="*/ 0 w 69"/>
                  <a:gd name="T5" fmla="*/ 86 h 127"/>
                  <a:gd name="T6" fmla="*/ 1 w 69"/>
                  <a:gd name="T7" fmla="*/ 81 h 127"/>
                  <a:gd name="T8" fmla="*/ 4 w 69"/>
                  <a:gd name="T9" fmla="*/ 69 h 127"/>
                  <a:gd name="T10" fmla="*/ 10 w 69"/>
                  <a:gd name="T11" fmla="*/ 59 h 127"/>
                  <a:gd name="T12" fmla="*/ 15 w 69"/>
                  <a:gd name="T13" fmla="*/ 49 h 127"/>
                  <a:gd name="T14" fmla="*/ 21 w 69"/>
                  <a:gd name="T15" fmla="*/ 37 h 127"/>
                  <a:gd name="T16" fmla="*/ 27 w 69"/>
                  <a:gd name="T17" fmla="*/ 26 h 127"/>
                  <a:gd name="T18" fmla="*/ 31 w 69"/>
                  <a:gd name="T19" fmla="*/ 14 h 127"/>
                  <a:gd name="T20" fmla="*/ 34 w 69"/>
                  <a:gd name="T21" fmla="*/ 0 h 127"/>
                  <a:gd name="T22" fmla="*/ 34 w 69"/>
                  <a:gd name="T23" fmla="*/ 0 h 127"/>
                  <a:gd name="T24" fmla="*/ 38 w 69"/>
                  <a:gd name="T25" fmla="*/ 14 h 127"/>
                  <a:gd name="T26" fmla="*/ 42 w 69"/>
                  <a:gd name="T27" fmla="*/ 26 h 127"/>
                  <a:gd name="T28" fmla="*/ 49 w 69"/>
                  <a:gd name="T29" fmla="*/ 37 h 127"/>
                  <a:gd name="T30" fmla="*/ 55 w 69"/>
                  <a:gd name="T31" fmla="*/ 49 h 127"/>
                  <a:gd name="T32" fmla="*/ 60 w 69"/>
                  <a:gd name="T33" fmla="*/ 59 h 127"/>
                  <a:gd name="T34" fmla="*/ 65 w 69"/>
                  <a:gd name="T35" fmla="*/ 69 h 127"/>
                  <a:gd name="T36" fmla="*/ 68 w 69"/>
                  <a:gd name="T37" fmla="*/ 81 h 127"/>
                  <a:gd name="T38" fmla="*/ 69 w 69"/>
                  <a:gd name="T39" fmla="*/ 86 h 127"/>
                  <a:gd name="T40" fmla="*/ 69 w 69"/>
                  <a:gd name="T41" fmla="*/ 92 h 127"/>
                  <a:gd name="T42" fmla="*/ 69 w 69"/>
                  <a:gd name="T43" fmla="*/ 92 h 127"/>
                  <a:gd name="T44" fmla="*/ 69 w 69"/>
                  <a:gd name="T45" fmla="*/ 99 h 127"/>
                  <a:gd name="T46" fmla="*/ 67 w 69"/>
                  <a:gd name="T47" fmla="*/ 105 h 127"/>
                  <a:gd name="T48" fmla="*/ 63 w 69"/>
                  <a:gd name="T49" fmla="*/ 111 h 127"/>
                  <a:gd name="T50" fmla="*/ 59 w 69"/>
                  <a:gd name="T51" fmla="*/ 117 h 127"/>
                  <a:gd name="T52" fmla="*/ 54 w 69"/>
                  <a:gd name="T53" fmla="*/ 121 h 127"/>
                  <a:gd name="T54" fmla="*/ 49 w 69"/>
                  <a:gd name="T55" fmla="*/ 124 h 127"/>
                  <a:gd name="T56" fmla="*/ 41 w 69"/>
                  <a:gd name="T57" fmla="*/ 126 h 127"/>
                  <a:gd name="T58" fmla="*/ 34 w 69"/>
                  <a:gd name="T59" fmla="*/ 127 h 127"/>
                  <a:gd name="T60" fmla="*/ 34 w 69"/>
                  <a:gd name="T61" fmla="*/ 127 h 127"/>
                  <a:gd name="T62" fmla="*/ 28 w 69"/>
                  <a:gd name="T63" fmla="*/ 126 h 127"/>
                  <a:gd name="T64" fmla="*/ 21 w 69"/>
                  <a:gd name="T65" fmla="*/ 124 h 127"/>
                  <a:gd name="T66" fmla="*/ 16 w 69"/>
                  <a:gd name="T67" fmla="*/ 121 h 127"/>
                  <a:gd name="T68" fmla="*/ 11 w 69"/>
                  <a:gd name="T69" fmla="*/ 117 h 127"/>
                  <a:gd name="T70" fmla="*/ 5 w 69"/>
                  <a:gd name="T71" fmla="*/ 111 h 127"/>
                  <a:gd name="T72" fmla="*/ 2 w 69"/>
                  <a:gd name="T73" fmla="*/ 105 h 127"/>
                  <a:gd name="T74" fmla="*/ 0 w 69"/>
                  <a:gd name="T75" fmla="*/ 99 h 127"/>
                  <a:gd name="T76" fmla="*/ 0 w 69"/>
                  <a:gd name="T77" fmla="*/ 92 h 127"/>
                  <a:gd name="T78" fmla="*/ 0 w 69"/>
                  <a:gd name="T79" fmla="*/ 9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7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9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8" y="14"/>
                    </a:lnTo>
                    <a:lnTo>
                      <a:pt x="42" y="26"/>
                    </a:lnTo>
                    <a:lnTo>
                      <a:pt x="49" y="37"/>
                    </a:lnTo>
                    <a:lnTo>
                      <a:pt x="55" y="49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1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9" y="99"/>
                    </a:lnTo>
                    <a:lnTo>
                      <a:pt x="67" y="105"/>
                    </a:lnTo>
                    <a:lnTo>
                      <a:pt x="63" y="111"/>
                    </a:lnTo>
                    <a:lnTo>
                      <a:pt x="59" y="117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1" y="126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6" y="121"/>
                    </a:lnTo>
                    <a:lnTo>
                      <a:pt x="11" y="117"/>
                    </a:lnTo>
                    <a:lnTo>
                      <a:pt x="5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1" name="Line 97"/>
              <p:cNvSpPr>
                <a:spLocks noChangeShapeType="1"/>
              </p:cNvSpPr>
              <p:nvPr/>
            </p:nvSpPr>
            <p:spPr bwMode="auto">
              <a:xfrm>
                <a:off x="4125" y="2296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2" name="Line 98"/>
              <p:cNvSpPr>
                <a:spLocks noChangeShapeType="1"/>
              </p:cNvSpPr>
              <p:nvPr/>
            </p:nvSpPr>
            <p:spPr bwMode="auto">
              <a:xfrm>
                <a:off x="4123" y="229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3" name="Freeform 99"/>
              <p:cNvSpPr>
                <a:spLocks/>
              </p:cNvSpPr>
              <p:nvPr/>
            </p:nvSpPr>
            <p:spPr bwMode="auto">
              <a:xfrm>
                <a:off x="4121" y="2259"/>
                <a:ext cx="16" cy="37"/>
              </a:xfrm>
              <a:custGeom>
                <a:avLst/>
                <a:gdLst>
                  <a:gd name="T0" fmla="*/ 16 w 16"/>
                  <a:gd name="T1" fmla="*/ 0 h 37"/>
                  <a:gd name="T2" fmla="*/ 16 w 16"/>
                  <a:gd name="T3" fmla="*/ 0 h 37"/>
                  <a:gd name="T4" fmla="*/ 14 w 16"/>
                  <a:gd name="T5" fmla="*/ 0 h 37"/>
                  <a:gd name="T6" fmla="*/ 13 w 16"/>
                  <a:gd name="T7" fmla="*/ 1 h 37"/>
                  <a:gd name="T8" fmla="*/ 13 w 16"/>
                  <a:gd name="T9" fmla="*/ 1 h 37"/>
                  <a:gd name="T10" fmla="*/ 13 w 16"/>
                  <a:gd name="T11" fmla="*/ 1 h 37"/>
                  <a:gd name="T12" fmla="*/ 8 w 16"/>
                  <a:gd name="T13" fmla="*/ 9 h 37"/>
                  <a:gd name="T14" fmla="*/ 4 w 16"/>
                  <a:gd name="T15" fmla="*/ 18 h 37"/>
                  <a:gd name="T16" fmla="*/ 1 w 16"/>
                  <a:gd name="T17" fmla="*/ 28 h 37"/>
                  <a:gd name="T18" fmla="*/ 0 w 16"/>
                  <a:gd name="T19" fmla="*/ 37 h 37"/>
                  <a:gd name="T20" fmla="*/ 0 w 16"/>
                  <a:gd name="T2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7">
                    <a:moveTo>
                      <a:pt x="16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9"/>
                    </a:lnTo>
                    <a:lnTo>
                      <a:pt x="4" y="18"/>
                    </a:lnTo>
                    <a:lnTo>
                      <a:pt x="1" y="28"/>
                    </a:lnTo>
                    <a:lnTo>
                      <a:pt x="0" y="37"/>
                    </a:lnTo>
                    <a:lnTo>
                      <a:pt x="0" y="3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4" name="Freeform 100"/>
              <p:cNvSpPr>
                <a:spLocks/>
              </p:cNvSpPr>
              <p:nvPr/>
            </p:nvSpPr>
            <p:spPr bwMode="auto">
              <a:xfrm>
                <a:off x="5259" y="3082"/>
                <a:ext cx="68" cy="123"/>
              </a:xfrm>
              <a:custGeom>
                <a:avLst/>
                <a:gdLst>
                  <a:gd name="T0" fmla="*/ 0 w 68"/>
                  <a:gd name="T1" fmla="*/ 89 h 123"/>
                  <a:gd name="T2" fmla="*/ 0 w 68"/>
                  <a:gd name="T3" fmla="*/ 89 h 123"/>
                  <a:gd name="T4" fmla="*/ 0 w 68"/>
                  <a:gd name="T5" fmla="*/ 83 h 123"/>
                  <a:gd name="T6" fmla="*/ 1 w 68"/>
                  <a:gd name="T7" fmla="*/ 78 h 123"/>
                  <a:gd name="T8" fmla="*/ 4 w 68"/>
                  <a:gd name="T9" fmla="*/ 67 h 123"/>
                  <a:gd name="T10" fmla="*/ 9 w 68"/>
                  <a:gd name="T11" fmla="*/ 57 h 123"/>
                  <a:gd name="T12" fmla="*/ 14 w 68"/>
                  <a:gd name="T13" fmla="*/ 47 h 123"/>
                  <a:gd name="T14" fmla="*/ 21 w 68"/>
                  <a:gd name="T15" fmla="*/ 36 h 123"/>
                  <a:gd name="T16" fmla="*/ 26 w 68"/>
                  <a:gd name="T17" fmla="*/ 25 h 123"/>
                  <a:gd name="T18" fmla="*/ 31 w 68"/>
                  <a:gd name="T19" fmla="*/ 13 h 123"/>
                  <a:gd name="T20" fmla="*/ 34 w 68"/>
                  <a:gd name="T21" fmla="*/ 0 h 123"/>
                  <a:gd name="T22" fmla="*/ 34 w 68"/>
                  <a:gd name="T23" fmla="*/ 0 h 123"/>
                  <a:gd name="T24" fmla="*/ 37 w 68"/>
                  <a:gd name="T25" fmla="*/ 13 h 123"/>
                  <a:gd name="T26" fmla="*/ 41 w 68"/>
                  <a:gd name="T27" fmla="*/ 25 h 123"/>
                  <a:gd name="T28" fmla="*/ 47 w 68"/>
                  <a:gd name="T29" fmla="*/ 36 h 123"/>
                  <a:gd name="T30" fmla="*/ 53 w 68"/>
                  <a:gd name="T31" fmla="*/ 47 h 123"/>
                  <a:gd name="T32" fmla="*/ 59 w 68"/>
                  <a:gd name="T33" fmla="*/ 57 h 123"/>
                  <a:gd name="T34" fmla="*/ 63 w 68"/>
                  <a:gd name="T35" fmla="*/ 67 h 123"/>
                  <a:gd name="T36" fmla="*/ 67 w 68"/>
                  <a:gd name="T37" fmla="*/ 78 h 123"/>
                  <a:gd name="T38" fmla="*/ 67 w 68"/>
                  <a:gd name="T39" fmla="*/ 83 h 123"/>
                  <a:gd name="T40" fmla="*/ 68 w 68"/>
                  <a:gd name="T41" fmla="*/ 89 h 123"/>
                  <a:gd name="T42" fmla="*/ 68 w 68"/>
                  <a:gd name="T43" fmla="*/ 89 h 123"/>
                  <a:gd name="T44" fmla="*/ 67 w 68"/>
                  <a:gd name="T45" fmla="*/ 95 h 123"/>
                  <a:gd name="T46" fmla="*/ 65 w 68"/>
                  <a:gd name="T47" fmla="*/ 102 h 123"/>
                  <a:gd name="T48" fmla="*/ 62 w 68"/>
                  <a:gd name="T49" fmla="*/ 108 h 123"/>
                  <a:gd name="T50" fmla="*/ 58 w 68"/>
                  <a:gd name="T51" fmla="*/ 113 h 123"/>
                  <a:gd name="T52" fmla="*/ 53 w 68"/>
                  <a:gd name="T53" fmla="*/ 117 h 123"/>
                  <a:gd name="T54" fmla="*/ 47 w 68"/>
                  <a:gd name="T55" fmla="*/ 120 h 123"/>
                  <a:gd name="T56" fmla="*/ 41 w 68"/>
                  <a:gd name="T57" fmla="*/ 122 h 123"/>
                  <a:gd name="T58" fmla="*/ 34 w 68"/>
                  <a:gd name="T59" fmla="*/ 123 h 123"/>
                  <a:gd name="T60" fmla="*/ 34 w 68"/>
                  <a:gd name="T61" fmla="*/ 123 h 123"/>
                  <a:gd name="T62" fmla="*/ 27 w 68"/>
                  <a:gd name="T63" fmla="*/ 122 h 123"/>
                  <a:gd name="T64" fmla="*/ 21 w 68"/>
                  <a:gd name="T65" fmla="*/ 120 h 123"/>
                  <a:gd name="T66" fmla="*/ 15 w 68"/>
                  <a:gd name="T67" fmla="*/ 117 h 123"/>
                  <a:gd name="T68" fmla="*/ 10 w 68"/>
                  <a:gd name="T69" fmla="*/ 113 h 123"/>
                  <a:gd name="T70" fmla="*/ 6 w 68"/>
                  <a:gd name="T71" fmla="*/ 108 h 123"/>
                  <a:gd name="T72" fmla="*/ 3 w 68"/>
                  <a:gd name="T73" fmla="*/ 102 h 123"/>
                  <a:gd name="T74" fmla="*/ 1 w 68"/>
                  <a:gd name="T75" fmla="*/ 95 h 123"/>
                  <a:gd name="T76" fmla="*/ 0 w 68"/>
                  <a:gd name="T77" fmla="*/ 89 h 123"/>
                  <a:gd name="T78" fmla="*/ 0 w 68"/>
                  <a:gd name="T79" fmla="*/ 8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" h="123">
                    <a:moveTo>
                      <a:pt x="0" y="89"/>
                    </a:moveTo>
                    <a:lnTo>
                      <a:pt x="0" y="89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4" y="67"/>
                    </a:lnTo>
                    <a:lnTo>
                      <a:pt x="9" y="57"/>
                    </a:lnTo>
                    <a:lnTo>
                      <a:pt x="14" y="47"/>
                    </a:lnTo>
                    <a:lnTo>
                      <a:pt x="21" y="36"/>
                    </a:lnTo>
                    <a:lnTo>
                      <a:pt x="26" y="25"/>
                    </a:lnTo>
                    <a:lnTo>
                      <a:pt x="31" y="1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3"/>
                    </a:lnTo>
                    <a:lnTo>
                      <a:pt x="41" y="25"/>
                    </a:lnTo>
                    <a:lnTo>
                      <a:pt x="47" y="36"/>
                    </a:lnTo>
                    <a:lnTo>
                      <a:pt x="53" y="47"/>
                    </a:lnTo>
                    <a:lnTo>
                      <a:pt x="59" y="57"/>
                    </a:lnTo>
                    <a:lnTo>
                      <a:pt x="63" y="67"/>
                    </a:lnTo>
                    <a:lnTo>
                      <a:pt x="67" y="78"/>
                    </a:lnTo>
                    <a:lnTo>
                      <a:pt x="67" y="83"/>
                    </a:lnTo>
                    <a:lnTo>
                      <a:pt x="68" y="89"/>
                    </a:lnTo>
                    <a:lnTo>
                      <a:pt x="68" y="89"/>
                    </a:lnTo>
                    <a:lnTo>
                      <a:pt x="67" y="95"/>
                    </a:lnTo>
                    <a:lnTo>
                      <a:pt x="65" y="102"/>
                    </a:lnTo>
                    <a:lnTo>
                      <a:pt x="62" y="108"/>
                    </a:lnTo>
                    <a:lnTo>
                      <a:pt x="58" y="113"/>
                    </a:lnTo>
                    <a:lnTo>
                      <a:pt x="53" y="117"/>
                    </a:lnTo>
                    <a:lnTo>
                      <a:pt x="47" y="120"/>
                    </a:lnTo>
                    <a:lnTo>
                      <a:pt x="41" y="122"/>
                    </a:lnTo>
                    <a:lnTo>
                      <a:pt x="34" y="123"/>
                    </a:lnTo>
                    <a:lnTo>
                      <a:pt x="34" y="123"/>
                    </a:lnTo>
                    <a:lnTo>
                      <a:pt x="27" y="122"/>
                    </a:lnTo>
                    <a:lnTo>
                      <a:pt x="21" y="120"/>
                    </a:lnTo>
                    <a:lnTo>
                      <a:pt x="15" y="117"/>
                    </a:lnTo>
                    <a:lnTo>
                      <a:pt x="10" y="113"/>
                    </a:lnTo>
                    <a:lnTo>
                      <a:pt x="6" y="108"/>
                    </a:lnTo>
                    <a:lnTo>
                      <a:pt x="3" y="102"/>
                    </a:lnTo>
                    <a:lnTo>
                      <a:pt x="1" y="95"/>
                    </a:lnTo>
                    <a:lnTo>
                      <a:pt x="0" y="89"/>
                    </a:lnTo>
                    <a:lnTo>
                      <a:pt x="0" y="8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5" name="Line 101"/>
              <p:cNvSpPr>
                <a:spLocks noChangeShapeType="1"/>
              </p:cNvSpPr>
              <p:nvPr/>
            </p:nvSpPr>
            <p:spPr bwMode="auto">
              <a:xfrm>
                <a:off x="5271" y="3171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6" name="Freeform 102"/>
              <p:cNvSpPr>
                <a:spLocks/>
              </p:cNvSpPr>
              <p:nvPr/>
            </p:nvSpPr>
            <p:spPr bwMode="auto">
              <a:xfrm>
                <a:off x="5271" y="3135"/>
                <a:ext cx="14" cy="35"/>
              </a:xfrm>
              <a:custGeom>
                <a:avLst/>
                <a:gdLst>
                  <a:gd name="T0" fmla="*/ 14 w 14"/>
                  <a:gd name="T1" fmla="*/ 0 h 35"/>
                  <a:gd name="T2" fmla="*/ 14 w 14"/>
                  <a:gd name="T3" fmla="*/ 0 h 35"/>
                  <a:gd name="T4" fmla="*/ 14 w 14"/>
                  <a:gd name="T5" fmla="*/ 0 h 35"/>
                  <a:gd name="T6" fmla="*/ 9 w 14"/>
                  <a:gd name="T7" fmla="*/ 8 h 35"/>
                  <a:gd name="T8" fmla="*/ 5 w 14"/>
                  <a:gd name="T9" fmla="*/ 17 h 35"/>
                  <a:gd name="T10" fmla="*/ 1 w 14"/>
                  <a:gd name="T11" fmla="*/ 26 h 35"/>
                  <a:gd name="T12" fmla="*/ 0 w 14"/>
                  <a:gd name="T13" fmla="*/ 35 h 35"/>
                  <a:gd name="T14" fmla="*/ 0 w 14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5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9" y="8"/>
                    </a:lnTo>
                    <a:lnTo>
                      <a:pt x="5" y="17"/>
                    </a:lnTo>
                    <a:lnTo>
                      <a:pt x="1" y="26"/>
                    </a:lnTo>
                    <a:lnTo>
                      <a:pt x="0" y="35"/>
                    </a:lnTo>
                    <a:lnTo>
                      <a:pt x="0" y="3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7" name="Freeform 103"/>
              <p:cNvSpPr>
                <a:spLocks/>
              </p:cNvSpPr>
              <p:nvPr/>
            </p:nvSpPr>
            <p:spPr bwMode="auto">
              <a:xfrm>
                <a:off x="743" y="441"/>
                <a:ext cx="22" cy="9"/>
              </a:xfrm>
              <a:custGeom>
                <a:avLst/>
                <a:gdLst>
                  <a:gd name="T0" fmla="*/ 22 w 22"/>
                  <a:gd name="T1" fmla="*/ 9 h 9"/>
                  <a:gd name="T2" fmla="*/ 22 w 22"/>
                  <a:gd name="T3" fmla="*/ 9 h 9"/>
                  <a:gd name="T4" fmla="*/ 0 w 2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9">
                    <a:moveTo>
                      <a:pt x="22" y="9"/>
                    </a:moveTo>
                    <a:lnTo>
                      <a:pt x="22" y="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8" name="Freeform 104"/>
              <p:cNvSpPr>
                <a:spLocks/>
              </p:cNvSpPr>
              <p:nvPr/>
            </p:nvSpPr>
            <p:spPr bwMode="auto">
              <a:xfrm>
                <a:off x="623" y="430"/>
                <a:ext cx="185" cy="203"/>
              </a:xfrm>
              <a:custGeom>
                <a:avLst/>
                <a:gdLst>
                  <a:gd name="T0" fmla="*/ 82 w 185"/>
                  <a:gd name="T1" fmla="*/ 2 h 203"/>
                  <a:gd name="T2" fmla="*/ 82 w 185"/>
                  <a:gd name="T3" fmla="*/ 2 h 203"/>
                  <a:gd name="T4" fmla="*/ 69 w 185"/>
                  <a:gd name="T5" fmla="*/ 0 h 203"/>
                  <a:gd name="T6" fmla="*/ 56 w 185"/>
                  <a:gd name="T7" fmla="*/ 0 h 203"/>
                  <a:gd name="T8" fmla="*/ 56 w 185"/>
                  <a:gd name="T9" fmla="*/ 0 h 203"/>
                  <a:gd name="T10" fmla="*/ 48 w 185"/>
                  <a:gd name="T11" fmla="*/ 0 h 203"/>
                  <a:gd name="T12" fmla="*/ 40 w 185"/>
                  <a:gd name="T13" fmla="*/ 1 h 203"/>
                  <a:gd name="T14" fmla="*/ 33 w 185"/>
                  <a:gd name="T15" fmla="*/ 2 h 203"/>
                  <a:gd name="T16" fmla="*/ 25 w 185"/>
                  <a:gd name="T17" fmla="*/ 4 h 203"/>
                  <a:gd name="T18" fmla="*/ 19 w 185"/>
                  <a:gd name="T19" fmla="*/ 7 h 203"/>
                  <a:gd name="T20" fmla="*/ 14 w 185"/>
                  <a:gd name="T21" fmla="*/ 11 h 203"/>
                  <a:gd name="T22" fmla="*/ 9 w 185"/>
                  <a:gd name="T23" fmla="*/ 17 h 203"/>
                  <a:gd name="T24" fmla="*/ 5 w 185"/>
                  <a:gd name="T25" fmla="*/ 22 h 203"/>
                  <a:gd name="T26" fmla="*/ 5 w 185"/>
                  <a:gd name="T27" fmla="*/ 22 h 203"/>
                  <a:gd name="T28" fmla="*/ 3 w 185"/>
                  <a:gd name="T29" fmla="*/ 27 h 203"/>
                  <a:gd name="T30" fmla="*/ 1 w 185"/>
                  <a:gd name="T31" fmla="*/ 31 h 203"/>
                  <a:gd name="T32" fmla="*/ 0 w 185"/>
                  <a:gd name="T33" fmla="*/ 36 h 203"/>
                  <a:gd name="T34" fmla="*/ 0 w 185"/>
                  <a:gd name="T35" fmla="*/ 41 h 203"/>
                  <a:gd name="T36" fmla="*/ 0 w 185"/>
                  <a:gd name="T37" fmla="*/ 41 h 203"/>
                  <a:gd name="T38" fmla="*/ 1 w 185"/>
                  <a:gd name="T39" fmla="*/ 49 h 203"/>
                  <a:gd name="T40" fmla="*/ 2 w 185"/>
                  <a:gd name="T41" fmla="*/ 58 h 203"/>
                  <a:gd name="T42" fmla="*/ 5 w 185"/>
                  <a:gd name="T43" fmla="*/ 65 h 203"/>
                  <a:gd name="T44" fmla="*/ 9 w 185"/>
                  <a:gd name="T45" fmla="*/ 73 h 203"/>
                  <a:gd name="T46" fmla="*/ 13 w 185"/>
                  <a:gd name="T47" fmla="*/ 81 h 203"/>
                  <a:gd name="T48" fmla="*/ 19 w 185"/>
                  <a:gd name="T49" fmla="*/ 90 h 203"/>
                  <a:gd name="T50" fmla="*/ 33 w 185"/>
                  <a:gd name="T51" fmla="*/ 107 h 203"/>
                  <a:gd name="T52" fmla="*/ 33 w 185"/>
                  <a:gd name="T53" fmla="*/ 107 h 203"/>
                  <a:gd name="T54" fmla="*/ 49 w 185"/>
                  <a:gd name="T55" fmla="*/ 124 h 203"/>
                  <a:gd name="T56" fmla="*/ 69 w 185"/>
                  <a:gd name="T57" fmla="*/ 140 h 203"/>
                  <a:gd name="T58" fmla="*/ 91 w 185"/>
                  <a:gd name="T59" fmla="*/ 156 h 203"/>
                  <a:gd name="T60" fmla="*/ 116 w 185"/>
                  <a:gd name="T61" fmla="*/ 172 h 203"/>
                  <a:gd name="T62" fmla="*/ 116 w 185"/>
                  <a:gd name="T63" fmla="*/ 172 h 203"/>
                  <a:gd name="T64" fmla="*/ 133 w 185"/>
                  <a:gd name="T65" fmla="*/ 181 h 203"/>
                  <a:gd name="T66" fmla="*/ 151 w 185"/>
                  <a:gd name="T67" fmla="*/ 190 h 203"/>
                  <a:gd name="T68" fmla="*/ 168 w 185"/>
                  <a:gd name="T69" fmla="*/ 198 h 203"/>
                  <a:gd name="T70" fmla="*/ 185 w 185"/>
                  <a:gd name="T71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5" h="203">
                    <a:moveTo>
                      <a:pt x="82" y="2"/>
                    </a:moveTo>
                    <a:lnTo>
                      <a:pt x="82" y="2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5" y="4"/>
                    </a:lnTo>
                    <a:lnTo>
                      <a:pt x="19" y="7"/>
                    </a:lnTo>
                    <a:lnTo>
                      <a:pt x="14" y="11"/>
                    </a:lnTo>
                    <a:lnTo>
                      <a:pt x="9" y="17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3" y="27"/>
                    </a:lnTo>
                    <a:lnTo>
                      <a:pt x="1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9"/>
                    </a:lnTo>
                    <a:lnTo>
                      <a:pt x="2" y="58"/>
                    </a:lnTo>
                    <a:lnTo>
                      <a:pt x="5" y="65"/>
                    </a:lnTo>
                    <a:lnTo>
                      <a:pt x="9" y="73"/>
                    </a:lnTo>
                    <a:lnTo>
                      <a:pt x="13" y="81"/>
                    </a:lnTo>
                    <a:lnTo>
                      <a:pt x="19" y="90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49" y="124"/>
                    </a:lnTo>
                    <a:lnTo>
                      <a:pt x="69" y="140"/>
                    </a:lnTo>
                    <a:lnTo>
                      <a:pt x="91" y="156"/>
                    </a:lnTo>
                    <a:lnTo>
                      <a:pt x="116" y="172"/>
                    </a:lnTo>
                    <a:lnTo>
                      <a:pt x="116" y="172"/>
                    </a:lnTo>
                    <a:lnTo>
                      <a:pt x="133" y="181"/>
                    </a:lnTo>
                    <a:lnTo>
                      <a:pt x="151" y="190"/>
                    </a:lnTo>
                    <a:lnTo>
                      <a:pt x="168" y="198"/>
                    </a:lnTo>
                    <a:lnTo>
                      <a:pt x="185" y="20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29" name="Freeform 105"/>
              <p:cNvSpPr>
                <a:spLocks/>
              </p:cNvSpPr>
              <p:nvPr/>
            </p:nvSpPr>
            <p:spPr bwMode="auto">
              <a:xfrm>
                <a:off x="847" y="505"/>
                <a:ext cx="81" cy="140"/>
              </a:xfrm>
              <a:custGeom>
                <a:avLst/>
                <a:gdLst>
                  <a:gd name="T0" fmla="*/ 0 w 81"/>
                  <a:gd name="T1" fmla="*/ 138 h 140"/>
                  <a:gd name="T2" fmla="*/ 0 w 81"/>
                  <a:gd name="T3" fmla="*/ 138 h 140"/>
                  <a:gd name="T4" fmla="*/ 12 w 81"/>
                  <a:gd name="T5" fmla="*/ 139 h 140"/>
                  <a:gd name="T6" fmla="*/ 25 w 81"/>
                  <a:gd name="T7" fmla="*/ 140 h 140"/>
                  <a:gd name="T8" fmla="*/ 25 w 81"/>
                  <a:gd name="T9" fmla="*/ 140 h 140"/>
                  <a:gd name="T10" fmla="*/ 33 w 81"/>
                  <a:gd name="T11" fmla="*/ 140 h 140"/>
                  <a:gd name="T12" fmla="*/ 41 w 81"/>
                  <a:gd name="T13" fmla="*/ 139 h 140"/>
                  <a:gd name="T14" fmla="*/ 48 w 81"/>
                  <a:gd name="T15" fmla="*/ 137 h 140"/>
                  <a:gd name="T16" fmla="*/ 56 w 81"/>
                  <a:gd name="T17" fmla="*/ 135 h 140"/>
                  <a:gd name="T18" fmla="*/ 62 w 81"/>
                  <a:gd name="T19" fmla="*/ 132 h 140"/>
                  <a:gd name="T20" fmla="*/ 68 w 81"/>
                  <a:gd name="T21" fmla="*/ 128 h 140"/>
                  <a:gd name="T22" fmla="*/ 72 w 81"/>
                  <a:gd name="T23" fmla="*/ 124 h 140"/>
                  <a:gd name="T24" fmla="*/ 76 w 81"/>
                  <a:gd name="T25" fmla="*/ 117 h 140"/>
                  <a:gd name="T26" fmla="*/ 76 w 81"/>
                  <a:gd name="T27" fmla="*/ 117 h 140"/>
                  <a:gd name="T28" fmla="*/ 79 w 81"/>
                  <a:gd name="T29" fmla="*/ 113 h 140"/>
                  <a:gd name="T30" fmla="*/ 80 w 81"/>
                  <a:gd name="T31" fmla="*/ 108 h 140"/>
                  <a:gd name="T32" fmla="*/ 81 w 81"/>
                  <a:gd name="T33" fmla="*/ 103 h 140"/>
                  <a:gd name="T34" fmla="*/ 81 w 81"/>
                  <a:gd name="T35" fmla="*/ 98 h 140"/>
                  <a:gd name="T36" fmla="*/ 81 w 81"/>
                  <a:gd name="T37" fmla="*/ 98 h 140"/>
                  <a:gd name="T38" fmla="*/ 81 w 81"/>
                  <a:gd name="T39" fmla="*/ 91 h 140"/>
                  <a:gd name="T40" fmla="*/ 79 w 81"/>
                  <a:gd name="T41" fmla="*/ 82 h 140"/>
                  <a:gd name="T42" fmla="*/ 76 w 81"/>
                  <a:gd name="T43" fmla="*/ 74 h 140"/>
                  <a:gd name="T44" fmla="*/ 73 w 81"/>
                  <a:gd name="T45" fmla="*/ 66 h 140"/>
                  <a:gd name="T46" fmla="*/ 68 w 81"/>
                  <a:gd name="T47" fmla="*/ 58 h 140"/>
                  <a:gd name="T48" fmla="*/ 62 w 81"/>
                  <a:gd name="T49" fmla="*/ 50 h 140"/>
                  <a:gd name="T50" fmla="*/ 48 w 81"/>
                  <a:gd name="T51" fmla="*/ 33 h 140"/>
                  <a:gd name="T52" fmla="*/ 48 w 81"/>
                  <a:gd name="T53" fmla="*/ 33 h 140"/>
                  <a:gd name="T54" fmla="*/ 32 w 81"/>
                  <a:gd name="T55" fmla="*/ 17 h 140"/>
                  <a:gd name="T56" fmla="*/ 13 w 81"/>
                  <a:gd name="T5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1" h="140">
                    <a:moveTo>
                      <a:pt x="0" y="138"/>
                    </a:moveTo>
                    <a:lnTo>
                      <a:pt x="0" y="138"/>
                    </a:lnTo>
                    <a:lnTo>
                      <a:pt x="12" y="139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33" y="140"/>
                    </a:lnTo>
                    <a:lnTo>
                      <a:pt x="41" y="139"/>
                    </a:lnTo>
                    <a:lnTo>
                      <a:pt x="48" y="137"/>
                    </a:lnTo>
                    <a:lnTo>
                      <a:pt x="56" y="135"/>
                    </a:lnTo>
                    <a:lnTo>
                      <a:pt x="62" y="132"/>
                    </a:lnTo>
                    <a:lnTo>
                      <a:pt x="68" y="128"/>
                    </a:lnTo>
                    <a:lnTo>
                      <a:pt x="72" y="124"/>
                    </a:lnTo>
                    <a:lnTo>
                      <a:pt x="76" y="117"/>
                    </a:lnTo>
                    <a:lnTo>
                      <a:pt x="76" y="117"/>
                    </a:lnTo>
                    <a:lnTo>
                      <a:pt x="79" y="113"/>
                    </a:lnTo>
                    <a:lnTo>
                      <a:pt x="80" y="108"/>
                    </a:lnTo>
                    <a:lnTo>
                      <a:pt x="81" y="103"/>
                    </a:lnTo>
                    <a:lnTo>
                      <a:pt x="81" y="98"/>
                    </a:lnTo>
                    <a:lnTo>
                      <a:pt x="81" y="98"/>
                    </a:lnTo>
                    <a:lnTo>
                      <a:pt x="81" y="91"/>
                    </a:lnTo>
                    <a:lnTo>
                      <a:pt x="79" y="82"/>
                    </a:lnTo>
                    <a:lnTo>
                      <a:pt x="76" y="74"/>
                    </a:lnTo>
                    <a:lnTo>
                      <a:pt x="73" y="66"/>
                    </a:lnTo>
                    <a:lnTo>
                      <a:pt x="68" y="58"/>
                    </a:lnTo>
                    <a:lnTo>
                      <a:pt x="62" y="50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32" y="17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0" name="Freeform 106"/>
              <p:cNvSpPr>
                <a:spLocks/>
              </p:cNvSpPr>
              <p:nvPr/>
            </p:nvSpPr>
            <p:spPr bwMode="auto">
              <a:xfrm>
                <a:off x="810" y="600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3 w 6"/>
                  <a:gd name="T5" fmla="*/ 2 h 4"/>
                  <a:gd name="T6" fmla="*/ 3 w 6"/>
                  <a:gd name="T7" fmla="*/ 2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1" name="Freeform 107"/>
              <p:cNvSpPr>
                <a:spLocks/>
              </p:cNvSpPr>
              <p:nvPr/>
            </p:nvSpPr>
            <p:spPr bwMode="auto">
              <a:xfrm>
                <a:off x="743" y="627"/>
                <a:ext cx="19" cy="6"/>
              </a:xfrm>
              <a:custGeom>
                <a:avLst/>
                <a:gdLst>
                  <a:gd name="T0" fmla="*/ 0 w 19"/>
                  <a:gd name="T1" fmla="*/ 6 h 6"/>
                  <a:gd name="T2" fmla="*/ 0 w 19"/>
                  <a:gd name="T3" fmla="*/ 6 h 6"/>
                  <a:gd name="T4" fmla="*/ 19 w 1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0" y="6"/>
                    </a:moveTo>
                    <a:lnTo>
                      <a:pt x="0" y="6"/>
                    </a:lnTo>
                    <a:lnTo>
                      <a:pt x="1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2" name="Freeform 108"/>
              <p:cNvSpPr>
                <a:spLocks/>
              </p:cNvSpPr>
              <p:nvPr/>
            </p:nvSpPr>
            <p:spPr bwMode="auto">
              <a:xfrm>
                <a:off x="860" y="557"/>
                <a:ext cx="15" cy="13"/>
              </a:xfrm>
              <a:custGeom>
                <a:avLst/>
                <a:gdLst>
                  <a:gd name="T0" fmla="*/ 0 w 15"/>
                  <a:gd name="T1" fmla="*/ 13 h 13"/>
                  <a:gd name="T2" fmla="*/ 0 w 15"/>
                  <a:gd name="T3" fmla="*/ 13 h 13"/>
                  <a:gd name="T4" fmla="*/ 15 w 15"/>
                  <a:gd name="T5" fmla="*/ 1 h 13"/>
                  <a:gd name="T6" fmla="*/ 15 w 15"/>
                  <a:gd name="T7" fmla="*/ 1 h 13"/>
                  <a:gd name="T8" fmla="*/ 15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0" y="13"/>
                    </a:moveTo>
                    <a:lnTo>
                      <a:pt x="0" y="13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3" name="Freeform 109"/>
              <p:cNvSpPr>
                <a:spLocks/>
              </p:cNvSpPr>
              <p:nvPr/>
            </p:nvSpPr>
            <p:spPr bwMode="auto">
              <a:xfrm>
                <a:off x="718" y="517"/>
                <a:ext cx="1" cy="38"/>
              </a:xfrm>
              <a:custGeom>
                <a:avLst/>
                <a:gdLst>
                  <a:gd name="T0" fmla="*/ 0 w 1"/>
                  <a:gd name="T1" fmla="*/ 38 h 38"/>
                  <a:gd name="T2" fmla="*/ 0 w 1"/>
                  <a:gd name="T3" fmla="*/ 38 h 38"/>
                  <a:gd name="T4" fmla="*/ 0 w 1"/>
                  <a:gd name="T5" fmla="*/ 20 h 38"/>
                  <a:gd name="T6" fmla="*/ 0 w 1"/>
                  <a:gd name="T7" fmla="*/ 20 h 38"/>
                  <a:gd name="T8" fmla="*/ 1 w 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4" name="Freeform 110"/>
              <p:cNvSpPr>
                <a:spLocks/>
              </p:cNvSpPr>
              <p:nvPr/>
            </p:nvSpPr>
            <p:spPr bwMode="auto">
              <a:xfrm>
                <a:off x="725" y="384"/>
                <a:ext cx="90" cy="87"/>
              </a:xfrm>
              <a:custGeom>
                <a:avLst/>
                <a:gdLst>
                  <a:gd name="T0" fmla="*/ 0 w 90"/>
                  <a:gd name="T1" fmla="*/ 87 h 87"/>
                  <a:gd name="T2" fmla="*/ 0 w 90"/>
                  <a:gd name="T3" fmla="*/ 87 h 87"/>
                  <a:gd name="T4" fmla="*/ 5 w 90"/>
                  <a:gd name="T5" fmla="*/ 63 h 87"/>
                  <a:gd name="T6" fmla="*/ 12 w 90"/>
                  <a:gd name="T7" fmla="*/ 42 h 87"/>
                  <a:gd name="T8" fmla="*/ 12 w 90"/>
                  <a:gd name="T9" fmla="*/ 42 h 87"/>
                  <a:gd name="T10" fmla="*/ 16 w 90"/>
                  <a:gd name="T11" fmla="*/ 32 h 87"/>
                  <a:gd name="T12" fmla="*/ 21 w 90"/>
                  <a:gd name="T13" fmla="*/ 24 h 87"/>
                  <a:gd name="T14" fmla="*/ 26 w 90"/>
                  <a:gd name="T15" fmla="*/ 16 h 87"/>
                  <a:gd name="T16" fmla="*/ 31 w 90"/>
                  <a:gd name="T17" fmla="*/ 10 h 87"/>
                  <a:gd name="T18" fmla="*/ 31 w 90"/>
                  <a:gd name="T19" fmla="*/ 10 h 87"/>
                  <a:gd name="T20" fmla="*/ 37 w 90"/>
                  <a:gd name="T21" fmla="*/ 5 h 87"/>
                  <a:gd name="T22" fmla="*/ 42 w 90"/>
                  <a:gd name="T23" fmla="*/ 2 h 87"/>
                  <a:gd name="T24" fmla="*/ 46 w 90"/>
                  <a:gd name="T25" fmla="*/ 1 h 87"/>
                  <a:gd name="T26" fmla="*/ 51 w 90"/>
                  <a:gd name="T27" fmla="*/ 0 h 87"/>
                  <a:gd name="T28" fmla="*/ 51 w 90"/>
                  <a:gd name="T29" fmla="*/ 0 h 87"/>
                  <a:gd name="T30" fmla="*/ 55 w 90"/>
                  <a:gd name="T31" fmla="*/ 1 h 87"/>
                  <a:gd name="T32" fmla="*/ 60 w 90"/>
                  <a:gd name="T33" fmla="*/ 2 h 87"/>
                  <a:gd name="T34" fmla="*/ 65 w 90"/>
                  <a:gd name="T35" fmla="*/ 5 h 87"/>
                  <a:gd name="T36" fmla="*/ 71 w 90"/>
                  <a:gd name="T37" fmla="*/ 10 h 87"/>
                  <a:gd name="T38" fmla="*/ 71 w 90"/>
                  <a:gd name="T39" fmla="*/ 10 h 87"/>
                  <a:gd name="T40" fmla="*/ 76 w 90"/>
                  <a:gd name="T41" fmla="*/ 16 h 87"/>
                  <a:gd name="T42" fmla="*/ 81 w 90"/>
                  <a:gd name="T43" fmla="*/ 25 h 87"/>
                  <a:gd name="T44" fmla="*/ 86 w 90"/>
                  <a:gd name="T45" fmla="*/ 35 h 87"/>
                  <a:gd name="T46" fmla="*/ 90 w 90"/>
                  <a:gd name="T47" fmla="*/ 4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87">
                    <a:moveTo>
                      <a:pt x="0" y="87"/>
                    </a:moveTo>
                    <a:lnTo>
                      <a:pt x="0" y="87"/>
                    </a:lnTo>
                    <a:lnTo>
                      <a:pt x="5" y="63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6" y="32"/>
                    </a:lnTo>
                    <a:lnTo>
                      <a:pt x="21" y="24"/>
                    </a:lnTo>
                    <a:lnTo>
                      <a:pt x="26" y="16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7" y="5"/>
                    </a:lnTo>
                    <a:lnTo>
                      <a:pt x="42" y="2"/>
                    </a:lnTo>
                    <a:lnTo>
                      <a:pt x="46" y="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5" y="1"/>
                    </a:lnTo>
                    <a:lnTo>
                      <a:pt x="60" y="2"/>
                    </a:lnTo>
                    <a:lnTo>
                      <a:pt x="65" y="5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6" y="16"/>
                    </a:lnTo>
                    <a:lnTo>
                      <a:pt x="81" y="25"/>
                    </a:lnTo>
                    <a:lnTo>
                      <a:pt x="86" y="35"/>
                    </a:lnTo>
                    <a:lnTo>
                      <a:pt x="90" y="4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5" name="Freeform 111"/>
              <p:cNvSpPr>
                <a:spLocks/>
              </p:cNvSpPr>
              <p:nvPr/>
            </p:nvSpPr>
            <p:spPr bwMode="auto">
              <a:xfrm>
                <a:off x="676" y="430"/>
                <a:ext cx="252" cy="99"/>
              </a:xfrm>
              <a:custGeom>
                <a:avLst/>
                <a:gdLst>
                  <a:gd name="T0" fmla="*/ 227 w 252"/>
                  <a:gd name="T1" fmla="*/ 99 h 99"/>
                  <a:gd name="T2" fmla="*/ 227 w 252"/>
                  <a:gd name="T3" fmla="*/ 99 h 99"/>
                  <a:gd name="T4" fmla="*/ 237 w 252"/>
                  <a:gd name="T5" fmla="*/ 84 h 99"/>
                  <a:gd name="T6" fmla="*/ 245 w 252"/>
                  <a:gd name="T7" fmla="*/ 69 h 99"/>
                  <a:gd name="T8" fmla="*/ 248 w 252"/>
                  <a:gd name="T9" fmla="*/ 63 h 99"/>
                  <a:gd name="T10" fmla="*/ 250 w 252"/>
                  <a:gd name="T11" fmla="*/ 56 h 99"/>
                  <a:gd name="T12" fmla="*/ 252 w 252"/>
                  <a:gd name="T13" fmla="*/ 48 h 99"/>
                  <a:gd name="T14" fmla="*/ 252 w 252"/>
                  <a:gd name="T15" fmla="*/ 41 h 99"/>
                  <a:gd name="T16" fmla="*/ 252 w 252"/>
                  <a:gd name="T17" fmla="*/ 41 h 99"/>
                  <a:gd name="T18" fmla="*/ 252 w 252"/>
                  <a:gd name="T19" fmla="*/ 36 h 99"/>
                  <a:gd name="T20" fmla="*/ 251 w 252"/>
                  <a:gd name="T21" fmla="*/ 31 h 99"/>
                  <a:gd name="T22" fmla="*/ 250 w 252"/>
                  <a:gd name="T23" fmla="*/ 27 h 99"/>
                  <a:gd name="T24" fmla="*/ 247 w 252"/>
                  <a:gd name="T25" fmla="*/ 22 h 99"/>
                  <a:gd name="T26" fmla="*/ 247 w 252"/>
                  <a:gd name="T27" fmla="*/ 22 h 99"/>
                  <a:gd name="T28" fmla="*/ 242 w 252"/>
                  <a:gd name="T29" fmla="*/ 16 h 99"/>
                  <a:gd name="T30" fmla="*/ 236 w 252"/>
                  <a:gd name="T31" fmla="*/ 9 h 99"/>
                  <a:gd name="T32" fmla="*/ 229 w 252"/>
                  <a:gd name="T33" fmla="*/ 5 h 99"/>
                  <a:gd name="T34" fmla="*/ 220 w 252"/>
                  <a:gd name="T35" fmla="*/ 3 h 99"/>
                  <a:gd name="T36" fmla="*/ 220 w 252"/>
                  <a:gd name="T37" fmla="*/ 3 h 99"/>
                  <a:gd name="T38" fmla="*/ 207 w 252"/>
                  <a:gd name="T39" fmla="*/ 0 h 99"/>
                  <a:gd name="T40" fmla="*/ 196 w 252"/>
                  <a:gd name="T41" fmla="*/ 0 h 99"/>
                  <a:gd name="T42" fmla="*/ 183 w 252"/>
                  <a:gd name="T43" fmla="*/ 0 h 99"/>
                  <a:gd name="T44" fmla="*/ 183 w 252"/>
                  <a:gd name="T45" fmla="*/ 0 h 99"/>
                  <a:gd name="T46" fmla="*/ 170 w 252"/>
                  <a:gd name="T47" fmla="*/ 2 h 99"/>
                  <a:gd name="T48" fmla="*/ 156 w 252"/>
                  <a:gd name="T49" fmla="*/ 4 h 99"/>
                  <a:gd name="T50" fmla="*/ 141 w 252"/>
                  <a:gd name="T51" fmla="*/ 8 h 99"/>
                  <a:gd name="T52" fmla="*/ 126 w 252"/>
                  <a:gd name="T53" fmla="*/ 14 h 99"/>
                  <a:gd name="T54" fmla="*/ 110 w 252"/>
                  <a:gd name="T55" fmla="*/ 20 h 99"/>
                  <a:gd name="T56" fmla="*/ 95 w 252"/>
                  <a:gd name="T57" fmla="*/ 26 h 99"/>
                  <a:gd name="T58" fmla="*/ 78 w 252"/>
                  <a:gd name="T59" fmla="*/ 34 h 99"/>
                  <a:gd name="T60" fmla="*/ 63 w 252"/>
                  <a:gd name="T61" fmla="*/ 43 h 99"/>
                  <a:gd name="T62" fmla="*/ 63 w 252"/>
                  <a:gd name="T63" fmla="*/ 43 h 99"/>
                  <a:gd name="T64" fmla="*/ 45 w 252"/>
                  <a:gd name="T65" fmla="*/ 54 h 99"/>
                  <a:gd name="T66" fmla="*/ 29 w 252"/>
                  <a:gd name="T67" fmla="*/ 65 h 99"/>
                  <a:gd name="T68" fmla="*/ 15 w 252"/>
                  <a:gd name="T69" fmla="*/ 76 h 99"/>
                  <a:gd name="T70" fmla="*/ 0 w 252"/>
                  <a:gd name="T71" fmla="*/ 88 h 99"/>
                  <a:gd name="T72" fmla="*/ 0 w 252"/>
                  <a:gd name="T73" fmla="*/ 88 h 99"/>
                  <a:gd name="T74" fmla="*/ 1 w 252"/>
                  <a:gd name="T75" fmla="*/ 8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2" h="99">
                    <a:moveTo>
                      <a:pt x="227" y="99"/>
                    </a:moveTo>
                    <a:lnTo>
                      <a:pt x="227" y="99"/>
                    </a:lnTo>
                    <a:lnTo>
                      <a:pt x="237" y="84"/>
                    </a:lnTo>
                    <a:lnTo>
                      <a:pt x="245" y="69"/>
                    </a:lnTo>
                    <a:lnTo>
                      <a:pt x="248" y="63"/>
                    </a:lnTo>
                    <a:lnTo>
                      <a:pt x="250" y="56"/>
                    </a:lnTo>
                    <a:lnTo>
                      <a:pt x="252" y="48"/>
                    </a:lnTo>
                    <a:lnTo>
                      <a:pt x="252" y="41"/>
                    </a:lnTo>
                    <a:lnTo>
                      <a:pt x="252" y="41"/>
                    </a:lnTo>
                    <a:lnTo>
                      <a:pt x="252" y="36"/>
                    </a:lnTo>
                    <a:lnTo>
                      <a:pt x="251" y="31"/>
                    </a:lnTo>
                    <a:lnTo>
                      <a:pt x="250" y="27"/>
                    </a:lnTo>
                    <a:lnTo>
                      <a:pt x="247" y="22"/>
                    </a:lnTo>
                    <a:lnTo>
                      <a:pt x="247" y="22"/>
                    </a:lnTo>
                    <a:lnTo>
                      <a:pt x="242" y="16"/>
                    </a:lnTo>
                    <a:lnTo>
                      <a:pt x="236" y="9"/>
                    </a:lnTo>
                    <a:lnTo>
                      <a:pt x="229" y="5"/>
                    </a:lnTo>
                    <a:lnTo>
                      <a:pt x="220" y="3"/>
                    </a:lnTo>
                    <a:lnTo>
                      <a:pt x="220" y="3"/>
                    </a:lnTo>
                    <a:lnTo>
                      <a:pt x="207" y="0"/>
                    </a:lnTo>
                    <a:lnTo>
                      <a:pt x="196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70" y="2"/>
                    </a:lnTo>
                    <a:lnTo>
                      <a:pt x="156" y="4"/>
                    </a:lnTo>
                    <a:lnTo>
                      <a:pt x="141" y="8"/>
                    </a:lnTo>
                    <a:lnTo>
                      <a:pt x="126" y="14"/>
                    </a:lnTo>
                    <a:lnTo>
                      <a:pt x="110" y="20"/>
                    </a:lnTo>
                    <a:lnTo>
                      <a:pt x="95" y="26"/>
                    </a:lnTo>
                    <a:lnTo>
                      <a:pt x="78" y="34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45" y="54"/>
                    </a:lnTo>
                    <a:lnTo>
                      <a:pt x="29" y="65"/>
                    </a:lnTo>
                    <a:lnTo>
                      <a:pt x="15" y="76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8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6" name="Freeform 112"/>
              <p:cNvSpPr>
                <a:spLocks/>
              </p:cNvSpPr>
              <p:nvPr/>
            </p:nvSpPr>
            <p:spPr bwMode="auto">
              <a:xfrm>
                <a:off x="623" y="546"/>
                <a:ext cx="82" cy="99"/>
              </a:xfrm>
              <a:custGeom>
                <a:avLst/>
                <a:gdLst>
                  <a:gd name="T0" fmla="*/ 25 w 82"/>
                  <a:gd name="T1" fmla="*/ 0 h 99"/>
                  <a:gd name="T2" fmla="*/ 25 w 82"/>
                  <a:gd name="T3" fmla="*/ 0 h 99"/>
                  <a:gd name="T4" fmla="*/ 15 w 82"/>
                  <a:gd name="T5" fmla="*/ 15 h 99"/>
                  <a:gd name="T6" fmla="*/ 7 w 82"/>
                  <a:gd name="T7" fmla="*/ 29 h 99"/>
                  <a:gd name="T8" fmla="*/ 4 w 82"/>
                  <a:gd name="T9" fmla="*/ 36 h 99"/>
                  <a:gd name="T10" fmla="*/ 2 w 82"/>
                  <a:gd name="T11" fmla="*/ 44 h 99"/>
                  <a:gd name="T12" fmla="*/ 1 w 82"/>
                  <a:gd name="T13" fmla="*/ 51 h 99"/>
                  <a:gd name="T14" fmla="*/ 0 w 82"/>
                  <a:gd name="T15" fmla="*/ 57 h 99"/>
                  <a:gd name="T16" fmla="*/ 0 w 82"/>
                  <a:gd name="T17" fmla="*/ 57 h 99"/>
                  <a:gd name="T18" fmla="*/ 0 w 82"/>
                  <a:gd name="T19" fmla="*/ 57 h 99"/>
                  <a:gd name="T20" fmla="*/ 0 w 82"/>
                  <a:gd name="T21" fmla="*/ 57 h 99"/>
                  <a:gd name="T22" fmla="*/ 0 w 82"/>
                  <a:gd name="T23" fmla="*/ 57 h 99"/>
                  <a:gd name="T24" fmla="*/ 0 w 82"/>
                  <a:gd name="T25" fmla="*/ 63 h 99"/>
                  <a:gd name="T26" fmla="*/ 2 w 82"/>
                  <a:gd name="T27" fmla="*/ 68 h 99"/>
                  <a:gd name="T28" fmla="*/ 2 w 82"/>
                  <a:gd name="T29" fmla="*/ 68 h 99"/>
                  <a:gd name="T30" fmla="*/ 5 w 82"/>
                  <a:gd name="T31" fmla="*/ 76 h 99"/>
                  <a:gd name="T32" fmla="*/ 5 w 82"/>
                  <a:gd name="T33" fmla="*/ 76 h 99"/>
                  <a:gd name="T34" fmla="*/ 9 w 82"/>
                  <a:gd name="T35" fmla="*/ 83 h 99"/>
                  <a:gd name="T36" fmla="*/ 14 w 82"/>
                  <a:gd name="T37" fmla="*/ 87 h 99"/>
                  <a:gd name="T38" fmla="*/ 19 w 82"/>
                  <a:gd name="T39" fmla="*/ 91 h 99"/>
                  <a:gd name="T40" fmla="*/ 25 w 82"/>
                  <a:gd name="T41" fmla="*/ 94 h 99"/>
                  <a:gd name="T42" fmla="*/ 33 w 82"/>
                  <a:gd name="T43" fmla="*/ 96 h 99"/>
                  <a:gd name="T44" fmla="*/ 40 w 82"/>
                  <a:gd name="T45" fmla="*/ 98 h 99"/>
                  <a:gd name="T46" fmla="*/ 48 w 82"/>
                  <a:gd name="T47" fmla="*/ 99 h 99"/>
                  <a:gd name="T48" fmla="*/ 56 w 82"/>
                  <a:gd name="T49" fmla="*/ 99 h 99"/>
                  <a:gd name="T50" fmla="*/ 56 w 82"/>
                  <a:gd name="T51" fmla="*/ 99 h 99"/>
                  <a:gd name="T52" fmla="*/ 69 w 82"/>
                  <a:gd name="T53" fmla="*/ 98 h 99"/>
                  <a:gd name="T54" fmla="*/ 82 w 82"/>
                  <a:gd name="T55" fmla="*/ 9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2" h="99">
                    <a:moveTo>
                      <a:pt x="25" y="0"/>
                    </a:moveTo>
                    <a:lnTo>
                      <a:pt x="25" y="0"/>
                    </a:lnTo>
                    <a:lnTo>
                      <a:pt x="15" y="15"/>
                    </a:lnTo>
                    <a:lnTo>
                      <a:pt x="7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1" y="5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9" y="83"/>
                    </a:lnTo>
                    <a:lnTo>
                      <a:pt x="14" y="87"/>
                    </a:lnTo>
                    <a:lnTo>
                      <a:pt x="19" y="91"/>
                    </a:lnTo>
                    <a:lnTo>
                      <a:pt x="25" y="94"/>
                    </a:lnTo>
                    <a:lnTo>
                      <a:pt x="33" y="96"/>
                    </a:lnTo>
                    <a:lnTo>
                      <a:pt x="40" y="98"/>
                    </a:lnTo>
                    <a:lnTo>
                      <a:pt x="48" y="99"/>
                    </a:lnTo>
                    <a:lnTo>
                      <a:pt x="56" y="99"/>
                    </a:lnTo>
                    <a:lnTo>
                      <a:pt x="56" y="99"/>
                    </a:lnTo>
                    <a:lnTo>
                      <a:pt x="69" y="98"/>
                    </a:lnTo>
                    <a:lnTo>
                      <a:pt x="82" y="9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7" name="Freeform 113"/>
              <p:cNvSpPr>
                <a:spLocks/>
              </p:cNvSpPr>
              <p:nvPr/>
            </p:nvSpPr>
            <p:spPr bwMode="auto">
              <a:xfrm>
                <a:off x="725" y="464"/>
                <a:ext cx="108" cy="227"/>
              </a:xfrm>
              <a:custGeom>
                <a:avLst/>
                <a:gdLst>
                  <a:gd name="T0" fmla="*/ 100 w 108"/>
                  <a:gd name="T1" fmla="*/ 0 h 227"/>
                  <a:gd name="T2" fmla="*/ 100 w 108"/>
                  <a:gd name="T3" fmla="*/ 0 h 227"/>
                  <a:gd name="T4" fmla="*/ 101 w 108"/>
                  <a:gd name="T5" fmla="*/ 5 h 227"/>
                  <a:gd name="T6" fmla="*/ 104 w 108"/>
                  <a:gd name="T7" fmla="*/ 22 h 227"/>
                  <a:gd name="T8" fmla="*/ 107 w 108"/>
                  <a:gd name="T9" fmla="*/ 44 h 227"/>
                  <a:gd name="T10" fmla="*/ 108 w 108"/>
                  <a:gd name="T11" fmla="*/ 73 h 227"/>
                  <a:gd name="T12" fmla="*/ 108 w 108"/>
                  <a:gd name="T13" fmla="*/ 73 h 227"/>
                  <a:gd name="T14" fmla="*/ 108 w 108"/>
                  <a:gd name="T15" fmla="*/ 90 h 227"/>
                  <a:gd name="T16" fmla="*/ 107 w 108"/>
                  <a:gd name="T17" fmla="*/ 105 h 227"/>
                  <a:gd name="T18" fmla="*/ 104 w 108"/>
                  <a:gd name="T19" fmla="*/ 120 h 227"/>
                  <a:gd name="T20" fmla="*/ 102 w 108"/>
                  <a:gd name="T21" fmla="*/ 135 h 227"/>
                  <a:gd name="T22" fmla="*/ 100 w 108"/>
                  <a:gd name="T23" fmla="*/ 149 h 227"/>
                  <a:gd name="T24" fmla="*/ 97 w 108"/>
                  <a:gd name="T25" fmla="*/ 162 h 227"/>
                  <a:gd name="T26" fmla="*/ 93 w 108"/>
                  <a:gd name="T27" fmla="*/ 174 h 227"/>
                  <a:gd name="T28" fmla="*/ 89 w 108"/>
                  <a:gd name="T29" fmla="*/ 185 h 227"/>
                  <a:gd name="T30" fmla="*/ 89 w 108"/>
                  <a:gd name="T31" fmla="*/ 185 h 227"/>
                  <a:gd name="T32" fmla="*/ 85 w 108"/>
                  <a:gd name="T33" fmla="*/ 194 h 227"/>
                  <a:gd name="T34" fmla="*/ 80 w 108"/>
                  <a:gd name="T35" fmla="*/ 204 h 227"/>
                  <a:gd name="T36" fmla="*/ 75 w 108"/>
                  <a:gd name="T37" fmla="*/ 211 h 227"/>
                  <a:gd name="T38" fmla="*/ 71 w 108"/>
                  <a:gd name="T39" fmla="*/ 217 h 227"/>
                  <a:gd name="T40" fmla="*/ 71 w 108"/>
                  <a:gd name="T41" fmla="*/ 217 h 227"/>
                  <a:gd name="T42" fmla="*/ 65 w 108"/>
                  <a:gd name="T43" fmla="*/ 221 h 227"/>
                  <a:gd name="T44" fmla="*/ 60 w 108"/>
                  <a:gd name="T45" fmla="*/ 224 h 227"/>
                  <a:gd name="T46" fmla="*/ 55 w 108"/>
                  <a:gd name="T47" fmla="*/ 226 h 227"/>
                  <a:gd name="T48" fmla="*/ 51 w 108"/>
                  <a:gd name="T49" fmla="*/ 227 h 227"/>
                  <a:gd name="T50" fmla="*/ 51 w 108"/>
                  <a:gd name="T51" fmla="*/ 227 h 227"/>
                  <a:gd name="T52" fmla="*/ 46 w 108"/>
                  <a:gd name="T53" fmla="*/ 226 h 227"/>
                  <a:gd name="T54" fmla="*/ 42 w 108"/>
                  <a:gd name="T55" fmla="*/ 224 h 227"/>
                  <a:gd name="T56" fmla="*/ 37 w 108"/>
                  <a:gd name="T57" fmla="*/ 221 h 227"/>
                  <a:gd name="T58" fmla="*/ 31 w 108"/>
                  <a:gd name="T59" fmla="*/ 217 h 227"/>
                  <a:gd name="T60" fmla="*/ 31 w 108"/>
                  <a:gd name="T61" fmla="*/ 217 h 227"/>
                  <a:gd name="T62" fmla="*/ 26 w 108"/>
                  <a:gd name="T63" fmla="*/ 211 h 227"/>
                  <a:gd name="T64" fmla="*/ 22 w 108"/>
                  <a:gd name="T65" fmla="*/ 205 h 227"/>
                  <a:gd name="T66" fmla="*/ 17 w 108"/>
                  <a:gd name="T67" fmla="*/ 197 h 227"/>
                  <a:gd name="T68" fmla="*/ 13 w 108"/>
                  <a:gd name="T69" fmla="*/ 187 h 227"/>
                  <a:gd name="T70" fmla="*/ 6 w 108"/>
                  <a:gd name="T71" fmla="*/ 167 h 227"/>
                  <a:gd name="T72" fmla="*/ 0 w 108"/>
                  <a:gd name="T73" fmla="*/ 14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227">
                    <a:moveTo>
                      <a:pt x="100" y="0"/>
                    </a:moveTo>
                    <a:lnTo>
                      <a:pt x="100" y="0"/>
                    </a:lnTo>
                    <a:lnTo>
                      <a:pt x="101" y="5"/>
                    </a:lnTo>
                    <a:lnTo>
                      <a:pt x="104" y="22"/>
                    </a:lnTo>
                    <a:lnTo>
                      <a:pt x="107" y="44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8" y="90"/>
                    </a:lnTo>
                    <a:lnTo>
                      <a:pt x="107" y="105"/>
                    </a:lnTo>
                    <a:lnTo>
                      <a:pt x="104" y="120"/>
                    </a:lnTo>
                    <a:lnTo>
                      <a:pt x="102" y="135"/>
                    </a:lnTo>
                    <a:lnTo>
                      <a:pt x="100" y="149"/>
                    </a:lnTo>
                    <a:lnTo>
                      <a:pt x="97" y="162"/>
                    </a:lnTo>
                    <a:lnTo>
                      <a:pt x="93" y="174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85" y="194"/>
                    </a:lnTo>
                    <a:lnTo>
                      <a:pt x="80" y="204"/>
                    </a:lnTo>
                    <a:lnTo>
                      <a:pt x="75" y="211"/>
                    </a:lnTo>
                    <a:lnTo>
                      <a:pt x="71" y="217"/>
                    </a:lnTo>
                    <a:lnTo>
                      <a:pt x="71" y="217"/>
                    </a:lnTo>
                    <a:lnTo>
                      <a:pt x="65" y="221"/>
                    </a:lnTo>
                    <a:lnTo>
                      <a:pt x="60" y="224"/>
                    </a:lnTo>
                    <a:lnTo>
                      <a:pt x="55" y="226"/>
                    </a:lnTo>
                    <a:lnTo>
                      <a:pt x="51" y="227"/>
                    </a:lnTo>
                    <a:lnTo>
                      <a:pt x="51" y="227"/>
                    </a:lnTo>
                    <a:lnTo>
                      <a:pt x="46" y="226"/>
                    </a:lnTo>
                    <a:lnTo>
                      <a:pt x="42" y="224"/>
                    </a:lnTo>
                    <a:lnTo>
                      <a:pt x="37" y="221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26" y="211"/>
                    </a:lnTo>
                    <a:lnTo>
                      <a:pt x="22" y="205"/>
                    </a:lnTo>
                    <a:lnTo>
                      <a:pt x="17" y="197"/>
                    </a:lnTo>
                    <a:lnTo>
                      <a:pt x="13" y="187"/>
                    </a:lnTo>
                    <a:lnTo>
                      <a:pt x="6" y="167"/>
                    </a:lnTo>
                    <a:lnTo>
                      <a:pt x="0" y="14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8" name="Freeform 114"/>
              <p:cNvSpPr>
                <a:spLocks/>
              </p:cNvSpPr>
              <p:nvPr/>
            </p:nvSpPr>
            <p:spPr bwMode="auto">
              <a:xfrm>
                <a:off x="807" y="469"/>
                <a:ext cx="9" cy="6"/>
              </a:xfrm>
              <a:custGeom>
                <a:avLst/>
                <a:gdLst>
                  <a:gd name="T0" fmla="*/ 9 w 9"/>
                  <a:gd name="T1" fmla="*/ 6 h 6"/>
                  <a:gd name="T2" fmla="*/ 9 w 9"/>
                  <a:gd name="T3" fmla="*/ 6 h 6"/>
                  <a:gd name="T4" fmla="*/ 6 w 9"/>
                  <a:gd name="T5" fmla="*/ 4 h 6"/>
                  <a:gd name="T6" fmla="*/ 6 w 9"/>
                  <a:gd name="T7" fmla="*/ 4 h 6"/>
                  <a:gd name="T8" fmla="*/ 0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lnTo>
                      <a:pt x="9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39" name="Freeform 115"/>
              <p:cNvSpPr>
                <a:spLocks/>
              </p:cNvSpPr>
              <p:nvPr/>
            </p:nvSpPr>
            <p:spPr bwMode="auto">
              <a:xfrm>
                <a:off x="750" y="511"/>
                <a:ext cx="52" cy="52"/>
              </a:xfrm>
              <a:custGeom>
                <a:avLst/>
                <a:gdLst>
                  <a:gd name="T0" fmla="*/ 52 w 52"/>
                  <a:gd name="T1" fmla="*/ 26 h 52"/>
                  <a:gd name="T2" fmla="*/ 52 w 52"/>
                  <a:gd name="T3" fmla="*/ 26 h 52"/>
                  <a:gd name="T4" fmla="*/ 51 w 52"/>
                  <a:gd name="T5" fmla="*/ 31 h 52"/>
                  <a:gd name="T6" fmla="*/ 50 w 52"/>
                  <a:gd name="T7" fmla="*/ 36 h 52"/>
                  <a:gd name="T8" fmla="*/ 48 w 52"/>
                  <a:gd name="T9" fmla="*/ 40 h 52"/>
                  <a:gd name="T10" fmla="*/ 43 w 52"/>
                  <a:gd name="T11" fmla="*/ 45 h 52"/>
                  <a:gd name="T12" fmla="*/ 40 w 52"/>
                  <a:gd name="T13" fmla="*/ 48 h 52"/>
                  <a:gd name="T14" fmla="*/ 35 w 52"/>
                  <a:gd name="T15" fmla="*/ 50 h 52"/>
                  <a:gd name="T16" fmla="*/ 31 w 52"/>
                  <a:gd name="T17" fmla="*/ 52 h 52"/>
                  <a:gd name="T18" fmla="*/ 26 w 52"/>
                  <a:gd name="T19" fmla="*/ 52 h 52"/>
                  <a:gd name="T20" fmla="*/ 26 w 52"/>
                  <a:gd name="T21" fmla="*/ 52 h 52"/>
                  <a:gd name="T22" fmla="*/ 21 w 52"/>
                  <a:gd name="T23" fmla="*/ 52 h 52"/>
                  <a:gd name="T24" fmla="*/ 16 w 52"/>
                  <a:gd name="T25" fmla="*/ 50 h 52"/>
                  <a:gd name="T26" fmla="*/ 12 w 52"/>
                  <a:gd name="T27" fmla="*/ 48 h 52"/>
                  <a:gd name="T28" fmla="*/ 7 w 52"/>
                  <a:gd name="T29" fmla="*/ 45 h 52"/>
                  <a:gd name="T30" fmla="*/ 4 w 52"/>
                  <a:gd name="T31" fmla="*/ 40 h 52"/>
                  <a:gd name="T32" fmla="*/ 2 w 52"/>
                  <a:gd name="T33" fmla="*/ 36 h 52"/>
                  <a:gd name="T34" fmla="*/ 0 w 52"/>
                  <a:gd name="T35" fmla="*/ 31 h 52"/>
                  <a:gd name="T36" fmla="*/ 0 w 52"/>
                  <a:gd name="T37" fmla="*/ 26 h 52"/>
                  <a:gd name="T38" fmla="*/ 0 w 52"/>
                  <a:gd name="T39" fmla="*/ 26 h 52"/>
                  <a:gd name="T40" fmla="*/ 0 w 52"/>
                  <a:gd name="T41" fmla="*/ 21 h 52"/>
                  <a:gd name="T42" fmla="*/ 2 w 52"/>
                  <a:gd name="T43" fmla="*/ 16 h 52"/>
                  <a:gd name="T44" fmla="*/ 4 w 52"/>
                  <a:gd name="T45" fmla="*/ 12 h 52"/>
                  <a:gd name="T46" fmla="*/ 7 w 52"/>
                  <a:gd name="T47" fmla="*/ 8 h 52"/>
                  <a:gd name="T48" fmla="*/ 12 w 52"/>
                  <a:gd name="T49" fmla="*/ 4 h 52"/>
                  <a:gd name="T50" fmla="*/ 16 w 52"/>
                  <a:gd name="T51" fmla="*/ 2 h 52"/>
                  <a:gd name="T52" fmla="*/ 21 w 52"/>
                  <a:gd name="T53" fmla="*/ 1 h 52"/>
                  <a:gd name="T54" fmla="*/ 26 w 52"/>
                  <a:gd name="T55" fmla="*/ 0 h 52"/>
                  <a:gd name="T56" fmla="*/ 26 w 52"/>
                  <a:gd name="T57" fmla="*/ 0 h 52"/>
                  <a:gd name="T58" fmla="*/ 31 w 52"/>
                  <a:gd name="T59" fmla="*/ 1 h 52"/>
                  <a:gd name="T60" fmla="*/ 35 w 52"/>
                  <a:gd name="T61" fmla="*/ 2 h 52"/>
                  <a:gd name="T62" fmla="*/ 40 w 52"/>
                  <a:gd name="T63" fmla="*/ 4 h 52"/>
                  <a:gd name="T64" fmla="*/ 43 w 52"/>
                  <a:gd name="T65" fmla="*/ 8 h 52"/>
                  <a:gd name="T66" fmla="*/ 48 w 52"/>
                  <a:gd name="T67" fmla="*/ 12 h 52"/>
                  <a:gd name="T68" fmla="*/ 50 w 52"/>
                  <a:gd name="T69" fmla="*/ 16 h 52"/>
                  <a:gd name="T70" fmla="*/ 51 w 52"/>
                  <a:gd name="T71" fmla="*/ 21 h 52"/>
                  <a:gd name="T72" fmla="*/ 52 w 52"/>
                  <a:gd name="T73" fmla="*/ 26 h 52"/>
                  <a:gd name="T74" fmla="*/ 52 w 52"/>
                  <a:gd name="T75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lnTo>
                      <a:pt x="52" y="26"/>
                    </a:lnTo>
                    <a:lnTo>
                      <a:pt x="51" y="31"/>
                    </a:lnTo>
                    <a:lnTo>
                      <a:pt x="50" y="36"/>
                    </a:lnTo>
                    <a:lnTo>
                      <a:pt x="48" y="40"/>
                    </a:lnTo>
                    <a:lnTo>
                      <a:pt x="43" y="45"/>
                    </a:lnTo>
                    <a:lnTo>
                      <a:pt x="40" y="48"/>
                    </a:lnTo>
                    <a:lnTo>
                      <a:pt x="35" y="50"/>
                    </a:lnTo>
                    <a:lnTo>
                      <a:pt x="31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1" y="52"/>
                    </a:lnTo>
                    <a:lnTo>
                      <a:pt x="16" y="50"/>
                    </a:lnTo>
                    <a:lnTo>
                      <a:pt x="12" y="48"/>
                    </a:lnTo>
                    <a:lnTo>
                      <a:pt x="7" y="45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4"/>
                    </a:lnTo>
                    <a:lnTo>
                      <a:pt x="43" y="8"/>
                    </a:lnTo>
                    <a:lnTo>
                      <a:pt x="48" y="12"/>
                    </a:lnTo>
                    <a:lnTo>
                      <a:pt x="50" y="16"/>
                    </a:lnTo>
                    <a:lnTo>
                      <a:pt x="51" y="21"/>
                    </a:lnTo>
                    <a:lnTo>
                      <a:pt x="52" y="26"/>
                    </a:lnTo>
                    <a:lnTo>
                      <a:pt x="52" y="2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0" name="Freeform 116"/>
              <p:cNvSpPr>
                <a:spLocks/>
              </p:cNvSpPr>
              <p:nvPr/>
            </p:nvSpPr>
            <p:spPr bwMode="auto">
              <a:xfrm>
                <a:off x="1286" y="343"/>
                <a:ext cx="200" cy="230"/>
              </a:xfrm>
              <a:custGeom>
                <a:avLst/>
                <a:gdLst>
                  <a:gd name="T0" fmla="*/ 62 w 200"/>
                  <a:gd name="T1" fmla="*/ 207 h 230"/>
                  <a:gd name="T2" fmla="*/ 33 w 200"/>
                  <a:gd name="T3" fmla="*/ 207 h 230"/>
                  <a:gd name="T4" fmla="*/ 25 w 200"/>
                  <a:gd name="T5" fmla="*/ 203 h 230"/>
                  <a:gd name="T6" fmla="*/ 21 w 200"/>
                  <a:gd name="T7" fmla="*/ 195 h 230"/>
                  <a:gd name="T8" fmla="*/ 45 w 200"/>
                  <a:gd name="T9" fmla="*/ 179 h 230"/>
                  <a:gd name="T10" fmla="*/ 49 w 200"/>
                  <a:gd name="T11" fmla="*/ 178 h 230"/>
                  <a:gd name="T12" fmla="*/ 55 w 200"/>
                  <a:gd name="T13" fmla="*/ 172 h 230"/>
                  <a:gd name="T14" fmla="*/ 56 w 200"/>
                  <a:gd name="T15" fmla="*/ 168 h 230"/>
                  <a:gd name="T16" fmla="*/ 53 w 200"/>
                  <a:gd name="T17" fmla="*/ 161 h 230"/>
                  <a:gd name="T18" fmla="*/ 45 w 200"/>
                  <a:gd name="T19" fmla="*/ 158 h 230"/>
                  <a:gd name="T20" fmla="*/ 21 w 200"/>
                  <a:gd name="T21" fmla="*/ 141 h 230"/>
                  <a:gd name="T22" fmla="*/ 0 w 200"/>
                  <a:gd name="T23" fmla="*/ 141 h 230"/>
                  <a:gd name="T24" fmla="*/ 15 w 200"/>
                  <a:gd name="T25" fmla="*/ 69 h 230"/>
                  <a:gd name="T26" fmla="*/ 18 w 200"/>
                  <a:gd name="T27" fmla="*/ 61 h 230"/>
                  <a:gd name="T28" fmla="*/ 28 w 200"/>
                  <a:gd name="T29" fmla="*/ 41 h 230"/>
                  <a:gd name="T30" fmla="*/ 47 w 200"/>
                  <a:gd name="T31" fmla="*/ 19 h 230"/>
                  <a:gd name="T32" fmla="*/ 67 w 200"/>
                  <a:gd name="T33" fmla="*/ 8 h 230"/>
                  <a:gd name="T34" fmla="*/ 81 w 200"/>
                  <a:gd name="T35" fmla="*/ 3 h 230"/>
                  <a:gd name="T36" fmla="*/ 97 w 200"/>
                  <a:gd name="T37" fmla="*/ 0 h 230"/>
                  <a:gd name="T38" fmla="*/ 105 w 200"/>
                  <a:gd name="T39" fmla="*/ 0 h 230"/>
                  <a:gd name="T40" fmla="*/ 125 w 200"/>
                  <a:gd name="T41" fmla="*/ 2 h 230"/>
                  <a:gd name="T42" fmla="*/ 142 w 200"/>
                  <a:gd name="T43" fmla="*/ 7 h 230"/>
                  <a:gd name="T44" fmla="*/ 157 w 200"/>
                  <a:gd name="T45" fmla="*/ 16 h 230"/>
                  <a:gd name="T46" fmla="*/ 172 w 200"/>
                  <a:gd name="T47" fmla="*/ 27 h 230"/>
                  <a:gd name="T48" fmla="*/ 183 w 200"/>
                  <a:gd name="T49" fmla="*/ 41 h 230"/>
                  <a:gd name="T50" fmla="*/ 191 w 200"/>
                  <a:gd name="T51" fmla="*/ 57 h 230"/>
                  <a:gd name="T52" fmla="*/ 198 w 200"/>
                  <a:gd name="T53" fmla="*/ 75 h 230"/>
                  <a:gd name="T54" fmla="*/ 200 w 200"/>
                  <a:gd name="T55" fmla="*/ 94 h 230"/>
                  <a:gd name="T56" fmla="*/ 199 w 200"/>
                  <a:gd name="T57" fmla="*/ 106 h 230"/>
                  <a:gd name="T58" fmla="*/ 192 w 200"/>
                  <a:gd name="T59" fmla="*/ 128 h 230"/>
                  <a:gd name="T60" fmla="*/ 182 w 200"/>
                  <a:gd name="T61" fmla="*/ 148 h 230"/>
                  <a:gd name="T62" fmla="*/ 168 w 200"/>
                  <a:gd name="T63" fmla="*/ 164 h 230"/>
                  <a:gd name="T64" fmla="*/ 159 w 200"/>
                  <a:gd name="T6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" h="230">
                    <a:moveTo>
                      <a:pt x="62" y="230"/>
                    </a:moveTo>
                    <a:lnTo>
                      <a:pt x="62" y="207"/>
                    </a:lnTo>
                    <a:lnTo>
                      <a:pt x="33" y="207"/>
                    </a:lnTo>
                    <a:lnTo>
                      <a:pt x="33" y="207"/>
                    </a:lnTo>
                    <a:lnTo>
                      <a:pt x="28" y="206"/>
                    </a:lnTo>
                    <a:lnTo>
                      <a:pt x="25" y="203"/>
                    </a:lnTo>
                    <a:lnTo>
                      <a:pt x="22" y="200"/>
                    </a:lnTo>
                    <a:lnTo>
                      <a:pt x="21" y="195"/>
                    </a:lnTo>
                    <a:lnTo>
                      <a:pt x="21" y="179"/>
                    </a:lnTo>
                    <a:lnTo>
                      <a:pt x="45" y="179"/>
                    </a:lnTo>
                    <a:lnTo>
                      <a:pt x="45" y="179"/>
                    </a:lnTo>
                    <a:lnTo>
                      <a:pt x="49" y="178"/>
                    </a:lnTo>
                    <a:lnTo>
                      <a:pt x="53" y="176"/>
                    </a:lnTo>
                    <a:lnTo>
                      <a:pt x="55" y="172"/>
                    </a:lnTo>
                    <a:lnTo>
                      <a:pt x="56" y="168"/>
                    </a:lnTo>
                    <a:lnTo>
                      <a:pt x="56" y="168"/>
                    </a:lnTo>
                    <a:lnTo>
                      <a:pt x="55" y="164"/>
                    </a:lnTo>
                    <a:lnTo>
                      <a:pt x="53" y="161"/>
                    </a:lnTo>
                    <a:lnTo>
                      <a:pt x="49" y="159"/>
                    </a:lnTo>
                    <a:lnTo>
                      <a:pt x="45" y="158"/>
                    </a:lnTo>
                    <a:lnTo>
                      <a:pt x="21" y="158"/>
                    </a:lnTo>
                    <a:lnTo>
                      <a:pt x="21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6" y="110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8" y="61"/>
                    </a:lnTo>
                    <a:lnTo>
                      <a:pt x="20" y="54"/>
                    </a:lnTo>
                    <a:lnTo>
                      <a:pt x="28" y="41"/>
                    </a:lnTo>
                    <a:lnTo>
                      <a:pt x="37" y="30"/>
                    </a:lnTo>
                    <a:lnTo>
                      <a:pt x="47" y="19"/>
                    </a:lnTo>
                    <a:lnTo>
                      <a:pt x="61" y="11"/>
                    </a:lnTo>
                    <a:lnTo>
                      <a:pt x="67" y="8"/>
                    </a:lnTo>
                    <a:lnTo>
                      <a:pt x="74" y="5"/>
                    </a:lnTo>
                    <a:lnTo>
                      <a:pt x="81" y="3"/>
                    </a:lnTo>
                    <a:lnTo>
                      <a:pt x="90" y="1"/>
                    </a:lnTo>
                    <a:lnTo>
                      <a:pt x="97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15" y="1"/>
                    </a:lnTo>
                    <a:lnTo>
                      <a:pt x="125" y="2"/>
                    </a:lnTo>
                    <a:lnTo>
                      <a:pt x="133" y="4"/>
                    </a:lnTo>
                    <a:lnTo>
                      <a:pt x="142" y="7"/>
                    </a:lnTo>
                    <a:lnTo>
                      <a:pt x="150" y="11"/>
                    </a:lnTo>
                    <a:lnTo>
                      <a:pt x="157" y="16"/>
                    </a:lnTo>
                    <a:lnTo>
                      <a:pt x="165" y="21"/>
                    </a:lnTo>
                    <a:lnTo>
                      <a:pt x="172" y="27"/>
                    </a:lnTo>
                    <a:lnTo>
                      <a:pt x="178" y="34"/>
                    </a:lnTo>
                    <a:lnTo>
                      <a:pt x="183" y="41"/>
                    </a:lnTo>
                    <a:lnTo>
                      <a:pt x="188" y="49"/>
                    </a:lnTo>
                    <a:lnTo>
                      <a:pt x="191" y="57"/>
                    </a:lnTo>
                    <a:lnTo>
                      <a:pt x="196" y="66"/>
                    </a:lnTo>
                    <a:lnTo>
                      <a:pt x="198" y="75"/>
                    </a:lnTo>
                    <a:lnTo>
                      <a:pt x="199" y="84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199" y="106"/>
                    </a:lnTo>
                    <a:lnTo>
                      <a:pt x="197" y="117"/>
                    </a:lnTo>
                    <a:lnTo>
                      <a:pt x="192" y="128"/>
                    </a:lnTo>
                    <a:lnTo>
                      <a:pt x="188" y="139"/>
                    </a:lnTo>
                    <a:lnTo>
                      <a:pt x="182" y="148"/>
                    </a:lnTo>
                    <a:lnTo>
                      <a:pt x="175" y="156"/>
                    </a:lnTo>
                    <a:lnTo>
                      <a:pt x="168" y="164"/>
                    </a:lnTo>
                    <a:lnTo>
                      <a:pt x="159" y="171"/>
                    </a:lnTo>
                    <a:lnTo>
                      <a:pt x="159" y="2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1" name="Freeform 117"/>
              <p:cNvSpPr>
                <a:spLocks/>
              </p:cNvSpPr>
              <p:nvPr/>
            </p:nvSpPr>
            <p:spPr bwMode="auto">
              <a:xfrm>
                <a:off x="1322" y="426"/>
                <a:ext cx="23" cy="23"/>
              </a:xfrm>
              <a:custGeom>
                <a:avLst/>
                <a:gdLst>
                  <a:gd name="T0" fmla="*/ 0 w 23"/>
                  <a:gd name="T1" fmla="*/ 11 h 23"/>
                  <a:gd name="T2" fmla="*/ 0 w 23"/>
                  <a:gd name="T3" fmla="*/ 11 h 23"/>
                  <a:gd name="T4" fmla="*/ 1 w 23"/>
                  <a:gd name="T5" fmla="*/ 15 h 23"/>
                  <a:gd name="T6" fmla="*/ 3 w 23"/>
                  <a:gd name="T7" fmla="*/ 20 h 23"/>
                  <a:gd name="T8" fmla="*/ 7 w 23"/>
                  <a:gd name="T9" fmla="*/ 22 h 23"/>
                  <a:gd name="T10" fmla="*/ 11 w 23"/>
                  <a:gd name="T11" fmla="*/ 23 h 23"/>
                  <a:gd name="T12" fmla="*/ 11 w 23"/>
                  <a:gd name="T13" fmla="*/ 23 h 23"/>
                  <a:gd name="T14" fmla="*/ 16 w 23"/>
                  <a:gd name="T15" fmla="*/ 22 h 23"/>
                  <a:gd name="T16" fmla="*/ 20 w 23"/>
                  <a:gd name="T17" fmla="*/ 20 h 23"/>
                  <a:gd name="T18" fmla="*/ 22 w 23"/>
                  <a:gd name="T19" fmla="*/ 15 h 23"/>
                  <a:gd name="T20" fmla="*/ 23 w 23"/>
                  <a:gd name="T21" fmla="*/ 11 h 23"/>
                  <a:gd name="T22" fmla="*/ 23 w 23"/>
                  <a:gd name="T23" fmla="*/ 11 h 23"/>
                  <a:gd name="T24" fmla="*/ 22 w 23"/>
                  <a:gd name="T25" fmla="*/ 7 h 23"/>
                  <a:gd name="T26" fmla="*/ 20 w 23"/>
                  <a:gd name="T27" fmla="*/ 3 h 23"/>
                  <a:gd name="T28" fmla="*/ 16 w 23"/>
                  <a:gd name="T29" fmla="*/ 1 h 23"/>
                  <a:gd name="T30" fmla="*/ 11 w 23"/>
                  <a:gd name="T31" fmla="*/ 0 h 23"/>
                  <a:gd name="T32" fmla="*/ 11 w 23"/>
                  <a:gd name="T33" fmla="*/ 0 h 23"/>
                  <a:gd name="T34" fmla="*/ 7 w 23"/>
                  <a:gd name="T35" fmla="*/ 1 h 23"/>
                  <a:gd name="T36" fmla="*/ 3 w 23"/>
                  <a:gd name="T37" fmla="*/ 3 h 23"/>
                  <a:gd name="T38" fmla="*/ 1 w 23"/>
                  <a:gd name="T39" fmla="*/ 7 h 23"/>
                  <a:gd name="T40" fmla="*/ 0 w 23"/>
                  <a:gd name="T41" fmla="*/ 11 h 23"/>
                  <a:gd name="T42" fmla="*/ 0 w 23"/>
                  <a:gd name="T4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0" y="11"/>
                    </a:moveTo>
                    <a:lnTo>
                      <a:pt x="0" y="11"/>
                    </a:lnTo>
                    <a:lnTo>
                      <a:pt x="1" y="15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2" y="15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2" y="7"/>
                    </a:lnTo>
                    <a:lnTo>
                      <a:pt x="20" y="3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2" name="Freeform 118"/>
              <p:cNvSpPr>
                <a:spLocks/>
              </p:cNvSpPr>
              <p:nvPr/>
            </p:nvSpPr>
            <p:spPr bwMode="auto">
              <a:xfrm>
                <a:off x="1286" y="504"/>
                <a:ext cx="13" cy="14"/>
              </a:xfrm>
              <a:custGeom>
                <a:avLst/>
                <a:gdLst>
                  <a:gd name="T0" fmla="*/ 6 w 13"/>
                  <a:gd name="T1" fmla="*/ 0 h 14"/>
                  <a:gd name="T2" fmla="*/ 6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0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0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6 w 13"/>
                  <a:gd name="T21" fmla="*/ 14 h 14"/>
                  <a:gd name="T22" fmla="*/ 6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6 w 13"/>
                  <a:gd name="T41" fmla="*/ 0 h 14"/>
                  <a:gd name="T42" fmla="*/ 6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3" name="Freeform 119"/>
              <p:cNvSpPr>
                <a:spLocks/>
              </p:cNvSpPr>
              <p:nvPr/>
            </p:nvSpPr>
            <p:spPr bwMode="auto">
              <a:xfrm>
                <a:off x="1261" y="515"/>
                <a:ext cx="14" cy="14"/>
              </a:xfrm>
              <a:custGeom>
                <a:avLst/>
                <a:gdLst>
                  <a:gd name="T0" fmla="*/ 8 w 14"/>
                  <a:gd name="T1" fmla="*/ 0 h 14"/>
                  <a:gd name="T2" fmla="*/ 8 w 14"/>
                  <a:gd name="T3" fmla="*/ 0 h 14"/>
                  <a:gd name="T4" fmla="*/ 5 w 14"/>
                  <a:gd name="T5" fmla="*/ 2 h 14"/>
                  <a:gd name="T6" fmla="*/ 2 w 14"/>
                  <a:gd name="T7" fmla="*/ 3 h 14"/>
                  <a:gd name="T8" fmla="*/ 1 w 14"/>
                  <a:gd name="T9" fmla="*/ 5 h 14"/>
                  <a:gd name="T10" fmla="*/ 0 w 14"/>
                  <a:gd name="T11" fmla="*/ 8 h 14"/>
                  <a:gd name="T12" fmla="*/ 0 w 14"/>
                  <a:gd name="T13" fmla="*/ 8 h 14"/>
                  <a:gd name="T14" fmla="*/ 1 w 14"/>
                  <a:gd name="T15" fmla="*/ 10 h 14"/>
                  <a:gd name="T16" fmla="*/ 2 w 14"/>
                  <a:gd name="T17" fmla="*/ 12 h 14"/>
                  <a:gd name="T18" fmla="*/ 5 w 14"/>
                  <a:gd name="T19" fmla="*/ 14 h 14"/>
                  <a:gd name="T20" fmla="*/ 8 w 14"/>
                  <a:gd name="T21" fmla="*/ 14 h 14"/>
                  <a:gd name="T22" fmla="*/ 8 w 14"/>
                  <a:gd name="T23" fmla="*/ 14 h 14"/>
                  <a:gd name="T24" fmla="*/ 10 w 14"/>
                  <a:gd name="T25" fmla="*/ 14 h 14"/>
                  <a:gd name="T26" fmla="*/ 12 w 14"/>
                  <a:gd name="T27" fmla="*/ 12 h 14"/>
                  <a:gd name="T28" fmla="*/ 14 w 14"/>
                  <a:gd name="T29" fmla="*/ 10 h 14"/>
                  <a:gd name="T30" fmla="*/ 14 w 14"/>
                  <a:gd name="T31" fmla="*/ 8 h 14"/>
                  <a:gd name="T32" fmla="*/ 14 w 14"/>
                  <a:gd name="T33" fmla="*/ 8 h 14"/>
                  <a:gd name="T34" fmla="*/ 14 w 14"/>
                  <a:gd name="T35" fmla="*/ 5 h 14"/>
                  <a:gd name="T36" fmla="*/ 12 w 14"/>
                  <a:gd name="T37" fmla="*/ 3 h 14"/>
                  <a:gd name="T38" fmla="*/ 10 w 14"/>
                  <a:gd name="T39" fmla="*/ 2 h 14"/>
                  <a:gd name="T40" fmla="*/ 8 w 14"/>
                  <a:gd name="T41" fmla="*/ 0 h 14"/>
                  <a:gd name="T42" fmla="*/ 8 w 14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4" name="Freeform 120"/>
              <p:cNvSpPr>
                <a:spLocks/>
              </p:cNvSpPr>
              <p:nvPr/>
            </p:nvSpPr>
            <p:spPr bwMode="auto">
              <a:xfrm>
                <a:off x="1261" y="493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5 w 14"/>
                  <a:gd name="T5" fmla="*/ 1 h 13"/>
                  <a:gd name="T6" fmla="*/ 2 w 14"/>
                  <a:gd name="T7" fmla="*/ 2 h 13"/>
                  <a:gd name="T8" fmla="*/ 1 w 14"/>
                  <a:gd name="T9" fmla="*/ 4 h 13"/>
                  <a:gd name="T10" fmla="*/ 0 w 14"/>
                  <a:gd name="T11" fmla="*/ 7 h 13"/>
                  <a:gd name="T12" fmla="*/ 0 w 14"/>
                  <a:gd name="T13" fmla="*/ 7 h 13"/>
                  <a:gd name="T14" fmla="*/ 1 w 14"/>
                  <a:gd name="T15" fmla="*/ 9 h 13"/>
                  <a:gd name="T16" fmla="*/ 2 w 14"/>
                  <a:gd name="T17" fmla="*/ 11 h 13"/>
                  <a:gd name="T18" fmla="*/ 5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10 w 14"/>
                  <a:gd name="T25" fmla="*/ 13 h 13"/>
                  <a:gd name="T26" fmla="*/ 12 w 14"/>
                  <a:gd name="T27" fmla="*/ 11 h 13"/>
                  <a:gd name="T28" fmla="*/ 14 w 14"/>
                  <a:gd name="T29" fmla="*/ 9 h 13"/>
                  <a:gd name="T30" fmla="*/ 14 w 14"/>
                  <a:gd name="T31" fmla="*/ 7 h 13"/>
                  <a:gd name="T32" fmla="*/ 14 w 14"/>
                  <a:gd name="T33" fmla="*/ 7 h 13"/>
                  <a:gd name="T34" fmla="*/ 14 w 14"/>
                  <a:gd name="T35" fmla="*/ 4 h 13"/>
                  <a:gd name="T36" fmla="*/ 12 w 14"/>
                  <a:gd name="T37" fmla="*/ 2 h 13"/>
                  <a:gd name="T38" fmla="*/ 10 w 14"/>
                  <a:gd name="T39" fmla="*/ 1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5" name="Freeform 121"/>
              <p:cNvSpPr>
                <a:spLocks/>
              </p:cNvSpPr>
              <p:nvPr/>
            </p:nvSpPr>
            <p:spPr bwMode="auto">
              <a:xfrm>
                <a:off x="1238" y="527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6" name="Freeform 122"/>
              <p:cNvSpPr>
                <a:spLocks/>
              </p:cNvSpPr>
              <p:nvPr/>
            </p:nvSpPr>
            <p:spPr bwMode="auto">
              <a:xfrm>
                <a:off x="1238" y="504"/>
                <a:ext cx="13" cy="14"/>
              </a:xfrm>
              <a:custGeom>
                <a:avLst/>
                <a:gdLst>
                  <a:gd name="T0" fmla="*/ 7 w 13"/>
                  <a:gd name="T1" fmla="*/ 0 h 14"/>
                  <a:gd name="T2" fmla="*/ 7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1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1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7 w 13"/>
                  <a:gd name="T21" fmla="*/ 14 h 14"/>
                  <a:gd name="T22" fmla="*/ 7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7 w 13"/>
                  <a:gd name="T41" fmla="*/ 0 h 14"/>
                  <a:gd name="T42" fmla="*/ 7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7" name="Freeform 123"/>
              <p:cNvSpPr>
                <a:spLocks/>
              </p:cNvSpPr>
              <p:nvPr/>
            </p:nvSpPr>
            <p:spPr bwMode="auto">
              <a:xfrm>
                <a:off x="1238" y="482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8" name="Freeform 124"/>
              <p:cNvSpPr>
                <a:spLocks/>
              </p:cNvSpPr>
              <p:nvPr/>
            </p:nvSpPr>
            <p:spPr bwMode="auto">
              <a:xfrm>
                <a:off x="1521" y="145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44 h 44"/>
                  <a:gd name="T4" fmla="*/ 0 w 44"/>
                  <a:gd name="T5" fmla="*/ 36 h 44"/>
                  <a:gd name="T6" fmla="*/ 3 w 44"/>
                  <a:gd name="T7" fmla="*/ 28 h 44"/>
                  <a:gd name="T8" fmla="*/ 7 w 44"/>
                  <a:gd name="T9" fmla="*/ 20 h 44"/>
                  <a:gd name="T10" fmla="*/ 12 w 44"/>
                  <a:gd name="T11" fmla="*/ 14 h 44"/>
                  <a:gd name="T12" fmla="*/ 19 w 44"/>
                  <a:gd name="T13" fmla="*/ 8 h 44"/>
                  <a:gd name="T14" fmla="*/ 26 w 44"/>
                  <a:gd name="T15" fmla="*/ 4 h 44"/>
                  <a:gd name="T16" fmla="*/ 35 w 44"/>
                  <a:gd name="T17" fmla="*/ 1 h 44"/>
                  <a:gd name="T18" fmla="*/ 44 w 44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36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2" y="14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5" y="1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49" name="Freeform 125"/>
              <p:cNvSpPr>
                <a:spLocks/>
              </p:cNvSpPr>
              <p:nvPr/>
            </p:nvSpPr>
            <p:spPr bwMode="auto">
              <a:xfrm>
                <a:off x="1396" y="39"/>
                <a:ext cx="341" cy="309"/>
              </a:xfrm>
              <a:custGeom>
                <a:avLst/>
                <a:gdLst>
                  <a:gd name="T0" fmla="*/ 262 w 341"/>
                  <a:gd name="T1" fmla="*/ 229 h 309"/>
                  <a:gd name="T2" fmla="*/ 170 w 341"/>
                  <a:gd name="T3" fmla="*/ 309 h 309"/>
                  <a:gd name="T4" fmla="*/ 126 w 341"/>
                  <a:gd name="T5" fmla="*/ 212 h 309"/>
                  <a:gd name="T6" fmla="*/ 145 w 341"/>
                  <a:gd name="T7" fmla="*/ 222 h 309"/>
                  <a:gd name="T8" fmla="*/ 169 w 341"/>
                  <a:gd name="T9" fmla="*/ 226 h 309"/>
                  <a:gd name="T10" fmla="*/ 190 w 341"/>
                  <a:gd name="T11" fmla="*/ 222 h 309"/>
                  <a:gd name="T12" fmla="*/ 210 w 341"/>
                  <a:gd name="T13" fmla="*/ 213 h 309"/>
                  <a:gd name="T14" fmla="*/ 226 w 341"/>
                  <a:gd name="T15" fmla="*/ 199 h 309"/>
                  <a:gd name="T16" fmla="*/ 238 w 341"/>
                  <a:gd name="T17" fmla="*/ 180 h 309"/>
                  <a:gd name="T18" fmla="*/ 243 w 341"/>
                  <a:gd name="T19" fmla="*/ 159 h 309"/>
                  <a:gd name="T20" fmla="*/ 243 w 341"/>
                  <a:gd name="T21" fmla="*/ 143 h 309"/>
                  <a:gd name="T22" fmla="*/ 238 w 341"/>
                  <a:gd name="T23" fmla="*/ 122 h 309"/>
                  <a:gd name="T24" fmla="*/ 226 w 341"/>
                  <a:gd name="T25" fmla="*/ 103 h 309"/>
                  <a:gd name="T26" fmla="*/ 210 w 341"/>
                  <a:gd name="T27" fmla="*/ 89 h 309"/>
                  <a:gd name="T28" fmla="*/ 190 w 341"/>
                  <a:gd name="T29" fmla="*/ 80 h 309"/>
                  <a:gd name="T30" fmla="*/ 169 w 341"/>
                  <a:gd name="T31" fmla="*/ 76 h 309"/>
                  <a:gd name="T32" fmla="*/ 153 w 341"/>
                  <a:gd name="T33" fmla="*/ 77 h 309"/>
                  <a:gd name="T34" fmla="*/ 133 w 341"/>
                  <a:gd name="T35" fmla="*/ 85 h 309"/>
                  <a:gd name="T36" fmla="*/ 115 w 341"/>
                  <a:gd name="T37" fmla="*/ 98 h 309"/>
                  <a:gd name="T38" fmla="*/ 103 w 341"/>
                  <a:gd name="T39" fmla="*/ 116 h 309"/>
                  <a:gd name="T40" fmla="*/ 95 w 341"/>
                  <a:gd name="T41" fmla="*/ 136 h 309"/>
                  <a:gd name="T42" fmla="*/ 94 w 341"/>
                  <a:gd name="T43" fmla="*/ 150 h 309"/>
                  <a:gd name="T44" fmla="*/ 101 w 341"/>
                  <a:gd name="T45" fmla="*/ 183 h 309"/>
                  <a:gd name="T46" fmla="*/ 74 w 341"/>
                  <a:gd name="T47" fmla="*/ 223 h 309"/>
                  <a:gd name="T48" fmla="*/ 32 w 341"/>
                  <a:gd name="T49" fmla="*/ 183 h 309"/>
                  <a:gd name="T50" fmla="*/ 11 w 341"/>
                  <a:gd name="T51" fmla="*/ 151 h 309"/>
                  <a:gd name="T52" fmla="*/ 1 w 341"/>
                  <a:gd name="T53" fmla="*/ 120 h 309"/>
                  <a:gd name="T54" fmla="*/ 0 w 341"/>
                  <a:gd name="T55" fmla="*/ 89 h 309"/>
                  <a:gd name="T56" fmla="*/ 8 w 341"/>
                  <a:gd name="T57" fmla="*/ 60 h 309"/>
                  <a:gd name="T58" fmla="*/ 23 w 341"/>
                  <a:gd name="T59" fmla="*/ 35 h 309"/>
                  <a:gd name="T60" fmla="*/ 42 w 341"/>
                  <a:gd name="T61" fmla="*/ 17 h 309"/>
                  <a:gd name="T62" fmla="*/ 68 w 341"/>
                  <a:gd name="T63" fmla="*/ 4 h 309"/>
                  <a:gd name="T64" fmla="*/ 97 w 341"/>
                  <a:gd name="T65" fmla="*/ 0 h 309"/>
                  <a:gd name="T66" fmla="*/ 128 w 341"/>
                  <a:gd name="T67" fmla="*/ 6 h 309"/>
                  <a:gd name="T68" fmla="*/ 160 w 341"/>
                  <a:gd name="T69" fmla="*/ 23 h 309"/>
                  <a:gd name="T70" fmla="*/ 181 w 341"/>
                  <a:gd name="T71" fmla="*/ 23 h 309"/>
                  <a:gd name="T72" fmla="*/ 213 w 341"/>
                  <a:gd name="T73" fmla="*/ 6 h 309"/>
                  <a:gd name="T74" fmla="*/ 244 w 341"/>
                  <a:gd name="T75" fmla="*/ 0 h 309"/>
                  <a:gd name="T76" fmla="*/ 273 w 341"/>
                  <a:gd name="T77" fmla="*/ 4 h 309"/>
                  <a:gd name="T78" fmla="*/ 297 w 341"/>
                  <a:gd name="T79" fmla="*/ 17 h 309"/>
                  <a:gd name="T80" fmla="*/ 318 w 341"/>
                  <a:gd name="T81" fmla="*/ 35 h 309"/>
                  <a:gd name="T82" fmla="*/ 332 w 341"/>
                  <a:gd name="T83" fmla="*/ 60 h 309"/>
                  <a:gd name="T84" fmla="*/ 341 w 341"/>
                  <a:gd name="T85" fmla="*/ 89 h 309"/>
                  <a:gd name="T86" fmla="*/ 340 w 341"/>
                  <a:gd name="T87" fmla="*/ 120 h 309"/>
                  <a:gd name="T88" fmla="*/ 329 w 341"/>
                  <a:gd name="T89" fmla="*/ 151 h 309"/>
                  <a:gd name="T90" fmla="*/ 309 w 341"/>
                  <a:gd name="T91" fmla="*/ 18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1" h="309">
                    <a:moveTo>
                      <a:pt x="299" y="194"/>
                    </a:moveTo>
                    <a:lnTo>
                      <a:pt x="299" y="194"/>
                    </a:lnTo>
                    <a:lnTo>
                      <a:pt x="262" y="229"/>
                    </a:lnTo>
                    <a:lnTo>
                      <a:pt x="220" y="267"/>
                    </a:lnTo>
                    <a:lnTo>
                      <a:pt x="170" y="309"/>
                    </a:lnTo>
                    <a:lnTo>
                      <a:pt x="170" y="309"/>
                    </a:lnTo>
                    <a:lnTo>
                      <a:pt x="147" y="289"/>
                    </a:lnTo>
                    <a:lnTo>
                      <a:pt x="96" y="244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35" y="218"/>
                    </a:lnTo>
                    <a:lnTo>
                      <a:pt x="145" y="222"/>
                    </a:lnTo>
                    <a:lnTo>
                      <a:pt x="156" y="225"/>
                    </a:lnTo>
                    <a:lnTo>
                      <a:pt x="169" y="226"/>
                    </a:lnTo>
                    <a:lnTo>
                      <a:pt x="169" y="226"/>
                    </a:lnTo>
                    <a:lnTo>
                      <a:pt x="176" y="226"/>
                    </a:lnTo>
                    <a:lnTo>
                      <a:pt x="183" y="225"/>
                    </a:lnTo>
                    <a:lnTo>
                      <a:pt x="190" y="222"/>
                    </a:lnTo>
                    <a:lnTo>
                      <a:pt x="198" y="219"/>
                    </a:lnTo>
                    <a:lnTo>
                      <a:pt x="204" y="216"/>
                    </a:lnTo>
                    <a:lnTo>
                      <a:pt x="210" y="213"/>
                    </a:lnTo>
                    <a:lnTo>
                      <a:pt x="216" y="209"/>
                    </a:lnTo>
                    <a:lnTo>
                      <a:pt x="221" y="204"/>
                    </a:lnTo>
                    <a:lnTo>
                      <a:pt x="226" y="199"/>
                    </a:lnTo>
                    <a:lnTo>
                      <a:pt x="231" y="193"/>
                    </a:lnTo>
                    <a:lnTo>
                      <a:pt x="235" y="186"/>
                    </a:lnTo>
                    <a:lnTo>
                      <a:pt x="238" y="180"/>
                    </a:lnTo>
                    <a:lnTo>
                      <a:pt x="240" y="173"/>
                    </a:lnTo>
                    <a:lnTo>
                      <a:pt x="242" y="166"/>
                    </a:lnTo>
                    <a:lnTo>
                      <a:pt x="243" y="159"/>
                    </a:lnTo>
                    <a:lnTo>
                      <a:pt x="243" y="150"/>
                    </a:lnTo>
                    <a:lnTo>
                      <a:pt x="243" y="150"/>
                    </a:lnTo>
                    <a:lnTo>
                      <a:pt x="243" y="143"/>
                    </a:lnTo>
                    <a:lnTo>
                      <a:pt x="242" y="136"/>
                    </a:lnTo>
                    <a:lnTo>
                      <a:pt x="240" y="129"/>
                    </a:lnTo>
                    <a:lnTo>
                      <a:pt x="238" y="122"/>
                    </a:lnTo>
                    <a:lnTo>
                      <a:pt x="235" y="116"/>
                    </a:lnTo>
                    <a:lnTo>
                      <a:pt x="231" y="109"/>
                    </a:lnTo>
                    <a:lnTo>
                      <a:pt x="226" y="103"/>
                    </a:lnTo>
                    <a:lnTo>
                      <a:pt x="221" y="98"/>
                    </a:lnTo>
                    <a:lnTo>
                      <a:pt x="216" y="93"/>
                    </a:lnTo>
                    <a:lnTo>
                      <a:pt x="210" y="89"/>
                    </a:lnTo>
                    <a:lnTo>
                      <a:pt x="204" y="85"/>
                    </a:lnTo>
                    <a:lnTo>
                      <a:pt x="198" y="82"/>
                    </a:lnTo>
                    <a:lnTo>
                      <a:pt x="190" y="80"/>
                    </a:lnTo>
                    <a:lnTo>
                      <a:pt x="183" y="77"/>
                    </a:lnTo>
                    <a:lnTo>
                      <a:pt x="176" y="76"/>
                    </a:lnTo>
                    <a:lnTo>
                      <a:pt x="169" y="76"/>
                    </a:lnTo>
                    <a:lnTo>
                      <a:pt x="169" y="76"/>
                    </a:lnTo>
                    <a:lnTo>
                      <a:pt x="161" y="76"/>
                    </a:lnTo>
                    <a:lnTo>
                      <a:pt x="153" y="77"/>
                    </a:lnTo>
                    <a:lnTo>
                      <a:pt x="146" y="80"/>
                    </a:lnTo>
                    <a:lnTo>
                      <a:pt x="139" y="82"/>
                    </a:lnTo>
                    <a:lnTo>
                      <a:pt x="133" y="85"/>
                    </a:lnTo>
                    <a:lnTo>
                      <a:pt x="127" y="89"/>
                    </a:lnTo>
                    <a:lnTo>
                      <a:pt x="120" y="93"/>
                    </a:lnTo>
                    <a:lnTo>
                      <a:pt x="115" y="98"/>
                    </a:lnTo>
                    <a:lnTo>
                      <a:pt x="110" y="103"/>
                    </a:lnTo>
                    <a:lnTo>
                      <a:pt x="106" y="109"/>
                    </a:lnTo>
                    <a:lnTo>
                      <a:pt x="103" y="116"/>
                    </a:lnTo>
                    <a:lnTo>
                      <a:pt x="99" y="122"/>
                    </a:lnTo>
                    <a:lnTo>
                      <a:pt x="97" y="129"/>
                    </a:lnTo>
                    <a:lnTo>
                      <a:pt x="95" y="136"/>
                    </a:lnTo>
                    <a:lnTo>
                      <a:pt x="94" y="143"/>
                    </a:lnTo>
                    <a:lnTo>
                      <a:pt x="94" y="150"/>
                    </a:lnTo>
                    <a:lnTo>
                      <a:pt x="94" y="150"/>
                    </a:lnTo>
                    <a:lnTo>
                      <a:pt x="95" y="163"/>
                    </a:lnTo>
                    <a:lnTo>
                      <a:pt x="97" y="173"/>
                    </a:lnTo>
                    <a:lnTo>
                      <a:pt x="101" y="183"/>
                    </a:lnTo>
                    <a:lnTo>
                      <a:pt x="107" y="194"/>
                    </a:lnTo>
                    <a:lnTo>
                      <a:pt x="74" y="223"/>
                    </a:lnTo>
                    <a:lnTo>
                      <a:pt x="74" y="223"/>
                    </a:lnTo>
                    <a:lnTo>
                      <a:pt x="41" y="194"/>
                    </a:lnTo>
                    <a:lnTo>
                      <a:pt x="41" y="194"/>
                    </a:lnTo>
                    <a:lnTo>
                      <a:pt x="32" y="183"/>
                    </a:lnTo>
                    <a:lnTo>
                      <a:pt x="24" y="173"/>
                    </a:lnTo>
                    <a:lnTo>
                      <a:pt x="18" y="162"/>
                    </a:lnTo>
                    <a:lnTo>
                      <a:pt x="11" y="151"/>
                    </a:lnTo>
                    <a:lnTo>
                      <a:pt x="7" y="141"/>
                    </a:lnTo>
                    <a:lnTo>
                      <a:pt x="3" y="130"/>
                    </a:lnTo>
                    <a:lnTo>
                      <a:pt x="1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0" y="89"/>
                    </a:lnTo>
                    <a:lnTo>
                      <a:pt x="2" y="78"/>
                    </a:lnTo>
                    <a:lnTo>
                      <a:pt x="4" y="69"/>
                    </a:lnTo>
                    <a:lnTo>
                      <a:pt x="8" y="60"/>
                    </a:lnTo>
                    <a:lnTo>
                      <a:pt x="13" y="52"/>
                    </a:lnTo>
                    <a:lnTo>
                      <a:pt x="17" y="44"/>
                    </a:lnTo>
                    <a:lnTo>
                      <a:pt x="23" y="35"/>
                    </a:lnTo>
                    <a:lnTo>
                      <a:pt x="29" y="28"/>
                    </a:lnTo>
                    <a:lnTo>
                      <a:pt x="35" y="22"/>
                    </a:lnTo>
                    <a:lnTo>
                      <a:pt x="42" y="17"/>
                    </a:lnTo>
                    <a:lnTo>
                      <a:pt x="51" y="12"/>
                    </a:lnTo>
                    <a:lnTo>
                      <a:pt x="59" y="8"/>
                    </a:lnTo>
                    <a:lnTo>
                      <a:pt x="68" y="4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106" y="1"/>
                    </a:lnTo>
                    <a:lnTo>
                      <a:pt x="117" y="3"/>
                    </a:lnTo>
                    <a:lnTo>
                      <a:pt x="128" y="6"/>
                    </a:lnTo>
                    <a:lnTo>
                      <a:pt x="138" y="11"/>
                    </a:lnTo>
                    <a:lnTo>
                      <a:pt x="149" y="16"/>
                    </a:lnTo>
                    <a:lnTo>
                      <a:pt x="160" y="23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81" y="23"/>
                    </a:lnTo>
                    <a:lnTo>
                      <a:pt x="191" y="16"/>
                    </a:lnTo>
                    <a:lnTo>
                      <a:pt x="203" y="11"/>
                    </a:lnTo>
                    <a:lnTo>
                      <a:pt x="213" y="6"/>
                    </a:lnTo>
                    <a:lnTo>
                      <a:pt x="223" y="3"/>
                    </a:lnTo>
                    <a:lnTo>
                      <a:pt x="235" y="1"/>
                    </a:lnTo>
                    <a:lnTo>
                      <a:pt x="244" y="0"/>
                    </a:lnTo>
                    <a:lnTo>
                      <a:pt x="254" y="0"/>
                    </a:lnTo>
                    <a:lnTo>
                      <a:pt x="263" y="1"/>
                    </a:lnTo>
                    <a:lnTo>
                      <a:pt x="273" y="4"/>
                    </a:lnTo>
                    <a:lnTo>
                      <a:pt x="282" y="8"/>
                    </a:lnTo>
                    <a:lnTo>
                      <a:pt x="290" y="12"/>
                    </a:lnTo>
                    <a:lnTo>
                      <a:pt x="297" y="17"/>
                    </a:lnTo>
                    <a:lnTo>
                      <a:pt x="306" y="22"/>
                    </a:lnTo>
                    <a:lnTo>
                      <a:pt x="312" y="28"/>
                    </a:lnTo>
                    <a:lnTo>
                      <a:pt x="318" y="35"/>
                    </a:lnTo>
                    <a:lnTo>
                      <a:pt x="324" y="44"/>
                    </a:lnTo>
                    <a:lnTo>
                      <a:pt x="328" y="52"/>
                    </a:lnTo>
                    <a:lnTo>
                      <a:pt x="332" y="60"/>
                    </a:lnTo>
                    <a:lnTo>
                      <a:pt x="336" y="69"/>
                    </a:lnTo>
                    <a:lnTo>
                      <a:pt x="339" y="78"/>
                    </a:lnTo>
                    <a:lnTo>
                      <a:pt x="341" y="89"/>
                    </a:lnTo>
                    <a:lnTo>
                      <a:pt x="341" y="98"/>
                    </a:lnTo>
                    <a:lnTo>
                      <a:pt x="341" y="109"/>
                    </a:lnTo>
                    <a:lnTo>
                      <a:pt x="340" y="120"/>
                    </a:lnTo>
                    <a:lnTo>
                      <a:pt x="338" y="130"/>
                    </a:lnTo>
                    <a:lnTo>
                      <a:pt x="333" y="141"/>
                    </a:lnTo>
                    <a:lnTo>
                      <a:pt x="329" y="151"/>
                    </a:lnTo>
                    <a:lnTo>
                      <a:pt x="323" y="162"/>
                    </a:lnTo>
                    <a:lnTo>
                      <a:pt x="317" y="173"/>
                    </a:lnTo>
                    <a:lnTo>
                      <a:pt x="309" y="183"/>
                    </a:lnTo>
                    <a:lnTo>
                      <a:pt x="299" y="194"/>
                    </a:lnTo>
                    <a:lnTo>
                      <a:pt x="299" y="19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0" name="Freeform 126"/>
              <p:cNvSpPr>
                <a:spLocks/>
              </p:cNvSpPr>
              <p:nvPr/>
            </p:nvSpPr>
            <p:spPr bwMode="auto">
              <a:xfrm>
                <a:off x="4537" y="2635"/>
                <a:ext cx="94" cy="110"/>
              </a:xfrm>
              <a:custGeom>
                <a:avLst/>
                <a:gdLst>
                  <a:gd name="T0" fmla="*/ 26 w 94"/>
                  <a:gd name="T1" fmla="*/ 0 h 110"/>
                  <a:gd name="T2" fmla="*/ 0 w 94"/>
                  <a:gd name="T3" fmla="*/ 0 h 110"/>
                  <a:gd name="T4" fmla="*/ 18 w 94"/>
                  <a:gd name="T5" fmla="*/ 110 h 110"/>
                  <a:gd name="T6" fmla="*/ 76 w 94"/>
                  <a:gd name="T7" fmla="*/ 110 h 110"/>
                  <a:gd name="T8" fmla="*/ 94 w 94"/>
                  <a:gd name="T9" fmla="*/ 0 h 110"/>
                  <a:gd name="T10" fmla="*/ 58 w 94"/>
                  <a:gd name="T11" fmla="*/ 0 h 110"/>
                  <a:gd name="T12" fmla="*/ 58 w 94"/>
                  <a:gd name="T13" fmla="*/ 0 h 110"/>
                  <a:gd name="T14" fmla="*/ 58 w 94"/>
                  <a:gd name="T15" fmla="*/ 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10">
                    <a:moveTo>
                      <a:pt x="26" y="0"/>
                    </a:moveTo>
                    <a:lnTo>
                      <a:pt x="0" y="0"/>
                    </a:lnTo>
                    <a:lnTo>
                      <a:pt x="18" y="110"/>
                    </a:lnTo>
                    <a:lnTo>
                      <a:pt x="76" y="110"/>
                    </a:lnTo>
                    <a:lnTo>
                      <a:pt x="94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1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1" name="Freeform 127"/>
              <p:cNvSpPr>
                <a:spLocks/>
              </p:cNvSpPr>
              <p:nvPr/>
            </p:nvSpPr>
            <p:spPr bwMode="auto">
              <a:xfrm>
                <a:off x="4597" y="2381"/>
                <a:ext cx="232" cy="207"/>
              </a:xfrm>
              <a:custGeom>
                <a:avLst/>
                <a:gdLst>
                  <a:gd name="T0" fmla="*/ 0 w 232"/>
                  <a:gd name="T1" fmla="*/ 198 h 207"/>
                  <a:gd name="T2" fmla="*/ 5 w 232"/>
                  <a:gd name="T3" fmla="*/ 205 h 207"/>
                  <a:gd name="T4" fmla="*/ 5 w 232"/>
                  <a:gd name="T5" fmla="*/ 205 h 207"/>
                  <a:gd name="T6" fmla="*/ 7 w 232"/>
                  <a:gd name="T7" fmla="*/ 207 h 207"/>
                  <a:gd name="T8" fmla="*/ 9 w 232"/>
                  <a:gd name="T9" fmla="*/ 207 h 207"/>
                  <a:gd name="T10" fmla="*/ 11 w 232"/>
                  <a:gd name="T11" fmla="*/ 207 h 207"/>
                  <a:gd name="T12" fmla="*/ 13 w 232"/>
                  <a:gd name="T13" fmla="*/ 207 h 207"/>
                  <a:gd name="T14" fmla="*/ 30 w 232"/>
                  <a:gd name="T15" fmla="*/ 195 h 207"/>
                  <a:gd name="T16" fmla="*/ 30 w 232"/>
                  <a:gd name="T17" fmla="*/ 195 h 207"/>
                  <a:gd name="T18" fmla="*/ 30 w 232"/>
                  <a:gd name="T19" fmla="*/ 195 h 207"/>
                  <a:gd name="T20" fmla="*/ 31 w 232"/>
                  <a:gd name="T21" fmla="*/ 196 h 207"/>
                  <a:gd name="T22" fmla="*/ 33 w 232"/>
                  <a:gd name="T23" fmla="*/ 196 h 207"/>
                  <a:gd name="T24" fmla="*/ 35 w 232"/>
                  <a:gd name="T25" fmla="*/ 196 h 207"/>
                  <a:gd name="T26" fmla="*/ 37 w 232"/>
                  <a:gd name="T27" fmla="*/ 195 h 207"/>
                  <a:gd name="T28" fmla="*/ 37 w 232"/>
                  <a:gd name="T29" fmla="*/ 195 h 207"/>
                  <a:gd name="T30" fmla="*/ 39 w 232"/>
                  <a:gd name="T31" fmla="*/ 193 h 207"/>
                  <a:gd name="T32" fmla="*/ 40 w 232"/>
                  <a:gd name="T33" fmla="*/ 191 h 207"/>
                  <a:gd name="T34" fmla="*/ 40 w 232"/>
                  <a:gd name="T35" fmla="*/ 189 h 207"/>
                  <a:gd name="T36" fmla="*/ 39 w 232"/>
                  <a:gd name="T37" fmla="*/ 188 h 207"/>
                  <a:gd name="T38" fmla="*/ 41 w 232"/>
                  <a:gd name="T39" fmla="*/ 186 h 207"/>
                  <a:gd name="T40" fmla="*/ 41 w 232"/>
                  <a:gd name="T41" fmla="*/ 186 h 207"/>
                  <a:gd name="T42" fmla="*/ 46 w 232"/>
                  <a:gd name="T43" fmla="*/ 184 h 207"/>
                  <a:gd name="T44" fmla="*/ 50 w 232"/>
                  <a:gd name="T45" fmla="*/ 183 h 207"/>
                  <a:gd name="T46" fmla="*/ 59 w 232"/>
                  <a:gd name="T47" fmla="*/ 183 h 207"/>
                  <a:gd name="T48" fmla="*/ 78 w 232"/>
                  <a:gd name="T49" fmla="*/ 184 h 207"/>
                  <a:gd name="T50" fmla="*/ 89 w 232"/>
                  <a:gd name="T51" fmla="*/ 183 h 207"/>
                  <a:gd name="T52" fmla="*/ 95 w 232"/>
                  <a:gd name="T53" fmla="*/ 182 h 207"/>
                  <a:gd name="T54" fmla="*/ 103 w 232"/>
                  <a:gd name="T55" fmla="*/ 180 h 207"/>
                  <a:gd name="T56" fmla="*/ 110 w 232"/>
                  <a:gd name="T57" fmla="*/ 177 h 207"/>
                  <a:gd name="T58" fmla="*/ 118 w 232"/>
                  <a:gd name="T59" fmla="*/ 173 h 207"/>
                  <a:gd name="T60" fmla="*/ 127 w 232"/>
                  <a:gd name="T61" fmla="*/ 168 h 207"/>
                  <a:gd name="T62" fmla="*/ 138 w 232"/>
                  <a:gd name="T63" fmla="*/ 161 h 207"/>
                  <a:gd name="T64" fmla="*/ 224 w 232"/>
                  <a:gd name="T65" fmla="*/ 101 h 207"/>
                  <a:gd name="T66" fmla="*/ 224 w 232"/>
                  <a:gd name="T67" fmla="*/ 101 h 207"/>
                  <a:gd name="T68" fmla="*/ 228 w 232"/>
                  <a:gd name="T69" fmla="*/ 98 h 207"/>
                  <a:gd name="T70" fmla="*/ 230 w 232"/>
                  <a:gd name="T71" fmla="*/ 94 h 207"/>
                  <a:gd name="T72" fmla="*/ 232 w 232"/>
                  <a:gd name="T73" fmla="*/ 91 h 207"/>
                  <a:gd name="T74" fmla="*/ 232 w 232"/>
                  <a:gd name="T75" fmla="*/ 87 h 207"/>
                  <a:gd name="T76" fmla="*/ 231 w 232"/>
                  <a:gd name="T77" fmla="*/ 82 h 207"/>
                  <a:gd name="T78" fmla="*/ 230 w 232"/>
                  <a:gd name="T79" fmla="*/ 78 h 207"/>
                  <a:gd name="T80" fmla="*/ 224 w 232"/>
                  <a:gd name="T81" fmla="*/ 69 h 207"/>
                  <a:gd name="T82" fmla="*/ 186 w 232"/>
                  <a:gd name="T83" fmla="*/ 15 h 207"/>
                  <a:gd name="T84" fmla="*/ 186 w 232"/>
                  <a:gd name="T85" fmla="*/ 15 h 207"/>
                  <a:gd name="T86" fmla="*/ 179 w 232"/>
                  <a:gd name="T87" fmla="*/ 6 h 207"/>
                  <a:gd name="T88" fmla="*/ 176 w 232"/>
                  <a:gd name="T89" fmla="*/ 3 h 207"/>
                  <a:gd name="T90" fmla="*/ 173 w 232"/>
                  <a:gd name="T91" fmla="*/ 1 h 207"/>
                  <a:gd name="T92" fmla="*/ 168 w 232"/>
                  <a:gd name="T93" fmla="*/ 0 h 207"/>
                  <a:gd name="T94" fmla="*/ 165 w 232"/>
                  <a:gd name="T95" fmla="*/ 0 h 207"/>
                  <a:gd name="T96" fmla="*/ 161 w 232"/>
                  <a:gd name="T97" fmla="*/ 2 h 207"/>
                  <a:gd name="T98" fmla="*/ 156 w 232"/>
                  <a:gd name="T99" fmla="*/ 4 h 207"/>
                  <a:gd name="T100" fmla="*/ 71 w 232"/>
                  <a:gd name="T101" fmla="*/ 65 h 207"/>
                  <a:gd name="T102" fmla="*/ 71 w 232"/>
                  <a:gd name="T103" fmla="*/ 65 h 207"/>
                  <a:gd name="T104" fmla="*/ 53 w 232"/>
                  <a:gd name="T105" fmla="*/ 77 h 207"/>
                  <a:gd name="T106" fmla="*/ 42 w 232"/>
                  <a:gd name="T107" fmla="*/ 90 h 207"/>
                  <a:gd name="T108" fmla="*/ 34 w 232"/>
                  <a:gd name="T109" fmla="*/ 100 h 207"/>
                  <a:gd name="T110" fmla="*/ 30 w 232"/>
                  <a:gd name="T111" fmla="*/ 109 h 207"/>
                  <a:gd name="T112" fmla="*/ 26 w 232"/>
                  <a:gd name="T113" fmla="*/ 118 h 207"/>
                  <a:gd name="T114" fmla="*/ 24 w 232"/>
                  <a:gd name="T115" fmla="*/ 127 h 207"/>
                  <a:gd name="T116" fmla="*/ 21 w 232"/>
                  <a:gd name="T117" fmla="*/ 134 h 207"/>
                  <a:gd name="T118" fmla="*/ 17 w 232"/>
                  <a:gd name="T119" fmla="*/ 14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2" h="207">
                    <a:moveTo>
                      <a:pt x="0" y="198"/>
                    </a:moveTo>
                    <a:lnTo>
                      <a:pt x="5" y="205"/>
                    </a:lnTo>
                    <a:lnTo>
                      <a:pt x="5" y="205"/>
                    </a:lnTo>
                    <a:lnTo>
                      <a:pt x="7" y="207"/>
                    </a:lnTo>
                    <a:lnTo>
                      <a:pt x="9" y="207"/>
                    </a:lnTo>
                    <a:lnTo>
                      <a:pt x="11" y="207"/>
                    </a:lnTo>
                    <a:lnTo>
                      <a:pt x="13" y="207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1" y="196"/>
                    </a:lnTo>
                    <a:lnTo>
                      <a:pt x="33" y="196"/>
                    </a:lnTo>
                    <a:lnTo>
                      <a:pt x="35" y="196"/>
                    </a:lnTo>
                    <a:lnTo>
                      <a:pt x="37" y="195"/>
                    </a:lnTo>
                    <a:lnTo>
                      <a:pt x="37" y="195"/>
                    </a:lnTo>
                    <a:lnTo>
                      <a:pt x="39" y="193"/>
                    </a:lnTo>
                    <a:lnTo>
                      <a:pt x="40" y="191"/>
                    </a:lnTo>
                    <a:lnTo>
                      <a:pt x="40" y="189"/>
                    </a:lnTo>
                    <a:lnTo>
                      <a:pt x="39" y="188"/>
                    </a:lnTo>
                    <a:lnTo>
                      <a:pt x="41" y="186"/>
                    </a:lnTo>
                    <a:lnTo>
                      <a:pt x="41" y="186"/>
                    </a:lnTo>
                    <a:lnTo>
                      <a:pt x="46" y="184"/>
                    </a:lnTo>
                    <a:lnTo>
                      <a:pt x="50" y="183"/>
                    </a:lnTo>
                    <a:lnTo>
                      <a:pt x="59" y="183"/>
                    </a:lnTo>
                    <a:lnTo>
                      <a:pt x="78" y="184"/>
                    </a:lnTo>
                    <a:lnTo>
                      <a:pt x="89" y="183"/>
                    </a:lnTo>
                    <a:lnTo>
                      <a:pt x="95" y="182"/>
                    </a:lnTo>
                    <a:lnTo>
                      <a:pt x="103" y="180"/>
                    </a:lnTo>
                    <a:lnTo>
                      <a:pt x="110" y="177"/>
                    </a:lnTo>
                    <a:lnTo>
                      <a:pt x="118" y="173"/>
                    </a:lnTo>
                    <a:lnTo>
                      <a:pt x="127" y="168"/>
                    </a:lnTo>
                    <a:lnTo>
                      <a:pt x="138" y="161"/>
                    </a:lnTo>
                    <a:lnTo>
                      <a:pt x="224" y="101"/>
                    </a:lnTo>
                    <a:lnTo>
                      <a:pt x="224" y="101"/>
                    </a:lnTo>
                    <a:lnTo>
                      <a:pt x="228" y="98"/>
                    </a:lnTo>
                    <a:lnTo>
                      <a:pt x="230" y="94"/>
                    </a:lnTo>
                    <a:lnTo>
                      <a:pt x="232" y="91"/>
                    </a:lnTo>
                    <a:lnTo>
                      <a:pt x="232" y="87"/>
                    </a:lnTo>
                    <a:lnTo>
                      <a:pt x="231" y="82"/>
                    </a:lnTo>
                    <a:lnTo>
                      <a:pt x="230" y="78"/>
                    </a:lnTo>
                    <a:lnTo>
                      <a:pt x="224" y="69"/>
                    </a:lnTo>
                    <a:lnTo>
                      <a:pt x="186" y="15"/>
                    </a:lnTo>
                    <a:lnTo>
                      <a:pt x="186" y="15"/>
                    </a:lnTo>
                    <a:lnTo>
                      <a:pt x="179" y="6"/>
                    </a:lnTo>
                    <a:lnTo>
                      <a:pt x="176" y="3"/>
                    </a:lnTo>
                    <a:lnTo>
                      <a:pt x="173" y="1"/>
                    </a:lnTo>
                    <a:lnTo>
                      <a:pt x="168" y="0"/>
                    </a:lnTo>
                    <a:lnTo>
                      <a:pt x="165" y="0"/>
                    </a:lnTo>
                    <a:lnTo>
                      <a:pt x="161" y="2"/>
                    </a:lnTo>
                    <a:lnTo>
                      <a:pt x="156" y="4"/>
                    </a:lnTo>
                    <a:lnTo>
                      <a:pt x="71" y="65"/>
                    </a:lnTo>
                    <a:lnTo>
                      <a:pt x="71" y="65"/>
                    </a:lnTo>
                    <a:lnTo>
                      <a:pt x="53" y="77"/>
                    </a:lnTo>
                    <a:lnTo>
                      <a:pt x="42" y="90"/>
                    </a:lnTo>
                    <a:lnTo>
                      <a:pt x="34" y="100"/>
                    </a:lnTo>
                    <a:lnTo>
                      <a:pt x="30" y="109"/>
                    </a:lnTo>
                    <a:lnTo>
                      <a:pt x="26" y="118"/>
                    </a:lnTo>
                    <a:lnTo>
                      <a:pt x="24" y="127"/>
                    </a:lnTo>
                    <a:lnTo>
                      <a:pt x="21" y="134"/>
                    </a:lnTo>
                    <a:lnTo>
                      <a:pt x="17" y="1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2" name="Freeform 128"/>
              <p:cNvSpPr>
                <a:spLocks/>
              </p:cNvSpPr>
              <p:nvPr/>
            </p:nvSpPr>
            <p:spPr bwMode="auto">
              <a:xfrm>
                <a:off x="4564" y="2674"/>
                <a:ext cx="39" cy="51"/>
              </a:xfrm>
              <a:custGeom>
                <a:avLst/>
                <a:gdLst>
                  <a:gd name="T0" fmla="*/ 0 w 39"/>
                  <a:gd name="T1" fmla="*/ 0 h 51"/>
                  <a:gd name="T2" fmla="*/ 0 w 39"/>
                  <a:gd name="T3" fmla="*/ 0 h 51"/>
                  <a:gd name="T4" fmla="*/ 8 w 39"/>
                  <a:gd name="T5" fmla="*/ 51 h 51"/>
                  <a:gd name="T6" fmla="*/ 31 w 39"/>
                  <a:gd name="T7" fmla="*/ 51 h 51"/>
                  <a:gd name="T8" fmla="*/ 31 w 39"/>
                  <a:gd name="T9" fmla="*/ 51 h 51"/>
                  <a:gd name="T10" fmla="*/ 39 w 39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51">
                    <a:moveTo>
                      <a:pt x="0" y="0"/>
                    </a:moveTo>
                    <a:lnTo>
                      <a:pt x="0" y="0"/>
                    </a:lnTo>
                    <a:lnTo>
                      <a:pt x="8" y="51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3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3" name="Freeform 129"/>
              <p:cNvSpPr>
                <a:spLocks/>
              </p:cNvSpPr>
              <p:nvPr/>
            </p:nvSpPr>
            <p:spPr bwMode="auto">
              <a:xfrm>
                <a:off x="4579" y="2527"/>
                <a:ext cx="39" cy="147"/>
              </a:xfrm>
              <a:custGeom>
                <a:avLst/>
                <a:gdLst>
                  <a:gd name="T0" fmla="*/ 39 w 39"/>
                  <a:gd name="T1" fmla="*/ 16 h 147"/>
                  <a:gd name="T2" fmla="*/ 39 w 39"/>
                  <a:gd name="T3" fmla="*/ 16 h 147"/>
                  <a:gd name="T4" fmla="*/ 37 w 39"/>
                  <a:gd name="T5" fmla="*/ 15 h 147"/>
                  <a:gd name="T6" fmla="*/ 29 w 39"/>
                  <a:gd name="T7" fmla="*/ 2 h 147"/>
                  <a:gd name="T8" fmla="*/ 29 w 39"/>
                  <a:gd name="T9" fmla="*/ 2 h 147"/>
                  <a:gd name="T10" fmla="*/ 28 w 39"/>
                  <a:gd name="T11" fmla="*/ 1 h 147"/>
                  <a:gd name="T12" fmla="*/ 26 w 39"/>
                  <a:gd name="T13" fmla="*/ 0 h 147"/>
                  <a:gd name="T14" fmla="*/ 24 w 39"/>
                  <a:gd name="T15" fmla="*/ 1 h 147"/>
                  <a:gd name="T16" fmla="*/ 22 w 39"/>
                  <a:gd name="T17" fmla="*/ 2 h 147"/>
                  <a:gd name="T18" fmla="*/ 22 w 39"/>
                  <a:gd name="T19" fmla="*/ 2 h 147"/>
                  <a:gd name="T20" fmla="*/ 21 w 39"/>
                  <a:gd name="T21" fmla="*/ 3 h 147"/>
                  <a:gd name="T22" fmla="*/ 20 w 39"/>
                  <a:gd name="T23" fmla="*/ 5 h 147"/>
                  <a:gd name="T24" fmla="*/ 19 w 39"/>
                  <a:gd name="T25" fmla="*/ 7 h 147"/>
                  <a:gd name="T26" fmla="*/ 20 w 39"/>
                  <a:gd name="T27" fmla="*/ 8 h 147"/>
                  <a:gd name="T28" fmla="*/ 2 w 39"/>
                  <a:gd name="T29" fmla="*/ 21 h 147"/>
                  <a:gd name="T30" fmla="*/ 2 w 39"/>
                  <a:gd name="T31" fmla="*/ 21 h 147"/>
                  <a:gd name="T32" fmla="*/ 1 w 39"/>
                  <a:gd name="T33" fmla="*/ 22 h 147"/>
                  <a:gd name="T34" fmla="*/ 0 w 39"/>
                  <a:gd name="T35" fmla="*/ 24 h 147"/>
                  <a:gd name="T36" fmla="*/ 0 w 39"/>
                  <a:gd name="T37" fmla="*/ 26 h 147"/>
                  <a:gd name="T38" fmla="*/ 1 w 39"/>
                  <a:gd name="T39" fmla="*/ 28 h 147"/>
                  <a:gd name="T40" fmla="*/ 12 w 39"/>
                  <a:gd name="T41" fmla="*/ 42 h 147"/>
                  <a:gd name="T42" fmla="*/ 12 w 39"/>
                  <a:gd name="T43" fmla="*/ 42 h 147"/>
                  <a:gd name="T44" fmla="*/ 6 w 39"/>
                  <a:gd name="T45" fmla="*/ 51 h 147"/>
                  <a:gd name="T46" fmla="*/ 4 w 39"/>
                  <a:gd name="T47" fmla="*/ 59 h 147"/>
                  <a:gd name="T48" fmla="*/ 4 w 39"/>
                  <a:gd name="T49" fmla="*/ 59 h 147"/>
                  <a:gd name="T50" fmla="*/ 2 w 39"/>
                  <a:gd name="T51" fmla="*/ 65 h 147"/>
                  <a:gd name="T52" fmla="*/ 1 w 39"/>
                  <a:gd name="T53" fmla="*/ 72 h 147"/>
                  <a:gd name="T54" fmla="*/ 1 w 39"/>
                  <a:gd name="T55" fmla="*/ 90 h 147"/>
                  <a:gd name="T56" fmla="*/ 1 w 39"/>
                  <a:gd name="T57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" h="147">
                    <a:moveTo>
                      <a:pt x="39" y="16"/>
                    </a:moveTo>
                    <a:lnTo>
                      <a:pt x="39" y="16"/>
                    </a:lnTo>
                    <a:lnTo>
                      <a:pt x="37" y="15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5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6" y="51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1" y="72"/>
                    </a:lnTo>
                    <a:lnTo>
                      <a:pt x="1" y="90"/>
                    </a:lnTo>
                    <a:lnTo>
                      <a:pt x="1" y="14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4" name="Freeform 130"/>
              <p:cNvSpPr>
                <a:spLocks/>
              </p:cNvSpPr>
              <p:nvPr/>
            </p:nvSpPr>
            <p:spPr bwMode="auto">
              <a:xfrm>
                <a:off x="4684" y="2427"/>
                <a:ext cx="54" cy="92"/>
              </a:xfrm>
              <a:custGeom>
                <a:avLst/>
                <a:gdLst>
                  <a:gd name="T0" fmla="*/ 38 w 54"/>
                  <a:gd name="T1" fmla="*/ 92 h 92"/>
                  <a:gd name="T2" fmla="*/ 0 w 54"/>
                  <a:gd name="T3" fmla="*/ 38 h 92"/>
                  <a:gd name="T4" fmla="*/ 54 w 54"/>
                  <a:gd name="T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92">
                    <a:moveTo>
                      <a:pt x="38" y="92"/>
                    </a:moveTo>
                    <a:lnTo>
                      <a:pt x="0" y="38"/>
                    </a:lnTo>
                    <a:lnTo>
                      <a:pt x="5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5" name="Freeform 131"/>
              <p:cNvSpPr>
                <a:spLocks/>
              </p:cNvSpPr>
              <p:nvPr/>
            </p:nvSpPr>
            <p:spPr bwMode="auto">
              <a:xfrm>
                <a:off x="2105" y="1352"/>
                <a:ext cx="50" cy="27"/>
              </a:xfrm>
              <a:custGeom>
                <a:avLst/>
                <a:gdLst>
                  <a:gd name="T0" fmla="*/ 50 w 50"/>
                  <a:gd name="T1" fmla="*/ 27 h 27"/>
                  <a:gd name="T2" fmla="*/ 50 w 50"/>
                  <a:gd name="T3" fmla="*/ 27 h 27"/>
                  <a:gd name="T4" fmla="*/ 48 w 50"/>
                  <a:gd name="T5" fmla="*/ 26 h 27"/>
                  <a:gd name="T6" fmla="*/ 47 w 50"/>
                  <a:gd name="T7" fmla="*/ 24 h 27"/>
                  <a:gd name="T8" fmla="*/ 47 w 50"/>
                  <a:gd name="T9" fmla="*/ 24 h 27"/>
                  <a:gd name="T10" fmla="*/ 47 w 50"/>
                  <a:gd name="T11" fmla="*/ 19 h 27"/>
                  <a:gd name="T12" fmla="*/ 45 w 50"/>
                  <a:gd name="T13" fmla="*/ 15 h 27"/>
                  <a:gd name="T14" fmla="*/ 43 w 50"/>
                  <a:gd name="T15" fmla="*/ 11 h 27"/>
                  <a:gd name="T16" fmla="*/ 40 w 50"/>
                  <a:gd name="T17" fmla="*/ 7 h 27"/>
                  <a:gd name="T18" fmla="*/ 40 w 50"/>
                  <a:gd name="T19" fmla="*/ 7 h 27"/>
                  <a:gd name="T20" fmla="*/ 36 w 50"/>
                  <a:gd name="T21" fmla="*/ 4 h 27"/>
                  <a:gd name="T22" fmla="*/ 32 w 50"/>
                  <a:gd name="T23" fmla="*/ 2 h 27"/>
                  <a:gd name="T24" fmla="*/ 27 w 50"/>
                  <a:gd name="T25" fmla="*/ 0 h 27"/>
                  <a:gd name="T26" fmla="*/ 21 w 50"/>
                  <a:gd name="T27" fmla="*/ 0 h 27"/>
                  <a:gd name="T28" fmla="*/ 21 w 50"/>
                  <a:gd name="T29" fmla="*/ 0 h 27"/>
                  <a:gd name="T30" fmla="*/ 16 w 50"/>
                  <a:gd name="T31" fmla="*/ 0 h 27"/>
                  <a:gd name="T32" fmla="*/ 12 w 50"/>
                  <a:gd name="T33" fmla="*/ 2 h 27"/>
                  <a:gd name="T34" fmla="*/ 8 w 50"/>
                  <a:gd name="T35" fmla="*/ 4 h 27"/>
                  <a:gd name="T36" fmla="*/ 4 w 50"/>
                  <a:gd name="T37" fmla="*/ 7 h 27"/>
                  <a:gd name="T38" fmla="*/ 4 w 50"/>
                  <a:gd name="T39" fmla="*/ 7 h 27"/>
                  <a:gd name="T40" fmla="*/ 4 w 50"/>
                  <a:gd name="T41" fmla="*/ 7 h 27"/>
                  <a:gd name="T42" fmla="*/ 2 w 50"/>
                  <a:gd name="T43" fmla="*/ 8 h 27"/>
                  <a:gd name="T44" fmla="*/ 0 w 50"/>
                  <a:gd name="T45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27">
                    <a:moveTo>
                      <a:pt x="50" y="27"/>
                    </a:moveTo>
                    <a:lnTo>
                      <a:pt x="50" y="27"/>
                    </a:lnTo>
                    <a:lnTo>
                      <a:pt x="48" y="26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19"/>
                    </a:lnTo>
                    <a:lnTo>
                      <a:pt x="45" y="15"/>
                    </a:lnTo>
                    <a:lnTo>
                      <a:pt x="43" y="11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6" name="Freeform 132"/>
              <p:cNvSpPr>
                <a:spLocks/>
              </p:cNvSpPr>
              <p:nvPr/>
            </p:nvSpPr>
            <p:spPr bwMode="auto">
              <a:xfrm>
                <a:off x="2044" y="1372"/>
                <a:ext cx="208" cy="199"/>
              </a:xfrm>
              <a:custGeom>
                <a:avLst/>
                <a:gdLst>
                  <a:gd name="T0" fmla="*/ 61 w 208"/>
                  <a:gd name="T1" fmla="*/ 176 h 199"/>
                  <a:gd name="T2" fmla="*/ 11 w 208"/>
                  <a:gd name="T3" fmla="*/ 176 h 199"/>
                  <a:gd name="T4" fmla="*/ 11 w 208"/>
                  <a:gd name="T5" fmla="*/ 176 h 199"/>
                  <a:gd name="T6" fmla="*/ 7 w 208"/>
                  <a:gd name="T7" fmla="*/ 177 h 199"/>
                  <a:gd name="T8" fmla="*/ 4 w 208"/>
                  <a:gd name="T9" fmla="*/ 179 h 199"/>
                  <a:gd name="T10" fmla="*/ 1 w 208"/>
                  <a:gd name="T11" fmla="*/ 182 h 199"/>
                  <a:gd name="T12" fmla="*/ 0 w 208"/>
                  <a:gd name="T13" fmla="*/ 187 h 199"/>
                  <a:gd name="T14" fmla="*/ 0 w 208"/>
                  <a:gd name="T15" fmla="*/ 187 h 199"/>
                  <a:gd name="T16" fmla="*/ 1 w 208"/>
                  <a:gd name="T17" fmla="*/ 192 h 199"/>
                  <a:gd name="T18" fmla="*/ 4 w 208"/>
                  <a:gd name="T19" fmla="*/ 196 h 199"/>
                  <a:gd name="T20" fmla="*/ 7 w 208"/>
                  <a:gd name="T21" fmla="*/ 198 h 199"/>
                  <a:gd name="T22" fmla="*/ 11 w 208"/>
                  <a:gd name="T23" fmla="*/ 199 h 199"/>
                  <a:gd name="T24" fmla="*/ 197 w 208"/>
                  <a:gd name="T25" fmla="*/ 199 h 199"/>
                  <a:gd name="T26" fmla="*/ 197 w 208"/>
                  <a:gd name="T27" fmla="*/ 199 h 199"/>
                  <a:gd name="T28" fmla="*/ 201 w 208"/>
                  <a:gd name="T29" fmla="*/ 198 h 199"/>
                  <a:gd name="T30" fmla="*/ 205 w 208"/>
                  <a:gd name="T31" fmla="*/ 196 h 199"/>
                  <a:gd name="T32" fmla="*/ 207 w 208"/>
                  <a:gd name="T33" fmla="*/ 192 h 199"/>
                  <a:gd name="T34" fmla="*/ 208 w 208"/>
                  <a:gd name="T35" fmla="*/ 187 h 199"/>
                  <a:gd name="T36" fmla="*/ 208 w 208"/>
                  <a:gd name="T37" fmla="*/ 187 h 199"/>
                  <a:gd name="T38" fmla="*/ 207 w 208"/>
                  <a:gd name="T39" fmla="*/ 182 h 199"/>
                  <a:gd name="T40" fmla="*/ 205 w 208"/>
                  <a:gd name="T41" fmla="*/ 179 h 199"/>
                  <a:gd name="T42" fmla="*/ 201 w 208"/>
                  <a:gd name="T43" fmla="*/ 177 h 199"/>
                  <a:gd name="T44" fmla="*/ 197 w 208"/>
                  <a:gd name="T45" fmla="*/ 176 h 199"/>
                  <a:gd name="T46" fmla="*/ 188 w 208"/>
                  <a:gd name="T47" fmla="*/ 176 h 199"/>
                  <a:gd name="T48" fmla="*/ 188 w 208"/>
                  <a:gd name="T49" fmla="*/ 176 h 199"/>
                  <a:gd name="T50" fmla="*/ 185 w 208"/>
                  <a:gd name="T51" fmla="*/ 167 h 199"/>
                  <a:gd name="T52" fmla="*/ 182 w 208"/>
                  <a:gd name="T53" fmla="*/ 159 h 199"/>
                  <a:gd name="T54" fmla="*/ 178 w 208"/>
                  <a:gd name="T55" fmla="*/ 151 h 199"/>
                  <a:gd name="T56" fmla="*/ 174 w 208"/>
                  <a:gd name="T57" fmla="*/ 145 h 199"/>
                  <a:gd name="T58" fmla="*/ 166 w 208"/>
                  <a:gd name="T59" fmla="*/ 134 h 199"/>
                  <a:gd name="T60" fmla="*/ 157 w 208"/>
                  <a:gd name="T61" fmla="*/ 126 h 199"/>
                  <a:gd name="T62" fmla="*/ 157 w 208"/>
                  <a:gd name="T63" fmla="*/ 126 h 199"/>
                  <a:gd name="T64" fmla="*/ 160 w 208"/>
                  <a:gd name="T65" fmla="*/ 112 h 199"/>
                  <a:gd name="T66" fmla="*/ 161 w 208"/>
                  <a:gd name="T67" fmla="*/ 100 h 199"/>
                  <a:gd name="T68" fmla="*/ 161 w 208"/>
                  <a:gd name="T69" fmla="*/ 89 h 199"/>
                  <a:gd name="T70" fmla="*/ 161 w 208"/>
                  <a:gd name="T71" fmla="*/ 77 h 199"/>
                  <a:gd name="T72" fmla="*/ 160 w 208"/>
                  <a:gd name="T73" fmla="*/ 68 h 199"/>
                  <a:gd name="T74" fmla="*/ 157 w 208"/>
                  <a:gd name="T75" fmla="*/ 59 h 199"/>
                  <a:gd name="T76" fmla="*/ 155 w 208"/>
                  <a:gd name="T77" fmla="*/ 51 h 199"/>
                  <a:gd name="T78" fmla="*/ 152 w 208"/>
                  <a:gd name="T79" fmla="*/ 42 h 199"/>
                  <a:gd name="T80" fmla="*/ 149 w 208"/>
                  <a:gd name="T81" fmla="*/ 35 h 199"/>
                  <a:gd name="T82" fmla="*/ 145 w 208"/>
                  <a:gd name="T83" fmla="*/ 29 h 199"/>
                  <a:gd name="T84" fmla="*/ 141 w 208"/>
                  <a:gd name="T85" fmla="*/ 23 h 199"/>
                  <a:gd name="T86" fmla="*/ 136 w 208"/>
                  <a:gd name="T87" fmla="*/ 17 h 199"/>
                  <a:gd name="T88" fmla="*/ 126 w 208"/>
                  <a:gd name="T89" fmla="*/ 7 h 199"/>
                  <a:gd name="T90" fmla="*/ 113 w 208"/>
                  <a:gd name="T9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8" h="199">
                    <a:moveTo>
                      <a:pt x="61" y="176"/>
                    </a:moveTo>
                    <a:lnTo>
                      <a:pt x="11" y="176"/>
                    </a:lnTo>
                    <a:lnTo>
                      <a:pt x="11" y="176"/>
                    </a:lnTo>
                    <a:lnTo>
                      <a:pt x="7" y="177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2"/>
                    </a:lnTo>
                    <a:lnTo>
                      <a:pt x="4" y="196"/>
                    </a:lnTo>
                    <a:lnTo>
                      <a:pt x="7" y="198"/>
                    </a:lnTo>
                    <a:lnTo>
                      <a:pt x="11" y="199"/>
                    </a:lnTo>
                    <a:lnTo>
                      <a:pt x="197" y="199"/>
                    </a:lnTo>
                    <a:lnTo>
                      <a:pt x="197" y="199"/>
                    </a:lnTo>
                    <a:lnTo>
                      <a:pt x="201" y="198"/>
                    </a:lnTo>
                    <a:lnTo>
                      <a:pt x="205" y="196"/>
                    </a:lnTo>
                    <a:lnTo>
                      <a:pt x="207" y="192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207" y="182"/>
                    </a:lnTo>
                    <a:lnTo>
                      <a:pt x="205" y="179"/>
                    </a:lnTo>
                    <a:lnTo>
                      <a:pt x="201" y="177"/>
                    </a:lnTo>
                    <a:lnTo>
                      <a:pt x="197" y="176"/>
                    </a:lnTo>
                    <a:lnTo>
                      <a:pt x="188" y="176"/>
                    </a:lnTo>
                    <a:lnTo>
                      <a:pt x="188" y="176"/>
                    </a:lnTo>
                    <a:lnTo>
                      <a:pt x="185" y="167"/>
                    </a:lnTo>
                    <a:lnTo>
                      <a:pt x="182" y="159"/>
                    </a:lnTo>
                    <a:lnTo>
                      <a:pt x="178" y="151"/>
                    </a:lnTo>
                    <a:lnTo>
                      <a:pt x="174" y="145"/>
                    </a:lnTo>
                    <a:lnTo>
                      <a:pt x="166" y="134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60" y="112"/>
                    </a:lnTo>
                    <a:lnTo>
                      <a:pt x="161" y="100"/>
                    </a:lnTo>
                    <a:lnTo>
                      <a:pt x="161" y="89"/>
                    </a:lnTo>
                    <a:lnTo>
                      <a:pt x="161" y="77"/>
                    </a:lnTo>
                    <a:lnTo>
                      <a:pt x="160" y="68"/>
                    </a:lnTo>
                    <a:lnTo>
                      <a:pt x="157" y="59"/>
                    </a:lnTo>
                    <a:lnTo>
                      <a:pt x="155" y="51"/>
                    </a:lnTo>
                    <a:lnTo>
                      <a:pt x="152" y="42"/>
                    </a:lnTo>
                    <a:lnTo>
                      <a:pt x="149" y="35"/>
                    </a:lnTo>
                    <a:lnTo>
                      <a:pt x="145" y="29"/>
                    </a:lnTo>
                    <a:lnTo>
                      <a:pt x="141" y="23"/>
                    </a:lnTo>
                    <a:lnTo>
                      <a:pt x="136" y="17"/>
                    </a:lnTo>
                    <a:lnTo>
                      <a:pt x="126" y="7"/>
                    </a:lnTo>
                    <a:lnTo>
                      <a:pt x="1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7" name="Freeform 133"/>
              <p:cNvSpPr>
                <a:spLocks/>
              </p:cNvSpPr>
              <p:nvPr/>
            </p:nvSpPr>
            <p:spPr bwMode="auto">
              <a:xfrm>
                <a:off x="2046" y="1403"/>
                <a:ext cx="106" cy="139"/>
              </a:xfrm>
              <a:custGeom>
                <a:avLst/>
                <a:gdLst>
                  <a:gd name="T0" fmla="*/ 27 w 106"/>
                  <a:gd name="T1" fmla="*/ 19 h 139"/>
                  <a:gd name="T2" fmla="*/ 27 w 106"/>
                  <a:gd name="T3" fmla="*/ 19 h 139"/>
                  <a:gd name="T4" fmla="*/ 26 w 106"/>
                  <a:gd name="T5" fmla="*/ 20 h 139"/>
                  <a:gd name="T6" fmla="*/ 25 w 106"/>
                  <a:gd name="T7" fmla="*/ 20 h 139"/>
                  <a:gd name="T8" fmla="*/ 25 w 106"/>
                  <a:gd name="T9" fmla="*/ 20 h 139"/>
                  <a:gd name="T10" fmla="*/ 24 w 106"/>
                  <a:gd name="T11" fmla="*/ 20 h 139"/>
                  <a:gd name="T12" fmla="*/ 17 w 106"/>
                  <a:gd name="T13" fmla="*/ 17 h 139"/>
                  <a:gd name="T14" fmla="*/ 17 w 106"/>
                  <a:gd name="T15" fmla="*/ 17 h 139"/>
                  <a:gd name="T16" fmla="*/ 17 w 106"/>
                  <a:gd name="T17" fmla="*/ 17 h 139"/>
                  <a:gd name="T18" fmla="*/ 17 w 106"/>
                  <a:gd name="T19" fmla="*/ 17 h 139"/>
                  <a:gd name="T20" fmla="*/ 15 w 106"/>
                  <a:gd name="T21" fmla="*/ 17 h 139"/>
                  <a:gd name="T22" fmla="*/ 12 w 106"/>
                  <a:gd name="T23" fmla="*/ 17 h 139"/>
                  <a:gd name="T24" fmla="*/ 11 w 106"/>
                  <a:gd name="T25" fmla="*/ 18 h 139"/>
                  <a:gd name="T26" fmla="*/ 9 w 106"/>
                  <a:gd name="T27" fmla="*/ 20 h 139"/>
                  <a:gd name="T28" fmla="*/ 9 w 106"/>
                  <a:gd name="T29" fmla="*/ 20 h 139"/>
                  <a:gd name="T30" fmla="*/ 9 w 106"/>
                  <a:gd name="T31" fmla="*/ 21 h 139"/>
                  <a:gd name="T32" fmla="*/ 9 w 106"/>
                  <a:gd name="T33" fmla="*/ 23 h 139"/>
                  <a:gd name="T34" fmla="*/ 10 w 106"/>
                  <a:gd name="T35" fmla="*/ 25 h 139"/>
                  <a:gd name="T36" fmla="*/ 12 w 106"/>
                  <a:gd name="T37" fmla="*/ 26 h 139"/>
                  <a:gd name="T38" fmla="*/ 16 w 106"/>
                  <a:gd name="T39" fmla="*/ 28 h 139"/>
                  <a:gd name="T40" fmla="*/ 24 w 106"/>
                  <a:gd name="T41" fmla="*/ 49 h 139"/>
                  <a:gd name="T42" fmla="*/ 24 w 106"/>
                  <a:gd name="T43" fmla="*/ 49 h 139"/>
                  <a:gd name="T44" fmla="*/ 25 w 106"/>
                  <a:gd name="T45" fmla="*/ 51 h 139"/>
                  <a:gd name="T46" fmla="*/ 26 w 106"/>
                  <a:gd name="T47" fmla="*/ 53 h 139"/>
                  <a:gd name="T48" fmla="*/ 28 w 106"/>
                  <a:gd name="T49" fmla="*/ 53 h 139"/>
                  <a:gd name="T50" fmla="*/ 30 w 106"/>
                  <a:gd name="T51" fmla="*/ 53 h 139"/>
                  <a:gd name="T52" fmla="*/ 52 w 106"/>
                  <a:gd name="T53" fmla="*/ 44 h 139"/>
                  <a:gd name="T54" fmla="*/ 55 w 106"/>
                  <a:gd name="T55" fmla="*/ 46 h 139"/>
                  <a:gd name="T56" fmla="*/ 55 w 106"/>
                  <a:gd name="T57" fmla="*/ 46 h 139"/>
                  <a:gd name="T58" fmla="*/ 58 w 106"/>
                  <a:gd name="T59" fmla="*/ 46 h 139"/>
                  <a:gd name="T60" fmla="*/ 58 w 106"/>
                  <a:gd name="T61" fmla="*/ 46 h 139"/>
                  <a:gd name="T62" fmla="*/ 60 w 106"/>
                  <a:gd name="T63" fmla="*/ 45 h 139"/>
                  <a:gd name="T64" fmla="*/ 62 w 106"/>
                  <a:gd name="T65" fmla="*/ 43 h 139"/>
                  <a:gd name="T66" fmla="*/ 62 w 106"/>
                  <a:gd name="T67" fmla="*/ 43 h 139"/>
                  <a:gd name="T68" fmla="*/ 63 w 106"/>
                  <a:gd name="T69" fmla="*/ 41 h 139"/>
                  <a:gd name="T70" fmla="*/ 62 w 106"/>
                  <a:gd name="T71" fmla="*/ 39 h 139"/>
                  <a:gd name="T72" fmla="*/ 61 w 106"/>
                  <a:gd name="T73" fmla="*/ 38 h 139"/>
                  <a:gd name="T74" fmla="*/ 60 w 106"/>
                  <a:gd name="T75" fmla="*/ 37 h 139"/>
                  <a:gd name="T76" fmla="*/ 76 w 106"/>
                  <a:gd name="T77" fmla="*/ 1 h 139"/>
                  <a:gd name="T78" fmla="*/ 76 w 106"/>
                  <a:gd name="T79" fmla="*/ 1 h 139"/>
                  <a:gd name="T80" fmla="*/ 80 w 106"/>
                  <a:gd name="T81" fmla="*/ 2 h 139"/>
                  <a:gd name="T82" fmla="*/ 80 w 106"/>
                  <a:gd name="T83" fmla="*/ 2 h 139"/>
                  <a:gd name="T84" fmla="*/ 87 w 106"/>
                  <a:gd name="T85" fmla="*/ 1 h 139"/>
                  <a:gd name="T86" fmla="*/ 92 w 106"/>
                  <a:gd name="T87" fmla="*/ 0 h 139"/>
                  <a:gd name="T88" fmla="*/ 92 w 106"/>
                  <a:gd name="T89" fmla="*/ 0 h 139"/>
                  <a:gd name="T90" fmla="*/ 97 w 106"/>
                  <a:gd name="T91" fmla="*/ 7 h 139"/>
                  <a:gd name="T92" fmla="*/ 101 w 106"/>
                  <a:gd name="T93" fmla="*/ 18 h 139"/>
                  <a:gd name="T94" fmla="*/ 104 w 106"/>
                  <a:gd name="T95" fmla="*/ 28 h 139"/>
                  <a:gd name="T96" fmla="*/ 106 w 106"/>
                  <a:gd name="T97" fmla="*/ 39 h 139"/>
                  <a:gd name="T98" fmla="*/ 106 w 106"/>
                  <a:gd name="T99" fmla="*/ 51 h 139"/>
                  <a:gd name="T100" fmla="*/ 105 w 106"/>
                  <a:gd name="T101" fmla="*/ 64 h 139"/>
                  <a:gd name="T102" fmla="*/ 102 w 106"/>
                  <a:gd name="T103" fmla="*/ 76 h 139"/>
                  <a:gd name="T104" fmla="*/ 97 w 106"/>
                  <a:gd name="T105" fmla="*/ 87 h 139"/>
                  <a:gd name="T106" fmla="*/ 0 w 106"/>
                  <a:gd name="T107" fmla="*/ 87 h 139"/>
                  <a:gd name="T108" fmla="*/ 31 w 106"/>
                  <a:gd name="T109" fmla="*/ 127 h 139"/>
                  <a:gd name="T110" fmla="*/ 31 w 106"/>
                  <a:gd name="T111" fmla="*/ 127 h 139"/>
                  <a:gd name="T112" fmla="*/ 28 w 106"/>
                  <a:gd name="T113" fmla="*/ 133 h 139"/>
                  <a:gd name="T114" fmla="*/ 25 w 106"/>
                  <a:gd name="T11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6" h="139">
                    <a:moveTo>
                      <a:pt x="27" y="19"/>
                    </a:moveTo>
                    <a:lnTo>
                      <a:pt x="27" y="19"/>
                    </a:lnTo>
                    <a:lnTo>
                      <a:pt x="26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2" y="26"/>
                    </a:lnTo>
                    <a:lnTo>
                      <a:pt x="16" y="2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5" y="51"/>
                    </a:lnTo>
                    <a:lnTo>
                      <a:pt x="26" y="53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52" y="44"/>
                    </a:lnTo>
                    <a:lnTo>
                      <a:pt x="55" y="46"/>
                    </a:lnTo>
                    <a:lnTo>
                      <a:pt x="55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60" y="45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3" y="41"/>
                    </a:lnTo>
                    <a:lnTo>
                      <a:pt x="62" y="39"/>
                    </a:lnTo>
                    <a:lnTo>
                      <a:pt x="61" y="38"/>
                    </a:lnTo>
                    <a:lnTo>
                      <a:pt x="60" y="37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7" y="7"/>
                    </a:lnTo>
                    <a:lnTo>
                      <a:pt x="101" y="18"/>
                    </a:lnTo>
                    <a:lnTo>
                      <a:pt x="104" y="28"/>
                    </a:lnTo>
                    <a:lnTo>
                      <a:pt x="106" y="39"/>
                    </a:lnTo>
                    <a:lnTo>
                      <a:pt x="106" y="51"/>
                    </a:lnTo>
                    <a:lnTo>
                      <a:pt x="105" y="64"/>
                    </a:lnTo>
                    <a:lnTo>
                      <a:pt x="102" y="76"/>
                    </a:lnTo>
                    <a:lnTo>
                      <a:pt x="97" y="87"/>
                    </a:lnTo>
                    <a:lnTo>
                      <a:pt x="0" y="87"/>
                    </a:lnTo>
                    <a:lnTo>
                      <a:pt x="31" y="127"/>
                    </a:lnTo>
                    <a:lnTo>
                      <a:pt x="31" y="127"/>
                    </a:lnTo>
                    <a:lnTo>
                      <a:pt x="28" y="133"/>
                    </a:lnTo>
                    <a:lnTo>
                      <a:pt x="25" y="1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8" name="Freeform 134"/>
              <p:cNvSpPr>
                <a:spLocks/>
              </p:cNvSpPr>
              <p:nvPr/>
            </p:nvSpPr>
            <p:spPr bwMode="auto">
              <a:xfrm>
                <a:off x="2065" y="1281"/>
                <a:ext cx="69" cy="133"/>
              </a:xfrm>
              <a:custGeom>
                <a:avLst/>
                <a:gdLst>
                  <a:gd name="T0" fmla="*/ 69 w 69"/>
                  <a:gd name="T1" fmla="*/ 0 h 133"/>
                  <a:gd name="T2" fmla="*/ 53 w 69"/>
                  <a:gd name="T3" fmla="*/ 33 h 133"/>
                  <a:gd name="T4" fmla="*/ 48 w 69"/>
                  <a:gd name="T5" fmla="*/ 31 h 133"/>
                  <a:gd name="T6" fmla="*/ 48 w 69"/>
                  <a:gd name="T7" fmla="*/ 31 h 133"/>
                  <a:gd name="T8" fmla="*/ 46 w 69"/>
                  <a:gd name="T9" fmla="*/ 30 h 133"/>
                  <a:gd name="T10" fmla="*/ 44 w 69"/>
                  <a:gd name="T11" fmla="*/ 30 h 133"/>
                  <a:gd name="T12" fmla="*/ 43 w 69"/>
                  <a:gd name="T13" fmla="*/ 31 h 133"/>
                  <a:gd name="T14" fmla="*/ 42 w 69"/>
                  <a:gd name="T15" fmla="*/ 33 h 133"/>
                  <a:gd name="T16" fmla="*/ 42 w 69"/>
                  <a:gd name="T17" fmla="*/ 33 h 133"/>
                  <a:gd name="T18" fmla="*/ 41 w 69"/>
                  <a:gd name="T19" fmla="*/ 35 h 133"/>
                  <a:gd name="T20" fmla="*/ 41 w 69"/>
                  <a:gd name="T21" fmla="*/ 37 h 133"/>
                  <a:gd name="T22" fmla="*/ 42 w 69"/>
                  <a:gd name="T23" fmla="*/ 38 h 133"/>
                  <a:gd name="T24" fmla="*/ 44 w 69"/>
                  <a:gd name="T25" fmla="*/ 40 h 133"/>
                  <a:gd name="T26" fmla="*/ 0 w 69"/>
                  <a:gd name="T2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133">
                    <a:moveTo>
                      <a:pt x="69" y="0"/>
                    </a:moveTo>
                    <a:lnTo>
                      <a:pt x="53" y="33"/>
                    </a:lnTo>
                    <a:lnTo>
                      <a:pt x="48" y="31"/>
                    </a:lnTo>
                    <a:lnTo>
                      <a:pt x="48" y="31"/>
                    </a:lnTo>
                    <a:lnTo>
                      <a:pt x="46" y="30"/>
                    </a:lnTo>
                    <a:lnTo>
                      <a:pt x="44" y="30"/>
                    </a:lnTo>
                    <a:lnTo>
                      <a:pt x="43" y="31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0" y="13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59" name="Line 135"/>
              <p:cNvSpPr>
                <a:spLocks noChangeShapeType="1"/>
              </p:cNvSpPr>
              <p:nvPr/>
            </p:nvSpPr>
            <p:spPr bwMode="auto">
              <a:xfrm flipH="1" flipV="1">
                <a:off x="2135" y="1272"/>
                <a:ext cx="37" cy="18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0" name="Freeform 136"/>
              <p:cNvSpPr>
                <a:spLocks/>
              </p:cNvSpPr>
              <p:nvPr/>
            </p:nvSpPr>
            <p:spPr bwMode="auto">
              <a:xfrm>
                <a:off x="2146" y="1296"/>
                <a:ext cx="23" cy="57"/>
              </a:xfrm>
              <a:custGeom>
                <a:avLst/>
                <a:gdLst>
                  <a:gd name="T0" fmla="*/ 0 w 23"/>
                  <a:gd name="T1" fmla="*/ 57 h 57"/>
                  <a:gd name="T2" fmla="*/ 6 w 23"/>
                  <a:gd name="T3" fmla="*/ 44 h 57"/>
                  <a:gd name="T4" fmla="*/ 6 w 23"/>
                  <a:gd name="T5" fmla="*/ 44 h 57"/>
                  <a:gd name="T6" fmla="*/ 8 w 23"/>
                  <a:gd name="T7" fmla="*/ 45 h 57"/>
                  <a:gd name="T8" fmla="*/ 8 w 23"/>
                  <a:gd name="T9" fmla="*/ 45 h 57"/>
                  <a:gd name="T10" fmla="*/ 11 w 23"/>
                  <a:gd name="T11" fmla="*/ 44 h 57"/>
                  <a:gd name="T12" fmla="*/ 12 w 23"/>
                  <a:gd name="T13" fmla="*/ 42 h 57"/>
                  <a:gd name="T14" fmla="*/ 12 w 23"/>
                  <a:gd name="T15" fmla="*/ 42 h 57"/>
                  <a:gd name="T16" fmla="*/ 13 w 23"/>
                  <a:gd name="T17" fmla="*/ 40 h 57"/>
                  <a:gd name="T18" fmla="*/ 13 w 23"/>
                  <a:gd name="T19" fmla="*/ 38 h 57"/>
                  <a:gd name="T20" fmla="*/ 12 w 23"/>
                  <a:gd name="T21" fmla="*/ 36 h 57"/>
                  <a:gd name="T22" fmla="*/ 10 w 23"/>
                  <a:gd name="T23" fmla="*/ 35 h 57"/>
                  <a:gd name="T24" fmla="*/ 5 w 23"/>
                  <a:gd name="T25" fmla="*/ 33 h 57"/>
                  <a:gd name="T26" fmla="*/ 20 w 23"/>
                  <a:gd name="T27" fmla="*/ 0 h 57"/>
                  <a:gd name="T28" fmla="*/ 23 w 23"/>
                  <a:gd name="T2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7">
                    <a:moveTo>
                      <a:pt x="0" y="57"/>
                    </a:moveTo>
                    <a:lnTo>
                      <a:pt x="6" y="44"/>
                    </a:lnTo>
                    <a:lnTo>
                      <a:pt x="6" y="44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11" y="44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2" y="36"/>
                    </a:lnTo>
                    <a:lnTo>
                      <a:pt x="10" y="35"/>
                    </a:lnTo>
                    <a:lnTo>
                      <a:pt x="5" y="33"/>
                    </a:lnTo>
                    <a:lnTo>
                      <a:pt x="20" y="0"/>
                    </a:lnTo>
                    <a:lnTo>
                      <a:pt x="23" y="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1" name="Freeform 137"/>
              <p:cNvSpPr>
                <a:spLocks/>
              </p:cNvSpPr>
              <p:nvPr/>
            </p:nvSpPr>
            <p:spPr bwMode="auto">
              <a:xfrm>
                <a:off x="2118" y="1368"/>
                <a:ext cx="18" cy="18"/>
              </a:xfrm>
              <a:custGeom>
                <a:avLst/>
                <a:gdLst>
                  <a:gd name="T0" fmla="*/ 8 w 18"/>
                  <a:gd name="T1" fmla="*/ 18 h 18"/>
                  <a:gd name="T2" fmla="*/ 8 w 18"/>
                  <a:gd name="T3" fmla="*/ 18 h 18"/>
                  <a:gd name="T4" fmla="*/ 5 w 18"/>
                  <a:gd name="T5" fmla="*/ 18 h 18"/>
                  <a:gd name="T6" fmla="*/ 2 w 18"/>
                  <a:gd name="T7" fmla="*/ 16 h 18"/>
                  <a:gd name="T8" fmla="*/ 0 w 18"/>
                  <a:gd name="T9" fmla="*/ 12 h 18"/>
                  <a:gd name="T10" fmla="*/ 0 w 18"/>
                  <a:gd name="T11" fmla="*/ 8 h 18"/>
                  <a:gd name="T12" fmla="*/ 0 w 18"/>
                  <a:gd name="T13" fmla="*/ 8 h 18"/>
                  <a:gd name="T14" fmla="*/ 0 w 18"/>
                  <a:gd name="T15" fmla="*/ 5 h 18"/>
                  <a:gd name="T16" fmla="*/ 2 w 18"/>
                  <a:gd name="T17" fmla="*/ 2 h 18"/>
                  <a:gd name="T18" fmla="*/ 5 w 18"/>
                  <a:gd name="T19" fmla="*/ 0 h 18"/>
                  <a:gd name="T20" fmla="*/ 8 w 18"/>
                  <a:gd name="T21" fmla="*/ 0 h 18"/>
                  <a:gd name="T22" fmla="*/ 8 w 18"/>
                  <a:gd name="T23" fmla="*/ 0 h 18"/>
                  <a:gd name="T24" fmla="*/ 12 w 18"/>
                  <a:gd name="T25" fmla="*/ 0 h 18"/>
                  <a:gd name="T26" fmla="*/ 16 w 18"/>
                  <a:gd name="T27" fmla="*/ 2 h 18"/>
                  <a:gd name="T28" fmla="*/ 18 w 18"/>
                  <a:gd name="T29" fmla="*/ 5 h 18"/>
                  <a:gd name="T30" fmla="*/ 18 w 18"/>
                  <a:gd name="T31" fmla="*/ 8 h 18"/>
                  <a:gd name="T32" fmla="*/ 18 w 18"/>
                  <a:gd name="T33" fmla="*/ 8 h 18"/>
                  <a:gd name="T34" fmla="*/ 18 w 18"/>
                  <a:gd name="T35" fmla="*/ 12 h 18"/>
                  <a:gd name="T36" fmla="*/ 16 w 18"/>
                  <a:gd name="T37" fmla="*/ 16 h 18"/>
                  <a:gd name="T38" fmla="*/ 12 w 18"/>
                  <a:gd name="T39" fmla="*/ 18 h 18"/>
                  <a:gd name="T40" fmla="*/ 8 w 18"/>
                  <a:gd name="T41" fmla="*/ 18 h 18"/>
                  <a:gd name="T42" fmla="*/ 8 w 18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18">
                    <a:moveTo>
                      <a:pt x="8" y="18"/>
                    </a:moveTo>
                    <a:lnTo>
                      <a:pt x="8" y="18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2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8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2" name="Freeform 138"/>
              <p:cNvSpPr>
                <a:spLocks/>
              </p:cNvSpPr>
              <p:nvPr/>
            </p:nvSpPr>
            <p:spPr bwMode="auto">
              <a:xfrm>
                <a:off x="2020" y="1471"/>
                <a:ext cx="98" cy="13"/>
              </a:xfrm>
              <a:custGeom>
                <a:avLst/>
                <a:gdLst>
                  <a:gd name="T0" fmla="*/ 98 w 98"/>
                  <a:gd name="T1" fmla="*/ 13 h 13"/>
                  <a:gd name="T2" fmla="*/ 98 w 98"/>
                  <a:gd name="T3" fmla="*/ 0 h 13"/>
                  <a:gd name="T4" fmla="*/ 0 w 98"/>
                  <a:gd name="T5" fmla="*/ 0 h 13"/>
                  <a:gd name="T6" fmla="*/ 0 w 98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3">
                    <a:moveTo>
                      <a:pt x="98" y="13"/>
                    </a:moveTo>
                    <a:lnTo>
                      <a:pt x="98" y="0"/>
                    </a:lnTo>
                    <a:lnTo>
                      <a:pt x="0" y="0"/>
                    </a:lnTo>
                    <a:lnTo>
                      <a:pt x="0" y="1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3" name="Freeform 139"/>
              <p:cNvSpPr>
                <a:spLocks/>
              </p:cNvSpPr>
              <p:nvPr/>
            </p:nvSpPr>
            <p:spPr bwMode="auto">
              <a:xfrm>
                <a:off x="3322" y="1702"/>
                <a:ext cx="25" cy="20"/>
              </a:xfrm>
              <a:custGeom>
                <a:avLst/>
                <a:gdLst>
                  <a:gd name="T0" fmla="*/ 0 w 25"/>
                  <a:gd name="T1" fmla="*/ 0 h 20"/>
                  <a:gd name="T2" fmla="*/ 21 w 25"/>
                  <a:gd name="T3" fmla="*/ 20 h 20"/>
                  <a:gd name="T4" fmla="*/ 21 w 25"/>
                  <a:gd name="T5" fmla="*/ 20 h 20"/>
                  <a:gd name="T6" fmla="*/ 23 w 25"/>
                  <a:gd name="T7" fmla="*/ 13 h 20"/>
                  <a:gd name="T8" fmla="*/ 25 w 25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lnTo>
                      <a:pt x="21" y="20"/>
                    </a:lnTo>
                    <a:lnTo>
                      <a:pt x="21" y="20"/>
                    </a:lnTo>
                    <a:lnTo>
                      <a:pt x="23" y="13"/>
                    </a:lnTo>
                    <a:lnTo>
                      <a:pt x="25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4" name="Freeform 140"/>
              <p:cNvSpPr>
                <a:spLocks/>
              </p:cNvSpPr>
              <p:nvPr/>
            </p:nvSpPr>
            <p:spPr bwMode="auto">
              <a:xfrm>
                <a:off x="3506" y="1513"/>
                <a:ext cx="38" cy="26"/>
              </a:xfrm>
              <a:custGeom>
                <a:avLst/>
                <a:gdLst>
                  <a:gd name="T0" fmla="*/ 0 w 38"/>
                  <a:gd name="T1" fmla="*/ 0 h 26"/>
                  <a:gd name="T2" fmla="*/ 26 w 38"/>
                  <a:gd name="T3" fmla="*/ 26 h 26"/>
                  <a:gd name="T4" fmla="*/ 26 w 38"/>
                  <a:gd name="T5" fmla="*/ 26 h 26"/>
                  <a:gd name="T6" fmla="*/ 32 w 38"/>
                  <a:gd name="T7" fmla="*/ 22 h 26"/>
                  <a:gd name="T8" fmla="*/ 38 w 38"/>
                  <a:gd name="T9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0" y="0"/>
                    </a:moveTo>
                    <a:lnTo>
                      <a:pt x="26" y="26"/>
                    </a:lnTo>
                    <a:lnTo>
                      <a:pt x="26" y="26"/>
                    </a:lnTo>
                    <a:lnTo>
                      <a:pt x="32" y="22"/>
                    </a:lnTo>
                    <a:lnTo>
                      <a:pt x="38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5" name="Freeform 141"/>
              <p:cNvSpPr>
                <a:spLocks/>
              </p:cNvSpPr>
              <p:nvPr/>
            </p:nvSpPr>
            <p:spPr bwMode="auto">
              <a:xfrm>
                <a:off x="3495" y="1541"/>
                <a:ext cx="26" cy="8"/>
              </a:xfrm>
              <a:custGeom>
                <a:avLst/>
                <a:gdLst>
                  <a:gd name="T0" fmla="*/ 0 w 26"/>
                  <a:gd name="T1" fmla="*/ 0 h 8"/>
                  <a:gd name="T2" fmla="*/ 10 w 26"/>
                  <a:gd name="T3" fmla="*/ 8 h 8"/>
                  <a:gd name="T4" fmla="*/ 10 w 26"/>
                  <a:gd name="T5" fmla="*/ 8 h 8"/>
                  <a:gd name="T6" fmla="*/ 18 w 26"/>
                  <a:gd name="T7" fmla="*/ 6 h 8"/>
                  <a:gd name="T8" fmla="*/ 26 w 2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0" y="0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8" y="6"/>
                    </a:lnTo>
                    <a:lnTo>
                      <a:pt x="26" y="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6" name="Freeform 142"/>
              <p:cNvSpPr>
                <a:spLocks/>
              </p:cNvSpPr>
              <p:nvPr/>
            </p:nvSpPr>
            <p:spPr bwMode="auto">
              <a:xfrm>
                <a:off x="3299" y="1717"/>
                <a:ext cx="39" cy="29"/>
              </a:xfrm>
              <a:custGeom>
                <a:avLst/>
                <a:gdLst>
                  <a:gd name="T0" fmla="*/ 0 w 39"/>
                  <a:gd name="T1" fmla="*/ 0 h 29"/>
                  <a:gd name="T2" fmla="*/ 30 w 39"/>
                  <a:gd name="T3" fmla="*/ 29 h 29"/>
                  <a:gd name="T4" fmla="*/ 30 w 39"/>
                  <a:gd name="T5" fmla="*/ 29 h 29"/>
                  <a:gd name="T6" fmla="*/ 35 w 39"/>
                  <a:gd name="T7" fmla="*/ 22 h 29"/>
                  <a:gd name="T8" fmla="*/ 39 w 39"/>
                  <a:gd name="T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9">
                    <a:moveTo>
                      <a:pt x="0" y="0"/>
                    </a:moveTo>
                    <a:lnTo>
                      <a:pt x="30" y="29"/>
                    </a:lnTo>
                    <a:lnTo>
                      <a:pt x="30" y="29"/>
                    </a:lnTo>
                    <a:lnTo>
                      <a:pt x="35" y="22"/>
                    </a:lnTo>
                    <a:lnTo>
                      <a:pt x="39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7" name="Freeform 143"/>
              <p:cNvSpPr>
                <a:spLocks/>
              </p:cNvSpPr>
              <p:nvPr/>
            </p:nvSpPr>
            <p:spPr bwMode="auto">
              <a:xfrm>
                <a:off x="3435" y="1590"/>
                <a:ext cx="22" cy="20"/>
              </a:xfrm>
              <a:custGeom>
                <a:avLst/>
                <a:gdLst>
                  <a:gd name="T0" fmla="*/ 0 w 22"/>
                  <a:gd name="T1" fmla="*/ 0 h 20"/>
                  <a:gd name="T2" fmla="*/ 20 w 22"/>
                  <a:gd name="T3" fmla="*/ 20 h 20"/>
                  <a:gd name="T4" fmla="*/ 20 w 22"/>
                  <a:gd name="T5" fmla="*/ 20 h 20"/>
                  <a:gd name="T6" fmla="*/ 22 w 22"/>
                  <a:gd name="T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0" y="0"/>
                    </a:moveTo>
                    <a:lnTo>
                      <a:pt x="20" y="20"/>
                    </a:lnTo>
                    <a:lnTo>
                      <a:pt x="20" y="20"/>
                    </a:lnTo>
                    <a:lnTo>
                      <a:pt x="22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8" name="Freeform 144"/>
              <p:cNvSpPr>
                <a:spLocks/>
              </p:cNvSpPr>
              <p:nvPr/>
            </p:nvSpPr>
            <p:spPr bwMode="auto">
              <a:xfrm>
                <a:off x="3408" y="1602"/>
                <a:ext cx="43" cy="35"/>
              </a:xfrm>
              <a:custGeom>
                <a:avLst/>
                <a:gdLst>
                  <a:gd name="T0" fmla="*/ 0 w 43"/>
                  <a:gd name="T1" fmla="*/ 0 h 35"/>
                  <a:gd name="T2" fmla="*/ 36 w 43"/>
                  <a:gd name="T3" fmla="*/ 35 h 35"/>
                  <a:gd name="T4" fmla="*/ 36 w 43"/>
                  <a:gd name="T5" fmla="*/ 35 h 35"/>
                  <a:gd name="T6" fmla="*/ 40 w 43"/>
                  <a:gd name="T7" fmla="*/ 28 h 35"/>
                  <a:gd name="T8" fmla="*/ 43 w 43"/>
                  <a:gd name="T9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5">
                    <a:moveTo>
                      <a:pt x="0" y="0"/>
                    </a:moveTo>
                    <a:lnTo>
                      <a:pt x="36" y="35"/>
                    </a:lnTo>
                    <a:lnTo>
                      <a:pt x="36" y="35"/>
                    </a:lnTo>
                    <a:lnTo>
                      <a:pt x="40" y="28"/>
                    </a:lnTo>
                    <a:lnTo>
                      <a:pt x="43" y="2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69" name="Freeform 145"/>
              <p:cNvSpPr>
                <a:spLocks/>
              </p:cNvSpPr>
              <p:nvPr/>
            </p:nvSpPr>
            <p:spPr bwMode="auto">
              <a:xfrm>
                <a:off x="3385" y="1654"/>
                <a:ext cx="24" cy="5"/>
              </a:xfrm>
              <a:custGeom>
                <a:avLst/>
                <a:gdLst>
                  <a:gd name="T0" fmla="*/ 0 w 24"/>
                  <a:gd name="T1" fmla="*/ 0 h 5"/>
                  <a:gd name="T2" fmla="*/ 5 w 24"/>
                  <a:gd name="T3" fmla="*/ 5 h 5"/>
                  <a:gd name="T4" fmla="*/ 5 w 24"/>
                  <a:gd name="T5" fmla="*/ 5 h 5"/>
                  <a:gd name="T6" fmla="*/ 24 w 2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24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0" name="Freeform 146"/>
              <p:cNvSpPr>
                <a:spLocks/>
              </p:cNvSpPr>
              <p:nvPr/>
            </p:nvSpPr>
            <p:spPr bwMode="auto">
              <a:xfrm>
                <a:off x="3392" y="1623"/>
                <a:ext cx="43" cy="30"/>
              </a:xfrm>
              <a:custGeom>
                <a:avLst/>
                <a:gdLst>
                  <a:gd name="T0" fmla="*/ 0 w 43"/>
                  <a:gd name="T1" fmla="*/ 0 h 30"/>
                  <a:gd name="T2" fmla="*/ 29 w 43"/>
                  <a:gd name="T3" fmla="*/ 30 h 30"/>
                  <a:gd name="T4" fmla="*/ 29 w 43"/>
                  <a:gd name="T5" fmla="*/ 30 h 30"/>
                  <a:gd name="T6" fmla="*/ 36 w 43"/>
                  <a:gd name="T7" fmla="*/ 26 h 30"/>
                  <a:gd name="T8" fmla="*/ 43 w 43"/>
                  <a:gd name="T9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0">
                    <a:moveTo>
                      <a:pt x="0" y="0"/>
                    </a:moveTo>
                    <a:lnTo>
                      <a:pt x="29" y="30"/>
                    </a:lnTo>
                    <a:lnTo>
                      <a:pt x="29" y="30"/>
                    </a:lnTo>
                    <a:lnTo>
                      <a:pt x="36" y="26"/>
                    </a:lnTo>
                    <a:lnTo>
                      <a:pt x="43" y="2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1" name="Freeform 147"/>
              <p:cNvSpPr>
                <a:spLocks/>
              </p:cNvSpPr>
              <p:nvPr/>
            </p:nvSpPr>
            <p:spPr bwMode="auto">
              <a:xfrm>
                <a:off x="3373" y="1578"/>
                <a:ext cx="86" cy="83"/>
              </a:xfrm>
              <a:custGeom>
                <a:avLst/>
                <a:gdLst>
                  <a:gd name="T0" fmla="*/ 0 w 86"/>
                  <a:gd name="T1" fmla="*/ 83 h 83"/>
                  <a:gd name="T2" fmla="*/ 0 w 86"/>
                  <a:gd name="T3" fmla="*/ 83 h 83"/>
                  <a:gd name="T4" fmla="*/ 3 w 86"/>
                  <a:gd name="T5" fmla="*/ 83 h 83"/>
                  <a:gd name="T6" fmla="*/ 3 w 86"/>
                  <a:gd name="T7" fmla="*/ 83 h 83"/>
                  <a:gd name="T8" fmla="*/ 5 w 86"/>
                  <a:gd name="T9" fmla="*/ 65 h 83"/>
                  <a:gd name="T10" fmla="*/ 9 w 86"/>
                  <a:gd name="T11" fmla="*/ 48 h 83"/>
                  <a:gd name="T12" fmla="*/ 11 w 86"/>
                  <a:gd name="T13" fmla="*/ 41 h 83"/>
                  <a:gd name="T14" fmla="*/ 15 w 86"/>
                  <a:gd name="T15" fmla="*/ 34 h 83"/>
                  <a:gd name="T16" fmla="*/ 19 w 86"/>
                  <a:gd name="T17" fmla="*/ 27 h 83"/>
                  <a:gd name="T18" fmla="*/ 25 w 86"/>
                  <a:gd name="T19" fmla="*/ 22 h 83"/>
                  <a:gd name="T20" fmla="*/ 25 w 86"/>
                  <a:gd name="T21" fmla="*/ 22 h 83"/>
                  <a:gd name="T22" fmla="*/ 31 w 86"/>
                  <a:gd name="T23" fmla="*/ 15 h 83"/>
                  <a:gd name="T24" fmla="*/ 37 w 86"/>
                  <a:gd name="T25" fmla="*/ 11 h 83"/>
                  <a:gd name="T26" fmla="*/ 44 w 86"/>
                  <a:gd name="T27" fmla="*/ 8 h 83"/>
                  <a:gd name="T28" fmla="*/ 52 w 86"/>
                  <a:gd name="T29" fmla="*/ 5 h 83"/>
                  <a:gd name="T30" fmla="*/ 69 w 86"/>
                  <a:gd name="T31" fmla="*/ 2 h 83"/>
                  <a:gd name="T32" fmla="*/ 86 w 86"/>
                  <a:gd name="T3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3">
                    <a:moveTo>
                      <a:pt x="0" y="83"/>
                    </a:moveTo>
                    <a:lnTo>
                      <a:pt x="0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5" y="65"/>
                    </a:lnTo>
                    <a:lnTo>
                      <a:pt x="9" y="48"/>
                    </a:lnTo>
                    <a:lnTo>
                      <a:pt x="11" y="41"/>
                    </a:lnTo>
                    <a:lnTo>
                      <a:pt x="15" y="34"/>
                    </a:lnTo>
                    <a:lnTo>
                      <a:pt x="19" y="27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31" y="15"/>
                    </a:lnTo>
                    <a:lnTo>
                      <a:pt x="37" y="11"/>
                    </a:lnTo>
                    <a:lnTo>
                      <a:pt x="44" y="8"/>
                    </a:lnTo>
                    <a:lnTo>
                      <a:pt x="52" y="5"/>
                    </a:lnTo>
                    <a:lnTo>
                      <a:pt x="69" y="2"/>
                    </a:lnTo>
                    <a:lnTo>
                      <a:pt x="8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2" name="Freeform 148"/>
              <p:cNvSpPr>
                <a:spLocks/>
              </p:cNvSpPr>
              <p:nvPr/>
            </p:nvSpPr>
            <p:spPr bwMode="auto">
              <a:xfrm>
                <a:off x="3491" y="1546"/>
                <a:ext cx="70" cy="29"/>
              </a:xfrm>
              <a:custGeom>
                <a:avLst/>
                <a:gdLst>
                  <a:gd name="T0" fmla="*/ 0 w 70"/>
                  <a:gd name="T1" fmla="*/ 29 h 29"/>
                  <a:gd name="T2" fmla="*/ 0 w 70"/>
                  <a:gd name="T3" fmla="*/ 29 h 29"/>
                  <a:gd name="T4" fmla="*/ 19 w 70"/>
                  <a:gd name="T5" fmla="*/ 26 h 29"/>
                  <a:gd name="T6" fmla="*/ 28 w 70"/>
                  <a:gd name="T7" fmla="*/ 24 h 29"/>
                  <a:gd name="T8" fmla="*/ 37 w 70"/>
                  <a:gd name="T9" fmla="*/ 21 h 29"/>
                  <a:gd name="T10" fmla="*/ 46 w 70"/>
                  <a:gd name="T11" fmla="*/ 16 h 29"/>
                  <a:gd name="T12" fmla="*/ 55 w 70"/>
                  <a:gd name="T13" fmla="*/ 12 h 29"/>
                  <a:gd name="T14" fmla="*/ 63 w 70"/>
                  <a:gd name="T15" fmla="*/ 6 h 29"/>
                  <a:gd name="T16" fmla="*/ 70 w 70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9">
                    <a:moveTo>
                      <a:pt x="0" y="29"/>
                    </a:moveTo>
                    <a:lnTo>
                      <a:pt x="0" y="29"/>
                    </a:lnTo>
                    <a:lnTo>
                      <a:pt x="19" y="26"/>
                    </a:lnTo>
                    <a:lnTo>
                      <a:pt x="28" y="24"/>
                    </a:lnTo>
                    <a:lnTo>
                      <a:pt x="37" y="21"/>
                    </a:lnTo>
                    <a:lnTo>
                      <a:pt x="46" y="16"/>
                    </a:lnTo>
                    <a:lnTo>
                      <a:pt x="55" y="12"/>
                    </a:lnTo>
                    <a:lnTo>
                      <a:pt x="63" y="6"/>
                    </a:lnTo>
                    <a:lnTo>
                      <a:pt x="7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3" name="Freeform 149"/>
              <p:cNvSpPr>
                <a:spLocks/>
              </p:cNvSpPr>
              <p:nvPr/>
            </p:nvSpPr>
            <p:spPr bwMode="auto">
              <a:xfrm>
                <a:off x="3344" y="1693"/>
                <a:ext cx="29" cy="70"/>
              </a:xfrm>
              <a:custGeom>
                <a:avLst/>
                <a:gdLst>
                  <a:gd name="T0" fmla="*/ 0 w 29"/>
                  <a:gd name="T1" fmla="*/ 70 h 70"/>
                  <a:gd name="T2" fmla="*/ 0 w 29"/>
                  <a:gd name="T3" fmla="*/ 70 h 70"/>
                  <a:gd name="T4" fmla="*/ 7 w 29"/>
                  <a:gd name="T5" fmla="*/ 62 h 70"/>
                  <a:gd name="T6" fmla="*/ 12 w 29"/>
                  <a:gd name="T7" fmla="*/ 55 h 70"/>
                  <a:gd name="T8" fmla="*/ 18 w 29"/>
                  <a:gd name="T9" fmla="*/ 45 h 70"/>
                  <a:gd name="T10" fmla="*/ 21 w 29"/>
                  <a:gd name="T11" fmla="*/ 37 h 70"/>
                  <a:gd name="T12" fmla="*/ 24 w 29"/>
                  <a:gd name="T13" fmla="*/ 28 h 70"/>
                  <a:gd name="T14" fmla="*/ 26 w 29"/>
                  <a:gd name="T15" fmla="*/ 19 h 70"/>
                  <a:gd name="T16" fmla="*/ 29 w 29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0">
                    <a:moveTo>
                      <a:pt x="0" y="70"/>
                    </a:moveTo>
                    <a:lnTo>
                      <a:pt x="0" y="70"/>
                    </a:lnTo>
                    <a:lnTo>
                      <a:pt x="7" y="62"/>
                    </a:lnTo>
                    <a:lnTo>
                      <a:pt x="12" y="55"/>
                    </a:lnTo>
                    <a:lnTo>
                      <a:pt x="18" y="45"/>
                    </a:lnTo>
                    <a:lnTo>
                      <a:pt x="21" y="37"/>
                    </a:lnTo>
                    <a:lnTo>
                      <a:pt x="24" y="28"/>
                    </a:lnTo>
                    <a:lnTo>
                      <a:pt x="26" y="19"/>
                    </a:lnTo>
                    <a:lnTo>
                      <a:pt x="2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4" name="Freeform 150"/>
              <p:cNvSpPr>
                <a:spLocks/>
              </p:cNvSpPr>
              <p:nvPr/>
            </p:nvSpPr>
            <p:spPr bwMode="auto">
              <a:xfrm>
                <a:off x="3289" y="1490"/>
                <a:ext cx="217" cy="217"/>
              </a:xfrm>
              <a:custGeom>
                <a:avLst/>
                <a:gdLst>
                  <a:gd name="T0" fmla="*/ 217 w 217"/>
                  <a:gd name="T1" fmla="*/ 0 h 217"/>
                  <a:gd name="T2" fmla="*/ 217 w 217"/>
                  <a:gd name="T3" fmla="*/ 0 h 217"/>
                  <a:gd name="T4" fmla="*/ 208 w 217"/>
                  <a:gd name="T5" fmla="*/ 11 h 217"/>
                  <a:gd name="T6" fmla="*/ 202 w 217"/>
                  <a:gd name="T7" fmla="*/ 21 h 217"/>
                  <a:gd name="T8" fmla="*/ 197 w 217"/>
                  <a:gd name="T9" fmla="*/ 32 h 217"/>
                  <a:gd name="T10" fmla="*/ 193 w 217"/>
                  <a:gd name="T11" fmla="*/ 44 h 217"/>
                  <a:gd name="T12" fmla="*/ 190 w 217"/>
                  <a:gd name="T13" fmla="*/ 56 h 217"/>
                  <a:gd name="T14" fmla="*/ 189 w 217"/>
                  <a:gd name="T15" fmla="*/ 67 h 217"/>
                  <a:gd name="T16" fmla="*/ 186 w 217"/>
                  <a:gd name="T17" fmla="*/ 92 h 217"/>
                  <a:gd name="T18" fmla="*/ 186 w 217"/>
                  <a:gd name="T19" fmla="*/ 92 h 217"/>
                  <a:gd name="T20" fmla="*/ 184 w 217"/>
                  <a:gd name="T21" fmla="*/ 113 h 217"/>
                  <a:gd name="T22" fmla="*/ 183 w 217"/>
                  <a:gd name="T23" fmla="*/ 123 h 217"/>
                  <a:gd name="T24" fmla="*/ 181 w 217"/>
                  <a:gd name="T25" fmla="*/ 132 h 217"/>
                  <a:gd name="T26" fmla="*/ 177 w 217"/>
                  <a:gd name="T27" fmla="*/ 141 h 217"/>
                  <a:gd name="T28" fmla="*/ 174 w 217"/>
                  <a:gd name="T29" fmla="*/ 150 h 217"/>
                  <a:gd name="T30" fmla="*/ 169 w 217"/>
                  <a:gd name="T31" fmla="*/ 158 h 217"/>
                  <a:gd name="T32" fmla="*/ 164 w 217"/>
                  <a:gd name="T33" fmla="*/ 164 h 217"/>
                  <a:gd name="T34" fmla="*/ 164 w 217"/>
                  <a:gd name="T35" fmla="*/ 164 h 217"/>
                  <a:gd name="T36" fmla="*/ 157 w 217"/>
                  <a:gd name="T37" fmla="*/ 170 h 217"/>
                  <a:gd name="T38" fmla="*/ 149 w 217"/>
                  <a:gd name="T39" fmla="*/ 175 h 217"/>
                  <a:gd name="T40" fmla="*/ 140 w 217"/>
                  <a:gd name="T41" fmla="*/ 178 h 217"/>
                  <a:gd name="T42" fmla="*/ 131 w 217"/>
                  <a:gd name="T43" fmla="*/ 181 h 217"/>
                  <a:gd name="T44" fmla="*/ 122 w 217"/>
                  <a:gd name="T45" fmla="*/ 184 h 217"/>
                  <a:gd name="T46" fmla="*/ 112 w 217"/>
                  <a:gd name="T47" fmla="*/ 185 h 217"/>
                  <a:gd name="T48" fmla="*/ 91 w 217"/>
                  <a:gd name="T49" fmla="*/ 187 h 217"/>
                  <a:gd name="T50" fmla="*/ 91 w 217"/>
                  <a:gd name="T51" fmla="*/ 187 h 217"/>
                  <a:gd name="T52" fmla="*/ 67 w 217"/>
                  <a:gd name="T53" fmla="*/ 189 h 217"/>
                  <a:gd name="T54" fmla="*/ 55 w 217"/>
                  <a:gd name="T55" fmla="*/ 191 h 217"/>
                  <a:gd name="T56" fmla="*/ 43 w 217"/>
                  <a:gd name="T57" fmla="*/ 194 h 217"/>
                  <a:gd name="T58" fmla="*/ 31 w 217"/>
                  <a:gd name="T59" fmla="*/ 197 h 217"/>
                  <a:gd name="T60" fmla="*/ 20 w 217"/>
                  <a:gd name="T61" fmla="*/ 202 h 217"/>
                  <a:gd name="T62" fmla="*/ 10 w 217"/>
                  <a:gd name="T63" fmla="*/ 209 h 217"/>
                  <a:gd name="T64" fmla="*/ 0 w 217"/>
                  <a:gd name="T6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7" h="217">
                    <a:moveTo>
                      <a:pt x="217" y="0"/>
                    </a:moveTo>
                    <a:lnTo>
                      <a:pt x="217" y="0"/>
                    </a:lnTo>
                    <a:lnTo>
                      <a:pt x="208" y="11"/>
                    </a:lnTo>
                    <a:lnTo>
                      <a:pt x="202" y="21"/>
                    </a:lnTo>
                    <a:lnTo>
                      <a:pt x="197" y="32"/>
                    </a:lnTo>
                    <a:lnTo>
                      <a:pt x="193" y="44"/>
                    </a:lnTo>
                    <a:lnTo>
                      <a:pt x="190" y="56"/>
                    </a:lnTo>
                    <a:lnTo>
                      <a:pt x="189" y="67"/>
                    </a:lnTo>
                    <a:lnTo>
                      <a:pt x="186" y="92"/>
                    </a:lnTo>
                    <a:lnTo>
                      <a:pt x="186" y="92"/>
                    </a:lnTo>
                    <a:lnTo>
                      <a:pt x="184" y="113"/>
                    </a:lnTo>
                    <a:lnTo>
                      <a:pt x="183" y="123"/>
                    </a:lnTo>
                    <a:lnTo>
                      <a:pt x="181" y="132"/>
                    </a:lnTo>
                    <a:lnTo>
                      <a:pt x="177" y="141"/>
                    </a:lnTo>
                    <a:lnTo>
                      <a:pt x="174" y="150"/>
                    </a:lnTo>
                    <a:lnTo>
                      <a:pt x="169" y="158"/>
                    </a:lnTo>
                    <a:lnTo>
                      <a:pt x="164" y="164"/>
                    </a:lnTo>
                    <a:lnTo>
                      <a:pt x="164" y="164"/>
                    </a:lnTo>
                    <a:lnTo>
                      <a:pt x="157" y="170"/>
                    </a:lnTo>
                    <a:lnTo>
                      <a:pt x="149" y="175"/>
                    </a:lnTo>
                    <a:lnTo>
                      <a:pt x="140" y="178"/>
                    </a:lnTo>
                    <a:lnTo>
                      <a:pt x="131" y="181"/>
                    </a:lnTo>
                    <a:lnTo>
                      <a:pt x="122" y="184"/>
                    </a:lnTo>
                    <a:lnTo>
                      <a:pt x="112" y="185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67" y="189"/>
                    </a:lnTo>
                    <a:lnTo>
                      <a:pt x="55" y="191"/>
                    </a:lnTo>
                    <a:lnTo>
                      <a:pt x="43" y="194"/>
                    </a:lnTo>
                    <a:lnTo>
                      <a:pt x="31" y="197"/>
                    </a:lnTo>
                    <a:lnTo>
                      <a:pt x="20" y="202"/>
                    </a:lnTo>
                    <a:lnTo>
                      <a:pt x="10" y="209"/>
                    </a:lnTo>
                    <a:lnTo>
                      <a:pt x="0" y="2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5" name="Freeform 151"/>
              <p:cNvSpPr>
                <a:spLocks noEditPoints="1"/>
              </p:cNvSpPr>
              <p:nvPr/>
            </p:nvSpPr>
            <p:spPr bwMode="auto">
              <a:xfrm>
                <a:off x="2111" y="880"/>
                <a:ext cx="163" cy="212"/>
              </a:xfrm>
              <a:custGeom>
                <a:avLst/>
                <a:gdLst>
                  <a:gd name="T0" fmla="*/ 78 w 163"/>
                  <a:gd name="T1" fmla="*/ 6 h 212"/>
                  <a:gd name="T2" fmla="*/ 67 w 163"/>
                  <a:gd name="T3" fmla="*/ 16 h 212"/>
                  <a:gd name="T4" fmla="*/ 47 w 163"/>
                  <a:gd name="T5" fmla="*/ 54 h 212"/>
                  <a:gd name="T6" fmla="*/ 36 w 163"/>
                  <a:gd name="T7" fmla="*/ 72 h 212"/>
                  <a:gd name="T8" fmla="*/ 16 w 163"/>
                  <a:gd name="T9" fmla="*/ 94 h 212"/>
                  <a:gd name="T10" fmla="*/ 4 w 163"/>
                  <a:gd name="T11" fmla="*/ 116 h 212"/>
                  <a:gd name="T12" fmla="*/ 0 w 163"/>
                  <a:gd name="T13" fmla="*/ 136 h 212"/>
                  <a:gd name="T14" fmla="*/ 1 w 163"/>
                  <a:gd name="T15" fmla="*/ 155 h 212"/>
                  <a:gd name="T16" fmla="*/ 17 w 163"/>
                  <a:gd name="T17" fmla="*/ 187 h 212"/>
                  <a:gd name="T18" fmla="*/ 46 w 163"/>
                  <a:gd name="T19" fmla="*/ 206 h 212"/>
                  <a:gd name="T20" fmla="*/ 78 w 163"/>
                  <a:gd name="T21" fmla="*/ 212 h 212"/>
                  <a:gd name="T22" fmla="*/ 98 w 163"/>
                  <a:gd name="T23" fmla="*/ 207 h 212"/>
                  <a:gd name="T24" fmla="*/ 121 w 163"/>
                  <a:gd name="T25" fmla="*/ 194 h 212"/>
                  <a:gd name="T26" fmla="*/ 140 w 163"/>
                  <a:gd name="T27" fmla="*/ 175 h 212"/>
                  <a:gd name="T28" fmla="*/ 152 w 163"/>
                  <a:gd name="T29" fmla="*/ 152 h 212"/>
                  <a:gd name="T30" fmla="*/ 163 w 163"/>
                  <a:gd name="T31" fmla="*/ 99 h 212"/>
                  <a:gd name="T32" fmla="*/ 161 w 163"/>
                  <a:gd name="T33" fmla="*/ 70 h 212"/>
                  <a:gd name="T34" fmla="*/ 151 w 163"/>
                  <a:gd name="T35" fmla="*/ 36 h 212"/>
                  <a:gd name="T36" fmla="*/ 134 w 163"/>
                  <a:gd name="T37" fmla="*/ 14 h 212"/>
                  <a:gd name="T38" fmla="*/ 114 w 163"/>
                  <a:gd name="T39" fmla="*/ 3 h 212"/>
                  <a:gd name="T40" fmla="*/ 95 w 163"/>
                  <a:gd name="T41" fmla="*/ 1 h 212"/>
                  <a:gd name="T42" fmla="*/ 82 w 163"/>
                  <a:gd name="T43" fmla="*/ 4 h 212"/>
                  <a:gd name="T44" fmla="*/ 60 w 163"/>
                  <a:gd name="T45" fmla="*/ 164 h 212"/>
                  <a:gd name="T46" fmla="*/ 48 w 163"/>
                  <a:gd name="T47" fmla="*/ 159 h 212"/>
                  <a:gd name="T48" fmla="*/ 42 w 163"/>
                  <a:gd name="T49" fmla="*/ 148 h 212"/>
                  <a:gd name="T50" fmla="*/ 42 w 163"/>
                  <a:gd name="T51" fmla="*/ 138 h 212"/>
                  <a:gd name="T52" fmla="*/ 48 w 163"/>
                  <a:gd name="T53" fmla="*/ 127 h 212"/>
                  <a:gd name="T54" fmla="*/ 60 w 163"/>
                  <a:gd name="T55" fmla="*/ 122 h 212"/>
                  <a:gd name="T56" fmla="*/ 69 w 163"/>
                  <a:gd name="T57" fmla="*/ 122 h 212"/>
                  <a:gd name="T58" fmla="*/ 79 w 163"/>
                  <a:gd name="T59" fmla="*/ 127 h 212"/>
                  <a:gd name="T60" fmla="*/ 85 w 163"/>
                  <a:gd name="T61" fmla="*/ 138 h 212"/>
                  <a:gd name="T62" fmla="*/ 85 w 163"/>
                  <a:gd name="T63" fmla="*/ 148 h 212"/>
                  <a:gd name="T64" fmla="*/ 79 w 163"/>
                  <a:gd name="T65" fmla="*/ 159 h 212"/>
                  <a:gd name="T66" fmla="*/ 69 w 163"/>
                  <a:gd name="T67" fmla="*/ 164 h 212"/>
                  <a:gd name="T68" fmla="*/ 88 w 163"/>
                  <a:gd name="T69" fmla="*/ 65 h 212"/>
                  <a:gd name="T70" fmla="*/ 81 w 163"/>
                  <a:gd name="T71" fmla="*/ 63 h 212"/>
                  <a:gd name="T72" fmla="*/ 78 w 163"/>
                  <a:gd name="T73" fmla="*/ 56 h 212"/>
                  <a:gd name="T74" fmla="*/ 84 w 163"/>
                  <a:gd name="T75" fmla="*/ 47 h 212"/>
                  <a:gd name="T76" fmla="*/ 93 w 163"/>
                  <a:gd name="T77" fmla="*/ 47 h 212"/>
                  <a:gd name="T78" fmla="*/ 99 w 163"/>
                  <a:gd name="T79" fmla="*/ 56 h 212"/>
                  <a:gd name="T80" fmla="*/ 96 w 163"/>
                  <a:gd name="T81" fmla="*/ 63 h 212"/>
                  <a:gd name="T82" fmla="*/ 88 w 163"/>
                  <a:gd name="T83" fmla="*/ 65 h 212"/>
                  <a:gd name="T84" fmla="*/ 111 w 163"/>
                  <a:gd name="T85" fmla="*/ 111 h 212"/>
                  <a:gd name="T86" fmla="*/ 103 w 163"/>
                  <a:gd name="T87" fmla="*/ 97 h 212"/>
                  <a:gd name="T88" fmla="*/ 107 w 163"/>
                  <a:gd name="T89" fmla="*/ 88 h 212"/>
                  <a:gd name="T90" fmla="*/ 116 w 163"/>
                  <a:gd name="T91" fmla="*/ 84 h 212"/>
                  <a:gd name="T92" fmla="*/ 130 w 163"/>
                  <a:gd name="T93" fmla="*/ 92 h 212"/>
                  <a:gd name="T94" fmla="*/ 130 w 163"/>
                  <a:gd name="T95" fmla="*/ 103 h 212"/>
                  <a:gd name="T96" fmla="*/ 116 w 163"/>
                  <a:gd name="T97" fmla="*/ 1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3" h="212">
                    <a:moveTo>
                      <a:pt x="82" y="4"/>
                    </a:moveTo>
                    <a:lnTo>
                      <a:pt x="82" y="4"/>
                    </a:lnTo>
                    <a:lnTo>
                      <a:pt x="78" y="6"/>
                    </a:lnTo>
                    <a:lnTo>
                      <a:pt x="74" y="9"/>
                    </a:lnTo>
                    <a:lnTo>
                      <a:pt x="70" y="13"/>
                    </a:lnTo>
                    <a:lnTo>
                      <a:pt x="67" y="16"/>
                    </a:lnTo>
                    <a:lnTo>
                      <a:pt x="61" y="25"/>
                    </a:lnTo>
                    <a:lnTo>
                      <a:pt x="57" y="35"/>
                    </a:lnTo>
                    <a:lnTo>
                      <a:pt x="47" y="54"/>
                    </a:lnTo>
                    <a:lnTo>
                      <a:pt x="42" y="63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29" y="79"/>
                    </a:lnTo>
                    <a:lnTo>
                      <a:pt x="22" y="86"/>
                    </a:lnTo>
                    <a:lnTo>
                      <a:pt x="16" y="94"/>
                    </a:lnTo>
                    <a:lnTo>
                      <a:pt x="11" y="101"/>
                    </a:lnTo>
                    <a:lnTo>
                      <a:pt x="7" y="109"/>
                    </a:lnTo>
                    <a:lnTo>
                      <a:pt x="4" y="116"/>
                    </a:lnTo>
                    <a:lnTo>
                      <a:pt x="2" y="123"/>
                    </a:lnTo>
                    <a:lnTo>
                      <a:pt x="1" y="130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1" y="155"/>
                    </a:lnTo>
                    <a:lnTo>
                      <a:pt x="5" y="166"/>
                    </a:lnTo>
                    <a:lnTo>
                      <a:pt x="10" y="177"/>
                    </a:lnTo>
                    <a:lnTo>
                      <a:pt x="17" y="187"/>
                    </a:lnTo>
                    <a:lnTo>
                      <a:pt x="26" y="194"/>
                    </a:lnTo>
                    <a:lnTo>
                      <a:pt x="36" y="201"/>
                    </a:lnTo>
                    <a:lnTo>
                      <a:pt x="46" y="206"/>
                    </a:lnTo>
                    <a:lnTo>
                      <a:pt x="57" y="210"/>
                    </a:lnTo>
                    <a:lnTo>
                      <a:pt x="67" y="211"/>
                    </a:lnTo>
                    <a:lnTo>
                      <a:pt x="78" y="212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8" y="207"/>
                    </a:lnTo>
                    <a:lnTo>
                      <a:pt x="106" y="204"/>
                    </a:lnTo>
                    <a:lnTo>
                      <a:pt x="114" y="199"/>
                    </a:lnTo>
                    <a:lnTo>
                      <a:pt x="121" y="194"/>
                    </a:lnTo>
                    <a:lnTo>
                      <a:pt x="129" y="188"/>
                    </a:lnTo>
                    <a:lnTo>
                      <a:pt x="134" y="182"/>
                    </a:lnTo>
                    <a:lnTo>
                      <a:pt x="140" y="175"/>
                    </a:lnTo>
                    <a:lnTo>
                      <a:pt x="145" y="168"/>
                    </a:lnTo>
                    <a:lnTo>
                      <a:pt x="149" y="160"/>
                    </a:lnTo>
                    <a:lnTo>
                      <a:pt x="152" y="152"/>
                    </a:lnTo>
                    <a:lnTo>
                      <a:pt x="158" y="135"/>
                    </a:lnTo>
                    <a:lnTo>
                      <a:pt x="161" y="118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2" y="84"/>
                    </a:lnTo>
                    <a:lnTo>
                      <a:pt x="161" y="70"/>
                    </a:lnTo>
                    <a:lnTo>
                      <a:pt x="158" y="57"/>
                    </a:lnTo>
                    <a:lnTo>
                      <a:pt x="155" y="46"/>
                    </a:lnTo>
                    <a:lnTo>
                      <a:pt x="151" y="36"/>
                    </a:lnTo>
                    <a:lnTo>
                      <a:pt x="146" y="27"/>
                    </a:lnTo>
                    <a:lnTo>
                      <a:pt x="140" y="20"/>
                    </a:lnTo>
                    <a:lnTo>
                      <a:pt x="134" y="14"/>
                    </a:lnTo>
                    <a:lnTo>
                      <a:pt x="127" y="9"/>
                    </a:lnTo>
                    <a:lnTo>
                      <a:pt x="120" y="5"/>
                    </a:lnTo>
                    <a:lnTo>
                      <a:pt x="114" y="3"/>
                    </a:lnTo>
                    <a:lnTo>
                      <a:pt x="107" y="1"/>
                    </a:lnTo>
                    <a:lnTo>
                      <a:pt x="101" y="0"/>
                    </a:lnTo>
                    <a:lnTo>
                      <a:pt x="95" y="1"/>
                    </a:lnTo>
                    <a:lnTo>
                      <a:pt x="88" y="2"/>
                    </a:lnTo>
                    <a:lnTo>
                      <a:pt x="82" y="4"/>
                    </a:lnTo>
                    <a:lnTo>
                      <a:pt x="82" y="4"/>
                    </a:lnTo>
                    <a:close/>
                    <a:moveTo>
                      <a:pt x="64" y="165"/>
                    </a:moveTo>
                    <a:lnTo>
                      <a:pt x="64" y="165"/>
                    </a:lnTo>
                    <a:lnTo>
                      <a:pt x="60" y="164"/>
                    </a:lnTo>
                    <a:lnTo>
                      <a:pt x="55" y="163"/>
                    </a:lnTo>
                    <a:lnTo>
                      <a:pt x="51" y="161"/>
                    </a:lnTo>
                    <a:lnTo>
                      <a:pt x="48" y="159"/>
                    </a:lnTo>
                    <a:lnTo>
                      <a:pt x="46" y="155"/>
                    </a:lnTo>
                    <a:lnTo>
                      <a:pt x="44" y="152"/>
                    </a:lnTo>
                    <a:lnTo>
                      <a:pt x="42" y="148"/>
                    </a:lnTo>
                    <a:lnTo>
                      <a:pt x="42" y="144"/>
                    </a:lnTo>
                    <a:lnTo>
                      <a:pt x="42" y="144"/>
                    </a:lnTo>
                    <a:lnTo>
                      <a:pt x="42" y="138"/>
                    </a:lnTo>
                    <a:lnTo>
                      <a:pt x="44" y="134"/>
                    </a:lnTo>
                    <a:lnTo>
                      <a:pt x="46" y="131"/>
                    </a:lnTo>
                    <a:lnTo>
                      <a:pt x="48" y="127"/>
                    </a:lnTo>
                    <a:lnTo>
                      <a:pt x="51" y="125"/>
                    </a:lnTo>
                    <a:lnTo>
                      <a:pt x="55" y="123"/>
                    </a:lnTo>
                    <a:lnTo>
                      <a:pt x="60" y="122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69" y="122"/>
                    </a:lnTo>
                    <a:lnTo>
                      <a:pt x="73" y="123"/>
                    </a:lnTo>
                    <a:lnTo>
                      <a:pt x="76" y="125"/>
                    </a:lnTo>
                    <a:lnTo>
                      <a:pt x="79" y="127"/>
                    </a:lnTo>
                    <a:lnTo>
                      <a:pt x="82" y="131"/>
                    </a:lnTo>
                    <a:lnTo>
                      <a:pt x="84" y="134"/>
                    </a:lnTo>
                    <a:lnTo>
                      <a:pt x="85" y="138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5" y="148"/>
                    </a:lnTo>
                    <a:lnTo>
                      <a:pt x="84" y="152"/>
                    </a:lnTo>
                    <a:lnTo>
                      <a:pt x="82" y="155"/>
                    </a:lnTo>
                    <a:lnTo>
                      <a:pt x="79" y="159"/>
                    </a:lnTo>
                    <a:lnTo>
                      <a:pt x="76" y="161"/>
                    </a:lnTo>
                    <a:lnTo>
                      <a:pt x="73" y="163"/>
                    </a:lnTo>
                    <a:lnTo>
                      <a:pt x="69" y="164"/>
                    </a:lnTo>
                    <a:lnTo>
                      <a:pt x="64" y="165"/>
                    </a:lnTo>
                    <a:lnTo>
                      <a:pt x="64" y="165"/>
                    </a:lnTo>
                    <a:close/>
                    <a:moveTo>
                      <a:pt x="88" y="65"/>
                    </a:moveTo>
                    <a:lnTo>
                      <a:pt x="88" y="65"/>
                    </a:lnTo>
                    <a:lnTo>
                      <a:pt x="84" y="65"/>
                    </a:lnTo>
                    <a:lnTo>
                      <a:pt x="81" y="63"/>
                    </a:lnTo>
                    <a:lnTo>
                      <a:pt x="79" y="60"/>
                    </a:lnTo>
                    <a:lnTo>
                      <a:pt x="78" y="56"/>
                    </a:lnTo>
                    <a:lnTo>
                      <a:pt x="78" y="56"/>
                    </a:lnTo>
                    <a:lnTo>
                      <a:pt x="79" y="52"/>
                    </a:lnTo>
                    <a:lnTo>
                      <a:pt x="81" y="49"/>
                    </a:lnTo>
                    <a:lnTo>
                      <a:pt x="84" y="47"/>
                    </a:lnTo>
                    <a:lnTo>
                      <a:pt x="88" y="46"/>
                    </a:lnTo>
                    <a:lnTo>
                      <a:pt x="88" y="46"/>
                    </a:lnTo>
                    <a:lnTo>
                      <a:pt x="93" y="47"/>
                    </a:lnTo>
                    <a:lnTo>
                      <a:pt x="96" y="49"/>
                    </a:lnTo>
                    <a:lnTo>
                      <a:pt x="98" y="52"/>
                    </a:lnTo>
                    <a:lnTo>
                      <a:pt x="99" y="56"/>
                    </a:lnTo>
                    <a:lnTo>
                      <a:pt x="99" y="56"/>
                    </a:lnTo>
                    <a:lnTo>
                      <a:pt x="98" y="60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65"/>
                    </a:lnTo>
                    <a:lnTo>
                      <a:pt x="88" y="65"/>
                    </a:lnTo>
                    <a:close/>
                    <a:moveTo>
                      <a:pt x="116" y="112"/>
                    </a:moveTo>
                    <a:lnTo>
                      <a:pt x="116" y="112"/>
                    </a:lnTo>
                    <a:lnTo>
                      <a:pt x="111" y="111"/>
                    </a:lnTo>
                    <a:lnTo>
                      <a:pt x="107" y="108"/>
                    </a:lnTo>
                    <a:lnTo>
                      <a:pt x="104" y="103"/>
                    </a:lnTo>
                    <a:lnTo>
                      <a:pt x="103" y="97"/>
                    </a:lnTo>
                    <a:lnTo>
                      <a:pt x="103" y="97"/>
                    </a:lnTo>
                    <a:lnTo>
                      <a:pt x="104" y="92"/>
                    </a:lnTo>
                    <a:lnTo>
                      <a:pt x="107" y="88"/>
                    </a:lnTo>
                    <a:lnTo>
                      <a:pt x="111" y="85"/>
                    </a:lnTo>
                    <a:lnTo>
                      <a:pt x="116" y="84"/>
                    </a:lnTo>
                    <a:lnTo>
                      <a:pt x="116" y="84"/>
                    </a:lnTo>
                    <a:lnTo>
                      <a:pt x="122" y="85"/>
                    </a:lnTo>
                    <a:lnTo>
                      <a:pt x="126" y="88"/>
                    </a:lnTo>
                    <a:lnTo>
                      <a:pt x="130" y="92"/>
                    </a:lnTo>
                    <a:lnTo>
                      <a:pt x="131" y="97"/>
                    </a:lnTo>
                    <a:lnTo>
                      <a:pt x="131" y="97"/>
                    </a:lnTo>
                    <a:lnTo>
                      <a:pt x="130" y="103"/>
                    </a:lnTo>
                    <a:lnTo>
                      <a:pt x="126" y="108"/>
                    </a:lnTo>
                    <a:lnTo>
                      <a:pt x="122" y="111"/>
                    </a:lnTo>
                    <a:lnTo>
                      <a:pt x="116" y="112"/>
                    </a:lnTo>
                    <a:lnTo>
                      <a:pt x="116" y="11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6" name="Freeform 152"/>
              <p:cNvSpPr>
                <a:spLocks/>
              </p:cNvSpPr>
              <p:nvPr/>
            </p:nvSpPr>
            <p:spPr bwMode="auto">
              <a:xfrm>
                <a:off x="2087" y="928"/>
                <a:ext cx="43" cy="31"/>
              </a:xfrm>
              <a:custGeom>
                <a:avLst/>
                <a:gdLst>
                  <a:gd name="T0" fmla="*/ 43 w 43"/>
                  <a:gd name="T1" fmla="*/ 25 h 31"/>
                  <a:gd name="T2" fmla="*/ 30 w 43"/>
                  <a:gd name="T3" fmla="*/ 18 h 31"/>
                  <a:gd name="T4" fmla="*/ 30 w 43"/>
                  <a:gd name="T5" fmla="*/ 18 h 31"/>
                  <a:gd name="T6" fmla="*/ 31 w 43"/>
                  <a:gd name="T7" fmla="*/ 15 h 31"/>
                  <a:gd name="T8" fmla="*/ 31 w 43"/>
                  <a:gd name="T9" fmla="*/ 15 h 31"/>
                  <a:gd name="T10" fmla="*/ 30 w 43"/>
                  <a:gd name="T11" fmla="*/ 12 h 31"/>
                  <a:gd name="T12" fmla="*/ 29 w 43"/>
                  <a:gd name="T13" fmla="*/ 9 h 31"/>
                  <a:gd name="T14" fmla="*/ 26 w 43"/>
                  <a:gd name="T15" fmla="*/ 5 h 31"/>
                  <a:gd name="T16" fmla="*/ 21 w 43"/>
                  <a:gd name="T17" fmla="*/ 1 h 31"/>
                  <a:gd name="T18" fmla="*/ 19 w 43"/>
                  <a:gd name="T19" fmla="*/ 0 h 31"/>
                  <a:gd name="T20" fmla="*/ 16 w 43"/>
                  <a:gd name="T21" fmla="*/ 0 h 31"/>
                  <a:gd name="T22" fmla="*/ 16 w 43"/>
                  <a:gd name="T23" fmla="*/ 0 h 31"/>
                  <a:gd name="T24" fmla="*/ 13 w 43"/>
                  <a:gd name="T25" fmla="*/ 0 h 31"/>
                  <a:gd name="T26" fmla="*/ 10 w 43"/>
                  <a:gd name="T27" fmla="*/ 1 h 31"/>
                  <a:gd name="T28" fmla="*/ 4 w 43"/>
                  <a:gd name="T29" fmla="*/ 5 h 31"/>
                  <a:gd name="T30" fmla="*/ 1 w 43"/>
                  <a:gd name="T31" fmla="*/ 9 h 31"/>
                  <a:gd name="T32" fmla="*/ 0 w 43"/>
                  <a:gd name="T33" fmla="*/ 12 h 31"/>
                  <a:gd name="T34" fmla="*/ 0 w 43"/>
                  <a:gd name="T35" fmla="*/ 15 h 31"/>
                  <a:gd name="T36" fmla="*/ 0 w 43"/>
                  <a:gd name="T37" fmla="*/ 15 h 31"/>
                  <a:gd name="T38" fmla="*/ 0 w 43"/>
                  <a:gd name="T39" fmla="*/ 18 h 31"/>
                  <a:gd name="T40" fmla="*/ 1 w 43"/>
                  <a:gd name="T41" fmla="*/ 22 h 31"/>
                  <a:gd name="T42" fmla="*/ 4 w 43"/>
                  <a:gd name="T43" fmla="*/ 27 h 31"/>
                  <a:gd name="T44" fmla="*/ 10 w 43"/>
                  <a:gd name="T45" fmla="*/ 30 h 31"/>
                  <a:gd name="T46" fmla="*/ 13 w 43"/>
                  <a:gd name="T47" fmla="*/ 31 h 31"/>
                  <a:gd name="T48" fmla="*/ 16 w 43"/>
                  <a:gd name="T4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43" y="25"/>
                    </a:moveTo>
                    <a:lnTo>
                      <a:pt x="30" y="18"/>
                    </a:lnTo>
                    <a:lnTo>
                      <a:pt x="30" y="18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6" y="5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4" y="27"/>
                    </a:lnTo>
                    <a:lnTo>
                      <a:pt x="10" y="30"/>
                    </a:lnTo>
                    <a:lnTo>
                      <a:pt x="13" y="31"/>
                    </a:lnTo>
                    <a:lnTo>
                      <a:pt x="16" y="3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7" name="Freeform 153"/>
              <p:cNvSpPr>
                <a:spLocks/>
              </p:cNvSpPr>
              <p:nvPr/>
            </p:nvSpPr>
            <p:spPr bwMode="auto">
              <a:xfrm>
                <a:off x="2122" y="881"/>
                <a:ext cx="35" cy="37"/>
              </a:xfrm>
              <a:custGeom>
                <a:avLst/>
                <a:gdLst>
                  <a:gd name="T0" fmla="*/ 33 w 35"/>
                  <a:gd name="T1" fmla="*/ 37 h 37"/>
                  <a:gd name="T2" fmla="*/ 33 w 35"/>
                  <a:gd name="T3" fmla="*/ 37 h 37"/>
                  <a:gd name="T4" fmla="*/ 35 w 35"/>
                  <a:gd name="T5" fmla="*/ 30 h 37"/>
                  <a:gd name="T6" fmla="*/ 29 w 35"/>
                  <a:gd name="T7" fmla="*/ 23 h 37"/>
                  <a:gd name="T8" fmla="*/ 29 w 35"/>
                  <a:gd name="T9" fmla="*/ 23 h 37"/>
                  <a:gd name="T10" fmla="*/ 30 w 35"/>
                  <a:gd name="T11" fmla="*/ 21 h 37"/>
                  <a:gd name="T12" fmla="*/ 30 w 35"/>
                  <a:gd name="T13" fmla="*/ 21 h 37"/>
                  <a:gd name="T14" fmla="*/ 31 w 35"/>
                  <a:gd name="T15" fmla="*/ 18 h 37"/>
                  <a:gd name="T16" fmla="*/ 31 w 35"/>
                  <a:gd name="T17" fmla="*/ 15 h 37"/>
                  <a:gd name="T18" fmla="*/ 30 w 35"/>
                  <a:gd name="T19" fmla="*/ 9 h 37"/>
                  <a:gd name="T20" fmla="*/ 27 w 35"/>
                  <a:gd name="T21" fmla="*/ 4 h 37"/>
                  <a:gd name="T22" fmla="*/ 24 w 35"/>
                  <a:gd name="T23" fmla="*/ 3 h 37"/>
                  <a:gd name="T24" fmla="*/ 22 w 35"/>
                  <a:gd name="T25" fmla="*/ 1 h 37"/>
                  <a:gd name="T26" fmla="*/ 22 w 35"/>
                  <a:gd name="T27" fmla="*/ 1 h 37"/>
                  <a:gd name="T28" fmla="*/ 19 w 35"/>
                  <a:gd name="T29" fmla="*/ 0 h 37"/>
                  <a:gd name="T30" fmla="*/ 16 w 35"/>
                  <a:gd name="T31" fmla="*/ 0 h 37"/>
                  <a:gd name="T32" fmla="*/ 10 w 35"/>
                  <a:gd name="T33" fmla="*/ 1 h 37"/>
                  <a:gd name="T34" fmla="*/ 5 w 35"/>
                  <a:gd name="T35" fmla="*/ 4 h 37"/>
                  <a:gd name="T36" fmla="*/ 3 w 35"/>
                  <a:gd name="T37" fmla="*/ 7 h 37"/>
                  <a:gd name="T38" fmla="*/ 1 w 35"/>
                  <a:gd name="T39" fmla="*/ 9 h 37"/>
                  <a:gd name="T40" fmla="*/ 1 w 35"/>
                  <a:gd name="T41" fmla="*/ 9 h 37"/>
                  <a:gd name="T42" fmla="*/ 0 w 35"/>
                  <a:gd name="T43" fmla="*/ 12 h 37"/>
                  <a:gd name="T44" fmla="*/ 0 w 35"/>
                  <a:gd name="T45" fmla="*/ 15 h 37"/>
                  <a:gd name="T46" fmla="*/ 1 w 35"/>
                  <a:gd name="T47" fmla="*/ 21 h 37"/>
                  <a:gd name="T48" fmla="*/ 5 w 35"/>
                  <a:gd name="T49" fmla="*/ 26 h 37"/>
                  <a:gd name="T50" fmla="*/ 7 w 35"/>
                  <a:gd name="T51" fmla="*/ 27 h 37"/>
                  <a:gd name="T52" fmla="*/ 10 w 35"/>
                  <a:gd name="T53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" h="37">
                    <a:moveTo>
                      <a:pt x="33" y="37"/>
                    </a:moveTo>
                    <a:lnTo>
                      <a:pt x="33" y="37"/>
                    </a:lnTo>
                    <a:lnTo>
                      <a:pt x="35" y="30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0" y="9"/>
                    </a:lnTo>
                    <a:lnTo>
                      <a:pt x="27" y="4"/>
                    </a:lnTo>
                    <a:lnTo>
                      <a:pt x="24" y="3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1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8" name="Freeform 154"/>
              <p:cNvSpPr>
                <a:spLocks/>
              </p:cNvSpPr>
              <p:nvPr/>
            </p:nvSpPr>
            <p:spPr bwMode="auto">
              <a:xfrm>
                <a:off x="2163" y="826"/>
                <a:ext cx="31" cy="47"/>
              </a:xfrm>
              <a:custGeom>
                <a:avLst/>
                <a:gdLst>
                  <a:gd name="T0" fmla="*/ 26 w 31"/>
                  <a:gd name="T1" fmla="*/ 47 h 47"/>
                  <a:gd name="T2" fmla="*/ 26 w 31"/>
                  <a:gd name="T3" fmla="*/ 47 h 47"/>
                  <a:gd name="T4" fmla="*/ 29 w 31"/>
                  <a:gd name="T5" fmla="*/ 46 h 47"/>
                  <a:gd name="T6" fmla="*/ 24 w 31"/>
                  <a:gd name="T7" fmla="*/ 28 h 47"/>
                  <a:gd name="T8" fmla="*/ 24 w 31"/>
                  <a:gd name="T9" fmla="*/ 28 h 47"/>
                  <a:gd name="T10" fmla="*/ 26 w 31"/>
                  <a:gd name="T11" fmla="*/ 27 h 47"/>
                  <a:gd name="T12" fmla="*/ 26 w 31"/>
                  <a:gd name="T13" fmla="*/ 27 h 47"/>
                  <a:gd name="T14" fmla="*/ 28 w 31"/>
                  <a:gd name="T15" fmla="*/ 24 h 47"/>
                  <a:gd name="T16" fmla="*/ 30 w 31"/>
                  <a:gd name="T17" fmla="*/ 22 h 47"/>
                  <a:gd name="T18" fmla="*/ 31 w 31"/>
                  <a:gd name="T19" fmla="*/ 16 h 47"/>
                  <a:gd name="T20" fmla="*/ 30 w 31"/>
                  <a:gd name="T21" fmla="*/ 10 h 47"/>
                  <a:gd name="T22" fmla="*/ 29 w 31"/>
                  <a:gd name="T23" fmla="*/ 7 h 47"/>
                  <a:gd name="T24" fmla="*/ 27 w 31"/>
                  <a:gd name="T25" fmla="*/ 5 h 47"/>
                  <a:gd name="T26" fmla="*/ 27 w 31"/>
                  <a:gd name="T27" fmla="*/ 5 h 47"/>
                  <a:gd name="T28" fmla="*/ 25 w 31"/>
                  <a:gd name="T29" fmla="*/ 3 h 47"/>
                  <a:gd name="T30" fmla="*/ 22 w 31"/>
                  <a:gd name="T31" fmla="*/ 1 h 47"/>
                  <a:gd name="T32" fmla="*/ 17 w 31"/>
                  <a:gd name="T33" fmla="*/ 0 h 47"/>
                  <a:gd name="T34" fmla="*/ 11 w 31"/>
                  <a:gd name="T35" fmla="*/ 1 h 47"/>
                  <a:gd name="T36" fmla="*/ 8 w 31"/>
                  <a:gd name="T37" fmla="*/ 2 h 47"/>
                  <a:gd name="T38" fmla="*/ 6 w 31"/>
                  <a:gd name="T39" fmla="*/ 4 h 47"/>
                  <a:gd name="T40" fmla="*/ 6 w 31"/>
                  <a:gd name="T41" fmla="*/ 4 h 47"/>
                  <a:gd name="T42" fmla="*/ 3 w 31"/>
                  <a:gd name="T43" fmla="*/ 6 h 47"/>
                  <a:gd name="T44" fmla="*/ 1 w 31"/>
                  <a:gd name="T45" fmla="*/ 9 h 47"/>
                  <a:gd name="T46" fmla="*/ 0 w 31"/>
                  <a:gd name="T47" fmla="*/ 14 h 47"/>
                  <a:gd name="T48" fmla="*/ 1 w 31"/>
                  <a:gd name="T49" fmla="*/ 21 h 47"/>
                  <a:gd name="T50" fmla="*/ 2 w 31"/>
                  <a:gd name="T51" fmla="*/ 24 h 47"/>
                  <a:gd name="T52" fmla="*/ 5 w 31"/>
                  <a:gd name="T53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47">
                    <a:moveTo>
                      <a:pt x="26" y="47"/>
                    </a:moveTo>
                    <a:lnTo>
                      <a:pt x="26" y="47"/>
                    </a:lnTo>
                    <a:lnTo>
                      <a:pt x="29" y="46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1" y="16"/>
                    </a:lnTo>
                    <a:lnTo>
                      <a:pt x="30" y="10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5" y="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79" name="Freeform 155"/>
              <p:cNvSpPr>
                <a:spLocks/>
              </p:cNvSpPr>
              <p:nvPr/>
            </p:nvSpPr>
            <p:spPr bwMode="auto">
              <a:xfrm>
                <a:off x="2245" y="822"/>
                <a:ext cx="30" cy="61"/>
              </a:xfrm>
              <a:custGeom>
                <a:avLst/>
                <a:gdLst>
                  <a:gd name="T0" fmla="*/ 0 w 30"/>
                  <a:gd name="T1" fmla="*/ 59 h 61"/>
                  <a:gd name="T2" fmla="*/ 0 w 30"/>
                  <a:gd name="T3" fmla="*/ 59 h 61"/>
                  <a:gd name="T4" fmla="*/ 3 w 30"/>
                  <a:gd name="T5" fmla="*/ 61 h 61"/>
                  <a:gd name="T6" fmla="*/ 14 w 30"/>
                  <a:gd name="T7" fmla="*/ 31 h 61"/>
                  <a:gd name="T8" fmla="*/ 14 w 30"/>
                  <a:gd name="T9" fmla="*/ 31 h 61"/>
                  <a:gd name="T10" fmla="*/ 17 w 30"/>
                  <a:gd name="T11" fmla="*/ 31 h 61"/>
                  <a:gd name="T12" fmla="*/ 17 w 30"/>
                  <a:gd name="T13" fmla="*/ 31 h 61"/>
                  <a:gd name="T14" fmla="*/ 20 w 30"/>
                  <a:gd name="T15" fmla="*/ 30 h 61"/>
                  <a:gd name="T16" fmla="*/ 22 w 30"/>
                  <a:gd name="T17" fmla="*/ 29 h 61"/>
                  <a:gd name="T18" fmla="*/ 27 w 30"/>
                  <a:gd name="T19" fmla="*/ 25 h 61"/>
                  <a:gd name="T20" fmla="*/ 29 w 30"/>
                  <a:gd name="T21" fmla="*/ 20 h 61"/>
                  <a:gd name="T22" fmla="*/ 30 w 30"/>
                  <a:gd name="T23" fmla="*/ 16 h 61"/>
                  <a:gd name="T24" fmla="*/ 30 w 30"/>
                  <a:gd name="T25" fmla="*/ 13 h 61"/>
                  <a:gd name="T26" fmla="*/ 30 w 30"/>
                  <a:gd name="T27" fmla="*/ 13 h 61"/>
                  <a:gd name="T28" fmla="*/ 29 w 30"/>
                  <a:gd name="T29" fmla="*/ 10 h 61"/>
                  <a:gd name="T30" fmla="*/ 28 w 30"/>
                  <a:gd name="T31" fmla="*/ 7 h 61"/>
                  <a:gd name="T32" fmla="*/ 24 w 30"/>
                  <a:gd name="T33" fmla="*/ 3 h 61"/>
                  <a:gd name="T34" fmla="*/ 19 w 30"/>
                  <a:gd name="T35" fmla="*/ 1 h 61"/>
                  <a:gd name="T36" fmla="*/ 16 w 30"/>
                  <a:gd name="T37" fmla="*/ 0 h 61"/>
                  <a:gd name="T38" fmla="*/ 13 w 30"/>
                  <a:gd name="T39" fmla="*/ 0 h 61"/>
                  <a:gd name="T40" fmla="*/ 13 w 30"/>
                  <a:gd name="T41" fmla="*/ 0 h 61"/>
                  <a:gd name="T42" fmla="*/ 10 w 30"/>
                  <a:gd name="T43" fmla="*/ 1 h 61"/>
                  <a:gd name="T44" fmla="*/ 7 w 30"/>
                  <a:gd name="T45" fmla="*/ 2 h 61"/>
                  <a:gd name="T46" fmla="*/ 3 w 30"/>
                  <a:gd name="T47" fmla="*/ 6 h 61"/>
                  <a:gd name="T48" fmla="*/ 0 w 30"/>
                  <a:gd name="T49" fmla="*/ 11 h 61"/>
                  <a:gd name="T50" fmla="*/ 0 w 30"/>
                  <a:gd name="T51" fmla="*/ 14 h 61"/>
                  <a:gd name="T52" fmla="*/ 0 w 30"/>
                  <a:gd name="T53" fmla="*/ 1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61">
                    <a:moveTo>
                      <a:pt x="0" y="59"/>
                    </a:moveTo>
                    <a:lnTo>
                      <a:pt x="0" y="59"/>
                    </a:lnTo>
                    <a:lnTo>
                      <a:pt x="3" y="6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20" y="30"/>
                    </a:lnTo>
                    <a:lnTo>
                      <a:pt x="22" y="29"/>
                    </a:lnTo>
                    <a:lnTo>
                      <a:pt x="27" y="25"/>
                    </a:lnTo>
                    <a:lnTo>
                      <a:pt x="29" y="20"/>
                    </a:lnTo>
                    <a:lnTo>
                      <a:pt x="30" y="16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0" name="Freeform 156"/>
              <p:cNvSpPr>
                <a:spLocks/>
              </p:cNvSpPr>
              <p:nvPr/>
            </p:nvSpPr>
            <p:spPr bwMode="auto">
              <a:xfrm>
                <a:off x="2051" y="977"/>
                <a:ext cx="54" cy="31"/>
              </a:xfrm>
              <a:custGeom>
                <a:avLst/>
                <a:gdLst>
                  <a:gd name="T0" fmla="*/ 54 w 54"/>
                  <a:gd name="T1" fmla="*/ 18 h 31"/>
                  <a:gd name="T2" fmla="*/ 31 w 54"/>
                  <a:gd name="T3" fmla="*/ 14 h 31"/>
                  <a:gd name="T4" fmla="*/ 31 w 54"/>
                  <a:gd name="T5" fmla="*/ 14 h 31"/>
                  <a:gd name="T6" fmla="*/ 30 w 54"/>
                  <a:gd name="T7" fmla="*/ 11 h 31"/>
                  <a:gd name="T8" fmla="*/ 30 w 54"/>
                  <a:gd name="T9" fmla="*/ 11 h 31"/>
                  <a:gd name="T10" fmla="*/ 29 w 54"/>
                  <a:gd name="T11" fmla="*/ 9 h 31"/>
                  <a:gd name="T12" fmla="*/ 27 w 54"/>
                  <a:gd name="T13" fmla="*/ 5 h 31"/>
                  <a:gd name="T14" fmla="*/ 23 w 54"/>
                  <a:gd name="T15" fmla="*/ 2 h 31"/>
                  <a:gd name="T16" fmla="*/ 17 w 54"/>
                  <a:gd name="T17" fmla="*/ 0 h 31"/>
                  <a:gd name="T18" fmla="*/ 14 w 54"/>
                  <a:gd name="T19" fmla="*/ 0 h 31"/>
                  <a:gd name="T20" fmla="*/ 12 w 54"/>
                  <a:gd name="T21" fmla="*/ 1 h 31"/>
                  <a:gd name="T22" fmla="*/ 12 w 54"/>
                  <a:gd name="T23" fmla="*/ 1 h 31"/>
                  <a:gd name="T24" fmla="*/ 9 w 54"/>
                  <a:gd name="T25" fmla="*/ 2 h 31"/>
                  <a:gd name="T26" fmla="*/ 5 w 54"/>
                  <a:gd name="T27" fmla="*/ 4 h 31"/>
                  <a:gd name="T28" fmla="*/ 2 w 54"/>
                  <a:gd name="T29" fmla="*/ 10 h 31"/>
                  <a:gd name="T30" fmla="*/ 0 w 54"/>
                  <a:gd name="T31" fmla="*/ 15 h 31"/>
                  <a:gd name="T32" fmla="*/ 0 w 54"/>
                  <a:gd name="T33" fmla="*/ 18 h 31"/>
                  <a:gd name="T34" fmla="*/ 1 w 54"/>
                  <a:gd name="T35" fmla="*/ 21 h 31"/>
                  <a:gd name="T36" fmla="*/ 1 w 54"/>
                  <a:gd name="T37" fmla="*/ 21 h 31"/>
                  <a:gd name="T38" fmla="*/ 2 w 54"/>
                  <a:gd name="T39" fmla="*/ 24 h 31"/>
                  <a:gd name="T40" fmla="*/ 4 w 54"/>
                  <a:gd name="T41" fmla="*/ 26 h 31"/>
                  <a:gd name="T42" fmla="*/ 10 w 54"/>
                  <a:gd name="T43" fmla="*/ 30 h 31"/>
                  <a:gd name="T44" fmla="*/ 15 w 54"/>
                  <a:gd name="T45" fmla="*/ 31 h 31"/>
                  <a:gd name="T46" fmla="*/ 18 w 54"/>
                  <a:gd name="T47" fmla="*/ 31 h 31"/>
                  <a:gd name="T48" fmla="*/ 21 w 54"/>
                  <a:gd name="T4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31">
                    <a:moveTo>
                      <a:pt x="54" y="18"/>
                    </a:moveTo>
                    <a:lnTo>
                      <a:pt x="31" y="14"/>
                    </a:lnTo>
                    <a:lnTo>
                      <a:pt x="31" y="14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29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5" y="31"/>
                    </a:lnTo>
                    <a:lnTo>
                      <a:pt x="18" y="31"/>
                    </a:lnTo>
                    <a:lnTo>
                      <a:pt x="21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1" name="Freeform 157"/>
              <p:cNvSpPr>
                <a:spLocks/>
              </p:cNvSpPr>
              <p:nvPr/>
            </p:nvSpPr>
            <p:spPr bwMode="auto">
              <a:xfrm>
                <a:off x="2270" y="1033"/>
                <a:ext cx="50" cy="31"/>
              </a:xfrm>
              <a:custGeom>
                <a:avLst/>
                <a:gdLst>
                  <a:gd name="T0" fmla="*/ 0 w 50"/>
                  <a:gd name="T1" fmla="*/ 9 h 31"/>
                  <a:gd name="T2" fmla="*/ 20 w 50"/>
                  <a:gd name="T3" fmla="*/ 15 h 31"/>
                  <a:gd name="T4" fmla="*/ 20 w 50"/>
                  <a:gd name="T5" fmla="*/ 15 h 31"/>
                  <a:gd name="T6" fmla="*/ 21 w 50"/>
                  <a:gd name="T7" fmla="*/ 21 h 31"/>
                  <a:gd name="T8" fmla="*/ 22 w 50"/>
                  <a:gd name="T9" fmla="*/ 23 h 31"/>
                  <a:gd name="T10" fmla="*/ 24 w 50"/>
                  <a:gd name="T11" fmla="*/ 27 h 31"/>
                  <a:gd name="T12" fmla="*/ 24 w 50"/>
                  <a:gd name="T13" fmla="*/ 27 h 31"/>
                  <a:gd name="T14" fmla="*/ 26 w 50"/>
                  <a:gd name="T15" fmla="*/ 29 h 31"/>
                  <a:gd name="T16" fmla="*/ 29 w 50"/>
                  <a:gd name="T17" fmla="*/ 30 h 31"/>
                  <a:gd name="T18" fmla="*/ 34 w 50"/>
                  <a:gd name="T19" fmla="*/ 31 h 31"/>
                  <a:gd name="T20" fmla="*/ 40 w 50"/>
                  <a:gd name="T21" fmla="*/ 30 h 31"/>
                  <a:gd name="T22" fmla="*/ 44 w 50"/>
                  <a:gd name="T23" fmla="*/ 29 h 31"/>
                  <a:gd name="T24" fmla="*/ 46 w 50"/>
                  <a:gd name="T25" fmla="*/ 27 h 31"/>
                  <a:gd name="T26" fmla="*/ 46 w 50"/>
                  <a:gd name="T27" fmla="*/ 27 h 31"/>
                  <a:gd name="T28" fmla="*/ 48 w 50"/>
                  <a:gd name="T29" fmla="*/ 24 h 31"/>
                  <a:gd name="T30" fmla="*/ 49 w 50"/>
                  <a:gd name="T31" fmla="*/ 21 h 31"/>
                  <a:gd name="T32" fmla="*/ 50 w 50"/>
                  <a:gd name="T33" fmla="*/ 16 h 31"/>
                  <a:gd name="T34" fmla="*/ 50 w 50"/>
                  <a:gd name="T35" fmla="*/ 10 h 31"/>
                  <a:gd name="T36" fmla="*/ 48 w 50"/>
                  <a:gd name="T37" fmla="*/ 7 h 31"/>
                  <a:gd name="T38" fmla="*/ 46 w 50"/>
                  <a:gd name="T39" fmla="*/ 5 h 31"/>
                  <a:gd name="T40" fmla="*/ 46 w 50"/>
                  <a:gd name="T41" fmla="*/ 5 h 31"/>
                  <a:gd name="T42" fmla="*/ 44 w 50"/>
                  <a:gd name="T43" fmla="*/ 3 h 31"/>
                  <a:gd name="T44" fmla="*/ 40 w 50"/>
                  <a:gd name="T45" fmla="*/ 2 h 31"/>
                  <a:gd name="T46" fmla="*/ 35 w 50"/>
                  <a:gd name="T47" fmla="*/ 0 h 31"/>
                  <a:gd name="T48" fmla="*/ 29 w 50"/>
                  <a:gd name="T49" fmla="*/ 1 h 31"/>
                  <a:gd name="T50" fmla="*/ 27 w 50"/>
                  <a:gd name="T51" fmla="*/ 3 h 31"/>
                  <a:gd name="T52" fmla="*/ 24 w 50"/>
                  <a:gd name="T5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31">
                    <a:moveTo>
                      <a:pt x="0" y="9"/>
                    </a:moveTo>
                    <a:lnTo>
                      <a:pt x="20" y="15"/>
                    </a:lnTo>
                    <a:lnTo>
                      <a:pt x="20" y="15"/>
                    </a:lnTo>
                    <a:lnTo>
                      <a:pt x="21" y="21"/>
                    </a:lnTo>
                    <a:lnTo>
                      <a:pt x="22" y="23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6" y="29"/>
                    </a:lnTo>
                    <a:lnTo>
                      <a:pt x="29" y="30"/>
                    </a:lnTo>
                    <a:lnTo>
                      <a:pt x="34" y="31"/>
                    </a:lnTo>
                    <a:lnTo>
                      <a:pt x="40" y="30"/>
                    </a:lnTo>
                    <a:lnTo>
                      <a:pt x="44" y="29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8" y="24"/>
                    </a:lnTo>
                    <a:lnTo>
                      <a:pt x="49" y="21"/>
                    </a:lnTo>
                    <a:lnTo>
                      <a:pt x="50" y="16"/>
                    </a:lnTo>
                    <a:lnTo>
                      <a:pt x="50" y="10"/>
                    </a:lnTo>
                    <a:lnTo>
                      <a:pt x="48" y="7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4" y="3"/>
                    </a:lnTo>
                    <a:lnTo>
                      <a:pt x="40" y="2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7" y="3"/>
                    </a:lnTo>
                    <a:lnTo>
                      <a:pt x="24" y="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2" name="Freeform 158"/>
              <p:cNvSpPr>
                <a:spLocks/>
              </p:cNvSpPr>
              <p:nvPr/>
            </p:nvSpPr>
            <p:spPr bwMode="auto">
              <a:xfrm>
                <a:off x="2285" y="964"/>
                <a:ext cx="56" cy="30"/>
              </a:xfrm>
              <a:custGeom>
                <a:avLst/>
                <a:gdLst>
                  <a:gd name="T0" fmla="*/ 0 w 56"/>
                  <a:gd name="T1" fmla="*/ 16 h 30"/>
                  <a:gd name="T2" fmla="*/ 0 w 56"/>
                  <a:gd name="T3" fmla="*/ 16 h 30"/>
                  <a:gd name="T4" fmla="*/ 0 w 56"/>
                  <a:gd name="T5" fmla="*/ 19 h 30"/>
                  <a:gd name="T6" fmla="*/ 26 w 56"/>
                  <a:gd name="T7" fmla="*/ 19 h 30"/>
                  <a:gd name="T8" fmla="*/ 26 w 56"/>
                  <a:gd name="T9" fmla="*/ 19 h 30"/>
                  <a:gd name="T10" fmla="*/ 29 w 56"/>
                  <a:gd name="T11" fmla="*/ 25 h 30"/>
                  <a:gd name="T12" fmla="*/ 31 w 56"/>
                  <a:gd name="T13" fmla="*/ 27 h 30"/>
                  <a:gd name="T14" fmla="*/ 34 w 56"/>
                  <a:gd name="T15" fmla="*/ 29 h 30"/>
                  <a:gd name="T16" fmla="*/ 34 w 56"/>
                  <a:gd name="T17" fmla="*/ 29 h 30"/>
                  <a:gd name="T18" fmla="*/ 37 w 56"/>
                  <a:gd name="T19" fmla="*/ 30 h 30"/>
                  <a:gd name="T20" fmla="*/ 39 w 56"/>
                  <a:gd name="T21" fmla="*/ 30 h 30"/>
                  <a:gd name="T22" fmla="*/ 45 w 56"/>
                  <a:gd name="T23" fmla="*/ 30 h 30"/>
                  <a:gd name="T24" fmla="*/ 50 w 56"/>
                  <a:gd name="T25" fmla="*/ 27 h 30"/>
                  <a:gd name="T26" fmla="*/ 52 w 56"/>
                  <a:gd name="T27" fmla="*/ 25 h 30"/>
                  <a:gd name="T28" fmla="*/ 54 w 56"/>
                  <a:gd name="T29" fmla="*/ 22 h 30"/>
                  <a:gd name="T30" fmla="*/ 54 w 56"/>
                  <a:gd name="T31" fmla="*/ 22 h 30"/>
                  <a:gd name="T32" fmla="*/ 55 w 56"/>
                  <a:gd name="T33" fmla="*/ 18 h 30"/>
                  <a:gd name="T34" fmla="*/ 56 w 56"/>
                  <a:gd name="T35" fmla="*/ 16 h 30"/>
                  <a:gd name="T36" fmla="*/ 55 w 56"/>
                  <a:gd name="T37" fmla="*/ 10 h 30"/>
                  <a:gd name="T38" fmla="*/ 52 w 56"/>
                  <a:gd name="T39" fmla="*/ 5 h 30"/>
                  <a:gd name="T40" fmla="*/ 50 w 56"/>
                  <a:gd name="T41" fmla="*/ 3 h 30"/>
                  <a:gd name="T42" fmla="*/ 48 w 56"/>
                  <a:gd name="T43" fmla="*/ 1 h 30"/>
                  <a:gd name="T44" fmla="*/ 48 w 56"/>
                  <a:gd name="T45" fmla="*/ 1 h 30"/>
                  <a:gd name="T46" fmla="*/ 45 w 56"/>
                  <a:gd name="T47" fmla="*/ 0 h 30"/>
                  <a:gd name="T48" fmla="*/ 42 w 56"/>
                  <a:gd name="T49" fmla="*/ 0 h 30"/>
                  <a:gd name="T50" fmla="*/ 36 w 56"/>
                  <a:gd name="T51" fmla="*/ 0 h 30"/>
                  <a:gd name="T52" fmla="*/ 31 w 56"/>
                  <a:gd name="T53" fmla="*/ 3 h 30"/>
                  <a:gd name="T54" fmla="*/ 29 w 56"/>
                  <a:gd name="T55" fmla="*/ 5 h 30"/>
                  <a:gd name="T56" fmla="*/ 28 w 56"/>
                  <a:gd name="T57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" h="30">
                    <a:moveTo>
                      <a:pt x="0" y="16"/>
                    </a:moveTo>
                    <a:lnTo>
                      <a:pt x="0" y="16"/>
                    </a:lnTo>
                    <a:lnTo>
                      <a:pt x="0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9" y="25"/>
                    </a:lnTo>
                    <a:lnTo>
                      <a:pt x="31" y="27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5" y="30"/>
                    </a:lnTo>
                    <a:lnTo>
                      <a:pt x="50" y="27"/>
                    </a:lnTo>
                    <a:lnTo>
                      <a:pt x="52" y="25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5" y="18"/>
                    </a:lnTo>
                    <a:lnTo>
                      <a:pt x="56" y="16"/>
                    </a:lnTo>
                    <a:lnTo>
                      <a:pt x="55" y="10"/>
                    </a:lnTo>
                    <a:lnTo>
                      <a:pt x="52" y="5"/>
                    </a:lnTo>
                    <a:lnTo>
                      <a:pt x="50" y="3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1" y="3"/>
                    </a:lnTo>
                    <a:lnTo>
                      <a:pt x="29" y="5"/>
                    </a:lnTo>
                    <a:lnTo>
                      <a:pt x="28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3" name="Freeform 159"/>
              <p:cNvSpPr>
                <a:spLocks/>
              </p:cNvSpPr>
              <p:nvPr/>
            </p:nvSpPr>
            <p:spPr bwMode="auto">
              <a:xfrm>
                <a:off x="2278" y="887"/>
                <a:ext cx="48" cy="39"/>
              </a:xfrm>
              <a:custGeom>
                <a:avLst/>
                <a:gdLst>
                  <a:gd name="T0" fmla="*/ 0 w 48"/>
                  <a:gd name="T1" fmla="*/ 39 h 39"/>
                  <a:gd name="T2" fmla="*/ 22 w 48"/>
                  <a:gd name="T3" fmla="*/ 27 h 39"/>
                  <a:gd name="T4" fmla="*/ 22 w 48"/>
                  <a:gd name="T5" fmla="*/ 27 h 39"/>
                  <a:gd name="T6" fmla="*/ 26 w 48"/>
                  <a:gd name="T7" fmla="*/ 30 h 39"/>
                  <a:gd name="T8" fmla="*/ 29 w 48"/>
                  <a:gd name="T9" fmla="*/ 31 h 39"/>
                  <a:gd name="T10" fmla="*/ 32 w 48"/>
                  <a:gd name="T11" fmla="*/ 31 h 39"/>
                  <a:gd name="T12" fmla="*/ 32 w 48"/>
                  <a:gd name="T13" fmla="*/ 31 h 39"/>
                  <a:gd name="T14" fmla="*/ 36 w 48"/>
                  <a:gd name="T15" fmla="*/ 30 h 39"/>
                  <a:gd name="T16" fmla="*/ 39 w 48"/>
                  <a:gd name="T17" fmla="*/ 30 h 39"/>
                  <a:gd name="T18" fmla="*/ 44 w 48"/>
                  <a:gd name="T19" fmla="*/ 25 h 39"/>
                  <a:gd name="T20" fmla="*/ 47 w 48"/>
                  <a:gd name="T21" fmla="*/ 20 h 39"/>
                  <a:gd name="T22" fmla="*/ 47 w 48"/>
                  <a:gd name="T23" fmla="*/ 18 h 39"/>
                  <a:gd name="T24" fmla="*/ 48 w 48"/>
                  <a:gd name="T25" fmla="*/ 15 h 39"/>
                  <a:gd name="T26" fmla="*/ 48 w 48"/>
                  <a:gd name="T27" fmla="*/ 15 h 39"/>
                  <a:gd name="T28" fmla="*/ 47 w 48"/>
                  <a:gd name="T29" fmla="*/ 12 h 39"/>
                  <a:gd name="T30" fmla="*/ 46 w 48"/>
                  <a:gd name="T31" fmla="*/ 9 h 39"/>
                  <a:gd name="T32" fmla="*/ 43 w 48"/>
                  <a:gd name="T33" fmla="*/ 4 h 39"/>
                  <a:gd name="T34" fmla="*/ 38 w 48"/>
                  <a:gd name="T35" fmla="*/ 1 h 39"/>
                  <a:gd name="T36" fmla="*/ 35 w 48"/>
                  <a:gd name="T37" fmla="*/ 0 h 39"/>
                  <a:gd name="T38" fmla="*/ 31 w 48"/>
                  <a:gd name="T39" fmla="*/ 0 h 39"/>
                  <a:gd name="T40" fmla="*/ 31 w 48"/>
                  <a:gd name="T41" fmla="*/ 0 h 39"/>
                  <a:gd name="T42" fmla="*/ 28 w 48"/>
                  <a:gd name="T43" fmla="*/ 0 h 39"/>
                  <a:gd name="T44" fmla="*/ 26 w 48"/>
                  <a:gd name="T45" fmla="*/ 1 h 39"/>
                  <a:gd name="T46" fmla="*/ 21 w 48"/>
                  <a:gd name="T47" fmla="*/ 5 h 39"/>
                  <a:gd name="T48" fmla="*/ 18 w 48"/>
                  <a:gd name="T49" fmla="*/ 10 h 39"/>
                  <a:gd name="T50" fmla="*/ 17 w 48"/>
                  <a:gd name="T51" fmla="*/ 12 h 39"/>
                  <a:gd name="T52" fmla="*/ 17 w 48"/>
                  <a:gd name="T53" fmla="*/ 1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39">
                    <a:moveTo>
                      <a:pt x="0" y="39"/>
                    </a:moveTo>
                    <a:lnTo>
                      <a:pt x="22" y="27"/>
                    </a:lnTo>
                    <a:lnTo>
                      <a:pt x="22" y="27"/>
                    </a:lnTo>
                    <a:lnTo>
                      <a:pt x="26" y="30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6" y="30"/>
                    </a:lnTo>
                    <a:lnTo>
                      <a:pt x="39" y="30"/>
                    </a:lnTo>
                    <a:lnTo>
                      <a:pt x="44" y="25"/>
                    </a:lnTo>
                    <a:lnTo>
                      <a:pt x="47" y="20"/>
                    </a:lnTo>
                    <a:lnTo>
                      <a:pt x="47" y="18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7" y="12"/>
                    </a:lnTo>
                    <a:lnTo>
                      <a:pt x="46" y="9"/>
                    </a:lnTo>
                    <a:lnTo>
                      <a:pt x="43" y="4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1" y="5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7" y="1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4" name="Freeform 160"/>
              <p:cNvSpPr>
                <a:spLocks/>
              </p:cNvSpPr>
              <p:nvPr/>
            </p:nvSpPr>
            <p:spPr bwMode="auto">
              <a:xfrm>
                <a:off x="2237" y="1083"/>
                <a:ext cx="43" cy="39"/>
              </a:xfrm>
              <a:custGeom>
                <a:avLst/>
                <a:gdLst>
                  <a:gd name="T0" fmla="*/ 0 w 43"/>
                  <a:gd name="T1" fmla="*/ 0 h 39"/>
                  <a:gd name="T2" fmla="*/ 15 w 43"/>
                  <a:gd name="T3" fmla="*/ 16 h 39"/>
                  <a:gd name="T4" fmla="*/ 15 w 43"/>
                  <a:gd name="T5" fmla="*/ 16 h 39"/>
                  <a:gd name="T6" fmla="*/ 13 w 43"/>
                  <a:gd name="T7" fmla="*/ 22 h 39"/>
                  <a:gd name="T8" fmla="*/ 13 w 43"/>
                  <a:gd name="T9" fmla="*/ 25 h 39"/>
                  <a:gd name="T10" fmla="*/ 13 w 43"/>
                  <a:gd name="T11" fmla="*/ 27 h 39"/>
                  <a:gd name="T12" fmla="*/ 13 w 43"/>
                  <a:gd name="T13" fmla="*/ 27 h 39"/>
                  <a:gd name="T14" fmla="*/ 14 w 43"/>
                  <a:gd name="T15" fmla="*/ 30 h 39"/>
                  <a:gd name="T16" fmla="*/ 16 w 43"/>
                  <a:gd name="T17" fmla="*/ 33 h 39"/>
                  <a:gd name="T18" fmla="*/ 20 w 43"/>
                  <a:gd name="T19" fmla="*/ 37 h 39"/>
                  <a:gd name="T20" fmla="*/ 25 w 43"/>
                  <a:gd name="T21" fmla="*/ 38 h 39"/>
                  <a:gd name="T22" fmla="*/ 28 w 43"/>
                  <a:gd name="T23" fmla="*/ 39 h 39"/>
                  <a:gd name="T24" fmla="*/ 31 w 43"/>
                  <a:gd name="T25" fmla="*/ 38 h 39"/>
                  <a:gd name="T26" fmla="*/ 31 w 43"/>
                  <a:gd name="T27" fmla="*/ 38 h 39"/>
                  <a:gd name="T28" fmla="*/ 34 w 43"/>
                  <a:gd name="T29" fmla="*/ 37 h 39"/>
                  <a:gd name="T30" fmla="*/ 37 w 43"/>
                  <a:gd name="T31" fmla="*/ 36 h 39"/>
                  <a:gd name="T32" fmla="*/ 41 w 43"/>
                  <a:gd name="T33" fmla="*/ 31 h 39"/>
                  <a:gd name="T34" fmla="*/ 43 w 43"/>
                  <a:gd name="T35" fmla="*/ 26 h 39"/>
                  <a:gd name="T36" fmla="*/ 43 w 43"/>
                  <a:gd name="T37" fmla="*/ 23 h 39"/>
                  <a:gd name="T38" fmla="*/ 43 w 43"/>
                  <a:gd name="T39" fmla="*/ 20 h 39"/>
                  <a:gd name="T40" fmla="*/ 43 w 43"/>
                  <a:gd name="T41" fmla="*/ 20 h 39"/>
                  <a:gd name="T42" fmla="*/ 42 w 43"/>
                  <a:gd name="T43" fmla="*/ 17 h 39"/>
                  <a:gd name="T44" fmla="*/ 40 w 43"/>
                  <a:gd name="T45" fmla="*/ 15 h 39"/>
                  <a:gd name="T46" fmla="*/ 35 w 43"/>
                  <a:gd name="T47" fmla="*/ 10 h 39"/>
                  <a:gd name="T48" fmla="*/ 30 w 43"/>
                  <a:gd name="T49" fmla="*/ 8 h 39"/>
                  <a:gd name="T50" fmla="*/ 27 w 43"/>
                  <a:gd name="T51" fmla="*/ 8 h 39"/>
                  <a:gd name="T52" fmla="*/ 24 w 43"/>
                  <a:gd name="T53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39">
                    <a:moveTo>
                      <a:pt x="0" y="0"/>
                    </a:moveTo>
                    <a:lnTo>
                      <a:pt x="15" y="16"/>
                    </a:lnTo>
                    <a:lnTo>
                      <a:pt x="15" y="16"/>
                    </a:lnTo>
                    <a:lnTo>
                      <a:pt x="13" y="22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4" y="30"/>
                    </a:lnTo>
                    <a:lnTo>
                      <a:pt x="16" y="33"/>
                    </a:lnTo>
                    <a:lnTo>
                      <a:pt x="20" y="37"/>
                    </a:lnTo>
                    <a:lnTo>
                      <a:pt x="25" y="38"/>
                    </a:lnTo>
                    <a:lnTo>
                      <a:pt x="28" y="39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4" y="37"/>
                    </a:lnTo>
                    <a:lnTo>
                      <a:pt x="37" y="36"/>
                    </a:lnTo>
                    <a:lnTo>
                      <a:pt x="41" y="31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2" y="17"/>
                    </a:lnTo>
                    <a:lnTo>
                      <a:pt x="40" y="15"/>
                    </a:lnTo>
                    <a:lnTo>
                      <a:pt x="35" y="10"/>
                    </a:lnTo>
                    <a:lnTo>
                      <a:pt x="30" y="8"/>
                    </a:lnTo>
                    <a:lnTo>
                      <a:pt x="27" y="8"/>
                    </a:lnTo>
                    <a:lnTo>
                      <a:pt x="24" y="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5" name="Freeform 161"/>
              <p:cNvSpPr>
                <a:spLocks/>
              </p:cNvSpPr>
              <p:nvPr/>
            </p:nvSpPr>
            <p:spPr bwMode="auto">
              <a:xfrm>
                <a:off x="2186" y="1103"/>
                <a:ext cx="31" cy="65"/>
              </a:xfrm>
              <a:custGeom>
                <a:avLst/>
                <a:gdLst>
                  <a:gd name="T0" fmla="*/ 5 w 31"/>
                  <a:gd name="T1" fmla="*/ 0 h 65"/>
                  <a:gd name="T2" fmla="*/ 9 w 31"/>
                  <a:gd name="T3" fmla="*/ 35 h 65"/>
                  <a:gd name="T4" fmla="*/ 9 w 31"/>
                  <a:gd name="T5" fmla="*/ 35 h 65"/>
                  <a:gd name="T6" fmla="*/ 4 w 31"/>
                  <a:gd name="T7" fmla="*/ 39 h 65"/>
                  <a:gd name="T8" fmla="*/ 2 w 31"/>
                  <a:gd name="T9" fmla="*/ 41 h 65"/>
                  <a:gd name="T10" fmla="*/ 1 w 31"/>
                  <a:gd name="T11" fmla="*/ 44 h 65"/>
                  <a:gd name="T12" fmla="*/ 1 w 31"/>
                  <a:gd name="T13" fmla="*/ 44 h 65"/>
                  <a:gd name="T14" fmla="*/ 0 w 31"/>
                  <a:gd name="T15" fmla="*/ 47 h 65"/>
                  <a:gd name="T16" fmla="*/ 0 w 31"/>
                  <a:gd name="T17" fmla="*/ 50 h 65"/>
                  <a:gd name="T18" fmla="*/ 1 w 31"/>
                  <a:gd name="T19" fmla="*/ 55 h 65"/>
                  <a:gd name="T20" fmla="*/ 5 w 31"/>
                  <a:gd name="T21" fmla="*/ 60 h 65"/>
                  <a:gd name="T22" fmla="*/ 7 w 31"/>
                  <a:gd name="T23" fmla="*/ 62 h 65"/>
                  <a:gd name="T24" fmla="*/ 10 w 31"/>
                  <a:gd name="T25" fmla="*/ 64 h 65"/>
                  <a:gd name="T26" fmla="*/ 10 w 31"/>
                  <a:gd name="T27" fmla="*/ 64 h 65"/>
                  <a:gd name="T28" fmla="*/ 13 w 31"/>
                  <a:gd name="T29" fmla="*/ 65 h 65"/>
                  <a:gd name="T30" fmla="*/ 16 w 31"/>
                  <a:gd name="T31" fmla="*/ 65 h 65"/>
                  <a:gd name="T32" fmla="*/ 22 w 31"/>
                  <a:gd name="T33" fmla="*/ 62 h 65"/>
                  <a:gd name="T34" fmla="*/ 27 w 31"/>
                  <a:gd name="T35" fmla="*/ 59 h 65"/>
                  <a:gd name="T36" fmla="*/ 28 w 31"/>
                  <a:gd name="T37" fmla="*/ 57 h 65"/>
                  <a:gd name="T38" fmla="*/ 30 w 31"/>
                  <a:gd name="T39" fmla="*/ 54 h 65"/>
                  <a:gd name="T40" fmla="*/ 30 w 31"/>
                  <a:gd name="T41" fmla="*/ 54 h 65"/>
                  <a:gd name="T42" fmla="*/ 30 w 31"/>
                  <a:gd name="T43" fmla="*/ 51 h 65"/>
                  <a:gd name="T44" fmla="*/ 31 w 31"/>
                  <a:gd name="T45" fmla="*/ 48 h 65"/>
                  <a:gd name="T46" fmla="*/ 29 w 31"/>
                  <a:gd name="T47" fmla="*/ 42 h 65"/>
                  <a:gd name="T48" fmla="*/ 26 w 31"/>
                  <a:gd name="T49" fmla="*/ 38 h 65"/>
                  <a:gd name="T50" fmla="*/ 23 w 31"/>
                  <a:gd name="T51" fmla="*/ 36 h 65"/>
                  <a:gd name="T52" fmla="*/ 21 w 31"/>
                  <a:gd name="T53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65">
                    <a:moveTo>
                      <a:pt x="5" y="0"/>
                    </a:moveTo>
                    <a:lnTo>
                      <a:pt x="9" y="35"/>
                    </a:lnTo>
                    <a:lnTo>
                      <a:pt x="9" y="35"/>
                    </a:lnTo>
                    <a:lnTo>
                      <a:pt x="4" y="39"/>
                    </a:lnTo>
                    <a:lnTo>
                      <a:pt x="2" y="41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47"/>
                    </a:lnTo>
                    <a:lnTo>
                      <a:pt x="0" y="50"/>
                    </a:lnTo>
                    <a:lnTo>
                      <a:pt x="1" y="55"/>
                    </a:lnTo>
                    <a:lnTo>
                      <a:pt x="5" y="60"/>
                    </a:lnTo>
                    <a:lnTo>
                      <a:pt x="7" y="62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3" y="65"/>
                    </a:lnTo>
                    <a:lnTo>
                      <a:pt x="16" y="65"/>
                    </a:lnTo>
                    <a:lnTo>
                      <a:pt x="22" y="62"/>
                    </a:lnTo>
                    <a:lnTo>
                      <a:pt x="27" y="59"/>
                    </a:lnTo>
                    <a:lnTo>
                      <a:pt x="28" y="57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0" y="51"/>
                    </a:lnTo>
                    <a:lnTo>
                      <a:pt x="31" y="48"/>
                    </a:lnTo>
                    <a:lnTo>
                      <a:pt x="29" y="42"/>
                    </a:lnTo>
                    <a:lnTo>
                      <a:pt x="26" y="38"/>
                    </a:lnTo>
                    <a:lnTo>
                      <a:pt x="23" y="36"/>
                    </a:lnTo>
                    <a:lnTo>
                      <a:pt x="21" y="3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6" name="Freeform 162"/>
              <p:cNvSpPr>
                <a:spLocks/>
              </p:cNvSpPr>
              <p:nvPr/>
            </p:nvSpPr>
            <p:spPr bwMode="auto">
              <a:xfrm>
                <a:off x="2064" y="1048"/>
                <a:ext cx="41" cy="32"/>
              </a:xfrm>
              <a:custGeom>
                <a:avLst/>
                <a:gdLst>
                  <a:gd name="T0" fmla="*/ 41 w 41"/>
                  <a:gd name="T1" fmla="*/ 0 h 32"/>
                  <a:gd name="T2" fmla="*/ 26 w 41"/>
                  <a:gd name="T3" fmla="*/ 6 h 32"/>
                  <a:gd name="T4" fmla="*/ 26 w 41"/>
                  <a:gd name="T5" fmla="*/ 6 h 32"/>
                  <a:gd name="T6" fmla="*/ 24 w 41"/>
                  <a:gd name="T7" fmla="*/ 5 h 32"/>
                  <a:gd name="T8" fmla="*/ 24 w 41"/>
                  <a:gd name="T9" fmla="*/ 5 h 32"/>
                  <a:gd name="T10" fmla="*/ 22 w 41"/>
                  <a:gd name="T11" fmla="*/ 3 h 32"/>
                  <a:gd name="T12" fmla="*/ 19 w 41"/>
                  <a:gd name="T13" fmla="*/ 2 h 32"/>
                  <a:gd name="T14" fmla="*/ 13 w 41"/>
                  <a:gd name="T15" fmla="*/ 1 h 32"/>
                  <a:gd name="T16" fmla="*/ 8 w 41"/>
                  <a:gd name="T17" fmla="*/ 3 h 32"/>
                  <a:gd name="T18" fmla="*/ 5 w 41"/>
                  <a:gd name="T19" fmla="*/ 5 h 32"/>
                  <a:gd name="T20" fmla="*/ 3 w 41"/>
                  <a:gd name="T21" fmla="*/ 7 h 32"/>
                  <a:gd name="T22" fmla="*/ 3 w 41"/>
                  <a:gd name="T23" fmla="*/ 7 h 32"/>
                  <a:gd name="T24" fmla="*/ 2 w 41"/>
                  <a:gd name="T25" fmla="*/ 9 h 32"/>
                  <a:gd name="T26" fmla="*/ 0 w 41"/>
                  <a:gd name="T27" fmla="*/ 13 h 32"/>
                  <a:gd name="T28" fmla="*/ 0 w 41"/>
                  <a:gd name="T29" fmla="*/ 19 h 32"/>
                  <a:gd name="T30" fmla="*/ 2 w 41"/>
                  <a:gd name="T31" fmla="*/ 24 h 32"/>
                  <a:gd name="T32" fmla="*/ 3 w 41"/>
                  <a:gd name="T33" fmla="*/ 27 h 32"/>
                  <a:gd name="T34" fmla="*/ 5 w 41"/>
                  <a:gd name="T35" fmla="*/ 29 h 32"/>
                  <a:gd name="T36" fmla="*/ 5 w 41"/>
                  <a:gd name="T37" fmla="*/ 29 h 32"/>
                  <a:gd name="T38" fmla="*/ 8 w 41"/>
                  <a:gd name="T39" fmla="*/ 31 h 32"/>
                  <a:gd name="T40" fmla="*/ 11 w 41"/>
                  <a:gd name="T41" fmla="*/ 32 h 32"/>
                  <a:gd name="T42" fmla="*/ 16 w 41"/>
                  <a:gd name="T43" fmla="*/ 32 h 32"/>
                  <a:gd name="T44" fmla="*/ 22 w 41"/>
                  <a:gd name="T45" fmla="*/ 30 h 32"/>
                  <a:gd name="T46" fmla="*/ 24 w 41"/>
                  <a:gd name="T47" fmla="*/ 29 h 32"/>
                  <a:gd name="T48" fmla="*/ 26 w 41"/>
                  <a:gd name="T4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32">
                    <a:moveTo>
                      <a:pt x="41" y="0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2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3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31"/>
                    </a:lnTo>
                    <a:lnTo>
                      <a:pt x="11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4" y="29"/>
                    </a:lnTo>
                    <a:lnTo>
                      <a:pt x="26" y="2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7" name="Freeform 163"/>
              <p:cNvSpPr>
                <a:spLocks/>
              </p:cNvSpPr>
              <p:nvPr/>
            </p:nvSpPr>
            <p:spPr bwMode="auto">
              <a:xfrm>
                <a:off x="2109" y="1088"/>
                <a:ext cx="30" cy="52"/>
              </a:xfrm>
              <a:custGeom>
                <a:avLst/>
                <a:gdLst>
                  <a:gd name="T0" fmla="*/ 29 w 30"/>
                  <a:gd name="T1" fmla="*/ 0 h 52"/>
                  <a:gd name="T2" fmla="*/ 17 w 30"/>
                  <a:gd name="T3" fmla="*/ 21 h 52"/>
                  <a:gd name="T4" fmla="*/ 17 w 30"/>
                  <a:gd name="T5" fmla="*/ 21 h 52"/>
                  <a:gd name="T6" fmla="*/ 15 w 30"/>
                  <a:gd name="T7" fmla="*/ 21 h 52"/>
                  <a:gd name="T8" fmla="*/ 15 w 30"/>
                  <a:gd name="T9" fmla="*/ 21 h 52"/>
                  <a:gd name="T10" fmla="*/ 12 w 30"/>
                  <a:gd name="T11" fmla="*/ 21 h 52"/>
                  <a:gd name="T12" fmla="*/ 9 w 30"/>
                  <a:gd name="T13" fmla="*/ 22 h 52"/>
                  <a:gd name="T14" fmla="*/ 4 w 30"/>
                  <a:gd name="T15" fmla="*/ 25 h 52"/>
                  <a:gd name="T16" fmla="*/ 1 w 30"/>
                  <a:gd name="T17" fmla="*/ 30 h 52"/>
                  <a:gd name="T18" fmla="*/ 0 w 30"/>
                  <a:gd name="T19" fmla="*/ 33 h 52"/>
                  <a:gd name="T20" fmla="*/ 0 w 30"/>
                  <a:gd name="T21" fmla="*/ 36 h 52"/>
                  <a:gd name="T22" fmla="*/ 0 w 30"/>
                  <a:gd name="T23" fmla="*/ 36 h 52"/>
                  <a:gd name="T24" fmla="*/ 0 w 30"/>
                  <a:gd name="T25" fmla="*/ 39 h 52"/>
                  <a:gd name="T26" fmla="*/ 1 w 30"/>
                  <a:gd name="T27" fmla="*/ 43 h 52"/>
                  <a:gd name="T28" fmla="*/ 4 w 30"/>
                  <a:gd name="T29" fmla="*/ 47 h 52"/>
                  <a:gd name="T30" fmla="*/ 9 w 30"/>
                  <a:gd name="T31" fmla="*/ 51 h 52"/>
                  <a:gd name="T32" fmla="*/ 11 w 30"/>
                  <a:gd name="T33" fmla="*/ 51 h 52"/>
                  <a:gd name="T34" fmla="*/ 14 w 30"/>
                  <a:gd name="T35" fmla="*/ 52 h 52"/>
                  <a:gd name="T36" fmla="*/ 14 w 30"/>
                  <a:gd name="T37" fmla="*/ 52 h 52"/>
                  <a:gd name="T38" fmla="*/ 17 w 30"/>
                  <a:gd name="T39" fmla="*/ 52 h 52"/>
                  <a:gd name="T40" fmla="*/ 20 w 30"/>
                  <a:gd name="T41" fmla="*/ 51 h 52"/>
                  <a:gd name="T42" fmla="*/ 26 w 30"/>
                  <a:gd name="T43" fmla="*/ 48 h 52"/>
                  <a:gd name="T44" fmla="*/ 29 w 30"/>
                  <a:gd name="T45" fmla="*/ 43 h 52"/>
                  <a:gd name="T46" fmla="*/ 30 w 30"/>
                  <a:gd name="T47" fmla="*/ 39 h 52"/>
                  <a:gd name="T48" fmla="*/ 30 w 30"/>
                  <a:gd name="T49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52">
                    <a:moveTo>
                      <a:pt x="29" y="0"/>
                    </a:moveTo>
                    <a:lnTo>
                      <a:pt x="17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2" y="21"/>
                    </a:lnTo>
                    <a:lnTo>
                      <a:pt x="9" y="22"/>
                    </a:lnTo>
                    <a:lnTo>
                      <a:pt x="4" y="25"/>
                    </a:lnTo>
                    <a:lnTo>
                      <a:pt x="1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1" y="43"/>
                    </a:lnTo>
                    <a:lnTo>
                      <a:pt x="4" y="47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7" y="52"/>
                    </a:lnTo>
                    <a:lnTo>
                      <a:pt x="20" y="51"/>
                    </a:lnTo>
                    <a:lnTo>
                      <a:pt x="26" y="48"/>
                    </a:lnTo>
                    <a:lnTo>
                      <a:pt x="29" y="43"/>
                    </a:lnTo>
                    <a:lnTo>
                      <a:pt x="30" y="39"/>
                    </a:lnTo>
                    <a:lnTo>
                      <a:pt x="30" y="3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8" name="Freeform 164"/>
              <p:cNvSpPr>
                <a:spLocks/>
              </p:cNvSpPr>
              <p:nvPr/>
            </p:nvSpPr>
            <p:spPr bwMode="auto">
              <a:xfrm>
                <a:off x="2913" y="1206"/>
                <a:ext cx="175" cy="117"/>
              </a:xfrm>
              <a:custGeom>
                <a:avLst/>
                <a:gdLst>
                  <a:gd name="T0" fmla="*/ 171 w 175"/>
                  <a:gd name="T1" fmla="*/ 69 h 117"/>
                  <a:gd name="T2" fmla="*/ 144 w 175"/>
                  <a:gd name="T3" fmla="*/ 7 h 117"/>
                  <a:gd name="T4" fmla="*/ 144 w 175"/>
                  <a:gd name="T5" fmla="*/ 7 h 117"/>
                  <a:gd name="T6" fmla="*/ 142 w 175"/>
                  <a:gd name="T7" fmla="*/ 4 h 117"/>
                  <a:gd name="T8" fmla="*/ 140 w 175"/>
                  <a:gd name="T9" fmla="*/ 2 h 117"/>
                  <a:gd name="T10" fmla="*/ 137 w 175"/>
                  <a:gd name="T11" fmla="*/ 1 h 117"/>
                  <a:gd name="T12" fmla="*/ 134 w 175"/>
                  <a:gd name="T13" fmla="*/ 0 h 117"/>
                  <a:gd name="T14" fmla="*/ 41 w 175"/>
                  <a:gd name="T15" fmla="*/ 0 h 117"/>
                  <a:gd name="T16" fmla="*/ 41 w 175"/>
                  <a:gd name="T17" fmla="*/ 0 h 117"/>
                  <a:gd name="T18" fmla="*/ 41 w 175"/>
                  <a:gd name="T19" fmla="*/ 0 h 117"/>
                  <a:gd name="T20" fmla="*/ 41 w 175"/>
                  <a:gd name="T21" fmla="*/ 0 h 117"/>
                  <a:gd name="T22" fmla="*/ 38 w 175"/>
                  <a:gd name="T23" fmla="*/ 1 h 117"/>
                  <a:gd name="T24" fmla="*/ 35 w 175"/>
                  <a:gd name="T25" fmla="*/ 2 h 117"/>
                  <a:gd name="T26" fmla="*/ 33 w 175"/>
                  <a:gd name="T27" fmla="*/ 4 h 117"/>
                  <a:gd name="T28" fmla="*/ 31 w 175"/>
                  <a:gd name="T29" fmla="*/ 7 h 117"/>
                  <a:gd name="T30" fmla="*/ 4 w 175"/>
                  <a:gd name="T31" fmla="*/ 69 h 117"/>
                  <a:gd name="T32" fmla="*/ 4 w 175"/>
                  <a:gd name="T33" fmla="*/ 69 h 117"/>
                  <a:gd name="T34" fmla="*/ 2 w 175"/>
                  <a:gd name="T35" fmla="*/ 76 h 117"/>
                  <a:gd name="T36" fmla="*/ 0 w 175"/>
                  <a:gd name="T37" fmla="*/ 85 h 117"/>
                  <a:gd name="T38" fmla="*/ 0 w 175"/>
                  <a:gd name="T39" fmla="*/ 85 h 117"/>
                  <a:gd name="T40" fmla="*/ 0 w 175"/>
                  <a:gd name="T41" fmla="*/ 85 h 117"/>
                  <a:gd name="T42" fmla="*/ 0 w 175"/>
                  <a:gd name="T43" fmla="*/ 85 h 117"/>
                  <a:gd name="T44" fmla="*/ 0 w 175"/>
                  <a:gd name="T45" fmla="*/ 110 h 117"/>
                  <a:gd name="T46" fmla="*/ 0 w 175"/>
                  <a:gd name="T47" fmla="*/ 110 h 117"/>
                  <a:gd name="T48" fmla="*/ 1 w 175"/>
                  <a:gd name="T49" fmla="*/ 113 h 117"/>
                  <a:gd name="T50" fmla="*/ 2 w 175"/>
                  <a:gd name="T51" fmla="*/ 115 h 117"/>
                  <a:gd name="T52" fmla="*/ 4 w 175"/>
                  <a:gd name="T53" fmla="*/ 116 h 117"/>
                  <a:gd name="T54" fmla="*/ 6 w 175"/>
                  <a:gd name="T55" fmla="*/ 117 h 117"/>
                  <a:gd name="T56" fmla="*/ 6 w 175"/>
                  <a:gd name="T57" fmla="*/ 117 h 117"/>
                  <a:gd name="T58" fmla="*/ 7 w 175"/>
                  <a:gd name="T59" fmla="*/ 117 h 117"/>
                  <a:gd name="T60" fmla="*/ 169 w 175"/>
                  <a:gd name="T61" fmla="*/ 117 h 117"/>
                  <a:gd name="T62" fmla="*/ 169 w 175"/>
                  <a:gd name="T63" fmla="*/ 117 h 117"/>
                  <a:gd name="T64" fmla="*/ 171 w 175"/>
                  <a:gd name="T65" fmla="*/ 116 h 117"/>
                  <a:gd name="T66" fmla="*/ 173 w 175"/>
                  <a:gd name="T67" fmla="*/ 115 h 117"/>
                  <a:gd name="T68" fmla="*/ 174 w 175"/>
                  <a:gd name="T69" fmla="*/ 113 h 117"/>
                  <a:gd name="T70" fmla="*/ 175 w 175"/>
                  <a:gd name="T71" fmla="*/ 110 h 117"/>
                  <a:gd name="T72" fmla="*/ 175 w 175"/>
                  <a:gd name="T73" fmla="*/ 85 h 117"/>
                  <a:gd name="T74" fmla="*/ 175 w 175"/>
                  <a:gd name="T75" fmla="*/ 85 h 117"/>
                  <a:gd name="T76" fmla="*/ 174 w 175"/>
                  <a:gd name="T77" fmla="*/ 77 h 117"/>
                  <a:gd name="T78" fmla="*/ 171 w 175"/>
                  <a:gd name="T79" fmla="*/ 69 h 117"/>
                  <a:gd name="T80" fmla="*/ 171 w 175"/>
                  <a:gd name="T81" fmla="*/ 6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117">
                    <a:moveTo>
                      <a:pt x="171" y="69"/>
                    </a:moveTo>
                    <a:lnTo>
                      <a:pt x="144" y="7"/>
                    </a:lnTo>
                    <a:lnTo>
                      <a:pt x="144" y="7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7" y="1"/>
                    </a:lnTo>
                    <a:lnTo>
                      <a:pt x="134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4"/>
                    </a:lnTo>
                    <a:lnTo>
                      <a:pt x="31" y="7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2" y="76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6" y="117"/>
                    </a:lnTo>
                    <a:lnTo>
                      <a:pt x="7" y="117"/>
                    </a:lnTo>
                    <a:lnTo>
                      <a:pt x="169" y="117"/>
                    </a:lnTo>
                    <a:lnTo>
                      <a:pt x="169" y="117"/>
                    </a:lnTo>
                    <a:lnTo>
                      <a:pt x="171" y="116"/>
                    </a:lnTo>
                    <a:lnTo>
                      <a:pt x="173" y="115"/>
                    </a:lnTo>
                    <a:lnTo>
                      <a:pt x="174" y="113"/>
                    </a:lnTo>
                    <a:lnTo>
                      <a:pt x="175" y="110"/>
                    </a:lnTo>
                    <a:lnTo>
                      <a:pt x="175" y="85"/>
                    </a:lnTo>
                    <a:lnTo>
                      <a:pt x="175" y="85"/>
                    </a:lnTo>
                    <a:lnTo>
                      <a:pt x="174" y="77"/>
                    </a:lnTo>
                    <a:lnTo>
                      <a:pt x="171" y="69"/>
                    </a:lnTo>
                    <a:lnTo>
                      <a:pt x="171" y="6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89" name="Freeform 165"/>
              <p:cNvSpPr>
                <a:spLocks/>
              </p:cNvSpPr>
              <p:nvPr/>
            </p:nvSpPr>
            <p:spPr bwMode="auto">
              <a:xfrm>
                <a:off x="2986" y="1224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0 w 14"/>
                  <a:gd name="T3" fmla="*/ 0 h 7"/>
                  <a:gd name="T4" fmla="*/ 14 w 1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0" name="Freeform 166"/>
              <p:cNvSpPr>
                <a:spLocks/>
              </p:cNvSpPr>
              <p:nvPr/>
            </p:nvSpPr>
            <p:spPr bwMode="auto">
              <a:xfrm>
                <a:off x="2984" y="1239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1 w 16"/>
                  <a:gd name="T3" fmla="*/ 0 h 8"/>
                  <a:gd name="T4" fmla="*/ 16 w 1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1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1" name="Freeform 167"/>
              <p:cNvSpPr>
                <a:spLocks/>
              </p:cNvSpPr>
              <p:nvPr/>
            </p:nvSpPr>
            <p:spPr bwMode="auto">
              <a:xfrm>
                <a:off x="2946" y="1224"/>
                <a:ext cx="29" cy="42"/>
              </a:xfrm>
              <a:custGeom>
                <a:avLst/>
                <a:gdLst>
                  <a:gd name="T0" fmla="*/ 0 w 29"/>
                  <a:gd name="T1" fmla="*/ 42 h 42"/>
                  <a:gd name="T2" fmla="*/ 10 w 29"/>
                  <a:gd name="T3" fmla="*/ 0 h 42"/>
                  <a:gd name="T4" fmla="*/ 29 w 29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42">
                    <a:moveTo>
                      <a:pt x="0" y="42"/>
                    </a:moveTo>
                    <a:lnTo>
                      <a:pt x="10" y="0"/>
                    </a:lnTo>
                    <a:lnTo>
                      <a:pt x="2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2" name="Freeform 168"/>
              <p:cNvSpPr>
                <a:spLocks/>
              </p:cNvSpPr>
              <p:nvPr/>
            </p:nvSpPr>
            <p:spPr bwMode="auto">
              <a:xfrm>
                <a:off x="2983" y="1256"/>
                <a:ext cx="17" cy="10"/>
              </a:xfrm>
              <a:custGeom>
                <a:avLst/>
                <a:gdLst>
                  <a:gd name="T0" fmla="*/ 0 w 17"/>
                  <a:gd name="T1" fmla="*/ 10 h 10"/>
                  <a:gd name="T2" fmla="*/ 1 w 17"/>
                  <a:gd name="T3" fmla="*/ 0 h 10"/>
                  <a:gd name="T4" fmla="*/ 17 w 17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0">
                    <a:moveTo>
                      <a:pt x="0" y="10"/>
                    </a:moveTo>
                    <a:lnTo>
                      <a:pt x="1" y="0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3" name="Freeform 169"/>
              <p:cNvSpPr>
                <a:spLocks/>
              </p:cNvSpPr>
              <p:nvPr/>
            </p:nvSpPr>
            <p:spPr bwMode="auto">
              <a:xfrm>
                <a:off x="3010" y="1224"/>
                <a:ext cx="12" cy="7"/>
              </a:xfrm>
              <a:custGeom>
                <a:avLst/>
                <a:gdLst>
                  <a:gd name="T0" fmla="*/ 0 w 12"/>
                  <a:gd name="T1" fmla="*/ 7 h 7"/>
                  <a:gd name="T2" fmla="*/ 0 w 12"/>
                  <a:gd name="T3" fmla="*/ 0 h 7"/>
                  <a:gd name="T4" fmla="*/ 12 w 1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7"/>
                    </a:move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4" name="Freeform 170"/>
              <p:cNvSpPr>
                <a:spLocks/>
              </p:cNvSpPr>
              <p:nvPr/>
            </p:nvSpPr>
            <p:spPr bwMode="auto">
              <a:xfrm>
                <a:off x="3010" y="1239"/>
                <a:ext cx="14" cy="8"/>
              </a:xfrm>
              <a:custGeom>
                <a:avLst/>
                <a:gdLst>
                  <a:gd name="T0" fmla="*/ 0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5" name="Freeform 171"/>
              <p:cNvSpPr>
                <a:spLocks/>
              </p:cNvSpPr>
              <p:nvPr/>
            </p:nvSpPr>
            <p:spPr bwMode="auto">
              <a:xfrm>
                <a:off x="3011" y="1256"/>
                <a:ext cx="15" cy="10"/>
              </a:xfrm>
              <a:custGeom>
                <a:avLst/>
                <a:gdLst>
                  <a:gd name="T0" fmla="*/ 0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6" name="Freeform 172"/>
              <p:cNvSpPr>
                <a:spLocks/>
              </p:cNvSpPr>
              <p:nvPr/>
            </p:nvSpPr>
            <p:spPr bwMode="auto">
              <a:xfrm>
                <a:off x="3032" y="1224"/>
                <a:ext cx="13" cy="7"/>
              </a:xfrm>
              <a:custGeom>
                <a:avLst/>
                <a:gdLst>
                  <a:gd name="T0" fmla="*/ 1 w 13"/>
                  <a:gd name="T1" fmla="*/ 7 h 7"/>
                  <a:gd name="T2" fmla="*/ 0 w 13"/>
                  <a:gd name="T3" fmla="*/ 0 h 7"/>
                  <a:gd name="T4" fmla="*/ 13 w 1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1" y="7"/>
                    </a:move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7" name="Freeform 173"/>
              <p:cNvSpPr>
                <a:spLocks/>
              </p:cNvSpPr>
              <p:nvPr/>
            </p:nvSpPr>
            <p:spPr bwMode="auto">
              <a:xfrm>
                <a:off x="3035" y="1239"/>
                <a:ext cx="14" cy="8"/>
              </a:xfrm>
              <a:custGeom>
                <a:avLst/>
                <a:gdLst>
                  <a:gd name="T0" fmla="*/ 1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1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8" name="Freeform 174"/>
              <p:cNvSpPr>
                <a:spLocks/>
              </p:cNvSpPr>
              <p:nvPr/>
            </p:nvSpPr>
            <p:spPr bwMode="auto">
              <a:xfrm>
                <a:off x="3038" y="1256"/>
                <a:ext cx="15" cy="10"/>
              </a:xfrm>
              <a:custGeom>
                <a:avLst/>
                <a:gdLst>
                  <a:gd name="T0" fmla="*/ 1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1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599" name="Freeform 175"/>
              <p:cNvSpPr>
                <a:spLocks/>
              </p:cNvSpPr>
              <p:nvPr/>
            </p:nvSpPr>
            <p:spPr bwMode="auto">
              <a:xfrm>
                <a:off x="2869" y="1245"/>
                <a:ext cx="33" cy="50"/>
              </a:xfrm>
              <a:custGeom>
                <a:avLst/>
                <a:gdLst>
                  <a:gd name="T0" fmla="*/ 10 w 33"/>
                  <a:gd name="T1" fmla="*/ 0 h 50"/>
                  <a:gd name="T2" fmla="*/ 10 w 33"/>
                  <a:gd name="T3" fmla="*/ 0 h 50"/>
                  <a:gd name="T4" fmla="*/ 6 w 33"/>
                  <a:gd name="T5" fmla="*/ 4 h 50"/>
                  <a:gd name="T6" fmla="*/ 3 w 33"/>
                  <a:gd name="T7" fmla="*/ 8 h 50"/>
                  <a:gd name="T8" fmla="*/ 1 w 33"/>
                  <a:gd name="T9" fmla="*/ 13 h 50"/>
                  <a:gd name="T10" fmla="*/ 0 w 33"/>
                  <a:gd name="T11" fmla="*/ 18 h 50"/>
                  <a:gd name="T12" fmla="*/ 0 w 33"/>
                  <a:gd name="T13" fmla="*/ 18 h 50"/>
                  <a:gd name="T14" fmla="*/ 1 w 33"/>
                  <a:gd name="T15" fmla="*/ 23 h 50"/>
                  <a:gd name="T16" fmla="*/ 3 w 33"/>
                  <a:gd name="T17" fmla="*/ 28 h 50"/>
                  <a:gd name="T18" fmla="*/ 6 w 33"/>
                  <a:gd name="T19" fmla="*/ 33 h 50"/>
                  <a:gd name="T20" fmla="*/ 10 w 33"/>
                  <a:gd name="T21" fmla="*/ 37 h 50"/>
                  <a:gd name="T22" fmla="*/ 10 w 33"/>
                  <a:gd name="T23" fmla="*/ 37 h 50"/>
                  <a:gd name="T24" fmla="*/ 20 w 33"/>
                  <a:gd name="T25" fmla="*/ 44 h 50"/>
                  <a:gd name="T26" fmla="*/ 33 w 33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0">
                    <a:moveTo>
                      <a:pt x="10" y="0"/>
                    </a:moveTo>
                    <a:lnTo>
                      <a:pt x="10" y="0"/>
                    </a:lnTo>
                    <a:lnTo>
                      <a:pt x="6" y="4"/>
                    </a:lnTo>
                    <a:lnTo>
                      <a:pt x="3" y="8"/>
                    </a:lnTo>
                    <a:lnTo>
                      <a:pt x="1" y="1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23"/>
                    </a:lnTo>
                    <a:lnTo>
                      <a:pt x="3" y="28"/>
                    </a:lnTo>
                    <a:lnTo>
                      <a:pt x="6" y="33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20" y="44"/>
                    </a:lnTo>
                    <a:lnTo>
                      <a:pt x="33" y="5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0" name="Freeform 176"/>
              <p:cNvSpPr>
                <a:spLocks/>
              </p:cNvSpPr>
              <p:nvPr/>
            </p:nvSpPr>
            <p:spPr bwMode="auto">
              <a:xfrm>
                <a:off x="2888" y="1174"/>
                <a:ext cx="227" cy="66"/>
              </a:xfrm>
              <a:custGeom>
                <a:avLst/>
                <a:gdLst>
                  <a:gd name="T0" fmla="*/ 39 w 227"/>
                  <a:gd name="T1" fmla="*/ 66 h 66"/>
                  <a:gd name="T2" fmla="*/ 39 w 227"/>
                  <a:gd name="T3" fmla="*/ 66 h 66"/>
                  <a:gd name="T4" fmla="*/ 3 w 227"/>
                  <a:gd name="T5" fmla="*/ 66 h 66"/>
                  <a:gd name="T6" fmla="*/ 3 w 227"/>
                  <a:gd name="T7" fmla="*/ 66 h 66"/>
                  <a:gd name="T8" fmla="*/ 0 w 227"/>
                  <a:gd name="T9" fmla="*/ 57 h 66"/>
                  <a:gd name="T10" fmla="*/ 0 w 227"/>
                  <a:gd name="T11" fmla="*/ 49 h 66"/>
                  <a:gd name="T12" fmla="*/ 3 w 227"/>
                  <a:gd name="T13" fmla="*/ 41 h 66"/>
                  <a:gd name="T14" fmla="*/ 4 w 227"/>
                  <a:gd name="T15" fmla="*/ 34 h 66"/>
                  <a:gd name="T16" fmla="*/ 4 w 227"/>
                  <a:gd name="T17" fmla="*/ 34 h 66"/>
                  <a:gd name="T18" fmla="*/ 8 w 227"/>
                  <a:gd name="T19" fmla="*/ 30 h 66"/>
                  <a:gd name="T20" fmla="*/ 12 w 227"/>
                  <a:gd name="T21" fmla="*/ 25 h 66"/>
                  <a:gd name="T22" fmla="*/ 22 w 227"/>
                  <a:gd name="T23" fmla="*/ 18 h 66"/>
                  <a:gd name="T24" fmla="*/ 34 w 227"/>
                  <a:gd name="T25" fmla="*/ 12 h 66"/>
                  <a:gd name="T26" fmla="*/ 48 w 227"/>
                  <a:gd name="T27" fmla="*/ 8 h 66"/>
                  <a:gd name="T28" fmla="*/ 63 w 227"/>
                  <a:gd name="T29" fmla="*/ 4 h 66"/>
                  <a:gd name="T30" fmla="*/ 79 w 227"/>
                  <a:gd name="T31" fmla="*/ 2 h 66"/>
                  <a:gd name="T32" fmla="*/ 96 w 227"/>
                  <a:gd name="T33" fmla="*/ 1 h 66"/>
                  <a:gd name="T34" fmla="*/ 114 w 227"/>
                  <a:gd name="T35" fmla="*/ 0 h 66"/>
                  <a:gd name="T36" fmla="*/ 114 w 227"/>
                  <a:gd name="T37" fmla="*/ 0 h 66"/>
                  <a:gd name="T38" fmla="*/ 131 w 227"/>
                  <a:gd name="T39" fmla="*/ 1 h 66"/>
                  <a:gd name="T40" fmla="*/ 148 w 227"/>
                  <a:gd name="T41" fmla="*/ 2 h 66"/>
                  <a:gd name="T42" fmla="*/ 164 w 227"/>
                  <a:gd name="T43" fmla="*/ 4 h 66"/>
                  <a:gd name="T44" fmla="*/ 179 w 227"/>
                  <a:gd name="T45" fmla="*/ 8 h 66"/>
                  <a:gd name="T46" fmla="*/ 193 w 227"/>
                  <a:gd name="T47" fmla="*/ 12 h 66"/>
                  <a:gd name="T48" fmla="*/ 205 w 227"/>
                  <a:gd name="T49" fmla="*/ 18 h 66"/>
                  <a:gd name="T50" fmla="*/ 215 w 227"/>
                  <a:gd name="T51" fmla="*/ 25 h 66"/>
                  <a:gd name="T52" fmla="*/ 220 w 227"/>
                  <a:gd name="T53" fmla="*/ 30 h 66"/>
                  <a:gd name="T54" fmla="*/ 223 w 227"/>
                  <a:gd name="T55" fmla="*/ 34 h 66"/>
                  <a:gd name="T56" fmla="*/ 223 w 227"/>
                  <a:gd name="T57" fmla="*/ 34 h 66"/>
                  <a:gd name="T58" fmla="*/ 225 w 227"/>
                  <a:gd name="T59" fmla="*/ 41 h 66"/>
                  <a:gd name="T60" fmla="*/ 226 w 227"/>
                  <a:gd name="T61" fmla="*/ 49 h 66"/>
                  <a:gd name="T62" fmla="*/ 227 w 227"/>
                  <a:gd name="T63" fmla="*/ 57 h 66"/>
                  <a:gd name="T64" fmla="*/ 225 w 227"/>
                  <a:gd name="T65" fmla="*/ 66 h 66"/>
                  <a:gd name="T66" fmla="*/ 225 w 227"/>
                  <a:gd name="T67" fmla="*/ 66 h 66"/>
                  <a:gd name="T68" fmla="*/ 188 w 227"/>
                  <a:gd name="T6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7" h="66">
                    <a:moveTo>
                      <a:pt x="39" y="66"/>
                    </a:moveTo>
                    <a:lnTo>
                      <a:pt x="39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3" y="41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0"/>
                    </a:lnTo>
                    <a:lnTo>
                      <a:pt x="12" y="25"/>
                    </a:lnTo>
                    <a:lnTo>
                      <a:pt x="22" y="18"/>
                    </a:lnTo>
                    <a:lnTo>
                      <a:pt x="34" y="12"/>
                    </a:lnTo>
                    <a:lnTo>
                      <a:pt x="48" y="8"/>
                    </a:lnTo>
                    <a:lnTo>
                      <a:pt x="63" y="4"/>
                    </a:lnTo>
                    <a:lnTo>
                      <a:pt x="79" y="2"/>
                    </a:lnTo>
                    <a:lnTo>
                      <a:pt x="96" y="1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31" y="1"/>
                    </a:lnTo>
                    <a:lnTo>
                      <a:pt x="148" y="2"/>
                    </a:lnTo>
                    <a:lnTo>
                      <a:pt x="164" y="4"/>
                    </a:lnTo>
                    <a:lnTo>
                      <a:pt x="179" y="8"/>
                    </a:lnTo>
                    <a:lnTo>
                      <a:pt x="193" y="12"/>
                    </a:lnTo>
                    <a:lnTo>
                      <a:pt x="205" y="18"/>
                    </a:lnTo>
                    <a:lnTo>
                      <a:pt x="215" y="25"/>
                    </a:lnTo>
                    <a:lnTo>
                      <a:pt x="220" y="30"/>
                    </a:lnTo>
                    <a:lnTo>
                      <a:pt x="223" y="34"/>
                    </a:lnTo>
                    <a:lnTo>
                      <a:pt x="223" y="34"/>
                    </a:lnTo>
                    <a:lnTo>
                      <a:pt x="225" y="41"/>
                    </a:lnTo>
                    <a:lnTo>
                      <a:pt x="226" y="49"/>
                    </a:lnTo>
                    <a:lnTo>
                      <a:pt x="227" y="57"/>
                    </a:lnTo>
                    <a:lnTo>
                      <a:pt x="225" y="66"/>
                    </a:lnTo>
                    <a:lnTo>
                      <a:pt x="225" y="66"/>
                    </a:lnTo>
                    <a:lnTo>
                      <a:pt x="188" y="6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1" name="Freeform 177"/>
              <p:cNvSpPr>
                <a:spLocks/>
              </p:cNvSpPr>
              <p:nvPr/>
            </p:nvSpPr>
            <p:spPr bwMode="auto">
              <a:xfrm>
                <a:off x="4704" y="2660"/>
                <a:ext cx="118" cy="30"/>
              </a:xfrm>
              <a:custGeom>
                <a:avLst/>
                <a:gdLst>
                  <a:gd name="T0" fmla="*/ 118 w 118"/>
                  <a:gd name="T1" fmla="*/ 30 h 30"/>
                  <a:gd name="T2" fmla="*/ 118 w 118"/>
                  <a:gd name="T3" fmla="*/ 30 h 30"/>
                  <a:gd name="T4" fmla="*/ 107 w 118"/>
                  <a:gd name="T5" fmla="*/ 17 h 30"/>
                  <a:gd name="T6" fmla="*/ 102 w 118"/>
                  <a:gd name="T7" fmla="*/ 11 h 30"/>
                  <a:gd name="T8" fmla="*/ 102 w 118"/>
                  <a:gd name="T9" fmla="*/ 11 h 30"/>
                  <a:gd name="T10" fmla="*/ 98 w 118"/>
                  <a:gd name="T11" fmla="*/ 9 h 30"/>
                  <a:gd name="T12" fmla="*/ 94 w 118"/>
                  <a:gd name="T13" fmla="*/ 7 h 30"/>
                  <a:gd name="T14" fmla="*/ 84 w 118"/>
                  <a:gd name="T15" fmla="*/ 3 h 30"/>
                  <a:gd name="T16" fmla="*/ 72 w 118"/>
                  <a:gd name="T17" fmla="*/ 1 h 30"/>
                  <a:gd name="T18" fmla="*/ 59 w 118"/>
                  <a:gd name="T19" fmla="*/ 0 h 30"/>
                  <a:gd name="T20" fmla="*/ 59 w 118"/>
                  <a:gd name="T21" fmla="*/ 0 h 30"/>
                  <a:gd name="T22" fmla="*/ 46 w 118"/>
                  <a:gd name="T23" fmla="*/ 1 h 30"/>
                  <a:gd name="T24" fmla="*/ 35 w 118"/>
                  <a:gd name="T25" fmla="*/ 3 h 30"/>
                  <a:gd name="T26" fmla="*/ 24 w 118"/>
                  <a:gd name="T27" fmla="*/ 7 h 30"/>
                  <a:gd name="T28" fmla="*/ 20 w 118"/>
                  <a:gd name="T29" fmla="*/ 9 h 30"/>
                  <a:gd name="T30" fmla="*/ 17 w 118"/>
                  <a:gd name="T31" fmla="*/ 11 h 30"/>
                  <a:gd name="T32" fmla="*/ 17 w 118"/>
                  <a:gd name="T33" fmla="*/ 11 h 30"/>
                  <a:gd name="T34" fmla="*/ 11 w 118"/>
                  <a:gd name="T35" fmla="*/ 17 h 30"/>
                  <a:gd name="T36" fmla="*/ 0 w 118"/>
                  <a:gd name="T3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8" h="30">
                    <a:moveTo>
                      <a:pt x="118" y="30"/>
                    </a:moveTo>
                    <a:lnTo>
                      <a:pt x="118" y="30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98" y="9"/>
                    </a:lnTo>
                    <a:lnTo>
                      <a:pt x="94" y="7"/>
                    </a:lnTo>
                    <a:lnTo>
                      <a:pt x="84" y="3"/>
                    </a:lnTo>
                    <a:lnTo>
                      <a:pt x="72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6" y="1"/>
                    </a:lnTo>
                    <a:lnTo>
                      <a:pt x="35" y="3"/>
                    </a:lnTo>
                    <a:lnTo>
                      <a:pt x="24" y="7"/>
                    </a:lnTo>
                    <a:lnTo>
                      <a:pt x="20" y="9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1" y="17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2" name="Freeform 178"/>
              <p:cNvSpPr>
                <a:spLocks/>
              </p:cNvSpPr>
              <p:nvPr/>
            </p:nvSpPr>
            <p:spPr bwMode="auto">
              <a:xfrm>
                <a:off x="4727" y="2580"/>
                <a:ext cx="72" cy="72"/>
              </a:xfrm>
              <a:custGeom>
                <a:avLst/>
                <a:gdLst>
                  <a:gd name="T0" fmla="*/ 36 w 72"/>
                  <a:gd name="T1" fmla="*/ 72 h 72"/>
                  <a:gd name="T2" fmla="*/ 36 w 72"/>
                  <a:gd name="T3" fmla="*/ 72 h 72"/>
                  <a:gd name="T4" fmla="*/ 44 w 72"/>
                  <a:gd name="T5" fmla="*/ 72 h 72"/>
                  <a:gd name="T6" fmla="*/ 50 w 72"/>
                  <a:gd name="T7" fmla="*/ 69 h 72"/>
                  <a:gd name="T8" fmla="*/ 56 w 72"/>
                  <a:gd name="T9" fmla="*/ 65 h 72"/>
                  <a:gd name="T10" fmla="*/ 62 w 72"/>
                  <a:gd name="T11" fmla="*/ 61 h 72"/>
                  <a:gd name="T12" fmla="*/ 66 w 72"/>
                  <a:gd name="T13" fmla="*/ 56 h 72"/>
                  <a:gd name="T14" fmla="*/ 69 w 72"/>
                  <a:gd name="T15" fmla="*/ 50 h 72"/>
                  <a:gd name="T16" fmla="*/ 71 w 72"/>
                  <a:gd name="T17" fmla="*/ 43 h 72"/>
                  <a:gd name="T18" fmla="*/ 72 w 72"/>
                  <a:gd name="T19" fmla="*/ 36 h 72"/>
                  <a:gd name="T20" fmla="*/ 72 w 72"/>
                  <a:gd name="T21" fmla="*/ 36 h 72"/>
                  <a:gd name="T22" fmla="*/ 71 w 72"/>
                  <a:gd name="T23" fmla="*/ 28 h 72"/>
                  <a:gd name="T24" fmla="*/ 69 w 72"/>
                  <a:gd name="T25" fmla="*/ 21 h 72"/>
                  <a:gd name="T26" fmla="*/ 66 w 72"/>
                  <a:gd name="T27" fmla="*/ 15 h 72"/>
                  <a:gd name="T28" fmla="*/ 62 w 72"/>
                  <a:gd name="T29" fmla="*/ 10 h 72"/>
                  <a:gd name="T30" fmla="*/ 56 w 72"/>
                  <a:gd name="T31" fmla="*/ 6 h 72"/>
                  <a:gd name="T32" fmla="*/ 50 w 72"/>
                  <a:gd name="T33" fmla="*/ 3 h 72"/>
                  <a:gd name="T34" fmla="*/ 44 w 72"/>
                  <a:gd name="T35" fmla="*/ 1 h 72"/>
                  <a:gd name="T36" fmla="*/ 36 w 72"/>
                  <a:gd name="T37" fmla="*/ 0 h 72"/>
                  <a:gd name="T38" fmla="*/ 36 w 72"/>
                  <a:gd name="T39" fmla="*/ 0 h 72"/>
                  <a:gd name="T40" fmla="*/ 29 w 72"/>
                  <a:gd name="T41" fmla="*/ 1 h 72"/>
                  <a:gd name="T42" fmla="*/ 22 w 72"/>
                  <a:gd name="T43" fmla="*/ 3 h 72"/>
                  <a:gd name="T44" fmla="*/ 16 w 72"/>
                  <a:gd name="T45" fmla="*/ 6 h 72"/>
                  <a:gd name="T46" fmla="*/ 11 w 72"/>
                  <a:gd name="T47" fmla="*/ 10 h 72"/>
                  <a:gd name="T48" fmla="*/ 7 w 72"/>
                  <a:gd name="T49" fmla="*/ 15 h 72"/>
                  <a:gd name="T50" fmla="*/ 2 w 72"/>
                  <a:gd name="T51" fmla="*/ 21 h 72"/>
                  <a:gd name="T52" fmla="*/ 0 w 72"/>
                  <a:gd name="T53" fmla="*/ 28 h 72"/>
                  <a:gd name="T54" fmla="*/ 0 w 72"/>
                  <a:gd name="T55" fmla="*/ 36 h 72"/>
                  <a:gd name="T56" fmla="*/ 0 w 72"/>
                  <a:gd name="T57" fmla="*/ 36 h 72"/>
                  <a:gd name="T58" fmla="*/ 0 w 72"/>
                  <a:gd name="T59" fmla="*/ 43 h 72"/>
                  <a:gd name="T60" fmla="*/ 2 w 72"/>
                  <a:gd name="T61" fmla="*/ 50 h 72"/>
                  <a:gd name="T62" fmla="*/ 7 w 72"/>
                  <a:gd name="T63" fmla="*/ 56 h 72"/>
                  <a:gd name="T64" fmla="*/ 11 w 72"/>
                  <a:gd name="T65" fmla="*/ 61 h 72"/>
                  <a:gd name="T66" fmla="*/ 16 w 72"/>
                  <a:gd name="T67" fmla="*/ 65 h 72"/>
                  <a:gd name="T68" fmla="*/ 22 w 72"/>
                  <a:gd name="T69" fmla="*/ 69 h 72"/>
                  <a:gd name="T70" fmla="*/ 29 w 72"/>
                  <a:gd name="T71" fmla="*/ 72 h 72"/>
                  <a:gd name="T72" fmla="*/ 36 w 72"/>
                  <a:gd name="T73" fmla="*/ 72 h 72"/>
                  <a:gd name="T74" fmla="*/ 36 w 72"/>
                  <a:gd name="T7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lnTo>
                      <a:pt x="36" y="72"/>
                    </a:lnTo>
                    <a:lnTo>
                      <a:pt x="44" y="72"/>
                    </a:lnTo>
                    <a:lnTo>
                      <a:pt x="50" y="69"/>
                    </a:lnTo>
                    <a:lnTo>
                      <a:pt x="56" y="65"/>
                    </a:lnTo>
                    <a:lnTo>
                      <a:pt x="62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1" y="28"/>
                    </a:lnTo>
                    <a:lnTo>
                      <a:pt x="69" y="21"/>
                    </a:lnTo>
                    <a:lnTo>
                      <a:pt x="66" y="15"/>
                    </a:lnTo>
                    <a:lnTo>
                      <a:pt x="62" y="10"/>
                    </a:lnTo>
                    <a:lnTo>
                      <a:pt x="56" y="6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7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6" y="65"/>
                    </a:lnTo>
                    <a:lnTo>
                      <a:pt x="22" y="69"/>
                    </a:lnTo>
                    <a:lnTo>
                      <a:pt x="29" y="72"/>
                    </a:lnTo>
                    <a:lnTo>
                      <a:pt x="36" y="72"/>
                    </a:lnTo>
                    <a:lnTo>
                      <a:pt x="36" y="7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3" name="Freeform 179"/>
              <p:cNvSpPr>
                <a:spLocks/>
              </p:cNvSpPr>
              <p:nvPr/>
            </p:nvSpPr>
            <p:spPr bwMode="auto">
              <a:xfrm>
                <a:off x="4665" y="2668"/>
                <a:ext cx="243" cy="125"/>
              </a:xfrm>
              <a:custGeom>
                <a:avLst/>
                <a:gdLst>
                  <a:gd name="T0" fmla="*/ 175 w 243"/>
                  <a:gd name="T1" fmla="*/ 3 h 125"/>
                  <a:gd name="T2" fmla="*/ 175 w 243"/>
                  <a:gd name="T3" fmla="*/ 3 h 125"/>
                  <a:gd name="T4" fmla="*/ 172 w 243"/>
                  <a:gd name="T5" fmla="*/ 1 h 125"/>
                  <a:gd name="T6" fmla="*/ 170 w 243"/>
                  <a:gd name="T7" fmla="*/ 0 h 125"/>
                  <a:gd name="T8" fmla="*/ 168 w 243"/>
                  <a:gd name="T9" fmla="*/ 0 h 125"/>
                  <a:gd name="T10" fmla="*/ 166 w 243"/>
                  <a:gd name="T11" fmla="*/ 1 h 125"/>
                  <a:gd name="T12" fmla="*/ 165 w 243"/>
                  <a:gd name="T13" fmla="*/ 3 h 125"/>
                  <a:gd name="T14" fmla="*/ 165 w 243"/>
                  <a:gd name="T15" fmla="*/ 6 h 125"/>
                  <a:gd name="T16" fmla="*/ 164 w 243"/>
                  <a:gd name="T17" fmla="*/ 9 h 125"/>
                  <a:gd name="T18" fmla="*/ 165 w 243"/>
                  <a:gd name="T19" fmla="*/ 12 h 125"/>
                  <a:gd name="T20" fmla="*/ 170 w 243"/>
                  <a:gd name="T21" fmla="*/ 32 h 125"/>
                  <a:gd name="T22" fmla="*/ 0 w 243"/>
                  <a:gd name="T23" fmla="*/ 32 h 125"/>
                  <a:gd name="T24" fmla="*/ 0 w 243"/>
                  <a:gd name="T25" fmla="*/ 93 h 125"/>
                  <a:gd name="T26" fmla="*/ 170 w 243"/>
                  <a:gd name="T27" fmla="*/ 93 h 125"/>
                  <a:gd name="T28" fmla="*/ 165 w 243"/>
                  <a:gd name="T29" fmla="*/ 112 h 125"/>
                  <a:gd name="T30" fmla="*/ 165 w 243"/>
                  <a:gd name="T31" fmla="*/ 112 h 125"/>
                  <a:gd name="T32" fmla="*/ 164 w 243"/>
                  <a:gd name="T33" fmla="*/ 115 h 125"/>
                  <a:gd name="T34" fmla="*/ 165 w 243"/>
                  <a:gd name="T35" fmla="*/ 118 h 125"/>
                  <a:gd name="T36" fmla="*/ 165 w 243"/>
                  <a:gd name="T37" fmla="*/ 121 h 125"/>
                  <a:gd name="T38" fmla="*/ 166 w 243"/>
                  <a:gd name="T39" fmla="*/ 122 h 125"/>
                  <a:gd name="T40" fmla="*/ 168 w 243"/>
                  <a:gd name="T41" fmla="*/ 125 h 125"/>
                  <a:gd name="T42" fmla="*/ 170 w 243"/>
                  <a:gd name="T43" fmla="*/ 125 h 125"/>
                  <a:gd name="T44" fmla="*/ 172 w 243"/>
                  <a:gd name="T45" fmla="*/ 123 h 125"/>
                  <a:gd name="T46" fmla="*/ 175 w 243"/>
                  <a:gd name="T47" fmla="*/ 121 h 125"/>
                  <a:gd name="T48" fmla="*/ 175 w 243"/>
                  <a:gd name="T49" fmla="*/ 121 h 125"/>
                  <a:gd name="T50" fmla="*/ 243 w 243"/>
                  <a:gd name="T51" fmla="*/ 62 h 125"/>
                  <a:gd name="T52" fmla="*/ 243 w 243"/>
                  <a:gd name="T53" fmla="*/ 62 h 125"/>
                  <a:gd name="T54" fmla="*/ 175 w 243"/>
                  <a:gd name="T55" fmla="*/ 3 h 125"/>
                  <a:gd name="T56" fmla="*/ 175 w 243"/>
                  <a:gd name="T57" fmla="*/ 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3" h="125">
                    <a:moveTo>
                      <a:pt x="175" y="3"/>
                    </a:moveTo>
                    <a:lnTo>
                      <a:pt x="175" y="3"/>
                    </a:lnTo>
                    <a:lnTo>
                      <a:pt x="172" y="1"/>
                    </a:lnTo>
                    <a:lnTo>
                      <a:pt x="170" y="0"/>
                    </a:lnTo>
                    <a:lnTo>
                      <a:pt x="168" y="0"/>
                    </a:lnTo>
                    <a:lnTo>
                      <a:pt x="166" y="1"/>
                    </a:lnTo>
                    <a:lnTo>
                      <a:pt x="165" y="3"/>
                    </a:lnTo>
                    <a:lnTo>
                      <a:pt x="165" y="6"/>
                    </a:lnTo>
                    <a:lnTo>
                      <a:pt x="164" y="9"/>
                    </a:lnTo>
                    <a:lnTo>
                      <a:pt x="165" y="12"/>
                    </a:lnTo>
                    <a:lnTo>
                      <a:pt x="170" y="32"/>
                    </a:lnTo>
                    <a:lnTo>
                      <a:pt x="0" y="32"/>
                    </a:lnTo>
                    <a:lnTo>
                      <a:pt x="0" y="93"/>
                    </a:lnTo>
                    <a:lnTo>
                      <a:pt x="170" y="93"/>
                    </a:lnTo>
                    <a:lnTo>
                      <a:pt x="165" y="112"/>
                    </a:lnTo>
                    <a:lnTo>
                      <a:pt x="165" y="112"/>
                    </a:lnTo>
                    <a:lnTo>
                      <a:pt x="164" y="115"/>
                    </a:lnTo>
                    <a:lnTo>
                      <a:pt x="165" y="118"/>
                    </a:lnTo>
                    <a:lnTo>
                      <a:pt x="165" y="121"/>
                    </a:lnTo>
                    <a:lnTo>
                      <a:pt x="166" y="122"/>
                    </a:lnTo>
                    <a:lnTo>
                      <a:pt x="168" y="125"/>
                    </a:lnTo>
                    <a:lnTo>
                      <a:pt x="170" y="125"/>
                    </a:lnTo>
                    <a:lnTo>
                      <a:pt x="172" y="12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243" y="62"/>
                    </a:lnTo>
                    <a:lnTo>
                      <a:pt x="243" y="62"/>
                    </a:lnTo>
                    <a:lnTo>
                      <a:pt x="175" y="3"/>
                    </a:lnTo>
                    <a:lnTo>
                      <a:pt x="175" y="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4" name="Freeform 180"/>
              <p:cNvSpPr>
                <a:spLocks/>
              </p:cNvSpPr>
              <p:nvPr/>
            </p:nvSpPr>
            <p:spPr bwMode="auto">
              <a:xfrm>
                <a:off x="4729" y="2769"/>
                <a:ext cx="68" cy="77"/>
              </a:xfrm>
              <a:custGeom>
                <a:avLst/>
                <a:gdLst>
                  <a:gd name="T0" fmla="*/ 0 w 68"/>
                  <a:gd name="T1" fmla="*/ 0 h 77"/>
                  <a:gd name="T2" fmla="*/ 0 w 68"/>
                  <a:gd name="T3" fmla="*/ 0 h 77"/>
                  <a:gd name="T4" fmla="*/ 7 w 68"/>
                  <a:gd name="T5" fmla="*/ 43 h 77"/>
                  <a:gd name="T6" fmla="*/ 12 w 68"/>
                  <a:gd name="T7" fmla="*/ 68 h 77"/>
                  <a:gd name="T8" fmla="*/ 12 w 68"/>
                  <a:gd name="T9" fmla="*/ 68 h 77"/>
                  <a:gd name="T10" fmla="*/ 13 w 68"/>
                  <a:gd name="T11" fmla="*/ 73 h 77"/>
                  <a:gd name="T12" fmla="*/ 14 w 68"/>
                  <a:gd name="T13" fmla="*/ 75 h 77"/>
                  <a:gd name="T14" fmla="*/ 16 w 68"/>
                  <a:gd name="T15" fmla="*/ 76 h 77"/>
                  <a:gd name="T16" fmla="*/ 18 w 68"/>
                  <a:gd name="T17" fmla="*/ 77 h 77"/>
                  <a:gd name="T18" fmla="*/ 50 w 68"/>
                  <a:gd name="T19" fmla="*/ 77 h 77"/>
                  <a:gd name="T20" fmla="*/ 50 w 68"/>
                  <a:gd name="T21" fmla="*/ 77 h 77"/>
                  <a:gd name="T22" fmla="*/ 53 w 68"/>
                  <a:gd name="T23" fmla="*/ 76 h 77"/>
                  <a:gd name="T24" fmla="*/ 54 w 68"/>
                  <a:gd name="T25" fmla="*/ 75 h 77"/>
                  <a:gd name="T26" fmla="*/ 56 w 68"/>
                  <a:gd name="T27" fmla="*/ 73 h 77"/>
                  <a:gd name="T28" fmla="*/ 57 w 68"/>
                  <a:gd name="T29" fmla="*/ 68 h 77"/>
                  <a:gd name="T30" fmla="*/ 57 w 68"/>
                  <a:gd name="T31" fmla="*/ 68 h 77"/>
                  <a:gd name="T32" fmla="*/ 62 w 68"/>
                  <a:gd name="T33" fmla="*/ 39 h 77"/>
                  <a:gd name="T34" fmla="*/ 68 w 68"/>
                  <a:gd name="T3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77">
                    <a:moveTo>
                      <a:pt x="0" y="0"/>
                    </a:moveTo>
                    <a:lnTo>
                      <a:pt x="0" y="0"/>
                    </a:lnTo>
                    <a:lnTo>
                      <a:pt x="7" y="43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3" y="73"/>
                    </a:lnTo>
                    <a:lnTo>
                      <a:pt x="14" y="75"/>
                    </a:lnTo>
                    <a:lnTo>
                      <a:pt x="16" y="76"/>
                    </a:lnTo>
                    <a:lnTo>
                      <a:pt x="18" y="77"/>
                    </a:lnTo>
                    <a:lnTo>
                      <a:pt x="50" y="77"/>
                    </a:lnTo>
                    <a:lnTo>
                      <a:pt x="50" y="77"/>
                    </a:lnTo>
                    <a:lnTo>
                      <a:pt x="53" y="76"/>
                    </a:lnTo>
                    <a:lnTo>
                      <a:pt x="54" y="75"/>
                    </a:lnTo>
                    <a:lnTo>
                      <a:pt x="56" y="73"/>
                    </a:lnTo>
                    <a:lnTo>
                      <a:pt x="57" y="68"/>
                    </a:lnTo>
                    <a:lnTo>
                      <a:pt x="57" y="68"/>
                    </a:lnTo>
                    <a:lnTo>
                      <a:pt x="62" y="39"/>
                    </a:lnTo>
                    <a:lnTo>
                      <a:pt x="6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5" name="Rectangle 181"/>
              <p:cNvSpPr>
                <a:spLocks noChangeArrowheads="1"/>
              </p:cNvSpPr>
              <p:nvPr/>
            </p:nvSpPr>
            <p:spPr bwMode="auto">
              <a:xfrm>
                <a:off x="908" y="1538"/>
                <a:ext cx="1" cy="1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6" name="Freeform 182"/>
              <p:cNvSpPr>
                <a:spLocks noEditPoints="1"/>
              </p:cNvSpPr>
              <p:nvPr/>
            </p:nvSpPr>
            <p:spPr bwMode="auto">
              <a:xfrm>
                <a:off x="825" y="1244"/>
                <a:ext cx="166" cy="165"/>
              </a:xfrm>
              <a:custGeom>
                <a:avLst/>
                <a:gdLst>
                  <a:gd name="T0" fmla="*/ 83 w 166"/>
                  <a:gd name="T1" fmla="*/ 165 h 165"/>
                  <a:gd name="T2" fmla="*/ 95 w 166"/>
                  <a:gd name="T3" fmla="*/ 158 h 165"/>
                  <a:gd name="T4" fmla="*/ 108 w 166"/>
                  <a:gd name="T5" fmla="*/ 144 h 165"/>
                  <a:gd name="T6" fmla="*/ 122 w 166"/>
                  <a:gd name="T7" fmla="*/ 142 h 165"/>
                  <a:gd name="T8" fmla="*/ 133 w 166"/>
                  <a:gd name="T9" fmla="*/ 148 h 165"/>
                  <a:gd name="T10" fmla="*/ 148 w 166"/>
                  <a:gd name="T11" fmla="*/ 132 h 165"/>
                  <a:gd name="T12" fmla="*/ 142 w 166"/>
                  <a:gd name="T13" fmla="*/ 114 h 165"/>
                  <a:gd name="T14" fmla="*/ 147 w 166"/>
                  <a:gd name="T15" fmla="*/ 101 h 165"/>
                  <a:gd name="T16" fmla="*/ 165 w 166"/>
                  <a:gd name="T17" fmla="*/ 92 h 165"/>
                  <a:gd name="T18" fmla="*/ 165 w 166"/>
                  <a:gd name="T19" fmla="*/ 72 h 165"/>
                  <a:gd name="T20" fmla="*/ 153 w 166"/>
                  <a:gd name="T21" fmla="*/ 67 h 165"/>
                  <a:gd name="T22" fmla="*/ 144 w 166"/>
                  <a:gd name="T23" fmla="*/ 56 h 165"/>
                  <a:gd name="T24" fmla="*/ 144 w 166"/>
                  <a:gd name="T25" fmla="*/ 37 h 165"/>
                  <a:gd name="T26" fmla="*/ 141 w 166"/>
                  <a:gd name="T27" fmla="*/ 23 h 165"/>
                  <a:gd name="T28" fmla="*/ 128 w 166"/>
                  <a:gd name="T29" fmla="*/ 20 h 165"/>
                  <a:gd name="T30" fmla="*/ 108 w 166"/>
                  <a:gd name="T31" fmla="*/ 20 h 165"/>
                  <a:gd name="T32" fmla="*/ 98 w 166"/>
                  <a:gd name="T33" fmla="*/ 12 h 165"/>
                  <a:gd name="T34" fmla="*/ 93 w 166"/>
                  <a:gd name="T35" fmla="*/ 0 h 165"/>
                  <a:gd name="T36" fmla="*/ 72 w 166"/>
                  <a:gd name="T37" fmla="*/ 0 h 165"/>
                  <a:gd name="T38" fmla="*/ 63 w 166"/>
                  <a:gd name="T39" fmla="*/ 17 h 165"/>
                  <a:gd name="T40" fmla="*/ 51 w 166"/>
                  <a:gd name="T41" fmla="*/ 22 h 165"/>
                  <a:gd name="T42" fmla="*/ 32 w 166"/>
                  <a:gd name="T43" fmla="*/ 16 h 165"/>
                  <a:gd name="T44" fmla="*/ 18 w 166"/>
                  <a:gd name="T45" fmla="*/ 32 h 165"/>
                  <a:gd name="T46" fmla="*/ 23 w 166"/>
                  <a:gd name="T47" fmla="*/ 43 h 165"/>
                  <a:gd name="T48" fmla="*/ 21 w 166"/>
                  <a:gd name="T49" fmla="*/ 56 h 165"/>
                  <a:gd name="T50" fmla="*/ 8 w 166"/>
                  <a:gd name="T51" fmla="*/ 70 h 165"/>
                  <a:gd name="T52" fmla="*/ 0 w 166"/>
                  <a:gd name="T53" fmla="*/ 82 h 165"/>
                  <a:gd name="T54" fmla="*/ 8 w 166"/>
                  <a:gd name="T55" fmla="*/ 94 h 165"/>
                  <a:gd name="T56" fmla="*/ 21 w 166"/>
                  <a:gd name="T57" fmla="*/ 108 h 165"/>
                  <a:gd name="T58" fmla="*/ 23 w 166"/>
                  <a:gd name="T59" fmla="*/ 121 h 165"/>
                  <a:gd name="T60" fmla="*/ 18 w 166"/>
                  <a:gd name="T61" fmla="*/ 132 h 165"/>
                  <a:gd name="T62" fmla="*/ 32 w 166"/>
                  <a:gd name="T63" fmla="*/ 148 h 165"/>
                  <a:gd name="T64" fmla="*/ 51 w 166"/>
                  <a:gd name="T65" fmla="*/ 142 h 165"/>
                  <a:gd name="T66" fmla="*/ 63 w 166"/>
                  <a:gd name="T67" fmla="*/ 147 h 165"/>
                  <a:gd name="T68" fmla="*/ 72 w 166"/>
                  <a:gd name="T69" fmla="*/ 164 h 165"/>
                  <a:gd name="T70" fmla="*/ 58 w 166"/>
                  <a:gd name="T71" fmla="*/ 82 h 165"/>
                  <a:gd name="T72" fmla="*/ 63 w 166"/>
                  <a:gd name="T73" fmla="*/ 69 h 165"/>
                  <a:gd name="T74" fmla="*/ 73 w 166"/>
                  <a:gd name="T75" fmla="*/ 59 h 165"/>
                  <a:gd name="T76" fmla="*/ 83 w 166"/>
                  <a:gd name="T77" fmla="*/ 57 h 165"/>
                  <a:gd name="T78" fmla="*/ 97 w 166"/>
                  <a:gd name="T79" fmla="*/ 61 h 165"/>
                  <a:gd name="T80" fmla="*/ 105 w 166"/>
                  <a:gd name="T81" fmla="*/ 73 h 165"/>
                  <a:gd name="T82" fmla="*/ 107 w 166"/>
                  <a:gd name="T83" fmla="*/ 82 h 165"/>
                  <a:gd name="T84" fmla="*/ 103 w 166"/>
                  <a:gd name="T85" fmla="*/ 95 h 165"/>
                  <a:gd name="T86" fmla="*/ 93 w 166"/>
                  <a:gd name="T87" fmla="*/ 105 h 165"/>
                  <a:gd name="T88" fmla="*/ 83 w 166"/>
                  <a:gd name="T89" fmla="*/ 107 h 165"/>
                  <a:gd name="T90" fmla="*/ 69 w 166"/>
                  <a:gd name="T91" fmla="*/ 102 h 165"/>
                  <a:gd name="T92" fmla="*/ 60 w 166"/>
                  <a:gd name="T93" fmla="*/ 91 h 165"/>
                  <a:gd name="T94" fmla="*/ 58 w 166"/>
                  <a:gd name="T95" fmla="*/ 8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" h="165">
                    <a:moveTo>
                      <a:pt x="72" y="164"/>
                    </a:moveTo>
                    <a:lnTo>
                      <a:pt x="72" y="164"/>
                    </a:lnTo>
                    <a:lnTo>
                      <a:pt x="83" y="165"/>
                    </a:lnTo>
                    <a:lnTo>
                      <a:pt x="93" y="164"/>
                    </a:lnTo>
                    <a:lnTo>
                      <a:pt x="93" y="164"/>
                    </a:lnTo>
                    <a:lnTo>
                      <a:pt x="95" y="158"/>
                    </a:lnTo>
                    <a:lnTo>
                      <a:pt x="98" y="152"/>
                    </a:lnTo>
                    <a:lnTo>
                      <a:pt x="102" y="147"/>
                    </a:lnTo>
                    <a:lnTo>
                      <a:pt x="108" y="144"/>
                    </a:lnTo>
                    <a:lnTo>
                      <a:pt x="108" y="144"/>
                    </a:lnTo>
                    <a:lnTo>
                      <a:pt x="115" y="142"/>
                    </a:lnTo>
                    <a:lnTo>
                      <a:pt x="122" y="142"/>
                    </a:lnTo>
                    <a:lnTo>
                      <a:pt x="128" y="144"/>
                    </a:lnTo>
                    <a:lnTo>
                      <a:pt x="133" y="148"/>
                    </a:lnTo>
                    <a:lnTo>
                      <a:pt x="133" y="148"/>
                    </a:lnTo>
                    <a:lnTo>
                      <a:pt x="141" y="141"/>
                    </a:lnTo>
                    <a:lnTo>
                      <a:pt x="148" y="132"/>
                    </a:lnTo>
                    <a:lnTo>
                      <a:pt x="148" y="132"/>
                    </a:lnTo>
                    <a:lnTo>
                      <a:pt x="144" y="127"/>
                    </a:lnTo>
                    <a:lnTo>
                      <a:pt x="143" y="121"/>
                    </a:lnTo>
                    <a:lnTo>
                      <a:pt x="142" y="114"/>
                    </a:lnTo>
                    <a:lnTo>
                      <a:pt x="144" y="108"/>
                    </a:lnTo>
                    <a:lnTo>
                      <a:pt x="144" y="108"/>
                    </a:lnTo>
                    <a:lnTo>
                      <a:pt x="147" y="101"/>
                    </a:lnTo>
                    <a:lnTo>
                      <a:pt x="153" y="97"/>
                    </a:lnTo>
                    <a:lnTo>
                      <a:pt x="159" y="94"/>
                    </a:lnTo>
                    <a:lnTo>
                      <a:pt x="165" y="92"/>
                    </a:lnTo>
                    <a:lnTo>
                      <a:pt x="165" y="92"/>
                    </a:lnTo>
                    <a:lnTo>
                      <a:pt x="166" y="82"/>
                    </a:lnTo>
                    <a:lnTo>
                      <a:pt x="165" y="72"/>
                    </a:lnTo>
                    <a:lnTo>
                      <a:pt x="165" y="72"/>
                    </a:lnTo>
                    <a:lnTo>
                      <a:pt x="159" y="70"/>
                    </a:lnTo>
                    <a:lnTo>
                      <a:pt x="153" y="67"/>
                    </a:lnTo>
                    <a:lnTo>
                      <a:pt x="147" y="62"/>
                    </a:lnTo>
                    <a:lnTo>
                      <a:pt x="144" y="56"/>
                    </a:lnTo>
                    <a:lnTo>
                      <a:pt x="144" y="56"/>
                    </a:lnTo>
                    <a:lnTo>
                      <a:pt x="142" y="50"/>
                    </a:lnTo>
                    <a:lnTo>
                      <a:pt x="143" y="43"/>
                    </a:lnTo>
                    <a:lnTo>
                      <a:pt x="144" y="37"/>
                    </a:lnTo>
                    <a:lnTo>
                      <a:pt x="148" y="32"/>
                    </a:lnTo>
                    <a:lnTo>
                      <a:pt x="148" y="32"/>
                    </a:lnTo>
                    <a:lnTo>
                      <a:pt x="141" y="23"/>
                    </a:lnTo>
                    <a:lnTo>
                      <a:pt x="133" y="16"/>
                    </a:lnTo>
                    <a:lnTo>
                      <a:pt x="133" y="16"/>
                    </a:lnTo>
                    <a:lnTo>
                      <a:pt x="128" y="20"/>
                    </a:lnTo>
                    <a:lnTo>
                      <a:pt x="122" y="22"/>
                    </a:lnTo>
                    <a:lnTo>
                      <a:pt x="115" y="22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2" y="17"/>
                    </a:lnTo>
                    <a:lnTo>
                      <a:pt x="98" y="12"/>
                    </a:lnTo>
                    <a:lnTo>
                      <a:pt x="95" y="6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3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1" y="6"/>
                    </a:lnTo>
                    <a:lnTo>
                      <a:pt x="68" y="12"/>
                    </a:lnTo>
                    <a:lnTo>
                      <a:pt x="63" y="17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1" y="22"/>
                    </a:lnTo>
                    <a:lnTo>
                      <a:pt x="44" y="22"/>
                    </a:lnTo>
                    <a:lnTo>
                      <a:pt x="37" y="2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24" y="23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3" y="43"/>
                    </a:lnTo>
                    <a:lnTo>
                      <a:pt x="23" y="50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18" y="62"/>
                    </a:lnTo>
                    <a:lnTo>
                      <a:pt x="13" y="67"/>
                    </a:lnTo>
                    <a:lnTo>
                      <a:pt x="8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8" y="94"/>
                    </a:lnTo>
                    <a:lnTo>
                      <a:pt x="13" y="97"/>
                    </a:lnTo>
                    <a:lnTo>
                      <a:pt x="18" y="101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3" y="114"/>
                    </a:lnTo>
                    <a:lnTo>
                      <a:pt x="23" y="121"/>
                    </a:lnTo>
                    <a:lnTo>
                      <a:pt x="21" y="127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24" y="141"/>
                    </a:lnTo>
                    <a:lnTo>
                      <a:pt x="32" y="148"/>
                    </a:lnTo>
                    <a:lnTo>
                      <a:pt x="32" y="148"/>
                    </a:lnTo>
                    <a:lnTo>
                      <a:pt x="37" y="144"/>
                    </a:lnTo>
                    <a:lnTo>
                      <a:pt x="44" y="142"/>
                    </a:lnTo>
                    <a:lnTo>
                      <a:pt x="51" y="142"/>
                    </a:lnTo>
                    <a:lnTo>
                      <a:pt x="57" y="144"/>
                    </a:lnTo>
                    <a:lnTo>
                      <a:pt x="57" y="144"/>
                    </a:lnTo>
                    <a:lnTo>
                      <a:pt x="63" y="147"/>
                    </a:lnTo>
                    <a:lnTo>
                      <a:pt x="68" y="152"/>
                    </a:lnTo>
                    <a:lnTo>
                      <a:pt x="71" y="158"/>
                    </a:lnTo>
                    <a:lnTo>
                      <a:pt x="72" y="164"/>
                    </a:lnTo>
                    <a:lnTo>
                      <a:pt x="72" y="164"/>
                    </a:lnTo>
                    <a:close/>
                    <a:moveTo>
                      <a:pt x="58" y="82"/>
                    </a:moveTo>
                    <a:lnTo>
                      <a:pt x="58" y="82"/>
                    </a:lnTo>
                    <a:lnTo>
                      <a:pt x="59" y="77"/>
                    </a:lnTo>
                    <a:lnTo>
                      <a:pt x="60" y="73"/>
                    </a:lnTo>
                    <a:lnTo>
                      <a:pt x="63" y="69"/>
                    </a:lnTo>
                    <a:lnTo>
                      <a:pt x="65" y="64"/>
                    </a:lnTo>
                    <a:lnTo>
                      <a:pt x="69" y="61"/>
                    </a:lnTo>
                    <a:lnTo>
                      <a:pt x="73" y="59"/>
                    </a:lnTo>
                    <a:lnTo>
                      <a:pt x="78" y="58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8" y="58"/>
                    </a:lnTo>
                    <a:lnTo>
                      <a:pt x="93" y="59"/>
                    </a:lnTo>
                    <a:lnTo>
                      <a:pt x="97" y="61"/>
                    </a:lnTo>
                    <a:lnTo>
                      <a:pt x="100" y="64"/>
                    </a:lnTo>
                    <a:lnTo>
                      <a:pt x="103" y="69"/>
                    </a:lnTo>
                    <a:lnTo>
                      <a:pt x="105" y="73"/>
                    </a:lnTo>
                    <a:lnTo>
                      <a:pt x="107" y="77"/>
                    </a:lnTo>
                    <a:lnTo>
                      <a:pt x="107" y="82"/>
                    </a:lnTo>
                    <a:lnTo>
                      <a:pt x="107" y="82"/>
                    </a:lnTo>
                    <a:lnTo>
                      <a:pt x="107" y="87"/>
                    </a:lnTo>
                    <a:lnTo>
                      <a:pt x="105" y="91"/>
                    </a:lnTo>
                    <a:lnTo>
                      <a:pt x="103" y="95"/>
                    </a:lnTo>
                    <a:lnTo>
                      <a:pt x="100" y="99"/>
                    </a:lnTo>
                    <a:lnTo>
                      <a:pt x="97" y="102"/>
                    </a:lnTo>
                    <a:lnTo>
                      <a:pt x="93" y="105"/>
                    </a:lnTo>
                    <a:lnTo>
                      <a:pt x="88" y="106"/>
                    </a:lnTo>
                    <a:lnTo>
                      <a:pt x="83" y="107"/>
                    </a:lnTo>
                    <a:lnTo>
                      <a:pt x="83" y="107"/>
                    </a:lnTo>
                    <a:lnTo>
                      <a:pt x="78" y="106"/>
                    </a:lnTo>
                    <a:lnTo>
                      <a:pt x="73" y="105"/>
                    </a:lnTo>
                    <a:lnTo>
                      <a:pt x="69" y="102"/>
                    </a:lnTo>
                    <a:lnTo>
                      <a:pt x="65" y="99"/>
                    </a:lnTo>
                    <a:lnTo>
                      <a:pt x="63" y="95"/>
                    </a:lnTo>
                    <a:lnTo>
                      <a:pt x="60" y="91"/>
                    </a:lnTo>
                    <a:lnTo>
                      <a:pt x="59" y="87"/>
                    </a:lnTo>
                    <a:lnTo>
                      <a:pt x="58" y="82"/>
                    </a:lnTo>
                    <a:lnTo>
                      <a:pt x="58" y="8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7" name="Freeform 183"/>
              <p:cNvSpPr>
                <a:spLocks/>
              </p:cNvSpPr>
              <p:nvPr/>
            </p:nvSpPr>
            <p:spPr bwMode="auto">
              <a:xfrm>
                <a:off x="898" y="1402"/>
                <a:ext cx="115" cy="138"/>
              </a:xfrm>
              <a:custGeom>
                <a:avLst/>
                <a:gdLst>
                  <a:gd name="T0" fmla="*/ 0 w 115"/>
                  <a:gd name="T1" fmla="*/ 132 h 138"/>
                  <a:gd name="T2" fmla="*/ 10 w 115"/>
                  <a:gd name="T3" fmla="*/ 136 h 138"/>
                  <a:gd name="T4" fmla="*/ 10 w 115"/>
                  <a:gd name="T5" fmla="*/ 136 h 138"/>
                  <a:gd name="T6" fmla="*/ 13 w 115"/>
                  <a:gd name="T7" fmla="*/ 131 h 138"/>
                  <a:gd name="T8" fmla="*/ 17 w 115"/>
                  <a:gd name="T9" fmla="*/ 128 h 138"/>
                  <a:gd name="T10" fmla="*/ 22 w 115"/>
                  <a:gd name="T11" fmla="*/ 124 h 138"/>
                  <a:gd name="T12" fmla="*/ 27 w 115"/>
                  <a:gd name="T13" fmla="*/ 123 h 138"/>
                  <a:gd name="T14" fmla="*/ 27 w 115"/>
                  <a:gd name="T15" fmla="*/ 123 h 138"/>
                  <a:gd name="T16" fmla="*/ 28 w 115"/>
                  <a:gd name="T17" fmla="*/ 123 h 138"/>
                  <a:gd name="T18" fmla="*/ 28 w 115"/>
                  <a:gd name="T19" fmla="*/ 123 h 138"/>
                  <a:gd name="T20" fmla="*/ 34 w 115"/>
                  <a:gd name="T21" fmla="*/ 124 h 138"/>
                  <a:gd name="T22" fmla="*/ 38 w 115"/>
                  <a:gd name="T23" fmla="*/ 127 h 138"/>
                  <a:gd name="T24" fmla="*/ 43 w 115"/>
                  <a:gd name="T25" fmla="*/ 130 h 138"/>
                  <a:gd name="T26" fmla="*/ 47 w 115"/>
                  <a:gd name="T27" fmla="*/ 134 h 138"/>
                  <a:gd name="T28" fmla="*/ 49 w 115"/>
                  <a:gd name="T29" fmla="*/ 138 h 138"/>
                  <a:gd name="T30" fmla="*/ 52 w 115"/>
                  <a:gd name="T31" fmla="*/ 137 h 138"/>
                  <a:gd name="T32" fmla="*/ 52 w 115"/>
                  <a:gd name="T33" fmla="*/ 137 h 138"/>
                  <a:gd name="T34" fmla="*/ 63 w 115"/>
                  <a:gd name="T35" fmla="*/ 132 h 138"/>
                  <a:gd name="T36" fmla="*/ 73 w 115"/>
                  <a:gd name="T37" fmla="*/ 127 h 138"/>
                  <a:gd name="T38" fmla="*/ 76 w 115"/>
                  <a:gd name="T39" fmla="*/ 124 h 138"/>
                  <a:gd name="T40" fmla="*/ 75 w 115"/>
                  <a:gd name="T41" fmla="*/ 120 h 138"/>
                  <a:gd name="T42" fmla="*/ 75 w 115"/>
                  <a:gd name="T43" fmla="*/ 120 h 138"/>
                  <a:gd name="T44" fmla="*/ 74 w 115"/>
                  <a:gd name="T45" fmla="*/ 117 h 138"/>
                  <a:gd name="T46" fmla="*/ 74 w 115"/>
                  <a:gd name="T47" fmla="*/ 113 h 138"/>
                  <a:gd name="T48" fmla="*/ 74 w 115"/>
                  <a:gd name="T49" fmla="*/ 113 h 138"/>
                  <a:gd name="T50" fmla="*/ 74 w 115"/>
                  <a:gd name="T51" fmla="*/ 110 h 138"/>
                  <a:gd name="T52" fmla="*/ 75 w 115"/>
                  <a:gd name="T53" fmla="*/ 106 h 138"/>
                  <a:gd name="T54" fmla="*/ 78 w 115"/>
                  <a:gd name="T55" fmla="*/ 103 h 138"/>
                  <a:gd name="T56" fmla="*/ 80 w 115"/>
                  <a:gd name="T57" fmla="*/ 100 h 138"/>
                  <a:gd name="T58" fmla="*/ 80 w 115"/>
                  <a:gd name="T59" fmla="*/ 100 h 138"/>
                  <a:gd name="T60" fmla="*/ 83 w 115"/>
                  <a:gd name="T61" fmla="*/ 97 h 138"/>
                  <a:gd name="T62" fmla="*/ 87 w 115"/>
                  <a:gd name="T63" fmla="*/ 95 h 138"/>
                  <a:gd name="T64" fmla="*/ 90 w 115"/>
                  <a:gd name="T65" fmla="*/ 94 h 138"/>
                  <a:gd name="T66" fmla="*/ 95 w 115"/>
                  <a:gd name="T67" fmla="*/ 93 h 138"/>
                  <a:gd name="T68" fmla="*/ 95 w 115"/>
                  <a:gd name="T69" fmla="*/ 93 h 138"/>
                  <a:gd name="T70" fmla="*/ 100 w 115"/>
                  <a:gd name="T71" fmla="*/ 94 h 138"/>
                  <a:gd name="T72" fmla="*/ 104 w 115"/>
                  <a:gd name="T73" fmla="*/ 95 h 138"/>
                  <a:gd name="T74" fmla="*/ 105 w 115"/>
                  <a:gd name="T75" fmla="*/ 91 h 138"/>
                  <a:gd name="T76" fmla="*/ 105 w 115"/>
                  <a:gd name="T77" fmla="*/ 91 h 138"/>
                  <a:gd name="T78" fmla="*/ 110 w 115"/>
                  <a:gd name="T79" fmla="*/ 80 h 138"/>
                  <a:gd name="T80" fmla="*/ 114 w 115"/>
                  <a:gd name="T81" fmla="*/ 69 h 138"/>
                  <a:gd name="T82" fmla="*/ 115 w 115"/>
                  <a:gd name="T83" fmla="*/ 65 h 138"/>
                  <a:gd name="T84" fmla="*/ 110 w 115"/>
                  <a:gd name="T85" fmla="*/ 64 h 138"/>
                  <a:gd name="T86" fmla="*/ 110 w 115"/>
                  <a:gd name="T87" fmla="*/ 64 h 138"/>
                  <a:gd name="T88" fmla="*/ 106 w 115"/>
                  <a:gd name="T89" fmla="*/ 61 h 138"/>
                  <a:gd name="T90" fmla="*/ 102 w 115"/>
                  <a:gd name="T91" fmla="*/ 57 h 138"/>
                  <a:gd name="T92" fmla="*/ 100 w 115"/>
                  <a:gd name="T93" fmla="*/ 51 h 138"/>
                  <a:gd name="T94" fmla="*/ 99 w 115"/>
                  <a:gd name="T95" fmla="*/ 45 h 138"/>
                  <a:gd name="T96" fmla="*/ 99 w 115"/>
                  <a:gd name="T97" fmla="*/ 45 h 138"/>
                  <a:gd name="T98" fmla="*/ 99 w 115"/>
                  <a:gd name="T99" fmla="*/ 44 h 138"/>
                  <a:gd name="T100" fmla="*/ 99 w 115"/>
                  <a:gd name="T101" fmla="*/ 44 h 138"/>
                  <a:gd name="T102" fmla="*/ 99 w 115"/>
                  <a:gd name="T103" fmla="*/ 39 h 138"/>
                  <a:gd name="T104" fmla="*/ 101 w 115"/>
                  <a:gd name="T105" fmla="*/ 34 h 138"/>
                  <a:gd name="T106" fmla="*/ 105 w 115"/>
                  <a:gd name="T107" fmla="*/ 30 h 138"/>
                  <a:gd name="T108" fmla="*/ 109 w 115"/>
                  <a:gd name="T109" fmla="*/ 27 h 138"/>
                  <a:gd name="T110" fmla="*/ 112 w 115"/>
                  <a:gd name="T111" fmla="*/ 25 h 138"/>
                  <a:gd name="T112" fmla="*/ 111 w 115"/>
                  <a:gd name="T113" fmla="*/ 21 h 138"/>
                  <a:gd name="T114" fmla="*/ 111 w 115"/>
                  <a:gd name="T115" fmla="*/ 21 h 138"/>
                  <a:gd name="T116" fmla="*/ 107 w 115"/>
                  <a:gd name="T117" fmla="*/ 10 h 138"/>
                  <a:gd name="T118" fmla="*/ 101 w 115"/>
                  <a:gd name="T11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5" h="138">
                    <a:moveTo>
                      <a:pt x="0" y="132"/>
                    </a:moveTo>
                    <a:lnTo>
                      <a:pt x="10" y="136"/>
                    </a:lnTo>
                    <a:lnTo>
                      <a:pt x="10" y="136"/>
                    </a:lnTo>
                    <a:lnTo>
                      <a:pt x="13" y="131"/>
                    </a:lnTo>
                    <a:lnTo>
                      <a:pt x="17" y="128"/>
                    </a:lnTo>
                    <a:lnTo>
                      <a:pt x="22" y="12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8" y="123"/>
                    </a:lnTo>
                    <a:lnTo>
                      <a:pt x="28" y="123"/>
                    </a:lnTo>
                    <a:lnTo>
                      <a:pt x="34" y="124"/>
                    </a:lnTo>
                    <a:lnTo>
                      <a:pt x="38" y="127"/>
                    </a:lnTo>
                    <a:lnTo>
                      <a:pt x="43" y="130"/>
                    </a:lnTo>
                    <a:lnTo>
                      <a:pt x="47" y="134"/>
                    </a:lnTo>
                    <a:lnTo>
                      <a:pt x="49" y="138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63" y="132"/>
                    </a:lnTo>
                    <a:lnTo>
                      <a:pt x="73" y="127"/>
                    </a:lnTo>
                    <a:lnTo>
                      <a:pt x="76" y="124"/>
                    </a:lnTo>
                    <a:lnTo>
                      <a:pt x="75" y="120"/>
                    </a:lnTo>
                    <a:lnTo>
                      <a:pt x="75" y="120"/>
                    </a:lnTo>
                    <a:lnTo>
                      <a:pt x="74" y="117"/>
                    </a:lnTo>
                    <a:lnTo>
                      <a:pt x="74" y="113"/>
                    </a:lnTo>
                    <a:lnTo>
                      <a:pt x="74" y="113"/>
                    </a:lnTo>
                    <a:lnTo>
                      <a:pt x="74" y="110"/>
                    </a:lnTo>
                    <a:lnTo>
                      <a:pt x="75" y="106"/>
                    </a:lnTo>
                    <a:lnTo>
                      <a:pt x="78" y="103"/>
                    </a:lnTo>
                    <a:lnTo>
                      <a:pt x="80" y="100"/>
                    </a:lnTo>
                    <a:lnTo>
                      <a:pt x="80" y="100"/>
                    </a:lnTo>
                    <a:lnTo>
                      <a:pt x="83" y="97"/>
                    </a:lnTo>
                    <a:lnTo>
                      <a:pt x="87" y="95"/>
                    </a:lnTo>
                    <a:lnTo>
                      <a:pt x="90" y="94"/>
                    </a:lnTo>
                    <a:lnTo>
                      <a:pt x="95" y="93"/>
                    </a:lnTo>
                    <a:lnTo>
                      <a:pt x="95" y="93"/>
                    </a:lnTo>
                    <a:lnTo>
                      <a:pt x="100" y="94"/>
                    </a:lnTo>
                    <a:lnTo>
                      <a:pt x="104" y="95"/>
                    </a:lnTo>
                    <a:lnTo>
                      <a:pt x="105" y="91"/>
                    </a:lnTo>
                    <a:lnTo>
                      <a:pt x="105" y="91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5" y="65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1"/>
                    </a:lnTo>
                    <a:lnTo>
                      <a:pt x="102" y="57"/>
                    </a:lnTo>
                    <a:lnTo>
                      <a:pt x="100" y="51"/>
                    </a:lnTo>
                    <a:lnTo>
                      <a:pt x="99" y="45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99" y="44"/>
                    </a:lnTo>
                    <a:lnTo>
                      <a:pt x="99" y="39"/>
                    </a:lnTo>
                    <a:lnTo>
                      <a:pt x="101" y="34"/>
                    </a:lnTo>
                    <a:lnTo>
                      <a:pt x="105" y="30"/>
                    </a:lnTo>
                    <a:lnTo>
                      <a:pt x="109" y="27"/>
                    </a:lnTo>
                    <a:lnTo>
                      <a:pt x="112" y="25"/>
                    </a:lnTo>
                    <a:lnTo>
                      <a:pt x="111" y="21"/>
                    </a:lnTo>
                    <a:lnTo>
                      <a:pt x="111" y="21"/>
                    </a:lnTo>
                    <a:lnTo>
                      <a:pt x="107" y="10"/>
                    </a:lnTo>
                    <a:lnTo>
                      <a:pt x="10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8" name="Line 184"/>
              <p:cNvSpPr>
                <a:spLocks noChangeShapeType="1"/>
              </p:cNvSpPr>
              <p:nvPr/>
            </p:nvSpPr>
            <p:spPr bwMode="auto">
              <a:xfrm>
                <a:off x="987" y="144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09" name="Freeform 185"/>
              <p:cNvSpPr>
                <a:spLocks/>
              </p:cNvSpPr>
              <p:nvPr/>
            </p:nvSpPr>
            <p:spPr bwMode="auto">
              <a:xfrm>
                <a:off x="888" y="1414"/>
                <a:ext cx="75" cy="75"/>
              </a:xfrm>
              <a:custGeom>
                <a:avLst/>
                <a:gdLst>
                  <a:gd name="T0" fmla="*/ 0 w 75"/>
                  <a:gd name="T1" fmla="*/ 36 h 75"/>
                  <a:gd name="T2" fmla="*/ 0 w 75"/>
                  <a:gd name="T3" fmla="*/ 36 h 75"/>
                  <a:gd name="T4" fmla="*/ 0 w 75"/>
                  <a:gd name="T5" fmla="*/ 38 h 75"/>
                  <a:gd name="T6" fmla="*/ 0 w 75"/>
                  <a:gd name="T7" fmla="*/ 38 h 75"/>
                  <a:gd name="T8" fmla="*/ 1 w 75"/>
                  <a:gd name="T9" fmla="*/ 46 h 75"/>
                  <a:gd name="T10" fmla="*/ 3 w 75"/>
                  <a:gd name="T11" fmla="*/ 53 h 75"/>
                  <a:gd name="T12" fmla="*/ 7 w 75"/>
                  <a:gd name="T13" fmla="*/ 59 h 75"/>
                  <a:gd name="T14" fmla="*/ 11 w 75"/>
                  <a:gd name="T15" fmla="*/ 64 h 75"/>
                  <a:gd name="T16" fmla="*/ 17 w 75"/>
                  <a:gd name="T17" fmla="*/ 69 h 75"/>
                  <a:gd name="T18" fmla="*/ 24 w 75"/>
                  <a:gd name="T19" fmla="*/ 72 h 75"/>
                  <a:gd name="T20" fmla="*/ 30 w 75"/>
                  <a:gd name="T21" fmla="*/ 74 h 75"/>
                  <a:gd name="T22" fmla="*/ 38 w 75"/>
                  <a:gd name="T23" fmla="*/ 75 h 75"/>
                  <a:gd name="T24" fmla="*/ 38 w 75"/>
                  <a:gd name="T25" fmla="*/ 75 h 75"/>
                  <a:gd name="T26" fmla="*/ 45 w 75"/>
                  <a:gd name="T27" fmla="*/ 74 h 75"/>
                  <a:gd name="T28" fmla="*/ 53 w 75"/>
                  <a:gd name="T29" fmla="*/ 72 h 75"/>
                  <a:gd name="T30" fmla="*/ 59 w 75"/>
                  <a:gd name="T31" fmla="*/ 69 h 75"/>
                  <a:gd name="T32" fmla="*/ 64 w 75"/>
                  <a:gd name="T33" fmla="*/ 64 h 75"/>
                  <a:gd name="T34" fmla="*/ 69 w 75"/>
                  <a:gd name="T35" fmla="*/ 59 h 75"/>
                  <a:gd name="T36" fmla="*/ 72 w 75"/>
                  <a:gd name="T37" fmla="*/ 53 h 75"/>
                  <a:gd name="T38" fmla="*/ 74 w 75"/>
                  <a:gd name="T39" fmla="*/ 46 h 75"/>
                  <a:gd name="T40" fmla="*/ 75 w 75"/>
                  <a:gd name="T41" fmla="*/ 38 h 75"/>
                  <a:gd name="T42" fmla="*/ 75 w 75"/>
                  <a:gd name="T43" fmla="*/ 38 h 75"/>
                  <a:gd name="T44" fmla="*/ 74 w 75"/>
                  <a:gd name="T45" fmla="*/ 30 h 75"/>
                  <a:gd name="T46" fmla="*/ 72 w 75"/>
                  <a:gd name="T47" fmla="*/ 24 h 75"/>
                  <a:gd name="T48" fmla="*/ 69 w 75"/>
                  <a:gd name="T49" fmla="*/ 18 h 75"/>
                  <a:gd name="T50" fmla="*/ 65 w 75"/>
                  <a:gd name="T51" fmla="*/ 12 h 75"/>
                  <a:gd name="T52" fmla="*/ 60 w 75"/>
                  <a:gd name="T53" fmla="*/ 8 h 75"/>
                  <a:gd name="T54" fmla="*/ 54 w 75"/>
                  <a:gd name="T55" fmla="*/ 3 h 75"/>
                  <a:gd name="T56" fmla="*/ 46 w 75"/>
                  <a:gd name="T57" fmla="*/ 1 h 75"/>
                  <a:gd name="T58" fmla="*/ 39 w 75"/>
                  <a:gd name="T5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5" h="75">
                    <a:moveTo>
                      <a:pt x="0" y="36"/>
                    </a:move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7" y="59"/>
                    </a:lnTo>
                    <a:lnTo>
                      <a:pt x="11" y="64"/>
                    </a:lnTo>
                    <a:lnTo>
                      <a:pt x="17" y="69"/>
                    </a:lnTo>
                    <a:lnTo>
                      <a:pt x="24" y="72"/>
                    </a:lnTo>
                    <a:lnTo>
                      <a:pt x="30" y="74"/>
                    </a:lnTo>
                    <a:lnTo>
                      <a:pt x="38" y="75"/>
                    </a:lnTo>
                    <a:lnTo>
                      <a:pt x="38" y="75"/>
                    </a:lnTo>
                    <a:lnTo>
                      <a:pt x="45" y="74"/>
                    </a:lnTo>
                    <a:lnTo>
                      <a:pt x="53" y="72"/>
                    </a:lnTo>
                    <a:lnTo>
                      <a:pt x="59" y="69"/>
                    </a:lnTo>
                    <a:lnTo>
                      <a:pt x="64" y="64"/>
                    </a:lnTo>
                    <a:lnTo>
                      <a:pt x="69" y="59"/>
                    </a:lnTo>
                    <a:lnTo>
                      <a:pt x="72" y="53"/>
                    </a:lnTo>
                    <a:lnTo>
                      <a:pt x="74" y="46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4" y="30"/>
                    </a:lnTo>
                    <a:lnTo>
                      <a:pt x="72" y="24"/>
                    </a:lnTo>
                    <a:lnTo>
                      <a:pt x="69" y="18"/>
                    </a:lnTo>
                    <a:lnTo>
                      <a:pt x="65" y="12"/>
                    </a:lnTo>
                    <a:lnTo>
                      <a:pt x="60" y="8"/>
                    </a:lnTo>
                    <a:lnTo>
                      <a:pt x="54" y="3"/>
                    </a:lnTo>
                    <a:lnTo>
                      <a:pt x="46" y="1"/>
                    </a:lnTo>
                    <a:lnTo>
                      <a:pt x="3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0" name="Line 186"/>
              <p:cNvSpPr>
                <a:spLocks noChangeShapeType="1"/>
              </p:cNvSpPr>
              <p:nvPr/>
            </p:nvSpPr>
            <p:spPr bwMode="auto">
              <a:xfrm>
                <a:off x="898" y="145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1" name="Freeform 187"/>
              <p:cNvSpPr>
                <a:spLocks noEditPoints="1"/>
              </p:cNvSpPr>
              <p:nvPr/>
            </p:nvSpPr>
            <p:spPr bwMode="auto">
              <a:xfrm>
                <a:off x="658" y="1356"/>
                <a:ext cx="222" cy="222"/>
              </a:xfrm>
              <a:custGeom>
                <a:avLst/>
                <a:gdLst>
                  <a:gd name="T0" fmla="*/ 217 w 222"/>
                  <a:gd name="T1" fmla="*/ 67 h 222"/>
                  <a:gd name="T2" fmla="*/ 201 w 222"/>
                  <a:gd name="T3" fmla="*/ 55 h 222"/>
                  <a:gd name="T4" fmla="*/ 184 w 222"/>
                  <a:gd name="T5" fmla="*/ 51 h 222"/>
                  <a:gd name="T6" fmla="*/ 176 w 222"/>
                  <a:gd name="T7" fmla="*/ 46 h 222"/>
                  <a:gd name="T8" fmla="*/ 168 w 222"/>
                  <a:gd name="T9" fmla="*/ 34 h 222"/>
                  <a:gd name="T10" fmla="*/ 167 w 222"/>
                  <a:gd name="T11" fmla="*/ 11 h 222"/>
                  <a:gd name="T12" fmla="*/ 141 w 222"/>
                  <a:gd name="T13" fmla="*/ 0 h 222"/>
                  <a:gd name="T14" fmla="*/ 128 w 222"/>
                  <a:gd name="T15" fmla="*/ 13 h 222"/>
                  <a:gd name="T16" fmla="*/ 116 w 222"/>
                  <a:gd name="T17" fmla="*/ 18 h 222"/>
                  <a:gd name="T18" fmla="*/ 106 w 222"/>
                  <a:gd name="T19" fmla="*/ 18 h 222"/>
                  <a:gd name="T20" fmla="*/ 92 w 222"/>
                  <a:gd name="T21" fmla="*/ 13 h 222"/>
                  <a:gd name="T22" fmla="*/ 81 w 222"/>
                  <a:gd name="T23" fmla="*/ 0 h 222"/>
                  <a:gd name="T24" fmla="*/ 53 w 222"/>
                  <a:gd name="T25" fmla="*/ 11 h 222"/>
                  <a:gd name="T26" fmla="*/ 53 w 222"/>
                  <a:gd name="T27" fmla="*/ 34 h 222"/>
                  <a:gd name="T28" fmla="*/ 45 w 222"/>
                  <a:gd name="T29" fmla="*/ 46 h 222"/>
                  <a:gd name="T30" fmla="*/ 38 w 222"/>
                  <a:gd name="T31" fmla="*/ 51 h 222"/>
                  <a:gd name="T32" fmla="*/ 20 w 222"/>
                  <a:gd name="T33" fmla="*/ 55 h 222"/>
                  <a:gd name="T34" fmla="*/ 5 w 222"/>
                  <a:gd name="T35" fmla="*/ 67 h 222"/>
                  <a:gd name="T36" fmla="*/ 4 w 222"/>
                  <a:gd name="T37" fmla="*/ 83 h 222"/>
                  <a:gd name="T38" fmla="*/ 15 w 222"/>
                  <a:gd name="T39" fmla="*/ 97 h 222"/>
                  <a:gd name="T40" fmla="*/ 18 w 222"/>
                  <a:gd name="T41" fmla="*/ 111 h 222"/>
                  <a:gd name="T42" fmla="*/ 17 w 222"/>
                  <a:gd name="T43" fmla="*/ 120 h 222"/>
                  <a:gd name="T44" fmla="*/ 7 w 222"/>
                  <a:gd name="T45" fmla="*/ 136 h 222"/>
                  <a:gd name="T46" fmla="*/ 0 w 222"/>
                  <a:gd name="T47" fmla="*/ 141 h 222"/>
                  <a:gd name="T48" fmla="*/ 11 w 222"/>
                  <a:gd name="T49" fmla="*/ 167 h 222"/>
                  <a:gd name="T50" fmla="*/ 34 w 222"/>
                  <a:gd name="T51" fmla="*/ 168 h 222"/>
                  <a:gd name="T52" fmla="*/ 45 w 222"/>
                  <a:gd name="T53" fmla="*/ 177 h 222"/>
                  <a:gd name="T54" fmla="*/ 51 w 222"/>
                  <a:gd name="T55" fmla="*/ 184 h 222"/>
                  <a:gd name="T56" fmla="*/ 55 w 222"/>
                  <a:gd name="T57" fmla="*/ 201 h 222"/>
                  <a:gd name="T58" fmla="*/ 67 w 222"/>
                  <a:gd name="T59" fmla="*/ 217 h 222"/>
                  <a:gd name="T60" fmla="*/ 83 w 222"/>
                  <a:gd name="T61" fmla="*/ 218 h 222"/>
                  <a:gd name="T62" fmla="*/ 96 w 222"/>
                  <a:gd name="T63" fmla="*/ 206 h 222"/>
                  <a:gd name="T64" fmla="*/ 111 w 222"/>
                  <a:gd name="T65" fmla="*/ 203 h 222"/>
                  <a:gd name="T66" fmla="*/ 120 w 222"/>
                  <a:gd name="T67" fmla="*/ 204 h 222"/>
                  <a:gd name="T68" fmla="*/ 135 w 222"/>
                  <a:gd name="T69" fmla="*/ 214 h 222"/>
                  <a:gd name="T70" fmla="*/ 155 w 222"/>
                  <a:gd name="T71" fmla="*/ 217 h 222"/>
                  <a:gd name="T72" fmla="*/ 166 w 222"/>
                  <a:gd name="T73" fmla="*/ 201 h 222"/>
                  <a:gd name="T74" fmla="*/ 170 w 222"/>
                  <a:gd name="T75" fmla="*/ 184 h 222"/>
                  <a:gd name="T76" fmla="*/ 176 w 222"/>
                  <a:gd name="T77" fmla="*/ 177 h 222"/>
                  <a:gd name="T78" fmla="*/ 188 w 222"/>
                  <a:gd name="T79" fmla="*/ 168 h 222"/>
                  <a:gd name="T80" fmla="*/ 211 w 222"/>
                  <a:gd name="T81" fmla="*/ 167 h 222"/>
                  <a:gd name="T82" fmla="*/ 222 w 222"/>
                  <a:gd name="T83" fmla="*/ 141 h 222"/>
                  <a:gd name="T84" fmla="*/ 209 w 222"/>
                  <a:gd name="T85" fmla="*/ 128 h 222"/>
                  <a:gd name="T86" fmla="*/ 203 w 222"/>
                  <a:gd name="T87" fmla="*/ 116 h 222"/>
                  <a:gd name="T88" fmla="*/ 203 w 222"/>
                  <a:gd name="T89" fmla="*/ 106 h 222"/>
                  <a:gd name="T90" fmla="*/ 209 w 222"/>
                  <a:gd name="T91" fmla="*/ 93 h 222"/>
                  <a:gd name="T92" fmla="*/ 222 w 222"/>
                  <a:gd name="T93" fmla="*/ 81 h 222"/>
                  <a:gd name="T94" fmla="*/ 104 w 222"/>
                  <a:gd name="T95" fmla="*/ 144 h 222"/>
                  <a:gd name="T96" fmla="*/ 87 w 222"/>
                  <a:gd name="T97" fmla="*/ 134 h 222"/>
                  <a:gd name="T98" fmla="*/ 78 w 222"/>
                  <a:gd name="T99" fmla="*/ 118 h 222"/>
                  <a:gd name="T100" fmla="*/ 78 w 222"/>
                  <a:gd name="T101" fmla="*/ 104 h 222"/>
                  <a:gd name="T102" fmla="*/ 87 w 222"/>
                  <a:gd name="T103" fmla="*/ 87 h 222"/>
                  <a:gd name="T104" fmla="*/ 104 w 222"/>
                  <a:gd name="T105" fmla="*/ 78 h 222"/>
                  <a:gd name="T106" fmla="*/ 117 w 222"/>
                  <a:gd name="T107" fmla="*/ 78 h 222"/>
                  <a:gd name="T108" fmla="*/ 134 w 222"/>
                  <a:gd name="T109" fmla="*/ 87 h 222"/>
                  <a:gd name="T110" fmla="*/ 144 w 222"/>
                  <a:gd name="T111" fmla="*/ 104 h 222"/>
                  <a:gd name="T112" fmla="*/ 144 w 222"/>
                  <a:gd name="T113" fmla="*/ 118 h 222"/>
                  <a:gd name="T114" fmla="*/ 134 w 222"/>
                  <a:gd name="T115" fmla="*/ 134 h 222"/>
                  <a:gd name="T116" fmla="*/ 117 w 222"/>
                  <a:gd name="T117" fmla="*/ 14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222" y="81"/>
                    </a:moveTo>
                    <a:lnTo>
                      <a:pt x="222" y="81"/>
                    </a:lnTo>
                    <a:lnTo>
                      <a:pt x="217" y="67"/>
                    </a:lnTo>
                    <a:lnTo>
                      <a:pt x="211" y="54"/>
                    </a:lnTo>
                    <a:lnTo>
                      <a:pt x="211" y="54"/>
                    </a:lnTo>
                    <a:lnTo>
                      <a:pt x="201" y="55"/>
                    </a:lnTo>
                    <a:lnTo>
                      <a:pt x="192" y="54"/>
                    </a:lnTo>
                    <a:lnTo>
                      <a:pt x="188" y="53"/>
                    </a:lnTo>
                    <a:lnTo>
                      <a:pt x="184" y="51"/>
                    </a:lnTo>
                    <a:lnTo>
                      <a:pt x="180" y="49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3" y="42"/>
                    </a:lnTo>
                    <a:lnTo>
                      <a:pt x="170" y="38"/>
                    </a:lnTo>
                    <a:lnTo>
                      <a:pt x="168" y="34"/>
                    </a:lnTo>
                    <a:lnTo>
                      <a:pt x="167" y="30"/>
                    </a:lnTo>
                    <a:lnTo>
                      <a:pt x="166" y="20"/>
                    </a:lnTo>
                    <a:lnTo>
                      <a:pt x="167" y="11"/>
                    </a:lnTo>
                    <a:lnTo>
                      <a:pt x="167" y="11"/>
                    </a:lnTo>
                    <a:lnTo>
                      <a:pt x="155" y="5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5" y="8"/>
                    </a:lnTo>
                    <a:lnTo>
                      <a:pt x="128" y="13"/>
                    </a:lnTo>
                    <a:lnTo>
                      <a:pt x="124" y="15"/>
                    </a:lnTo>
                    <a:lnTo>
                      <a:pt x="120" y="17"/>
                    </a:lnTo>
                    <a:lnTo>
                      <a:pt x="116" y="18"/>
                    </a:lnTo>
                    <a:lnTo>
                      <a:pt x="111" y="18"/>
                    </a:lnTo>
                    <a:lnTo>
                      <a:pt x="111" y="18"/>
                    </a:lnTo>
                    <a:lnTo>
                      <a:pt x="106" y="18"/>
                    </a:lnTo>
                    <a:lnTo>
                      <a:pt x="102" y="17"/>
                    </a:lnTo>
                    <a:lnTo>
                      <a:pt x="96" y="15"/>
                    </a:lnTo>
                    <a:lnTo>
                      <a:pt x="92" y="13"/>
                    </a:lnTo>
                    <a:lnTo>
                      <a:pt x="86" y="8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7" y="5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5" y="20"/>
                    </a:lnTo>
                    <a:lnTo>
                      <a:pt x="54" y="30"/>
                    </a:lnTo>
                    <a:lnTo>
                      <a:pt x="53" y="34"/>
                    </a:lnTo>
                    <a:lnTo>
                      <a:pt x="51" y="38"/>
                    </a:lnTo>
                    <a:lnTo>
                      <a:pt x="48" y="42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2" y="49"/>
                    </a:lnTo>
                    <a:lnTo>
                      <a:pt x="38" y="51"/>
                    </a:lnTo>
                    <a:lnTo>
                      <a:pt x="34" y="53"/>
                    </a:lnTo>
                    <a:lnTo>
                      <a:pt x="30" y="54"/>
                    </a:lnTo>
                    <a:lnTo>
                      <a:pt x="20" y="55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4" y="83"/>
                    </a:lnTo>
                    <a:lnTo>
                      <a:pt x="7" y="86"/>
                    </a:lnTo>
                    <a:lnTo>
                      <a:pt x="13" y="93"/>
                    </a:lnTo>
                    <a:lnTo>
                      <a:pt x="15" y="97"/>
                    </a:lnTo>
                    <a:lnTo>
                      <a:pt x="17" y="102"/>
                    </a:lnTo>
                    <a:lnTo>
                      <a:pt x="18" y="106"/>
                    </a:lnTo>
                    <a:lnTo>
                      <a:pt x="18" y="111"/>
                    </a:lnTo>
                    <a:lnTo>
                      <a:pt x="18" y="111"/>
                    </a:lnTo>
                    <a:lnTo>
                      <a:pt x="18" y="116"/>
                    </a:lnTo>
                    <a:lnTo>
                      <a:pt x="17" y="120"/>
                    </a:lnTo>
                    <a:lnTo>
                      <a:pt x="15" y="124"/>
                    </a:lnTo>
                    <a:lnTo>
                      <a:pt x="13" y="128"/>
                    </a:lnTo>
                    <a:lnTo>
                      <a:pt x="7" y="136"/>
                    </a:lnTo>
                    <a:lnTo>
                      <a:pt x="4" y="139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5" y="155"/>
                    </a:lnTo>
                    <a:lnTo>
                      <a:pt x="11" y="167"/>
                    </a:lnTo>
                    <a:lnTo>
                      <a:pt x="11" y="167"/>
                    </a:lnTo>
                    <a:lnTo>
                      <a:pt x="20" y="166"/>
                    </a:lnTo>
                    <a:lnTo>
                      <a:pt x="30" y="167"/>
                    </a:lnTo>
                    <a:lnTo>
                      <a:pt x="34" y="168"/>
                    </a:lnTo>
                    <a:lnTo>
                      <a:pt x="38" y="170"/>
                    </a:lnTo>
                    <a:lnTo>
                      <a:pt x="42" y="173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8" y="180"/>
                    </a:lnTo>
                    <a:lnTo>
                      <a:pt x="51" y="184"/>
                    </a:lnTo>
                    <a:lnTo>
                      <a:pt x="53" y="188"/>
                    </a:lnTo>
                    <a:lnTo>
                      <a:pt x="54" y="192"/>
                    </a:lnTo>
                    <a:lnTo>
                      <a:pt x="55" y="201"/>
                    </a:lnTo>
                    <a:lnTo>
                      <a:pt x="53" y="211"/>
                    </a:lnTo>
                    <a:lnTo>
                      <a:pt x="53" y="211"/>
                    </a:lnTo>
                    <a:lnTo>
                      <a:pt x="67" y="217"/>
                    </a:lnTo>
                    <a:lnTo>
                      <a:pt x="81" y="222"/>
                    </a:lnTo>
                    <a:lnTo>
                      <a:pt x="81" y="222"/>
                    </a:lnTo>
                    <a:lnTo>
                      <a:pt x="83" y="218"/>
                    </a:lnTo>
                    <a:lnTo>
                      <a:pt x="86" y="214"/>
                    </a:lnTo>
                    <a:lnTo>
                      <a:pt x="92" y="209"/>
                    </a:lnTo>
                    <a:lnTo>
                      <a:pt x="96" y="206"/>
                    </a:lnTo>
                    <a:lnTo>
                      <a:pt x="102" y="204"/>
                    </a:lnTo>
                    <a:lnTo>
                      <a:pt x="106" y="203"/>
                    </a:lnTo>
                    <a:lnTo>
                      <a:pt x="111" y="203"/>
                    </a:lnTo>
                    <a:lnTo>
                      <a:pt x="111" y="203"/>
                    </a:lnTo>
                    <a:lnTo>
                      <a:pt x="116" y="203"/>
                    </a:lnTo>
                    <a:lnTo>
                      <a:pt x="120" y="204"/>
                    </a:lnTo>
                    <a:lnTo>
                      <a:pt x="124" y="206"/>
                    </a:lnTo>
                    <a:lnTo>
                      <a:pt x="128" y="209"/>
                    </a:lnTo>
                    <a:lnTo>
                      <a:pt x="135" y="214"/>
                    </a:lnTo>
                    <a:lnTo>
                      <a:pt x="141" y="222"/>
                    </a:lnTo>
                    <a:lnTo>
                      <a:pt x="141" y="222"/>
                    </a:lnTo>
                    <a:lnTo>
                      <a:pt x="155" y="217"/>
                    </a:lnTo>
                    <a:lnTo>
                      <a:pt x="167" y="211"/>
                    </a:lnTo>
                    <a:lnTo>
                      <a:pt x="167" y="211"/>
                    </a:lnTo>
                    <a:lnTo>
                      <a:pt x="166" y="201"/>
                    </a:lnTo>
                    <a:lnTo>
                      <a:pt x="167" y="192"/>
                    </a:lnTo>
                    <a:lnTo>
                      <a:pt x="168" y="188"/>
                    </a:lnTo>
                    <a:lnTo>
                      <a:pt x="170" y="184"/>
                    </a:lnTo>
                    <a:lnTo>
                      <a:pt x="173" y="180"/>
                    </a:lnTo>
                    <a:lnTo>
                      <a:pt x="176" y="177"/>
                    </a:lnTo>
                    <a:lnTo>
                      <a:pt x="176" y="177"/>
                    </a:lnTo>
                    <a:lnTo>
                      <a:pt x="180" y="173"/>
                    </a:lnTo>
                    <a:lnTo>
                      <a:pt x="184" y="170"/>
                    </a:lnTo>
                    <a:lnTo>
                      <a:pt x="188" y="168"/>
                    </a:lnTo>
                    <a:lnTo>
                      <a:pt x="192" y="167"/>
                    </a:lnTo>
                    <a:lnTo>
                      <a:pt x="201" y="166"/>
                    </a:lnTo>
                    <a:lnTo>
                      <a:pt x="211" y="167"/>
                    </a:lnTo>
                    <a:lnTo>
                      <a:pt x="211" y="167"/>
                    </a:lnTo>
                    <a:lnTo>
                      <a:pt x="217" y="155"/>
                    </a:lnTo>
                    <a:lnTo>
                      <a:pt x="222" y="141"/>
                    </a:lnTo>
                    <a:lnTo>
                      <a:pt x="222" y="141"/>
                    </a:lnTo>
                    <a:lnTo>
                      <a:pt x="214" y="136"/>
                    </a:lnTo>
                    <a:lnTo>
                      <a:pt x="209" y="128"/>
                    </a:lnTo>
                    <a:lnTo>
                      <a:pt x="206" y="124"/>
                    </a:lnTo>
                    <a:lnTo>
                      <a:pt x="204" y="120"/>
                    </a:lnTo>
                    <a:lnTo>
                      <a:pt x="203" y="116"/>
                    </a:lnTo>
                    <a:lnTo>
                      <a:pt x="203" y="111"/>
                    </a:lnTo>
                    <a:lnTo>
                      <a:pt x="203" y="111"/>
                    </a:lnTo>
                    <a:lnTo>
                      <a:pt x="203" y="106"/>
                    </a:lnTo>
                    <a:lnTo>
                      <a:pt x="204" y="102"/>
                    </a:lnTo>
                    <a:lnTo>
                      <a:pt x="206" y="97"/>
                    </a:lnTo>
                    <a:lnTo>
                      <a:pt x="209" y="93"/>
                    </a:lnTo>
                    <a:lnTo>
                      <a:pt x="214" y="86"/>
                    </a:lnTo>
                    <a:lnTo>
                      <a:pt x="222" y="81"/>
                    </a:lnTo>
                    <a:lnTo>
                      <a:pt x="222" y="81"/>
                    </a:lnTo>
                    <a:close/>
                    <a:moveTo>
                      <a:pt x="111" y="145"/>
                    </a:moveTo>
                    <a:lnTo>
                      <a:pt x="111" y="145"/>
                    </a:lnTo>
                    <a:lnTo>
                      <a:pt x="104" y="144"/>
                    </a:lnTo>
                    <a:lnTo>
                      <a:pt x="97" y="142"/>
                    </a:lnTo>
                    <a:lnTo>
                      <a:pt x="91" y="139"/>
                    </a:lnTo>
                    <a:lnTo>
                      <a:pt x="87" y="134"/>
                    </a:lnTo>
                    <a:lnTo>
                      <a:pt x="82" y="129"/>
                    </a:lnTo>
                    <a:lnTo>
                      <a:pt x="79" y="124"/>
                    </a:lnTo>
                    <a:lnTo>
                      <a:pt x="78" y="118"/>
                    </a:lnTo>
                    <a:lnTo>
                      <a:pt x="77" y="111"/>
                    </a:lnTo>
                    <a:lnTo>
                      <a:pt x="77" y="111"/>
                    </a:lnTo>
                    <a:lnTo>
                      <a:pt x="78" y="104"/>
                    </a:lnTo>
                    <a:lnTo>
                      <a:pt x="79" y="97"/>
                    </a:lnTo>
                    <a:lnTo>
                      <a:pt x="82" y="92"/>
                    </a:lnTo>
                    <a:lnTo>
                      <a:pt x="87" y="87"/>
                    </a:lnTo>
                    <a:lnTo>
                      <a:pt x="91" y="83"/>
                    </a:lnTo>
                    <a:lnTo>
                      <a:pt x="97" y="80"/>
                    </a:lnTo>
                    <a:lnTo>
                      <a:pt x="104" y="78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7" y="78"/>
                    </a:lnTo>
                    <a:lnTo>
                      <a:pt x="124" y="80"/>
                    </a:lnTo>
                    <a:lnTo>
                      <a:pt x="129" y="83"/>
                    </a:lnTo>
                    <a:lnTo>
                      <a:pt x="134" y="87"/>
                    </a:lnTo>
                    <a:lnTo>
                      <a:pt x="139" y="92"/>
                    </a:lnTo>
                    <a:lnTo>
                      <a:pt x="142" y="97"/>
                    </a:lnTo>
                    <a:lnTo>
                      <a:pt x="144" y="104"/>
                    </a:lnTo>
                    <a:lnTo>
                      <a:pt x="145" y="111"/>
                    </a:lnTo>
                    <a:lnTo>
                      <a:pt x="145" y="111"/>
                    </a:lnTo>
                    <a:lnTo>
                      <a:pt x="144" y="118"/>
                    </a:lnTo>
                    <a:lnTo>
                      <a:pt x="142" y="124"/>
                    </a:lnTo>
                    <a:lnTo>
                      <a:pt x="139" y="129"/>
                    </a:lnTo>
                    <a:lnTo>
                      <a:pt x="134" y="134"/>
                    </a:lnTo>
                    <a:lnTo>
                      <a:pt x="129" y="139"/>
                    </a:lnTo>
                    <a:lnTo>
                      <a:pt x="124" y="142"/>
                    </a:lnTo>
                    <a:lnTo>
                      <a:pt x="117" y="144"/>
                    </a:lnTo>
                    <a:lnTo>
                      <a:pt x="111" y="145"/>
                    </a:lnTo>
                    <a:lnTo>
                      <a:pt x="111" y="14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2" name="Freeform 188"/>
              <p:cNvSpPr>
                <a:spLocks noEditPoints="1"/>
              </p:cNvSpPr>
              <p:nvPr/>
            </p:nvSpPr>
            <p:spPr bwMode="auto">
              <a:xfrm>
                <a:off x="5072" y="2983"/>
                <a:ext cx="76" cy="76"/>
              </a:xfrm>
              <a:custGeom>
                <a:avLst/>
                <a:gdLst>
                  <a:gd name="T0" fmla="*/ 74 w 76"/>
                  <a:gd name="T1" fmla="*/ 22 h 76"/>
                  <a:gd name="T2" fmla="*/ 69 w 76"/>
                  <a:gd name="T3" fmla="*/ 18 h 76"/>
                  <a:gd name="T4" fmla="*/ 61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8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2 h 76"/>
                  <a:gd name="T28" fmla="*/ 3 w 76"/>
                  <a:gd name="T29" fmla="*/ 30 h 76"/>
                  <a:gd name="T30" fmla="*/ 6 w 76"/>
                  <a:gd name="T31" fmla="*/ 38 h 76"/>
                  <a:gd name="T32" fmla="*/ 5 w 76"/>
                  <a:gd name="T33" fmla="*/ 44 h 76"/>
                  <a:gd name="T34" fmla="*/ 0 w 76"/>
                  <a:gd name="T35" fmla="*/ 48 h 76"/>
                  <a:gd name="T36" fmla="*/ 4 w 76"/>
                  <a:gd name="T37" fmla="*/ 57 h 76"/>
                  <a:gd name="T38" fmla="*/ 13 w 76"/>
                  <a:gd name="T39" fmla="*/ 58 h 76"/>
                  <a:gd name="T40" fmla="*/ 17 w 76"/>
                  <a:gd name="T41" fmla="*/ 63 h 76"/>
                  <a:gd name="T42" fmla="*/ 18 w 76"/>
                  <a:gd name="T43" fmla="*/ 72 h 76"/>
                  <a:gd name="T44" fmla="*/ 28 w 76"/>
                  <a:gd name="T45" fmla="*/ 76 h 76"/>
                  <a:gd name="T46" fmla="*/ 32 w 76"/>
                  <a:gd name="T47" fmla="*/ 71 h 76"/>
                  <a:gd name="T48" fmla="*/ 38 w 76"/>
                  <a:gd name="T49" fmla="*/ 70 h 76"/>
                  <a:gd name="T50" fmla="*/ 46 w 76"/>
                  <a:gd name="T51" fmla="*/ 73 h 76"/>
                  <a:gd name="T52" fmla="*/ 53 w 76"/>
                  <a:gd name="T53" fmla="*/ 74 h 76"/>
                  <a:gd name="T54" fmla="*/ 56 w 76"/>
                  <a:gd name="T55" fmla="*/ 69 h 76"/>
                  <a:gd name="T56" fmla="*/ 61 w 76"/>
                  <a:gd name="T57" fmla="*/ 60 h 76"/>
                  <a:gd name="T58" fmla="*/ 66 w 76"/>
                  <a:gd name="T59" fmla="*/ 57 h 76"/>
                  <a:gd name="T60" fmla="*/ 72 w 76"/>
                  <a:gd name="T61" fmla="*/ 57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8 w 76"/>
                  <a:gd name="T73" fmla="*/ 42 h 76"/>
                  <a:gd name="T74" fmla="*/ 28 w 76"/>
                  <a:gd name="T75" fmla="*/ 33 h 76"/>
                  <a:gd name="T76" fmla="*/ 38 w 76"/>
                  <a:gd name="T77" fmla="*/ 27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2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3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3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3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30" y="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9" y="7"/>
                    </a:lnTo>
                    <a:lnTo>
                      <a:pt x="18" y="10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3" y="30"/>
                    </a:lnTo>
                    <a:lnTo>
                      <a:pt x="5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5" y="44"/>
                    </a:lnTo>
                    <a:lnTo>
                      <a:pt x="3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7" y="56"/>
                    </a:lnTo>
                    <a:lnTo>
                      <a:pt x="10" y="57"/>
                    </a:lnTo>
                    <a:lnTo>
                      <a:pt x="13" y="58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9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3" y="74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0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3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9" y="63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63" y="58"/>
                    </a:lnTo>
                    <a:lnTo>
                      <a:pt x="66" y="57"/>
                    </a:lnTo>
                    <a:lnTo>
                      <a:pt x="69" y="56"/>
                    </a:lnTo>
                    <a:lnTo>
                      <a:pt x="72" y="57"/>
                    </a:lnTo>
                    <a:lnTo>
                      <a:pt x="72" y="57"/>
                    </a:lnTo>
                    <a:lnTo>
                      <a:pt x="74" y="53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30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4" y="48"/>
                    </a:lnTo>
                    <a:lnTo>
                      <a:pt x="30" y="46"/>
                    </a:lnTo>
                    <a:lnTo>
                      <a:pt x="28" y="42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8" y="33"/>
                    </a:lnTo>
                    <a:lnTo>
                      <a:pt x="30" y="3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3" name="Freeform 189"/>
              <p:cNvSpPr>
                <a:spLocks noEditPoints="1"/>
              </p:cNvSpPr>
              <p:nvPr/>
            </p:nvSpPr>
            <p:spPr bwMode="auto">
              <a:xfrm>
                <a:off x="5172" y="2844"/>
                <a:ext cx="76" cy="76"/>
              </a:xfrm>
              <a:custGeom>
                <a:avLst/>
                <a:gdLst>
                  <a:gd name="T0" fmla="*/ 74 w 76"/>
                  <a:gd name="T1" fmla="*/ 23 h 76"/>
                  <a:gd name="T2" fmla="*/ 69 w 76"/>
                  <a:gd name="T3" fmla="*/ 18 h 76"/>
                  <a:gd name="T4" fmla="*/ 60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7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3 h 76"/>
                  <a:gd name="T28" fmla="*/ 2 w 76"/>
                  <a:gd name="T29" fmla="*/ 29 h 76"/>
                  <a:gd name="T30" fmla="*/ 6 w 76"/>
                  <a:gd name="T31" fmla="*/ 38 h 76"/>
                  <a:gd name="T32" fmla="*/ 4 w 76"/>
                  <a:gd name="T33" fmla="*/ 44 h 76"/>
                  <a:gd name="T34" fmla="*/ 0 w 76"/>
                  <a:gd name="T35" fmla="*/ 48 h 76"/>
                  <a:gd name="T36" fmla="*/ 4 w 76"/>
                  <a:gd name="T37" fmla="*/ 58 h 76"/>
                  <a:gd name="T38" fmla="*/ 13 w 76"/>
                  <a:gd name="T39" fmla="*/ 59 h 76"/>
                  <a:gd name="T40" fmla="*/ 17 w 76"/>
                  <a:gd name="T41" fmla="*/ 63 h 76"/>
                  <a:gd name="T42" fmla="*/ 18 w 76"/>
                  <a:gd name="T43" fmla="*/ 72 h 76"/>
                  <a:gd name="T44" fmla="*/ 27 w 76"/>
                  <a:gd name="T45" fmla="*/ 76 h 76"/>
                  <a:gd name="T46" fmla="*/ 32 w 76"/>
                  <a:gd name="T47" fmla="*/ 71 h 76"/>
                  <a:gd name="T48" fmla="*/ 38 w 76"/>
                  <a:gd name="T49" fmla="*/ 69 h 76"/>
                  <a:gd name="T50" fmla="*/ 46 w 76"/>
                  <a:gd name="T51" fmla="*/ 73 h 76"/>
                  <a:gd name="T52" fmla="*/ 52 w 76"/>
                  <a:gd name="T53" fmla="*/ 74 h 76"/>
                  <a:gd name="T54" fmla="*/ 56 w 76"/>
                  <a:gd name="T55" fmla="*/ 69 h 76"/>
                  <a:gd name="T56" fmla="*/ 60 w 76"/>
                  <a:gd name="T57" fmla="*/ 60 h 76"/>
                  <a:gd name="T58" fmla="*/ 65 w 76"/>
                  <a:gd name="T59" fmla="*/ 57 h 76"/>
                  <a:gd name="T60" fmla="*/ 72 w 76"/>
                  <a:gd name="T61" fmla="*/ 58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6 w 76"/>
                  <a:gd name="T73" fmla="*/ 42 h 76"/>
                  <a:gd name="T74" fmla="*/ 26 w 76"/>
                  <a:gd name="T75" fmla="*/ 33 h 76"/>
                  <a:gd name="T76" fmla="*/ 38 w 76"/>
                  <a:gd name="T77" fmla="*/ 26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3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5" y="18"/>
                    </a:lnTo>
                    <a:lnTo>
                      <a:pt x="62" y="17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8" y="12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9"/>
                    </a:lnTo>
                    <a:lnTo>
                      <a:pt x="4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3" y="59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8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2" y="74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9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69"/>
                    </a:lnTo>
                    <a:lnTo>
                      <a:pt x="38" y="69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2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8" y="63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2" y="59"/>
                    </a:lnTo>
                    <a:lnTo>
                      <a:pt x="65" y="57"/>
                    </a:lnTo>
                    <a:lnTo>
                      <a:pt x="69" y="57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4" y="52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29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3" y="48"/>
                    </a:lnTo>
                    <a:lnTo>
                      <a:pt x="29" y="46"/>
                    </a:lnTo>
                    <a:lnTo>
                      <a:pt x="26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3"/>
                    </a:lnTo>
                    <a:lnTo>
                      <a:pt x="29" y="30"/>
                    </a:lnTo>
                    <a:lnTo>
                      <a:pt x="33" y="27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4" name="Freeform 190"/>
              <p:cNvSpPr>
                <a:spLocks/>
              </p:cNvSpPr>
              <p:nvPr/>
            </p:nvSpPr>
            <p:spPr bwMode="auto">
              <a:xfrm>
                <a:off x="477" y="44"/>
                <a:ext cx="111" cy="36"/>
              </a:xfrm>
              <a:custGeom>
                <a:avLst/>
                <a:gdLst>
                  <a:gd name="T0" fmla="*/ 111 w 111"/>
                  <a:gd name="T1" fmla="*/ 36 h 36"/>
                  <a:gd name="T2" fmla="*/ 109 w 111"/>
                  <a:gd name="T3" fmla="*/ 27 h 36"/>
                  <a:gd name="T4" fmla="*/ 109 w 111"/>
                  <a:gd name="T5" fmla="*/ 27 h 36"/>
                  <a:gd name="T6" fmla="*/ 106 w 111"/>
                  <a:gd name="T7" fmla="*/ 19 h 36"/>
                  <a:gd name="T8" fmla="*/ 104 w 111"/>
                  <a:gd name="T9" fmla="*/ 16 h 36"/>
                  <a:gd name="T10" fmla="*/ 102 w 111"/>
                  <a:gd name="T11" fmla="*/ 13 h 36"/>
                  <a:gd name="T12" fmla="*/ 102 w 111"/>
                  <a:gd name="T13" fmla="*/ 13 h 36"/>
                  <a:gd name="T14" fmla="*/ 101 w 111"/>
                  <a:gd name="T15" fmla="*/ 9 h 36"/>
                  <a:gd name="T16" fmla="*/ 97 w 111"/>
                  <a:gd name="T17" fmla="*/ 5 h 36"/>
                  <a:gd name="T18" fmla="*/ 93 w 111"/>
                  <a:gd name="T19" fmla="*/ 1 h 36"/>
                  <a:gd name="T20" fmla="*/ 88 w 111"/>
                  <a:gd name="T21" fmla="*/ 0 h 36"/>
                  <a:gd name="T22" fmla="*/ 23 w 111"/>
                  <a:gd name="T23" fmla="*/ 0 h 36"/>
                  <a:gd name="T24" fmla="*/ 23 w 111"/>
                  <a:gd name="T25" fmla="*/ 0 h 36"/>
                  <a:gd name="T26" fmla="*/ 18 w 111"/>
                  <a:gd name="T27" fmla="*/ 1 h 36"/>
                  <a:gd name="T28" fmla="*/ 14 w 111"/>
                  <a:gd name="T29" fmla="*/ 5 h 36"/>
                  <a:gd name="T30" fmla="*/ 11 w 111"/>
                  <a:gd name="T31" fmla="*/ 8 h 36"/>
                  <a:gd name="T32" fmla="*/ 10 w 111"/>
                  <a:gd name="T33" fmla="*/ 13 h 36"/>
                  <a:gd name="T34" fmla="*/ 10 w 111"/>
                  <a:gd name="T35" fmla="*/ 13 h 36"/>
                  <a:gd name="T36" fmla="*/ 8 w 111"/>
                  <a:gd name="T37" fmla="*/ 15 h 36"/>
                  <a:gd name="T38" fmla="*/ 5 w 111"/>
                  <a:gd name="T39" fmla="*/ 18 h 36"/>
                  <a:gd name="T40" fmla="*/ 4 w 111"/>
                  <a:gd name="T41" fmla="*/ 22 h 36"/>
                  <a:gd name="T42" fmla="*/ 3 w 111"/>
                  <a:gd name="T43" fmla="*/ 27 h 36"/>
                  <a:gd name="T44" fmla="*/ 0 w 111"/>
                  <a:gd name="T4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1" h="36">
                    <a:moveTo>
                      <a:pt x="111" y="36"/>
                    </a:moveTo>
                    <a:lnTo>
                      <a:pt x="109" y="27"/>
                    </a:lnTo>
                    <a:lnTo>
                      <a:pt x="109" y="27"/>
                    </a:lnTo>
                    <a:lnTo>
                      <a:pt x="106" y="19"/>
                    </a:lnTo>
                    <a:lnTo>
                      <a:pt x="104" y="16"/>
                    </a:lnTo>
                    <a:lnTo>
                      <a:pt x="102" y="13"/>
                    </a:lnTo>
                    <a:lnTo>
                      <a:pt x="102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3" y="1"/>
                    </a:lnTo>
                    <a:lnTo>
                      <a:pt x="8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1"/>
                    </a:lnTo>
                    <a:lnTo>
                      <a:pt x="14" y="5"/>
                    </a:lnTo>
                    <a:lnTo>
                      <a:pt x="11" y="8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5" y="18"/>
                    </a:lnTo>
                    <a:lnTo>
                      <a:pt x="4" y="22"/>
                    </a:lnTo>
                    <a:lnTo>
                      <a:pt x="3" y="27"/>
                    </a:lnTo>
                    <a:lnTo>
                      <a:pt x="0" y="3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5" name="Freeform 191"/>
              <p:cNvSpPr>
                <a:spLocks/>
              </p:cNvSpPr>
              <p:nvPr/>
            </p:nvSpPr>
            <p:spPr bwMode="auto">
              <a:xfrm>
                <a:off x="488" y="68"/>
                <a:ext cx="88" cy="12"/>
              </a:xfrm>
              <a:custGeom>
                <a:avLst/>
                <a:gdLst>
                  <a:gd name="T0" fmla="*/ 0 w 88"/>
                  <a:gd name="T1" fmla="*/ 12 h 12"/>
                  <a:gd name="T2" fmla="*/ 2 w 88"/>
                  <a:gd name="T3" fmla="*/ 6 h 12"/>
                  <a:gd name="T4" fmla="*/ 2 w 88"/>
                  <a:gd name="T5" fmla="*/ 6 h 12"/>
                  <a:gd name="T6" fmla="*/ 3 w 88"/>
                  <a:gd name="T7" fmla="*/ 2 h 12"/>
                  <a:gd name="T8" fmla="*/ 4 w 88"/>
                  <a:gd name="T9" fmla="*/ 0 h 12"/>
                  <a:gd name="T10" fmla="*/ 4 w 88"/>
                  <a:gd name="T11" fmla="*/ 0 h 12"/>
                  <a:gd name="T12" fmla="*/ 8 w 88"/>
                  <a:gd name="T13" fmla="*/ 2 h 12"/>
                  <a:gd name="T14" fmla="*/ 12 w 88"/>
                  <a:gd name="T15" fmla="*/ 3 h 12"/>
                  <a:gd name="T16" fmla="*/ 77 w 88"/>
                  <a:gd name="T17" fmla="*/ 3 h 12"/>
                  <a:gd name="T18" fmla="*/ 77 w 88"/>
                  <a:gd name="T19" fmla="*/ 3 h 12"/>
                  <a:gd name="T20" fmla="*/ 81 w 88"/>
                  <a:gd name="T21" fmla="*/ 2 h 12"/>
                  <a:gd name="T22" fmla="*/ 85 w 88"/>
                  <a:gd name="T23" fmla="*/ 0 h 12"/>
                  <a:gd name="T24" fmla="*/ 85 w 88"/>
                  <a:gd name="T25" fmla="*/ 0 h 12"/>
                  <a:gd name="T26" fmla="*/ 86 w 88"/>
                  <a:gd name="T27" fmla="*/ 6 h 12"/>
                  <a:gd name="T28" fmla="*/ 88 w 88"/>
                  <a:gd name="T2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2">
                    <a:moveTo>
                      <a:pt x="0" y="12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2" y="3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81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6" y="6"/>
                    </a:lnTo>
                    <a:lnTo>
                      <a:pt x="88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6" name="Freeform 192"/>
              <p:cNvSpPr>
                <a:spLocks/>
              </p:cNvSpPr>
              <p:nvPr/>
            </p:nvSpPr>
            <p:spPr bwMode="auto">
              <a:xfrm>
                <a:off x="392" y="88"/>
                <a:ext cx="281" cy="95"/>
              </a:xfrm>
              <a:custGeom>
                <a:avLst/>
                <a:gdLst>
                  <a:gd name="T0" fmla="*/ 262 w 281"/>
                  <a:gd name="T1" fmla="*/ 0 h 95"/>
                  <a:gd name="T2" fmla="*/ 19 w 281"/>
                  <a:gd name="T3" fmla="*/ 0 h 95"/>
                  <a:gd name="T4" fmla="*/ 19 w 281"/>
                  <a:gd name="T5" fmla="*/ 0 h 95"/>
                  <a:gd name="T6" fmla="*/ 16 w 281"/>
                  <a:gd name="T7" fmla="*/ 1 h 95"/>
                  <a:gd name="T8" fmla="*/ 12 w 281"/>
                  <a:gd name="T9" fmla="*/ 2 h 95"/>
                  <a:gd name="T10" fmla="*/ 9 w 281"/>
                  <a:gd name="T11" fmla="*/ 4 h 95"/>
                  <a:gd name="T12" fmla="*/ 6 w 281"/>
                  <a:gd name="T13" fmla="*/ 6 h 95"/>
                  <a:gd name="T14" fmla="*/ 3 w 281"/>
                  <a:gd name="T15" fmla="*/ 9 h 95"/>
                  <a:gd name="T16" fmla="*/ 1 w 281"/>
                  <a:gd name="T17" fmla="*/ 12 h 95"/>
                  <a:gd name="T18" fmla="*/ 0 w 281"/>
                  <a:gd name="T19" fmla="*/ 15 h 95"/>
                  <a:gd name="T20" fmla="*/ 0 w 281"/>
                  <a:gd name="T21" fmla="*/ 19 h 95"/>
                  <a:gd name="T22" fmla="*/ 0 w 281"/>
                  <a:gd name="T23" fmla="*/ 42 h 95"/>
                  <a:gd name="T24" fmla="*/ 0 w 281"/>
                  <a:gd name="T25" fmla="*/ 42 h 95"/>
                  <a:gd name="T26" fmla="*/ 0 w 281"/>
                  <a:gd name="T27" fmla="*/ 49 h 95"/>
                  <a:gd name="T28" fmla="*/ 1 w 281"/>
                  <a:gd name="T29" fmla="*/ 55 h 95"/>
                  <a:gd name="T30" fmla="*/ 1 w 281"/>
                  <a:gd name="T31" fmla="*/ 55 h 95"/>
                  <a:gd name="T32" fmla="*/ 2 w 281"/>
                  <a:gd name="T33" fmla="*/ 56 h 95"/>
                  <a:gd name="T34" fmla="*/ 2 w 281"/>
                  <a:gd name="T35" fmla="*/ 56 h 95"/>
                  <a:gd name="T36" fmla="*/ 5 w 281"/>
                  <a:gd name="T37" fmla="*/ 57 h 95"/>
                  <a:gd name="T38" fmla="*/ 9 w 281"/>
                  <a:gd name="T39" fmla="*/ 59 h 95"/>
                  <a:gd name="T40" fmla="*/ 20 w 281"/>
                  <a:gd name="T41" fmla="*/ 62 h 95"/>
                  <a:gd name="T42" fmla="*/ 124 w 281"/>
                  <a:gd name="T43" fmla="*/ 94 h 95"/>
                  <a:gd name="T44" fmla="*/ 124 w 281"/>
                  <a:gd name="T45" fmla="*/ 94 h 95"/>
                  <a:gd name="T46" fmla="*/ 127 w 281"/>
                  <a:gd name="T47" fmla="*/ 95 h 95"/>
                  <a:gd name="T48" fmla="*/ 127 w 281"/>
                  <a:gd name="T49" fmla="*/ 92 h 95"/>
                  <a:gd name="T50" fmla="*/ 127 w 281"/>
                  <a:gd name="T51" fmla="*/ 92 h 95"/>
                  <a:gd name="T52" fmla="*/ 128 w 281"/>
                  <a:gd name="T53" fmla="*/ 87 h 95"/>
                  <a:gd name="T54" fmla="*/ 131 w 281"/>
                  <a:gd name="T55" fmla="*/ 82 h 95"/>
                  <a:gd name="T56" fmla="*/ 135 w 281"/>
                  <a:gd name="T57" fmla="*/ 79 h 95"/>
                  <a:gd name="T58" fmla="*/ 140 w 281"/>
                  <a:gd name="T59" fmla="*/ 78 h 95"/>
                  <a:gd name="T60" fmla="*/ 140 w 281"/>
                  <a:gd name="T61" fmla="*/ 78 h 95"/>
                  <a:gd name="T62" fmla="*/ 146 w 281"/>
                  <a:gd name="T63" fmla="*/ 79 h 95"/>
                  <a:gd name="T64" fmla="*/ 151 w 281"/>
                  <a:gd name="T65" fmla="*/ 82 h 95"/>
                  <a:gd name="T66" fmla="*/ 154 w 281"/>
                  <a:gd name="T67" fmla="*/ 87 h 95"/>
                  <a:gd name="T68" fmla="*/ 155 w 281"/>
                  <a:gd name="T69" fmla="*/ 92 h 95"/>
                  <a:gd name="T70" fmla="*/ 155 w 281"/>
                  <a:gd name="T71" fmla="*/ 95 h 95"/>
                  <a:gd name="T72" fmla="*/ 155 w 281"/>
                  <a:gd name="T73" fmla="*/ 95 h 95"/>
                  <a:gd name="T74" fmla="*/ 158 w 281"/>
                  <a:gd name="T75" fmla="*/ 94 h 95"/>
                  <a:gd name="T76" fmla="*/ 262 w 281"/>
                  <a:gd name="T77" fmla="*/ 62 h 95"/>
                  <a:gd name="T78" fmla="*/ 262 w 281"/>
                  <a:gd name="T79" fmla="*/ 62 h 95"/>
                  <a:gd name="T80" fmla="*/ 273 w 281"/>
                  <a:gd name="T81" fmla="*/ 59 h 95"/>
                  <a:gd name="T82" fmla="*/ 276 w 281"/>
                  <a:gd name="T83" fmla="*/ 57 h 95"/>
                  <a:gd name="T84" fmla="*/ 279 w 281"/>
                  <a:gd name="T85" fmla="*/ 56 h 95"/>
                  <a:gd name="T86" fmla="*/ 279 w 281"/>
                  <a:gd name="T87" fmla="*/ 56 h 95"/>
                  <a:gd name="T88" fmla="*/ 280 w 281"/>
                  <a:gd name="T89" fmla="*/ 55 h 95"/>
                  <a:gd name="T90" fmla="*/ 280 w 281"/>
                  <a:gd name="T91" fmla="*/ 55 h 95"/>
                  <a:gd name="T92" fmla="*/ 281 w 281"/>
                  <a:gd name="T93" fmla="*/ 49 h 95"/>
                  <a:gd name="T94" fmla="*/ 281 w 281"/>
                  <a:gd name="T95" fmla="*/ 42 h 95"/>
                  <a:gd name="T96" fmla="*/ 281 w 281"/>
                  <a:gd name="T97" fmla="*/ 19 h 95"/>
                  <a:gd name="T98" fmla="*/ 281 w 281"/>
                  <a:gd name="T99" fmla="*/ 19 h 95"/>
                  <a:gd name="T100" fmla="*/ 281 w 281"/>
                  <a:gd name="T101" fmla="*/ 15 h 95"/>
                  <a:gd name="T102" fmla="*/ 280 w 281"/>
                  <a:gd name="T103" fmla="*/ 12 h 95"/>
                  <a:gd name="T104" fmla="*/ 278 w 281"/>
                  <a:gd name="T105" fmla="*/ 9 h 95"/>
                  <a:gd name="T106" fmla="*/ 276 w 281"/>
                  <a:gd name="T107" fmla="*/ 6 h 95"/>
                  <a:gd name="T108" fmla="*/ 273 w 281"/>
                  <a:gd name="T109" fmla="*/ 4 h 95"/>
                  <a:gd name="T110" fmla="*/ 270 w 281"/>
                  <a:gd name="T111" fmla="*/ 2 h 95"/>
                  <a:gd name="T112" fmla="*/ 266 w 281"/>
                  <a:gd name="T113" fmla="*/ 1 h 95"/>
                  <a:gd name="T114" fmla="*/ 262 w 281"/>
                  <a:gd name="T115" fmla="*/ 0 h 95"/>
                  <a:gd name="T116" fmla="*/ 262 w 281"/>
                  <a:gd name="T1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1" h="95">
                    <a:moveTo>
                      <a:pt x="262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5" y="57"/>
                    </a:lnTo>
                    <a:lnTo>
                      <a:pt x="9" y="59"/>
                    </a:lnTo>
                    <a:lnTo>
                      <a:pt x="20" y="62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7" y="95"/>
                    </a:lnTo>
                    <a:lnTo>
                      <a:pt x="127" y="92"/>
                    </a:lnTo>
                    <a:lnTo>
                      <a:pt x="127" y="92"/>
                    </a:lnTo>
                    <a:lnTo>
                      <a:pt x="128" y="87"/>
                    </a:lnTo>
                    <a:lnTo>
                      <a:pt x="131" y="82"/>
                    </a:lnTo>
                    <a:lnTo>
                      <a:pt x="135" y="79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46" y="79"/>
                    </a:lnTo>
                    <a:lnTo>
                      <a:pt x="151" y="82"/>
                    </a:lnTo>
                    <a:lnTo>
                      <a:pt x="154" y="87"/>
                    </a:lnTo>
                    <a:lnTo>
                      <a:pt x="155" y="92"/>
                    </a:lnTo>
                    <a:lnTo>
                      <a:pt x="155" y="95"/>
                    </a:lnTo>
                    <a:lnTo>
                      <a:pt x="155" y="95"/>
                    </a:lnTo>
                    <a:lnTo>
                      <a:pt x="158" y="94"/>
                    </a:lnTo>
                    <a:lnTo>
                      <a:pt x="262" y="62"/>
                    </a:lnTo>
                    <a:lnTo>
                      <a:pt x="262" y="62"/>
                    </a:lnTo>
                    <a:lnTo>
                      <a:pt x="273" y="59"/>
                    </a:lnTo>
                    <a:lnTo>
                      <a:pt x="276" y="57"/>
                    </a:lnTo>
                    <a:lnTo>
                      <a:pt x="279" y="56"/>
                    </a:lnTo>
                    <a:lnTo>
                      <a:pt x="279" y="56"/>
                    </a:lnTo>
                    <a:lnTo>
                      <a:pt x="280" y="55"/>
                    </a:lnTo>
                    <a:lnTo>
                      <a:pt x="280" y="55"/>
                    </a:lnTo>
                    <a:lnTo>
                      <a:pt x="281" y="49"/>
                    </a:lnTo>
                    <a:lnTo>
                      <a:pt x="281" y="42"/>
                    </a:lnTo>
                    <a:lnTo>
                      <a:pt x="281" y="19"/>
                    </a:lnTo>
                    <a:lnTo>
                      <a:pt x="281" y="19"/>
                    </a:lnTo>
                    <a:lnTo>
                      <a:pt x="281" y="15"/>
                    </a:lnTo>
                    <a:lnTo>
                      <a:pt x="280" y="12"/>
                    </a:lnTo>
                    <a:lnTo>
                      <a:pt x="278" y="9"/>
                    </a:lnTo>
                    <a:lnTo>
                      <a:pt x="276" y="6"/>
                    </a:lnTo>
                    <a:lnTo>
                      <a:pt x="273" y="4"/>
                    </a:lnTo>
                    <a:lnTo>
                      <a:pt x="270" y="2"/>
                    </a:lnTo>
                    <a:lnTo>
                      <a:pt x="266" y="1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7" name="Freeform 193"/>
              <p:cNvSpPr>
                <a:spLocks/>
              </p:cNvSpPr>
              <p:nvPr/>
            </p:nvSpPr>
            <p:spPr bwMode="auto">
              <a:xfrm>
                <a:off x="519" y="192"/>
                <a:ext cx="28" cy="20"/>
              </a:xfrm>
              <a:custGeom>
                <a:avLst/>
                <a:gdLst>
                  <a:gd name="T0" fmla="*/ 28 w 28"/>
                  <a:gd name="T1" fmla="*/ 0 h 20"/>
                  <a:gd name="T2" fmla="*/ 28 w 28"/>
                  <a:gd name="T3" fmla="*/ 7 h 20"/>
                  <a:gd name="T4" fmla="*/ 28 w 28"/>
                  <a:gd name="T5" fmla="*/ 7 h 20"/>
                  <a:gd name="T6" fmla="*/ 27 w 28"/>
                  <a:gd name="T7" fmla="*/ 12 h 20"/>
                  <a:gd name="T8" fmla="*/ 24 w 28"/>
                  <a:gd name="T9" fmla="*/ 16 h 20"/>
                  <a:gd name="T10" fmla="*/ 19 w 28"/>
                  <a:gd name="T11" fmla="*/ 19 h 20"/>
                  <a:gd name="T12" fmla="*/ 13 w 28"/>
                  <a:gd name="T13" fmla="*/ 20 h 20"/>
                  <a:gd name="T14" fmla="*/ 13 w 28"/>
                  <a:gd name="T15" fmla="*/ 20 h 20"/>
                  <a:gd name="T16" fmla="*/ 8 w 28"/>
                  <a:gd name="T17" fmla="*/ 19 h 20"/>
                  <a:gd name="T18" fmla="*/ 4 w 28"/>
                  <a:gd name="T19" fmla="*/ 16 h 20"/>
                  <a:gd name="T20" fmla="*/ 1 w 28"/>
                  <a:gd name="T21" fmla="*/ 12 h 20"/>
                  <a:gd name="T22" fmla="*/ 0 w 28"/>
                  <a:gd name="T23" fmla="*/ 7 h 20"/>
                  <a:gd name="T24" fmla="*/ 0 w 28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0">
                    <a:moveTo>
                      <a:pt x="28" y="0"/>
                    </a:moveTo>
                    <a:lnTo>
                      <a:pt x="28" y="7"/>
                    </a:lnTo>
                    <a:lnTo>
                      <a:pt x="28" y="7"/>
                    </a:lnTo>
                    <a:lnTo>
                      <a:pt x="27" y="12"/>
                    </a:lnTo>
                    <a:lnTo>
                      <a:pt x="24" y="16"/>
                    </a:lnTo>
                    <a:lnTo>
                      <a:pt x="19" y="19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8" y="19"/>
                    </a:lnTo>
                    <a:lnTo>
                      <a:pt x="4" y="16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8" name="Freeform 194"/>
              <p:cNvSpPr>
                <a:spLocks/>
              </p:cNvSpPr>
              <p:nvPr/>
            </p:nvSpPr>
            <p:spPr bwMode="auto">
              <a:xfrm>
                <a:off x="394" y="153"/>
                <a:ext cx="277" cy="138"/>
              </a:xfrm>
              <a:custGeom>
                <a:avLst/>
                <a:gdLst>
                  <a:gd name="T0" fmla="*/ 0 w 277"/>
                  <a:gd name="T1" fmla="*/ 0 h 138"/>
                  <a:gd name="T2" fmla="*/ 0 w 277"/>
                  <a:gd name="T3" fmla="*/ 119 h 138"/>
                  <a:gd name="T4" fmla="*/ 0 w 277"/>
                  <a:gd name="T5" fmla="*/ 119 h 138"/>
                  <a:gd name="T6" fmla="*/ 0 w 277"/>
                  <a:gd name="T7" fmla="*/ 123 h 138"/>
                  <a:gd name="T8" fmla="*/ 1 w 277"/>
                  <a:gd name="T9" fmla="*/ 126 h 138"/>
                  <a:gd name="T10" fmla="*/ 4 w 277"/>
                  <a:gd name="T11" fmla="*/ 129 h 138"/>
                  <a:gd name="T12" fmla="*/ 6 w 277"/>
                  <a:gd name="T13" fmla="*/ 132 h 138"/>
                  <a:gd name="T14" fmla="*/ 9 w 277"/>
                  <a:gd name="T15" fmla="*/ 134 h 138"/>
                  <a:gd name="T16" fmla="*/ 12 w 277"/>
                  <a:gd name="T17" fmla="*/ 136 h 138"/>
                  <a:gd name="T18" fmla="*/ 16 w 277"/>
                  <a:gd name="T19" fmla="*/ 137 h 138"/>
                  <a:gd name="T20" fmla="*/ 20 w 277"/>
                  <a:gd name="T21" fmla="*/ 138 h 138"/>
                  <a:gd name="T22" fmla="*/ 258 w 277"/>
                  <a:gd name="T23" fmla="*/ 138 h 138"/>
                  <a:gd name="T24" fmla="*/ 258 w 277"/>
                  <a:gd name="T25" fmla="*/ 138 h 138"/>
                  <a:gd name="T26" fmla="*/ 262 w 277"/>
                  <a:gd name="T27" fmla="*/ 137 h 138"/>
                  <a:gd name="T28" fmla="*/ 265 w 277"/>
                  <a:gd name="T29" fmla="*/ 136 h 138"/>
                  <a:gd name="T30" fmla="*/ 269 w 277"/>
                  <a:gd name="T31" fmla="*/ 134 h 138"/>
                  <a:gd name="T32" fmla="*/ 271 w 277"/>
                  <a:gd name="T33" fmla="*/ 132 h 138"/>
                  <a:gd name="T34" fmla="*/ 274 w 277"/>
                  <a:gd name="T35" fmla="*/ 129 h 138"/>
                  <a:gd name="T36" fmla="*/ 275 w 277"/>
                  <a:gd name="T37" fmla="*/ 126 h 138"/>
                  <a:gd name="T38" fmla="*/ 276 w 277"/>
                  <a:gd name="T39" fmla="*/ 123 h 138"/>
                  <a:gd name="T40" fmla="*/ 277 w 277"/>
                  <a:gd name="T41" fmla="*/ 119 h 138"/>
                  <a:gd name="T42" fmla="*/ 277 w 277"/>
                  <a:gd name="T4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7" h="138">
                    <a:moveTo>
                      <a:pt x="0" y="0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1" y="126"/>
                    </a:lnTo>
                    <a:lnTo>
                      <a:pt x="4" y="129"/>
                    </a:lnTo>
                    <a:lnTo>
                      <a:pt x="6" y="132"/>
                    </a:lnTo>
                    <a:lnTo>
                      <a:pt x="9" y="134"/>
                    </a:lnTo>
                    <a:lnTo>
                      <a:pt x="12" y="136"/>
                    </a:lnTo>
                    <a:lnTo>
                      <a:pt x="16" y="137"/>
                    </a:lnTo>
                    <a:lnTo>
                      <a:pt x="20" y="138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62" y="137"/>
                    </a:lnTo>
                    <a:lnTo>
                      <a:pt x="265" y="136"/>
                    </a:lnTo>
                    <a:lnTo>
                      <a:pt x="269" y="134"/>
                    </a:lnTo>
                    <a:lnTo>
                      <a:pt x="271" y="132"/>
                    </a:lnTo>
                    <a:lnTo>
                      <a:pt x="274" y="129"/>
                    </a:lnTo>
                    <a:lnTo>
                      <a:pt x="275" y="126"/>
                    </a:lnTo>
                    <a:lnTo>
                      <a:pt x="276" y="123"/>
                    </a:lnTo>
                    <a:lnTo>
                      <a:pt x="277" y="119"/>
                    </a:lnTo>
                    <a:lnTo>
                      <a:pt x="27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19" name="Freeform 195"/>
              <p:cNvSpPr>
                <a:spLocks/>
              </p:cNvSpPr>
              <p:nvPr/>
            </p:nvSpPr>
            <p:spPr bwMode="auto">
              <a:xfrm>
                <a:off x="191" y="799"/>
                <a:ext cx="89" cy="90"/>
              </a:xfrm>
              <a:custGeom>
                <a:avLst/>
                <a:gdLst>
                  <a:gd name="T0" fmla="*/ 89 w 89"/>
                  <a:gd name="T1" fmla="*/ 3 h 90"/>
                  <a:gd name="T2" fmla="*/ 89 w 89"/>
                  <a:gd name="T3" fmla="*/ 3 h 90"/>
                  <a:gd name="T4" fmla="*/ 84 w 89"/>
                  <a:gd name="T5" fmla="*/ 14 h 90"/>
                  <a:gd name="T6" fmla="*/ 79 w 89"/>
                  <a:gd name="T7" fmla="*/ 25 h 90"/>
                  <a:gd name="T8" fmla="*/ 76 w 89"/>
                  <a:gd name="T9" fmla="*/ 38 h 90"/>
                  <a:gd name="T10" fmla="*/ 75 w 89"/>
                  <a:gd name="T11" fmla="*/ 53 h 90"/>
                  <a:gd name="T12" fmla="*/ 75 w 89"/>
                  <a:gd name="T13" fmla="*/ 53 h 90"/>
                  <a:gd name="T14" fmla="*/ 76 w 89"/>
                  <a:gd name="T15" fmla="*/ 66 h 90"/>
                  <a:gd name="T16" fmla="*/ 77 w 89"/>
                  <a:gd name="T17" fmla="*/ 75 h 90"/>
                  <a:gd name="T18" fmla="*/ 77 w 89"/>
                  <a:gd name="T19" fmla="*/ 75 h 90"/>
                  <a:gd name="T20" fmla="*/ 77 w 89"/>
                  <a:gd name="T21" fmla="*/ 82 h 90"/>
                  <a:gd name="T22" fmla="*/ 74 w 89"/>
                  <a:gd name="T23" fmla="*/ 86 h 90"/>
                  <a:gd name="T24" fmla="*/ 70 w 89"/>
                  <a:gd name="T25" fmla="*/ 89 h 90"/>
                  <a:gd name="T26" fmla="*/ 65 w 89"/>
                  <a:gd name="T27" fmla="*/ 90 h 90"/>
                  <a:gd name="T28" fmla="*/ 26 w 89"/>
                  <a:gd name="T29" fmla="*/ 90 h 90"/>
                  <a:gd name="T30" fmla="*/ 26 w 89"/>
                  <a:gd name="T31" fmla="*/ 90 h 90"/>
                  <a:gd name="T32" fmla="*/ 20 w 89"/>
                  <a:gd name="T33" fmla="*/ 89 h 90"/>
                  <a:gd name="T34" fmla="*/ 16 w 89"/>
                  <a:gd name="T35" fmla="*/ 86 h 90"/>
                  <a:gd name="T36" fmla="*/ 14 w 89"/>
                  <a:gd name="T37" fmla="*/ 82 h 90"/>
                  <a:gd name="T38" fmla="*/ 14 w 89"/>
                  <a:gd name="T39" fmla="*/ 75 h 90"/>
                  <a:gd name="T40" fmla="*/ 14 w 89"/>
                  <a:gd name="T41" fmla="*/ 75 h 90"/>
                  <a:gd name="T42" fmla="*/ 16 w 89"/>
                  <a:gd name="T43" fmla="*/ 51 h 90"/>
                  <a:gd name="T44" fmla="*/ 16 w 89"/>
                  <a:gd name="T45" fmla="*/ 51 h 90"/>
                  <a:gd name="T46" fmla="*/ 5 w 89"/>
                  <a:gd name="T47" fmla="*/ 46 h 90"/>
                  <a:gd name="T48" fmla="*/ 0 w 89"/>
                  <a:gd name="T49" fmla="*/ 43 h 90"/>
                  <a:gd name="T50" fmla="*/ 0 w 89"/>
                  <a:gd name="T51" fmla="*/ 43 h 90"/>
                  <a:gd name="T52" fmla="*/ 6 w 89"/>
                  <a:gd name="T53" fmla="*/ 33 h 90"/>
                  <a:gd name="T54" fmla="*/ 12 w 89"/>
                  <a:gd name="T55" fmla="*/ 23 h 90"/>
                  <a:gd name="T56" fmla="*/ 17 w 89"/>
                  <a:gd name="T57" fmla="*/ 12 h 90"/>
                  <a:gd name="T58" fmla="*/ 20 w 89"/>
                  <a:gd name="T5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90">
                    <a:moveTo>
                      <a:pt x="89" y="3"/>
                    </a:moveTo>
                    <a:lnTo>
                      <a:pt x="89" y="3"/>
                    </a:lnTo>
                    <a:lnTo>
                      <a:pt x="84" y="14"/>
                    </a:lnTo>
                    <a:lnTo>
                      <a:pt x="79" y="25"/>
                    </a:lnTo>
                    <a:lnTo>
                      <a:pt x="76" y="38"/>
                    </a:lnTo>
                    <a:lnTo>
                      <a:pt x="75" y="53"/>
                    </a:lnTo>
                    <a:lnTo>
                      <a:pt x="75" y="53"/>
                    </a:lnTo>
                    <a:lnTo>
                      <a:pt x="76" y="66"/>
                    </a:lnTo>
                    <a:lnTo>
                      <a:pt x="77" y="75"/>
                    </a:lnTo>
                    <a:lnTo>
                      <a:pt x="77" y="75"/>
                    </a:lnTo>
                    <a:lnTo>
                      <a:pt x="77" y="82"/>
                    </a:lnTo>
                    <a:lnTo>
                      <a:pt x="74" y="86"/>
                    </a:lnTo>
                    <a:lnTo>
                      <a:pt x="70" y="89"/>
                    </a:lnTo>
                    <a:lnTo>
                      <a:pt x="65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0" y="89"/>
                    </a:lnTo>
                    <a:lnTo>
                      <a:pt x="16" y="86"/>
                    </a:lnTo>
                    <a:lnTo>
                      <a:pt x="14" y="82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5" y="46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6" y="33"/>
                    </a:lnTo>
                    <a:lnTo>
                      <a:pt x="12" y="23"/>
                    </a:lnTo>
                    <a:lnTo>
                      <a:pt x="17" y="1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0" name="Freeform 196"/>
              <p:cNvSpPr>
                <a:spLocks/>
              </p:cNvSpPr>
              <p:nvPr/>
            </p:nvSpPr>
            <p:spPr bwMode="auto">
              <a:xfrm>
                <a:off x="40" y="714"/>
                <a:ext cx="30" cy="56"/>
              </a:xfrm>
              <a:custGeom>
                <a:avLst/>
                <a:gdLst>
                  <a:gd name="T0" fmla="*/ 30 w 30"/>
                  <a:gd name="T1" fmla="*/ 56 h 56"/>
                  <a:gd name="T2" fmla="*/ 0 w 30"/>
                  <a:gd name="T3" fmla="*/ 49 h 56"/>
                  <a:gd name="T4" fmla="*/ 0 w 30"/>
                  <a:gd name="T5" fmla="*/ 7 h 56"/>
                  <a:gd name="T6" fmla="*/ 30 w 30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6">
                    <a:moveTo>
                      <a:pt x="30" y="56"/>
                    </a:moveTo>
                    <a:lnTo>
                      <a:pt x="0" y="49"/>
                    </a:lnTo>
                    <a:lnTo>
                      <a:pt x="0" y="7"/>
                    </a:lnTo>
                    <a:lnTo>
                      <a:pt x="3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1" name="Freeform 197"/>
              <p:cNvSpPr>
                <a:spLocks/>
              </p:cNvSpPr>
              <p:nvPr/>
            </p:nvSpPr>
            <p:spPr bwMode="auto">
              <a:xfrm>
                <a:off x="117" y="692"/>
                <a:ext cx="217" cy="128"/>
              </a:xfrm>
              <a:custGeom>
                <a:avLst/>
                <a:gdLst>
                  <a:gd name="T0" fmla="*/ 112 w 217"/>
                  <a:gd name="T1" fmla="*/ 6 h 128"/>
                  <a:gd name="T2" fmla="*/ 112 w 217"/>
                  <a:gd name="T3" fmla="*/ 6 h 128"/>
                  <a:gd name="T4" fmla="*/ 112 w 217"/>
                  <a:gd name="T5" fmla="*/ 6 h 128"/>
                  <a:gd name="T6" fmla="*/ 112 w 217"/>
                  <a:gd name="T7" fmla="*/ 6 h 128"/>
                  <a:gd name="T8" fmla="*/ 115 w 217"/>
                  <a:gd name="T9" fmla="*/ 3 h 128"/>
                  <a:gd name="T10" fmla="*/ 118 w 217"/>
                  <a:gd name="T11" fmla="*/ 1 h 128"/>
                  <a:gd name="T12" fmla="*/ 121 w 217"/>
                  <a:gd name="T13" fmla="*/ 0 h 128"/>
                  <a:gd name="T14" fmla="*/ 125 w 217"/>
                  <a:gd name="T15" fmla="*/ 0 h 128"/>
                  <a:gd name="T16" fmla="*/ 186 w 217"/>
                  <a:gd name="T17" fmla="*/ 0 h 128"/>
                  <a:gd name="T18" fmla="*/ 186 w 217"/>
                  <a:gd name="T19" fmla="*/ 0 h 128"/>
                  <a:gd name="T20" fmla="*/ 190 w 217"/>
                  <a:gd name="T21" fmla="*/ 0 h 128"/>
                  <a:gd name="T22" fmla="*/ 194 w 217"/>
                  <a:gd name="T23" fmla="*/ 1 h 128"/>
                  <a:gd name="T24" fmla="*/ 197 w 217"/>
                  <a:gd name="T25" fmla="*/ 3 h 128"/>
                  <a:gd name="T26" fmla="*/ 200 w 217"/>
                  <a:gd name="T27" fmla="*/ 6 h 128"/>
                  <a:gd name="T28" fmla="*/ 203 w 217"/>
                  <a:gd name="T29" fmla="*/ 9 h 128"/>
                  <a:gd name="T30" fmla="*/ 205 w 217"/>
                  <a:gd name="T31" fmla="*/ 13 h 128"/>
                  <a:gd name="T32" fmla="*/ 206 w 217"/>
                  <a:gd name="T33" fmla="*/ 16 h 128"/>
                  <a:gd name="T34" fmla="*/ 206 w 217"/>
                  <a:gd name="T35" fmla="*/ 20 h 128"/>
                  <a:gd name="T36" fmla="*/ 206 w 217"/>
                  <a:gd name="T37" fmla="*/ 33 h 128"/>
                  <a:gd name="T38" fmla="*/ 206 w 217"/>
                  <a:gd name="T39" fmla="*/ 35 h 128"/>
                  <a:gd name="T40" fmla="*/ 206 w 217"/>
                  <a:gd name="T41" fmla="*/ 35 h 128"/>
                  <a:gd name="T42" fmla="*/ 211 w 217"/>
                  <a:gd name="T43" fmla="*/ 37 h 128"/>
                  <a:gd name="T44" fmla="*/ 214 w 217"/>
                  <a:gd name="T45" fmla="*/ 42 h 128"/>
                  <a:gd name="T46" fmla="*/ 216 w 217"/>
                  <a:gd name="T47" fmla="*/ 46 h 128"/>
                  <a:gd name="T48" fmla="*/ 217 w 217"/>
                  <a:gd name="T49" fmla="*/ 50 h 128"/>
                  <a:gd name="T50" fmla="*/ 217 w 217"/>
                  <a:gd name="T51" fmla="*/ 50 h 128"/>
                  <a:gd name="T52" fmla="*/ 216 w 217"/>
                  <a:gd name="T53" fmla="*/ 55 h 128"/>
                  <a:gd name="T54" fmla="*/ 214 w 217"/>
                  <a:gd name="T55" fmla="*/ 59 h 128"/>
                  <a:gd name="T56" fmla="*/ 211 w 217"/>
                  <a:gd name="T57" fmla="*/ 63 h 128"/>
                  <a:gd name="T58" fmla="*/ 206 w 217"/>
                  <a:gd name="T59" fmla="*/ 65 h 128"/>
                  <a:gd name="T60" fmla="*/ 206 w 217"/>
                  <a:gd name="T61" fmla="*/ 67 h 128"/>
                  <a:gd name="T62" fmla="*/ 206 w 217"/>
                  <a:gd name="T63" fmla="*/ 81 h 128"/>
                  <a:gd name="T64" fmla="*/ 206 w 217"/>
                  <a:gd name="T65" fmla="*/ 81 h 128"/>
                  <a:gd name="T66" fmla="*/ 206 w 217"/>
                  <a:gd name="T67" fmla="*/ 85 h 128"/>
                  <a:gd name="T68" fmla="*/ 205 w 217"/>
                  <a:gd name="T69" fmla="*/ 89 h 128"/>
                  <a:gd name="T70" fmla="*/ 203 w 217"/>
                  <a:gd name="T71" fmla="*/ 92 h 128"/>
                  <a:gd name="T72" fmla="*/ 200 w 217"/>
                  <a:gd name="T73" fmla="*/ 95 h 128"/>
                  <a:gd name="T74" fmla="*/ 197 w 217"/>
                  <a:gd name="T75" fmla="*/ 97 h 128"/>
                  <a:gd name="T76" fmla="*/ 194 w 217"/>
                  <a:gd name="T77" fmla="*/ 99 h 128"/>
                  <a:gd name="T78" fmla="*/ 190 w 217"/>
                  <a:gd name="T79" fmla="*/ 100 h 128"/>
                  <a:gd name="T80" fmla="*/ 186 w 217"/>
                  <a:gd name="T81" fmla="*/ 101 h 128"/>
                  <a:gd name="T82" fmla="*/ 125 w 217"/>
                  <a:gd name="T83" fmla="*/ 101 h 128"/>
                  <a:gd name="T84" fmla="*/ 125 w 217"/>
                  <a:gd name="T85" fmla="*/ 101 h 128"/>
                  <a:gd name="T86" fmla="*/ 121 w 217"/>
                  <a:gd name="T87" fmla="*/ 100 h 128"/>
                  <a:gd name="T88" fmla="*/ 118 w 217"/>
                  <a:gd name="T89" fmla="*/ 99 h 128"/>
                  <a:gd name="T90" fmla="*/ 115 w 217"/>
                  <a:gd name="T91" fmla="*/ 98 h 128"/>
                  <a:gd name="T92" fmla="*/ 112 w 217"/>
                  <a:gd name="T93" fmla="*/ 95 h 128"/>
                  <a:gd name="T94" fmla="*/ 112 w 217"/>
                  <a:gd name="T95" fmla="*/ 95 h 128"/>
                  <a:gd name="T96" fmla="*/ 83 w 217"/>
                  <a:gd name="T97" fmla="*/ 100 h 128"/>
                  <a:gd name="T98" fmla="*/ 68 w 217"/>
                  <a:gd name="T99" fmla="*/ 103 h 128"/>
                  <a:gd name="T100" fmla="*/ 53 w 217"/>
                  <a:gd name="T101" fmla="*/ 106 h 128"/>
                  <a:gd name="T102" fmla="*/ 40 w 217"/>
                  <a:gd name="T103" fmla="*/ 110 h 128"/>
                  <a:gd name="T104" fmla="*/ 25 w 217"/>
                  <a:gd name="T105" fmla="*/ 116 h 128"/>
                  <a:gd name="T106" fmla="*/ 13 w 217"/>
                  <a:gd name="T107" fmla="*/ 122 h 128"/>
                  <a:gd name="T108" fmla="*/ 0 w 217"/>
                  <a:gd name="T10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128">
                    <a:moveTo>
                      <a:pt x="112" y="6"/>
                    </a:moveTo>
                    <a:lnTo>
                      <a:pt x="112" y="6"/>
                    </a:lnTo>
                    <a:lnTo>
                      <a:pt x="112" y="6"/>
                    </a:lnTo>
                    <a:lnTo>
                      <a:pt x="112" y="6"/>
                    </a:lnTo>
                    <a:lnTo>
                      <a:pt x="115" y="3"/>
                    </a:lnTo>
                    <a:lnTo>
                      <a:pt x="118" y="1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90" y="0"/>
                    </a:lnTo>
                    <a:lnTo>
                      <a:pt x="194" y="1"/>
                    </a:lnTo>
                    <a:lnTo>
                      <a:pt x="197" y="3"/>
                    </a:lnTo>
                    <a:lnTo>
                      <a:pt x="200" y="6"/>
                    </a:lnTo>
                    <a:lnTo>
                      <a:pt x="203" y="9"/>
                    </a:lnTo>
                    <a:lnTo>
                      <a:pt x="205" y="13"/>
                    </a:lnTo>
                    <a:lnTo>
                      <a:pt x="206" y="16"/>
                    </a:lnTo>
                    <a:lnTo>
                      <a:pt x="206" y="20"/>
                    </a:lnTo>
                    <a:lnTo>
                      <a:pt x="206" y="33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11" y="37"/>
                    </a:lnTo>
                    <a:lnTo>
                      <a:pt x="214" y="42"/>
                    </a:lnTo>
                    <a:lnTo>
                      <a:pt x="216" y="46"/>
                    </a:lnTo>
                    <a:lnTo>
                      <a:pt x="217" y="50"/>
                    </a:lnTo>
                    <a:lnTo>
                      <a:pt x="217" y="50"/>
                    </a:lnTo>
                    <a:lnTo>
                      <a:pt x="216" y="55"/>
                    </a:lnTo>
                    <a:lnTo>
                      <a:pt x="214" y="59"/>
                    </a:lnTo>
                    <a:lnTo>
                      <a:pt x="211" y="63"/>
                    </a:lnTo>
                    <a:lnTo>
                      <a:pt x="206" y="65"/>
                    </a:lnTo>
                    <a:lnTo>
                      <a:pt x="206" y="67"/>
                    </a:lnTo>
                    <a:lnTo>
                      <a:pt x="206" y="81"/>
                    </a:lnTo>
                    <a:lnTo>
                      <a:pt x="206" y="81"/>
                    </a:lnTo>
                    <a:lnTo>
                      <a:pt x="206" y="85"/>
                    </a:lnTo>
                    <a:lnTo>
                      <a:pt x="205" y="89"/>
                    </a:lnTo>
                    <a:lnTo>
                      <a:pt x="203" y="92"/>
                    </a:lnTo>
                    <a:lnTo>
                      <a:pt x="200" y="95"/>
                    </a:lnTo>
                    <a:lnTo>
                      <a:pt x="197" y="97"/>
                    </a:lnTo>
                    <a:lnTo>
                      <a:pt x="194" y="99"/>
                    </a:lnTo>
                    <a:lnTo>
                      <a:pt x="190" y="100"/>
                    </a:lnTo>
                    <a:lnTo>
                      <a:pt x="186" y="101"/>
                    </a:lnTo>
                    <a:lnTo>
                      <a:pt x="125" y="101"/>
                    </a:lnTo>
                    <a:lnTo>
                      <a:pt x="125" y="101"/>
                    </a:lnTo>
                    <a:lnTo>
                      <a:pt x="121" y="100"/>
                    </a:lnTo>
                    <a:lnTo>
                      <a:pt x="118" y="99"/>
                    </a:lnTo>
                    <a:lnTo>
                      <a:pt x="115" y="98"/>
                    </a:lnTo>
                    <a:lnTo>
                      <a:pt x="112" y="95"/>
                    </a:lnTo>
                    <a:lnTo>
                      <a:pt x="112" y="95"/>
                    </a:lnTo>
                    <a:lnTo>
                      <a:pt x="83" y="100"/>
                    </a:lnTo>
                    <a:lnTo>
                      <a:pt x="68" y="103"/>
                    </a:lnTo>
                    <a:lnTo>
                      <a:pt x="53" y="106"/>
                    </a:lnTo>
                    <a:lnTo>
                      <a:pt x="40" y="110"/>
                    </a:lnTo>
                    <a:lnTo>
                      <a:pt x="25" y="116"/>
                    </a:lnTo>
                    <a:lnTo>
                      <a:pt x="13" y="122"/>
                    </a:lnTo>
                    <a:lnTo>
                      <a:pt x="0" y="1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2" name="Freeform 198"/>
              <p:cNvSpPr>
                <a:spLocks/>
              </p:cNvSpPr>
              <p:nvPr/>
            </p:nvSpPr>
            <p:spPr bwMode="auto">
              <a:xfrm>
                <a:off x="117" y="665"/>
                <a:ext cx="103" cy="57"/>
              </a:xfrm>
              <a:custGeom>
                <a:avLst/>
                <a:gdLst>
                  <a:gd name="T0" fmla="*/ 0 w 103"/>
                  <a:gd name="T1" fmla="*/ 0 h 57"/>
                  <a:gd name="T2" fmla="*/ 0 w 103"/>
                  <a:gd name="T3" fmla="*/ 0 h 57"/>
                  <a:gd name="T4" fmla="*/ 12 w 103"/>
                  <a:gd name="T5" fmla="*/ 6 h 57"/>
                  <a:gd name="T6" fmla="*/ 23 w 103"/>
                  <a:gd name="T7" fmla="*/ 11 h 57"/>
                  <a:gd name="T8" fmla="*/ 36 w 103"/>
                  <a:gd name="T9" fmla="*/ 16 h 57"/>
                  <a:gd name="T10" fmla="*/ 49 w 103"/>
                  <a:gd name="T11" fmla="*/ 20 h 57"/>
                  <a:gd name="T12" fmla="*/ 76 w 103"/>
                  <a:gd name="T13" fmla="*/ 26 h 57"/>
                  <a:gd name="T14" fmla="*/ 103 w 103"/>
                  <a:gd name="T15" fmla="*/ 32 h 57"/>
                  <a:gd name="T16" fmla="*/ 103 w 103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57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6" y="16"/>
                    </a:lnTo>
                    <a:lnTo>
                      <a:pt x="49" y="20"/>
                    </a:lnTo>
                    <a:lnTo>
                      <a:pt x="76" y="26"/>
                    </a:lnTo>
                    <a:lnTo>
                      <a:pt x="103" y="32"/>
                    </a:lnTo>
                    <a:lnTo>
                      <a:pt x="103" y="5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3" name="Rectangle 199"/>
              <p:cNvSpPr>
                <a:spLocks noChangeArrowheads="1"/>
              </p:cNvSpPr>
              <p:nvPr/>
            </p:nvSpPr>
            <p:spPr bwMode="auto">
              <a:xfrm>
                <a:off x="78" y="646"/>
                <a:ext cx="32" cy="192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4" name="Freeform 200"/>
              <p:cNvSpPr>
                <a:spLocks/>
              </p:cNvSpPr>
              <p:nvPr/>
            </p:nvSpPr>
            <p:spPr bwMode="auto">
              <a:xfrm>
                <a:off x="4366" y="2469"/>
                <a:ext cx="82" cy="95"/>
              </a:xfrm>
              <a:custGeom>
                <a:avLst/>
                <a:gdLst>
                  <a:gd name="T0" fmla="*/ 0 w 82"/>
                  <a:gd name="T1" fmla="*/ 23 h 95"/>
                  <a:gd name="T2" fmla="*/ 0 w 82"/>
                  <a:gd name="T3" fmla="*/ 23 h 95"/>
                  <a:gd name="T4" fmla="*/ 24 w 82"/>
                  <a:gd name="T5" fmla="*/ 57 h 95"/>
                  <a:gd name="T6" fmla="*/ 34 w 82"/>
                  <a:gd name="T7" fmla="*/ 73 h 95"/>
                  <a:gd name="T8" fmla="*/ 45 w 82"/>
                  <a:gd name="T9" fmla="*/ 85 h 95"/>
                  <a:gd name="T10" fmla="*/ 45 w 82"/>
                  <a:gd name="T11" fmla="*/ 85 h 95"/>
                  <a:gd name="T12" fmla="*/ 49 w 82"/>
                  <a:gd name="T13" fmla="*/ 89 h 95"/>
                  <a:gd name="T14" fmla="*/ 53 w 82"/>
                  <a:gd name="T15" fmla="*/ 92 h 95"/>
                  <a:gd name="T16" fmla="*/ 57 w 82"/>
                  <a:gd name="T17" fmla="*/ 94 h 95"/>
                  <a:gd name="T18" fmla="*/ 61 w 82"/>
                  <a:gd name="T19" fmla="*/ 95 h 95"/>
                  <a:gd name="T20" fmla="*/ 65 w 82"/>
                  <a:gd name="T21" fmla="*/ 95 h 95"/>
                  <a:gd name="T22" fmla="*/ 69 w 82"/>
                  <a:gd name="T23" fmla="*/ 94 h 95"/>
                  <a:gd name="T24" fmla="*/ 72 w 82"/>
                  <a:gd name="T25" fmla="*/ 93 h 95"/>
                  <a:gd name="T26" fmla="*/ 75 w 82"/>
                  <a:gd name="T27" fmla="*/ 91 h 95"/>
                  <a:gd name="T28" fmla="*/ 75 w 82"/>
                  <a:gd name="T29" fmla="*/ 91 h 95"/>
                  <a:gd name="T30" fmla="*/ 77 w 82"/>
                  <a:gd name="T31" fmla="*/ 88 h 95"/>
                  <a:gd name="T32" fmla="*/ 80 w 82"/>
                  <a:gd name="T33" fmla="*/ 85 h 95"/>
                  <a:gd name="T34" fmla="*/ 82 w 82"/>
                  <a:gd name="T35" fmla="*/ 81 h 95"/>
                  <a:gd name="T36" fmla="*/ 82 w 82"/>
                  <a:gd name="T37" fmla="*/ 77 h 95"/>
                  <a:gd name="T38" fmla="*/ 82 w 82"/>
                  <a:gd name="T39" fmla="*/ 73 h 95"/>
                  <a:gd name="T40" fmla="*/ 81 w 82"/>
                  <a:gd name="T41" fmla="*/ 68 h 95"/>
                  <a:gd name="T42" fmla="*/ 79 w 82"/>
                  <a:gd name="T43" fmla="*/ 63 h 95"/>
                  <a:gd name="T44" fmla="*/ 75 w 82"/>
                  <a:gd name="T45" fmla="*/ 59 h 95"/>
                  <a:gd name="T46" fmla="*/ 75 w 82"/>
                  <a:gd name="T47" fmla="*/ 59 h 95"/>
                  <a:gd name="T48" fmla="*/ 63 w 82"/>
                  <a:gd name="T49" fmla="*/ 46 h 95"/>
                  <a:gd name="T50" fmla="*/ 50 w 82"/>
                  <a:gd name="T51" fmla="*/ 31 h 95"/>
                  <a:gd name="T52" fmla="*/ 17 w 82"/>
                  <a:gd name="T5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95">
                    <a:moveTo>
                      <a:pt x="0" y="23"/>
                    </a:moveTo>
                    <a:lnTo>
                      <a:pt x="0" y="23"/>
                    </a:lnTo>
                    <a:lnTo>
                      <a:pt x="24" y="57"/>
                    </a:lnTo>
                    <a:lnTo>
                      <a:pt x="34" y="73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9" y="89"/>
                    </a:lnTo>
                    <a:lnTo>
                      <a:pt x="53" y="92"/>
                    </a:lnTo>
                    <a:lnTo>
                      <a:pt x="57" y="94"/>
                    </a:lnTo>
                    <a:lnTo>
                      <a:pt x="61" y="95"/>
                    </a:lnTo>
                    <a:lnTo>
                      <a:pt x="65" y="95"/>
                    </a:lnTo>
                    <a:lnTo>
                      <a:pt x="69" y="94"/>
                    </a:lnTo>
                    <a:lnTo>
                      <a:pt x="72" y="9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77" y="88"/>
                    </a:lnTo>
                    <a:lnTo>
                      <a:pt x="80" y="85"/>
                    </a:lnTo>
                    <a:lnTo>
                      <a:pt x="82" y="81"/>
                    </a:lnTo>
                    <a:lnTo>
                      <a:pt x="82" y="77"/>
                    </a:lnTo>
                    <a:lnTo>
                      <a:pt x="82" y="73"/>
                    </a:lnTo>
                    <a:lnTo>
                      <a:pt x="81" y="68"/>
                    </a:lnTo>
                    <a:lnTo>
                      <a:pt x="79" y="63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63" y="46"/>
                    </a:lnTo>
                    <a:lnTo>
                      <a:pt x="50" y="31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5" name="Freeform 201"/>
              <p:cNvSpPr>
                <a:spLocks/>
              </p:cNvSpPr>
              <p:nvPr/>
            </p:nvSpPr>
            <p:spPr bwMode="auto">
              <a:xfrm>
                <a:off x="4245" y="2331"/>
                <a:ext cx="110" cy="124"/>
              </a:xfrm>
              <a:custGeom>
                <a:avLst/>
                <a:gdLst>
                  <a:gd name="T0" fmla="*/ 110 w 110"/>
                  <a:gd name="T1" fmla="*/ 110 h 124"/>
                  <a:gd name="T2" fmla="*/ 110 w 110"/>
                  <a:gd name="T3" fmla="*/ 110 h 124"/>
                  <a:gd name="T4" fmla="*/ 95 w 110"/>
                  <a:gd name="T5" fmla="*/ 95 h 124"/>
                  <a:gd name="T6" fmla="*/ 95 w 110"/>
                  <a:gd name="T7" fmla="*/ 95 h 124"/>
                  <a:gd name="T8" fmla="*/ 97 w 110"/>
                  <a:gd name="T9" fmla="*/ 86 h 124"/>
                  <a:gd name="T10" fmla="*/ 98 w 110"/>
                  <a:gd name="T11" fmla="*/ 79 h 124"/>
                  <a:gd name="T12" fmla="*/ 98 w 110"/>
                  <a:gd name="T13" fmla="*/ 71 h 124"/>
                  <a:gd name="T14" fmla="*/ 97 w 110"/>
                  <a:gd name="T15" fmla="*/ 64 h 124"/>
                  <a:gd name="T16" fmla="*/ 95 w 110"/>
                  <a:gd name="T17" fmla="*/ 56 h 124"/>
                  <a:gd name="T18" fmla="*/ 92 w 110"/>
                  <a:gd name="T19" fmla="*/ 49 h 124"/>
                  <a:gd name="T20" fmla="*/ 86 w 110"/>
                  <a:gd name="T21" fmla="*/ 41 h 124"/>
                  <a:gd name="T22" fmla="*/ 80 w 110"/>
                  <a:gd name="T23" fmla="*/ 33 h 124"/>
                  <a:gd name="T24" fmla="*/ 80 w 110"/>
                  <a:gd name="T25" fmla="*/ 33 h 124"/>
                  <a:gd name="T26" fmla="*/ 71 w 110"/>
                  <a:gd name="T27" fmla="*/ 23 h 124"/>
                  <a:gd name="T28" fmla="*/ 62 w 110"/>
                  <a:gd name="T29" fmla="*/ 15 h 124"/>
                  <a:gd name="T30" fmla="*/ 51 w 110"/>
                  <a:gd name="T31" fmla="*/ 8 h 124"/>
                  <a:gd name="T32" fmla="*/ 41 w 110"/>
                  <a:gd name="T33" fmla="*/ 3 h 124"/>
                  <a:gd name="T34" fmla="*/ 32 w 110"/>
                  <a:gd name="T35" fmla="*/ 0 h 124"/>
                  <a:gd name="T36" fmla="*/ 23 w 110"/>
                  <a:gd name="T37" fmla="*/ 0 h 124"/>
                  <a:gd name="T38" fmla="*/ 19 w 110"/>
                  <a:gd name="T39" fmla="*/ 0 h 124"/>
                  <a:gd name="T40" fmla="*/ 14 w 110"/>
                  <a:gd name="T41" fmla="*/ 1 h 124"/>
                  <a:gd name="T42" fmla="*/ 11 w 110"/>
                  <a:gd name="T43" fmla="*/ 2 h 124"/>
                  <a:gd name="T44" fmla="*/ 8 w 110"/>
                  <a:gd name="T45" fmla="*/ 4 h 124"/>
                  <a:gd name="T46" fmla="*/ 8 w 110"/>
                  <a:gd name="T47" fmla="*/ 4 h 124"/>
                  <a:gd name="T48" fmla="*/ 5 w 110"/>
                  <a:gd name="T49" fmla="*/ 7 h 124"/>
                  <a:gd name="T50" fmla="*/ 3 w 110"/>
                  <a:gd name="T51" fmla="*/ 10 h 124"/>
                  <a:gd name="T52" fmla="*/ 2 w 110"/>
                  <a:gd name="T53" fmla="*/ 14 h 124"/>
                  <a:gd name="T54" fmla="*/ 1 w 110"/>
                  <a:gd name="T55" fmla="*/ 17 h 124"/>
                  <a:gd name="T56" fmla="*/ 0 w 110"/>
                  <a:gd name="T57" fmla="*/ 26 h 124"/>
                  <a:gd name="T58" fmla="*/ 1 w 110"/>
                  <a:gd name="T59" fmla="*/ 37 h 124"/>
                  <a:gd name="T60" fmla="*/ 4 w 110"/>
                  <a:gd name="T61" fmla="*/ 47 h 124"/>
                  <a:gd name="T62" fmla="*/ 9 w 110"/>
                  <a:gd name="T63" fmla="*/ 58 h 124"/>
                  <a:gd name="T64" fmla="*/ 15 w 110"/>
                  <a:gd name="T65" fmla="*/ 70 h 124"/>
                  <a:gd name="T66" fmla="*/ 24 w 110"/>
                  <a:gd name="T67" fmla="*/ 80 h 124"/>
                  <a:gd name="T68" fmla="*/ 24 w 110"/>
                  <a:gd name="T69" fmla="*/ 80 h 124"/>
                  <a:gd name="T70" fmla="*/ 31 w 110"/>
                  <a:gd name="T71" fmla="*/ 88 h 124"/>
                  <a:gd name="T72" fmla="*/ 38 w 110"/>
                  <a:gd name="T73" fmla="*/ 94 h 124"/>
                  <a:gd name="T74" fmla="*/ 44 w 110"/>
                  <a:gd name="T75" fmla="*/ 98 h 124"/>
                  <a:gd name="T76" fmla="*/ 51 w 110"/>
                  <a:gd name="T77" fmla="*/ 102 h 124"/>
                  <a:gd name="T78" fmla="*/ 59 w 110"/>
                  <a:gd name="T79" fmla="*/ 104 h 124"/>
                  <a:gd name="T80" fmla="*/ 66 w 110"/>
                  <a:gd name="T81" fmla="*/ 105 h 124"/>
                  <a:gd name="T82" fmla="*/ 74 w 110"/>
                  <a:gd name="T83" fmla="*/ 106 h 124"/>
                  <a:gd name="T84" fmla="*/ 82 w 110"/>
                  <a:gd name="T85" fmla="*/ 106 h 124"/>
                  <a:gd name="T86" fmla="*/ 82 w 110"/>
                  <a:gd name="T87" fmla="*/ 106 h 124"/>
                  <a:gd name="T88" fmla="*/ 96 w 110"/>
                  <a:gd name="T8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" h="124">
                    <a:moveTo>
                      <a:pt x="110" y="110"/>
                    </a:moveTo>
                    <a:lnTo>
                      <a:pt x="110" y="110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7" y="86"/>
                    </a:lnTo>
                    <a:lnTo>
                      <a:pt x="98" y="79"/>
                    </a:lnTo>
                    <a:lnTo>
                      <a:pt x="98" y="71"/>
                    </a:lnTo>
                    <a:lnTo>
                      <a:pt x="97" y="64"/>
                    </a:lnTo>
                    <a:lnTo>
                      <a:pt x="95" y="56"/>
                    </a:lnTo>
                    <a:lnTo>
                      <a:pt x="92" y="49"/>
                    </a:lnTo>
                    <a:lnTo>
                      <a:pt x="86" y="41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71" y="23"/>
                    </a:lnTo>
                    <a:lnTo>
                      <a:pt x="62" y="15"/>
                    </a:lnTo>
                    <a:lnTo>
                      <a:pt x="51" y="8"/>
                    </a:lnTo>
                    <a:lnTo>
                      <a:pt x="41" y="3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1" y="37"/>
                    </a:lnTo>
                    <a:lnTo>
                      <a:pt x="4" y="47"/>
                    </a:lnTo>
                    <a:lnTo>
                      <a:pt x="9" y="58"/>
                    </a:lnTo>
                    <a:lnTo>
                      <a:pt x="15" y="7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31" y="88"/>
                    </a:lnTo>
                    <a:lnTo>
                      <a:pt x="38" y="94"/>
                    </a:lnTo>
                    <a:lnTo>
                      <a:pt x="44" y="98"/>
                    </a:lnTo>
                    <a:lnTo>
                      <a:pt x="51" y="102"/>
                    </a:lnTo>
                    <a:lnTo>
                      <a:pt x="59" y="104"/>
                    </a:lnTo>
                    <a:lnTo>
                      <a:pt x="66" y="105"/>
                    </a:lnTo>
                    <a:lnTo>
                      <a:pt x="74" y="106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96" y="12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6" name="Freeform 202"/>
              <p:cNvSpPr>
                <a:spLocks/>
              </p:cNvSpPr>
              <p:nvPr/>
            </p:nvSpPr>
            <p:spPr bwMode="auto">
              <a:xfrm>
                <a:off x="4405" y="2335"/>
                <a:ext cx="57" cy="55"/>
              </a:xfrm>
              <a:custGeom>
                <a:avLst/>
                <a:gdLst>
                  <a:gd name="T0" fmla="*/ 57 w 57"/>
                  <a:gd name="T1" fmla="*/ 3 h 55"/>
                  <a:gd name="T2" fmla="*/ 57 w 57"/>
                  <a:gd name="T3" fmla="*/ 3 h 55"/>
                  <a:gd name="T4" fmla="*/ 57 w 57"/>
                  <a:gd name="T5" fmla="*/ 2 h 55"/>
                  <a:gd name="T6" fmla="*/ 56 w 57"/>
                  <a:gd name="T7" fmla="*/ 1 h 55"/>
                  <a:gd name="T8" fmla="*/ 56 w 57"/>
                  <a:gd name="T9" fmla="*/ 1 h 55"/>
                  <a:gd name="T10" fmla="*/ 55 w 57"/>
                  <a:gd name="T11" fmla="*/ 0 h 55"/>
                  <a:gd name="T12" fmla="*/ 54 w 57"/>
                  <a:gd name="T13" fmla="*/ 1 h 55"/>
                  <a:gd name="T14" fmla="*/ 5 w 57"/>
                  <a:gd name="T15" fmla="*/ 55 h 55"/>
                  <a:gd name="T16" fmla="*/ 5 w 57"/>
                  <a:gd name="T17" fmla="*/ 55 h 55"/>
                  <a:gd name="T18" fmla="*/ 2 w 57"/>
                  <a:gd name="T19" fmla="*/ 55 h 55"/>
                  <a:gd name="T20" fmla="*/ 1 w 57"/>
                  <a:gd name="T21" fmla="*/ 55 h 55"/>
                  <a:gd name="T22" fmla="*/ 1 w 57"/>
                  <a:gd name="T23" fmla="*/ 55 h 55"/>
                  <a:gd name="T24" fmla="*/ 0 w 57"/>
                  <a:gd name="T25" fmla="*/ 54 h 55"/>
                  <a:gd name="T26" fmla="*/ 0 w 57"/>
                  <a:gd name="T27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5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4" y="1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2" y="55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5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7" name="Freeform 203"/>
              <p:cNvSpPr>
                <a:spLocks/>
              </p:cNvSpPr>
              <p:nvPr/>
            </p:nvSpPr>
            <p:spPr bwMode="auto">
              <a:xfrm>
                <a:off x="4416" y="2344"/>
                <a:ext cx="56" cy="56"/>
              </a:xfrm>
              <a:custGeom>
                <a:avLst/>
                <a:gdLst>
                  <a:gd name="T0" fmla="*/ 56 w 56"/>
                  <a:gd name="T1" fmla="*/ 3 h 56"/>
                  <a:gd name="T2" fmla="*/ 56 w 56"/>
                  <a:gd name="T3" fmla="*/ 3 h 56"/>
                  <a:gd name="T4" fmla="*/ 56 w 56"/>
                  <a:gd name="T5" fmla="*/ 2 h 56"/>
                  <a:gd name="T6" fmla="*/ 55 w 56"/>
                  <a:gd name="T7" fmla="*/ 0 h 56"/>
                  <a:gd name="T8" fmla="*/ 55 w 56"/>
                  <a:gd name="T9" fmla="*/ 0 h 56"/>
                  <a:gd name="T10" fmla="*/ 54 w 56"/>
                  <a:gd name="T11" fmla="*/ 0 h 56"/>
                  <a:gd name="T12" fmla="*/ 53 w 56"/>
                  <a:gd name="T13" fmla="*/ 0 h 56"/>
                  <a:gd name="T14" fmla="*/ 4 w 56"/>
                  <a:gd name="T15" fmla="*/ 55 h 56"/>
                  <a:gd name="T16" fmla="*/ 4 w 56"/>
                  <a:gd name="T17" fmla="*/ 55 h 56"/>
                  <a:gd name="T18" fmla="*/ 2 w 56"/>
                  <a:gd name="T19" fmla="*/ 56 h 56"/>
                  <a:gd name="T20" fmla="*/ 1 w 56"/>
                  <a:gd name="T21" fmla="*/ 55 h 56"/>
                  <a:gd name="T22" fmla="*/ 1 w 56"/>
                  <a:gd name="T23" fmla="*/ 55 h 56"/>
                  <a:gd name="T24" fmla="*/ 0 w 56"/>
                  <a:gd name="T25" fmla="*/ 54 h 56"/>
                  <a:gd name="T26" fmla="*/ 1 w 56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56">
                    <a:moveTo>
                      <a:pt x="56" y="3"/>
                    </a:moveTo>
                    <a:lnTo>
                      <a:pt x="56" y="3"/>
                    </a:lnTo>
                    <a:lnTo>
                      <a:pt x="56" y="2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2" y="56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1" y="5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628" name="Freeform 204"/>
              <p:cNvSpPr>
                <a:spLocks/>
              </p:cNvSpPr>
              <p:nvPr/>
            </p:nvSpPr>
            <p:spPr bwMode="auto">
              <a:xfrm>
                <a:off x="4426" y="2352"/>
                <a:ext cx="57" cy="56"/>
              </a:xfrm>
              <a:custGeom>
                <a:avLst/>
                <a:gdLst>
                  <a:gd name="T0" fmla="*/ 57 w 57"/>
                  <a:gd name="T1" fmla="*/ 3 h 56"/>
                  <a:gd name="T2" fmla="*/ 57 w 57"/>
                  <a:gd name="T3" fmla="*/ 3 h 56"/>
                  <a:gd name="T4" fmla="*/ 57 w 57"/>
                  <a:gd name="T5" fmla="*/ 2 h 56"/>
                  <a:gd name="T6" fmla="*/ 56 w 57"/>
                  <a:gd name="T7" fmla="*/ 1 h 56"/>
                  <a:gd name="T8" fmla="*/ 56 w 57"/>
                  <a:gd name="T9" fmla="*/ 1 h 56"/>
                  <a:gd name="T10" fmla="*/ 55 w 57"/>
                  <a:gd name="T11" fmla="*/ 0 h 56"/>
                  <a:gd name="T12" fmla="*/ 53 w 57"/>
                  <a:gd name="T13" fmla="*/ 1 h 56"/>
                  <a:gd name="T14" fmla="*/ 4 w 57"/>
                  <a:gd name="T15" fmla="*/ 56 h 56"/>
                  <a:gd name="T16" fmla="*/ 4 w 57"/>
                  <a:gd name="T17" fmla="*/ 56 h 56"/>
                  <a:gd name="T18" fmla="*/ 3 w 57"/>
                  <a:gd name="T19" fmla="*/ 56 h 56"/>
                  <a:gd name="T20" fmla="*/ 1 w 57"/>
                  <a:gd name="T21" fmla="*/ 56 h 56"/>
                  <a:gd name="T22" fmla="*/ 1 w 57"/>
                  <a:gd name="T23" fmla="*/ 56 h 56"/>
                  <a:gd name="T24" fmla="*/ 0 w 57"/>
                  <a:gd name="T25" fmla="*/ 55 h 56"/>
                  <a:gd name="T26" fmla="*/ 1 w 57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6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3" y="1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3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0" y="55"/>
                    </a:lnTo>
                    <a:lnTo>
                      <a:pt x="1" y="5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1129" name="Group 406"/>
            <p:cNvGrpSpPr>
              <a:grpSpLocks/>
            </p:cNvGrpSpPr>
            <p:nvPr/>
          </p:nvGrpSpPr>
          <p:grpSpPr bwMode="auto">
            <a:xfrm>
              <a:off x="30163" y="49213"/>
              <a:ext cx="8328025" cy="4886325"/>
              <a:chOff x="19" y="31"/>
              <a:chExt cx="5246" cy="3078"/>
            </a:xfrm>
          </p:grpSpPr>
          <p:sp>
            <p:nvSpPr>
              <p:cNvPr id="1229" name="Freeform 206"/>
              <p:cNvSpPr>
                <a:spLocks/>
              </p:cNvSpPr>
              <p:nvPr/>
            </p:nvSpPr>
            <p:spPr bwMode="auto">
              <a:xfrm>
                <a:off x="4272" y="2327"/>
                <a:ext cx="180" cy="239"/>
              </a:xfrm>
              <a:custGeom>
                <a:avLst/>
                <a:gdLst>
                  <a:gd name="T0" fmla="*/ 179 w 180"/>
                  <a:gd name="T1" fmla="*/ 3 h 239"/>
                  <a:gd name="T2" fmla="*/ 179 w 180"/>
                  <a:gd name="T3" fmla="*/ 3 h 239"/>
                  <a:gd name="T4" fmla="*/ 180 w 180"/>
                  <a:gd name="T5" fmla="*/ 1 h 239"/>
                  <a:gd name="T6" fmla="*/ 179 w 180"/>
                  <a:gd name="T7" fmla="*/ 0 h 239"/>
                  <a:gd name="T8" fmla="*/ 179 w 180"/>
                  <a:gd name="T9" fmla="*/ 0 h 239"/>
                  <a:gd name="T10" fmla="*/ 177 w 180"/>
                  <a:gd name="T11" fmla="*/ 0 h 239"/>
                  <a:gd name="T12" fmla="*/ 176 w 180"/>
                  <a:gd name="T13" fmla="*/ 0 h 239"/>
                  <a:gd name="T14" fmla="*/ 127 w 180"/>
                  <a:gd name="T15" fmla="*/ 47 h 239"/>
                  <a:gd name="T16" fmla="*/ 127 w 180"/>
                  <a:gd name="T17" fmla="*/ 47 h 239"/>
                  <a:gd name="T18" fmla="*/ 121 w 180"/>
                  <a:gd name="T19" fmla="*/ 54 h 239"/>
                  <a:gd name="T20" fmla="*/ 117 w 180"/>
                  <a:gd name="T21" fmla="*/ 61 h 239"/>
                  <a:gd name="T22" fmla="*/ 113 w 180"/>
                  <a:gd name="T23" fmla="*/ 68 h 239"/>
                  <a:gd name="T24" fmla="*/ 111 w 180"/>
                  <a:gd name="T25" fmla="*/ 75 h 239"/>
                  <a:gd name="T26" fmla="*/ 110 w 180"/>
                  <a:gd name="T27" fmla="*/ 81 h 239"/>
                  <a:gd name="T28" fmla="*/ 109 w 180"/>
                  <a:gd name="T29" fmla="*/ 87 h 239"/>
                  <a:gd name="T30" fmla="*/ 110 w 180"/>
                  <a:gd name="T31" fmla="*/ 99 h 239"/>
                  <a:gd name="T32" fmla="*/ 110 w 180"/>
                  <a:gd name="T33" fmla="*/ 99 h 239"/>
                  <a:gd name="T34" fmla="*/ 81 w 180"/>
                  <a:gd name="T35" fmla="*/ 128 h 239"/>
                  <a:gd name="T36" fmla="*/ 52 w 180"/>
                  <a:gd name="T37" fmla="*/ 156 h 239"/>
                  <a:gd name="T38" fmla="*/ 26 w 180"/>
                  <a:gd name="T39" fmla="*/ 182 h 239"/>
                  <a:gd name="T40" fmla="*/ 7 w 180"/>
                  <a:gd name="T41" fmla="*/ 203 h 239"/>
                  <a:gd name="T42" fmla="*/ 7 w 180"/>
                  <a:gd name="T43" fmla="*/ 203 h 239"/>
                  <a:gd name="T44" fmla="*/ 4 w 180"/>
                  <a:gd name="T45" fmla="*/ 208 h 239"/>
                  <a:gd name="T46" fmla="*/ 1 w 180"/>
                  <a:gd name="T47" fmla="*/ 213 h 239"/>
                  <a:gd name="T48" fmla="*/ 0 w 180"/>
                  <a:gd name="T49" fmla="*/ 218 h 239"/>
                  <a:gd name="T50" fmla="*/ 0 w 180"/>
                  <a:gd name="T51" fmla="*/ 222 h 239"/>
                  <a:gd name="T52" fmla="*/ 1 w 180"/>
                  <a:gd name="T53" fmla="*/ 226 h 239"/>
                  <a:gd name="T54" fmla="*/ 2 w 180"/>
                  <a:gd name="T55" fmla="*/ 229 h 239"/>
                  <a:gd name="T56" fmla="*/ 4 w 180"/>
                  <a:gd name="T57" fmla="*/ 232 h 239"/>
                  <a:gd name="T58" fmla="*/ 6 w 180"/>
                  <a:gd name="T59" fmla="*/ 235 h 239"/>
                  <a:gd name="T60" fmla="*/ 6 w 180"/>
                  <a:gd name="T61" fmla="*/ 235 h 239"/>
                  <a:gd name="T62" fmla="*/ 9 w 180"/>
                  <a:gd name="T63" fmla="*/ 237 h 239"/>
                  <a:gd name="T64" fmla="*/ 13 w 180"/>
                  <a:gd name="T65" fmla="*/ 238 h 239"/>
                  <a:gd name="T66" fmla="*/ 16 w 180"/>
                  <a:gd name="T67" fmla="*/ 239 h 239"/>
                  <a:gd name="T68" fmla="*/ 20 w 180"/>
                  <a:gd name="T69" fmla="*/ 239 h 239"/>
                  <a:gd name="T70" fmla="*/ 25 w 180"/>
                  <a:gd name="T71" fmla="*/ 238 h 239"/>
                  <a:gd name="T72" fmla="*/ 30 w 180"/>
                  <a:gd name="T73" fmla="*/ 236 h 239"/>
                  <a:gd name="T74" fmla="*/ 34 w 180"/>
                  <a:gd name="T75" fmla="*/ 233 h 239"/>
                  <a:gd name="T76" fmla="*/ 38 w 180"/>
                  <a:gd name="T77" fmla="*/ 229 h 239"/>
                  <a:gd name="T78" fmla="*/ 38 w 180"/>
                  <a:gd name="T79" fmla="*/ 229 h 239"/>
                  <a:gd name="T80" fmla="*/ 55 w 180"/>
                  <a:gd name="T81" fmla="*/ 206 h 239"/>
                  <a:gd name="T82" fmla="*/ 76 w 180"/>
                  <a:gd name="T83" fmla="*/ 177 h 239"/>
                  <a:gd name="T84" fmla="*/ 97 w 180"/>
                  <a:gd name="T85" fmla="*/ 145 h 239"/>
                  <a:gd name="T86" fmla="*/ 121 w 180"/>
                  <a:gd name="T87" fmla="*/ 112 h 239"/>
                  <a:gd name="T88" fmla="*/ 121 w 180"/>
                  <a:gd name="T89" fmla="*/ 112 h 239"/>
                  <a:gd name="T90" fmla="*/ 134 w 180"/>
                  <a:gd name="T91" fmla="*/ 110 h 239"/>
                  <a:gd name="T92" fmla="*/ 141 w 180"/>
                  <a:gd name="T93" fmla="*/ 109 h 239"/>
                  <a:gd name="T94" fmla="*/ 147 w 180"/>
                  <a:gd name="T95" fmla="*/ 107 h 239"/>
                  <a:gd name="T96" fmla="*/ 153 w 180"/>
                  <a:gd name="T97" fmla="*/ 102 h 239"/>
                  <a:gd name="T98" fmla="*/ 159 w 180"/>
                  <a:gd name="T99" fmla="*/ 98 h 239"/>
                  <a:gd name="T100" fmla="*/ 166 w 180"/>
                  <a:gd name="T101" fmla="*/ 92 h 239"/>
                  <a:gd name="T102" fmla="*/ 173 w 180"/>
                  <a:gd name="T103" fmla="*/ 8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0" h="239">
                    <a:moveTo>
                      <a:pt x="179" y="3"/>
                    </a:moveTo>
                    <a:lnTo>
                      <a:pt x="179" y="3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176" y="0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21" y="54"/>
                    </a:lnTo>
                    <a:lnTo>
                      <a:pt x="117" y="61"/>
                    </a:lnTo>
                    <a:lnTo>
                      <a:pt x="113" y="68"/>
                    </a:lnTo>
                    <a:lnTo>
                      <a:pt x="111" y="75"/>
                    </a:lnTo>
                    <a:lnTo>
                      <a:pt x="110" y="81"/>
                    </a:lnTo>
                    <a:lnTo>
                      <a:pt x="109" y="87"/>
                    </a:lnTo>
                    <a:lnTo>
                      <a:pt x="110" y="99"/>
                    </a:lnTo>
                    <a:lnTo>
                      <a:pt x="110" y="99"/>
                    </a:lnTo>
                    <a:lnTo>
                      <a:pt x="81" y="128"/>
                    </a:lnTo>
                    <a:lnTo>
                      <a:pt x="52" y="156"/>
                    </a:lnTo>
                    <a:lnTo>
                      <a:pt x="26" y="182"/>
                    </a:lnTo>
                    <a:lnTo>
                      <a:pt x="7" y="203"/>
                    </a:lnTo>
                    <a:lnTo>
                      <a:pt x="7" y="203"/>
                    </a:lnTo>
                    <a:lnTo>
                      <a:pt x="4" y="208"/>
                    </a:lnTo>
                    <a:lnTo>
                      <a:pt x="1" y="213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1" y="226"/>
                    </a:lnTo>
                    <a:lnTo>
                      <a:pt x="2" y="229"/>
                    </a:lnTo>
                    <a:lnTo>
                      <a:pt x="4" y="232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37"/>
                    </a:lnTo>
                    <a:lnTo>
                      <a:pt x="13" y="238"/>
                    </a:lnTo>
                    <a:lnTo>
                      <a:pt x="16" y="239"/>
                    </a:lnTo>
                    <a:lnTo>
                      <a:pt x="20" y="239"/>
                    </a:lnTo>
                    <a:lnTo>
                      <a:pt x="25" y="238"/>
                    </a:lnTo>
                    <a:lnTo>
                      <a:pt x="30" y="236"/>
                    </a:lnTo>
                    <a:lnTo>
                      <a:pt x="34" y="233"/>
                    </a:lnTo>
                    <a:lnTo>
                      <a:pt x="38" y="229"/>
                    </a:lnTo>
                    <a:lnTo>
                      <a:pt x="38" y="229"/>
                    </a:lnTo>
                    <a:lnTo>
                      <a:pt x="55" y="206"/>
                    </a:lnTo>
                    <a:lnTo>
                      <a:pt x="76" y="177"/>
                    </a:lnTo>
                    <a:lnTo>
                      <a:pt x="97" y="145"/>
                    </a:lnTo>
                    <a:lnTo>
                      <a:pt x="121" y="112"/>
                    </a:lnTo>
                    <a:lnTo>
                      <a:pt x="121" y="112"/>
                    </a:lnTo>
                    <a:lnTo>
                      <a:pt x="134" y="110"/>
                    </a:lnTo>
                    <a:lnTo>
                      <a:pt x="141" y="109"/>
                    </a:lnTo>
                    <a:lnTo>
                      <a:pt x="147" y="107"/>
                    </a:lnTo>
                    <a:lnTo>
                      <a:pt x="153" y="102"/>
                    </a:lnTo>
                    <a:lnTo>
                      <a:pt x="159" y="98"/>
                    </a:lnTo>
                    <a:lnTo>
                      <a:pt x="166" y="92"/>
                    </a:lnTo>
                    <a:lnTo>
                      <a:pt x="173" y="8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0" name="Freeform 207"/>
              <p:cNvSpPr>
                <a:spLocks/>
              </p:cNvSpPr>
              <p:nvPr/>
            </p:nvSpPr>
            <p:spPr bwMode="auto">
              <a:xfrm>
                <a:off x="714" y="1864"/>
                <a:ext cx="195" cy="173"/>
              </a:xfrm>
              <a:custGeom>
                <a:avLst/>
                <a:gdLst>
                  <a:gd name="T0" fmla="*/ 172 w 195"/>
                  <a:gd name="T1" fmla="*/ 21 h 173"/>
                  <a:gd name="T2" fmla="*/ 172 w 195"/>
                  <a:gd name="T3" fmla="*/ 0 h 173"/>
                  <a:gd name="T4" fmla="*/ 158 w 195"/>
                  <a:gd name="T5" fmla="*/ 10 h 173"/>
                  <a:gd name="T6" fmla="*/ 158 w 195"/>
                  <a:gd name="T7" fmla="*/ 10 h 173"/>
                  <a:gd name="T8" fmla="*/ 151 w 195"/>
                  <a:gd name="T9" fmla="*/ 12 h 173"/>
                  <a:gd name="T10" fmla="*/ 145 w 195"/>
                  <a:gd name="T11" fmla="*/ 14 h 173"/>
                  <a:gd name="T12" fmla="*/ 131 w 195"/>
                  <a:gd name="T13" fmla="*/ 16 h 173"/>
                  <a:gd name="T14" fmla="*/ 97 w 195"/>
                  <a:gd name="T15" fmla="*/ 17 h 173"/>
                  <a:gd name="T16" fmla="*/ 79 w 195"/>
                  <a:gd name="T17" fmla="*/ 19 h 173"/>
                  <a:gd name="T18" fmla="*/ 63 w 195"/>
                  <a:gd name="T19" fmla="*/ 22 h 173"/>
                  <a:gd name="T20" fmla="*/ 55 w 195"/>
                  <a:gd name="T21" fmla="*/ 25 h 173"/>
                  <a:gd name="T22" fmla="*/ 47 w 195"/>
                  <a:gd name="T23" fmla="*/ 27 h 173"/>
                  <a:gd name="T24" fmla="*/ 39 w 195"/>
                  <a:gd name="T25" fmla="*/ 31 h 173"/>
                  <a:gd name="T26" fmla="*/ 33 w 195"/>
                  <a:gd name="T27" fmla="*/ 35 h 173"/>
                  <a:gd name="T28" fmla="*/ 33 w 195"/>
                  <a:gd name="T29" fmla="*/ 35 h 173"/>
                  <a:gd name="T30" fmla="*/ 27 w 195"/>
                  <a:gd name="T31" fmla="*/ 39 h 173"/>
                  <a:gd name="T32" fmla="*/ 21 w 195"/>
                  <a:gd name="T33" fmla="*/ 44 h 173"/>
                  <a:gd name="T34" fmla="*/ 17 w 195"/>
                  <a:gd name="T35" fmla="*/ 50 h 173"/>
                  <a:gd name="T36" fmla="*/ 13 w 195"/>
                  <a:gd name="T37" fmla="*/ 56 h 173"/>
                  <a:gd name="T38" fmla="*/ 9 w 195"/>
                  <a:gd name="T39" fmla="*/ 63 h 173"/>
                  <a:gd name="T40" fmla="*/ 5 w 195"/>
                  <a:gd name="T41" fmla="*/ 70 h 173"/>
                  <a:gd name="T42" fmla="*/ 3 w 195"/>
                  <a:gd name="T43" fmla="*/ 76 h 173"/>
                  <a:gd name="T44" fmla="*/ 1 w 195"/>
                  <a:gd name="T45" fmla="*/ 83 h 173"/>
                  <a:gd name="T46" fmla="*/ 1 w 195"/>
                  <a:gd name="T47" fmla="*/ 90 h 173"/>
                  <a:gd name="T48" fmla="*/ 0 w 195"/>
                  <a:gd name="T49" fmla="*/ 98 h 173"/>
                  <a:gd name="T50" fmla="*/ 1 w 195"/>
                  <a:gd name="T51" fmla="*/ 105 h 173"/>
                  <a:gd name="T52" fmla="*/ 2 w 195"/>
                  <a:gd name="T53" fmla="*/ 112 h 173"/>
                  <a:gd name="T54" fmla="*/ 4 w 195"/>
                  <a:gd name="T55" fmla="*/ 119 h 173"/>
                  <a:gd name="T56" fmla="*/ 6 w 195"/>
                  <a:gd name="T57" fmla="*/ 126 h 173"/>
                  <a:gd name="T58" fmla="*/ 11 w 195"/>
                  <a:gd name="T59" fmla="*/ 134 h 173"/>
                  <a:gd name="T60" fmla="*/ 15 w 195"/>
                  <a:gd name="T61" fmla="*/ 140 h 173"/>
                  <a:gd name="T62" fmla="*/ 15 w 195"/>
                  <a:gd name="T63" fmla="*/ 140 h 173"/>
                  <a:gd name="T64" fmla="*/ 19 w 195"/>
                  <a:gd name="T65" fmla="*/ 146 h 173"/>
                  <a:gd name="T66" fmla="*/ 24 w 195"/>
                  <a:gd name="T67" fmla="*/ 152 h 173"/>
                  <a:gd name="T68" fmla="*/ 30 w 195"/>
                  <a:gd name="T69" fmla="*/ 156 h 173"/>
                  <a:gd name="T70" fmla="*/ 36 w 195"/>
                  <a:gd name="T71" fmla="*/ 160 h 173"/>
                  <a:gd name="T72" fmla="*/ 42 w 195"/>
                  <a:gd name="T73" fmla="*/ 164 h 173"/>
                  <a:gd name="T74" fmla="*/ 50 w 195"/>
                  <a:gd name="T75" fmla="*/ 167 h 173"/>
                  <a:gd name="T76" fmla="*/ 56 w 195"/>
                  <a:gd name="T77" fmla="*/ 170 h 173"/>
                  <a:gd name="T78" fmla="*/ 63 w 195"/>
                  <a:gd name="T79" fmla="*/ 172 h 173"/>
                  <a:gd name="T80" fmla="*/ 70 w 195"/>
                  <a:gd name="T81" fmla="*/ 172 h 173"/>
                  <a:gd name="T82" fmla="*/ 77 w 195"/>
                  <a:gd name="T83" fmla="*/ 173 h 173"/>
                  <a:gd name="T84" fmla="*/ 85 w 195"/>
                  <a:gd name="T85" fmla="*/ 172 h 173"/>
                  <a:gd name="T86" fmla="*/ 93 w 195"/>
                  <a:gd name="T87" fmla="*/ 171 h 173"/>
                  <a:gd name="T88" fmla="*/ 99 w 195"/>
                  <a:gd name="T89" fmla="*/ 168 h 173"/>
                  <a:gd name="T90" fmla="*/ 106 w 195"/>
                  <a:gd name="T91" fmla="*/ 166 h 173"/>
                  <a:gd name="T92" fmla="*/ 113 w 195"/>
                  <a:gd name="T93" fmla="*/ 162 h 173"/>
                  <a:gd name="T94" fmla="*/ 120 w 195"/>
                  <a:gd name="T95" fmla="*/ 158 h 173"/>
                  <a:gd name="T96" fmla="*/ 120 w 195"/>
                  <a:gd name="T97" fmla="*/ 158 h 173"/>
                  <a:gd name="T98" fmla="*/ 127 w 195"/>
                  <a:gd name="T99" fmla="*/ 153 h 173"/>
                  <a:gd name="T100" fmla="*/ 132 w 195"/>
                  <a:gd name="T101" fmla="*/ 148 h 173"/>
                  <a:gd name="T102" fmla="*/ 138 w 195"/>
                  <a:gd name="T103" fmla="*/ 141 h 173"/>
                  <a:gd name="T104" fmla="*/ 142 w 195"/>
                  <a:gd name="T105" fmla="*/ 134 h 173"/>
                  <a:gd name="T106" fmla="*/ 151 w 195"/>
                  <a:gd name="T107" fmla="*/ 118 h 173"/>
                  <a:gd name="T108" fmla="*/ 159 w 195"/>
                  <a:gd name="T109" fmla="*/ 102 h 173"/>
                  <a:gd name="T110" fmla="*/ 166 w 195"/>
                  <a:gd name="T111" fmla="*/ 85 h 173"/>
                  <a:gd name="T112" fmla="*/ 172 w 195"/>
                  <a:gd name="T113" fmla="*/ 70 h 173"/>
                  <a:gd name="T114" fmla="*/ 180 w 195"/>
                  <a:gd name="T115" fmla="*/ 56 h 173"/>
                  <a:gd name="T116" fmla="*/ 184 w 195"/>
                  <a:gd name="T117" fmla="*/ 51 h 173"/>
                  <a:gd name="T118" fmla="*/ 189 w 195"/>
                  <a:gd name="T119" fmla="*/ 47 h 173"/>
                  <a:gd name="T120" fmla="*/ 195 w 195"/>
                  <a:gd name="T121" fmla="*/ 21 h 173"/>
                  <a:gd name="T122" fmla="*/ 172 w 195"/>
                  <a:gd name="T123" fmla="*/ 2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5" h="173">
                    <a:moveTo>
                      <a:pt x="172" y="21"/>
                    </a:moveTo>
                    <a:lnTo>
                      <a:pt x="172" y="0"/>
                    </a:lnTo>
                    <a:lnTo>
                      <a:pt x="158" y="10"/>
                    </a:lnTo>
                    <a:lnTo>
                      <a:pt x="158" y="10"/>
                    </a:lnTo>
                    <a:lnTo>
                      <a:pt x="151" y="12"/>
                    </a:lnTo>
                    <a:lnTo>
                      <a:pt x="145" y="14"/>
                    </a:lnTo>
                    <a:lnTo>
                      <a:pt x="131" y="16"/>
                    </a:lnTo>
                    <a:lnTo>
                      <a:pt x="97" y="17"/>
                    </a:lnTo>
                    <a:lnTo>
                      <a:pt x="79" y="19"/>
                    </a:lnTo>
                    <a:lnTo>
                      <a:pt x="63" y="22"/>
                    </a:lnTo>
                    <a:lnTo>
                      <a:pt x="55" y="25"/>
                    </a:lnTo>
                    <a:lnTo>
                      <a:pt x="47" y="27"/>
                    </a:lnTo>
                    <a:lnTo>
                      <a:pt x="39" y="31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27" y="39"/>
                    </a:lnTo>
                    <a:lnTo>
                      <a:pt x="21" y="44"/>
                    </a:lnTo>
                    <a:lnTo>
                      <a:pt x="17" y="50"/>
                    </a:lnTo>
                    <a:lnTo>
                      <a:pt x="13" y="56"/>
                    </a:lnTo>
                    <a:lnTo>
                      <a:pt x="9" y="63"/>
                    </a:lnTo>
                    <a:lnTo>
                      <a:pt x="5" y="70"/>
                    </a:lnTo>
                    <a:lnTo>
                      <a:pt x="3" y="76"/>
                    </a:lnTo>
                    <a:lnTo>
                      <a:pt x="1" y="83"/>
                    </a:lnTo>
                    <a:lnTo>
                      <a:pt x="1" y="90"/>
                    </a:lnTo>
                    <a:lnTo>
                      <a:pt x="0" y="98"/>
                    </a:lnTo>
                    <a:lnTo>
                      <a:pt x="1" y="105"/>
                    </a:lnTo>
                    <a:lnTo>
                      <a:pt x="2" y="112"/>
                    </a:lnTo>
                    <a:lnTo>
                      <a:pt x="4" y="119"/>
                    </a:lnTo>
                    <a:lnTo>
                      <a:pt x="6" y="126"/>
                    </a:lnTo>
                    <a:lnTo>
                      <a:pt x="11" y="134"/>
                    </a:lnTo>
                    <a:lnTo>
                      <a:pt x="15" y="140"/>
                    </a:lnTo>
                    <a:lnTo>
                      <a:pt x="15" y="140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6"/>
                    </a:lnTo>
                    <a:lnTo>
                      <a:pt x="36" y="160"/>
                    </a:lnTo>
                    <a:lnTo>
                      <a:pt x="42" y="164"/>
                    </a:lnTo>
                    <a:lnTo>
                      <a:pt x="50" y="167"/>
                    </a:lnTo>
                    <a:lnTo>
                      <a:pt x="56" y="170"/>
                    </a:lnTo>
                    <a:lnTo>
                      <a:pt x="63" y="172"/>
                    </a:lnTo>
                    <a:lnTo>
                      <a:pt x="70" y="172"/>
                    </a:lnTo>
                    <a:lnTo>
                      <a:pt x="77" y="173"/>
                    </a:lnTo>
                    <a:lnTo>
                      <a:pt x="85" y="172"/>
                    </a:lnTo>
                    <a:lnTo>
                      <a:pt x="93" y="171"/>
                    </a:lnTo>
                    <a:lnTo>
                      <a:pt x="99" y="168"/>
                    </a:lnTo>
                    <a:lnTo>
                      <a:pt x="106" y="166"/>
                    </a:lnTo>
                    <a:lnTo>
                      <a:pt x="113" y="162"/>
                    </a:lnTo>
                    <a:lnTo>
                      <a:pt x="120" y="158"/>
                    </a:lnTo>
                    <a:lnTo>
                      <a:pt x="120" y="158"/>
                    </a:lnTo>
                    <a:lnTo>
                      <a:pt x="127" y="153"/>
                    </a:lnTo>
                    <a:lnTo>
                      <a:pt x="132" y="148"/>
                    </a:lnTo>
                    <a:lnTo>
                      <a:pt x="138" y="141"/>
                    </a:lnTo>
                    <a:lnTo>
                      <a:pt x="142" y="134"/>
                    </a:lnTo>
                    <a:lnTo>
                      <a:pt x="151" y="118"/>
                    </a:lnTo>
                    <a:lnTo>
                      <a:pt x="159" y="102"/>
                    </a:lnTo>
                    <a:lnTo>
                      <a:pt x="166" y="85"/>
                    </a:lnTo>
                    <a:lnTo>
                      <a:pt x="172" y="70"/>
                    </a:lnTo>
                    <a:lnTo>
                      <a:pt x="180" y="56"/>
                    </a:lnTo>
                    <a:lnTo>
                      <a:pt x="184" y="51"/>
                    </a:lnTo>
                    <a:lnTo>
                      <a:pt x="189" y="47"/>
                    </a:lnTo>
                    <a:lnTo>
                      <a:pt x="195" y="21"/>
                    </a:lnTo>
                    <a:lnTo>
                      <a:pt x="172" y="2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1" name="Freeform 208"/>
              <p:cNvSpPr>
                <a:spLocks/>
              </p:cNvSpPr>
              <p:nvPr/>
            </p:nvSpPr>
            <p:spPr bwMode="auto">
              <a:xfrm>
                <a:off x="739" y="1903"/>
                <a:ext cx="49" cy="33"/>
              </a:xfrm>
              <a:custGeom>
                <a:avLst/>
                <a:gdLst>
                  <a:gd name="T0" fmla="*/ 0 w 49"/>
                  <a:gd name="T1" fmla="*/ 33 h 33"/>
                  <a:gd name="T2" fmla="*/ 0 w 49"/>
                  <a:gd name="T3" fmla="*/ 33 h 33"/>
                  <a:gd name="T4" fmla="*/ 3 w 49"/>
                  <a:gd name="T5" fmla="*/ 27 h 33"/>
                  <a:gd name="T6" fmla="*/ 7 w 49"/>
                  <a:gd name="T7" fmla="*/ 20 h 33"/>
                  <a:gd name="T8" fmla="*/ 12 w 49"/>
                  <a:gd name="T9" fmla="*/ 15 h 33"/>
                  <a:gd name="T10" fmla="*/ 18 w 49"/>
                  <a:gd name="T11" fmla="*/ 11 h 33"/>
                  <a:gd name="T12" fmla="*/ 25 w 49"/>
                  <a:gd name="T13" fmla="*/ 7 h 33"/>
                  <a:gd name="T14" fmla="*/ 32 w 49"/>
                  <a:gd name="T15" fmla="*/ 4 h 33"/>
                  <a:gd name="T16" fmla="*/ 40 w 49"/>
                  <a:gd name="T17" fmla="*/ 1 h 33"/>
                  <a:gd name="T18" fmla="*/ 49 w 49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33">
                    <a:moveTo>
                      <a:pt x="0" y="33"/>
                    </a:moveTo>
                    <a:lnTo>
                      <a:pt x="0" y="33"/>
                    </a:lnTo>
                    <a:lnTo>
                      <a:pt x="3" y="27"/>
                    </a:lnTo>
                    <a:lnTo>
                      <a:pt x="7" y="20"/>
                    </a:lnTo>
                    <a:lnTo>
                      <a:pt x="12" y="15"/>
                    </a:lnTo>
                    <a:lnTo>
                      <a:pt x="18" y="11"/>
                    </a:lnTo>
                    <a:lnTo>
                      <a:pt x="25" y="7"/>
                    </a:lnTo>
                    <a:lnTo>
                      <a:pt x="32" y="4"/>
                    </a:lnTo>
                    <a:lnTo>
                      <a:pt x="40" y="1"/>
                    </a:lnTo>
                    <a:lnTo>
                      <a:pt x="4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2" name="Line 209"/>
              <p:cNvSpPr>
                <a:spLocks noChangeShapeType="1"/>
              </p:cNvSpPr>
              <p:nvPr/>
            </p:nvSpPr>
            <p:spPr bwMode="auto">
              <a:xfrm>
                <a:off x="745" y="1939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3" name="Freeform 210"/>
              <p:cNvSpPr>
                <a:spLocks/>
              </p:cNvSpPr>
              <p:nvPr/>
            </p:nvSpPr>
            <p:spPr bwMode="auto">
              <a:xfrm>
                <a:off x="894" y="1817"/>
                <a:ext cx="88" cy="87"/>
              </a:xfrm>
              <a:custGeom>
                <a:avLst/>
                <a:gdLst>
                  <a:gd name="T0" fmla="*/ 19 w 88"/>
                  <a:gd name="T1" fmla="*/ 87 h 87"/>
                  <a:gd name="T2" fmla="*/ 42 w 88"/>
                  <a:gd name="T3" fmla="*/ 69 h 87"/>
                  <a:gd name="T4" fmla="*/ 42 w 88"/>
                  <a:gd name="T5" fmla="*/ 69 h 87"/>
                  <a:gd name="T6" fmla="*/ 42 w 88"/>
                  <a:gd name="T7" fmla="*/ 69 h 87"/>
                  <a:gd name="T8" fmla="*/ 42 w 88"/>
                  <a:gd name="T9" fmla="*/ 69 h 87"/>
                  <a:gd name="T10" fmla="*/ 47 w 88"/>
                  <a:gd name="T11" fmla="*/ 72 h 87"/>
                  <a:gd name="T12" fmla="*/ 51 w 88"/>
                  <a:gd name="T13" fmla="*/ 74 h 87"/>
                  <a:gd name="T14" fmla="*/ 55 w 88"/>
                  <a:gd name="T15" fmla="*/ 75 h 87"/>
                  <a:gd name="T16" fmla="*/ 59 w 88"/>
                  <a:gd name="T17" fmla="*/ 75 h 87"/>
                  <a:gd name="T18" fmla="*/ 59 w 88"/>
                  <a:gd name="T19" fmla="*/ 75 h 87"/>
                  <a:gd name="T20" fmla="*/ 64 w 88"/>
                  <a:gd name="T21" fmla="*/ 75 h 87"/>
                  <a:gd name="T22" fmla="*/ 68 w 88"/>
                  <a:gd name="T23" fmla="*/ 74 h 87"/>
                  <a:gd name="T24" fmla="*/ 72 w 88"/>
                  <a:gd name="T25" fmla="*/ 73 h 87"/>
                  <a:gd name="T26" fmla="*/ 75 w 88"/>
                  <a:gd name="T27" fmla="*/ 70 h 87"/>
                  <a:gd name="T28" fmla="*/ 75 w 88"/>
                  <a:gd name="T29" fmla="*/ 70 h 87"/>
                  <a:gd name="T30" fmla="*/ 79 w 88"/>
                  <a:gd name="T31" fmla="*/ 66 h 87"/>
                  <a:gd name="T32" fmla="*/ 84 w 88"/>
                  <a:gd name="T33" fmla="*/ 62 h 87"/>
                  <a:gd name="T34" fmla="*/ 86 w 88"/>
                  <a:gd name="T35" fmla="*/ 57 h 87"/>
                  <a:gd name="T36" fmla="*/ 88 w 88"/>
                  <a:gd name="T37" fmla="*/ 52 h 87"/>
                  <a:gd name="T38" fmla="*/ 88 w 88"/>
                  <a:gd name="T39" fmla="*/ 52 h 87"/>
                  <a:gd name="T40" fmla="*/ 88 w 88"/>
                  <a:gd name="T41" fmla="*/ 46 h 87"/>
                  <a:gd name="T42" fmla="*/ 87 w 88"/>
                  <a:gd name="T43" fmla="*/ 41 h 87"/>
                  <a:gd name="T44" fmla="*/ 86 w 88"/>
                  <a:gd name="T45" fmla="*/ 36 h 87"/>
                  <a:gd name="T46" fmla="*/ 83 w 88"/>
                  <a:gd name="T47" fmla="*/ 30 h 87"/>
                  <a:gd name="T48" fmla="*/ 83 w 88"/>
                  <a:gd name="T49" fmla="*/ 30 h 87"/>
                  <a:gd name="T50" fmla="*/ 78 w 88"/>
                  <a:gd name="T51" fmla="*/ 26 h 87"/>
                  <a:gd name="T52" fmla="*/ 74 w 88"/>
                  <a:gd name="T53" fmla="*/ 23 h 87"/>
                  <a:gd name="T54" fmla="*/ 69 w 88"/>
                  <a:gd name="T55" fmla="*/ 20 h 87"/>
                  <a:gd name="T56" fmla="*/ 64 w 88"/>
                  <a:gd name="T57" fmla="*/ 19 h 87"/>
                  <a:gd name="T58" fmla="*/ 64 w 88"/>
                  <a:gd name="T59" fmla="*/ 19 h 87"/>
                  <a:gd name="T60" fmla="*/ 62 w 88"/>
                  <a:gd name="T61" fmla="*/ 14 h 87"/>
                  <a:gd name="T62" fmla="*/ 60 w 88"/>
                  <a:gd name="T63" fmla="*/ 10 h 87"/>
                  <a:gd name="T64" fmla="*/ 60 w 88"/>
                  <a:gd name="T65" fmla="*/ 10 h 87"/>
                  <a:gd name="T66" fmla="*/ 56 w 88"/>
                  <a:gd name="T67" fmla="*/ 6 h 87"/>
                  <a:gd name="T68" fmla="*/ 51 w 88"/>
                  <a:gd name="T69" fmla="*/ 3 h 87"/>
                  <a:gd name="T70" fmla="*/ 46 w 88"/>
                  <a:gd name="T71" fmla="*/ 1 h 87"/>
                  <a:gd name="T72" fmla="*/ 39 w 88"/>
                  <a:gd name="T73" fmla="*/ 0 h 87"/>
                  <a:gd name="T74" fmla="*/ 39 w 88"/>
                  <a:gd name="T75" fmla="*/ 0 h 87"/>
                  <a:gd name="T76" fmla="*/ 32 w 88"/>
                  <a:gd name="T77" fmla="*/ 1 h 87"/>
                  <a:gd name="T78" fmla="*/ 25 w 88"/>
                  <a:gd name="T79" fmla="*/ 4 h 87"/>
                  <a:gd name="T80" fmla="*/ 25 w 88"/>
                  <a:gd name="T81" fmla="*/ 4 h 87"/>
                  <a:gd name="T82" fmla="*/ 20 w 88"/>
                  <a:gd name="T83" fmla="*/ 9 h 87"/>
                  <a:gd name="T84" fmla="*/ 16 w 88"/>
                  <a:gd name="T85" fmla="*/ 16 h 87"/>
                  <a:gd name="T86" fmla="*/ 15 w 88"/>
                  <a:gd name="T87" fmla="*/ 23 h 87"/>
                  <a:gd name="T88" fmla="*/ 16 w 88"/>
                  <a:gd name="T89" fmla="*/ 30 h 87"/>
                  <a:gd name="T90" fmla="*/ 0 w 88"/>
                  <a:gd name="T91" fmla="*/ 4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8" h="87">
                    <a:moveTo>
                      <a:pt x="19" y="87"/>
                    </a:move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7" y="72"/>
                    </a:lnTo>
                    <a:lnTo>
                      <a:pt x="51" y="74"/>
                    </a:lnTo>
                    <a:lnTo>
                      <a:pt x="55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64" y="75"/>
                    </a:lnTo>
                    <a:lnTo>
                      <a:pt x="68" y="74"/>
                    </a:lnTo>
                    <a:lnTo>
                      <a:pt x="72" y="73"/>
                    </a:lnTo>
                    <a:lnTo>
                      <a:pt x="75" y="70"/>
                    </a:lnTo>
                    <a:lnTo>
                      <a:pt x="75" y="70"/>
                    </a:lnTo>
                    <a:lnTo>
                      <a:pt x="79" y="66"/>
                    </a:lnTo>
                    <a:lnTo>
                      <a:pt x="84" y="62"/>
                    </a:lnTo>
                    <a:lnTo>
                      <a:pt x="86" y="57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8" y="46"/>
                    </a:lnTo>
                    <a:lnTo>
                      <a:pt x="87" y="41"/>
                    </a:lnTo>
                    <a:lnTo>
                      <a:pt x="86" y="36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78" y="26"/>
                    </a:lnTo>
                    <a:lnTo>
                      <a:pt x="74" y="23"/>
                    </a:lnTo>
                    <a:lnTo>
                      <a:pt x="69" y="20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2" y="14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1" y="3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6" y="16"/>
                    </a:lnTo>
                    <a:lnTo>
                      <a:pt x="15" y="23"/>
                    </a:lnTo>
                    <a:lnTo>
                      <a:pt x="16" y="30"/>
                    </a:lnTo>
                    <a:lnTo>
                      <a:pt x="0" y="4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4" name="Line 211"/>
              <p:cNvSpPr>
                <a:spLocks noChangeShapeType="1"/>
              </p:cNvSpPr>
              <p:nvPr/>
            </p:nvSpPr>
            <p:spPr bwMode="auto">
              <a:xfrm>
                <a:off x="919" y="1850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5" name="Freeform 212"/>
              <p:cNvSpPr>
                <a:spLocks/>
              </p:cNvSpPr>
              <p:nvPr/>
            </p:nvSpPr>
            <p:spPr bwMode="auto">
              <a:xfrm>
                <a:off x="3132" y="2464"/>
                <a:ext cx="295" cy="141"/>
              </a:xfrm>
              <a:custGeom>
                <a:avLst/>
                <a:gdLst>
                  <a:gd name="T0" fmla="*/ 229 w 295"/>
                  <a:gd name="T1" fmla="*/ 30 h 141"/>
                  <a:gd name="T2" fmla="*/ 238 w 295"/>
                  <a:gd name="T3" fmla="*/ 53 h 141"/>
                  <a:gd name="T4" fmla="*/ 240 w 295"/>
                  <a:gd name="T5" fmla="*/ 66 h 141"/>
                  <a:gd name="T6" fmla="*/ 236 w 295"/>
                  <a:gd name="T7" fmla="*/ 71 h 141"/>
                  <a:gd name="T8" fmla="*/ 232 w 295"/>
                  <a:gd name="T9" fmla="*/ 71 h 141"/>
                  <a:gd name="T10" fmla="*/ 229 w 295"/>
                  <a:gd name="T11" fmla="*/ 66 h 141"/>
                  <a:gd name="T12" fmla="*/ 226 w 295"/>
                  <a:gd name="T13" fmla="*/ 53 h 141"/>
                  <a:gd name="T14" fmla="*/ 218 w 295"/>
                  <a:gd name="T15" fmla="*/ 35 h 141"/>
                  <a:gd name="T16" fmla="*/ 204 w 295"/>
                  <a:gd name="T17" fmla="*/ 21 h 141"/>
                  <a:gd name="T18" fmla="*/ 204 w 295"/>
                  <a:gd name="T19" fmla="*/ 20 h 141"/>
                  <a:gd name="T20" fmla="*/ 183 w 295"/>
                  <a:gd name="T21" fmla="*/ 9 h 141"/>
                  <a:gd name="T22" fmla="*/ 160 w 295"/>
                  <a:gd name="T23" fmla="*/ 3 h 141"/>
                  <a:gd name="T24" fmla="*/ 141 w 295"/>
                  <a:gd name="T25" fmla="*/ 0 h 141"/>
                  <a:gd name="T26" fmla="*/ 115 w 295"/>
                  <a:gd name="T27" fmla="*/ 4 h 141"/>
                  <a:gd name="T28" fmla="*/ 117 w 295"/>
                  <a:gd name="T29" fmla="*/ 9 h 141"/>
                  <a:gd name="T30" fmla="*/ 144 w 295"/>
                  <a:gd name="T31" fmla="*/ 22 h 141"/>
                  <a:gd name="T32" fmla="*/ 154 w 295"/>
                  <a:gd name="T33" fmla="*/ 31 h 141"/>
                  <a:gd name="T34" fmla="*/ 167 w 295"/>
                  <a:gd name="T35" fmla="*/ 48 h 141"/>
                  <a:gd name="T36" fmla="*/ 172 w 295"/>
                  <a:gd name="T37" fmla="*/ 66 h 141"/>
                  <a:gd name="T38" fmla="*/ 171 w 295"/>
                  <a:gd name="T39" fmla="*/ 70 h 141"/>
                  <a:gd name="T40" fmla="*/ 167 w 295"/>
                  <a:gd name="T41" fmla="*/ 72 h 141"/>
                  <a:gd name="T42" fmla="*/ 165 w 295"/>
                  <a:gd name="T43" fmla="*/ 72 h 141"/>
                  <a:gd name="T44" fmla="*/ 161 w 295"/>
                  <a:gd name="T45" fmla="*/ 68 h 141"/>
                  <a:gd name="T46" fmla="*/ 159 w 295"/>
                  <a:gd name="T47" fmla="*/ 57 h 141"/>
                  <a:gd name="T48" fmla="*/ 138 w 295"/>
                  <a:gd name="T49" fmla="*/ 30 h 141"/>
                  <a:gd name="T50" fmla="*/ 114 w 295"/>
                  <a:gd name="T51" fmla="*/ 19 h 141"/>
                  <a:gd name="T52" fmla="*/ 87 w 295"/>
                  <a:gd name="T53" fmla="*/ 15 h 141"/>
                  <a:gd name="T54" fmla="*/ 81 w 295"/>
                  <a:gd name="T55" fmla="*/ 15 h 141"/>
                  <a:gd name="T56" fmla="*/ 65 w 295"/>
                  <a:gd name="T57" fmla="*/ 16 h 141"/>
                  <a:gd name="T58" fmla="*/ 42 w 295"/>
                  <a:gd name="T59" fmla="*/ 22 h 141"/>
                  <a:gd name="T60" fmla="*/ 24 w 295"/>
                  <a:gd name="T61" fmla="*/ 33 h 141"/>
                  <a:gd name="T62" fmla="*/ 10 w 295"/>
                  <a:gd name="T63" fmla="*/ 48 h 141"/>
                  <a:gd name="T64" fmla="*/ 2 w 295"/>
                  <a:gd name="T65" fmla="*/ 65 h 141"/>
                  <a:gd name="T66" fmla="*/ 0 w 295"/>
                  <a:gd name="T67" fmla="*/ 78 h 141"/>
                  <a:gd name="T68" fmla="*/ 4 w 295"/>
                  <a:gd name="T69" fmla="*/ 97 h 141"/>
                  <a:gd name="T70" fmla="*/ 14 w 295"/>
                  <a:gd name="T71" fmla="*/ 114 h 141"/>
                  <a:gd name="T72" fmla="*/ 30 w 295"/>
                  <a:gd name="T73" fmla="*/ 127 h 141"/>
                  <a:gd name="T74" fmla="*/ 50 w 295"/>
                  <a:gd name="T75" fmla="*/ 136 h 141"/>
                  <a:gd name="T76" fmla="*/ 73 w 295"/>
                  <a:gd name="T77" fmla="*/ 140 h 141"/>
                  <a:gd name="T78" fmla="*/ 225 w 295"/>
                  <a:gd name="T79" fmla="*/ 141 h 141"/>
                  <a:gd name="T80" fmla="*/ 240 w 295"/>
                  <a:gd name="T81" fmla="*/ 139 h 141"/>
                  <a:gd name="T82" fmla="*/ 266 w 295"/>
                  <a:gd name="T83" fmla="*/ 130 h 141"/>
                  <a:gd name="T84" fmla="*/ 290 w 295"/>
                  <a:gd name="T85" fmla="*/ 103 h 141"/>
                  <a:gd name="T86" fmla="*/ 295 w 295"/>
                  <a:gd name="T87" fmla="*/ 87 h 141"/>
                  <a:gd name="T88" fmla="*/ 295 w 295"/>
                  <a:gd name="T89" fmla="*/ 74 h 141"/>
                  <a:gd name="T90" fmla="*/ 289 w 295"/>
                  <a:gd name="T91" fmla="*/ 57 h 141"/>
                  <a:gd name="T92" fmla="*/ 274 w 295"/>
                  <a:gd name="T93" fmla="*/ 38 h 141"/>
                  <a:gd name="T94" fmla="*/ 236 w 295"/>
                  <a:gd name="T95" fmla="*/ 2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5" h="141">
                    <a:moveTo>
                      <a:pt x="220" y="20"/>
                    </a:moveTo>
                    <a:lnTo>
                      <a:pt x="220" y="20"/>
                    </a:lnTo>
                    <a:lnTo>
                      <a:pt x="229" y="30"/>
                    </a:lnTo>
                    <a:lnTo>
                      <a:pt x="235" y="41"/>
                    </a:lnTo>
                    <a:lnTo>
                      <a:pt x="237" y="47"/>
                    </a:lnTo>
                    <a:lnTo>
                      <a:pt x="238" y="53"/>
                    </a:lnTo>
                    <a:lnTo>
                      <a:pt x="239" y="59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39" y="68"/>
                    </a:lnTo>
                    <a:lnTo>
                      <a:pt x="238" y="70"/>
                    </a:lnTo>
                    <a:lnTo>
                      <a:pt x="236" y="71"/>
                    </a:lnTo>
                    <a:lnTo>
                      <a:pt x="234" y="71"/>
                    </a:lnTo>
                    <a:lnTo>
                      <a:pt x="234" y="71"/>
                    </a:lnTo>
                    <a:lnTo>
                      <a:pt x="232" y="71"/>
                    </a:lnTo>
                    <a:lnTo>
                      <a:pt x="231" y="70"/>
                    </a:lnTo>
                    <a:lnTo>
                      <a:pt x="229" y="68"/>
                    </a:lnTo>
                    <a:lnTo>
                      <a:pt x="229" y="66"/>
                    </a:lnTo>
                    <a:lnTo>
                      <a:pt x="229" y="66"/>
                    </a:lnTo>
                    <a:lnTo>
                      <a:pt x="227" y="59"/>
                    </a:lnTo>
                    <a:lnTo>
                      <a:pt x="226" y="53"/>
                    </a:lnTo>
                    <a:lnTo>
                      <a:pt x="224" y="47"/>
                    </a:lnTo>
                    <a:lnTo>
                      <a:pt x="222" y="42"/>
                    </a:lnTo>
                    <a:lnTo>
                      <a:pt x="218" y="35"/>
                    </a:lnTo>
                    <a:lnTo>
                      <a:pt x="214" y="30"/>
                    </a:lnTo>
                    <a:lnTo>
                      <a:pt x="210" y="25"/>
                    </a:lnTo>
                    <a:lnTo>
                      <a:pt x="204" y="21"/>
                    </a:lnTo>
                    <a:lnTo>
                      <a:pt x="204" y="21"/>
                    </a:lnTo>
                    <a:lnTo>
                      <a:pt x="204" y="20"/>
                    </a:lnTo>
                    <a:lnTo>
                      <a:pt x="204" y="20"/>
                    </a:lnTo>
                    <a:lnTo>
                      <a:pt x="198" y="16"/>
                    </a:lnTo>
                    <a:lnTo>
                      <a:pt x="190" y="12"/>
                    </a:lnTo>
                    <a:lnTo>
                      <a:pt x="183" y="9"/>
                    </a:lnTo>
                    <a:lnTo>
                      <a:pt x="176" y="6"/>
                    </a:lnTo>
                    <a:lnTo>
                      <a:pt x="168" y="4"/>
                    </a:lnTo>
                    <a:lnTo>
                      <a:pt x="160" y="3"/>
                    </a:lnTo>
                    <a:lnTo>
                      <a:pt x="150" y="1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3" y="1"/>
                    </a:lnTo>
                    <a:lnTo>
                      <a:pt x="124" y="3"/>
                    </a:lnTo>
                    <a:lnTo>
                      <a:pt x="115" y="4"/>
                    </a:lnTo>
                    <a:lnTo>
                      <a:pt x="107" y="6"/>
                    </a:lnTo>
                    <a:lnTo>
                      <a:pt x="107" y="6"/>
                    </a:lnTo>
                    <a:lnTo>
                      <a:pt x="117" y="9"/>
                    </a:lnTo>
                    <a:lnTo>
                      <a:pt x="127" y="12"/>
                    </a:lnTo>
                    <a:lnTo>
                      <a:pt x="136" y="17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9" y="26"/>
                    </a:lnTo>
                    <a:lnTo>
                      <a:pt x="154" y="31"/>
                    </a:lnTo>
                    <a:lnTo>
                      <a:pt x="160" y="36"/>
                    </a:lnTo>
                    <a:lnTo>
                      <a:pt x="164" y="42"/>
                    </a:lnTo>
                    <a:lnTo>
                      <a:pt x="167" y="48"/>
                    </a:lnTo>
                    <a:lnTo>
                      <a:pt x="169" y="54"/>
                    </a:lnTo>
                    <a:lnTo>
                      <a:pt x="171" y="60"/>
                    </a:lnTo>
                    <a:lnTo>
                      <a:pt x="172" y="66"/>
                    </a:lnTo>
                    <a:lnTo>
                      <a:pt x="172" y="66"/>
                    </a:lnTo>
                    <a:lnTo>
                      <a:pt x="172" y="69"/>
                    </a:lnTo>
                    <a:lnTo>
                      <a:pt x="171" y="70"/>
                    </a:lnTo>
                    <a:lnTo>
                      <a:pt x="170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5" y="72"/>
                    </a:lnTo>
                    <a:lnTo>
                      <a:pt x="163" y="71"/>
                    </a:lnTo>
                    <a:lnTo>
                      <a:pt x="162" y="70"/>
                    </a:lnTo>
                    <a:lnTo>
                      <a:pt x="161" y="68"/>
                    </a:lnTo>
                    <a:lnTo>
                      <a:pt x="161" y="68"/>
                    </a:lnTo>
                    <a:lnTo>
                      <a:pt x="161" y="62"/>
                    </a:lnTo>
                    <a:lnTo>
                      <a:pt x="159" y="57"/>
                    </a:lnTo>
                    <a:lnTo>
                      <a:pt x="153" y="48"/>
                    </a:lnTo>
                    <a:lnTo>
                      <a:pt x="147" y="38"/>
                    </a:lnTo>
                    <a:lnTo>
                      <a:pt x="138" y="30"/>
                    </a:lnTo>
                    <a:lnTo>
                      <a:pt x="138" y="30"/>
                    </a:lnTo>
                    <a:lnTo>
                      <a:pt x="127" y="24"/>
                    </a:lnTo>
                    <a:lnTo>
                      <a:pt x="114" y="19"/>
                    </a:lnTo>
                    <a:lnTo>
                      <a:pt x="101" y="16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1" y="15"/>
                    </a:lnTo>
                    <a:lnTo>
                      <a:pt x="81" y="15"/>
                    </a:lnTo>
                    <a:lnTo>
                      <a:pt x="73" y="15"/>
                    </a:lnTo>
                    <a:lnTo>
                      <a:pt x="65" y="16"/>
                    </a:lnTo>
                    <a:lnTo>
                      <a:pt x="57" y="18"/>
                    </a:lnTo>
                    <a:lnTo>
                      <a:pt x="50" y="20"/>
                    </a:lnTo>
                    <a:lnTo>
                      <a:pt x="42" y="22"/>
                    </a:lnTo>
                    <a:lnTo>
                      <a:pt x="36" y="26"/>
                    </a:lnTo>
                    <a:lnTo>
                      <a:pt x="30" y="29"/>
                    </a:lnTo>
                    <a:lnTo>
                      <a:pt x="24" y="33"/>
                    </a:lnTo>
                    <a:lnTo>
                      <a:pt x="19" y="37"/>
                    </a:lnTo>
                    <a:lnTo>
                      <a:pt x="14" y="43"/>
                    </a:lnTo>
                    <a:lnTo>
                      <a:pt x="10" y="48"/>
                    </a:lnTo>
                    <a:lnTo>
                      <a:pt x="6" y="54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7"/>
                    </a:lnTo>
                    <a:lnTo>
                      <a:pt x="6" y="102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9" y="118"/>
                    </a:lnTo>
                    <a:lnTo>
                      <a:pt x="24" y="123"/>
                    </a:lnTo>
                    <a:lnTo>
                      <a:pt x="30" y="127"/>
                    </a:lnTo>
                    <a:lnTo>
                      <a:pt x="36" y="130"/>
                    </a:lnTo>
                    <a:lnTo>
                      <a:pt x="42" y="133"/>
                    </a:lnTo>
                    <a:lnTo>
                      <a:pt x="50" y="136"/>
                    </a:lnTo>
                    <a:lnTo>
                      <a:pt x="57" y="138"/>
                    </a:lnTo>
                    <a:lnTo>
                      <a:pt x="65" y="140"/>
                    </a:lnTo>
                    <a:lnTo>
                      <a:pt x="73" y="140"/>
                    </a:lnTo>
                    <a:lnTo>
                      <a:pt x="81" y="141"/>
                    </a:lnTo>
                    <a:lnTo>
                      <a:pt x="81" y="141"/>
                    </a:lnTo>
                    <a:lnTo>
                      <a:pt x="225" y="141"/>
                    </a:lnTo>
                    <a:lnTo>
                      <a:pt x="225" y="141"/>
                    </a:lnTo>
                    <a:lnTo>
                      <a:pt x="234" y="140"/>
                    </a:lnTo>
                    <a:lnTo>
                      <a:pt x="240" y="139"/>
                    </a:lnTo>
                    <a:lnTo>
                      <a:pt x="247" y="138"/>
                    </a:lnTo>
                    <a:lnTo>
                      <a:pt x="253" y="136"/>
                    </a:lnTo>
                    <a:lnTo>
                      <a:pt x="266" y="130"/>
                    </a:lnTo>
                    <a:lnTo>
                      <a:pt x="276" y="123"/>
                    </a:lnTo>
                    <a:lnTo>
                      <a:pt x="284" y="114"/>
                    </a:lnTo>
                    <a:lnTo>
                      <a:pt x="290" y="103"/>
                    </a:lnTo>
                    <a:lnTo>
                      <a:pt x="292" y="98"/>
                    </a:lnTo>
                    <a:lnTo>
                      <a:pt x="294" y="92"/>
                    </a:lnTo>
                    <a:lnTo>
                      <a:pt x="295" y="87"/>
                    </a:lnTo>
                    <a:lnTo>
                      <a:pt x="295" y="81"/>
                    </a:lnTo>
                    <a:lnTo>
                      <a:pt x="295" y="81"/>
                    </a:lnTo>
                    <a:lnTo>
                      <a:pt x="295" y="74"/>
                    </a:lnTo>
                    <a:lnTo>
                      <a:pt x="293" y="68"/>
                    </a:lnTo>
                    <a:lnTo>
                      <a:pt x="292" y="63"/>
                    </a:lnTo>
                    <a:lnTo>
                      <a:pt x="289" y="57"/>
                    </a:lnTo>
                    <a:lnTo>
                      <a:pt x="286" y="52"/>
                    </a:lnTo>
                    <a:lnTo>
                      <a:pt x="282" y="47"/>
                    </a:lnTo>
                    <a:lnTo>
                      <a:pt x="274" y="38"/>
                    </a:lnTo>
                    <a:lnTo>
                      <a:pt x="262" y="31"/>
                    </a:lnTo>
                    <a:lnTo>
                      <a:pt x="249" y="25"/>
                    </a:lnTo>
                    <a:lnTo>
                      <a:pt x="236" y="21"/>
                    </a:lnTo>
                    <a:lnTo>
                      <a:pt x="220" y="20"/>
                    </a:lnTo>
                    <a:lnTo>
                      <a:pt x="220" y="2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6" name="Freeform 213"/>
              <p:cNvSpPr>
                <a:spLocks/>
              </p:cNvSpPr>
              <p:nvPr/>
            </p:nvSpPr>
            <p:spPr bwMode="auto">
              <a:xfrm>
                <a:off x="3261" y="2349"/>
                <a:ext cx="29" cy="99"/>
              </a:xfrm>
              <a:custGeom>
                <a:avLst/>
                <a:gdLst>
                  <a:gd name="T0" fmla="*/ 13 w 29"/>
                  <a:gd name="T1" fmla="*/ 99 h 99"/>
                  <a:gd name="T2" fmla="*/ 13 w 29"/>
                  <a:gd name="T3" fmla="*/ 99 h 99"/>
                  <a:gd name="T4" fmla="*/ 8 w 29"/>
                  <a:gd name="T5" fmla="*/ 94 h 99"/>
                  <a:gd name="T6" fmla="*/ 4 w 29"/>
                  <a:gd name="T7" fmla="*/ 89 h 99"/>
                  <a:gd name="T8" fmla="*/ 1 w 29"/>
                  <a:gd name="T9" fmla="*/ 83 h 99"/>
                  <a:gd name="T10" fmla="*/ 0 w 29"/>
                  <a:gd name="T11" fmla="*/ 75 h 99"/>
                  <a:gd name="T12" fmla="*/ 1 w 29"/>
                  <a:gd name="T13" fmla="*/ 68 h 99"/>
                  <a:gd name="T14" fmla="*/ 4 w 29"/>
                  <a:gd name="T15" fmla="*/ 61 h 99"/>
                  <a:gd name="T16" fmla="*/ 8 w 29"/>
                  <a:gd name="T17" fmla="*/ 54 h 99"/>
                  <a:gd name="T18" fmla="*/ 14 w 29"/>
                  <a:gd name="T19" fmla="*/ 46 h 99"/>
                  <a:gd name="T20" fmla="*/ 14 w 29"/>
                  <a:gd name="T21" fmla="*/ 46 h 99"/>
                  <a:gd name="T22" fmla="*/ 19 w 29"/>
                  <a:gd name="T23" fmla="*/ 38 h 99"/>
                  <a:gd name="T24" fmla="*/ 23 w 29"/>
                  <a:gd name="T25" fmla="*/ 31 h 99"/>
                  <a:gd name="T26" fmla="*/ 27 w 29"/>
                  <a:gd name="T27" fmla="*/ 25 h 99"/>
                  <a:gd name="T28" fmla="*/ 28 w 29"/>
                  <a:gd name="T29" fmla="*/ 20 h 99"/>
                  <a:gd name="T30" fmla="*/ 29 w 29"/>
                  <a:gd name="T31" fmla="*/ 15 h 99"/>
                  <a:gd name="T32" fmla="*/ 28 w 29"/>
                  <a:gd name="T33" fmla="*/ 10 h 99"/>
                  <a:gd name="T34" fmla="*/ 25 w 29"/>
                  <a:gd name="T3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99">
                    <a:moveTo>
                      <a:pt x="13" y="99"/>
                    </a:moveTo>
                    <a:lnTo>
                      <a:pt x="13" y="99"/>
                    </a:lnTo>
                    <a:lnTo>
                      <a:pt x="8" y="94"/>
                    </a:lnTo>
                    <a:lnTo>
                      <a:pt x="4" y="89"/>
                    </a:lnTo>
                    <a:lnTo>
                      <a:pt x="1" y="83"/>
                    </a:lnTo>
                    <a:lnTo>
                      <a:pt x="0" y="75"/>
                    </a:lnTo>
                    <a:lnTo>
                      <a:pt x="1" y="68"/>
                    </a:lnTo>
                    <a:lnTo>
                      <a:pt x="4" y="61"/>
                    </a:lnTo>
                    <a:lnTo>
                      <a:pt x="8" y="54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9" y="38"/>
                    </a:lnTo>
                    <a:lnTo>
                      <a:pt x="23" y="31"/>
                    </a:lnTo>
                    <a:lnTo>
                      <a:pt x="27" y="25"/>
                    </a:lnTo>
                    <a:lnTo>
                      <a:pt x="28" y="20"/>
                    </a:lnTo>
                    <a:lnTo>
                      <a:pt x="29" y="15"/>
                    </a:lnTo>
                    <a:lnTo>
                      <a:pt x="28" y="10"/>
                    </a:lnTo>
                    <a:lnTo>
                      <a:pt x="2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7" name="Freeform 214"/>
              <p:cNvSpPr>
                <a:spLocks/>
              </p:cNvSpPr>
              <p:nvPr/>
            </p:nvSpPr>
            <p:spPr bwMode="auto">
              <a:xfrm>
                <a:off x="3290" y="2364"/>
                <a:ext cx="25" cy="90"/>
              </a:xfrm>
              <a:custGeom>
                <a:avLst/>
                <a:gdLst>
                  <a:gd name="T0" fmla="*/ 12 w 25"/>
                  <a:gd name="T1" fmla="*/ 90 h 90"/>
                  <a:gd name="T2" fmla="*/ 12 w 25"/>
                  <a:gd name="T3" fmla="*/ 90 h 90"/>
                  <a:gd name="T4" fmla="*/ 7 w 25"/>
                  <a:gd name="T5" fmla="*/ 85 h 90"/>
                  <a:gd name="T6" fmla="*/ 3 w 25"/>
                  <a:gd name="T7" fmla="*/ 80 h 90"/>
                  <a:gd name="T8" fmla="*/ 1 w 25"/>
                  <a:gd name="T9" fmla="*/ 75 h 90"/>
                  <a:gd name="T10" fmla="*/ 0 w 25"/>
                  <a:gd name="T11" fmla="*/ 69 h 90"/>
                  <a:gd name="T12" fmla="*/ 1 w 25"/>
                  <a:gd name="T13" fmla="*/ 62 h 90"/>
                  <a:gd name="T14" fmla="*/ 3 w 25"/>
                  <a:gd name="T15" fmla="*/ 55 h 90"/>
                  <a:gd name="T16" fmla="*/ 7 w 25"/>
                  <a:gd name="T17" fmla="*/ 48 h 90"/>
                  <a:gd name="T18" fmla="*/ 13 w 25"/>
                  <a:gd name="T19" fmla="*/ 41 h 90"/>
                  <a:gd name="T20" fmla="*/ 13 w 25"/>
                  <a:gd name="T21" fmla="*/ 41 h 90"/>
                  <a:gd name="T22" fmla="*/ 18 w 25"/>
                  <a:gd name="T23" fmla="*/ 34 h 90"/>
                  <a:gd name="T24" fmla="*/ 21 w 25"/>
                  <a:gd name="T25" fmla="*/ 28 h 90"/>
                  <a:gd name="T26" fmla="*/ 24 w 25"/>
                  <a:gd name="T27" fmla="*/ 22 h 90"/>
                  <a:gd name="T28" fmla="*/ 25 w 25"/>
                  <a:gd name="T29" fmla="*/ 17 h 90"/>
                  <a:gd name="T30" fmla="*/ 25 w 25"/>
                  <a:gd name="T31" fmla="*/ 12 h 90"/>
                  <a:gd name="T32" fmla="*/ 25 w 25"/>
                  <a:gd name="T33" fmla="*/ 8 h 90"/>
                  <a:gd name="T34" fmla="*/ 23 w 25"/>
                  <a:gd name="T3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7" y="85"/>
                    </a:lnTo>
                    <a:lnTo>
                      <a:pt x="3" y="80"/>
                    </a:lnTo>
                    <a:lnTo>
                      <a:pt x="1" y="75"/>
                    </a:lnTo>
                    <a:lnTo>
                      <a:pt x="0" y="69"/>
                    </a:lnTo>
                    <a:lnTo>
                      <a:pt x="1" y="62"/>
                    </a:lnTo>
                    <a:lnTo>
                      <a:pt x="3" y="55"/>
                    </a:lnTo>
                    <a:lnTo>
                      <a:pt x="7" y="48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8" y="34"/>
                    </a:lnTo>
                    <a:lnTo>
                      <a:pt x="21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5" y="8"/>
                    </a:lnTo>
                    <a:lnTo>
                      <a:pt x="2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8" name="Freeform 215"/>
              <p:cNvSpPr>
                <a:spLocks noEditPoints="1"/>
              </p:cNvSpPr>
              <p:nvPr/>
            </p:nvSpPr>
            <p:spPr bwMode="auto">
              <a:xfrm>
                <a:off x="3776" y="1991"/>
                <a:ext cx="96" cy="99"/>
              </a:xfrm>
              <a:custGeom>
                <a:avLst/>
                <a:gdLst>
                  <a:gd name="T0" fmla="*/ 55 w 96"/>
                  <a:gd name="T1" fmla="*/ 14 h 99"/>
                  <a:gd name="T2" fmla="*/ 46 w 96"/>
                  <a:gd name="T3" fmla="*/ 16 h 99"/>
                  <a:gd name="T4" fmla="*/ 41 w 96"/>
                  <a:gd name="T5" fmla="*/ 9 h 99"/>
                  <a:gd name="T6" fmla="*/ 49 w 96"/>
                  <a:gd name="T7" fmla="*/ 0 h 99"/>
                  <a:gd name="T8" fmla="*/ 57 w 96"/>
                  <a:gd name="T9" fmla="*/ 5 h 99"/>
                  <a:gd name="T10" fmla="*/ 34 w 96"/>
                  <a:gd name="T11" fmla="*/ 11 h 99"/>
                  <a:gd name="T12" fmla="*/ 31 w 96"/>
                  <a:gd name="T13" fmla="*/ 21 h 99"/>
                  <a:gd name="T14" fmla="*/ 24 w 96"/>
                  <a:gd name="T15" fmla="*/ 20 h 99"/>
                  <a:gd name="T16" fmla="*/ 21 w 96"/>
                  <a:gd name="T17" fmla="*/ 13 h 99"/>
                  <a:gd name="T18" fmla="*/ 27 w 96"/>
                  <a:gd name="T19" fmla="*/ 8 h 99"/>
                  <a:gd name="T20" fmla="*/ 34 w 96"/>
                  <a:gd name="T21" fmla="*/ 11 h 99"/>
                  <a:gd name="T22" fmla="*/ 18 w 96"/>
                  <a:gd name="T23" fmla="*/ 28 h 99"/>
                  <a:gd name="T24" fmla="*/ 15 w 96"/>
                  <a:gd name="T25" fmla="*/ 35 h 99"/>
                  <a:gd name="T26" fmla="*/ 8 w 96"/>
                  <a:gd name="T27" fmla="*/ 35 h 99"/>
                  <a:gd name="T28" fmla="*/ 6 w 96"/>
                  <a:gd name="T29" fmla="*/ 27 h 99"/>
                  <a:gd name="T30" fmla="*/ 12 w 96"/>
                  <a:gd name="T31" fmla="*/ 24 h 99"/>
                  <a:gd name="T32" fmla="*/ 6 w 96"/>
                  <a:gd name="T33" fmla="*/ 46 h 99"/>
                  <a:gd name="T34" fmla="*/ 11 w 96"/>
                  <a:gd name="T35" fmla="*/ 52 h 99"/>
                  <a:gd name="T36" fmla="*/ 8 w 96"/>
                  <a:gd name="T37" fmla="*/ 57 h 99"/>
                  <a:gd name="T38" fmla="*/ 2 w 96"/>
                  <a:gd name="T39" fmla="*/ 56 h 99"/>
                  <a:gd name="T40" fmla="*/ 0 w 96"/>
                  <a:gd name="T41" fmla="*/ 50 h 99"/>
                  <a:gd name="T42" fmla="*/ 6 w 96"/>
                  <a:gd name="T43" fmla="*/ 46 h 99"/>
                  <a:gd name="T44" fmla="*/ 13 w 96"/>
                  <a:gd name="T45" fmla="*/ 68 h 99"/>
                  <a:gd name="T46" fmla="*/ 16 w 96"/>
                  <a:gd name="T47" fmla="*/ 73 h 99"/>
                  <a:gd name="T48" fmla="*/ 14 w 96"/>
                  <a:gd name="T49" fmla="*/ 79 h 99"/>
                  <a:gd name="T50" fmla="*/ 7 w 96"/>
                  <a:gd name="T51" fmla="*/ 76 h 99"/>
                  <a:gd name="T52" fmla="*/ 7 w 96"/>
                  <a:gd name="T53" fmla="*/ 70 h 99"/>
                  <a:gd name="T54" fmla="*/ 24 w 96"/>
                  <a:gd name="T55" fmla="*/ 87 h 99"/>
                  <a:gd name="T56" fmla="*/ 30 w 96"/>
                  <a:gd name="T57" fmla="*/ 86 h 99"/>
                  <a:gd name="T58" fmla="*/ 32 w 96"/>
                  <a:gd name="T59" fmla="*/ 90 h 99"/>
                  <a:gd name="T60" fmla="*/ 29 w 96"/>
                  <a:gd name="T61" fmla="*/ 94 h 99"/>
                  <a:gd name="T62" fmla="*/ 24 w 96"/>
                  <a:gd name="T63" fmla="*/ 92 h 99"/>
                  <a:gd name="T64" fmla="*/ 24 w 96"/>
                  <a:gd name="T65" fmla="*/ 87 h 99"/>
                  <a:gd name="T66" fmla="*/ 46 w 96"/>
                  <a:gd name="T67" fmla="*/ 92 h 99"/>
                  <a:gd name="T68" fmla="*/ 50 w 96"/>
                  <a:gd name="T69" fmla="*/ 91 h 99"/>
                  <a:gd name="T70" fmla="*/ 54 w 96"/>
                  <a:gd name="T71" fmla="*/ 95 h 99"/>
                  <a:gd name="T72" fmla="*/ 49 w 96"/>
                  <a:gd name="T73" fmla="*/ 99 h 99"/>
                  <a:gd name="T74" fmla="*/ 45 w 96"/>
                  <a:gd name="T75" fmla="*/ 97 h 99"/>
                  <a:gd name="T76" fmla="*/ 68 w 96"/>
                  <a:gd name="T77" fmla="*/ 91 h 99"/>
                  <a:gd name="T78" fmla="*/ 72 w 96"/>
                  <a:gd name="T79" fmla="*/ 86 h 99"/>
                  <a:gd name="T80" fmla="*/ 73 w 96"/>
                  <a:gd name="T81" fmla="*/ 93 h 99"/>
                  <a:gd name="T82" fmla="*/ 68 w 96"/>
                  <a:gd name="T83" fmla="*/ 91 h 99"/>
                  <a:gd name="T84" fmla="*/ 83 w 96"/>
                  <a:gd name="T85" fmla="*/ 71 h 99"/>
                  <a:gd name="T86" fmla="*/ 88 w 96"/>
                  <a:gd name="T87" fmla="*/ 70 h 99"/>
                  <a:gd name="T88" fmla="*/ 87 w 96"/>
                  <a:gd name="T89" fmla="*/ 76 h 99"/>
                  <a:gd name="T90" fmla="*/ 93 w 96"/>
                  <a:gd name="T91" fmla="*/ 55 h 99"/>
                  <a:gd name="T92" fmla="*/ 91 w 96"/>
                  <a:gd name="T93" fmla="*/ 50 h 99"/>
                  <a:gd name="T94" fmla="*/ 96 w 96"/>
                  <a:gd name="T95" fmla="*/ 52 h 99"/>
                  <a:gd name="T96" fmla="*/ 93 w 96"/>
                  <a:gd name="T97" fmla="*/ 55 h 99"/>
                  <a:gd name="T98" fmla="*/ 84 w 96"/>
                  <a:gd name="T99" fmla="*/ 31 h 99"/>
                  <a:gd name="T100" fmla="*/ 85 w 96"/>
                  <a:gd name="T101" fmla="*/ 28 h 99"/>
                  <a:gd name="T102" fmla="*/ 90 w 96"/>
                  <a:gd name="T103" fmla="*/ 31 h 99"/>
                  <a:gd name="T104" fmla="*/ 73 w 96"/>
                  <a:gd name="T105" fmla="*/ 16 h 99"/>
                  <a:gd name="T106" fmla="*/ 69 w 96"/>
                  <a:gd name="T107" fmla="*/ 15 h 99"/>
                  <a:gd name="T108" fmla="*/ 72 w 96"/>
                  <a:gd name="T109" fmla="*/ 13 h 99"/>
                  <a:gd name="T110" fmla="*/ 73 w 96"/>
                  <a:gd name="T111" fmla="*/ 1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6" h="99">
                    <a:moveTo>
                      <a:pt x="58" y="9"/>
                    </a:moveTo>
                    <a:lnTo>
                      <a:pt x="58" y="9"/>
                    </a:lnTo>
                    <a:lnTo>
                      <a:pt x="57" y="12"/>
                    </a:lnTo>
                    <a:lnTo>
                      <a:pt x="55" y="14"/>
                    </a:lnTo>
                    <a:lnTo>
                      <a:pt x="52" y="16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46" y="16"/>
                    </a:lnTo>
                    <a:lnTo>
                      <a:pt x="43" y="14"/>
                    </a:lnTo>
                    <a:lnTo>
                      <a:pt x="42" y="12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46" y="1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7" y="5"/>
                    </a:lnTo>
                    <a:lnTo>
                      <a:pt x="58" y="9"/>
                    </a:lnTo>
                    <a:lnTo>
                      <a:pt x="58" y="9"/>
                    </a:lnTo>
                    <a:close/>
                    <a:moveTo>
                      <a:pt x="34" y="11"/>
                    </a:moveTo>
                    <a:lnTo>
                      <a:pt x="34" y="11"/>
                    </a:lnTo>
                    <a:lnTo>
                      <a:pt x="35" y="14"/>
                    </a:lnTo>
                    <a:lnTo>
                      <a:pt x="34" y="16"/>
                    </a:lnTo>
                    <a:lnTo>
                      <a:pt x="33" y="19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29" y="22"/>
                    </a:lnTo>
                    <a:lnTo>
                      <a:pt x="26" y="21"/>
                    </a:lnTo>
                    <a:lnTo>
                      <a:pt x="24" y="20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22" y="10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7" y="8"/>
                    </a:lnTo>
                    <a:lnTo>
                      <a:pt x="30" y="8"/>
                    </a:lnTo>
                    <a:lnTo>
                      <a:pt x="32" y="9"/>
                    </a:lnTo>
                    <a:lnTo>
                      <a:pt x="34" y="11"/>
                    </a:lnTo>
                    <a:lnTo>
                      <a:pt x="34" y="11"/>
                    </a:lnTo>
                    <a:close/>
                    <a:moveTo>
                      <a:pt x="14" y="25"/>
                    </a:moveTo>
                    <a:lnTo>
                      <a:pt x="14" y="25"/>
                    </a:lnTo>
                    <a:lnTo>
                      <a:pt x="16" y="26"/>
                    </a:lnTo>
                    <a:lnTo>
                      <a:pt x="18" y="28"/>
                    </a:lnTo>
                    <a:lnTo>
                      <a:pt x="19" y="31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5" y="35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6" y="34"/>
                    </a:lnTo>
                    <a:lnTo>
                      <a:pt x="5" y="32"/>
                    </a:lnTo>
                    <a:lnTo>
                      <a:pt x="5" y="29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8" y="25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4" y="25"/>
                    </a:lnTo>
                    <a:lnTo>
                      <a:pt x="14" y="25"/>
                    </a:lnTo>
                    <a:close/>
                    <a:moveTo>
                      <a:pt x="6" y="46"/>
                    </a:moveTo>
                    <a:lnTo>
                      <a:pt x="6" y="46"/>
                    </a:lnTo>
                    <a:lnTo>
                      <a:pt x="8" y="47"/>
                    </a:lnTo>
                    <a:lnTo>
                      <a:pt x="10" y="48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4"/>
                    </a:lnTo>
                    <a:lnTo>
                      <a:pt x="10" y="56"/>
                    </a:lnTo>
                    <a:lnTo>
                      <a:pt x="8" y="57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3" y="57"/>
                    </a:lnTo>
                    <a:lnTo>
                      <a:pt x="2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6" y="46"/>
                    </a:lnTo>
                    <a:lnTo>
                      <a:pt x="6" y="46"/>
                    </a:lnTo>
                    <a:close/>
                    <a:moveTo>
                      <a:pt x="9" y="69"/>
                    </a:moveTo>
                    <a:lnTo>
                      <a:pt x="9" y="69"/>
                    </a:lnTo>
                    <a:lnTo>
                      <a:pt x="11" y="68"/>
                    </a:lnTo>
                    <a:lnTo>
                      <a:pt x="13" y="68"/>
                    </a:lnTo>
                    <a:lnTo>
                      <a:pt x="14" y="69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6" y="74"/>
                    </a:lnTo>
                    <a:lnTo>
                      <a:pt x="15" y="76"/>
                    </a:lnTo>
                    <a:lnTo>
                      <a:pt x="14" y="79"/>
                    </a:lnTo>
                    <a:lnTo>
                      <a:pt x="14" y="79"/>
                    </a:lnTo>
                    <a:lnTo>
                      <a:pt x="12" y="79"/>
                    </a:lnTo>
                    <a:lnTo>
                      <a:pt x="10" y="79"/>
                    </a:lnTo>
                    <a:lnTo>
                      <a:pt x="8" y="77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7" y="70"/>
                    </a:lnTo>
                    <a:lnTo>
                      <a:pt x="9" y="69"/>
                    </a:lnTo>
                    <a:lnTo>
                      <a:pt x="9" y="69"/>
                    </a:lnTo>
                    <a:close/>
                    <a:moveTo>
                      <a:pt x="24" y="87"/>
                    </a:moveTo>
                    <a:lnTo>
                      <a:pt x="24" y="87"/>
                    </a:lnTo>
                    <a:lnTo>
                      <a:pt x="25" y="86"/>
                    </a:lnTo>
                    <a:lnTo>
                      <a:pt x="27" y="85"/>
                    </a:lnTo>
                    <a:lnTo>
                      <a:pt x="28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1" y="87"/>
                    </a:lnTo>
                    <a:lnTo>
                      <a:pt x="32" y="88"/>
                    </a:lnTo>
                    <a:lnTo>
                      <a:pt x="32" y="90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0" y="93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4" y="92"/>
                    </a:lnTo>
                    <a:lnTo>
                      <a:pt x="23" y="91"/>
                    </a:lnTo>
                    <a:lnTo>
                      <a:pt x="23" y="89"/>
                    </a:lnTo>
                    <a:lnTo>
                      <a:pt x="24" y="87"/>
                    </a:lnTo>
                    <a:lnTo>
                      <a:pt x="24" y="87"/>
                    </a:lnTo>
                    <a:close/>
                    <a:moveTo>
                      <a:pt x="45" y="95"/>
                    </a:moveTo>
                    <a:lnTo>
                      <a:pt x="45" y="95"/>
                    </a:lnTo>
                    <a:lnTo>
                      <a:pt x="45" y="94"/>
                    </a:lnTo>
                    <a:lnTo>
                      <a:pt x="46" y="92"/>
                    </a:lnTo>
                    <a:lnTo>
                      <a:pt x="47" y="91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50" y="91"/>
                    </a:lnTo>
                    <a:lnTo>
                      <a:pt x="52" y="92"/>
                    </a:lnTo>
                    <a:lnTo>
                      <a:pt x="54" y="94"/>
                    </a:lnTo>
                    <a:lnTo>
                      <a:pt x="54" y="95"/>
                    </a:lnTo>
                    <a:lnTo>
                      <a:pt x="54" y="95"/>
                    </a:lnTo>
                    <a:lnTo>
                      <a:pt x="54" y="97"/>
                    </a:lnTo>
                    <a:lnTo>
                      <a:pt x="52" y="98"/>
                    </a:lnTo>
                    <a:lnTo>
                      <a:pt x="50" y="99"/>
                    </a:lnTo>
                    <a:lnTo>
                      <a:pt x="49" y="99"/>
                    </a:lnTo>
                    <a:lnTo>
                      <a:pt x="49" y="99"/>
                    </a:lnTo>
                    <a:lnTo>
                      <a:pt x="47" y="99"/>
                    </a:lnTo>
                    <a:lnTo>
                      <a:pt x="46" y="98"/>
                    </a:lnTo>
                    <a:lnTo>
                      <a:pt x="45" y="97"/>
                    </a:lnTo>
                    <a:lnTo>
                      <a:pt x="45" y="95"/>
                    </a:lnTo>
                    <a:lnTo>
                      <a:pt x="45" y="95"/>
                    </a:lnTo>
                    <a:close/>
                    <a:moveTo>
                      <a:pt x="68" y="91"/>
                    </a:moveTo>
                    <a:lnTo>
                      <a:pt x="68" y="91"/>
                    </a:lnTo>
                    <a:lnTo>
                      <a:pt x="67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2" y="86"/>
                    </a:lnTo>
                    <a:lnTo>
                      <a:pt x="74" y="88"/>
                    </a:lnTo>
                    <a:lnTo>
                      <a:pt x="74" y="88"/>
                    </a:lnTo>
                    <a:lnTo>
                      <a:pt x="74" y="91"/>
                    </a:lnTo>
                    <a:lnTo>
                      <a:pt x="73" y="93"/>
                    </a:lnTo>
                    <a:lnTo>
                      <a:pt x="73" y="93"/>
                    </a:lnTo>
                    <a:lnTo>
                      <a:pt x="70" y="93"/>
                    </a:lnTo>
                    <a:lnTo>
                      <a:pt x="68" y="91"/>
                    </a:lnTo>
                    <a:lnTo>
                      <a:pt x="68" y="91"/>
                    </a:lnTo>
                    <a:close/>
                    <a:moveTo>
                      <a:pt x="85" y="76"/>
                    </a:moveTo>
                    <a:lnTo>
                      <a:pt x="85" y="76"/>
                    </a:lnTo>
                    <a:lnTo>
                      <a:pt x="83" y="74"/>
                    </a:lnTo>
                    <a:lnTo>
                      <a:pt x="83" y="71"/>
                    </a:lnTo>
                    <a:lnTo>
                      <a:pt x="83" y="71"/>
                    </a:lnTo>
                    <a:lnTo>
                      <a:pt x="85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5"/>
                    </a:lnTo>
                    <a:lnTo>
                      <a:pt x="87" y="76"/>
                    </a:lnTo>
                    <a:lnTo>
                      <a:pt x="85" y="76"/>
                    </a:lnTo>
                    <a:lnTo>
                      <a:pt x="85" y="76"/>
                    </a:lnTo>
                    <a:close/>
                    <a:moveTo>
                      <a:pt x="93" y="55"/>
                    </a:moveTo>
                    <a:lnTo>
                      <a:pt x="93" y="55"/>
                    </a:lnTo>
                    <a:lnTo>
                      <a:pt x="91" y="54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1" y="50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5" y="50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5" y="54"/>
                    </a:lnTo>
                    <a:lnTo>
                      <a:pt x="93" y="55"/>
                    </a:lnTo>
                    <a:lnTo>
                      <a:pt x="93" y="55"/>
                    </a:lnTo>
                    <a:close/>
                    <a:moveTo>
                      <a:pt x="88" y="32"/>
                    </a:moveTo>
                    <a:lnTo>
                      <a:pt x="88" y="32"/>
                    </a:lnTo>
                    <a:lnTo>
                      <a:pt x="86" y="33"/>
                    </a:lnTo>
                    <a:lnTo>
                      <a:pt x="84" y="31"/>
                    </a:lnTo>
                    <a:lnTo>
                      <a:pt x="84" y="31"/>
                    </a:lnTo>
                    <a:lnTo>
                      <a:pt x="84" y="29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7" y="27"/>
                    </a:lnTo>
                    <a:lnTo>
                      <a:pt x="90" y="29"/>
                    </a:lnTo>
                    <a:lnTo>
                      <a:pt x="90" y="29"/>
                    </a:lnTo>
                    <a:lnTo>
                      <a:pt x="90" y="31"/>
                    </a:lnTo>
                    <a:lnTo>
                      <a:pt x="88" y="32"/>
                    </a:lnTo>
                    <a:lnTo>
                      <a:pt x="88" y="32"/>
                    </a:lnTo>
                    <a:close/>
                    <a:moveTo>
                      <a:pt x="73" y="16"/>
                    </a:moveTo>
                    <a:lnTo>
                      <a:pt x="73" y="16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69" y="15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70" y="12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3" y="16"/>
                    </a:lnTo>
                    <a:lnTo>
                      <a:pt x="73" y="1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9" name="Freeform 216"/>
              <p:cNvSpPr>
                <a:spLocks/>
              </p:cNvSpPr>
              <p:nvPr/>
            </p:nvSpPr>
            <p:spPr bwMode="auto">
              <a:xfrm>
                <a:off x="3720" y="2144"/>
                <a:ext cx="64" cy="47"/>
              </a:xfrm>
              <a:custGeom>
                <a:avLst/>
                <a:gdLst>
                  <a:gd name="T0" fmla="*/ 64 w 64"/>
                  <a:gd name="T1" fmla="*/ 0 h 47"/>
                  <a:gd name="T2" fmla="*/ 63 w 64"/>
                  <a:gd name="T3" fmla="*/ 20 h 47"/>
                  <a:gd name="T4" fmla="*/ 0 w 64"/>
                  <a:gd name="T5" fmla="*/ 34 h 47"/>
                  <a:gd name="T6" fmla="*/ 0 w 64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47">
                    <a:moveTo>
                      <a:pt x="64" y="0"/>
                    </a:moveTo>
                    <a:lnTo>
                      <a:pt x="63" y="20"/>
                    </a:lnTo>
                    <a:lnTo>
                      <a:pt x="0" y="34"/>
                    </a:lnTo>
                    <a:lnTo>
                      <a:pt x="0" y="4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0" name="Freeform 217"/>
              <p:cNvSpPr>
                <a:spLocks/>
              </p:cNvSpPr>
              <p:nvPr/>
            </p:nvSpPr>
            <p:spPr bwMode="auto">
              <a:xfrm>
                <a:off x="3692" y="1957"/>
                <a:ext cx="264" cy="234"/>
              </a:xfrm>
              <a:custGeom>
                <a:avLst/>
                <a:gdLst>
                  <a:gd name="T0" fmla="*/ 235 w 264"/>
                  <a:gd name="T1" fmla="*/ 234 h 234"/>
                  <a:gd name="T2" fmla="*/ 235 w 264"/>
                  <a:gd name="T3" fmla="*/ 221 h 234"/>
                  <a:gd name="T4" fmla="*/ 172 w 264"/>
                  <a:gd name="T5" fmla="*/ 207 h 234"/>
                  <a:gd name="T6" fmla="*/ 170 w 264"/>
                  <a:gd name="T7" fmla="*/ 179 h 234"/>
                  <a:gd name="T8" fmla="*/ 245 w 264"/>
                  <a:gd name="T9" fmla="*/ 179 h 234"/>
                  <a:gd name="T10" fmla="*/ 245 w 264"/>
                  <a:gd name="T11" fmla="*/ 179 h 234"/>
                  <a:gd name="T12" fmla="*/ 249 w 264"/>
                  <a:gd name="T13" fmla="*/ 179 h 234"/>
                  <a:gd name="T14" fmla="*/ 253 w 264"/>
                  <a:gd name="T15" fmla="*/ 178 h 234"/>
                  <a:gd name="T16" fmla="*/ 256 w 264"/>
                  <a:gd name="T17" fmla="*/ 176 h 234"/>
                  <a:gd name="T18" fmla="*/ 259 w 264"/>
                  <a:gd name="T19" fmla="*/ 174 h 234"/>
                  <a:gd name="T20" fmla="*/ 261 w 264"/>
                  <a:gd name="T21" fmla="*/ 171 h 234"/>
                  <a:gd name="T22" fmla="*/ 262 w 264"/>
                  <a:gd name="T23" fmla="*/ 168 h 234"/>
                  <a:gd name="T24" fmla="*/ 264 w 264"/>
                  <a:gd name="T25" fmla="*/ 165 h 234"/>
                  <a:gd name="T26" fmla="*/ 264 w 264"/>
                  <a:gd name="T27" fmla="*/ 161 h 234"/>
                  <a:gd name="T28" fmla="*/ 264 w 264"/>
                  <a:gd name="T29" fmla="*/ 19 h 234"/>
                  <a:gd name="T30" fmla="*/ 264 w 264"/>
                  <a:gd name="T31" fmla="*/ 19 h 234"/>
                  <a:gd name="T32" fmla="*/ 264 w 264"/>
                  <a:gd name="T33" fmla="*/ 15 h 234"/>
                  <a:gd name="T34" fmla="*/ 262 w 264"/>
                  <a:gd name="T35" fmla="*/ 12 h 234"/>
                  <a:gd name="T36" fmla="*/ 261 w 264"/>
                  <a:gd name="T37" fmla="*/ 9 h 234"/>
                  <a:gd name="T38" fmla="*/ 259 w 264"/>
                  <a:gd name="T39" fmla="*/ 6 h 234"/>
                  <a:gd name="T40" fmla="*/ 256 w 264"/>
                  <a:gd name="T41" fmla="*/ 3 h 234"/>
                  <a:gd name="T42" fmla="*/ 253 w 264"/>
                  <a:gd name="T43" fmla="*/ 1 h 234"/>
                  <a:gd name="T44" fmla="*/ 249 w 264"/>
                  <a:gd name="T45" fmla="*/ 0 h 234"/>
                  <a:gd name="T46" fmla="*/ 245 w 264"/>
                  <a:gd name="T47" fmla="*/ 0 h 234"/>
                  <a:gd name="T48" fmla="*/ 18 w 264"/>
                  <a:gd name="T49" fmla="*/ 0 h 234"/>
                  <a:gd name="T50" fmla="*/ 18 w 264"/>
                  <a:gd name="T51" fmla="*/ 0 h 234"/>
                  <a:gd name="T52" fmla="*/ 14 w 264"/>
                  <a:gd name="T53" fmla="*/ 0 h 234"/>
                  <a:gd name="T54" fmla="*/ 11 w 264"/>
                  <a:gd name="T55" fmla="*/ 1 h 234"/>
                  <a:gd name="T56" fmla="*/ 8 w 264"/>
                  <a:gd name="T57" fmla="*/ 3 h 234"/>
                  <a:gd name="T58" fmla="*/ 5 w 264"/>
                  <a:gd name="T59" fmla="*/ 6 h 234"/>
                  <a:gd name="T60" fmla="*/ 3 w 264"/>
                  <a:gd name="T61" fmla="*/ 9 h 234"/>
                  <a:gd name="T62" fmla="*/ 1 w 264"/>
                  <a:gd name="T63" fmla="*/ 12 h 234"/>
                  <a:gd name="T64" fmla="*/ 0 w 264"/>
                  <a:gd name="T65" fmla="*/ 15 h 234"/>
                  <a:gd name="T66" fmla="*/ 0 w 264"/>
                  <a:gd name="T67" fmla="*/ 19 h 234"/>
                  <a:gd name="T68" fmla="*/ 0 w 264"/>
                  <a:gd name="T69" fmla="*/ 161 h 234"/>
                  <a:gd name="T70" fmla="*/ 0 w 264"/>
                  <a:gd name="T71" fmla="*/ 161 h 234"/>
                  <a:gd name="T72" fmla="*/ 0 w 264"/>
                  <a:gd name="T73" fmla="*/ 165 h 234"/>
                  <a:gd name="T74" fmla="*/ 1 w 264"/>
                  <a:gd name="T75" fmla="*/ 168 h 234"/>
                  <a:gd name="T76" fmla="*/ 3 w 264"/>
                  <a:gd name="T77" fmla="*/ 171 h 234"/>
                  <a:gd name="T78" fmla="*/ 5 w 264"/>
                  <a:gd name="T79" fmla="*/ 174 h 234"/>
                  <a:gd name="T80" fmla="*/ 8 w 264"/>
                  <a:gd name="T81" fmla="*/ 176 h 234"/>
                  <a:gd name="T82" fmla="*/ 11 w 264"/>
                  <a:gd name="T83" fmla="*/ 178 h 234"/>
                  <a:gd name="T84" fmla="*/ 14 w 264"/>
                  <a:gd name="T85" fmla="*/ 179 h 234"/>
                  <a:gd name="T86" fmla="*/ 18 w 264"/>
                  <a:gd name="T87" fmla="*/ 179 h 234"/>
                  <a:gd name="T88" fmla="*/ 111 w 264"/>
                  <a:gd name="T89" fmla="*/ 17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4" h="234">
                    <a:moveTo>
                      <a:pt x="235" y="234"/>
                    </a:moveTo>
                    <a:lnTo>
                      <a:pt x="235" y="221"/>
                    </a:lnTo>
                    <a:lnTo>
                      <a:pt x="172" y="207"/>
                    </a:lnTo>
                    <a:lnTo>
                      <a:pt x="170" y="179"/>
                    </a:lnTo>
                    <a:lnTo>
                      <a:pt x="245" y="179"/>
                    </a:lnTo>
                    <a:lnTo>
                      <a:pt x="245" y="179"/>
                    </a:lnTo>
                    <a:lnTo>
                      <a:pt x="249" y="179"/>
                    </a:lnTo>
                    <a:lnTo>
                      <a:pt x="253" y="178"/>
                    </a:lnTo>
                    <a:lnTo>
                      <a:pt x="256" y="176"/>
                    </a:lnTo>
                    <a:lnTo>
                      <a:pt x="259" y="174"/>
                    </a:lnTo>
                    <a:lnTo>
                      <a:pt x="261" y="171"/>
                    </a:lnTo>
                    <a:lnTo>
                      <a:pt x="262" y="168"/>
                    </a:lnTo>
                    <a:lnTo>
                      <a:pt x="264" y="165"/>
                    </a:lnTo>
                    <a:lnTo>
                      <a:pt x="264" y="161"/>
                    </a:lnTo>
                    <a:lnTo>
                      <a:pt x="264" y="19"/>
                    </a:lnTo>
                    <a:lnTo>
                      <a:pt x="264" y="19"/>
                    </a:lnTo>
                    <a:lnTo>
                      <a:pt x="264" y="15"/>
                    </a:lnTo>
                    <a:lnTo>
                      <a:pt x="262" y="12"/>
                    </a:lnTo>
                    <a:lnTo>
                      <a:pt x="261" y="9"/>
                    </a:lnTo>
                    <a:lnTo>
                      <a:pt x="259" y="6"/>
                    </a:lnTo>
                    <a:lnTo>
                      <a:pt x="256" y="3"/>
                    </a:lnTo>
                    <a:lnTo>
                      <a:pt x="253" y="1"/>
                    </a:lnTo>
                    <a:lnTo>
                      <a:pt x="249" y="0"/>
                    </a:lnTo>
                    <a:lnTo>
                      <a:pt x="24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165"/>
                    </a:lnTo>
                    <a:lnTo>
                      <a:pt x="1" y="168"/>
                    </a:lnTo>
                    <a:lnTo>
                      <a:pt x="3" y="171"/>
                    </a:lnTo>
                    <a:lnTo>
                      <a:pt x="5" y="174"/>
                    </a:lnTo>
                    <a:lnTo>
                      <a:pt x="8" y="176"/>
                    </a:lnTo>
                    <a:lnTo>
                      <a:pt x="11" y="178"/>
                    </a:lnTo>
                    <a:lnTo>
                      <a:pt x="14" y="179"/>
                    </a:lnTo>
                    <a:lnTo>
                      <a:pt x="18" y="179"/>
                    </a:lnTo>
                    <a:lnTo>
                      <a:pt x="111" y="17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1" name="Freeform 218"/>
              <p:cNvSpPr>
                <a:spLocks/>
              </p:cNvSpPr>
              <p:nvPr/>
            </p:nvSpPr>
            <p:spPr bwMode="auto">
              <a:xfrm>
                <a:off x="3706" y="1972"/>
                <a:ext cx="236" cy="140"/>
              </a:xfrm>
              <a:custGeom>
                <a:avLst/>
                <a:gdLst>
                  <a:gd name="T0" fmla="*/ 236 w 236"/>
                  <a:gd name="T1" fmla="*/ 140 h 140"/>
                  <a:gd name="T2" fmla="*/ 0 w 236"/>
                  <a:gd name="T3" fmla="*/ 140 h 140"/>
                  <a:gd name="T4" fmla="*/ 0 w 236"/>
                  <a:gd name="T5" fmla="*/ 4 h 140"/>
                  <a:gd name="T6" fmla="*/ 0 w 236"/>
                  <a:gd name="T7" fmla="*/ 4 h 140"/>
                  <a:gd name="T8" fmla="*/ 0 w 236"/>
                  <a:gd name="T9" fmla="*/ 2 h 140"/>
                  <a:gd name="T10" fmla="*/ 1 w 236"/>
                  <a:gd name="T11" fmla="*/ 1 h 140"/>
                  <a:gd name="T12" fmla="*/ 3 w 236"/>
                  <a:gd name="T13" fmla="*/ 0 h 140"/>
                  <a:gd name="T14" fmla="*/ 4 w 236"/>
                  <a:gd name="T15" fmla="*/ 0 h 140"/>
                  <a:gd name="T16" fmla="*/ 231 w 236"/>
                  <a:gd name="T17" fmla="*/ 0 h 140"/>
                  <a:gd name="T18" fmla="*/ 231 w 236"/>
                  <a:gd name="T19" fmla="*/ 0 h 140"/>
                  <a:gd name="T20" fmla="*/ 233 w 236"/>
                  <a:gd name="T21" fmla="*/ 0 h 140"/>
                  <a:gd name="T22" fmla="*/ 235 w 236"/>
                  <a:gd name="T23" fmla="*/ 1 h 140"/>
                  <a:gd name="T24" fmla="*/ 236 w 236"/>
                  <a:gd name="T25" fmla="*/ 2 h 140"/>
                  <a:gd name="T26" fmla="*/ 236 w 236"/>
                  <a:gd name="T27" fmla="*/ 4 h 140"/>
                  <a:gd name="T28" fmla="*/ 236 w 236"/>
                  <a:gd name="T2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6" h="140">
                    <a:moveTo>
                      <a:pt x="236" y="140"/>
                    </a:moveTo>
                    <a:lnTo>
                      <a:pt x="0" y="14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3" y="0"/>
                    </a:lnTo>
                    <a:lnTo>
                      <a:pt x="235" y="1"/>
                    </a:lnTo>
                    <a:lnTo>
                      <a:pt x="236" y="2"/>
                    </a:lnTo>
                    <a:lnTo>
                      <a:pt x="236" y="4"/>
                    </a:lnTo>
                    <a:lnTo>
                      <a:pt x="236" y="14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2" name="Freeform 219"/>
              <p:cNvSpPr>
                <a:spLocks/>
              </p:cNvSpPr>
              <p:nvPr/>
            </p:nvSpPr>
            <p:spPr bwMode="auto">
              <a:xfrm>
                <a:off x="3002" y="1329"/>
                <a:ext cx="376" cy="304"/>
              </a:xfrm>
              <a:custGeom>
                <a:avLst/>
                <a:gdLst>
                  <a:gd name="T0" fmla="*/ 376 w 376"/>
                  <a:gd name="T1" fmla="*/ 128 h 304"/>
                  <a:gd name="T2" fmla="*/ 372 w 376"/>
                  <a:gd name="T3" fmla="*/ 154 h 304"/>
                  <a:gd name="T4" fmla="*/ 362 w 376"/>
                  <a:gd name="T5" fmla="*/ 178 h 304"/>
                  <a:gd name="T6" fmla="*/ 344 w 376"/>
                  <a:gd name="T7" fmla="*/ 200 h 304"/>
                  <a:gd name="T8" fmla="*/ 322 w 376"/>
                  <a:gd name="T9" fmla="*/ 219 h 304"/>
                  <a:gd name="T10" fmla="*/ 293 w 376"/>
                  <a:gd name="T11" fmla="*/ 235 h 304"/>
                  <a:gd name="T12" fmla="*/ 261 w 376"/>
                  <a:gd name="T13" fmla="*/ 246 h 304"/>
                  <a:gd name="T14" fmla="*/ 226 w 376"/>
                  <a:gd name="T15" fmla="*/ 254 h 304"/>
                  <a:gd name="T16" fmla="*/ 188 w 376"/>
                  <a:gd name="T17" fmla="*/ 256 h 304"/>
                  <a:gd name="T18" fmla="*/ 167 w 376"/>
                  <a:gd name="T19" fmla="*/ 255 h 304"/>
                  <a:gd name="T20" fmla="*/ 64 w 376"/>
                  <a:gd name="T21" fmla="*/ 304 h 304"/>
                  <a:gd name="T22" fmla="*/ 86 w 376"/>
                  <a:gd name="T23" fmla="*/ 236 h 304"/>
                  <a:gd name="T24" fmla="*/ 50 w 376"/>
                  <a:gd name="T25" fmla="*/ 216 h 304"/>
                  <a:gd name="T26" fmla="*/ 29 w 376"/>
                  <a:gd name="T27" fmla="*/ 196 h 304"/>
                  <a:gd name="T28" fmla="*/ 18 w 376"/>
                  <a:gd name="T29" fmla="*/ 183 h 304"/>
                  <a:gd name="T30" fmla="*/ 9 w 376"/>
                  <a:gd name="T31" fmla="*/ 169 h 304"/>
                  <a:gd name="T32" fmla="*/ 3 w 376"/>
                  <a:gd name="T33" fmla="*/ 152 h 304"/>
                  <a:gd name="T34" fmla="*/ 0 w 376"/>
                  <a:gd name="T35" fmla="*/ 137 h 304"/>
                  <a:gd name="T36" fmla="*/ 0 w 376"/>
                  <a:gd name="T37" fmla="*/ 128 h 304"/>
                  <a:gd name="T38" fmla="*/ 4 w 376"/>
                  <a:gd name="T39" fmla="*/ 102 h 304"/>
                  <a:gd name="T40" fmla="*/ 14 w 376"/>
                  <a:gd name="T41" fmla="*/ 78 h 304"/>
                  <a:gd name="T42" fmla="*/ 31 w 376"/>
                  <a:gd name="T43" fmla="*/ 57 h 304"/>
                  <a:gd name="T44" fmla="*/ 55 w 376"/>
                  <a:gd name="T45" fmla="*/ 37 h 304"/>
                  <a:gd name="T46" fmla="*/ 83 w 376"/>
                  <a:gd name="T47" fmla="*/ 22 h 304"/>
                  <a:gd name="T48" fmla="*/ 115 w 376"/>
                  <a:gd name="T49" fmla="*/ 9 h 304"/>
                  <a:gd name="T50" fmla="*/ 150 w 376"/>
                  <a:gd name="T51" fmla="*/ 2 h 304"/>
                  <a:gd name="T52" fmla="*/ 188 w 376"/>
                  <a:gd name="T53" fmla="*/ 0 h 304"/>
                  <a:gd name="T54" fmla="*/ 207 w 376"/>
                  <a:gd name="T55" fmla="*/ 0 h 304"/>
                  <a:gd name="T56" fmla="*/ 244 w 376"/>
                  <a:gd name="T57" fmla="*/ 5 h 304"/>
                  <a:gd name="T58" fmla="*/ 277 w 376"/>
                  <a:gd name="T59" fmla="*/ 15 h 304"/>
                  <a:gd name="T60" fmla="*/ 308 w 376"/>
                  <a:gd name="T61" fmla="*/ 29 h 304"/>
                  <a:gd name="T62" fmla="*/ 333 w 376"/>
                  <a:gd name="T63" fmla="*/ 46 h 304"/>
                  <a:gd name="T64" fmla="*/ 353 w 376"/>
                  <a:gd name="T65" fmla="*/ 67 h 304"/>
                  <a:gd name="T66" fmla="*/ 368 w 376"/>
                  <a:gd name="T67" fmla="*/ 89 h 304"/>
                  <a:gd name="T68" fmla="*/ 375 w 376"/>
                  <a:gd name="T69" fmla="*/ 115 h 304"/>
                  <a:gd name="T70" fmla="*/ 376 w 376"/>
                  <a:gd name="T71" fmla="*/ 128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6" h="304">
                    <a:moveTo>
                      <a:pt x="376" y="128"/>
                    </a:moveTo>
                    <a:lnTo>
                      <a:pt x="376" y="128"/>
                    </a:lnTo>
                    <a:lnTo>
                      <a:pt x="375" y="141"/>
                    </a:lnTo>
                    <a:lnTo>
                      <a:pt x="372" y="154"/>
                    </a:lnTo>
                    <a:lnTo>
                      <a:pt x="368" y="166"/>
                    </a:lnTo>
                    <a:lnTo>
                      <a:pt x="362" y="178"/>
                    </a:lnTo>
                    <a:lnTo>
                      <a:pt x="353" y="189"/>
                    </a:lnTo>
                    <a:lnTo>
                      <a:pt x="344" y="200"/>
                    </a:lnTo>
                    <a:lnTo>
                      <a:pt x="333" y="210"/>
                    </a:lnTo>
                    <a:lnTo>
                      <a:pt x="322" y="219"/>
                    </a:lnTo>
                    <a:lnTo>
                      <a:pt x="308" y="227"/>
                    </a:lnTo>
                    <a:lnTo>
                      <a:pt x="293" y="235"/>
                    </a:lnTo>
                    <a:lnTo>
                      <a:pt x="277" y="241"/>
                    </a:lnTo>
                    <a:lnTo>
                      <a:pt x="261" y="246"/>
                    </a:lnTo>
                    <a:lnTo>
                      <a:pt x="244" y="250"/>
                    </a:lnTo>
                    <a:lnTo>
                      <a:pt x="226" y="254"/>
                    </a:lnTo>
                    <a:lnTo>
                      <a:pt x="207" y="255"/>
                    </a:lnTo>
                    <a:lnTo>
                      <a:pt x="188" y="256"/>
                    </a:lnTo>
                    <a:lnTo>
                      <a:pt x="188" y="256"/>
                    </a:lnTo>
                    <a:lnTo>
                      <a:pt x="167" y="255"/>
                    </a:lnTo>
                    <a:lnTo>
                      <a:pt x="149" y="253"/>
                    </a:lnTo>
                    <a:lnTo>
                      <a:pt x="64" y="304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67" y="226"/>
                    </a:lnTo>
                    <a:lnTo>
                      <a:pt x="50" y="216"/>
                    </a:lnTo>
                    <a:lnTo>
                      <a:pt x="36" y="204"/>
                    </a:lnTo>
                    <a:lnTo>
                      <a:pt x="29" y="196"/>
                    </a:lnTo>
                    <a:lnTo>
                      <a:pt x="23" y="190"/>
                    </a:lnTo>
                    <a:lnTo>
                      <a:pt x="18" y="183"/>
                    </a:lnTo>
                    <a:lnTo>
                      <a:pt x="13" y="176"/>
                    </a:lnTo>
                    <a:lnTo>
                      <a:pt x="9" y="169"/>
                    </a:lnTo>
                    <a:lnTo>
                      <a:pt x="6" y="160"/>
                    </a:lnTo>
                    <a:lnTo>
                      <a:pt x="3" y="152"/>
                    </a:lnTo>
                    <a:lnTo>
                      <a:pt x="1" y="145"/>
                    </a:lnTo>
                    <a:lnTo>
                      <a:pt x="0" y="137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4" y="102"/>
                    </a:lnTo>
                    <a:lnTo>
                      <a:pt x="8" y="89"/>
                    </a:lnTo>
                    <a:lnTo>
                      <a:pt x="14" y="78"/>
                    </a:lnTo>
                    <a:lnTo>
                      <a:pt x="22" y="67"/>
                    </a:lnTo>
                    <a:lnTo>
                      <a:pt x="31" y="57"/>
                    </a:lnTo>
                    <a:lnTo>
                      <a:pt x="43" y="46"/>
                    </a:lnTo>
                    <a:lnTo>
                      <a:pt x="55" y="37"/>
                    </a:lnTo>
                    <a:lnTo>
                      <a:pt x="69" y="29"/>
                    </a:lnTo>
                    <a:lnTo>
                      <a:pt x="83" y="22"/>
                    </a:lnTo>
                    <a:lnTo>
                      <a:pt x="98" y="15"/>
                    </a:lnTo>
                    <a:lnTo>
                      <a:pt x="115" y="9"/>
                    </a:lnTo>
                    <a:lnTo>
                      <a:pt x="132" y="5"/>
                    </a:lnTo>
                    <a:lnTo>
                      <a:pt x="150" y="2"/>
                    </a:lnTo>
                    <a:lnTo>
                      <a:pt x="168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207" y="0"/>
                    </a:lnTo>
                    <a:lnTo>
                      <a:pt x="226" y="2"/>
                    </a:lnTo>
                    <a:lnTo>
                      <a:pt x="244" y="5"/>
                    </a:lnTo>
                    <a:lnTo>
                      <a:pt x="261" y="9"/>
                    </a:lnTo>
                    <a:lnTo>
                      <a:pt x="277" y="15"/>
                    </a:lnTo>
                    <a:lnTo>
                      <a:pt x="293" y="22"/>
                    </a:lnTo>
                    <a:lnTo>
                      <a:pt x="308" y="29"/>
                    </a:lnTo>
                    <a:lnTo>
                      <a:pt x="322" y="37"/>
                    </a:lnTo>
                    <a:lnTo>
                      <a:pt x="333" y="46"/>
                    </a:lnTo>
                    <a:lnTo>
                      <a:pt x="344" y="57"/>
                    </a:lnTo>
                    <a:lnTo>
                      <a:pt x="353" y="67"/>
                    </a:lnTo>
                    <a:lnTo>
                      <a:pt x="362" y="78"/>
                    </a:lnTo>
                    <a:lnTo>
                      <a:pt x="368" y="89"/>
                    </a:lnTo>
                    <a:lnTo>
                      <a:pt x="372" y="102"/>
                    </a:lnTo>
                    <a:lnTo>
                      <a:pt x="375" y="115"/>
                    </a:lnTo>
                    <a:lnTo>
                      <a:pt x="376" y="128"/>
                    </a:lnTo>
                    <a:lnTo>
                      <a:pt x="376" y="1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3" name="Freeform 220"/>
              <p:cNvSpPr>
                <a:spLocks/>
              </p:cNvSpPr>
              <p:nvPr/>
            </p:nvSpPr>
            <p:spPr bwMode="auto">
              <a:xfrm>
                <a:off x="3146" y="1364"/>
                <a:ext cx="88" cy="87"/>
              </a:xfrm>
              <a:custGeom>
                <a:avLst/>
                <a:gdLst>
                  <a:gd name="T0" fmla="*/ 44 w 88"/>
                  <a:gd name="T1" fmla="*/ 0 h 87"/>
                  <a:gd name="T2" fmla="*/ 44 w 88"/>
                  <a:gd name="T3" fmla="*/ 0 h 87"/>
                  <a:gd name="T4" fmla="*/ 35 w 88"/>
                  <a:gd name="T5" fmla="*/ 1 h 87"/>
                  <a:gd name="T6" fmla="*/ 26 w 88"/>
                  <a:gd name="T7" fmla="*/ 3 h 87"/>
                  <a:gd name="T8" fmla="*/ 19 w 88"/>
                  <a:gd name="T9" fmla="*/ 7 h 87"/>
                  <a:gd name="T10" fmla="*/ 13 w 88"/>
                  <a:gd name="T11" fmla="*/ 12 h 87"/>
                  <a:gd name="T12" fmla="*/ 8 w 88"/>
                  <a:gd name="T13" fmla="*/ 20 h 87"/>
                  <a:gd name="T14" fmla="*/ 4 w 88"/>
                  <a:gd name="T15" fmla="*/ 27 h 87"/>
                  <a:gd name="T16" fmla="*/ 1 w 88"/>
                  <a:gd name="T17" fmla="*/ 35 h 87"/>
                  <a:gd name="T18" fmla="*/ 0 w 88"/>
                  <a:gd name="T19" fmla="*/ 44 h 87"/>
                  <a:gd name="T20" fmla="*/ 0 w 88"/>
                  <a:gd name="T21" fmla="*/ 44 h 87"/>
                  <a:gd name="T22" fmla="*/ 1 w 88"/>
                  <a:gd name="T23" fmla="*/ 52 h 87"/>
                  <a:gd name="T24" fmla="*/ 4 w 88"/>
                  <a:gd name="T25" fmla="*/ 61 h 87"/>
                  <a:gd name="T26" fmla="*/ 8 w 88"/>
                  <a:gd name="T27" fmla="*/ 68 h 87"/>
                  <a:gd name="T28" fmla="*/ 13 w 88"/>
                  <a:gd name="T29" fmla="*/ 75 h 87"/>
                  <a:gd name="T30" fmla="*/ 19 w 88"/>
                  <a:gd name="T31" fmla="*/ 80 h 87"/>
                  <a:gd name="T32" fmla="*/ 26 w 88"/>
                  <a:gd name="T33" fmla="*/ 84 h 87"/>
                  <a:gd name="T34" fmla="*/ 35 w 88"/>
                  <a:gd name="T35" fmla="*/ 86 h 87"/>
                  <a:gd name="T36" fmla="*/ 44 w 88"/>
                  <a:gd name="T37" fmla="*/ 87 h 87"/>
                  <a:gd name="T38" fmla="*/ 44 w 88"/>
                  <a:gd name="T39" fmla="*/ 87 h 87"/>
                  <a:gd name="T40" fmla="*/ 53 w 88"/>
                  <a:gd name="T41" fmla="*/ 86 h 87"/>
                  <a:gd name="T42" fmla="*/ 61 w 88"/>
                  <a:gd name="T43" fmla="*/ 84 h 87"/>
                  <a:gd name="T44" fmla="*/ 68 w 88"/>
                  <a:gd name="T45" fmla="*/ 80 h 87"/>
                  <a:gd name="T46" fmla="*/ 75 w 88"/>
                  <a:gd name="T47" fmla="*/ 75 h 87"/>
                  <a:gd name="T48" fmla="*/ 80 w 88"/>
                  <a:gd name="T49" fmla="*/ 68 h 87"/>
                  <a:gd name="T50" fmla="*/ 84 w 88"/>
                  <a:gd name="T51" fmla="*/ 61 h 87"/>
                  <a:gd name="T52" fmla="*/ 87 w 88"/>
                  <a:gd name="T53" fmla="*/ 52 h 87"/>
                  <a:gd name="T54" fmla="*/ 88 w 88"/>
                  <a:gd name="T55" fmla="*/ 44 h 87"/>
                  <a:gd name="T56" fmla="*/ 88 w 88"/>
                  <a:gd name="T57" fmla="*/ 44 h 87"/>
                  <a:gd name="T58" fmla="*/ 87 w 88"/>
                  <a:gd name="T59" fmla="*/ 35 h 87"/>
                  <a:gd name="T60" fmla="*/ 84 w 88"/>
                  <a:gd name="T61" fmla="*/ 27 h 87"/>
                  <a:gd name="T62" fmla="*/ 80 w 88"/>
                  <a:gd name="T63" fmla="*/ 20 h 87"/>
                  <a:gd name="T64" fmla="*/ 75 w 88"/>
                  <a:gd name="T65" fmla="*/ 12 h 87"/>
                  <a:gd name="T66" fmla="*/ 68 w 88"/>
                  <a:gd name="T67" fmla="*/ 7 h 87"/>
                  <a:gd name="T68" fmla="*/ 61 w 88"/>
                  <a:gd name="T69" fmla="*/ 3 h 87"/>
                  <a:gd name="T70" fmla="*/ 53 w 88"/>
                  <a:gd name="T71" fmla="*/ 1 h 87"/>
                  <a:gd name="T72" fmla="*/ 44 w 88"/>
                  <a:gd name="T73" fmla="*/ 0 h 87"/>
                  <a:gd name="T74" fmla="*/ 44 w 88"/>
                  <a:gd name="T7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87">
                    <a:moveTo>
                      <a:pt x="44" y="0"/>
                    </a:moveTo>
                    <a:lnTo>
                      <a:pt x="44" y="0"/>
                    </a:lnTo>
                    <a:lnTo>
                      <a:pt x="35" y="1"/>
                    </a:lnTo>
                    <a:lnTo>
                      <a:pt x="26" y="3"/>
                    </a:lnTo>
                    <a:lnTo>
                      <a:pt x="19" y="7"/>
                    </a:lnTo>
                    <a:lnTo>
                      <a:pt x="13" y="12"/>
                    </a:lnTo>
                    <a:lnTo>
                      <a:pt x="8" y="20"/>
                    </a:lnTo>
                    <a:lnTo>
                      <a:pt x="4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2"/>
                    </a:lnTo>
                    <a:lnTo>
                      <a:pt x="4" y="61"/>
                    </a:lnTo>
                    <a:lnTo>
                      <a:pt x="8" y="68"/>
                    </a:lnTo>
                    <a:lnTo>
                      <a:pt x="13" y="75"/>
                    </a:lnTo>
                    <a:lnTo>
                      <a:pt x="19" y="80"/>
                    </a:lnTo>
                    <a:lnTo>
                      <a:pt x="26" y="84"/>
                    </a:lnTo>
                    <a:lnTo>
                      <a:pt x="35" y="86"/>
                    </a:lnTo>
                    <a:lnTo>
                      <a:pt x="44" y="87"/>
                    </a:lnTo>
                    <a:lnTo>
                      <a:pt x="44" y="87"/>
                    </a:lnTo>
                    <a:lnTo>
                      <a:pt x="53" y="86"/>
                    </a:lnTo>
                    <a:lnTo>
                      <a:pt x="61" y="84"/>
                    </a:lnTo>
                    <a:lnTo>
                      <a:pt x="68" y="80"/>
                    </a:lnTo>
                    <a:lnTo>
                      <a:pt x="75" y="75"/>
                    </a:lnTo>
                    <a:lnTo>
                      <a:pt x="80" y="68"/>
                    </a:lnTo>
                    <a:lnTo>
                      <a:pt x="84" y="61"/>
                    </a:lnTo>
                    <a:lnTo>
                      <a:pt x="87" y="52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7" y="35"/>
                    </a:lnTo>
                    <a:lnTo>
                      <a:pt x="84" y="27"/>
                    </a:lnTo>
                    <a:lnTo>
                      <a:pt x="80" y="20"/>
                    </a:lnTo>
                    <a:lnTo>
                      <a:pt x="75" y="12"/>
                    </a:lnTo>
                    <a:lnTo>
                      <a:pt x="68" y="7"/>
                    </a:lnTo>
                    <a:lnTo>
                      <a:pt x="61" y="3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4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4" name="Freeform 221"/>
              <p:cNvSpPr>
                <a:spLocks/>
              </p:cNvSpPr>
              <p:nvPr/>
            </p:nvSpPr>
            <p:spPr bwMode="auto">
              <a:xfrm>
                <a:off x="3114" y="1468"/>
                <a:ext cx="153" cy="50"/>
              </a:xfrm>
              <a:custGeom>
                <a:avLst/>
                <a:gdLst>
                  <a:gd name="T0" fmla="*/ 153 w 153"/>
                  <a:gd name="T1" fmla="*/ 50 h 50"/>
                  <a:gd name="T2" fmla="*/ 153 w 153"/>
                  <a:gd name="T3" fmla="*/ 28 h 50"/>
                  <a:gd name="T4" fmla="*/ 153 w 153"/>
                  <a:gd name="T5" fmla="*/ 28 h 50"/>
                  <a:gd name="T6" fmla="*/ 152 w 153"/>
                  <a:gd name="T7" fmla="*/ 22 h 50"/>
                  <a:gd name="T8" fmla="*/ 150 w 153"/>
                  <a:gd name="T9" fmla="*/ 17 h 50"/>
                  <a:gd name="T10" fmla="*/ 147 w 153"/>
                  <a:gd name="T11" fmla="*/ 12 h 50"/>
                  <a:gd name="T12" fmla="*/ 143 w 153"/>
                  <a:gd name="T13" fmla="*/ 8 h 50"/>
                  <a:gd name="T14" fmla="*/ 138 w 153"/>
                  <a:gd name="T15" fmla="*/ 4 h 50"/>
                  <a:gd name="T16" fmla="*/ 131 w 153"/>
                  <a:gd name="T17" fmla="*/ 2 h 50"/>
                  <a:gd name="T18" fmla="*/ 125 w 153"/>
                  <a:gd name="T19" fmla="*/ 0 h 50"/>
                  <a:gd name="T20" fmla="*/ 119 w 153"/>
                  <a:gd name="T21" fmla="*/ 0 h 50"/>
                  <a:gd name="T22" fmla="*/ 33 w 153"/>
                  <a:gd name="T23" fmla="*/ 0 h 50"/>
                  <a:gd name="T24" fmla="*/ 33 w 153"/>
                  <a:gd name="T25" fmla="*/ 0 h 50"/>
                  <a:gd name="T26" fmla="*/ 26 w 153"/>
                  <a:gd name="T27" fmla="*/ 0 h 50"/>
                  <a:gd name="T28" fmla="*/ 20 w 153"/>
                  <a:gd name="T29" fmla="*/ 2 h 50"/>
                  <a:gd name="T30" fmla="*/ 14 w 153"/>
                  <a:gd name="T31" fmla="*/ 4 h 50"/>
                  <a:gd name="T32" fmla="*/ 9 w 153"/>
                  <a:gd name="T33" fmla="*/ 8 h 50"/>
                  <a:gd name="T34" fmla="*/ 5 w 153"/>
                  <a:gd name="T35" fmla="*/ 12 h 50"/>
                  <a:gd name="T36" fmla="*/ 2 w 153"/>
                  <a:gd name="T37" fmla="*/ 17 h 50"/>
                  <a:gd name="T38" fmla="*/ 0 w 153"/>
                  <a:gd name="T39" fmla="*/ 22 h 50"/>
                  <a:gd name="T40" fmla="*/ 0 w 153"/>
                  <a:gd name="T41" fmla="*/ 28 h 50"/>
                  <a:gd name="T42" fmla="*/ 0 w 153"/>
                  <a:gd name="T4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50">
                    <a:moveTo>
                      <a:pt x="153" y="50"/>
                    </a:moveTo>
                    <a:lnTo>
                      <a:pt x="153" y="28"/>
                    </a:lnTo>
                    <a:lnTo>
                      <a:pt x="153" y="28"/>
                    </a:lnTo>
                    <a:lnTo>
                      <a:pt x="152" y="22"/>
                    </a:lnTo>
                    <a:lnTo>
                      <a:pt x="150" y="17"/>
                    </a:lnTo>
                    <a:lnTo>
                      <a:pt x="147" y="12"/>
                    </a:lnTo>
                    <a:lnTo>
                      <a:pt x="143" y="8"/>
                    </a:lnTo>
                    <a:lnTo>
                      <a:pt x="138" y="4"/>
                    </a:lnTo>
                    <a:lnTo>
                      <a:pt x="131" y="2"/>
                    </a:lnTo>
                    <a:lnTo>
                      <a:pt x="125" y="0"/>
                    </a:lnTo>
                    <a:lnTo>
                      <a:pt x="119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4" y="4"/>
                    </a:lnTo>
                    <a:lnTo>
                      <a:pt x="9" y="8"/>
                    </a:lnTo>
                    <a:lnTo>
                      <a:pt x="5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5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5" name="Freeform 222"/>
              <p:cNvSpPr>
                <a:spLocks/>
              </p:cNvSpPr>
              <p:nvPr/>
            </p:nvSpPr>
            <p:spPr bwMode="auto">
              <a:xfrm>
                <a:off x="2360" y="2246"/>
                <a:ext cx="217" cy="302"/>
              </a:xfrm>
              <a:custGeom>
                <a:avLst/>
                <a:gdLst>
                  <a:gd name="T0" fmla="*/ 34 w 217"/>
                  <a:gd name="T1" fmla="*/ 196 h 302"/>
                  <a:gd name="T2" fmla="*/ 64 w 217"/>
                  <a:gd name="T3" fmla="*/ 238 h 302"/>
                  <a:gd name="T4" fmla="*/ 98 w 217"/>
                  <a:gd name="T5" fmla="*/ 270 h 302"/>
                  <a:gd name="T6" fmla="*/ 124 w 217"/>
                  <a:gd name="T7" fmla="*/ 287 h 302"/>
                  <a:gd name="T8" fmla="*/ 142 w 217"/>
                  <a:gd name="T9" fmla="*/ 296 h 302"/>
                  <a:gd name="T10" fmla="*/ 159 w 217"/>
                  <a:gd name="T11" fmla="*/ 301 h 302"/>
                  <a:gd name="T12" fmla="*/ 169 w 217"/>
                  <a:gd name="T13" fmla="*/ 302 h 302"/>
                  <a:gd name="T14" fmla="*/ 190 w 217"/>
                  <a:gd name="T15" fmla="*/ 295 h 302"/>
                  <a:gd name="T16" fmla="*/ 207 w 217"/>
                  <a:gd name="T17" fmla="*/ 284 h 302"/>
                  <a:gd name="T18" fmla="*/ 217 w 217"/>
                  <a:gd name="T19" fmla="*/ 250 h 302"/>
                  <a:gd name="T20" fmla="*/ 217 w 217"/>
                  <a:gd name="T21" fmla="*/ 248 h 302"/>
                  <a:gd name="T22" fmla="*/ 215 w 217"/>
                  <a:gd name="T23" fmla="*/ 246 h 302"/>
                  <a:gd name="T24" fmla="*/ 164 w 217"/>
                  <a:gd name="T25" fmla="*/ 212 h 302"/>
                  <a:gd name="T26" fmla="*/ 159 w 217"/>
                  <a:gd name="T27" fmla="*/ 209 h 302"/>
                  <a:gd name="T28" fmla="*/ 153 w 217"/>
                  <a:gd name="T29" fmla="*/ 211 h 302"/>
                  <a:gd name="T30" fmla="*/ 127 w 217"/>
                  <a:gd name="T31" fmla="*/ 227 h 302"/>
                  <a:gd name="T32" fmla="*/ 123 w 217"/>
                  <a:gd name="T33" fmla="*/ 228 h 302"/>
                  <a:gd name="T34" fmla="*/ 120 w 217"/>
                  <a:gd name="T35" fmla="*/ 227 h 302"/>
                  <a:gd name="T36" fmla="*/ 108 w 217"/>
                  <a:gd name="T37" fmla="*/ 215 h 302"/>
                  <a:gd name="T38" fmla="*/ 84 w 217"/>
                  <a:gd name="T39" fmla="*/ 189 h 302"/>
                  <a:gd name="T40" fmla="*/ 74 w 217"/>
                  <a:gd name="T41" fmla="*/ 173 h 302"/>
                  <a:gd name="T42" fmla="*/ 58 w 217"/>
                  <a:gd name="T43" fmla="*/ 139 h 302"/>
                  <a:gd name="T44" fmla="*/ 51 w 217"/>
                  <a:gd name="T45" fmla="*/ 106 h 302"/>
                  <a:gd name="T46" fmla="*/ 51 w 217"/>
                  <a:gd name="T47" fmla="*/ 104 h 302"/>
                  <a:gd name="T48" fmla="*/ 54 w 217"/>
                  <a:gd name="T49" fmla="*/ 100 h 302"/>
                  <a:gd name="T50" fmla="*/ 81 w 217"/>
                  <a:gd name="T51" fmla="*/ 85 h 302"/>
                  <a:gd name="T52" fmla="*/ 83 w 217"/>
                  <a:gd name="T53" fmla="*/ 83 h 302"/>
                  <a:gd name="T54" fmla="*/ 85 w 217"/>
                  <a:gd name="T55" fmla="*/ 79 h 302"/>
                  <a:gd name="T56" fmla="*/ 85 w 217"/>
                  <a:gd name="T57" fmla="*/ 74 h 302"/>
                  <a:gd name="T58" fmla="*/ 81 w 217"/>
                  <a:gd name="T59" fmla="*/ 14 h 302"/>
                  <a:gd name="T60" fmla="*/ 78 w 217"/>
                  <a:gd name="T61" fmla="*/ 11 h 302"/>
                  <a:gd name="T62" fmla="*/ 51 w 217"/>
                  <a:gd name="T63" fmla="*/ 0 h 302"/>
                  <a:gd name="T64" fmla="*/ 38 w 217"/>
                  <a:gd name="T65" fmla="*/ 6 h 302"/>
                  <a:gd name="T66" fmla="*/ 17 w 217"/>
                  <a:gd name="T67" fmla="*/ 20 h 302"/>
                  <a:gd name="T68" fmla="*/ 10 w 217"/>
                  <a:gd name="T69" fmla="*/ 27 h 302"/>
                  <a:gd name="T70" fmla="*/ 4 w 217"/>
                  <a:gd name="T71" fmla="*/ 44 h 302"/>
                  <a:gd name="T72" fmla="*/ 1 w 217"/>
                  <a:gd name="T73" fmla="*/ 62 h 302"/>
                  <a:gd name="T74" fmla="*/ 0 w 217"/>
                  <a:gd name="T75" fmla="*/ 83 h 302"/>
                  <a:gd name="T76" fmla="*/ 6 w 217"/>
                  <a:gd name="T77" fmla="*/ 127 h 302"/>
                  <a:gd name="T78" fmla="*/ 22 w 217"/>
                  <a:gd name="T79" fmla="*/ 173 h 302"/>
                  <a:gd name="T80" fmla="*/ 34 w 217"/>
                  <a:gd name="T81" fmla="*/ 19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7" h="302">
                    <a:moveTo>
                      <a:pt x="34" y="196"/>
                    </a:moveTo>
                    <a:lnTo>
                      <a:pt x="34" y="196"/>
                    </a:lnTo>
                    <a:lnTo>
                      <a:pt x="48" y="218"/>
                    </a:lnTo>
                    <a:lnTo>
                      <a:pt x="64" y="238"/>
                    </a:lnTo>
                    <a:lnTo>
                      <a:pt x="80" y="255"/>
                    </a:lnTo>
                    <a:lnTo>
                      <a:pt x="98" y="270"/>
                    </a:lnTo>
                    <a:lnTo>
                      <a:pt x="115" y="282"/>
                    </a:lnTo>
                    <a:lnTo>
                      <a:pt x="124" y="287"/>
                    </a:lnTo>
                    <a:lnTo>
                      <a:pt x="133" y="291"/>
                    </a:lnTo>
                    <a:lnTo>
                      <a:pt x="142" y="296"/>
                    </a:lnTo>
                    <a:lnTo>
                      <a:pt x="151" y="299"/>
                    </a:lnTo>
                    <a:lnTo>
                      <a:pt x="159" y="301"/>
                    </a:lnTo>
                    <a:lnTo>
                      <a:pt x="169" y="302"/>
                    </a:lnTo>
                    <a:lnTo>
                      <a:pt x="169" y="302"/>
                    </a:lnTo>
                    <a:lnTo>
                      <a:pt x="179" y="299"/>
                    </a:lnTo>
                    <a:lnTo>
                      <a:pt x="190" y="295"/>
                    </a:lnTo>
                    <a:lnTo>
                      <a:pt x="201" y="288"/>
                    </a:lnTo>
                    <a:lnTo>
                      <a:pt x="207" y="284"/>
                    </a:lnTo>
                    <a:lnTo>
                      <a:pt x="212" y="279"/>
                    </a:lnTo>
                    <a:lnTo>
                      <a:pt x="217" y="250"/>
                    </a:lnTo>
                    <a:lnTo>
                      <a:pt x="217" y="250"/>
                    </a:lnTo>
                    <a:lnTo>
                      <a:pt x="217" y="248"/>
                    </a:lnTo>
                    <a:lnTo>
                      <a:pt x="215" y="246"/>
                    </a:lnTo>
                    <a:lnTo>
                      <a:pt x="215" y="246"/>
                    </a:lnTo>
                    <a:lnTo>
                      <a:pt x="164" y="212"/>
                    </a:lnTo>
                    <a:lnTo>
                      <a:pt x="164" y="212"/>
                    </a:lnTo>
                    <a:lnTo>
                      <a:pt x="161" y="210"/>
                    </a:lnTo>
                    <a:lnTo>
                      <a:pt x="159" y="209"/>
                    </a:lnTo>
                    <a:lnTo>
                      <a:pt x="157" y="209"/>
                    </a:lnTo>
                    <a:lnTo>
                      <a:pt x="153" y="211"/>
                    </a:lnTo>
                    <a:lnTo>
                      <a:pt x="153" y="211"/>
                    </a:lnTo>
                    <a:lnTo>
                      <a:pt x="127" y="227"/>
                    </a:lnTo>
                    <a:lnTo>
                      <a:pt x="127" y="227"/>
                    </a:lnTo>
                    <a:lnTo>
                      <a:pt x="123" y="228"/>
                    </a:lnTo>
                    <a:lnTo>
                      <a:pt x="122" y="227"/>
                    </a:lnTo>
                    <a:lnTo>
                      <a:pt x="120" y="227"/>
                    </a:lnTo>
                    <a:lnTo>
                      <a:pt x="120" y="227"/>
                    </a:lnTo>
                    <a:lnTo>
                      <a:pt x="108" y="215"/>
                    </a:lnTo>
                    <a:lnTo>
                      <a:pt x="95" y="203"/>
                    </a:lnTo>
                    <a:lnTo>
                      <a:pt x="84" y="189"/>
                    </a:lnTo>
                    <a:lnTo>
                      <a:pt x="74" y="173"/>
                    </a:lnTo>
                    <a:lnTo>
                      <a:pt x="74" y="173"/>
                    </a:lnTo>
                    <a:lnTo>
                      <a:pt x="66" y="156"/>
                    </a:lnTo>
                    <a:lnTo>
                      <a:pt x="58" y="139"/>
                    </a:lnTo>
                    <a:lnTo>
                      <a:pt x="54" y="122"/>
                    </a:lnTo>
                    <a:lnTo>
                      <a:pt x="51" y="106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3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81" y="85"/>
                    </a:lnTo>
                    <a:lnTo>
                      <a:pt x="81" y="85"/>
                    </a:lnTo>
                    <a:lnTo>
                      <a:pt x="83" y="83"/>
                    </a:lnTo>
                    <a:lnTo>
                      <a:pt x="85" y="81"/>
                    </a:lnTo>
                    <a:lnTo>
                      <a:pt x="85" y="79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0" y="12"/>
                    </a:lnTo>
                    <a:lnTo>
                      <a:pt x="78" y="1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4" y="2"/>
                    </a:lnTo>
                    <a:lnTo>
                      <a:pt x="38" y="6"/>
                    </a:lnTo>
                    <a:lnTo>
                      <a:pt x="28" y="12"/>
                    </a:lnTo>
                    <a:lnTo>
                      <a:pt x="17" y="20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7" y="35"/>
                    </a:lnTo>
                    <a:lnTo>
                      <a:pt x="4" y="44"/>
                    </a:lnTo>
                    <a:lnTo>
                      <a:pt x="2" y="53"/>
                    </a:lnTo>
                    <a:lnTo>
                      <a:pt x="1" y="62"/>
                    </a:lnTo>
                    <a:lnTo>
                      <a:pt x="0" y="72"/>
                    </a:lnTo>
                    <a:lnTo>
                      <a:pt x="0" y="83"/>
                    </a:lnTo>
                    <a:lnTo>
                      <a:pt x="2" y="104"/>
                    </a:lnTo>
                    <a:lnTo>
                      <a:pt x="6" y="127"/>
                    </a:lnTo>
                    <a:lnTo>
                      <a:pt x="12" y="150"/>
                    </a:lnTo>
                    <a:lnTo>
                      <a:pt x="22" y="173"/>
                    </a:lnTo>
                    <a:lnTo>
                      <a:pt x="34" y="196"/>
                    </a:lnTo>
                    <a:lnTo>
                      <a:pt x="34" y="19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6" name="Freeform 223"/>
              <p:cNvSpPr>
                <a:spLocks/>
              </p:cNvSpPr>
              <p:nvPr/>
            </p:nvSpPr>
            <p:spPr bwMode="auto">
              <a:xfrm>
                <a:off x="2472" y="2317"/>
                <a:ext cx="121" cy="96"/>
              </a:xfrm>
              <a:custGeom>
                <a:avLst/>
                <a:gdLst>
                  <a:gd name="T0" fmla="*/ 36 w 121"/>
                  <a:gd name="T1" fmla="*/ 0 h 96"/>
                  <a:gd name="T2" fmla="*/ 36 w 121"/>
                  <a:gd name="T3" fmla="*/ 0 h 96"/>
                  <a:gd name="T4" fmla="*/ 31 w 121"/>
                  <a:gd name="T5" fmla="*/ 1 h 96"/>
                  <a:gd name="T6" fmla="*/ 27 w 121"/>
                  <a:gd name="T7" fmla="*/ 2 h 96"/>
                  <a:gd name="T8" fmla="*/ 24 w 121"/>
                  <a:gd name="T9" fmla="*/ 3 h 96"/>
                  <a:gd name="T10" fmla="*/ 23 w 121"/>
                  <a:gd name="T11" fmla="*/ 6 h 96"/>
                  <a:gd name="T12" fmla="*/ 23 w 121"/>
                  <a:gd name="T13" fmla="*/ 9 h 96"/>
                  <a:gd name="T14" fmla="*/ 24 w 121"/>
                  <a:gd name="T15" fmla="*/ 12 h 96"/>
                  <a:gd name="T16" fmla="*/ 26 w 121"/>
                  <a:gd name="T17" fmla="*/ 15 h 96"/>
                  <a:gd name="T18" fmla="*/ 30 w 121"/>
                  <a:gd name="T19" fmla="*/ 19 h 96"/>
                  <a:gd name="T20" fmla="*/ 39 w 121"/>
                  <a:gd name="T21" fmla="*/ 27 h 96"/>
                  <a:gd name="T22" fmla="*/ 39 w 121"/>
                  <a:gd name="T23" fmla="*/ 27 h 96"/>
                  <a:gd name="T24" fmla="*/ 46 w 121"/>
                  <a:gd name="T25" fmla="*/ 32 h 96"/>
                  <a:gd name="T26" fmla="*/ 0 w 121"/>
                  <a:gd name="T27" fmla="*/ 66 h 96"/>
                  <a:gd name="T28" fmla="*/ 22 w 121"/>
                  <a:gd name="T29" fmla="*/ 96 h 96"/>
                  <a:gd name="T30" fmla="*/ 68 w 121"/>
                  <a:gd name="T31" fmla="*/ 63 h 96"/>
                  <a:gd name="T32" fmla="*/ 68 w 121"/>
                  <a:gd name="T33" fmla="*/ 63 h 96"/>
                  <a:gd name="T34" fmla="*/ 71 w 121"/>
                  <a:gd name="T35" fmla="*/ 70 h 96"/>
                  <a:gd name="T36" fmla="*/ 76 w 121"/>
                  <a:gd name="T37" fmla="*/ 83 h 96"/>
                  <a:gd name="T38" fmla="*/ 76 w 121"/>
                  <a:gd name="T39" fmla="*/ 83 h 96"/>
                  <a:gd name="T40" fmla="*/ 78 w 121"/>
                  <a:gd name="T41" fmla="*/ 87 h 96"/>
                  <a:gd name="T42" fmla="*/ 81 w 121"/>
                  <a:gd name="T43" fmla="*/ 91 h 96"/>
                  <a:gd name="T44" fmla="*/ 83 w 121"/>
                  <a:gd name="T45" fmla="*/ 93 h 96"/>
                  <a:gd name="T46" fmla="*/ 86 w 121"/>
                  <a:gd name="T47" fmla="*/ 93 h 96"/>
                  <a:gd name="T48" fmla="*/ 88 w 121"/>
                  <a:gd name="T49" fmla="*/ 92 h 96"/>
                  <a:gd name="T50" fmla="*/ 90 w 121"/>
                  <a:gd name="T51" fmla="*/ 90 h 96"/>
                  <a:gd name="T52" fmla="*/ 94 w 121"/>
                  <a:gd name="T53" fmla="*/ 87 h 96"/>
                  <a:gd name="T54" fmla="*/ 95 w 121"/>
                  <a:gd name="T55" fmla="*/ 82 h 96"/>
                  <a:gd name="T56" fmla="*/ 121 w 121"/>
                  <a:gd name="T57" fmla="*/ 0 h 96"/>
                  <a:gd name="T58" fmla="*/ 36 w 121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1" h="96">
                    <a:moveTo>
                      <a:pt x="36" y="0"/>
                    </a:moveTo>
                    <a:lnTo>
                      <a:pt x="36" y="0"/>
                    </a:lnTo>
                    <a:lnTo>
                      <a:pt x="31" y="1"/>
                    </a:lnTo>
                    <a:lnTo>
                      <a:pt x="27" y="2"/>
                    </a:lnTo>
                    <a:lnTo>
                      <a:pt x="24" y="3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4" y="12"/>
                    </a:lnTo>
                    <a:lnTo>
                      <a:pt x="26" y="15"/>
                    </a:lnTo>
                    <a:lnTo>
                      <a:pt x="30" y="19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46" y="32"/>
                    </a:lnTo>
                    <a:lnTo>
                      <a:pt x="0" y="66"/>
                    </a:lnTo>
                    <a:lnTo>
                      <a:pt x="22" y="96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71" y="70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8" y="87"/>
                    </a:lnTo>
                    <a:lnTo>
                      <a:pt x="81" y="91"/>
                    </a:lnTo>
                    <a:lnTo>
                      <a:pt x="83" y="93"/>
                    </a:lnTo>
                    <a:lnTo>
                      <a:pt x="86" y="93"/>
                    </a:lnTo>
                    <a:lnTo>
                      <a:pt x="88" y="92"/>
                    </a:lnTo>
                    <a:lnTo>
                      <a:pt x="90" y="90"/>
                    </a:lnTo>
                    <a:lnTo>
                      <a:pt x="94" y="87"/>
                    </a:lnTo>
                    <a:lnTo>
                      <a:pt x="95" y="82"/>
                    </a:lnTo>
                    <a:lnTo>
                      <a:pt x="121" y="0"/>
                    </a:lnTo>
                    <a:lnTo>
                      <a:pt x="36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7" name="Freeform 224"/>
              <p:cNvSpPr>
                <a:spLocks/>
              </p:cNvSpPr>
              <p:nvPr/>
            </p:nvSpPr>
            <p:spPr bwMode="auto">
              <a:xfrm>
                <a:off x="2596" y="1144"/>
                <a:ext cx="101" cy="140"/>
              </a:xfrm>
              <a:custGeom>
                <a:avLst/>
                <a:gdLst>
                  <a:gd name="T0" fmla="*/ 6 w 101"/>
                  <a:gd name="T1" fmla="*/ 13 h 140"/>
                  <a:gd name="T2" fmla="*/ 14 w 101"/>
                  <a:gd name="T3" fmla="*/ 6 h 140"/>
                  <a:gd name="T4" fmla="*/ 24 w 101"/>
                  <a:gd name="T5" fmla="*/ 0 h 140"/>
                  <a:gd name="T6" fmla="*/ 37 w 101"/>
                  <a:gd name="T7" fmla="*/ 5 h 140"/>
                  <a:gd name="T8" fmla="*/ 38 w 101"/>
                  <a:gd name="T9" fmla="*/ 7 h 140"/>
                  <a:gd name="T10" fmla="*/ 40 w 101"/>
                  <a:gd name="T11" fmla="*/ 35 h 140"/>
                  <a:gd name="T12" fmla="*/ 40 w 101"/>
                  <a:gd name="T13" fmla="*/ 38 h 140"/>
                  <a:gd name="T14" fmla="*/ 38 w 101"/>
                  <a:gd name="T15" fmla="*/ 40 h 140"/>
                  <a:gd name="T16" fmla="*/ 26 w 101"/>
                  <a:gd name="T17" fmla="*/ 46 h 140"/>
                  <a:gd name="T18" fmla="*/ 24 w 101"/>
                  <a:gd name="T19" fmla="*/ 49 h 140"/>
                  <a:gd name="T20" fmla="*/ 26 w 101"/>
                  <a:gd name="T21" fmla="*/ 56 h 140"/>
                  <a:gd name="T22" fmla="*/ 31 w 101"/>
                  <a:gd name="T23" fmla="*/ 72 h 140"/>
                  <a:gd name="T24" fmla="*/ 35 w 101"/>
                  <a:gd name="T25" fmla="*/ 80 h 140"/>
                  <a:gd name="T26" fmla="*/ 46 w 101"/>
                  <a:gd name="T27" fmla="*/ 95 h 140"/>
                  <a:gd name="T28" fmla="*/ 57 w 101"/>
                  <a:gd name="T29" fmla="*/ 105 h 140"/>
                  <a:gd name="T30" fmla="*/ 58 w 101"/>
                  <a:gd name="T31" fmla="*/ 106 h 140"/>
                  <a:gd name="T32" fmla="*/ 60 w 101"/>
                  <a:gd name="T33" fmla="*/ 105 h 140"/>
                  <a:gd name="T34" fmla="*/ 72 w 101"/>
                  <a:gd name="T35" fmla="*/ 98 h 140"/>
                  <a:gd name="T36" fmla="*/ 78 w 101"/>
                  <a:gd name="T37" fmla="*/ 99 h 140"/>
                  <a:gd name="T38" fmla="*/ 100 w 101"/>
                  <a:gd name="T39" fmla="*/ 114 h 140"/>
                  <a:gd name="T40" fmla="*/ 101 w 101"/>
                  <a:gd name="T41" fmla="*/ 115 h 140"/>
                  <a:gd name="T42" fmla="*/ 99 w 101"/>
                  <a:gd name="T43" fmla="*/ 129 h 140"/>
                  <a:gd name="T44" fmla="*/ 94 w 101"/>
                  <a:gd name="T45" fmla="*/ 134 h 140"/>
                  <a:gd name="T46" fmla="*/ 84 w 101"/>
                  <a:gd name="T47" fmla="*/ 139 h 140"/>
                  <a:gd name="T48" fmla="*/ 79 w 101"/>
                  <a:gd name="T49" fmla="*/ 140 h 140"/>
                  <a:gd name="T50" fmla="*/ 62 w 101"/>
                  <a:gd name="T51" fmla="*/ 135 h 140"/>
                  <a:gd name="T52" fmla="*/ 46 w 101"/>
                  <a:gd name="T53" fmla="*/ 125 h 140"/>
                  <a:gd name="T54" fmla="*/ 30 w 101"/>
                  <a:gd name="T55" fmla="*/ 110 h 140"/>
                  <a:gd name="T56" fmla="*/ 17 w 101"/>
                  <a:gd name="T57" fmla="*/ 90 h 140"/>
                  <a:gd name="T58" fmla="*/ 11 w 101"/>
                  <a:gd name="T59" fmla="*/ 80 h 140"/>
                  <a:gd name="T60" fmla="*/ 3 w 101"/>
                  <a:gd name="T61" fmla="*/ 59 h 140"/>
                  <a:gd name="T62" fmla="*/ 0 w 101"/>
                  <a:gd name="T63" fmla="*/ 38 h 140"/>
                  <a:gd name="T64" fmla="*/ 2 w 101"/>
                  <a:gd name="T65" fmla="*/ 20 h 140"/>
                  <a:gd name="T66" fmla="*/ 6 w 101"/>
                  <a:gd name="T67" fmla="*/ 1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1" h="140">
                    <a:moveTo>
                      <a:pt x="6" y="13"/>
                    </a:moveTo>
                    <a:lnTo>
                      <a:pt x="6" y="13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6" y="56"/>
                    </a:lnTo>
                    <a:lnTo>
                      <a:pt x="28" y="65"/>
                    </a:lnTo>
                    <a:lnTo>
                      <a:pt x="31" y="72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39" y="87"/>
                    </a:lnTo>
                    <a:lnTo>
                      <a:pt x="46" y="95"/>
                    </a:lnTo>
                    <a:lnTo>
                      <a:pt x="51" y="100"/>
                    </a:lnTo>
                    <a:lnTo>
                      <a:pt x="57" y="105"/>
                    </a:lnTo>
                    <a:lnTo>
                      <a:pt x="57" y="105"/>
                    </a:lnTo>
                    <a:lnTo>
                      <a:pt x="58" y="106"/>
                    </a:lnTo>
                    <a:lnTo>
                      <a:pt x="60" y="105"/>
                    </a:lnTo>
                    <a:lnTo>
                      <a:pt x="60" y="105"/>
                    </a:lnTo>
                    <a:lnTo>
                      <a:pt x="72" y="98"/>
                    </a:lnTo>
                    <a:lnTo>
                      <a:pt x="72" y="98"/>
                    </a:lnTo>
                    <a:lnTo>
                      <a:pt x="74" y="97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101" y="115"/>
                    </a:lnTo>
                    <a:lnTo>
                      <a:pt x="101" y="116"/>
                    </a:lnTo>
                    <a:lnTo>
                      <a:pt x="99" y="129"/>
                    </a:lnTo>
                    <a:lnTo>
                      <a:pt x="99" y="129"/>
                    </a:lnTo>
                    <a:lnTo>
                      <a:pt x="94" y="134"/>
                    </a:lnTo>
                    <a:lnTo>
                      <a:pt x="89" y="137"/>
                    </a:lnTo>
                    <a:lnTo>
                      <a:pt x="84" y="139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0" y="138"/>
                    </a:lnTo>
                    <a:lnTo>
                      <a:pt x="62" y="135"/>
                    </a:lnTo>
                    <a:lnTo>
                      <a:pt x="54" y="131"/>
                    </a:lnTo>
                    <a:lnTo>
                      <a:pt x="46" y="125"/>
                    </a:lnTo>
                    <a:lnTo>
                      <a:pt x="37" y="118"/>
                    </a:lnTo>
                    <a:lnTo>
                      <a:pt x="30" y="110"/>
                    </a:lnTo>
                    <a:lnTo>
                      <a:pt x="23" y="101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1" y="80"/>
                    </a:lnTo>
                    <a:lnTo>
                      <a:pt x="7" y="70"/>
                    </a:lnTo>
                    <a:lnTo>
                      <a:pt x="3" y="59"/>
                    </a:lnTo>
                    <a:lnTo>
                      <a:pt x="1" y="48"/>
                    </a:lnTo>
                    <a:lnTo>
                      <a:pt x="0" y="38"/>
                    </a:lnTo>
                    <a:lnTo>
                      <a:pt x="1" y="29"/>
                    </a:lnTo>
                    <a:lnTo>
                      <a:pt x="2" y="20"/>
                    </a:lnTo>
                    <a:lnTo>
                      <a:pt x="6" y="13"/>
                    </a:lnTo>
                    <a:lnTo>
                      <a:pt x="6" y="1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8" name="Freeform 225"/>
              <p:cNvSpPr>
                <a:spLocks noEditPoints="1"/>
              </p:cNvSpPr>
              <p:nvPr/>
            </p:nvSpPr>
            <p:spPr bwMode="auto">
              <a:xfrm>
                <a:off x="2654" y="1008"/>
                <a:ext cx="274" cy="221"/>
              </a:xfrm>
              <a:custGeom>
                <a:avLst/>
                <a:gdLst>
                  <a:gd name="T0" fmla="*/ 137 w 274"/>
                  <a:gd name="T1" fmla="*/ 0 h 221"/>
                  <a:gd name="T2" fmla="*/ 109 w 274"/>
                  <a:gd name="T3" fmla="*/ 2 h 221"/>
                  <a:gd name="T4" fmla="*/ 83 w 274"/>
                  <a:gd name="T5" fmla="*/ 7 h 221"/>
                  <a:gd name="T6" fmla="*/ 60 w 274"/>
                  <a:gd name="T7" fmla="*/ 16 h 221"/>
                  <a:gd name="T8" fmla="*/ 40 w 274"/>
                  <a:gd name="T9" fmla="*/ 27 h 221"/>
                  <a:gd name="T10" fmla="*/ 23 w 274"/>
                  <a:gd name="T11" fmla="*/ 41 h 221"/>
                  <a:gd name="T12" fmla="*/ 10 w 274"/>
                  <a:gd name="T13" fmla="*/ 57 h 221"/>
                  <a:gd name="T14" fmla="*/ 2 w 274"/>
                  <a:gd name="T15" fmla="*/ 74 h 221"/>
                  <a:gd name="T16" fmla="*/ 0 w 274"/>
                  <a:gd name="T17" fmla="*/ 93 h 221"/>
                  <a:gd name="T18" fmla="*/ 1 w 274"/>
                  <a:gd name="T19" fmla="*/ 105 h 221"/>
                  <a:gd name="T20" fmla="*/ 9 w 274"/>
                  <a:gd name="T21" fmla="*/ 128 h 221"/>
                  <a:gd name="T22" fmla="*/ 26 w 274"/>
                  <a:gd name="T23" fmla="*/ 148 h 221"/>
                  <a:gd name="T24" fmla="*/ 48 w 274"/>
                  <a:gd name="T25" fmla="*/ 165 h 221"/>
                  <a:gd name="T26" fmla="*/ 46 w 274"/>
                  <a:gd name="T27" fmla="*/ 221 h 221"/>
                  <a:gd name="T28" fmla="*/ 108 w 274"/>
                  <a:gd name="T29" fmla="*/ 184 h 221"/>
                  <a:gd name="T30" fmla="*/ 137 w 274"/>
                  <a:gd name="T31" fmla="*/ 186 h 221"/>
                  <a:gd name="T32" fmla="*/ 150 w 274"/>
                  <a:gd name="T33" fmla="*/ 186 h 221"/>
                  <a:gd name="T34" fmla="*/ 177 w 274"/>
                  <a:gd name="T35" fmla="*/ 182 h 221"/>
                  <a:gd name="T36" fmla="*/ 202 w 274"/>
                  <a:gd name="T37" fmla="*/ 175 h 221"/>
                  <a:gd name="T38" fmla="*/ 223 w 274"/>
                  <a:gd name="T39" fmla="*/ 165 h 221"/>
                  <a:gd name="T40" fmla="*/ 242 w 274"/>
                  <a:gd name="T41" fmla="*/ 152 h 221"/>
                  <a:gd name="T42" fmla="*/ 257 w 274"/>
                  <a:gd name="T43" fmla="*/ 138 h 221"/>
                  <a:gd name="T44" fmla="*/ 267 w 274"/>
                  <a:gd name="T45" fmla="*/ 120 h 221"/>
                  <a:gd name="T46" fmla="*/ 273 w 274"/>
                  <a:gd name="T47" fmla="*/ 103 h 221"/>
                  <a:gd name="T48" fmla="*/ 274 w 274"/>
                  <a:gd name="T49" fmla="*/ 93 h 221"/>
                  <a:gd name="T50" fmla="*/ 270 w 274"/>
                  <a:gd name="T51" fmla="*/ 74 h 221"/>
                  <a:gd name="T52" fmla="*/ 262 w 274"/>
                  <a:gd name="T53" fmla="*/ 57 h 221"/>
                  <a:gd name="T54" fmla="*/ 250 w 274"/>
                  <a:gd name="T55" fmla="*/ 41 h 221"/>
                  <a:gd name="T56" fmla="*/ 233 w 274"/>
                  <a:gd name="T57" fmla="*/ 27 h 221"/>
                  <a:gd name="T58" fmla="*/ 213 w 274"/>
                  <a:gd name="T59" fmla="*/ 16 h 221"/>
                  <a:gd name="T60" fmla="*/ 189 w 274"/>
                  <a:gd name="T61" fmla="*/ 7 h 221"/>
                  <a:gd name="T62" fmla="*/ 163 w 274"/>
                  <a:gd name="T63" fmla="*/ 2 h 221"/>
                  <a:gd name="T64" fmla="*/ 137 w 274"/>
                  <a:gd name="T65" fmla="*/ 0 h 221"/>
                  <a:gd name="T66" fmla="*/ 62 w 274"/>
                  <a:gd name="T67" fmla="*/ 79 h 221"/>
                  <a:gd name="T68" fmla="*/ 60 w 274"/>
                  <a:gd name="T69" fmla="*/ 78 h 221"/>
                  <a:gd name="T70" fmla="*/ 56 w 274"/>
                  <a:gd name="T71" fmla="*/ 74 h 221"/>
                  <a:gd name="T72" fmla="*/ 54 w 274"/>
                  <a:gd name="T73" fmla="*/ 71 h 221"/>
                  <a:gd name="T74" fmla="*/ 56 w 274"/>
                  <a:gd name="T75" fmla="*/ 69 h 221"/>
                  <a:gd name="T76" fmla="*/ 60 w 274"/>
                  <a:gd name="T77" fmla="*/ 65 h 221"/>
                  <a:gd name="T78" fmla="*/ 62 w 274"/>
                  <a:gd name="T79" fmla="*/ 64 h 221"/>
                  <a:gd name="T80" fmla="*/ 210 w 274"/>
                  <a:gd name="T81" fmla="*/ 64 h 221"/>
                  <a:gd name="T82" fmla="*/ 215 w 274"/>
                  <a:gd name="T83" fmla="*/ 66 h 221"/>
                  <a:gd name="T84" fmla="*/ 217 w 274"/>
                  <a:gd name="T85" fmla="*/ 71 h 221"/>
                  <a:gd name="T86" fmla="*/ 217 w 274"/>
                  <a:gd name="T87" fmla="*/ 71 h 221"/>
                  <a:gd name="T88" fmla="*/ 215 w 274"/>
                  <a:gd name="T89" fmla="*/ 76 h 221"/>
                  <a:gd name="T90" fmla="*/ 210 w 274"/>
                  <a:gd name="T91" fmla="*/ 79 h 221"/>
                  <a:gd name="T92" fmla="*/ 62 w 274"/>
                  <a:gd name="T93" fmla="*/ 79 h 221"/>
                  <a:gd name="T94" fmla="*/ 62 w 274"/>
                  <a:gd name="T95" fmla="*/ 124 h 221"/>
                  <a:gd name="T96" fmla="*/ 60 w 274"/>
                  <a:gd name="T97" fmla="*/ 124 h 221"/>
                  <a:gd name="T98" fmla="*/ 56 w 274"/>
                  <a:gd name="T99" fmla="*/ 119 h 221"/>
                  <a:gd name="T100" fmla="*/ 54 w 274"/>
                  <a:gd name="T101" fmla="*/ 116 h 221"/>
                  <a:gd name="T102" fmla="*/ 56 w 274"/>
                  <a:gd name="T103" fmla="*/ 113 h 221"/>
                  <a:gd name="T104" fmla="*/ 60 w 274"/>
                  <a:gd name="T105" fmla="*/ 110 h 221"/>
                  <a:gd name="T106" fmla="*/ 62 w 274"/>
                  <a:gd name="T107" fmla="*/ 109 h 221"/>
                  <a:gd name="T108" fmla="*/ 155 w 274"/>
                  <a:gd name="T109" fmla="*/ 109 h 221"/>
                  <a:gd name="T110" fmla="*/ 160 w 274"/>
                  <a:gd name="T111" fmla="*/ 111 h 221"/>
                  <a:gd name="T112" fmla="*/ 162 w 274"/>
                  <a:gd name="T113" fmla="*/ 116 h 221"/>
                  <a:gd name="T114" fmla="*/ 162 w 274"/>
                  <a:gd name="T115" fmla="*/ 116 h 221"/>
                  <a:gd name="T116" fmla="*/ 160 w 274"/>
                  <a:gd name="T117" fmla="*/ 121 h 221"/>
                  <a:gd name="T118" fmla="*/ 155 w 274"/>
                  <a:gd name="T119" fmla="*/ 124 h 221"/>
                  <a:gd name="T120" fmla="*/ 62 w 274"/>
                  <a:gd name="T121" fmla="*/ 12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4" h="221">
                    <a:moveTo>
                      <a:pt x="137" y="0"/>
                    </a:moveTo>
                    <a:lnTo>
                      <a:pt x="137" y="0"/>
                    </a:lnTo>
                    <a:lnTo>
                      <a:pt x="122" y="0"/>
                    </a:lnTo>
                    <a:lnTo>
                      <a:pt x="109" y="2"/>
                    </a:lnTo>
                    <a:lnTo>
                      <a:pt x="96" y="4"/>
                    </a:lnTo>
                    <a:lnTo>
                      <a:pt x="83" y="7"/>
                    </a:lnTo>
                    <a:lnTo>
                      <a:pt x="71" y="11"/>
                    </a:lnTo>
                    <a:lnTo>
                      <a:pt x="60" y="16"/>
                    </a:lnTo>
                    <a:lnTo>
                      <a:pt x="49" y="21"/>
                    </a:lnTo>
                    <a:lnTo>
                      <a:pt x="40" y="27"/>
                    </a:lnTo>
                    <a:lnTo>
                      <a:pt x="31" y="34"/>
                    </a:lnTo>
                    <a:lnTo>
                      <a:pt x="23" y="41"/>
                    </a:lnTo>
                    <a:lnTo>
                      <a:pt x="16" y="48"/>
                    </a:lnTo>
                    <a:lnTo>
                      <a:pt x="10" y="57"/>
                    </a:lnTo>
                    <a:lnTo>
                      <a:pt x="5" y="65"/>
                    </a:lnTo>
                    <a:lnTo>
                      <a:pt x="2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4" y="117"/>
                    </a:lnTo>
                    <a:lnTo>
                      <a:pt x="9" y="128"/>
                    </a:lnTo>
                    <a:lnTo>
                      <a:pt x="16" y="138"/>
                    </a:lnTo>
                    <a:lnTo>
                      <a:pt x="26" y="148"/>
                    </a:lnTo>
                    <a:lnTo>
                      <a:pt x="36" y="156"/>
                    </a:lnTo>
                    <a:lnTo>
                      <a:pt x="48" y="165"/>
                    </a:lnTo>
                    <a:lnTo>
                      <a:pt x="62" y="172"/>
                    </a:lnTo>
                    <a:lnTo>
                      <a:pt x="46" y="221"/>
                    </a:lnTo>
                    <a:lnTo>
                      <a:pt x="108" y="184"/>
                    </a:lnTo>
                    <a:lnTo>
                      <a:pt x="108" y="184"/>
                    </a:lnTo>
                    <a:lnTo>
                      <a:pt x="121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50" y="186"/>
                    </a:lnTo>
                    <a:lnTo>
                      <a:pt x="163" y="184"/>
                    </a:lnTo>
                    <a:lnTo>
                      <a:pt x="177" y="182"/>
                    </a:lnTo>
                    <a:lnTo>
                      <a:pt x="189" y="179"/>
                    </a:lnTo>
                    <a:lnTo>
                      <a:pt x="202" y="175"/>
                    </a:lnTo>
                    <a:lnTo>
                      <a:pt x="213" y="171"/>
                    </a:lnTo>
                    <a:lnTo>
                      <a:pt x="223" y="165"/>
                    </a:lnTo>
                    <a:lnTo>
                      <a:pt x="233" y="160"/>
                    </a:lnTo>
                    <a:lnTo>
                      <a:pt x="242" y="152"/>
                    </a:lnTo>
                    <a:lnTo>
                      <a:pt x="250" y="145"/>
                    </a:lnTo>
                    <a:lnTo>
                      <a:pt x="257" y="138"/>
                    </a:lnTo>
                    <a:lnTo>
                      <a:pt x="262" y="130"/>
                    </a:lnTo>
                    <a:lnTo>
                      <a:pt x="267" y="120"/>
                    </a:lnTo>
                    <a:lnTo>
                      <a:pt x="270" y="112"/>
                    </a:lnTo>
                    <a:lnTo>
                      <a:pt x="273" y="103"/>
                    </a:lnTo>
                    <a:lnTo>
                      <a:pt x="274" y="93"/>
                    </a:lnTo>
                    <a:lnTo>
                      <a:pt x="274" y="93"/>
                    </a:lnTo>
                    <a:lnTo>
                      <a:pt x="273" y="83"/>
                    </a:lnTo>
                    <a:lnTo>
                      <a:pt x="270" y="74"/>
                    </a:lnTo>
                    <a:lnTo>
                      <a:pt x="267" y="65"/>
                    </a:lnTo>
                    <a:lnTo>
                      <a:pt x="262" y="57"/>
                    </a:lnTo>
                    <a:lnTo>
                      <a:pt x="257" y="48"/>
                    </a:lnTo>
                    <a:lnTo>
                      <a:pt x="250" y="41"/>
                    </a:lnTo>
                    <a:lnTo>
                      <a:pt x="242" y="34"/>
                    </a:lnTo>
                    <a:lnTo>
                      <a:pt x="233" y="27"/>
                    </a:lnTo>
                    <a:lnTo>
                      <a:pt x="223" y="21"/>
                    </a:lnTo>
                    <a:lnTo>
                      <a:pt x="213" y="16"/>
                    </a:lnTo>
                    <a:lnTo>
                      <a:pt x="202" y="11"/>
                    </a:lnTo>
                    <a:lnTo>
                      <a:pt x="189" y="7"/>
                    </a:lnTo>
                    <a:lnTo>
                      <a:pt x="177" y="4"/>
                    </a:lnTo>
                    <a:lnTo>
                      <a:pt x="163" y="2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62" y="79"/>
                    </a:moveTo>
                    <a:lnTo>
                      <a:pt x="62" y="79"/>
                    </a:lnTo>
                    <a:lnTo>
                      <a:pt x="60" y="78"/>
                    </a:lnTo>
                    <a:lnTo>
                      <a:pt x="57" y="76"/>
                    </a:lnTo>
                    <a:lnTo>
                      <a:pt x="56" y="74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60" y="65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13" y="65"/>
                    </a:lnTo>
                    <a:lnTo>
                      <a:pt x="215" y="66"/>
                    </a:lnTo>
                    <a:lnTo>
                      <a:pt x="217" y="69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4"/>
                    </a:lnTo>
                    <a:lnTo>
                      <a:pt x="215" y="76"/>
                    </a:lnTo>
                    <a:lnTo>
                      <a:pt x="213" y="78"/>
                    </a:lnTo>
                    <a:lnTo>
                      <a:pt x="210" y="79"/>
                    </a:lnTo>
                    <a:lnTo>
                      <a:pt x="210" y="79"/>
                    </a:lnTo>
                    <a:lnTo>
                      <a:pt x="62" y="79"/>
                    </a:lnTo>
                    <a:lnTo>
                      <a:pt x="62" y="79"/>
                    </a:lnTo>
                    <a:close/>
                    <a:moveTo>
                      <a:pt x="62" y="124"/>
                    </a:moveTo>
                    <a:lnTo>
                      <a:pt x="62" y="124"/>
                    </a:lnTo>
                    <a:lnTo>
                      <a:pt x="60" y="124"/>
                    </a:lnTo>
                    <a:lnTo>
                      <a:pt x="57" y="121"/>
                    </a:lnTo>
                    <a:lnTo>
                      <a:pt x="56" y="119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6" y="113"/>
                    </a:lnTo>
                    <a:lnTo>
                      <a:pt x="57" y="111"/>
                    </a:lnTo>
                    <a:lnTo>
                      <a:pt x="60" y="110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155" y="109"/>
                    </a:lnTo>
                    <a:lnTo>
                      <a:pt x="155" y="109"/>
                    </a:lnTo>
                    <a:lnTo>
                      <a:pt x="158" y="110"/>
                    </a:lnTo>
                    <a:lnTo>
                      <a:pt x="160" y="111"/>
                    </a:lnTo>
                    <a:lnTo>
                      <a:pt x="161" y="113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1" y="119"/>
                    </a:lnTo>
                    <a:lnTo>
                      <a:pt x="160" y="121"/>
                    </a:lnTo>
                    <a:lnTo>
                      <a:pt x="158" y="124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62" y="124"/>
                    </a:lnTo>
                    <a:lnTo>
                      <a:pt x="62" y="12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9" name="Freeform 226"/>
              <p:cNvSpPr>
                <a:spLocks/>
              </p:cNvSpPr>
              <p:nvPr/>
            </p:nvSpPr>
            <p:spPr bwMode="auto">
              <a:xfrm>
                <a:off x="409" y="1591"/>
                <a:ext cx="233" cy="212"/>
              </a:xfrm>
              <a:custGeom>
                <a:avLst/>
                <a:gdLst>
                  <a:gd name="T0" fmla="*/ 131 w 233"/>
                  <a:gd name="T1" fmla="*/ 158 h 212"/>
                  <a:gd name="T2" fmla="*/ 110 w 233"/>
                  <a:gd name="T3" fmla="*/ 158 h 212"/>
                  <a:gd name="T4" fmla="*/ 47 w 233"/>
                  <a:gd name="T5" fmla="*/ 212 h 212"/>
                  <a:gd name="T6" fmla="*/ 53 w 233"/>
                  <a:gd name="T7" fmla="*/ 158 h 212"/>
                  <a:gd name="T8" fmla="*/ 40 w 233"/>
                  <a:gd name="T9" fmla="*/ 158 h 212"/>
                  <a:gd name="T10" fmla="*/ 40 w 233"/>
                  <a:gd name="T11" fmla="*/ 158 h 212"/>
                  <a:gd name="T12" fmla="*/ 32 w 233"/>
                  <a:gd name="T13" fmla="*/ 158 h 212"/>
                  <a:gd name="T14" fmla="*/ 25 w 233"/>
                  <a:gd name="T15" fmla="*/ 155 h 212"/>
                  <a:gd name="T16" fmla="*/ 17 w 233"/>
                  <a:gd name="T17" fmla="*/ 151 h 212"/>
                  <a:gd name="T18" fmla="*/ 12 w 233"/>
                  <a:gd name="T19" fmla="*/ 146 h 212"/>
                  <a:gd name="T20" fmla="*/ 7 w 233"/>
                  <a:gd name="T21" fmla="*/ 140 h 212"/>
                  <a:gd name="T22" fmla="*/ 3 w 233"/>
                  <a:gd name="T23" fmla="*/ 133 h 212"/>
                  <a:gd name="T24" fmla="*/ 1 w 233"/>
                  <a:gd name="T25" fmla="*/ 126 h 212"/>
                  <a:gd name="T26" fmla="*/ 0 w 233"/>
                  <a:gd name="T27" fmla="*/ 118 h 212"/>
                  <a:gd name="T28" fmla="*/ 0 w 233"/>
                  <a:gd name="T29" fmla="*/ 41 h 212"/>
                  <a:gd name="T30" fmla="*/ 0 w 233"/>
                  <a:gd name="T31" fmla="*/ 41 h 212"/>
                  <a:gd name="T32" fmla="*/ 1 w 233"/>
                  <a:gd name="T33" fmla="*/ 33 h 212"/>
                  <a:gd name="T34" fmla="*/ 3 w 233"/>
                  <a:gd name="T35" fmla="*/ 25 h 212"/>
                  <a:gd name="T36" fmla="*/ 7 w 233"/>
                  <a:gd name="T37" fmla="*/ 19 h 212"/>
                  <a:gd name="T38" fmla="*/ 12 w 233"/>
                  <a:gd name="T39" fmla="*/ 13 h 212"/>
                  <a:gd name="T40" fmla="*/ 17 w 233"/>
                  <a:gd name="T41" fmla="*/ 7 h 212"/>
                  <a:gd name="T42" fmla="*/ 25 w 233"/>
                  <a:gd name="T43" fmla="*/ 3 h 212"/>
                  <a:gd name="T44" fmla="*/ 32 w 233"/>
                  <a:gd name="T45" fmla="*/ 1 h 212"/>
                  <a:gd name="T46" fmla="*/ 40 w 233"/>
                  <a:gd name="T47" fmla="*/ 0 h 212"/>
                  <a:gd name="T48" fmla="*/ 192 w 233"/>
                  <a:gd name="T49" fmla="*/ 0 h 212"/>
                  <a:gd name="T50" fmla="*/ 192 w 233"/>
                  <a:gd name="T51" fmla="*/ 0 h 212"/>
                  <a:gd name="T52" fmla="*/ 200 w 233"/>
                  <a:gd name="T53" fmla="*/ 1 h 212"/>
                  <a:gd name="T54" fmla="*/ 209 w 233"/>
                  <a:gd name="T55" fmla="*/ 3 h 212"/>
                  <a:gd name="T56" fmla="*/ 215 w 233"/>
                  <a:gd name="T57" fmla="*/ 7 h 212"/>
                  <a:gd name="T58" fmla="*/ 221 w 233"/>
                  <a:gd name="T59" fmla="*/ 13 h 212"/>
                  <a:gd name="T60" fmla="*/ 226 w 233"/>
                  <a:gd name="T61" fmla="*/ 19 h 212"/>
                  <a:gd name="T62" fmla="*/ 230 w 233"/>
                  <a:gd name="T63" fmla="*/ 25 h 212"/>
                  <a:gd name="T64" fmla="*/ 232 w 233"/>
                  <a:gd name="T65" fmla="*/ 33 h 212"/>
                  <a:gd name="T66" fmla="*/ 233 w 233"/>
                  <a:gd name="T67" fmla="*/ 41 h 212"/>
                  <a:gd name="T68" fmla="*/ 233 w 233"/>
                  <a:gd name="T69" fmla="*/ 8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12">
                    <a:moveTo>
                      <a:pt x="131" y="158"/>
                    </a:moveTo>
                    <a:lnTo>
                      <a:pt x="110" y="158"/>
                    </a:lnTo>
                    <a:lnTo>
                      <a:pt x="47" y="212"/>
                    </a:lnTo>
                    <a:lnTo>
                      <a:pt x="53" y="158"/>
                    </a:lnTo>
                    <a:lnTo>
                      <a:pt x="40" y="158"/>
                    </a:lnTo>
                    <a:lnTo>
                      <a:pt x="40" y="158"/>
                    </a:lnTo>
                    <a:lnTo>
                      <a:pt x="32" y="158"/>
                    </a:lnTo>
                    <a:lnTo>
                      <a:pt x="25" y="155"/>
                    </a:lnTo>
                    <a:lnTo>
                      <a:pt x="17" y="151"/>
                    </a:lnTo>
                    <a:lnTo>
                      <a:pt x="12" y="146"/>
                    </a:lnTo>
                    <a:lnTo>
                      <a:pt x="7" y="140"/>
                    </a:lnTo>
                    <a:lnTo>
                      <a:pt x="3" y="133"/>
                    </a:lnTo>
                    <a:lnTo>
                      <a:pt x="1" y="126"/>
                    </a:lnTo>
                    <a:lnTo>
                      <a:pt x="0" y="11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12" y="13"/>
                    </a:lnTo>
                    <a:lnTo>
                      <a:pt x="17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200" y="1"/>
                    </a:lnTo>
                    <a:lnTo>
                      <a:pt x="209" y="3"/>
                    </a:lnTo>
                    <a:lnTo>
                      <a:pt x="215" y="7"/>
                    </a:lnTo>
                    <a:lnTo>
                      <a:pt x="221" y="13"/>
                    </a:lnTo>
                    <a:lnTo>
                      <a:pt x="226" y="19"/>
                    </a:lnTo>
                    <a:lnTo>
                      <a:pt x="230" y="25"/>
                    </a:lnTo>
                    <a:lnTo>
                      <a:pt x="232" y="33"/>
                    </a:lnTo>
                    <a:lnTo>
                      <a:pt x="233" y="41"/>
                    </a:lnTo>
                    <a:lnTo>
                      <a:pt x="233" y="8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0" name="Line 227"/>
              <p:cNvSpPr>
                <a:spLocks noChangeShapeType="1"/>
              </p:cNvSpPr>
              <p:nvPr/>
            </p:nvSpPr>
            <p:spPr bwMode="auto">
              <a:xfrm flipH="1">
                <a:off x="460" y="1634"/>
                <a:ext cx="131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1" name="Line 228"/>
              <p:cNvSpPr>
                <a:spLocks noChangeShapeType="1"/>
              </p:cNvSpPr>
              <p:nvPr/>
            </p:nvSpPr>
            <p:spPr bwMode="auto">
              <a:xfrm flipH="1">
                <a:off x="460" y="1679"/>
                <a:ext cx="62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2" name="Freeform 229"/>
              <p:cNvSpPr>
                <a:spLocks/>
              </p:cNvSpPr>
              <p:nvPr/>
            </p:nvSpPr>
            <p:spPr bwMode="auto">
              <a:xfrm>
                <a:off x="552" y="1685"/>
                <a:ext cx="200" cy="181"/>
              </a:xfrm>
              <a:custGeom>
                <a:avLst/>
                <a:gdLst>
                  <a:gd name="T0" fmla="*/ 35 w 200"/>
                  <a:gd name="T1" fmla="*/ 0 h 181"/>
                  <a:gd name="T2" fmla="*/ 165 w 200"/>
                  <a:gd name="T3" fmla="*/ 0 h 181"/>
                  <a:gd name="T4" fmla="*/ 165 w 200"/>
                  <a:gd name="T5" fmla="*/ 0 h 181"/>
                  <a:gd name="T6" fmla="*/ 173 w 200"/>
                  <a:gd name="T7" fmla="*/ 1 h 181"/>
                  <a:gd name="T8" fmla="*/ 179 w 200"/>
                  <a:gd name="T9" fmla="*/ 3 h 181"/>
                  <a:gd name="T10" fmla="*/ 185 w 200"/>
                  <a:gd name="T11" fmla="*/ 6 h 181"/>
                  <a:gd name="T12" fmla="*/ 190 w 200"/>
                  <a:gd name="T13" fmla="*/ 10 h 181"/>
                  <a:gd name="T14" fmla="*/ 194 w 200"/>
                  <a:gd name="T15" fmla="*/ 15 h 181"/>
                  <a:gd name="T16" fmla="*/ 197 w 200"/>
                  <a:gd name="T17" fmla="*/ 21 h 181"/>
                  <a:gd name="T18" fmla="*/ 199 w 200"/>
                  <a:gd name="T19" fmla="*/ 29 h 181"/>
                  <a:gd name="T20" fmla="*/ 200 w 200"/>
                  <a:gd name="T21" fmla="*/ 35 h 181"/>
                  <a:gd name="T22" fmla="*/ 200 w 200"/>
                  <a:gd name="T23" fmla="*/ 101 h 181"/>
                  <a:gd name="T24" fmla="*/ 200 w 200"/>
                  <a:gd name="T25" fmla="*/ 101 h 181"/>
                  <a:gd name="T26" fmla="*/ 199 w 200"/>
                  <a:gd name="T27" fmla="*/ 108 h 181"/>
                  <a:gd name="T28" fmla="*/ 197 w 200"/>
                  <a:gd name="T29" fmla="*/ 114 h 181"/>
                  <a:gd name="T30" fmla="*/ 194 w 200"/>
                  <a:gd name="T31" fmla="*/ 120 h 181"/>
                  <a:gd name="T32" fmla="*/ 190 w 200"/>
                  <a:gd name="T33" fmla="*/ 125 h 181"/>
                  <a:gd name="T34" fmla="*/ 185 w 200"/>
                  <a:gd name="T35" fmla="*/ 129 h 181"/>
                  <a:gd name="T36" fmla="*/ 179 w 200"/>
                  <a:gd name="T37" fmla="*/ 133 h 181"/>
                  <a:gd name="T38" fmla="*/ 173 w 200"/>
                  <a:gd name="T39" fmla="*/ 135 h 181"/>
                  <a:gd name="T40" fmla="*/ 165 w 200"/>
                  <a:gd name="T41" fmla="*/ 136 h 181"/>
                  <a:gd name="T42" fmla="*/ 146 w 200"/>
                  <a:gd name="T43" fmla="*/ 136 h 181"/>
                  <a:gd name="T44" fmla="*/ 151 w 200"/>
                  <a:gd name="T45" fmla="*/ 181 h 181"/>
                  <a:gd name="T46" fmla="*/ 98 w 200"/>
                  <a:gd name="T47" fmla="*/ 136 h 181"/>
                  <a:gd name="T48" fmla="*/ 35 w 200"/>
                  <a:gd name="T49" fmla="*/ 136 h 181"/>
                  <a:gd name="T50" fmla="*/ 35 w 200"/>
                  <a:gd name="T51" fmla="*/ 136 h 181"/>
                  <a:gd name="T52" fmla="*/ 28 w 200"/>
                  <a:gd name="T53" fmla="*/ 135 h 181"/>
                  <a:gd name="T54" fmla="*/ 21 w 200"/>
                  <a:gd name="T55" fmla="*/ 133 h 181"/>
                  <a:gd name="T56" fmla="*/ 15 w 200"/>
                  <a:gd name="T57" fmla="*/ 129 h 181"/>
                  <a:gd name="T58" fmla="*/ 10 w 200"/>
                  <a:gd name="T59" fmla="*/ 125 h 181"/>
                  <a:gd name="T60" fmla="*/ 6 w 200"/>
                  <a:gd name="T61" fmla="*/ 120 h 181"/>
                  <a:gd name="T62" fmla="*/ 3 w 200"/>
                  <a:gd name="T63" fmla="*/ 114 h 181"/>
                  <a:gd name="T64" fmla="*/ 1 w 200"/>
                  <a:gd name="T65" fmla="*/ 108 h 181"/>
                  <a:gd name="T66" fmla="*/ 0 w 200"/>
                  <a:gd name="T67" fmla="*/ 101 h 181"/>
                  <a:gd name="T68" fmla="*/ 0 w 200"/>
                  <a:gd name="T69" fmla="*/ 35 h 181"/>
                  <a:gd name="T70" fmla="*/ 0 w 200"/>
                  <a:gd name="T71" fmla="*/ 35 h 181"/>
                  <a:gd name="T72" fmla="*/ 1 w 200"/>
                  <a:gd name="T73" fmla="*/ 29 h 181"/>
                  <a:gd name="T74" fmla="*/ 3 w 200"/>
                  <a:gd name="T75" fmla="*/ 21 h 181"/>
                  <a:gd name="T76" fmla="*/ 6 w 200"/>
                  <a:gd name="T77" fmla="*/ 15 h 181"/>
                  <a:gd name="T78" fmla="*/ 10 w 200"/>
                  <a:gd name="T79" fmla="*/ 10 h 181"/>
                  <a:gd name="T80" fmla="*/ 15 w 200"/>
                  <a:gd name="T81" fmla="*/ 6 h 181"/>
                  <a:gd name="T82" fmla="*/ 21 w 200"/>
                  <a:gd name="T83" fmla="*/ 3 h 181"/>
                  <a:gd name="T84" fmla="*/ 28 w 200"/>
                  <a:gd name="T85" fmla="*/ 1 h 181"/>
                  <a:gd name="T86" fmla="*/ 35 w 200"/>
                  <a:gd name="T87" fmla="*/ 0 h 181"/>
                  <a:gd name="T88" fmla="*/ 35 w 200"/>
                  <a:gd name="T8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" h="181">
                    <a:moveTo>
                      <a:pt x="35" y="0"/>
                    </a:moveTo>
                    <a:lnTo>
                      <a:pt x="165" y="0"/>
                    </a:lnTo>
                    <a:lnTo>
                      <a:pt x="165" y="0"/>
                    </a:lnTo>
                    <a:lnTo>
                      <a:pt x="173" y="1"/>
                    </a:lnTo>
                    <a:lnTo>
                      <a:pt x="179" y="3"/>
                    </a:lnTo>
                    <a:lnTo>
                      <a:pt x="185" y="6"/>
                    </a:lnTo>
                    <a:lnTo>
                      <a:pt x="190" y="10"/>
                    </a:lnTo>
                    <a:lnTo>
                      <a:pt x="194" y="15"/>
                    </a:lnTo>
                    <a:lnTo>
                      <a:pt x="197" y="21"/>
                    </a:lnTo>
                    <a:lnTo>
                      <a:pt x="199" y="29"/>
                    </a:lnTo>
                    <a:lnTo>
                      <a:pt x="200" y="35"/>
                    </a:lnTo>
                    <a:lnTo>
                      <a:pt x="200" y="101"/>
                    </a:lnTo>
                    <a:lnTo>
                      <a:pt x="200" y="101"/>
                    </a:lnTo>
                    <a:lnTo>
                      <a:pt x="199" y="108"/>
                    </a:lnTo>
                    <a:lnTo>
                      <a:pt x="197" y="114"/>
                    </a:lnTo>
                    <a:lnTo>
                      <a:pt x="194" y="120"/>
                    </a:lnTo>
                    <a:lnTo>
                      <a:pt x="190" y="125"/>
                    </a:lnTo>
                    <a:lnTo>
                      <a:pt x="185" y="129"/>
                    </a:lnTo>
                    <a:lnTo>
                      <a:pt x="179" y="133"/>
                    </a:lnTo>
                    <a:lnTo>
                      <a:pt x="173" y="135"/>
                    </a:lnTo>
                    <a:lnTo>
                      <a:pt x="165" y="136"/>
                    </a:lnTo>
                    <a:lnTo>
                      <a:pt x="146" y="136"/>
                    </a:lnTo>
                    <a:lnTo>
                      <a:pt x="151" y="181"/>
                    </a:lnTo>
                    <a:lnTo>
                      <a:pt x="98" y="136"/>
                    </a:lnTo>
                    <a:lnTo>
                      <a:pt x="35" y="136"/>
                    </a:lnTo>
                    <a:lnTo>
                      <a:pt x="35" y="136"/>
                    </a:lnTo>
                    <a:lnTo>
                      <a:pt x="28" y="135"/>
                    </a:lnTo>
                    <a:lnTo>
                      <a:pt x="21" y="133"/>
                    </a:lnTo>
                    <a:lnTo>
                      <a:pt x="15" y="129"/>
                    </a:lnTo>
                    <a:lnTo>
                      <a:pt x="10" y="125"/>
                    </a:lnTo>
                    <a:lnTo>
                      <a:pt x="6" y="120"/>
                    </a:lnTo>
                    <a:lnTo>
                      <a:pt x="3" y="114"/>
                    </a:lnTo>
                    <a:lnTo>
                      <a:pt x="1" y="108"/>
                    </a:lnTo>
                    <a:lnTo>
                      <a:pt x="0" y="10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9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1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3" name="Line 230"/>
              <p:cNvSpPr>
                <a:spLocks noChangeShapeType="1"/>
              </p:cNvSpPr>
              <p:nvPr/>
            </p:nvSpPr>
            <p:spPr bwMode="auto">
              <a:xfrm flipH="1">
                <a:off x="587" y="1727"/>
                <a:ext cx="13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4" name="Line 231"/>
              <p:cNvSpPr>
                <a:spLocks noChangeShapeType="1"/>
              </p:cNvSpPr>
              <p:nvPr/>
            </p:nvSpPr>
            <p:spPr bwMode="auto">
              <a:xfrm flipH="1">
                <a:off x="587" y="1766"/>
                <a:ext cx="69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5" name="Freeform 232"/>
              <p:cNvSpPr>
                <a:spLocks/>
              </p:cNvSpPr>
              <p:nvPr/>
            </p:nvSpPr>
            <p:spPr bwMode="auto">
              <a:xfrm>
                <a:off x="5173" y="3053"/>
                <a:ext cx="89" cy="56"/>
              </a:xfrm>
              <a:custGeom>
                <a:avLst/>
                <a:gdLst>
                  <a:gd name="T0" fmla="*/ 0 w 89"/>
                  <a:gd name="T1" fmla="*/ 0 h 56"/>
                  <a:gd name="T2" fmla="*/ 1 w 89"/>
                  <a:gd name="T3" fmla="*/ 26 h 56"/>
                  <a:gd name="T4" fmla="*/ 1 w 89"/>
                  <a:gd name="T5" fmla="*/ 26 h 56"/>
                  <a:gd name="T6" fmla="*/ 2 w 89"/>
                  <a:gd name="T7" fmla="*/ 33 h 56"/>
                  <a:gd name="T8" fmla="*/ 4 w 89"/>
                  <a:gd name="T9" fmla="*/ 39 h 56"/>
                  <a:gd name="T10" fmla="*/ 7 w 89"/>
                  <a:gd name="T11" fmla="*/ 44 h 56"/>
                  <a:gd name="T12" fmla="*/ 11 w 89"/>
                  <a:gd name="T13" fmla="*/ 48 h 56"/>
                  <a:gd name="T14" fmla="*/ 15 w 89"/>
                  <a:gd name="T15" fmla="*/ 51 h 56"/>
                  <a:gd name="T16" fmla="*/ 20 w 89"/>
                  <a:gd name="T17" fmla="*/ 54 h 56"/>
                  <a:gd name="T18" fmla="*/ 26 w 89"/>
                  <a:gd name="T19" fmla="*/ 56 h 56"/>
                  <a:gd name="T20" fmla="*/ 32 w 89"/>
                  <a:gd name="T21" fmla="*/ 56 h 56"/>
                  <a:gd name="T22" fmla="*/ 56 w 89"/>
                  <a:gd name="T23" fmla="*/ 56 h 56"/>
                  <a:gd name="T24" fmla="*/ 56 w 89"/>
                  <a:gd name="T25" fmla="*/ 56 h 56"/>
                  <a:gd name="T26" fmla="*/ 62 w 89"/>
                  <a:gd name="T27" fmla="*/ 56 h 56"/>
                  <a:gd name="T28" fmla="*/ 68 w 89"/>
                  <a:gd name="T29" fmla="*/ 54 h 56"/>
                  <a:gd name="T30" fmla="*/ 73 w 89"/>
                  <a:gd name="T31" fmla="*/ 51 h 56"/>
                  <a:gd name="T32" fmla="*/ 78 w 89"/>
                  <a:gd name="T33" fmla="*/ 48 h 56"/>
                  <a:gd name="T34" fmla="*/ 82 w 89"/>
                  <a:gd name="T35" fmla="*/ 44 h 56"/>
                  <a:gd name="T36" fmla="*/ 85 w 89"/>
                  <a:gd name="T37" fmla="*/ 39 h 56"/>
                  <a:gd name="T38" fmla="*/ 86 w 89"/>
                  <a:gd name="T39" fmla="*/ 33 h 56"/>
                  <a:gd name="T40" fmla="*/ 87 w 89"/>
                  <a:gd name="T41" fmla="*/ 26 h 56"/>
                  <a:gd name="T42" fmla="*/ 89 w 8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56">
                    <a:moveTo>
                      <a:pt x="0" y="0"/>
                    </a:moveTo>
                    <a:lnTo>
                      <a:pt x="1" y="26"/>
                    </a:lnTo>
                    <a:lnTo>
                      <a:pt x="1" y="26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1"/>
                    </a:lnTo>
                    <a:lnTo>
                      <a:pt x="20" y="54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4"/>
                    </a:lnTo>
                    <a:lnTo>
                      <a:pt x="73" y="51"/>
                    </a:lnTo>
                    <a:lnTo>
                      <a:pt x="78" y="48"/>
                    </a:lnTo>
                    <a:lnTo>
                      <a:pt x="82" y="44"/>
                    </a:lnTo>
                    <a:lnTo>
                      <a:pt x="85" y="39"/>
                    </a:lnTo>
                    <a:lnTo>
                      <a:pt x="86" y="33"/>
                    </a:lnTo>
                    <a:lnTo>
                      <a:pt x="87" y="26"/>
                    </a:lnTo>
                    <a:lnTo>
                      <a:pt x="8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6" name="Line 233"/>
              <p:cNvSpPr>
                <a:spLocks noChangeShapeType="1"/>
              </p:cNvSpPr>
              <p:nvPr/>
            </p:nvSpPr>
            <p:spPr bwMode="auto">
              <a:xfrm>
                <a:off x="5206" y="3089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7" name="Freeform 234"/>
              <p:cNvSpPr>
                <a:spLocks noEditPoints="1"/>
              </p:cNvSpPr>
              <p:nvPr/>
            </p:nvSpPr>
            <p:spPr bwMode="auto">
              <a:xfrm>
                <a:off x="5170" y="2940"/>
                <a:ext cx="95" cy="125"/>
              </a:xfrm>
              <a:custGeom>
                <a:avLst/>
                <a:gdLst>
                  <a:gd name="T0" fmla="*/ 92 w 95"/>
                  <a:gd name="T1" fmla="*/ 102 h 125"/>
                  <a:gd name="T2" fmla="*/ 92 w 95"/>
                  <a:gd name="T3" fmla="*/ 102 h 125"/>
                  <a:gd name="T4" fmla="*/ 83 w 95"/>
                  <a:gd name="T5" fmla="*/ 112 h 125"/>
                  <a:gd name="T6" fmla="*/ 73 w 95"/>
                  <a:gd name="T7" fmla="*/ 119 h 125"/>
                  <a:gd name="T8" fmla="*/ 60 w 95"/>
                  <a:gd name="T9" fmla="*/ 123 h 125"/>
                  <a:gd name="T10" fmla="*/ 47 w 95"/>
                  <a:gd name="T11" fmla="*/ 125 h 125"/>
                  <a:gd name="T12" fmla="*/ 41 w 95"/>
                  <a:gd name="T13" fmla="*/ 124 h 125"/>
                  <a:gd name="T14" fmla="*/ 27 w 95"/>
                  <a:gd name="T15" fmla="*/ 121 h 125"/>
                  <a:gd name="T16" fmla="*/ 16 w 95"/>
                  <a:gd name="T17" fmla="*/ 116 h 125"/>
                  <a:gd name="T18" fmla="*/ 7 w 95"/>
                  <a:gd name="T19" fmla="*/ 108 h 125"/>
                  <a:gd name="T20" fmla="*/ 3 w 95"/>
                  <a:gd name="T21" fmla="*/ 102 h 125"/>
                  <a:gd name="T22" fmla="*/ 0 w 95"/>
                  <a:gd name="T23" fmla="*/ 39 h 125"/>
                  <a:gd name="T24" fmla="*/ 2 w 95"/>
                  <a:gd name="T25" fmla="*/ 27 h 125"/>
                  <a:gd name="T26" fmla="*/ 7 w 95"/>
                  <a:gd name="T27" fmla="*/ 18 h 125"/>
                  <a:gd name="T28" fmla="*/ 16 w 95"/>
                  <a:gd name="T29" fmla="*/ 12 h 125"/>
                  <a:gd name="T30" fmla="*/ 28 w 95"/>
                  <a:gd name="T31" fmla="*/ 9 h 125"/>
                  <a:gd name="T32" fmla="*/ 62 w 95"/>
                  <a:gd name="T33" fmla="*/ 6 h 125"/>
                  <a:gd name="T34" fmla="*/ 62 w 95"/>
                  <a:gd name="T35" fmla="*/ 4 h 125"/>
                  <a:gd name="T36" fmla="*/ 66 w 95"/>
                  <a:gd name="T37" fmla="*/ 1 h 125"/>
                  <a:gd name="T38" fmla="*/ 68 w 95"/>
                  <a:gd name="T39" fmla="*/ 0 h 125"/>
                  <a:gd name="T40" fmla="*/ 73 w 95"/>
                  <a:gd name="T41" fmla="*/ 2 h 125"/>
                  <a:gd name="T42" fmla="*/ 75 w 95"/>
                  <a:gd name="T43" fmla="*/ 6 h 125"/>
                  <a:gd name="T44" fmla="*/ 75 w 95"/>
                  <a:gd name="T45" fmla="*/ 10 h 125"/>
                  <a:gd name="T46" fmla="*/ 83 w 95"/>
                  <a:gd name="T47" fmla="*/ 14 h 125"/>
                  <a:gd name="T48" fmla="*/ 90 w 95"/>
                  <a:gd name="T49" fmla="*/ 21 h 125"/>
                  <a:gd name="T50" fmla="*/ 94 w 95"/>
                  <a:gd name="T51" fmla="*/ 29 h 125"/>
                  <a:gd name="T52" fmla="*/ 95 w 95"/>
                  <a:gd name="T53" fmla="*/ 39 h 125"/>
                  <a:gd name="T54" fmla="*/ 66 w 95"/>
                  <a:gd name="T55" fmla="*/ 99 h 125"/>
                  <a:gd name="T56" fmla="*/ 71 w 95"/>
                  <a:gd name="T57" fmla="*/ 99 h 125"/>
                  <a:gd name="T58" fmla="*/ 76 w 95"/>
                  <a:gd name="T59" fmla="*/ 94 h 125"/>
                  <a:gd name="T60" fmla="*/ 77 w 95"/>
                  <a:gd name="T61" fmla="*/ 89 h 125"/>
                  <a:gd name="T62" fmla="*/ 79 w 95"/>
                  <a:gd name="T63" fmla="*/ 44 h 125"/>
                  <a:gd name="T64" fmla="*/ 76 w 95"/>
                  <a:gd name="T65" fmla="*/ 35 h 125"/>
                  <a:gd name="T66" fmla="*/ 72 w 95"/>
                  <a:gd name="T67" fmla="*/ 31 h 125"/>
                  <a:gd name="T68" fmla="*/ 28 w 95"/>
                  <a:gd name="T69" fmla="*/ 30 h 125"/>
                  <a:gd name="T70" fmla="*/ 23 w 95"/>
                  <a:gd name="T71" fmla="*/ 31 h 125"/>
                  <a:gd name="T72" fmla="*/ 19 w 95"/>
                  <a:gd name="T73" fmla="*/ 35 h 125"/>
                  <a:gd name="T74" fmla="*/ 15 w 95"/>
                  <a:gd name="T75" fmla="*/ 44 h 125"/>
                  <a:gd name="T76" fmla="*/ 17 w 95"/>
                  <a:gd name="T77" fmla="*/ 89 h 125"/>
                  <a:gd name="T78" fmla="*/ 18 w 95"/>
                  <a:gd name="T79" fmla="*/ 94 h 125"/>
                  <a:gd name="T80" fmla="*/ 23 w 95"/>
                  <a:gd name="T81" fmla="*/ 99 h 125"/>
                  <a:gd name="T82" fmla="*/ 66 w 95"/>
                  <a:gd name="T83" fmla="*/ 9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25">
                    <a:moveTo>
                      <a:pt x="95" y="39"/>
                    </a:move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88" y="108"/>
                    </a:lnTo>
                    <a:lnTo>
                      <a:pt x="83" y="112"/>
                    </a:lnTo>
                    <a:lnTo>
                      <a:pt x="78" y="116"/>
                    </a:lnTo>
                    <a:lnTo>
                      <a:pt x="73" y="119"/>
                    </a:lnTo>
                    <a:lnTo>
                      <a:pt x="66" y="121"/>
                    </a:lnTo>
                    <a:lnTo>
                      <a:pt x="60" y="123"/>
                    </a:lnTo>
                    <a:lnTo>
                      <a:pt x="54" y="124"/>
                    </a:lnTo>
                    <a:lnTo>
                      <a:pt x="47" y="125"/>
                    </a:lnTo>
                    <a:lnTo>
                      <a:pt x="47" y="125"/>
                    </a:lnTo>
                    <a:lnTo>
                      <a:pt x="41" y="124"/>
                    </a:lnTo>
                    <a:lnTo>
                      <a:pt x="34" y="123"/>
                    </a:lnTo>
                    <a:lnTo>
                      <a:pt x="27" y="121"/>
                    </a:lnTo>
                    <a:lnTo>
                      <a:pt x="22" y="119"/>
                    </a:lnTo>
                    <a:lnTo>
                      <a:pt x="16" y="116"/>
                    </a:lnTo>
                    <a:lnTo>
                      <a:pt x="11" y="112"/>
                    </a:lnTo>
                    <a:lnTo>
                      <a:pt x="7" y="108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2" y="27"/>
                    </a:lnTo>
                    <a:lnTo>
                      <a:pt x="4" y="22"/>
                    </a:lnTo>
                    <a:lnTo>
                      <a:pt x="7" y="18"/>
                    </a:lnTo>
                    <a:lnTo>
                      <a:pt x="12" y="14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28" y="9"/>
                    </a:lnTo>
                    <a:lnTo>
                      <a:pt x="62" y="9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64" y="2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1"/>
                    </a:lnTo>
                    <a:lnTo>
                      <a:pt x="73" y="2"/>
                    </a:lnTo>
                    <a:lnTo>
                      <a:pt x="74" y="4"/>
                    </a:lnTo>
                    <a:lnTo>
                      <a:pt x="75" y="6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9" y="12"/>
                    </a:lnTo>
                    <a:lnTo>
                      <a:pt x="83" y="14"/>
                    </a:lnTo>
                    <a:lnTo>
                      <a:pt x="87" y="17"/>
                    </a:lnTo>
                    <a:lnTo>
                      <a:pt x="90" y="21"/>
                    </a:lnTo>
                    <a:lnTo>
                      <a:pt x="92" y="25"/>
                    </a:lnTo>
                    <a:lnTo>
                      <a:pt x="94" y="29"/>
                    </a:lnTo>
                    <a:lnTo>
                      <a:pt x="95" y="35"/>
                    </a:lnTo>
                    <a:lnTo>
                      <a:pt x="95" y="39"/>
                    </a:lnTo>
                    <a:lnTo>
                      <a:pt x="95" y="39"/>
                    </a:lnTo>
                    <a:close/>
                    <a:moveTo>
                      <a:pt x="66" y="99"/>
                    </a:moveTo>
                    <a:lnTo>
                      <a:pt x="66" y="99"/>
                    </a:lnTo>
                    <a:lnTo>
                      <a:pt x="71" y="99"/>
                    </a:lnTo>
                    <a:lnTo>
                      <a:pt x="74" y="97"/>
                    </a:lnTo>
                    <a:lnTo>
                      <a:pt x="76" y="94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9" y="44"/>
                    </a:lnTo>
                    <a:lnTo>
                      <a:pt x="79" y="44"/>
                    </a:lnTo>
                    <a:lnTo>
                      <a:pt x="78" y="39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6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3" y="31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7" y="89"/>
                    </a:lnTo>
                    <a:lnTo>
                      <a:pt x="17" y="89"/>
                    </a:lnTo>
                    <a:lnTo>
                      <a:pt x="18" y="94"/>
                    </a:lnTo>
                    <a:lnTo>
                      <a:pt x="20" y="97"/>
                    </a:lnTo>
                    <a:lnTo>
                      <a:pt x="23" y="99"/>
                    </a:lnTo>
                    <a:lnTo>
                      <a:pt x="28" y="99"/>
                    </a:lnTo>
                    <a:lnTo>
                      <a:pt x="66" y="9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8" name="Freeform 235"/>
              <p:cNvSpPr>
                <a:spLocks/>
              </p:cNvSpPr>
              <p:nvPr/>
            </p:nvSpPr>
            <p:spPr bwMode="auto">
              <a:xfrm>
                <a:off x="2027" y="57"/>
                <a:ext cx="79" cy="80"/>
              </a:xfrm>
              <a:custGeom>
                <a:avLst/>
                <a:gdLst>
                  <a:gd name="T0" fmla="*/ 0 w 79"/>
                  <a:gd name="T1" fmla="*/ 40 h 80"/>
                  <a:gd name="T2" fmla="*/ 0 w 79"/>
                  <a:gd name="T3" fmla="*/ 40 h 80"/>
                  <a:gd name="T4" fmla="*/ 0 w 79"/>
                  <a:gd name="T5" fmla="*/ 32 h 80"/>
                  <a:gd name="T6" fmla="*/ 3 w 79"/>
                  <a:gd name="T7" fmla="*/ 24 h 80"/>
                  <a:gd name="T8" fmla="*/ 6 w 79"/>
                  <a:gd name="T9" fmla="*/ 17 h 80"/>
                  <a:gd name="T10" fmla="*/ 11 w 79"/>
                  <a:gd name="T11" fmla="*/ 11 h 80"/>
                  <a:gd name="T12" fmla="*/ 17 w 79"/>
                  <a:gd name="T13" fmla="*/ 6 h 80"/>
                  <a:gd name="T14" fmla="*/ 23 w 79"/>
                  <a:gd name="T15" fmla="*/ 3 h 80"/>
                  <a:gd name="T16" fmla="*/ 31 w 79"/>
                  <a:gd name="T17" fmla="*/ 1 h 80"/>
                  <a:gd name="T18" fmla="*/ 40 w 79"/>
                  <a:gd name="T19" fmla="*/ 0 h 80"/>
                  <a:gd name="T20" fmla="*/ 40 w 79"/>
                  <a:gd name="T21" fmla="*/ 0 h 80"/>
                  <a:gd name="T22" fmla="*/ 47 w 79"/>
                  <a:gd name="T23" fmla="*/ 1 h 80"/>
                  <a:gd name="T24" fmla="*/ 55 w 79"/>
                  <a:gd name="T25" fmla="*/ 3 h 80"/>
                  <a:gd name="T26" fmla="*/ 61 w 79"/>
                  <a:gd name="T27" fmla="*/ 6 h 80"/>
                  <a:gd name="T28" fmla="*/ 67 w 79"/>
                  <a:gd name="T29" fmla="*/ 11 h 80"/>
                  <a:gd name="T30" fmla="*/ 73 w 79"/>
                  <a:gd name="T31" fmla="*/ 17 h 80"/>
                  <a:gd name="T32" fmla="*/ 76 w 79"/>
                  <a:gd name="T33" fmla="*/ 24 h 80"/>
                  <a:gd name="T34" fmla="*/ 79 w 79"/>
                  <a:gd name="T35" fmla="*/ 32 h 80"/>
                  <a:gd name="T36" fmla="*/ 79 w 79"/>
                  <a:gd name="T37" fmla="*/ 40 h 80"/>
                  <a:gd name="T38" fmla="*/ 79 w 79"/>
                  <a:gd name="T39" fmla="*/ 40 h 80"/>
                  <a:gd name="T40" fmla="*/ 79 w 79"/>
                  <a:gd name="T41" fmla="*/ 48 h 80"/>
                  <a:gd name="T42" fmla="*/ 76 w 79"/>
                  <a:gd name="T43" fmla="*/ 55 h 80"/>
                  <a:gd name="T44" fmla="*/ 73 w 79"/>
                  <a:gd name="T45" fmla="*/ 63 h 80"/>
                  <a:gd name="T46" fmla="*/ 67 w 79"/>
                  <a:gd name="T47" fmla="*/ 68 h 80"/>
                  <a:gd name="T48" fmla="*/ 61 w 79"/>
                  <a:gd name="T49" fmla="*/ 73 h 80"/>
                  <a:gd name="T50" fmla="*/ 55 w 79"/>
                  <a:gd name="T51" fmla="*/ 77 h 80"/>
                  <a:gd name="T52" fmla="*/ 47 w 79"/>
                  <a:gd name="T53" fmla="*/ 79 h 80"/>
                  <a:gd name="T54" fmla="*/ 40 w 79"/>
                  <a:gd name="T55" fmla="*/ 80 h 80"/>
                  <a:gd name="T56" fmla="*/ 40 w 79"/>
                  <a:gd name="T57" fmla="*/ 80 h 80"/>
                  <a:gd name="T58" fmla="*/ 31 w 79"/>
                  <a:gd name="T59" fmla="*/ 79 h 80"/>
                  <a:gd name="T60" fmla="*/ 23 w 79"/>
                  <a:gd name="T61" fmla="*/ 77 h 80"/>
                  <a:gd name="T62" fmla="*/ 17 w 79"/>
                  <a:gd name="T63" fmla="*/ 73 h 80"/>
                  <a:gd name="T64" fmla="*/ 11 w 79"/>
                  <a:gd name="T65" fmla="*/ 68 h 80"/>
                  <a:gd name="T66" fmla="*/ 6 w 79"/>
                  <a:gd name="T67" fmla="*/ 63 h 80"/>
                  <a:gd name="T68" fmla="*/ 3 w 79"/>
                  <a:gd name="T69" fmla="*/ 55 h 80"/>
                  <a:gd name="T70" fmla="*/ 0 w 79"/>
                  <a:gd name="T71" fmla="*/ 48 h 80"/>
                  <a:gd name="T72" fmla="*/ 0 w 79"/>
                  <a:gd name="T73" fmla="*/ 40 h 80"/>
                  <a:gd name="T74" fmla="*/ 0 w 79"/>
                  <a:gd name="T75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80">
                    <a:moveTo>
                      <a:pt x="0" y="40"/>
                    </a:moveTo>
                    <a:lnTo>
                      <a:pt x="0" y="40"/>
                    </a:lnTo>
                    <a:lnTo>
                      <a:pt x="0" y="32"/>
                    </a:lnTo>
                    <a:lnTo>
                      <a:pt x="3" y="24"/>
                    </a:lnTo>
                    <a:lnTo>
                      <a:pt x="6" y="17"/>
                    </a:lnTo>
                    <a:lnTo>
                      <a:pt x="11" y="11"/>
                    </a:lnTo>
                    <a:lnTo>
                      <a:pt x="17" y="6"/>
                    </a:lnTo>
                    <a:lnTo>
                      <a:pt x="23" y="3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7" y="1"/>
                    </a:lnTo>
                    <a:lnTo>
                      <a:pt x="55" y="3"/>
                    </a:lnTo>
                    <a:lnTo>
                      <a:pt x="61" y="6"/>
                    </a:lnTo>
                    <a:lnTo>
                      <a:pt x="67" y="11"/>
                    </a:lnTo>
                    <a:lnTo>
                      <a:pt x="73" y="17"/>
                    </a:lnTo>
                    <a:lnTo>
                      <a:pt x="76" y="24"/>
                    </a:lnTo>
                    <a:lnTo>
                      <a:pt x="79" y="32"/>
                    </a:lnTo>
                    <a:lnTo>
                      <a:pt x="79" y="40"/>
                    </a:lnTo>
                    <a:lnTo>
                      <a:pt x="79" y="40"/>
                    </a:lnTo>
                    <a:lnTo>
                      <a:pt x="79" y="48"/>
                    </a:lnTo>
                    <a:lnTo>
                      <a:pt x="76" y="55"/>
                    </a:lnTo>
                    <a:lnTo>
                      <a:pt x="73" y="63"/>
                    </a:lnTo>
                    <a:lnTo>
                      <a:pt x="67" y="68"/>
                    </a:lnTo>
                    <a:lnTo>
                      <a:pt x="61" y="73"/>
                    </a:lnTo>
                    <a:lnTo>
                      <a:pt x="55" y="77"/>
                    </a:lnTo>
                    <a:lnTo>
                      <a:pt x="47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1" y="79"/>
                    </a:lnTo>
                    <a:lnTo>
                      <a:pt x="23" y="77"/>
                    </a:lnTo>
                    <a:lnTo>
                      <a:pt x="17" y="73"/>
                    </a:lnTo>
                    <a:lnTo>
                      <a:pt x="11" y="68"/>
                    </a:lnTo>
                    <a:lnTo>
                      <a:pt x="6" y="63"/>
                    </a:lnTo>
                    <a:lnTo>
                      <a:pt x="3" y="55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9" name="Freeform 236"/>
              <p:cNvSpPr>
                <a:spLocks/>
              </p:cNvSpPr>
              <p:nvPr/>
            </p:nvSpPr>
            <p:spPr bwMode="auto">
              <a:xfrm>
                <a:off x="1991" y="148"/>
                <a:ext cx="161" cy="54"/>
              </a:xfrm>
              <a:custGeom>
                <a:avLst/>
                <a:gdLst>
                  <a:gd name="T0" fmla="*/ 161 w 161"/>
                  <a:gd name="T1" fmla="*/ 54 h 54"/>
                  <a:gd name="T2" fmla="*/ 126 w 161"/>
                  <a:gd name="T3" fmla="*/ 54 h 54"/>
                  <a:gd name="T4" fmla="*/ 126 w 161"/>
                  <a:gd name="T5" fmla="*/ 54 h 54"/>
                  <a:gd name="T6" fmla="*/ 126 w 161"/>
                  <a:gd name="T7" fmla="*/ 30 h 54"/>
                  <a:gd name="T8" fmla="*/ 126 w 161"/>
                  <a:gd name="T9" fmla="*/ 21 h 54"/>
                  <a:gd name="T10" fmla="*/ 126 w 161"/>
                  <a:gd name="T11" fmla="*/ 21 h 54"/>
                  <a:gd name="T12" fmla="*/ 125 w 161"/>
                  <a:gd name="T13" fmla="*/ 17 h 54"/>
                  <a:gd name="T14" fmla="*/ 122 w 161"/>
                  <a:gd name="T15" fmla="*/ 13 h 54"/>
                  <a:gd name="T16" fmla="*/ 117 w 161"/>
                  <a:gd name="T17" fmla="*/ 10 h 54"/>
                  <a:gd name="T18" fmla="*/ 111 w 161"/>
                  <a:gd name="T19" fmla="*/ 7 h 54"/>
                  <a:gd name="T20" fmla="*/ 102 w 161"/>
                  <a:gd name="T21" fmla="*/ 4 h 54"/>
                  <a:gd name="T22" fmla="*/ 94 w 161"/>
                  <a:gd name="T23" fmla="*/ 2 h 54"/>
                  <a:gd name="T24" fmla="*/ 85 w 161"/>
                  <a:gd name="T25" fmla="*/ 1 h 54"/>
                  <a:gd name="T26" fmla="*/ 76 w 161"/>
                  <a:gd name="T27" fmla="*/ 0 h 54"/>
                  <a:gd name="T28" fmla="*/ 76 w 161"/>
                  <a:gd name="T29" fmla="*/ 0 h 54"/>
                  <a:gd name="T30" fmla="*/ 65 w 161"/>
                  <a:gd name="T31" fmla="*/ 1 h 54"/>
                  <a:gd name="T32" fmla="*/ 56 w 161"/>
                  <a:gd name="T33" fmla="*/ 2 h 54"/>
                  <a:gd name="T34" fmla="*/ 48 w 161"/>
                  <a:gd name="T35" fmla="*/ 4 h 54"/>
                  <a:gd name="T36" fmla="*/ 40 w 161"/>
                  <a:gd name="T37" fmla="*/ 7 h 54"/>
                  <a:gd name="T38" fmla="*/ 34 w 161"/>
                  <a:gd name="T39" fmla="*/ 10 h 54"/>
                  <a:gd name="T40" fmla="*/ 28 w 161"/>
                  <a:gd name="T41" fmla="*/ 13 h 54"/>
                  <a:gd name="T42" fmla="*/ 25 w 161"/>
                  <a:gd name="T43" fmla="*/ 17 h 54"/>
                  <a:gd name="T44" fmla="*/ 24 w 161"/>
                  <a:gd name="T45" fmla="*/ 21 h 54"/>
                  <a:gd name="T46" fmla="*/ 24 w 161"/>
                  <a:gd name="T47" fmla="*/ 21 h 54"/>
                  <a:gd name="T48" fmla="*/ 24 w 161"/>
                  <a:gd name="T49" fmla="*/ 30 h 54"/>
                  <a:gd name="T50" fmla="*/ 24 w 161"/>
                  <a:gd name="T51" fmla="*/ 54 h 54"/>
                  <a:gd name="T52" fmla="*/ 0 w 161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54">
                    <a:moveTo>
                      <a:pt x="161" y="54"/>
                    </a:move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30"/>
                    </a:lnTo>
                    <a:lnTo>
                      <a:pt x="126" y="21"/>
                    </a:lnTo>
                    <a:lnTo>
                      <a:pt x="126" y="21"/>
                    </a:lnTo>
                    <a:lnTo>
                      <a:pt x="125" y="17"/>
                    </a:lnTo>
                    <a:lnTo>
                      <a:pt x="122" y="13"/>
                    </a:lnTo>
                    <a:lnTo>
                      <a:pt x="117" y="10"/>
                    </a:lnTo>
                    <a:lnTo>
                      <a:pt x="111" y="7"/>
                    </a:lnTo>
                    <a:lnTo>
                      <a:pt x="102" y="4"/>
                    </a:lnTo>
                    <a:lnTo>
                      <a:pt x="94" y="2"/>
                    </a:lnTo>
                    <a:lnTo>
                      <a:pt x="85" y="1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65" y="1"/>
                    </a:lnTo>
                    <a:lnTo>
                      <a:pt x="56" y="2"/>
                    </a:lnTo>
                    <a:lnTo>
                      <a:pt x="48" y="4"/>
                    </a:lnTo>
                    <a:lnTo>
                      <a:pt x="40" y="7"/>
                    </a:lnTo>
                    <a:lnTo>
                      <a:pt x="34" y="10"/>
                    </a:lnTo>
                    <a:lnTo>
                      <a:pt x="28" y="13"/>
                    </a:lnTo>
                    <a:lnTo>
                      <a:pt x="25" y="17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30"/>
                    </a:lnTo>
                    <a:lnTo>
                      <a:pt x="24" y="54"/>
                    </a:lnTo>
                    <a:lnTo>
                      <a:pt x="0" y="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0" name="Line 237"/>
              <p:cNvSpPr>
                <a:spLocks noChangeShapeType="1"/>
              </p:cNvSpPr>
              <p:nvPr/>
            </p:nvSpPr>
            <p:spPr bwMode="auto">
              <a:xfrm flipH="1">
                <a:off x="1821" y="202"/>
                <a:ext cx="27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1" name="Freeform 238"/>
              <p:cNvSpPr>
                <a:spLocks/>
              </p:cNvSpPr>
              <p:nvPr/>
            </p:nvSpPr>
            <p:spPr bwMode="auto">
              <a:xfrm>
                <a:off x="1873" y="31"/>
                <a:ext cx="92" cy="92"/>
              </a:xfrm>
              <a:custGeom>
                <a:avLst/>
                <a:gdLst>
                  <a:gd name="T0" fmla="*/ 0 w 92"/>
                  <a:gd name="T1" fmla="*/ 46 h 92"/>
                  <a:gd name="T2" fmla="*/ 0 w 92"/>
                  <a:gd name="T3" fmla="*/ 46 h 92"/>
                  <a:gd name="T4" fmla="*/ 1 w 92"/>
                  <a:gd name="T5" fmla="*/ 36 h 92"/>
                  <a:gd name="T6" fmla="*/ 3 w 92"/>
                  <a:gd name="T7" fmla="*/ 28 h 92"/>
                  <a:gd name="T8" fmla="*/ 9 w 92"/>
                  <a:gd name="T9" fmla="*/ 20 h 92"/>
                  <a:gd name="T10" fmla="*/ 14 w 92"/>
                  <a:gd name="T11" fmla="*/ 13 h 92"/>
                  <a:gd name="T12" fmla="*/ 21 w 92"/>
                  <a:gd name="T13" fmla="*/ 7 h 92"/>
                  <a:gd name="T14" fmla="*/ 28 w 92"/>
                  <a:gd name="T15" fmla="*/ 3 h 92"/>
                  <a:gd name="T16" fmla="*/ 37 w 92"/>
                  <a:gd name="T17" fmla="*/ 1 h 92"/>
                  <a:gd name="T18" fmla="*/ 47 w 92"/>
                  <a:gd name="T19" fmla="*/ 0 h 92"/>
                  <a:gd name="T20" fmla="*/ 47 w 92"/>
                  <a:gd name="T21" fmla="*/ 0 h 92"/>
                  <a:gd name="T22" fmla="*/ 56 w 92"/>
                  <a:gd name="T23" fmla="*/ 1 h 92"/>
                  <a:gd name="T24" fmla="*/ 64 w 92"/>
                  <a:gd name="T25" fmla="*/ 3 h 92"/>
                  <a:gd name="T26" fmla="*/ 72 w 92"/>
                  <a:gd name="T27" fmla="*/ 7 h 92"/>
                  <a:gd name="T28" fmla="*/ 79 w 92"/>
                  <a:gd name="T29" fmla="*/ 13 h 92"/>
                  <a:gd name="T30" fmla="*/ 85 w 92"/>
                  <a:gd name="T31" fmla="*/ 20 h 92"/>
                  <a:gd name="T32" fmla="*/ 89 w 92"/>
                  <a:gd name="T33" fmla="*/ 28 h 92"/>
                  <a:gd name="T34" fmla="*/ 92 w 92"/>
                  <a:gd name="T35" fmla="*/ 36 h 92"/>
                  <a:gd name="T36" fmla="*/ 92 w 92"/>
                  <a:gd name="T37" fmla="*/ 46 h 92"/>
                  <a:gd name="T38" fmla="*/ 92 w 92"/>
                  <a:gd name="T39" fmla="*/ 46 h 92"/>
                  <a:gd name="T40" fmla="*/ 92 w 92"/>
                  <a:gd name="T41" fmla="*/ 56 h 92"/>
                  <a:gd name="T42" fmla="*/ 89 w 92"/>
                  <a:gd name="T43" fmla="*/ 64 h 92"/>
                  <a:gd name="T44" fmla="*/ 85 w 92"/>
                  <a:gd name="T45" fmla="*/ 72 h 92"/>
                  <a:gd name="T46" fmla="*/ 79 w 92"/>
                  <a:gd name="T47" fmla="*/ 78 h 92"/>
                  <a:gd name="T48" fmla="*/ 72 w 92"/>
                  <a:gd name="T49" fmla="*/ 84 h 92"/>
                  <a:gd name="T50" fmla="*/ 64 w 92"/>
                  <a:gd name="T51" fmla="*/ 89 h 92"/>
                  <a:gd name="T52" fmla="*/ 56 w 92"/>
                  <a:gd name="T53" fmla="*/ 91 h 92"/>
                  <a:gd name="T54" fmla="*/ 47 w 92"/>
                  <a:gd name="T55" fmla="*/ 92 h 92"/>
                  <a:gd name="T56" fmla="*/ 47 w 92"/>
                  <a:gd name="T57" fmla="*/ 92 h 92"/>
                  <a:gd name="T58" fmla="*/ 37 w 92"/>
                  <a:gd name="T59" fmla="*/ 91 h 92"/>
                  <a:gd name="T60" fmla="*/ 28 w 92"/>
                  <a:gd name="T61" fmla="*/ 89 h 92"/>
                  <a:gd name="T62" fmla="*/ 21 w 92"/>
                  <a:gd name="T63" fmla="*/ 84 h 92"/>
                  <a:gd name="T64" fmla="*/ 14 w 92"/>
                  <a:gd name="T65" fmla="*/ 78 h 92"/>
                  <a:gd name="T66" fmla="*/ 9 w 92"/>
                  <a:gd name="T67" fmla="*/ 72 h 92"/>
                  <a:gd name="T68" fmla="*/ 3 w 92"/>
                  <a:gd name="T69" fmla="*/ 64 h 92"/>
                  <a:gd name="T70" fmla="*/ 1 w 92"/>
                  <a:gd name="T71" fmla="*/ 56 h 92"/>
                  <a:gd name="T72" fmla="*/ 0 w 92"/>
                  <a:gd name="T73" fmla="*/ 46 h 92"/>
                  <a:gd name="T74" fmla="*/ 0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0" y="46"/>
                    </a:moveTo>
                    <a:lnTo>
                      <a:pt x="0" y="46"/>
                    </a:lnTo>
                    <a:lnTo>
                      <a:pt x="1" y="36"/>
                    </a:lnTo>
                    <a:lnTo>
                      <a:pt x="3" y="28"/>
                    </a:lnTo>
                    <a:lnTo>
                      <a:pt x="9" y="20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8" y="3"/>
                    </a:lnTo>
                    <a:lnTo>
                      <a:pt x="37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56" y="1"/>
                    </a:lnTo>
                    <a:lnTo>
                      <a:pt x="64" y="3"/>
                    </a:lnTo>
                    <a:lnTo>
                      <a:pt x="72" y="7"/>
                    </a:lnTo>
                    <a:lnTo>
                      <a:pt x="79" y="13"/>
                    </a:lnTo>
                    <a:lnTo>
                      <a:pt x="85" y="20"/>
                    </a:lnTo>
                    <a:lnTo>
                      <a:pt x="89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56"/>
                    </a:lnTo>
                    <a:lnTo>
                      <a:pt x="89" y="64"/>
                    </a:lnTo>
                    <a:lnTo>
                      <a:pt x="85" y="72"/>
                    </a:lnTo>
                    <a:lnTo>
                      <a:pt x="79" y="78"/>
                    </a:lnTo>
                    <a:lnTo>
                      <a:pt x="72" y="84"/>
                    </a:lnTo>
                    <a:lnTo>
                      <a:pt x="64" y="89"/>
                    </a:lnTo>
                    <a:lnTo>
                      <a:pt x="56" y="91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37" y="91"/>
                    </a:lnTo>
                    <a:lnTo>
                      <a:pt x="28" y="89"/>
                    </a:lnTo>
                    <a:lnTo>
                      <a:pt x="21" y="84"/>
                    </a:lnTo>
                    <a:lnTo>
                      <a:pt x="14" y="78"/>
                    </a:lnTo>
                    <a:lnTo>
                      <a:pt x="9" y="72"/>
                    </a:lnTo>
                    <a:lnTo>
                      <a:pt x="3" y="64"/>
                    </a:lnTo>
                    <a:lnTo>
                      <a:pt x="1" y="56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2" name="Freeform 239"/>
              <p:cNvSpPr>
                <a:spLocks/>
              </p:cNvSpPr>
              <p:nvPr/>
            </p:nvSpPr>
            <p:spPr bwMode="auto">
              <a:xfrm>
                <a:off x="1860" y="137"/>
                <a:ext cx="118" cy="228"/>
              </a:xfrm>
              <a:custGeom>
                <a:avLst/>
                <a:gdLst>
                  <a:gd name="T0" fmla="*/ 39 w 118"/>
                  <a:gd name="T1" fmla="*/ 228 h 228"/>
                  <a:gd name="T2" fmla="*/ 34 w 118"/>
                  <a:gd name="T3" fmla="*/ 226 h 228"/>
                  <a:gd name="T4" fmla="*/ 30 w 118"/>
                  <a:gd name="T5" fmla="*/ 217 h 228"/>
                  <a:gd name="T6" fmla="*/ 26 w 118"/>
                  <a:gd name="T7" fmla="*/ 201 h 228"/>
                  <a:gd name="T8" fmla="*/ 16 w 118"/>
                  <a:gd name="T9" fmla="*/ 141 h 228"/>
                  <a:gd name="T10" fmla="*/ 15 w 118"/>
                  <a:gd name="T11" fmla="*/ 137 h 228"/>
                  <a:gd name="T12" fmla="*/ 10 w 118"/>
                  <a:gd name="T13" fmla="*/ 130 h 228"/>
                  <a:gd name="T14" fmla="*/ 6 w 118"/>
                  <a:gd name="T15" fmla="*/ 122 h 228"/>
                  <a:gd name="T16" fmla="*/ 6 w 118"/>
                  <a:gd name="T17" fmla="*/ 118 h 228"/>
                  <a:gd name="T18" fmla="*/ 1 w 118"/>
                  <a:gd name="T19" fmla="*/ 80 h 228"/>
                  <a:gd name="T20" fmla="*/ 0 w 118"/>
                  <a:gd name="T21" fmla="*/ 30 h 228"/>
                  <a:gd name="T22" fmla="*/ 1 w 118"/>
                  <a:gd name="T23" fmla="*/ 23 h 228"/>
                  <a:gd name="T24" fmla="*/ 2 w 118"/>
                  <a:gd name="T25" fmla="*/ 19 h 228"/>
                  <a:gd name="T26" fmla="*/ 11 w 118"/>
                  <a:gd name="T27" fmla="*/ 10 h 228"/>
                  <a:gd name="T28" fmla="*/ 28 w 118"/>
                  <a:gd name="T29" fmla="*/ 4 h 228"/>
                  <a:gd name="T30" fmla="*/ 48 w 118"/>
                  <a:gd name="T31" fmla="*/ 0 h 228"/>
                  <a:gd name="T32" fmla="*/ 60 w 118"/>
                  <a:gd name="T33" fmla="*/ 0 h 228"/>
                  <a:gd name="T34" fmla="*/ 81 w 118"/>
                  <a:gd name="T35" fmla="*/ 1 h 228"/>
                  <a:gd name="T36" fmla="*/ 100 w 118"/>
                  <a:gd name="T37" fmla="*/ 6 h 228"/>
                  <a:gd name="T38" fmla="*/ 113 w 118"/>
                  <a:gd name="T39" fmla="*/ 13 h 228"/>
                  <a:gd name="T40" fmla="*/ 117 w 118"/>
                  <a:gd name="T41" fmla="*/ 21 h 228"/>
                  <a:gd name="T42" fmla="*/ 118 w 118"/>
                  <a:gd name="T43" fmla="*/ 23 h 228"/>
                  <a:gd name="T44" fmla="*/ 118 w 118"/>
                  <a:gd name="T45" fmla="*/ 50 h 228"/>
                  <a:gd name="T46" fmla="*/ 115 w 118"/>
                  <a:gd name="T47" fmla="*/ 99 h 228"/>
                  <a:gd name="T48" fmla="*/ 113 w 118"/>
                  <a:gd name="T49" fmla="*/ 118 h 228"/>
                  <a:gd name="T50" fmla="*/ 111 w 118"/>
                  <a:gd name="T51" fmla="*/ 125 h 228"/>
                  <a:gd name="T52" fmla="*/ 105 w 118"/>
                  <a:gd name="T53" fmla="*/ 134 h 228"/>
                  <a:gd name="T54" fmla="*/ 103 w 118"/>
                  <a:gd name="T55" fmla="*/ 141 h 228"/>
                  <a:gd name="T56" fmla="*/ 97 w 118"/>
                  <a:gd name="T57" fmla="*/ 179 h 228"/>
                  <a:gd name="T58" fmla="*/ 88 w 118"/>
                  <a:gd name="T59" fmla="*/ 217 h 228"/>
                  <a:gd name="T60" fmla="*/ 86 w 118"/>
                  <a:gd name="T61" fmla="*/ 223 h 228"/>
                  <a:gd name="T62" fmla="*/ 82 w 118"/>
                  <a:gd name="T63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" h="228">
                    <a:moveTo>
                      <a:pt x="39" y="228"/>
                    </a:moveTo>
                    <a:lnTo>
                      <a:pt x="39" y="228"/>
                    </a:lnTo>
                    <a:lnTo>
                      <a:pt x="36" y="228"/>
                    </a:lnTo>
                    <a:lnTo>
                      <a:pt x="34" y="226"/>
                    </a:lnTo>
                    <a:lnTo>
                      <a:pt x="32" y="223"/>
                    </a:lnTo>
                    <a:lnTo>
                      <a:pt x="30" y="217"/>
                    </a:lnTo>
                    <a:lnTo>
                      <a:pt x="30" y="217"/>
                    </a:lnTo>
                    <a:lnTo>
                      <a:pt x="26" y="201"/>
                    </a:lnTo>
                    <a:lnTo>
                      <a:pt x="23" y="179"/>
                    </a:lnTo>
                    <a:lnTo>
                      <a:pt x="16" y="141"/>
                    </a:lnTo>
                    <a:lnTo>
                      <a:pt x="16" y="141"/>
                    </a:lnTo>
                    <a:lnTo>
                      <a:pt x="15" y="137"/>
                    </a:lnTo>
                    <a:lnTo>
                      <a:pt x="13" y="134"/>
                    </a:lnTo>
                    <a:lnTo>
                      <a:pt x="10" y="130"/>
                    </a:lnTo>
                    <a:lnTo>
                      <a:pt x="8" y="125"/>
                    </a:lnTo>
                    <a:lnTo>
                      <a:pt x="6" y="122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3" y="99"/>
                    </a:lnTo>
                    <a:lnTo>
                      <a:pt x="1" y="80"/>
                    </a:lnTo>
                    <a:lnTo>
                      <a:pt x="0" y="50"/>
                    </a:lnTo>
                    <a:lnTo>
                      <a:pt x="0" y="30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6" y="13"/>
                    </a:lnTo>
                    <a:lnTo>
                      <a:pt x="11" y="10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1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81" y="1"/>
                    </a:lnTo>
                    <a:lnTo>
                      <a:pt x="91" y="4"/>
                    </a:lnTo>
                    <a:lnTo>
                      <a:pt x="100" y="6"/>
                    </a:lnTo>
                    <a:lnTo>
                      <a:pt x="107" y="10"/>
                    </a:lnTo>
                    <a:lnTo>
                      <a:pt x="113" y="13"/>
                    </a:lnTo>
                    <a:lnTo>
                      <a:pt x="116" y="19"/>
                    </a:lnTo>
                    <a:lnTo>
                      <a:pt x="117" y="21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30"/>
                    </a:lnTo>
                    <a:lnTo>
                      <a:pt x="118" y="50"/>
                    </a:lnTo>
                    <a:lnTo>
                      <a:pt x="117" y="80"/>
                    </a:lnTo>
                    <a:lnTo>
                      <a:pt x="115" y="99"/>
                    </a:lnTo>
                    <a:lnTo>
                      <a:pt x="113" y="118"/>
                    </a:lnTo>
                    <a:lnTo>
                      <a:pt x="113" y="118"/>
                    </a:lnTo>
                    <a:lnTo>
                      <a:pt x="112" y="122"/>
                    </a:lnTo>
                    <a:lnTo>
                      <a:pt x="111" y="125"/>
                    </a:lnTo>
                    <a:lnTo>
                      <a:pt x="108" y="130"/>
                    </a:lnTo>
                    <a:lnTo>
                      <a:pt x="105" y="134"/>
                    </a:lnTo>
                    <a:lnTo>
                      <a:pt x="104" y="137"/>
                    </a:lnTo>
                    <a:lnTo>
                      <a:pt x="103" y="141"/>
                    </a:lnTo>
                    <a:lnTo>
                      <a:pt x="103" y="141"/>
                    </a:lnTo>
                    <a:lnTo>
                      <a:pt x="97" y="179"/>
                    </a:lnTo>
                    <a:lnTo>
                      <a:pt x="93" y="201"/>
                    </a:lnTo>
                    <a:lnTo>
                      <a:pt x="88" y="217"/>
                    </a:lnTo>
                    <a:lnTo>
                      <a:pt x="88" y="217"/>
                    </a:lnTo>
                    <a:lnTo>
                      <a:pt x="86" y="223"/>
                    </a:lnTo>
                    <a:lnTo>
                      <a:pt x="85" y="226"/>
                    </a:lnTo>
                    <a:lnTo>
                      <a:pt x="82" y="228"/>
                    </a:lnTo>
                    <a:lnTo>
                      <a:pt x="79" y="2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3" name="Freeform 240"/>
              <p:cNvSpPr>
                <a:spLocks noEditPoints="1"/>
              </p:cNvSpPr>
              <p:nvPr/>
            </p:nvSpPr>
            <p:spPr bwMode="auto">
              <a:xfrm>
                <a:off x="151" y="1193"/>
                <a:ext cx="143" cy="129"/>
              </a:xfrm>
              <a:custGeom>
                <a:avLst/>
                <a:gdLst>
                  <a:gd name="T0" fmla="*/ 143 w 143"/>
                  <a:gd name="T1" fmla="*/ 33 h 129"/>
                  <a:gd name="T2" fmla="*/ 143 w 143"/>
                  <a:gd name="T3" fmla="*/ 121 h 129"/>
                  <a:gd name="T4" fmla="*/ 143 w 143"/>
                  <a:gd name="T5" fmla="*/ 121 h 129"/>
                  <a:gd name="T6" fmla="*/ 142 w 143"/>
                  <a:gd name="T7" fmla="*/ 124 h 129"/>
                  <a:gd name="T8" fmla="*/ 141 w 143"/>
                  <a:gd name="T9" fmla="*/ 127 h 129"/>
                  <a:gd name="T10" fmla="*/ 138 w 143"/>
                  <a:gd name="T11" fmla="*/ 129 h 129"/>
                  <a:gd name="T12" fmla="*/ 134 w 143"/>
                  <a:gd name="T13" fmla="*/ 129 h 129"/>
                  <a:gd name="T14" fmla="*/ 8 w 143"/>
                  <a:gd name="T15" fmla="*/ 129 h 129"/>
                  <a:gd name="T16" fmla="*/ 8 w 143"/>
                  <a:gd name="T17" fmla="*/ 129 h 129"/>
                  <a:gd name="T18" fmla="*/ 5 w 143"/>
                  <a:gd name="T19" fmla="*/ 129 h 129"/>
                  <a:gd name="T20" fmla="*/ 3 w 143"/>
                  <a:gd name="T21" fmla="*/ 127 h 129"/>
                  <a:gd name="T22" fmla="*/ 1 w 143"/>
                  <a:gd name="T23" fmla="*/ 124 h 129"/>
                  <a:gd name="T24" fmla="*/ 0 w 143"/>
                  <a:gd name="T25" fmla="*/ 121 h 129"/>
                  <a:gd name="T26" fmla="*/ 0 w 143"/>
                  <a:gd name="T27" fmla="*/ 33 h 129"/>
                  <a:gd name="T28" fmla="*/ 0 w 143"/>
                  <a:gd name="T29" fmla="*/ 33 h 129"/>
                  <a:gd name="T30" fmla="*/ 1 w 143"/>
                  <a:gd name="T31" fmla="*/ 29 h 129"/>
                  <a:gd name="T32" fmla="*/ 3 w 143"/>
                  <a:gd name="T33" fmla="*/ 27 h 129"/>
                  <a:gd name="T34" fmla="*/ 5 w 143"/>
                  <a:gd name="T35" fmla="*/ 25 h 129"/>
                  <a:gd name="T36" fmla="*/ 8 w 143"/>
                  <a:gd name="T37" fmla="*/ 25 h 129"/>
                  <a:gd name="T38" fmla="*/ 41 w 143"/>
                  <a:gd name="T39" fmla="*/ 25 h 129"/>
                  <a:gd name="T40" fmla="*/ 41 w 143"/>
                  <a:gd name="T41" fmla="*/ 21 h 129"/>
                  <a:gd name="T42" fmla="*/ 41 w 143"/>
                  <a:gd name="T43" fmla="*/ 21 h 129"/>
                  <a:gd name="T44" fmla="*/ 42 w 143"/>
                  <a:gd name="T45" fmla="*/ 17 h 129"/>
                  <a:gd name="T46" fmla="*/ 43 w 143"/>
                  <a:gd name="T47" fmla="*/ 13 h 129"/>
                  <a:gd name="T48" fmla="*/ 45 w 143"/>
                  <a:gd name="T49" fmla="*/ 10 h 129"/>
                  <a:gd name="T50" fmla="*/ 47 w 143"/>
                  <a:gd name="T51" fmla="*/ 6 h 129"/>
                  <a:gd name="T52" fmla="*/ 50 w 143"/>
                  <a:gd name="T53" fmla="*/ 3 h 129"/>
                  <a:gd name="T54" fmla="*/ 54 w 143"/>
                  <a:gd name="T55" fmla="*/ 1 h 129"/>
                  <a:gd name="T56" fmla="*/ 58 w 143"/>
                  <a:gd name="T57" fmla="*/ 0 h 129"/>
                  <a:gd name="T58" fmla="*/ 62 w 143"/>
                  <a:gd name="T59" fmla="*/ 0 h 129"/>
                  <a:gd name="T60" fmla="*/ 81 w 143"/>
                  <a:gd name="T61" fmla="*/ 0 h 129"/>
                  <a:gd name="T62" fmla="*/ 81 w 143"/>
                  <a:gd name="T63" fmla="*/ 0 h 129"/>
                  <a:gd name="T64" fmla="*/ 85 w 143"/>
                  <a:gd name="T65" fmla="*/ 0 h 129"/>
                  <a:gd name="T66" fmla="*/ 88 w 143"/>
                  <a:gd name="T67" fmla="*/ 1 h 129"/>
                  <a:gd name="T68" fmla="*/ 92 w 143"/>
                  <a:gd name="T69" fmla="*/ 3 h 129"/>
                  <a:gd name="T70" fmla="*/ 95 w 143"/>
                  <a:gd name="T71" fmla="*/ 6 h 129"/>
                  <a:gd name="T72" fmla="*/ 97 w 143"/>
                  <a:gd name="T73" fmla="*/ 10 h 129"/>
                  <a:gd name="T74" fmla="*/ 99 w 143"/>
                  <a:gd name="T75" fmla="*/ 13 h 129"/>
                  <a:gd name="T76" fmla="*/ 100 w 143"/>
                  <a:gd name="T77" fmla="*/ 17 h 129"/>
                  <a:gd name="T78" fmla="*/ 102 w 143"/>
                  <a:gd name="T79" fmla="*/ 21 h 129"/>
                  <a:gd name="T80" fmla="*/ 102 w 143"/>
                  <a:gd name="T81" fmla="*/ 25 h 129"/>
                  <a:gd name="T82" fmla="*/ 134 w 143"/>
                  <a:gd name="T83" fmla="*/ 25 h 129"/>
                  <a:gd name="T84" fmla="*/ 134 w 143"/>
                  <a:gd name="T85" fmla="*/ 25 h 129"/>
                  <a:gd name="T86" fmla="*/ 138 w 143"/>
                  <a:gd name="T87" fmla="*/ 25 h 129"/>
                  <a:gd name="T88" fmla="*/ 141 w 143"/>
                  <a:gd name="T89" fmla="*/ 27 h 129"/>
                  <a:gd name="T90" fmla="*/ 142 w 143"/>
                  <a:gd name="T91" fmla="*/ 29 h 129"/>
                  <a:gd name="T92" fmla="*/ 143 w 143"/>
                  <a:gd name="T93" fmla="*/ 33 h 129"/>
                  <a:gd name="T94" fmla="*/ 143 w 143"/>
                  <a:gd name="T95" fmla="*/ 33 h 129"/>
                  <a:gd name="T96" fmla="*/ 54 w 143"/>
                  <a:gd name="T97" fmla="*/ 25 h 129"/>
                  <a:gd name="T98" fmla="*/ 88 w 143"/>
                  <a:gd name="T99" fmla="*/ 25 h 129"/>
                  <a:gd name="T100" fmla="*/ 88 w 143"/>
                  <a:gd name="T101" fmla="*/ 21 h 129"/>
                  <a:gd name="T102" fmla="*/ 88 w 143"/>
                  <a:gd name="T103" fmla="*/ 21 h 129"/>
                  <a:gd name="T104" fmla="*/ 88 w 143"/>
                  <a:gd name="T105" fmla="*/ 18 h 129"/>
                  <a:gd name="T106" fmla="*/ 86 w 143"/>
                  <a:gd name="T107" fmla="*/ 15 h 129"/>
                  <a:gd name="T108" fmla="*/ 84 w 143"/>
                  <a:gd name="T109" fmla="*/ 14 h 129"/>
                  <a:gd name="T110" fmla="*/ 81 w 143"/>
                  <a:gd name="T111" fmla="*/ 13 h 129"/>
                  <a:gd name="T112" fmla="*/ 62 w 143"/>
                  <a:gd name="T113" fmla="*/ 13 h 129"/>
                  <a:gd name="T114" fmla="*/ 62 w 143"/>
                  <a:gd name="T115" fmla="*/ 13 h 129"/>
                  <a:gd name="T116" fmla="*/ 59 w 143"/>
                  <a:gd name="T117" fmla="*/ 14 h 129"/>
                  <a:gd name="T118" fmla="*/ 56 w 143"/>
                  <a:gd name="T119" fmla="*/ 15 h 129"/>
                  <a:gd name="T120" fmla="*/ 55 w 143"/>
                  <a:gd name="T121" fmla="*/ 18 h 129"/>
                  <a:gd name="T122" fmla="*/ 54 w 143"/>
                  <a:gd name="T123" fmla="*/ 21 h 129"/>
                  <a:gd name="T124" fmla="*/ 54 w 143"/>
                  <a:gd name="T125" fmla="*/ 2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3" h="129">
                    <a:moveTo>
                      <a:pt x="143" y="33"/>
                    </a:moveTo>
                    <a:lnTo>
                      <a:pt x="143" y="121"/>
                    </a:lnTo>
                    <a:lnTo>
                      <a:pt x="143" y="121"/>
                    </a:lnTo>
                    <a:lnTo>
                      <a:pt x="142" y="124"/>
                    </a:lnTo>
                    <a:lnTo>
                      <a:pt x="141" y="127"/>
                    </a:lnTo>
                    <a:lnTo>
                      <a:pt x="138" y="129"/>
                    </a:lnTo>
                    <a:lnTo>
                      <a:pt x="134" y="129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5" y="129"/>
                    </a:lnTo>
                    <a:lnTo>
                      <a:pt x="3" y="127"/>
                    </a:lnTo>
                    <a:lnTo>
                      <a:pt x="1" y="124"/>
                    </a:lnTo>
                    <a:lnTo>
                      <a:pt x="0" y="12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3" y="27"/>
                    </a:lnTo>
                    <a:lnTo>
                      <a:pt x="5" y="25"/>
                    </a:lnTo>
                    <a:lnTo>
                      <a:pt x="8" y="25"/>
                    </a:lnTo>
                    <a:lnTo>
                      <a:pt x="41" y="25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2" y="17"/>
                    </a:lnTo>
                    <a:lnTo>
                      <a:pt x="43" y="13"/>
                    </a:lnTo>
                    <a:lnTo>
                      <a:pt x="45" y="10"/>
                    </a:lnTo>
                    <a:lnTo>
                      <a:pt x="47" y="6"/>
                    </a:lnTo>
                    <a:lnTo>
                      <a:pt x="50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92" y="3"/>
                    </a:lnTo>
                    <a:lnTo>
                      <a:pt x="95" y="6"/>
                    </a:lnTo>
                    <a:lnTo>
                      <a:pt x="97" y="10"/>
                    </a:lnTo>
                    <a:lnTo>
                      <a:pt x="99" y="13"/>
                    </a:lnTo>
                    <a:lnTo>
                      <a:pt x="100" y="17"/>
                    </a:lnTo>
                    <a:lnTo>
                      <a:pt x="102" y="21"/>
                    </a:lnTo>
                    <a:lnTo>
                      <a:pt x="102" y="25"/>
                    </a:lnTo>
                    <a:lnTo>
                      <a:pt x="134" y="25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142" y="29"/>
                    </a:lnTo>
                    <a:lnTo>
                      <a:pt x="143" y="33"/>
                    </a:lnTo>
                    <a:lnTo>
                      <a:pt x="143" y="33"/>
                    </a:lnTo>
                    <a:close/>
                    <a:moveTo>
                      <a:pt x="54" y="25"/>
                    </a:moveTo>
                    <a:lnTo>
                      <a:pt x="88" y="25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8" y="18"/>
                    </a:lnTo>
                    <a:lnTo>
                      <a:pt x="86" y="15"/>
                    </a:lnTo>
                    <a:lnTo>
                      <a:pt x="84" y="14"/>
                    </a:lnTo>
                    <a:lnTo>
                      <a:pt x="81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6" y="15"/>
                    </a:lnTo>
                    <a:lnTo>
                      <a:pt x="55" y="18"/>
                    </a:lnTo>
                    <a:lnTo>
                      <a:pt x="54" y="21"/>
                    </a:lnTo>
                    <a:lnTo>
                      <a:pt x="54" y="2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4" name="Freeform 241"/>
              <p:cNvSpPr>
                <a:spLocks/>
              </p:cNvSpPr>
              <p:nvPr/>
            </p:nvSpPr>
            <p:spPr bwMode="auto">
              <a:xfrm>
                <a:off x="19" y="986"/>
                <a:ext cx="168" cy="336"/>
              </a:xfrm>
              <a:custGeom>
                <a:avLst/>
                <a:gdLst>
                  <a:gd name="T0" fmla="*/ 121 w 168"/>
                  <a:gd name="T1" fmla="*/ 336 h 336"/>
                  <a:gd name="T2" fmla="*/ 87 w 168"/>
                  <a:gd name="T3" fmla="*/ 336 h 336"/>
                  <a:gd name="T4" fmla="*/ 87 w 168"/>
                  <a:gd name="T5" fmla="*/ 336 h 336"/>
                  <a:gd name="T6" fmla="*/ 84 w 168"/>
                  <a:gd name="T7" fmla="*/ 336 h 336"/>
                  <a:gd name="T8" fmla="*/ 82 w 168"/>
                  <a:gd name="T9" fmla="*/ 334 h 336"/>
                  <a:gd name="T10" fmla="*/ 80 w 168"/>
                  <a:gd name="T11" fmla="*/ 331 h 336"/>
                  <a:gd name="T12" fmla="*/ 78 w 168"/>
                  <a:gd name="T13" fmla="*/ 325 h 336"/>
                  <a:gd name="T14" fmla="*/ 78 w 168"/>
                  <a:gd name="T15" fmla="*/ 325 h 336"/>
                  <a:gd name="T16" fmla="*/ 75 w 168"/>
                  <a:gd name="T17" fmla="*/ 308 h 336"/>
                  <a:gd name="T18" fmla="*/ 71 w 168"/>
                  <a:gd name="T19" fmla="*/ 286 h 336"/>
                  <a:gd name="T20" fmla="*/ 65 w 168"/>
                  <a:gd name="T21" fmla="*/ 248 h 336"/>
                  <a:gd name="T22" fmla="*/ 65 w 168"/>
                  <a:gd name="T23" fmla="*/ 248 h 336"/>
                  <a:gd name="T24" fmla="*/ 59 w 168"/>
                  <a:gd name="T25" fmla="*/ 209 h 336"/>
                  <a:gd name="T26" fmla="*/ 53 w 168"/>
                  <a:gd name="T27" fmla="*/ 153 h 336"/>
                  <a:gd name="T28" fmla="*/ 53 w 168"/>
                  <a:gd name="T29" fmla="*/ 153 h 336"/>
                  <a:gd name="T30" fmla="*/ 20 w 168"/>
                  <a:gd name="T31" fmla="*/ 66 h 336"/>
                  <a:gd name="T32" fmla="*/ 1 w 168"/>
                  <a:gd name="T33" fmla="*/ 17 h 336"/>
                  <a:gd name="T34" fmla="*/ 1 w 168"/>
                  <a:gd name="T35" fmla="*/ 17 h 336"/>
                  <a:gd name="T36" fmla="*/ 0 w 168"/>
                  <a:gd name="T37" fmla="*/ 12 h 336"/>
                  <a:gd name="T38" fmla="*/ 1 w 168"/>
                  <a:gd name="T39" fmla="*/ 7 h 336"/>
                  <a:gd name="T40" fmla="*/ 4 w 168"/>
                  <a:gd name="T41" fmla="*/ 3 h 336"/>
                  <a:gd name="T42" fmla="*/ 9 w 168"/>
                  <a:gd name="T43" fmla="*/ 1 h 336"/>
                  <a:gd name="T44" fmla="*/ 9 w 168"/>
                  <a:gd name="T45" fmla="*/ 1 h 336"/>
                  <a:gd name="T46" fmla="*/ 13 w 168"/>
                  <a:gd name="T47" fmla="*/ 0 h 336"/>
                  <a:gd name="T48" fmla="*/ 19 w 168"/>
                  <a:gd name="T49" fmla="*/ 1 h 336"/>
                  <a:gd name="T50" fmla="*/ 23 w 168"/>
                  <a:gd name="T51" fmla="*/ 4 h 336"/>
                  <a:gd name="T52" fmla="*/ 25 w 168"/>
                  <a:gd name="T53" fmla="*/ 9 h 336"/>
                  <a:gd name="T54" fmla="*/ 74 w 168"/>
                  <a:gd name="T55" fmla="*/ 112 h 336"/>
                  <a:gd name="T56" fmla="*/ 74 w 168"/>
                  <a:gd name="T57" fmla="*/ 112 h 336"/>
                  <a:gd name="T58" fmla="*/ 91 w 168"/>
                  <a:gd name="T59" fmla="*/ 109 h 336"/>
                  <a:gd name="T60" fmla="*/ 108 w 168"/>
                  <a:gd name="T61" fmla="*/ 107 h 336"/>
                  <a:gd name="T62" fmla="*/ 108 w 168"/>
                  <a:gd name="T63" fmla="*/ 107 h 336"/>
                  <a:gd name="T64" fmla="*/ 119 w 168"/>
                  <a:gd name="T65" fmla="*/ 107 h 336"/>
                  <a:gd name="T66" fmla="*/ 130 w 168"/>
                  <a:gd name="T67" fmla="*/ 110 h 336"/>
                  <a:gd name="T68" fmla="*/ 140 w 168"/>
                  <a:gd name="T69" fmla="*/ 112 h 336"/>
                  <a:gd name="T70" fmla="*/ 148 w 168"/>
                  <a:gd name="T71" fmla="*/ 114 h 336"/>
                  <a:gd name="T72" fmla="*/ 155 w 168"/>
                  <a:gd name="T73" fmla="*/ 118 h 336"/>
                  <a:gd name="T74" fmla="*/ 162 w 168"/>
                  <a:gd name="T75" fmla="*/ 121 h 336"/>
                  <a:gd name="T76" fmla="*/ 166 w 168"/>
                  <a:gd name="T77" fmla="*/ 126 h 336"/>
                  <a:gd name="T78" fmla="*/ 166 w 168"/>
                  <a:gd name="T79" fmla="*/ 128 h 336"/>
                  <a:gd name="T80" fmla="*/ 167 w 168"/>
                  <a:gd name="T81" fmla="*/ 130 h 336"/>
                  <a:gd name="T82" fmla="*/ 167 w 168"/>
                  <a:gd name="T83" fmla="*/ 130 h 336"/>
                  <a:gd name="T84" fmla="*/ 167 w 168"/>
                  <a:gd name="T85" fmla="*/ 137 h 336"/>
                  <a:gd name="T86" fmla="*/ 168 w 168"/>
                  <a:gd name="T87" fmla="*/ 156 h 336"/>
                  <a:gd name="T88" fmla="*/ 167 w 168"/>
                  <a:gd name="T89" fmla="*/ 184 h 336"/>
                  <a:gd name="T90" fmla="*/ 165 w 168"/>
                  <a:gd name="T91" fmla="*/ 200 h 336"/>
                  <a:gd name="T92" fmla="*/ 163 w 168"/>
                  <a:gd name="T93" fmla="*/ 219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8" h="336">
                    <a:moveTo>
                      <a:pt x="121" y="336"/>
                    </a:moveTo>
                    <a:lnTo>
                      <a:pt x="87" y="336"/>
                    </a:lnTo>
                    <a:lnTo>
                      <a:pt x="87" y="336"/>
                    </a:lnTo>
                    <a:lnTo>
                      <a:pt x="84" y="336"/>
                    </a:lnTo>
                    <a:lnTo>
                      <a:pt x="82" y="334"/>
                    </a:lnTo>
                    <a:lnTo>
                      <a:pt x="80" y="331"/>
                    </a:lnTo>
                    <a:lnTo>
                      <a:pt x="78" y="325"/>
                    </a:lnTo>
                    <a:lnTo>
                      <a:pt x="78" y="325"/>
                    </a:lnTo>
                    <a:lnTo>
                      <a:pt x="75" y="308"/>
                    </a:lnTo>
                    <a:lnTo>
                      <a:pt x="71" y="286"/>
                    </a:lnTo>
                    <a:lnTo>
                      <a:pt x="65" y="248"/>
                    </a:lnTo>
                    <a:lnTo>
                      <a:pt x="65" y="248"/>
                    </a:lnTo>
                    <a:lnTo>
                      <a:pt x="59" y="209"/>
                    </a:lnTo>
                    <a:lnTo>
                      <a:pt x="53" y="153"/>
                    </a:lnTo>
                    <a:lnTo>
                      <a:pt x="53" y="153"/>
                    </a:lnTo>
                    <a:lnTo>
                      <a:pt x="20" y="66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5" y="9"/>
                    </a:lnTo>
                    <a:lnTo>
                      <a:pt x="74" y="112"/>
                    </a:lnTo>
                    <a:lnTo>
                      <a:pt x="74" y="112"/>
                    </a:lnTo>
                    <a:lnTo>
                      <a:pt x="91" y="109"/>
                    </a:lnTo>
                    <a:lnTo>
                      <a:pt x="108" y="107"/>
                    </a:lnTo>
                    <a:lnTo>
                      <a:pt x="108" y="107"/>
                    </a:lnTo>
                    <a:lnTo>
                      <a:pt x="119" y="107"/>
                    </a:lnTo>
                    <a:lnTo>
                      <a:pt x="130" y="110"/>
                    </a:lnTo>
                    <a:lnTo>
                      <a:pt x="140" y="112"/>
                    </a:lnTo>
                    <a:lnTo>
                      <a:pt x="148" y="114"/>
                    </a:lnTo>
                    <a:lnTo>
                      <a:pt x="155" y="118"/>
                    </a:lnTo>
                    <a:lnTo>
                      <a:pt x="162" y="121"/>
                    </a:lnTo>
                    <a:lnTo>
                      <a:pt x="166" y="126"/>
                    </a:lnTo>
                    <a:lnTo>
                      <a:pt x="166" y="128"/>
                    </a:lnTo>
                    <a:lnTo>
                      <a:pt x="167" y="130"/>
                    </a:lnTo>
                    <a:lnTo>
                      <a:pt x="167" y="130"/>
                    </a:lnTo>
                    <a:lnTo>
                      <a:pt x="167" y="137"/>
                    </a:lnTo>
                    <a:lnTo>
                      <a:pt x="168" y="156"/>
                    </a:lnTo>
                    <a:lnTo>
                      <a:pt x="167" y="184"/>
                    </a:lnTo>
                    <a:lnTo>
                      <a:pt x="165" y="200"/>
                    </a:lnTo>
                    <a:lnTo>
                      <a:pt x="163" y="21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5" name="Freeform 242"/>
              <p:cNvSpPr>
                <a:spLocks/>
              </p:cNvSpPr>
              <p:nvPr/>
            </p:nvSpPr>
            <p:spPr bwMode="auto">
              <a:xfrm>
                <a:off x="86" y="988"/>
                <a:ext cx="92" cy="91"/>
              </a:xfrm>
              <a:custGeom>
                <a:avLst/>
                <a:gdLst>
                  <a:gd name="T0" fmla="*/ 92 w 92"/>
                  <a:gd name="T1" fmla="*/ 46 h 91"/>
                  <a:gd name="T2" fmla="*/ 92 w 92"/>
                  <a:gd name="T3" fmla="*/ 46 h 91"/>
                  <a:gd name="T4" fmla="*/ 91 w 92"/>
                  <a:gd name="T5" fmla="*/ 37 h 91"/>
                  <a:gd name="T6" fmla="*/ 88 w 92"/>
                  <a:gd name="T7" fmla="*/ 27 h 91"/>
                  <a:gd name="T8" fmla="*/ 84 w 92"/>
                  <a:gd name="T9" fmla="*/ 19 h 91"/>
                  <a:gd name="T10" fmla="*/ 78 w 92"/>
                  <a:gd name="T11" fmla="*/ 13 h 91"/>
                  <a:gd name="T12" fmla="*/ 72 w 92"/>
                  <a:gd name="T13" fmla="*/ 7 h 91"/>
                  <a:gd name="T14" fmla="*/ 64 w 92"/>
                  <a:gd name="T15" fmla="*/ 3 h 91"/>
                  <a:gd name="T16" fmla="*/ 55 w 92"/>
                  <a:gd name="T17" fmla="*/ 1 h 91"/>
                  <a:gd name="T18" fmla="*/ 46 w 92"/>
                  <a:gd name="T19" fmla="*/ 0 h 91"/>
                  <a:gd name="T20" fmla="*/ 46 w 92"/>
                  <a:gd name="T21" fmla="*/ 0 h 91"/>
                  <a:gd name="T22" fmla="*/ 37 w 92"/>
                  <a:gd name="T23" fmla="*/ 1 h 91"/>
                  <a:gd name="T24" fmla="*/ 28 w 92"/>
                  <a:gd name="T25" fmla="*/ 3 h 91"/>
                  <a:gd name="T26" fmla="*/ 20 w 92"/>
                  <a:gd name="T27" fmla="*/ 7 h 91"/>
                  <a:gd name="T28" fmla="*/ 13 w 92"/>
                  <a:gd name="T29" fmla="*/ 13 h 91"/>
                  <a:gd name="T30" fmla="*/ 8 w 92"/>
                  <a:gd name="T31" fmla="*/ 19 h 91"/>
                  <a:gd name="T32" fmla="*/ 4 w 92"/>
                  <a:gd name="T33" fmla="*/ 27 h 91"/>
                  <a:gd name="T34" fmla="*/ 1 w 92"/>
                  <a:gd name="T35" fmla="*/ 37 h 91"/>
                  <a:gd name="T36" fmla="*/ 0 w 92"/>
                  <a:gd name="T37" fmla="*/ 46 h 91"/>
                  <a:gd name="T38" fmla="*/ 0 w 92"/>
                  <a:gd name="T39" fmla="*/ 46 h 91"/>
                  <a:gd name="T40" fmla="*/ 1 w 92"/>
                  <a:gd name="T41" fmla="*/ 55 h 91"/>
                  <a:gd name="T42" fmla="*/ 4 w 92"/>
                  <a:gd name="T43" fmla="*/ 63 h 91"/>
                  <a:gd name="T44" fmla="*/ 8 w 92"/>
                  <a:gd name="T45" fmla="*/ 72 h 91"/>
                  <a:gd name="T46" fmla="*/ 13 w 92"/>
                  <a:gd name="T47" fmla="*/ 78 h 91"/>
                  <a:gd name="T48" fmla="*/ 20 w 92"/>
                  <a:gd name="T49" fmla="*/ 84 h 91"/>
                  <a:gd name="T50" fmla="*/ 28 w 92"/>
                  <a:gd name="T51" fmla="*/ 88 h 91"/>
                  <a:gd name="T52" fmla="*/ 37 w 92"/>
                  <a:gd name="T53" fmla="*/ 90 h 91"/>
                  <a:gd name="T54" fmla="*/ 46 w 92"/>
                  <a:gd name="T55" fmla="*/ 91 h 91"/>
                  <a:gd name="T56" fmla="*/ 46 w 92"/>
                  <a:gd name="T57" fmla="*/ 91 h 91"/>
                  <a:gd name="T58" fmla="*/ 55 w 92"/>
                  <a:gd name="T59" fmla="*/ 90 h 91"/>
                  <a:gd name="T60" fmla="*/ 64 w 92"/>
                  <a:gd name="T61" fmla="*/ 88 h 91"/>
                  <a:gd name="T62" fmla="*/ 72 w 92"/>
                  <a:gd name="T63" fmla="*/ 84 h 91"/>
                  <a:gd name="T64" fmla="*/ 78 w 92"/>
                  <a:gd name="T65" fmla="*/ 78 h 91"/>
                  <a:gd name="T66" fmla="*/ 84 w 92"/>
                  <a:gd name="T67" fmla="*/ 72 h 91"/>
                  <a:gd name="T68" fmla="*/ 88 w 92"/>
                  <a:gd name="T69" fmla="*/ 63 h 91"/>
                  <a:gd name="T70" fmla="*/ 91 w 92"/>
                  <a:gd name="T71" fmla="*/ 55 h 91"/>
                  <a:gd name="T72" fmla="*/ 92 w 92"/>
                  <a:gd name="T73" fmla="*/ 46 h 91"/>
                  <a:gd name="T74" fmla="*/ 92 w 92"/>
                  <a:gd name="T75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1">
                    <a:moveTo>
                      <a:pt x="92" y="46"/>
                    </a:moveTo>
                    <a:lnTo>
                      <a:pt x="92" y="46"/>
                    </a:lnTo>
                    <a:lnTo>
                      <a:pt x="91" y="37"/>
                    </a:lnTo>
                    <a:lnTo>
                      <a:pt x="88" y="27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1" y="3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8" y="72"/>
                    </a:lnTo>
                    <a:lnTo>
                      <a:pt x="13" y="78"/>
                    </a:lnTo>
                    <a:lnTo>
                      <a:pt x="20" y="84"/>
                    </a:lnTo>
                    <a:lnTo>
                      <a:pt x="28" y="88"/>
                    </a:lnTo>
                    <a:lnTo>
                      <a:pt x="37" y="90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55" y="90"/>
                    </a:lnTo>
                    <a:lnTo>
                      <a:pt x="64" y="88"/>
                    </a:lnTo>
                    <a:lnTo>
                      <a:pt x="72" y="84"/>
                    </a:lnTo>
                    <a:lnTo>
                      <a:pt x="78" y="78"/>
                    </a:lnTo>
                    <a:lnTo>
                      <a:pt x="84" y="72"/>
                    </a:lnTo>
                    <a:lnTo>
                      <a:pt x="88" y="63"/>
                    </a:lnTo>
                    <a:lnTo>
                      <a:pt x="91" y="55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6" name="Freeform 243"/>
              <p:cNvSpPr>
                <a:spLocks/>
              </p:cNvSpPr>
              <p:nvPr/>
            </p:nvSpPr>
            <p:spPr bwMode="auto">
              <a:xfrm>
                <a:off x="1461" y="1628"/>
                <a:ext cx="173" cy="24"/>
              </a:xfrm>
              <a:custGeom>
                <a:avLst/>
                <a:gdLst>
                  <a:gd name="T0" fmla="*/ 161 w 173"/>
                  <a:gd name="T1" fmla="*/ 0 h 24"/>
                  <a:gd name="T2" fmla="*/ 11 w 173"/>
                  <a:gd name="T3" fmla="*/ 0 h 24"/>
                  <a:gd name="T4" fmla="*/ 11 w 173"/>
                  <a:gd name="T5" fmla="*/ 0 h 24"/>
                  <a:gd name="T6" fmla="*/ 7 w 173"/>
                  <a:gd name="T7" fmla="*/ 1 h 24"/>
                  <a:gd name="T8" fmla="*/ 3 w 173"/>
                  <a:gd name="T9" fmla="*/ 3 h 24"/>
                  <a:gd name="T10" fmla="*/ 0 w 173"/>
                  <a:gd name="T11" fmla="*/ 7 h 24"/>
                  <a:gd name="T12" fmla="*/ 0 w 173"/>
                  <a:gd name="T13" fmla="*/ 12 h 24"/>
                  <a:gd name="T14" fmla="*/ 0 w 173"/>
                  <a:gd name="T15" fmla="*/ 12 h 24"/>
                  <a:gd name="T16" fmla="*/ 0 w 173"/>
                  <a:gd name="T17" fmla="*/ 17 h 24"/>
                  <a:gd name="T18" fmla="*/ 3 w 173"/>
                  <a:gd name="T19" fmla="*/ 21 h 24"/>
                  <a:gd name="T20" fmla="*/ 7 w 173"/>
                  <a:gd name="T21" fmla="*/ 23 h 24"/>
                  <a:gd name="T22" fmla="*/ 11 w 173"/>
                  <a:gd name="T23" fmla="*/ 24 h 24"/>
                  <a:gd name="T24" fmla="*/ 161 w 173"/>
                  <a:gd name="T25" fmla="*/ 24 h 24"/>
                  <a:gd name="T26" fmla="*/ 161 w 173"/>
                  <a:gd name="T27" fmla="*/ 24 h 24"/>
                  <a:gd name="T28" fmla="*/ 166 w 173"/>
                  <a:gd name="T29" fmla="*/ 23 h 24"/>
                  <a:gd name="T30" fmla="*/ 170 w 173"/>
                  <a:gd name="T31" fmla="*/ 21 h 24"/>
                  <a:gd name="T32" fmla="*/ 172 w 173"/>
                  <a:gd name="T33" fmla="*/ 17 h 24"/>
                  <a:gd name="T34" fmla="*/ 173 w 173"/>
                  <a:gd name="T35" fmla="*/ 12 h 24"/>
                  <a:gd name="T36" fmla="*/ 173 w 173"/>
                  <a:gd name="T37" fmla="*/ 12 h 24"/>
                  <a:gd name="T38" fmla="*/ 172 w 173"/>
                  <a:gd name="T39" fmla="*/ 7 h 24"/>
                  <a:gd name="T40" fmla="*/ 170 w 173"/>
                  <a:gd name="T41" fmla="*/ 3 h 24"/>
                  <a:gd name="T42" fmla="*/ 166 w 173"/>
                  <a:gd name="T43" fmla="*/ 1 h 24"/>
                  <a:gd name="T44" fmla="*/ 161 w 173"/>
                  <a:gd name="T45" fmla="*/ 0 h 24"/>
                  <a:gd name="T46" fmla="*/ 161 w 173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3" h="24">
                    <a:moveTo>
                      <a:pt x="161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1" y="24"/>
                    </a:lnTo>
                    <a:lnTo>
                      <a:pt x="161" y="24"/>
                    </a:lnTo>
                    <a:lnTo>
                      <a:pt x="161" y="24"/>
                    </a:lnTo>
                    <a:lnTo>
                      <a:pt x="166" y="23"/>
                    </a:lnTo>
                    <a:lnTo>
                      <a:pt x="170" y="21"/>
                    </a:lnTo>
                    <a:lnTo>
                      <a:pt x="172" y="17"/>
                    </a:lnTo>
                    <a:lnTo>
                      <a:pt x="173" y="12"/>
                    </a:lnTo>
                    <a:lnTo>
                      <a:pt x="173" y="12"/>
                    </a:lnTo>
                    <a:lnTo>
                      <a:pt x="172" y="7"/>
                    </a:lnTo>
                    <a:lnTo>
                      <a:pt x="170" y="3"/>
                    </a:lnTo>
                    <a:lnTo>
                      <a:pt x="166" y="1"/>
                    </a:lnTo>
                    <a:lnTo>
                      <a:pt x="161" y="0"/>
                    </a:lnTo>
                    <a:lnTo>
                      <a:pt x="161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7" name="Freeform 244"/>
              <p:cNvSpPr>
                <a:spLocks noEditPoints="1"/>
              </p:cNvSpPr>
              <p:nvPr/>
            </p:nvSpPr>
            <p:spPr bwMode="auto">
              <a:xfrm>
                <a:off x="1332" y="1456"/>
                <a:ext cx="307" cy="156"/>
              </a:xfrm>
              <a:custGeom>
                <a:avLst/>
                <a:gdLst>
                  <a:gd name="T0" fmla="*/ 206 w 307"/>
                  <a:gd name="T1" fmla="*/ 7 h 156"/>
                  <a:gd name="T2" fmla="*/ 204 w 307"/>
                  <a:gd name="T3" fmla="*/ 2 h 156"/>
                  <a:gd name="T4" fmla="*/ 199 w 307"/>
                  <a:gd name="T5" fmla="*/ 0 h 156"/>
                  <a:gd name="T6" fmla="*/ 193 w 307"/>
                  <a:gd name="T7" fmla="*/ 5 h 156"/>
                  <a:gd name="T8" fmla="*/ 192 w 307"/>
                  <a:gd name="T9" fmla="*/ 47 h 156"/>
                  <a:gd name="T10" fmla="*/ 57 w 307"/>
                  <a:gd name="T11" fmla="*/ 43 h 156"/>
                  <a:gd name="T12" fmla="*/ 48 w 307"/>
                  <a:gd name="T13" fmla="*/ 32 h 156"/>
                  <a:gd name="T14" fmla="*/ 35 w 307"/>
                  <a:gd name="T15" fmla="*/ 27 h 156"/>
                  <a:gd name="T16" fmla="*/ 24 w 307"/>
                  <a:gd name="T17" fmla="*/ 27 h 156"/>
                  <a:gd name="T18" fmla="*/ 10 w 307"/>
                  <a:gd name="T19" fmla="*/ 36 h 156"/>
                  <a:gd name="T20" fmla="*/ 1 w 307"/>
                  <a:gd name="T21" fmla="*/ 50 h 156"/>
                  <a:gd name="T22" fmla="*/ 1 w 307"/>
                  <a:gd name="T23" fmla="*/ 62 h 156"/>
                  <a:gd name="T24" fmla="*/ 10 w 307"/>
                  <a:gd name="T25" fmla="*/ 78 h 156"/>
                  <a:gd name="T26" fmla="*/ 24 w 307"/>
                  <a:gd name="T27" fmla="*/ 86 h 156"/>
                  <a:gd name="T28" fmla="*/ 38 w 307"/>
                  <a:gd name="T29" fmla="*/ 85 h 156"/>
                  <a:gd name="T30" fmla="*/ 56 w 307"/>
                  <a:gd name="T31" fmla="*/ 73 h 156"/>
                  <a:gd name="T32" fmla="*/ 90 w 307"/>
                  <a:gd name="T33" fmla="*/ 85 h 156"/>
                  <a:gd name="T34" fmla="*/ 127 w 307"/>
                  <a:gd name="T35" fmla="*/ 110 h 156"/>
                  <a:gd name="T36" fmla="*/ 140 w 307"/>
                  <a:gd name="T37" fmla="*/ 137 h 156"/>
                  <a:gd name="T38" fmla="*/ 163 w 307"/>
                  <a:gd name="T39" fmla="*/ 155 h 156"/>
                  <a:gd name="T40" fmla="*/ 172 w 307"/>
                  <a:gd name="T41" fmla="*/ 156 h 156"/>
                  <a:gd name="T42" fmla="*/ 253 w 307"/>
                  <a:gd name="T43" fmla="*/ 155 h 156"/>
                  <a:gd name="T44" fmla="*/ 288 w 307"/>
                  <a:gd name="T45" fmla="*/ 144 h 156"/>
                  <a:gd name="T46" fmla="*/ 306 w 307"/>
                  <a:gd name="T47" fmla="*/ 122 h 156"/>
                  <a:gd name="T48" fmla="*/ 307 w 307"/>
                  <a:gd name="T49" fmla="*/ 114 h 156"/>
                  <a:gd name="T50" fmla="*/ 302 w 307"/>
                  <a:gd name="T51" fmla="*/ 99 h 156"/>
                  <a:gd name="T52" fmla="*/ 278 w 307"/>
                  <a:gd name="T53" fmla="*/ 72 h 156"/>
                  <a:gd name="T54" fmla="*/ 242 w 307"/>
                  <a:gd name="T55" fmla="*/ 51 h 156"/>
                  <a:gd name="T56" fmla="*/ 219 w 307"/>
                  <a:gd name="T57" fmla="*/ 47 h 156"/>
                  <a:gd name="T58" fmla="*/ 30 w 307"/>
                  <a:gd name="T59" fmla="*/ 78 h 156"/>
                  <a:gd name="T60" fmla="*/ 19 w 307"/>
                  <a:gd name="T61" fmla="*/ 74 h 156"/>
                  <a:gd name="T62" fmla="*/ 11 w 307"/>
                  <a:gd name="T63" fmla="*/ 64 h 156"/>
                  <a:gd name="T64" fmla="*/ 10 w 307"/>
                  <a:gd name="T65" fmla="*/ 56 h 156"/>
                  <a:gd name="T66" fmla="*/ 13 w 307"/>
                  <a:gd name="T67" fmla="*/ 45 h 156"/>
                  <a:gd name="T68" fmla="*/ 22 w 307"/>
                  <a:gd name="T69" fmla="*/ 37 h 156"/>
                  <a:gd name="T70" fmla="*/ 30 w 307"/>
                  <a:gd name="T71" fmla="*/ 36 h 156"/>
                  <a:gd name="T72" fmla="*/ 46 w 307"/>
                  <a:gd name="T73" fmla="*/ 43 h 156"/>
                  <a:gd name="T74" fmla="*/ 30 w 307"/>
                  <a:gd name="T75" fmla="*/ 47 h 156"/>
                  <a:gd name="T76" fmla="*/ 30 w 307"/>
                  <a:gd name="T77" fmla="*/ 47 h 156"/>
                  <a:gd name="T78" fmla="*/ 23 w 307"/>
                  <a:gd name="T79" fmla="*/ 53 h 156"/>
                  <a:gd name="T80" fmla="*/ 23 w 307"/>
                  <a:gd name="T81" fmla="*/ 58 h 156"/>
                  <a:gd name="T82" fmla="*/ 28 w 307"/>
                  <a:gd name="T83" fmla="*/ 63 h 156"/>
                  <a:gd name="T84" fmla="*/ 47 w 307"/>
                  <a:gd name="T85" fmla="*/ 69 h 156"/>
                  <a:gd name="T86" fmla="*/ 35 w 307"/>
                  <a:gd name="T87" fmla="*/ 77 h 156"/>
                  <a:gd name="T88" fmla="*/ 215 w 307"/>
                  <a:gd name="T89" fmla="*/ 99 h 156"/>
                  <a:gd name="T90" fmla="*/ 219 w 307"/>
                  <a:gd name="T91" fmla="*/ 60 h 156"/>
                  <a:gd name="T92" fmla="*/ 238 w 307"/>
                  <a:gd name="T93" fmla="*/ 64 h 156"/>
                  <a:gd name="T94" fmla="*/ 266 w 307"/>
                  <a:gd name="T95" fmla="*/ 80 h 156"/>
                  <a:gd name="T96" fmla="*/ 285 w 307"/>
                  <a:gd name="T97" fmla="*/ 9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7" h="156">
                    <a:moveTo>
                      <a:pt x="219" y="47"/>
                    </a:moveTo>
                    <a:lnTo>
                      <a:pt x="206" y="47"/>
                    </a:lnTo>
                    <a:lnTo>
                      <a:pt x="206" y="7"/>
                    </a:lnTo>
                    <a:lnTo>
                      <a:pt x="206" y="7"/>
                    </a:lnTo>
                    <a:lnTo>
                      <a:pt x="206" y="5"/>
                    </a:lnTo>
                    <a:lnTo>
                      <a:pt x="204" y="2"/>
                    </a:lnTo>
                    <a:lnTo>
                      <a:pt x="202" y="1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6" y="1"/>
                    </a:lnTo>
                    <a:lnTo>
                      <a:pt x="194" y="2"/>
                    </a:lnTo>
                    <a:lnTo>
                      <a:pt x="193" y="5"/>
                    </a:lnTo>
                    <a:lnTo>
                      <a:pt x="192" y="7"/>
                    </a:lnTo>
                    <a:lnTo>
                      <a:pt x="192" y="47"/>
                    </a:lnTo>
                    <a:lnTo>
                      <a:pt x="192" y="47"/>
                    </a:lnTo>
                    <a:lnTo>
                      <a:pt x="59" y="47"/>
                    </a:lnTo>
                    <a:lnTo>
                      <a:pt x="59" y="47"/>
                    </a:lnTo>
                    <a:lnTo>
                      <a:pt x="57" y="43"/>
                    </a:lnTo>
                    <a:lnTo>
                      <a:pt x="55" y="39"/>
                    </a:lnTo>
                    <a:lnTo>
                      <a:pt x="52" y="36"/>
                    </a:lnTo>
                    <a:lnTo>
                      <a:pt x="48" y="32"/>
                    </a:lnTo>
                    <a:lnTo>
                      <a:pt x="45" y="30"/>
                    </a:lnTo>
                    <a:lnTo>
                      <a:pt x="39" y="28"/>
                    </a:lnTo>
                    <a:lnTo>
                      <a:pt x="35" y="27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7"/>
                    </a:lnTo>
                    <a:lnTo>
                      <a:pt x="19" y="29"/>
                    </a:lnTo>
                    <a:lnTo>
                      <a:pt x="14" y="31"/>
                    </a:lnTo>
                    <a:lnTo>
                      <a:pt x="10" y="36"/>
                    </a:lnTo>
                    <a:lnTo>
                      <a:pt x="6" y="40"/>
                    </a:lnTo>
                    <a:lnTo>
                      <a:pt x="3" y="45"/>
                    </a:lnTo>
                    <a:lnTo>
                      <a:pt x="1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" y="62"/>
                    </a:lnTo>
                    <a:lnTo>
                      <a:pt x="3" y="68"/>
                    </a:lnTo>
                    <a:lnTo>
                      <a:pt x="6" y="73"/>
                    </a:lnTo>
                    <a:lnTo>
                      <a:pt x="10" y="78"/>
                    </a:lnTo>
                    <a:lnTo>
                      <a:pt x="14" y="81"/>
                    </a:lnTo>
                    <a:lnTo>
                      <a:pt x="19" y="84"/>
                    </a:lnTo>
                    <a:lnTo>
                      <a:pt x="24" y="86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8" y="85"/>
                    </a:lnTo>
                    <a:lnTo>
                      <a:pt x="45" y="82"/>
                    </a:lnTo>
                    <a:lnTo>
                      <a:pt x="51" y="78"/>
                    </a:lnTo>
                    <a:lnTo>
                      <a:pt x="56" y="73"/>
                    </a:lnTo>
                    <a:lnTo>
                      <a:pt x="56" y="73"/>
                    </a:lnTo>
                    <a:lnTo>
                      <a:pt x="72" y="78"/>
                    </a:lnTo>
                    <a:lnTo>
                      <a:pt x="90" y="85"/>
                    </a:lnTo>
                    <a:lnTo>
                      <a:pt x="126" y="99"/>
                    </a:lnTo>
                    <a:lnTo>
                      <a:pt x="126" y="99"/>
                    </a:lnTo>
                    <a:lnTo>
                      <a:pt x="127" y="110"/>
                    </a:lnTo>
                    <a:lnTo>
                      <a:pt x="129" y="119"/>
                    </a:lnTo>
                    <a:lnTo>
                      <a:pt x="134" y="129"/>
                    </a:lnTo>
                    <a:lnTo>
                      <a:pt x="140" y="137"/>
                    </a:lnTo>
                    <a:lnTo>
                      <a:pt x="146" y="146"/>
                    </a:lnTo>
                    <a:lnTo>
                      <a:pt x="155" y="151"/>
                    </a:lnTo>
                    <a:lnTo>
                      <a:pt x="163" y="155"/>
                    </a:lnTo>
                    <a:lnTo>
                      <a:pt x="167" y="156"/>
                    </a:lnTo>
                    <a:lnTo>
                      <a:pt x="172" y="156"/>
                    </a:lnTo>
                    <a:lnTo>
                      <a:pt x="172" y="156"/>
                    </a:lnTo>
                    <a:lnTo>
                      <a:pt x="238" y="156"/>
                    </a:lnTo>
                    <a:lnTo>
                      <a:pt x="238" y="156"/>
                    </a:lnTo>
                    <a:lnTo>
                      <a:pt x="253" y="155"/>
                    </a:lnTo>
                    <a:lnTo>
                      <a:pt x="267" y="153"/>
                    </a:lnTo>
                    <a:lnTo>
                      <a:pt x="278" y="149"/>
                    </a:lnTo>
                    <a:lnTo>
                      <a:pt x="288" y="144"/>
                    </a:lnTo>
                    <a:lnTo>
                      <a:pt x="297" y="137"/>
                    </a:lnTo>
                    <a:lnTo>
                      <a:pt x="302" y="130"/>
                    </a:lnTo>
                    <a:lnTo>
                      <a:pt x="306" y="122"/>
                    </a:lnTo>
                    <a:lnTo>
                      <a:pt x="307" y="118"/>
                    </a:lnTo>
                    <a:lnTo>
                      <a:pt x="307" y="114"/>
                    </a:lnTo>
                    <a:lnTo>
                      <a:pt x="307" y="114"/>
                    </a:lnTo>
                    <a:lnTo>
                      <a:pt x="306" y="110"/>
                    </a:lnTo>
                    <a:lnTo>
                      <a:pt x="305" y="104"/>
                    </a:lnTo>
                    <a:lnTo>
                      <a:pt x="302" y="99"/>
                    </a:lnTo>
                    <a:lnTo>
                      <a:pt x="299" y="93"/>
                    </a:lnTo>
                    <a:lnTo>
                      <a:pt x="289" y="83"/>
                    </a:lnTo>
                    <a:lnTo>
                      <a:pt x="278" y="72"/>
                    </a:lnTo>
                    <a:lnTo>
                      <a:pt x="265" y="62"/>
                    </a:lnTo>
                    <a:lnTo>
                      <a:pt x="249" y="54"/>
                    </a:lnTo>
                    <a:lnTo>
                      <a:pt x="242" y="51"/>
                    </a:lnTo>
                    <a:lnTo>
                      <a:pt x="234" y="49"/>
                    </a:lnTo>
                    <a:lnTo>
                      <a:pt x="227" y="48"/>
                    </a:lnTo>
                    <a:lnTo>
                      <a:pt x="219" y="47"/>
                    </a:lnTo>
                    <a:lnTo>
                      <a:pt x="219" y="47"/>
                    </a:lnTo>
                    <a:close/>
                    <a:moveTo>
                      <a:pt x="30" y="78"/>
                    </a:moveTo>
                    <a:lnTo>
                      <a:pt x="30" y="78"/>
                    </a:lnTo>
                    <a:lnTo>
                      <a:pt x="26" y="77"/>
                    </a:lnTo>
                    <a:lnTo>
                      <a:pt x="22" y="76"/>
                    </a:lnTo>
                    <a:lnTo>
                      <a:pt x="19" y="74"/>
                    </a:lnTo>
                    <a:lnTo>
                      <a:pt x="16" y="72"/>
                    </a:lnTo>
                    <a:lnTo>
                      <a:pt x="13" y="68"/>
                    </a:lnTo>
                    <a:lnTo>
                      <a:pt x="11" y="64"/>
                    </a:lnTo>
                    <a:lnTo>
                      <a:pt x="10" y="60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2"/>
                    </a:lnTo>
                    <a:lnTo>
                      <a:pt x="11" y="48"/>
                    </a:lnTo>
                    <a:lnTo>
                      <a:pt x="13" y="45"/>
                    </a:lnTo>
                    <a:lnTo>
                      <a:pt x="16" y="42"/>
                    </a:lnTo>
                    <a:lnTo>
                      <a:pt x="19" y="39"/>
                    </a:lnTo>
                    <a:lnTo>
                      <a:pt x="22" y="37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6" y="37"/>
                    </a:lnTo>
                    <a:lnTo>
                      <a:pt x="42" y="39"/>
                    </a:lnTo>
                    <a:lnTo>
                      <a:pt x="46" y="43"/>
                    </a:lnTo>
                    <a:lnTo>
                      <a:pt x="50" y="47"/>
                    </a:lnTo>
                    <a:lnTo>
                      <a:pt x="5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27" y="48"/>
                    </a:lnTo>
                    <a:lnTo>
                      <a:pt x="24" y="50"/>
                    </a:lnTo>
                    <a:lnTo>
                      <a:pt x="23" y="53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3" y="58"/>
                    </a:lnTo>
                    <a:lnTo>
                      <a:pt x="24" y="60"/>
                    </a:lnTo>
                    <a:lnTo>
                      <a:pt x="25" y="62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47" y="69"/>
                    </a:lnTo>
                    <a:lnTo>
                      <a:pt x="47" y="69"/>
                    </a:lnTo>
                    <a:lnTo>
                      <a:pt x="44" y="73"/>
                    </a:lnTo>
                    <a:lnTo>
                      <a:pt x="39" y="76"/>
                    </a:lnTo>
                    <a:lnTo>
                      <a:pt x="35" y="77"/>
                    </a:lnTo>
                    <a:lnTo>
                      <a:pt x="30" y="78"/>
                    </a:lnTo>
                    <a:lnTo>
                      <a:pt x="30" y="78"/>
                    </a:lnTo>
                    <a:close/>
                    <a:moveTo>
                      <a:pt x="215" y="99"/>
                    </a:moveTo>
                    <a:lnTo>
                      <a:pt x="201" y="60"/>
                    </a:lnTo>
                    <a:lnTo>
                      <a:pt x="201" y="60"/>
                    </a:lnTo>
                    <a:lnTo>
                      <a:pt x="219" y="60"/>
                    </a:lnTo>
                    <a:lnTo>
                      <a:pt x="219" y="60"/>
                    </a:lnTo>
                    <a:lnTo>
                      <a:pt x="229" y="61"/>
                    </a:lnTo>
                    <a:lnTo>
                      <a:pt x="238" y="64"/>
                    </a:lnTo>
                    <a:lnTo>
                      <a:pt x="248" y="68"/>
                    </a:lnTo>
                    <a:lnTo>
                      <a:pt x="256" y="74"/>
                    </a:lnTo>
                    <a:lnTo>
                      <a:pt x="266" y="80"/>
                    </a:lnTo>
                    <a:lnTo>
                      <a:pt x="273" y="86"/>
                    </a:lnTo>
                    <a:lnTo>
                      <a:pt x="280" y="93"/>
                    </a:lnTo>
                    <a:lnTo>
                      <a:pt x="285" y="99"/>
                    </a:lnTo>
                    <a:lnTo>
                      <a:pt x="215" y="9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8" name="Freeform 245"/>
              <p:cNvSpPr>
                <a:spLocks/>
              </p:cNvSpPr>
              <p:nvPr/>
            </p:nvSpPr>
            <p:spPr bwMode="auto">
              <a:xfrm>
                <a:off x="1401" y="1469"/>
                <a:ext cx="111" cy="12"/>
              </a:xfrm>
              <a:custGeom>
                <a:avLst/>
                <a:gdLst>
                  <a:gd name="T0" fmla="*/ 111 w 111"/>
                  <a:gd name="T1" fmla="*/ 12 h 12"/>
                  <a:gd name="T2" fmla="*/ 111 w 111"/>
                  <a:gd name="T3" fmla="*/ 12 h 12"/>
                  <a:gd name="T4" fmla="*/ 5 w 111"/>
                  <a:gd name="T5" fmla="*/ 12 h 12"/>
                  <a:gd name="T6" fmla="*/ 5 w 111"/>
                  <a:gd name="T7" fmla="*/ 12 h 12"/>
                  <a:gd name="T8" fmla="*/ 5 w 111"/>
                  <a:gd name="T9" fmla="*/ 12 h 12"/>
                  <a:gd name="T10" fmla="*/ 3 w 111"/>
                  <a:gd name="T11" fmla="*/ 11 h 12"/>
                  <a:gd name="T12" fmla="*/ 1 w 111"/>
                  <a:gd name="T13" fmla="*/ 10 h 12"/>
                  <a:gd name="T14" fmla="*/ 0 w 111"/>
                  <a:gd name="T15" fmla="*/ 8 h 12"/>
                  <a:gd name="T16" fmla="*/ 0 w 111"/>
                  <a:gd name="T17" fmla="*/ 6 h 12"/>
                  <a:gd name="T18" fmla="*/ 0 w 111"/>
                  <a:gd name="T19" fmla="*/ 6 h 12"/>
                  <a:gd name="T20" fmla="*/ 0 w 111"/>
                  <a:gd name="T21" fmla="*/ 6 h 12"/>
                  <a:gd name="T22" fmla="*/ 0 w 111"/>
                  <a:gd name="T23" fmla="*/ 4 h 12"/>
                  <a:gd name="T24" fmla="*/ 1 w 111"/>
                  <a:gd name="T25" fmla="*/ 2 h 12"/>
                  <a:gd name="T26" fmla="*/ 3 w 111"/>
                  <a:gd name="T27" fmla="*/ 1 h 12"/>
                  <a:gd name="T28" fmla="*/ 5 w 111"/>
                  <a:gd name="T29" fmla="*/ 0 h 12"/>
                  <a:gd name="T30" fmla="*/ 5 w 111"/>
                  <a:gd name="T31" fmla="*/ 0 h 12"/>
                  <a:gd name="T32" fmla="*/ 111 w 111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2">
                    <a:moveTo>
                      <a:pt x="111" y="12"/>
                    </a:moveTo>
                    <a:lnTo>
                      <a:pt x="111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1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9" name="Freeform 246"/>
              <p:cNvSpPr>
                <a:spLocks/>
              </p:cNvSpPr>
              <p:nvPr/>
            </p:nvSpPr>
            <p:spPr bwMode="auto">
              <a:xfrm>
                <a:off x="1549" y="1469"/>
                <a:ext cx="113" cy="12"/>
              </a:xfrm>
              <a:custGeom>
                <a:avLst/>
                <a:gdLst>
                  <a:gd name="T0" fmla="*/ 0 w 113"/>
                  <a:gd name="T1" fmla="*/ 0 h 12"/>
                  <a:gd name="T2" fmla="*/ 0 w 113"/>
                  <a:gd name="T3" fmla="*/ 0 h 12"/>
                  <a:gd name="T4" fmla="*/ 106 w 113"/>
                  <a:gd name="T5" fmla="*/ 0 h 12"/>
                  <a:gd name="T6" fmla="*/ 106 w 113"/>
                  <a:gd name="T7" fmla="*/ 0 h 12"/>
                  <a:gd name="T8" fmla="*/ 108 w 113"/>
                  <a:gd name="T9" fmla="*/ 1 h 12"/>
                  <a:gd name="T10" fmla="*/ 110 w 113"/>
                  <a:gd name="T11" fmla="*/ 2 h 12"/>
                  <a:gd name="T12" fmla="*/ 113 w 113"/>
                  <a:gd name="T13" fmla="*/ 4 h 12"/>
                  <a:gd name="T14" fmla="*/ 113 w 113"/>
                  <a:gd name="T15" fmla="*/ 6 h 12"/>
                  <a:gd name="T16" fmla="*/ 113 w 113"/>
                  <a:gd name="T17" fmla="*/ 6 h 12"/>
                  <a:gd name="T18" fmla="*/ 113 w 113"/>
                  <a:gd name="T19" fmla="*/ 6 h 12"/>
                  <a:gd name="T20" fmla="*/ 113 w 113"/>
                  <a:gd name="T21" fmla="*/ 8 h 12"/>
                  <a:gd name="T22" fmla="*/ 110 w 113"/>
                  <a:gd name="T23" fmla="*/ 10 h 12"/>
                  <a:gd name="T24" fmla="*/ 108 w 113"/>
                  <a:gd name="T25" fmla="*/ 11 h 12"/>
                  <a:gd name="T26" fmla="*/ 106 w 113"/>
                  <a:gd name="T27" fmla="*/ 12 h 12"/>
                  <a:gd name="T28" fmla="*/ 106 w 113"/>
                  <a:gd name="T29" fmla="*/ 12 h 12"/>
                  <a:gd name="T30" fmla="*/ 0 w 113"/>
                  <a:gd name="T31" fmla="*/ 12 h 12"/>
                  <a:gd name="T32" fmla="*/ 0 w 113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8" y="1"/>
                    </a:lnTo>
                    <a:lnTo>
                      <a:pt x="110" y="2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8"/>
                    </a:lnTo>
                    <a:lnTo>
                      <a:pt x="110" y="10"/>
                    </a:lnTo>
                    <a:lnTo>
                      <a:pt x="108" y="11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0" name="Freeform 247"/>
              <p:cNvSpPr>
                <a:spLocks noEditPoints="1"/>
              </p:cNvSpPr>
              <p:nvPr/>
            </p:nvSpPr>
            <p:spPr bwMode="auto">
              <a:xfrm>
                <a:off x="1081" y="760"/>
                <a:ext cx="229" cy="224"/>
              </a:xfrm>
              <a:custGeom>
                <a:avLst/>
                <a:gdLst>
                  <a:gd name="T0" fmla="*/ 10 w 229"/>
                  <a:gd name="T1" fmla="*/ 223 h 224"/>
                  <a:gd name="T2" fmla="*/ 1 w 229"/>
                  <a:gd name="T3" fmla="*/ 209 h 224"/>
                  <a:gd name="T4" fmla="*/ 0 w 229"/>
                  <a:gd name="T5" fmla="*/ 42 h 224"/>
                  <a:gd name="T6" fmla="*/ 3 w 229"/>
                  <a:gd name="T7" fmla="*/ 33 h 224"/>
                  <a:gd name="T8" fmla="*/ 13 w 229"/>
                  <a:gd name="T9" fmla="*/ 22 h 224"/>
                  <a:gd name="T10" fmla="*/ 34 w 229"/>
                  <a:gd name="T11" fmla="*/ 10 h 224"/>
                  <a:gd name="T12" fmla="*/ 76 w 229"/>
                  <a:gd name="T13" fmla="*/ 2 h 224"/>
                  <a:gd name="T14" fmla="*/ 115 w 229"/>
                  <a:gd name="T15" fmla="*/ 0 h 224"/>
                  <a:gd name="T16" fmla="*/ 170 w 229"/>
                  <a:gd name="T17" fmla="*/ 4 h 224"/>
                  <a:gd name="T18" fmla="*/ 204 w 229"/>
                  <a:gd name="T19" fmla="*/ 14 h 224"/>
                  <a:gd name="T20" fmla="*/ 222 w 229"/>
                  <a:gd name="T21" fmla="*/ 25 h 224"/>
                  <a:gd name="T22" fmla="*/ 228 w 229"/>
                  <a:gd name="T23" fmla="*/ 36 h 224"/>
                  <a:gd name="T24" fmla="*/ 229 w 229"/>
                  <a:gd name="T25" fmla="*/ 200 h 224"/>
                  <a:gd name="T26" fmla="*/ 226 w 229"/>
                  <a:gd name="T27" fmla="*/ 216 h 224"/>
                  <a:gd name="T28" fmla="*/ 217 w 229"/>
                  <a:gd name="T29" fmla="*/ 224 h 224"/>
                  <a:gd name="T30" fmla="*/ 12 w 229"/>
                  <a:gd name="T31" fmla="*/ 224 h 224"/>
                  <a:gd name="T32" fmla="*/ 211 w 229"/>
                  <a:gd name="T33" fmla="*/ 42 h 224"/>
                  <a:gd name="T34" fmla="*/ 204 w 229"/>
                  <a:gd name="T35" fmla="*/ 38 h 224"/>
                  <a:gd name="T36" fmla="*/ 23 w 229"/>
                  <a:gd name="T37" fmla="*/ 38 h 224"/>
                  <a:gd name="T38" fmla="*/ 18 w 229"/>
                  <a:gd name="T39" fmla="*/ 46 h 224"/>
                  <a:gd name="T40" fmla="*/ 19 w 229"/>
                  <a:gd name="T41" fmla="*/ 133 h 224"/>
                  <a:gd name="T42" fmla="*/ 26 w 229"/>
                  <a:gd name="T43" fmla="*/ 138 h 224"/>
                  <a:gd name="T44" fmla="*/ 207 w 229"/>
                  <a:gd name="T45" fmla="*/ 137 h 224"/>
                  <a:gd name="T46" fmla="*/ 211 w 229"/>
                  <a:gd name="T47" fmla="*/ 130 h 224"/>
                  <a:gd name="T48" fmla="*/ 33 w 229"/>
                  <a:gd name="T49" fmla="*/ 174 h 224"/>
                  <a:gd name="T50" fmla="*/ 24 w 229"/>
                  <a:gd name="T51" fmla="*/ 180 h 224"/>
                  <a:gd name="T52" fmla="*/ 24 w 229"/>
                  <a:gd name="T53" fmla="*/ 188 h 224"/>
                  <a:gd name="T54" fmla="*/ 33 w 229"/>
                  <a:gd name="T55" fmla="*/ 195 h 224"/>
                  <a:gd name="T56" fmla="*/ 41 w 229"/>
                  <a:gd name="T57" fmla="*/ 192 h 224"/>
                  <a:gd name="T58" fmla="*/ 44 w 229"/>
                  <a:gd name="T59" fmla="*/ 184 h 224"/>
                  <a:gd name="T60" fmla="*/ 37 w 229"/>
                  <a:gd name="T61" fmla="*/ 175 h 224"/>
                  <a:gd name="T62" fmla="*/ 196 w 229"/>
                  <a:gd name="T63" fmla="*/ 174 h 224"/>
                  <a:gd name="T64" fmla="*/ 189 w 229"/>
                  <a:gd name="T65" fmla="*/ 177 h 224"/>
                  <a:gd name="T66" fmla="*/ 186 w 229"/>
                  <a:gd name="T67" fmla="*/ 184 h 224"/>
                  <a:gd name="T68" fmla="*/ 192 w 229"/>
                  <a:gd name="T69" fmla="*/ 195 h 224"/>
                  <a:gd name="T70" fmla="*/ 200 w 229"/>
                  <a:gd name="T71" fmla="*/ 195 h 224"/>
                  <a:gd name="T72" fmla="*/ 206 w 229"/>
                  <a:gd name="T73" fmla="*/ 184 h 224"/>
                  <a:gd name="T74" fmla="*/ 203 w 229"/>
                  <a:gd name="T75" fmla="*/ 177 h 224"/>
                  <a:gd name="T76" fmla="*/ 196 w 229"/>
                  <a:gd name="T77" fmla="*/ 174 h 224"/>
                  <a:gd name="T78" fmla="*/ 149 w 229"/>
                  <a:gd name="T79" fmla="*/ 26 h 224"/>
                  <a:gd name="T80" fmla="*/ 152 w 229"/>
                  <a:gd name="T81" fmla="*/ 25 h 224"/>
                  <a:gd name="T82" fmla="*/ 154 w 229"/>
                  <a:gd name="T83" fmla="*/ 21 h 224"/>
                  <a:gd name="T84" fmla="*/ 152 w 229"/>
                  <a:gd name="T85" fmla="*/ 18 h 224"/>
                  <a:gd name="T86" fmla="*/ 86 w 229"/>
                  <a:gd name="T87" fmla="*/ 16 h 224"/>
                  <a:gd name="T88" fmla="*/ 84 w 229"/>
                  <a:gd name="T89" fmla="*/ 17 h 224"/>
                  <a:gd name="T90" fmla="*/ 81 w 229"/>
                  <a:gd name="T91" fmla="*/ 21 h 224"/>
                  <a:gd name="T92" fmla="*/ 81 w 229"/>
                  <a:gd name="T93" fmla="*/ 23 h 224"/>
                  <a:gd name="T94" fmla="*/ 86 w 229"/>
                  <a:gd name="T95" fmla="*/ 2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4">
                    <a:moveTo>
                      <a:pt x="12" y="224"/>
                    </a:moveTo>
                    <a:lnTo>
                      <a:pt x="12" y="224"/>
                    </a:lnTo>
                    <a:lnTo>
                      <a:pt x="10" y="223"/>
                    </a:lnTo>
                    <a:lnTo>
                      <a:pt x="8" y="222"/>
                    </a:lnTo>
                    <a:lnTo>
                      <a:pt x="4" y="216"/>
                    </a:lnTo>
                    <a:lnTo>
                      <a:pt x="1" y="209"/>
                    </a:lnTo>
                    <a:lnTo>
                      <a:pt x="0" y="20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36"/>
                    </a:lnTo>
                    <a:lnTo>
                      <a:pt x="3" y="33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34" y="10"/>
                    </a:lnTo>
                    <a:lnTo>
                      <a:pt x="46" y="6"/>
                    </a:lnTo>
                    <a:lnTo>
                      <a:pt x="59" y="4"/>
                    </a:lnTo>
                    <a:lnTo>
                      <a:pt x="76" y="2"/>
                    </a:lnTo>
                    <a:lnTo>
                      <a:pt x="93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55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5" y="10"/>
                    </a:lnTo>
                    <a:lnTo>
                      <a:pt x="204" y="14"/>
                    </a:lnTo>
                    <a:lnTo>
                      <a:pt x="211" y="18"/>
                    </a:lnTo>
                    <a:lnTo>
                      <a:pt x="217" y="22"/>
                    </a:lnTo>
                    <a:lnTo>
                      <a:pt x="222" y="25"/>
                    </a:lnTo>
                    <a:lnTo>
                      <a:pt x="225" y="29"/>
                    </a:lnTo>
                    <a:lnTo>
                      <a:pt x="227" y="33"/>
                    </a:lnTo>
                    <a:lnTo>
                      <a:pt x="228" y="36"/>
                    </a:lnTo>
                    <a:lnTo>
                      <a:pt x="229" y="41"/>
                    </a:lnTo>
                    <a:lnTo>
                      <a:pt x="229" y="42"/>
                    </a:lnTo>
                    <a:lnTo>
                      <a:pt x="229" y="200"/>
                    </a:lnTo>
                    <a:lnTo>
                      <a:pt x="229" y="200"/>
                    </a:lnTo>
                    <a:lnTo>
                      <a:pt x="228" y="209"/>
                    </a:lnTo>
                    <a:lnTo>
                      <a:pt x="226" y="216"/>
                    </a:lnTo>
                    <a:lnTo>
                      <a:pt x="223" y="222"/>
                    </a:lnTo>
                    <a:lnTo>
                      <a:pt x="221" y="223"/>
                    </a:lnTo>
                    <a:lnTo>
                      <a:pt x="217" y="224"/>
                    </a:lnTo>
                    <a:lnTo>
                      <a:pt x="217" y="224"/>
                    </a:lnTo>
                    <a:lnTo>
                      <a:pt x="12" y="224"/>
                    </a:lnTo>
                    <a:lnTo>
                      <a:pt x="12" y="224"/>
                    </a:lnTo>
                    <a:close/>
                    <a:moveTo>
                      <a:pt x="211" y="46"/>
                    </a:moveTo>
                    <a:lnTo>
                      <a:pt x="211" y="46"/>
                    </a:lnTo>
                    <a:lnTo>
                      <a:pt x="211" y="42"/>
                    </a:lnTo>
                    <a:lnTo>
                      <a:pt x="209" y="40"/>
                    </a:lnTo>
                    <a:lnTo>
                      <a:pt x="207" y="38"/>
                    </a:lnTo>
                    <a:lnTo>
                      <a:pt x="204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3" y="38"/>
                    </a:lnTo>
                    <a:lnTo>
                      <a:pt x="20" y="40"/>
                    </a:lnTo>
                    <a:lnTo>
                      <a:pt x="19" y="42"/>
                    </a:lnTo>
                    <a:lnTo>
                      <a:pt x="18" y="46"/>
                    </a:lnTo>
                    <a:lnTo>
                      <a:pt x="18" y="130"/>
                    </a:lnTo>
                    <a:lnTo>
                      <a:pt x="18" y="130"/>
                    </a:lnTo>
                    <a:lnTo>
                      <a:pt x="19" y="133"/>
                    </a:lnTo>
                    <a:lnTo>
                      <a:pt x="20" y="135"/>
                    </a:lnTo>
                    <a:lnTo>
                      <a:pt x="23" y="137"/>
                    </a:lnTo>
                    <a:lnTo>
                      <a:pt x="26" y="138"/>
                    </a:lnTo>
                    <a:lnTo>
                      <a:pt x="204" y="138"/>
                    </a:lnTo>
                    <a:lnTo>
                      <a:pt x="204" y="138"/>
                    </a:lnTo>
                    <a:lnTo>
                      <a:pt x="207" y="137"/>
                    </a:lnTo>
                    <a:lnTo>
                      <a:pt x="209" y="135"/>
                    </a:lnTo>
                    <a:lnTo>
                      <a:pt x="211" y="133"/>
                    </a:lnTo>
                    <a:lnTo>
                      <a:pt x="211" y="130"/>
                    </a:lnTo>
                    <a:lnTo>
                      <a:pt x="211" y="46"/>
                    </a:lnTo>
                    <a:close/>
                    <a:moveTo>
                      <a:pt x="33" y="174"/>
                    </a:moveTo>
                    <a:lnTo>
                      <a:pt x="33" y="174"/>
                    </a:lnTo>
                    <a:lnTo>
                      <a:pt x="29" y="175"/>
                    </a:lnTo>
                    <a:lnTo>
                      <a:pt x="26" y="177"/>
                    </a:lnTo>
                    <a:lnTo>
                      <a:pt x="24" y="180"/>
                    </a:lnTo>
                    <a:lnTo>
                      <a:pt x="23" y="184"/>
                    </a:lnTo>
                    <a:lnTo>
                      <a:pt x="23" y="184"/>
                    </a:lnTo>
                    <a:lnTo>
                      <a:pt x="24" y="188"/>
                    </a:lnTo>
                    <a:lnTo>
                      <a:pt x="26" y="192"/>
                    </a:lnTo>
                    <a:lnTo>
                      <a:pt x="29" y="195"/>
                    </a:lnTo>
                    <a:lnTo>
                      <a:pt x="33" y="195"/>
                    </a:lnTo>
                    <a:lnTo>
                      <a:pt x="33" y="195"/>
                    </a:lnTo>
                    <a:lnTo>
                      <a:pt x="37" y="195"/>
                    </a:lnTo>
                    <a:lnTo>
                      <a:pt x="41" y="192"/>
                    </a:lnTo>
                    <a:lnTo>
                      <a:pt x="43" y="188"/>
                    </a:lnTo>
                    <a:lnTo>
                      <a:pt x="44" y="184"/>
                    </a:lnTo>
                    <a:lnTo>
                      <a:pt x="44" y="184"/>
                    </a:lnTo>
                    <a:lnTo>
                      <a:pt x="43" y="180"/>
                    </a:lnTo>
                    <a:lnTo>
                      <a:pt x="41" y="177"/>
                    </a:lnTo>
                    <a:lnTo>
                      <a:pt x="37" y="175"/>
                    </a:lnTo>
                    <a:lnTo>
                      <a:pt x="33" y="174"/>
                    </a:lnTo>
                    <a:lnTo>
                      <a:pt x="33" y="174"/>
                    </a:lnTo>
                    <a:close/>
                    <a:moveTo>
                      <a:pt x="196" y="174"/>
                    </a:moveTo>
                    <a:lnTo>
                      <a:pt x="196" y="174"/>
                    </a:lnTo>
                    <a:lnTo>
                      <a:pt x="192" y="175"/>
                    </a:lnTo>
                    <a:lnTo>
                      <a:pt x="189" y="177"/>
                    </a:lnTo>
                    <a:lnTo>
                      <a:pt x="187" y="180"/>
                    </a:lnTo>
                    <a:lnTo>
                      <a:pt x="186" y="184"/>
                    </a:lnTo>
                    <a:lnTo>
                      <a:pt x="186" y="184"/>
                    </a:lnTo>
                    <a:lnTo>
                      <a:pt x="187" y="188"/>
                    </a:lnTo>
                    <a:lnTo>
                      <a:pt x="189" y="192"/>
                    </a:lnTo>
                    <a:lnTo>
                      <a:pt x="192" y="195"/>
                    </a:lnTo>
                    <a:lnTo>
                      <a:pt x="196" y="195"/>
                    </a:lnTo>
                    <a:lnTo>
                      <a:pt x="196" y="195"/>
                    </a:lnTo>
                    <a:lnTo>
                      <a:pt x="200" y="195"/>
                    </a:lnTo>
                    <a:lnTo>
                      <a:pt x="203" y="192"/>
                    </a:lnTo>
                    <a:lnTo>
                      <a:pt x="205" y="188"/>
                    </a:lnTo>
                    <a:lnTo>
                      <a:pt x="206" y="184"/>
                    </a:lnTo>
                    <a:lnTo>
                      <a:pt x="206" y="184"/>
                    </a:lnTo>
                    <a:lnTo>
                      <a:pt x="205" y="180"/>
                    </a:lnTo>
                    <a:lnTo>
                      <a:pt x="203" y="177"/>
                    </a:lnTo>
                    <a:lnTo>
                      <a:pt x="200" y="175"/>
                    </a:lnTo>
                    <a:lnTo>
                      <a:pt x="196" y="174"/>
                    </a:lnTo>
                    <a:lnTo>
                      <a:pt x="196" y="174"/>
                    </a:lnTo>
                    <a:close/>
                    <a:moveTo>
                      <a:pt x="86" y="26"/>
                    </a:moveTo>
                    <a:lnTo>
                      <a:pt x="149" y="26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51" y="26"/>
                    </a:lnTo>
                    <a:lnTo>
                      <a:pt x="152" y="25"/>
                    </a:lnTo>
                    <a:lnTo>
                      <a:pt x="153" y="23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3" y="19"/>
                    </a:lnTo>
                    <a:lnTo>
                      <a:pt x="152" y="18"/>
                    </a:lnTo>
                    <a:lnTo>
                      <a:pt x="151" y="17"/>
                    </a:lnTo>
                    <a:lnTo>
                      <a:pt x="149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4" y="17"/>
                    </a:lnTo>
                    <a:lnTo>
                      <a:pt x="82" y="18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3"/>
                    </a:lnTo>
                    <a:lnTo>
                      <a:pt x="82" y="25"/>
                    </a:lnTo>
                    <a:lnTo>
                      <a:pt x="84" y="26"/>
                    </a:lnTo>
                    <a:lnTo>
                      <a:pt x="86" y="26"/>
                    </a:lnTo>
                    <a:lnTo>
                      <a:pt x="86" y="26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1" name="Freeform 248"/>
              <p:cNvSpPr>
                <a:spLocks/>
              </p:cNvSpPr>
              <p:nvPr/>
            </p:nvSpPr>
            <p:spPr bwMode="auto">
              <a:xfrm>
                <a:off x="1091" y="995"/>
                <a:ext cx="38" cy="32"/>
              </a:xfrm>
              <a:custGeom>
                <a:avLst/>
                <a:gdLst>
                  <a:gd name="T0" fmla="*/ 38 w 38"/>
                  <a:gd name="T1" fmla="*/ 0 h 32"/>
                  <a:gd name="T2" fmla="*/ 38 w 38"/>
                  <a:gd name="T3" fmla="*/ 27 h 32"/>
                  <a:gd name="T4" fmla="*/ 38 w 38"/>
                  <a:gd name="T5" fmla="*/ 27 h 32"/>
                  <a:gd name="T6" fmla="*/ 37 w 38"/>
                  <a:gd name="T7" fmla="*/ 29 h 32"/>
                  <a:gd name="T8" fmla="*/ 36 w 38"/>
                  <a:gd name="T9" fmla="*/ 31 h 32"/>
                  <a:gd name="T10" fmla="*/ 34 w 38"/>
                  <a:gd name="T11" fmla="*/ 32 h 32"/>
                  <a:gd name="T12" fmla="*/ 32 w 38"/>
                  <a:gd name="T13" fmla="*/ 32 h 32"/>
                  <a:gd name="T14" fmla="*/ 5 w 38"/>
                  <a:gd name="T15" fmla="*/ 32 h 32"/>
                  <a:gd name="T16" fmla="*/ 5 w 38"/>
                  <a:gd name="T17" fmla="*/ 32 h 32"/>
                  <a:gd name="T18" fmla="*/ 3 w 38"/>
                  <a:gd name="T19" fmla="*/ 32 h 32"/>
                  <a:gd name="T20" fmla="*/ 1 w 38"/>
                  <a:gd name="T21" fmla="*/ 31 h 32"/>
                  <a:gd name="T22" fmla="*/ 0 w 38"/>
                  <a:gd name="T23" fmla="*/ 29 h 32"/>
                  <a:gd name="T24" fmla="*/ 0 w 38"/>
                  <a:gd name="T25" fmla="*/ 27 h 32"/>
                  <a:gd name="T26" fmla="*/ 0 w 38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2">
                    <a:moveTo>
                      <a:pt x="38" y="0"/>
                    </a:moveTo>
                    <a:lnTo>
                      <a:pt x="38" y="27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6" y="31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2" name="Freeform 249"/>
              <p:cNvSpPr>
                <a:spLocks/>
              </p:cNvSpPr>
              <p:nvPr/>
            </p:nvSpPr>
            <p:spPr bwMode="auto">
              <a:xfrm>
                <a:off x="1263" y="995"/>
                <a:ext cx="39" cy="32"/>
              </a:xfrm>
              <a:custGeom>
                <a:avLst/>
                <a:gdLst>
                  <a:gd name="T0" fmla="*/ 39 w 39"/>
                  <a:gd name="T1" fmla="*/ 0 h 32"/>
                  <a:gd name="T2" fmla="*/ 39 w 39"/>
                  <a:gd name="T3" fmla="*/ 27 h 32"/>
                  <a:gd name="T4" fmla="*/ 39 w 39"/>
                  <a:gd name="T5" fmla="*/ 27 h 32"/>
                  <a:gd name="T6" fmla="*/ 38 w 39"/>
                  <a:gd name="T7" fmla="*/ 29 h 32"/>
                  <a:gd name="T8" fmla="*/ 36 w 39"/>
                  <a:gd name="T9" fmla="*/ 31 h 32"/>
                  <a:gd name="T10" fmla="*/ 35 w 39"/>
                  <a:gd name="T11" fmla="*/ 32 h 32"/>
                  <a:gd name="T12" fmla="*/ 33 w 39"/>
                  <a:gd name="T13" fmla="*/ 32 h 32"/>
                  <a:gd name="T14" fmla="*/ 6 w 39"/>
                  <a:gd name="T15" fmla="*/ 32 h 32"/>
                  <a:gd name="T16" fmla="*/ 6 w 39"/>
                  <a:gd name="T17" fmla="*/ 32 h 32"/>
                  <a:gd name="T18" fmla="*/ 4 w 39"/>
                  <a:gd name="T19" fmla="*/ 32 h 32"/>
                  <a:gd name="T20" fmla="*/ 2 w 39"/>
                  <a:gd name="T21" fmla="*/ 31 h 32"/>
                  <a:gd name="T22" fmla="*/ 0 w 39"/>
                  <a:gd name="T23" fmla="*/ 29 h 32"/>
                  <a:gd name="T24" fmla="*/ 0 w 39"/>
                  <a:gd name="T25" fmla="*/ 27 h 32"/>
                  <a:gd name="T26" fmla="*/ 0 w 39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32">
                    <a:moveTo>
                      <a:pt x="39" y="0"/>
                    </a:moveTo>
                    <a:lnTo>
                      <a:pt x="39" y="27"/>
                    </a:lnTo>
                    <a:lnTo>
                      <a:pt x="39" y="27"/>
                    </a:lnTo>
                    <a:lnTo>
                      <a:pt x="38" y="29"/>
                    </a:lnTo>
                    <a:lnTo>
                      <a:pt x="36" y="31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3" name="Freeform 250"/>
              <p:cNvSpPr>
                <a:spLocks/>
              </p:cNvSpPr>
              <p:nvPr/>
            </p:nvSpPr>
            <p:spPr bwMode="auto">
              <a:xfrm>
                <a:off x="1272" y="1092"/>
                <a:ext cx="148" cy="129"/>
              </a:xfrm>
              <a:custGeom>
                <a:avLst/>
                <a:gdLst>
                  <a:gd name="T0" fmla="*/ 148 w 148"/>
                  <a:gd name="T1" fmla="*/ 0 h 129"/>
                  <a:gd name="T2" fmla="*/ 0 w 148"/>
                  <a:gd name="T3" fmla="*/ 107 h 129"/>
                  <a:gd name="T4" fmla="*/ 0 w 148"/>
                  <a:gd name="T5" fmla="*/ 129 h 129"/>
                  <a:gd name="T6" fmla="*/ 148 w 148"/>
                  <a:gd name="T7" fmla="*/ 7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129">
                    <a:moveTo>
                      <a:pt x="148" y="0"/>
                    </a:moveTo>
                    <a:lnTo>
                      <a:pt x="0" y="107"/>
                    </a:lnTo>
                    <a:lnTo>
                      <a:pt x="0" y="129"/>
                    </a:lnTo>
                    <a:lnTo>
                      <a:pt x="148" y="7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4" name="Freeform 251"/>
              <p:cNvSpPr>
                <a:spLocks/>
              </p:cNvSpPr>
              <p:nvPr/>
            </p:nvSpPr>
            <p:spPr bwMode="auto">
              <a:xfrm>
                <a:off x="1497" y="1095"/>
                <a:ext cx="146" cy="126"/>
              </a:xfrm>
              <a:custGeom>
                <a:avLst/>
                <a:gdLst>
                  <a:gd name="T0" fmla="*/ 0 w 146"/>
                  <a:gd name="T1" fmla="*/ 73 h 126"/>
                  <a:gd name="T2" fmla="*/ 146 w 146"/>
                  <a:gd name="T3" fmla="*/ 126 h 126"/>
                  <a:gd name="T4" fmla="*/ 146 w 146"/>
                  <a:gd name="T5" fmla="*/ 104 h 126"/>
                  <a:gd name="T6" fmla="*/ 0 w 146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126">
                    <a:moveTo>
                      <a:pt x="0" y="73"/>
                    </a:moveTo>
                    <a:lnTo>
                      <a:pt x="146" y="126"/>
                    </a:lnTo>
                    <a:lnTo>
                      <a:pt x="146" y="10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5" name="Freeform 252"/>
              <p:cNvSpPr>
                <a:spLocks/>
              </p:cNvSpPr>
              <p:nvPr/>
            </p:nvSpPr>
            <p:spPr bwMode="auto">
              <a:xfrm>
                <a:off x="1361" y="944"/>
                <a:ext cx="193" cy="390"/>
              </a:xfrm>
              <a:custGeom>
                <a:avLst/>
                <a:gdLst>
                  <a:gd name="T0" fmla="*/ 126 w 193"/>
                  <a:gd name="T1" fmla="*/ 39 h 390"/>
                  <a:gd name="T2" fmla="*/ 126 w 193"/>
                  <a:gd name="T3" fmla="*/ 39 h 390"/>
                  <a:gd name="T4" fmla="*/ 125 w 193"/>
                  <a:gd name="T5" fmla="*/ 34 h 390"/>
                  <a:gd name="T6" fmla="*/ 124 w 193"/>
                  <a:gd name="T7" fmla="*/ 28 h 390"/>
                  <a:gd name="T8" fmla="*/ 121 w 193"/>
                  <a:gd name="T9" fmla="*/ 22 h 390"/>
                  <a:gd name="T10" fmla="*/ 117 w 193"/>
                  <a:gd name="T11" fmla="*/ 16 h 390"/>
                  <a:gd name="T12" fmla="*/ 113 w 193"/>
                  <a:gd name="T13" fmla="*/ 10 h 390"/>
                  <a:gd name="T14" fmla="*/ 108 w 193"/>
                  <a:gd name="T15" fmla="*/ 6 h 390"/>
                  <a:gd name="T16" fmla="*/ 103 w 193"/>
                  <a:gd name="T17" fmla="*/ 2 h 390"/>
                  <a:gd name="T18" fmla="*/ 98 w 193"/>
                  <a:gd name="T19" fmla="*/ 0 h 390"/>
                  <a:gd name="T20" fmla="*/ 98 w 193"/>
                  <a:gd name="T21" fmla="*/ 0 h 390"/>
                  <a:gd name="T22" fmla="*/ 92 w 193"/>
                  <a:gd name="T23" fmla="*/ 2 h 390"/>
                  <a:gd name="T24" fmla="*/ 87 w 193"/>
                  <a:gd name="T25" fmla="*/ 6 h 390"/>
                  <a:gd name="T26" fmla="*/ 81 w 193"/>
                  <a:gd name="T27" fmla="*/ 10 h 390"/>
                  <a:gd name="T28" fmla="*/ 77 w 193"/>
                  <a:gd name="T29" fmla="*/ 16 h 390"/>
                  <a:gd name="T30" fmla="*/ 74 w 193"/>
                  <a:gd name="T31" fmla="*/ 22 h 390"/>
                  <a:gd name="T32" fmla="*/ 71 w 193"/>
                  <a:gd name="T33" fmla="*/ 28 h 390"/>
                  <a:gd name="T34" fmla="*/ 70 w 193"/>
                  <a:gd name="T35" fmla="*/ 34 h 390"/>
                  <a:gd name="T36" fmla="*/ 69 w 193"/>
                  <a:gd name="T37" fmla="*/ 39 h 390"/>
                  <a:gd name="T38" fmla="*/ 69 w 193"/>
                  <a:gd name="T39" fmla="*/ 282 h 390"/>
                  <a:gd name="T40" fmla="*/ 69 w 193"/>
                  <a:gd name="T41" fmla="*/ 282 h 390"/>
                  <a:gd name="T42" fmla="*/ 70 w 193"/>
                  <a:gd name="T43" fmla="*/ 304 h 390"/>
                  <a:gd name="T44" fmla="*/ 71 w 193"/>
                  <a:gd name="T45" fmla="*/ 323 h 390"/>
                  <a:gd name="T46" fmla="*/ 0 w 193"/>
                  <a:gd name="T47" fmla="*/ 371 h 390"/>
                  <a:gd name="T48" fmla="*/ 0 w 193"/>
                  <a:gd name="T49" fmla="*/ 390 h 390"/>
                  <a:gd name="T50" fmla="*/ 97 w 193"/>
                  <a:gd name="T51" fmla="*/ 357 h 390"/>
                  <a:gd name="T52" fmla="*/ 193 w 193"/>
                  <a:gd name="T53" fmla="*/ 390 h 390"/>
                  <a:gd name="T54" fmla="*/ 193 w 193"/>
                  <a:gd name="T55" fmla="*/ 371 h 390"/>
                  <a:gd name="T56" fmla="*/ 124 w 193"/>
                  <a:gd name="T57" fmla="*/ 324 h 390"/>
                  <a:gd name="T58" fmla="*/ 124 w 193"/>
                  <a:gd name="T59" fmla="*/ 324 h 390"/>
                  <a:gd name="T60" fmla="*/ 126 w 193"/>
                  <a:gd name="T61" fmla="*/ 305 h 390"/>
                  <a:gd name="T62" fmla="*/ 126 w 193"/>
                  <a:gd name="T63" fmla="*/ 282 h 390"/>
                  <a:gd name="T64" fmla="*/ 126 w 193"/>
                  <a:gd name="T65" fmla="*/ 3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390">
                    <a:moveTo>
                      <a:pt x="126" y="39"/>
                    </a:moveTo>
                    <a:lnTo>
                      <a:pt x="126" y="39"/>
                    </a:lnTo>
                    <a:lnTo>
                      <a:pt x="125" y="34"/>
                    </a:lnTo>
                    <a:lnTo>
                      <a:pt x="124" y="28"/>
                    </a:lnTo>
                    <a:lnTo>
                      <a:pt x="121" y="22"/>
                    </a:lnTo>
                    <a:lnTo>
                      <a:pt x="117" y="16"/>
                    </a:lnTo>
                    <a:lnTo>
                      <a:pt x="113" y="10"/>
                    </a:lnTo>
                    <a:lnTo>
                      <a:pt x="108" y="6"/>
                    </a:lnTo>
                    <a:lnTo>
                      <a:pt x="103" y="2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2" y="2"/>
                    </a:lnTo>
                    <a:lnTo>
                      <a:pt x="87" y="6"/>
                    </a:lnTo>
                    <a:lnTo>
                      <a:pt x="81" y="10"/>
                    </a:lnTo>
                    <a:lnTo>
                      <a:pt x="77" y="16"/>
                    </a:lnTo>
                    <a:lnTo>
                      <a:pt x="74" y="22"/>
                    </a:lnTo>
                    <a:lnTo>
                      <a:pt x="71" y="28"/>
                    </a:lnTo>
                    <a:lnTo>
                      <a:pt x="70" y="34"/>
                    </a:lnTo>
                    <a:lnTo>
                      <a:pt x="69" y="39"/>
                    </a:lnTo>
                    <a:lnTo>
                      <a:pt x="69" y="282"/>
                    </a:lnTo>
                    <a:lnTo>
                      <a:pt x="69" y="282"/>
                    </a:lnTo>
                    <a:lnTo>
                      <a:pt x="70" y="304"/>
                    </a:lnTo>
                    <a:lnTo>
                      <a:pt x="71" y="323"/>
                    </a:lnTo>
                    <a:lnTo>
                      <a:pt x="0" y="371"/>
                    </a:lnTo>
                    <a:lnTo>
                      <a:pt x="0" y="390"/>
                    </a:lnTo>
                    <a:lnTo>
                      <a:pt x="97" y="357"/>
                    </a:lnTo>
                    <a:lnTo>
                      <a:pt x="193" y="390"/>
                    </a:lnTo>
                    <a:lnTo>
                      <a:pt x="193" y="371"/>
                    </a:lnTo>
                    <a:lnTo>
                      <a:pt x="124" y="324"/>
                    </a:lnTo>
                    <a:lnTo>
                      <a:pt x="124" y="324"/>
                    </a:lnTo>
                    <a:lnTo>
                      <a:pt x="126" y="305"/>
                    </a:lnTo>
                    <a:lnTo>
                      <a:pt x="126" y="282"/>
                    </a:lnTo>
                    <a:lnTo>
                      <a:pt x="126" y="3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6" name="Freeform 253"/>
              <p:cNvSpPr>
                <a:spLocks/>
              </p:cNvSpPr>
              <p:nvPr/>
            </p:nvSpPr>
            <p:spPr bwMode="auto">
              <a:xfrm>
                <a:off x="1462" y="632"/>
                <a:ext cx="113" cy="47"/>
              </a:xfrm>
              <a:custGeom>
                <a:avLst/>
                <a:gdLst>
                  <a:gd name="T0" fmla="*/ 113 w 113"/>
                  <a:gd name="T1" fmla="*/ 47 h 47"/>
                  <a:gd name="T2" fmla="*/ 113 w 113"/>
                  <a:gd name="T3" fmla="*/ 39 h 47"/>
                  <a:gd name="T4" fmla="*/ 113 w 113"/>
                  <a:gd name="T5" fmla="*/ 39 h 47"/>
                  <a:gd name="T6" fmla="*/ 113 w 113"/>
                  <a:gd name="T7" fmla="*/ 32 h 47"/>
                  <a:gd name="T8" fmla="*/ 110 w 113"/>
                  <a:gd name="T9" fmla="*/ 23 h 47"/>
                  <a:gd name="T10" fmla="*/ 107 w 113"/>
                  <a:gd name="T11" fmla="*/ 17 h 47"/>
                  <a:gd name="T12" fmla="*/ 102 w 113"/>
                  <a:gd name="T13" fmla="*/ 11 h 47"/>
                  <a:gd name="T14" fmla="*/ 97 w 113"/>
                  <a:gd name="T15" fmla="*/ 7 h 47"/>
                  <a:gd name="T16" fmla="*/ 89 w 113"/>
                  <a:gd name="T17" fmla="*/ 3 h 47"/>
                  <a:gd name="T18" fmla="*/ 82 w 113"/>
                  <a:gd name="T19" fmla="*/ 1 h 47"/>
                  <a:gd name="T20" fmla="*/ 74 w 113"/>
                  <a:gd name="T21" fmla="*/ 0 h 47"/>
                  <a:gd name="T22" fmla="*/ 39 w 113"/>
                  <a:gd name="T23" fmla="*/ 0 h 47"/>
                  <a:gd name="T24" fmla="*/ 39 w 113"/>
                  <a:gd name="T25" fmla="*/ 0 h 47"/>
                  <a:gd name="T26" fmla="*/ 32 w 113"/>
                  <a:gd name="T27" fmla="*/ 1 h 47"/>
                  <a:gd name="T28" fmla="*/ 24 w 113"/>
                  <a:gd name="T29" fmla="*/ 3 h 47"/>
                  <a:gd name="T30" fmla="*/ 17 w 113"/>
                  <a:gd name="T31" fmla="*/ 7 h 47"/>
                  <a:gd name="T32" fmla="*/ 11 w 113"/>
                  <a:gd name="T33" fmla="*/ 11 h 47"/>
                  <a:gd name="T34" fmla="*/ 7 w 113"/>
                  <a:gd name="T35" fmla="*/ 17 h 47"/>
                  <a:gd name="T36" fmla="*/ 3 w 113"/>
                  <a:gd name="T37" fmla="*/ 23 h 47"/>
                  <a:gd name="T38" fmla="*/ 1 w 113"/>
                  <a:gd name="T39" fmla="*/ 32 h 47"/>
                  <a:gd name="T40" fmla="*/ 0 w 113"/>
                  <a:gd name="T41" fmla="*/ 39 h 47"/>
                  <a:gd name="T42" fmla="*/ 0 w 113"/>
                  <a:gd name="T43" fmla="*/ 47 h 47"/>
                  <a:gd name="T44" fmla="*/ 25 w 113"/>
                  <a:gd name="T45" fmla="*/ 47 h 47"/>
                  <a:gd name="T46" fmla="*/ 25 w 113"/>
                  <a:gd name="T47" fmla="*/ 39 h 47"/>
                  <a:gd name="T48" fmla="*/ 25 w 113"/>
                  <a:gd name="T49" fmla="*/ 39 h 47"/>
                  <a:gd name="T50" fmla="*/ 26 w 113"/>
                  <a:gd name="T51" fmla="*/ 34 h 47"/>
                  <a:gd name="T52" fmla="*/ 29 w 113"/>
                  <a:gd name="T53" fmla="*/ 29 h 47"/>
                  <a:gd name="T54" fmla="*/ 34 w 113"/>
                  <a:gd name="T55" fmla="*/ 25 h 47"/>
                  <a:gd name="T56" fmla="*/ 39 w 113"/>
                  <a:gd name="T57" fmla="*/ 24 h 47"/>
                  <a:gd name="T58" fmla="*/ 74 w 113"/>
                  <a:gd name="T59" fmla="*/ 24 h 47"/>
                  <a:gd name="T60" fmla="*/ 74 w 113"/>
                  <a:gd name="T61" fmla="*/ 24 h 47"/>
                  <a:gd name="T62" fmla="*/ 80 w 113"/>
                  <a:gd name="T63" fmla="*/ 25 h 47"/>
                  <a:gd name="T64" fmla="*/ 84 w 113"/>
                  <a:gd name="T65" fmla="*/ 29 h 47"/>
                  <a:gd name="T66" fmla="*/ 88 w 113"/>
                  <a:gd name="T67" fmla="*/ 34 h 47"/>
                  <a:gd name="T68" fmla="*/ 89 w 113"/>
                  <a:gd name="T69" fmla="*/ 39 h 47"/>
                  <a:gd name="T70" fmla="*/ 89 w 113"/>
                  <a:gd name="T71" fmla="*/ 47 h 47"/>
                  <a:gd name="T72" fmla="*/ 113 w 113"/>
                  <a:gd name="T7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3" h="47">
                    <a:moveTo>
                      <a:pt x="113" y="47"/>
                    </a:moveTo>
                    <a:lnTo>
                      <a:pt x="113" y="39"/>
                    </a:lnTo>
                    <a:lnTo>
                      <a:pt x="113" y="39"/>
                    </a:lnTo>
                    <a:lnTo>
                      <a:pt x="113" y="32"/>
                    </a:lnTo>
                    <a:lnTo>
                      <a:pt x="110" y="23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97" y="7"/>
                    </a:lnTo>
                    <a:lnTo>
                      <a:pt x="89" y="3"/>
                    </a:lnTo>
                    <a:lnTo>
                      <a:pt x="82" y="1"/>
                    </a:lnTo>
                    <a:lnTo>
                      <a:pt x="74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5" y="47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6" y="34"/>
                    </a:lnTo>
                    <a:lnTo>
                      <a:pt x="29" y="29"/>
                    </a:lnTo>
                    <a:lnTo>
                      <a:pt x="34" y="25"/>
                    </a:lnTo>
                    <a:lnTo>
                      <a:pt x="39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80" y="25"/>
                    </a:lnTo>
                    <a:lnTo>
                      <a:pt x="84" y="29"/>
                    </a:lnTo>
                    <a:lnTo>
                      <a:pt x="88" y="34"/>
                    </a:lnTo>
                    <a:lnTo>
                      <a:pt x="89" y="39"/>
                    </a:lnTo>
                    <a:lnTo>
                      <a:pt x="89" y="47"/>
                    </a:lnTo>
                    <a:lnTo>
                      <a:pt x="113" y="47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7" name="Freeform 254"/>
              <p:cNvSpPr>
                <a:spLocks/>
              </p:cNvSpPr>
              <p:nvPr/>
            </p:nvSpPr>
            <p:spPr bwMode="auto">
              <a:xfrm>
                <a:off x="1384" y="688"/>
                <a:ext cx="36" cy="197"/>
              </a:xfrm>
              <a:custGeom>
                <a:avLst/>
                <a:gdLst>
                  <a:gd name="T0" fmla="*/ 36 w 36"/>
                  <a:gd name="T1" fmla="*/ 0 h 197"/>
                  <a:gd name="T2" fmla="*/ 15 w 36"/>
                  <a:gd name="T3" fmla="*/ 0 h 197"/>
                  <a:gd name="T4" fmla="*/ 15 w 36"/>
                  <a:gd name="T5" fmla="*/ 0 h 197"/>
                  <a:gd name="T6" fmla="*/ 12 w 36"/>
                  <a:gd name="T7" fmla="*/ 0 h 197"/>
                  <a:gd name="T8" fmla="*/ 9 w 36"/>
                  <a:gd name="T9" fmla="*/ 1 h 197"/>
                  <a:gd name="T10" fmla="*/ 5 w 36"/>
                  <a:gd name="T11" fmla="*/ 4 h 197"/>
                  <a:gd name="T12" fmla="*/ 2 w 36"/>
                  <a:gd name="T13" fmla="*/ 10 h 197"/>
                  <a:gd name="T14" fmla="*/ 1 w 36"/>
                  <a:gd name="T15" fmla="*/ 13 h 197"/>
                  <a:gd name="T16" fmla="*/ 0 w 36"/>
                  <a:gd name="T17" fmla="*/ 16 h 197"/>
                  <a:gd name="T18" fmla="*/ 0 w 36"/>
                  <a:gd name="T19" fmla="*/ 182 h 197"/>
                  <a:gd name="T20" fmla="*/ 0 w 36"/>
                  <a:gd name="T21" fmla="*/ 182 h 197"/>
                  <a:gd name="T22" fmla="*/ 1 w 36"/>
                  <a:gd name="T23" fmla="*/ 184 h 197"/>
                  <a:gd name="T24" fmla="*/ 2 w 36"/>
                  <a:gd name="T25" fmla="*/ 187 h 197"/>
                  <a:gd name="T26" fmla="*/ 5 w 36"/>
                  <a:gd name="T27" fmla="*/ 193 h 197"/>
                  <a:gd name="T28" fmla="*/ 9 w 36"/>
                  <a:gd name="T29" fmla="*/ 196 h 197"/>
                  <a:gd name="T30" fmla="*/ 12 w 36"/>
                  <a:gd name="T31" fmla="*/ 197 h 197"/>
                  <a:gd name="T32" fmla="*/ 15 w 36"/>
                  <a:gd name="T33" fmla="*/ 197 h 197"/>
                  <a:gd name="T34" fmla="*/ 36 w 36"/>
                  <a:gd name="T35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197">
                    <a:moveTo>
                      <a:pt x="36" y="0"/>
                    </a:move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1" y="184"/>
                    </a:lnTo>
                    <a:lnTo>
                      <a:pt x="2" y="187"/>
                    </a:lnTo>
                    <a:lnTo>
                      <a:pt x="5" y="193"/>
                    </a:lnTo>
                    <a:lnTo>
                      <a:pt x="9" y="196"/>
                    </a:lnTo>
                    <a:lnTo>
                      <a:pt x="12" y="197"/>
                    </a:lnTo>
                    <a:lnTo>
                      <a:pt x="15" y="197"/>
                    </a:lnTo>
                    <a:lnTo>
                      <a:pt x="36" y="19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8" name="Rectangle 255"/>
              <p:cNvSpPr>
                <a:spLocks noChangeArrowheads="1"/>
              </p:cNvSpPr>
              <p:nvPr/>
            </p:nvSpPr>
            <p:spPr bwMode="auto">
              <a:xfrm>
                <a:off x="1440" y="688"/>
                <a:ext cx="157" cy="197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9" name="Freeform 256"/>
              <p:cNvSpPr>
                <a:spLocks/>
              </p:cNvSpPr>
              <p:nvPr/>
            </p:nvSpPr>
            <p:spPr bwMode="auto">
              <a:xfrm>
                <a:off x="1618" y="688"/>
                <a:ext cx="35" cy="197"/>
              </a:xfrm>
              <a:custGeom>
                <a:avLst/>
                <a:gdLst>
                  <a:gd name="T0" fmla="*/ 0 w 35"/>
                  <a:gd name="T1" fmla="*/ 197 h 197"/>
                  <a:gd name="T2" fmla="*/ 20 w 35"/>
                  <a:gd name="T3" fmla="*/ 197 h 197"/>
                  <a:gd name="T4" fmla="*/ 20 w 35"/>
                  <a:gd name="T5" fmla="*/ 197 h 197"/>
                  <a:gd name="T6" fmla="*/ 23 w 35"/>
                  <a:gd name="T7" fmla="*/ 197 h 197"/>
                  <a:gd name="T8" fmla="*/ 26 w 35"/>
                  <a:gd name="T9" fmla="*/ 196 h 197"/>
                  <a:gd name="T10" fmla="*/ 31 w 35"/>
                  <a:gd name="T11" fmla="*/ 193 h 197"/>
                  <a:gd name="T12" fmla="*/ 34 w 35"/>
                  <a:gd name="T13" fmla="*/ 187 h 197"/>
                  <a:gd name="T14" fmla="*/ 35 w 35"/>
                  <a:gd name="T15" fmla="*/ 184 h 197"/>
                  <a:gd name="T16" fmla="*/ 35 w 35"/>
                  <a:gd name="T17" fmla="*/ 182 h 197"/>
                  <a:gd name="T18" fmla="*/ 35 w 35"/>
                  <a:gd name="T19" fmla="*/ 16 h 197"/>
                  <a:gd name="T20" fmla="*/ 35 w 35"/>
                  <a:gd name="T21" fmla="*/ 16 h 197"/>
                  <a:gd name="T22" fmla="*/ 35 w 35"/>
                  <a:gd name="T23" fmla="*/ 13 h 197"/>
                  <a:gd name="T24" fmla="*/ 34 w 35"/>
                  <a:gd name="T25" fmla="*/ 10 h 197"/>
                  <a:gd name="T26" fmla="*/ 31 w 35"/>
                  <a:gd name="T27" fmla="*/ 4 h 197"/>
                  <a:gd name="T28" fmla="*/ 26 w 35"/>
                  <a:gd name="T29" fmla="*/ 1 h 197"/>
                  <a:gd name="T30" fmla="*/ 23 w 35"/>
                  <a:gd name="T31" fmla="*/ 0 h 197"/>
                  <a:gd name="T32" fmla="*/ 20 w 35"/>
                  <a:gd name="T33" fmla="*/ 0 h 197"/>
                  <a:gd name="T34" fmla="*/ 0 w 35"/>
                  <a:gd name="T3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197">
                    <a:moveTo>
                      <a:pt x="0" y="197"/>
                    </a:moveTo>
                    <a:lnTo>
                      <a:pt x="20" y="197"/>
                    </a:lnTo>
                    <a:lnTo>
                      <a:pt x="20" y="197"/>
                    </a:lnTo>
                    <a:lnTo>
                      <a:pt x="23" y="197"/>
                    </a:lnTo>
                    <a:lnTo>
                      <a:pt x="26" y="196"/>
                    </a:lnTo>
                    <a:lnTo>
                      <a:pt x="31" y="193"/>
                    </a:lnTo>
                    <a:lnTo>
                      <a:pt x="34" y="187"/>
                    </a:lnTo>
                    <a:lnTo>
                      <a:pt x="35" y="184"/>
                    </a:lnTo>
                    <a:lnTo>
                      <a:pt x="35" y="182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0" name="Freeform 257"/>
              <p:cNvSpPr>
                <a:spLocks/>
              </p:cNvSpPr>
              <p:nvPr/>
            </p:nvSpPr>
            <p:spPr bwMode="auto">
              <a:xfrm>
                <a:off x="267" y="969"/>
                <a:ext cx="294" cy="267"/>
              </a:xfrm>
              <a:custGeom>
                <a:avLst/>
                <a:gdLst>
                  <a:gd name="T0" fmla="*/ 205 w 294"/>
                  <a:gd name="T1" fmla="*/ 115 h 267"/>
                  <a:gd name="T2" fmla="*/ 210 w 294"/>
                  <a:gd name="T3" fmla="*/ 109 h 267"/>
                  <a:gd name="T4" fmla="*/ 218 w 294"/>
                  <a:gd name="T5" fmla="*/ 106 h 267"/>
                  <a:gd name="T6" fmla="*/ 223 w 294"/>
                  <a:gd name="T7" fmla="*/ 107 h 267"/>
                  <a:gd name="T8" fmla="*/ 231 w 294"/>
                  <a:gd name="T9" fmla="*/ 115 h 267"/>
                  <a:gd name="T10" fmla="*/ 232 w 294"/>
                  <a:gd name="T11" fmla="*/ 120 h 267"/>
                  <a:gd name="T12" fmla="*/ 228 w 294"/>
                  <a:gd name="T13" fmla="*/ 131 h 267"/>
                  <a:gd name="T14" fmla="*/ 218 w 294"/>
                  <a:gd name="T15" fmla="*/ 135 h 267"/>
                  <a:gd name="T16" fmla="*/ 214 w 294"/>
                  <a:gd name="T17" fmla="*/ 135 h 267"/>
                  <a:gd name="T18" fmla="*/ 207 w 294"/>
                  <a:gd name="T19" fmla="*/ 131 h 267"/>
                  <a:gd name="T20" fmla="*/ 185 w 294"/>
                  <a:gd name="T21" fmla="*/ 127 h 267"/>
                  <a:gd name="T22" fmla="*/ 154 w 294"/>
                  <a:gd name="T23" fmla="*/ 116 h 267"/>
                  <a:gd name="T24" fmla="*/ 101 w 294"/>
                  <a:gd name="T25" fmla="*/ 78 h 267"/>
                  <a:gd name="T26" fmla="*/ 63 w 294"/>
                  <a:gd name="T27" fmla="*/ 123 h 267"/>
                  <a:gd name="T28" fmla="*/ 13 w 294"/>
                  <a:gd name="T29" fmla="*/ 137 h 267"/>
                  <a:gd name="T30" fmla="*/ 17 w 294"/>
                  <a:gd name="T31" fmla="*/ 145 h 267"/>
                  <a:gd name="T32" fmla="*/ 29 w 294"/>
                  <a:gd name="T33" fmla="*/ 159 h 267"/>
                  <a:gd name="T34" fmla="*/ 36 w 294"/>
                  <a:gd name="T35" fmla="*/ 167 h 267"/>
                  <a:gd name="T36" fmla="*/ 105 w 294"/>
                  <a:gd name="T37" fmla="*/ 230 h 267"/>
                  <a:gd name="T38" fmla="*/ 147 w 294"/>
                  <a:gd name="T39" fmla="*/ 267 h 267"/>
                  <a:gd name="T40" fmla="*/ 226 w 294"/>
                  <a:gd name="T41" fmla="*/ 198 h 267"/>
                  <a:gd name="T42" fmla="*/ 258 w 294"/>
                  <a:gd name="T43" fmla="*/ 167 h 267"/>
                  <a:gd name="T44" fmla="*/ 273 w 294"/>
                  <a:gd name="T45" fmla="*/ 149 h 267"/>
                  <a:gd name="T46" fmla="*/ 285 w 294"/>
                  <a:gd name="T47" fmla="*/ 131 h 267"/>
                  <a:gd name="T48" fmla="*/ 291 w 294"/>
                  <a:gd name="T49" fmla="*/ 112 h 267"/>
                  <a:gd name="T50" fmla="*/ 294 w 294"/>
                  <a:gd name="T51" fmla="*/ 94 h 267"/>
                  <a:gd name="T52" fmla="*/ 294 w 294"/>
                  <a:gd name="T53" fmla="*/ 76 h 267"/>
                  <a:gd name="T54" fmla="*/ 290 w 294"/>
                  <a:gd name="T55" fmla="*/ 60 h 267"/>
                  <a:gd name="T56" fmla="*/ 284 w 294"/>
                  <a:gd name="T57" fmla="*/ 44 h 267"/>
                  <a:gd name="T58" fmla="*/ 275 w 294"/>
                  <a:gd name="T59" fmla="*/ 31 h 267"/>
                  <a:gd name="T60" fmla="*/ 263 w 294"/>
                  <a:gd name="T61" fmla="*/ 19 h 267"/>
                  <a:gd name="T62" fmla="*/ 251 w 294"/>
                  <a:gd name="T63" fmla="*/ 10 h 267"/>
                  <a:gd name="T64" fmla="*/ 235 w 294"/>
                  <a:gd name="T65" fmla="*/ 3 h 267"/>
                  <a:gd name="T66" fmla="*/ 220 w 294"/>
                  <a:gd name="T67" fmla="*/ 0 h 267"/>
                  <a:gd name="T68" fmla="*/ 203 w 294"/>
                  <a:gd name="T69" fmla="*/ 1 h 267"/>
                  <a:gd name="T70" fmla="*/ 184 w 294"/>
                  <a:gd name="T71" fmla="*/ 5 h 267"/>
                  <a:gd name="T72" fmla="*/ 165 w 294"/>
                  <a:gd name="T73" fmla="*/ 14 h 267"/>
                  <a:gd name="T74" fmla="*/ 147 w 294"/>
                  <a:gd name="T75" fmla="*/ 28 h 267"/>
                  <a:gd name="T76" fmla="*/ 139 w 294"/>
                  <a:gd name="T77" fmla="*/ 21 h 267"/>
                  <a:gd name="T78" fmla="*/ 123 w 294"/>
                  <a:gd name="T79" fmla="*/ 11 h 267"/>
                  <a:gd name="T80" fmla="*/ 108 w 294"/>
                  <a:gd name="T81" fmla="*/ 4 h 267"/>
                  <a:gd name="T82" fmla="*/ 92 w 294"/>
                  <a:gd name="T83" fmla="*/ 1 h 267"/>
                  <a:gd name="T84" fmla="*/ 77 w 294"/>
                  <a:gd name="T85" fmla="*/ 0 h 267"/>
                  <a:gd name="T86" fmla="*/ 64 w 294"/>
                  <a:gd name="T87" fmla="*/ 2 h 267"/>
                  <a:gd name="T88" fmla="*/ 50 w 294"/>
                  <a:gd name="T89" fmla="*/ 7 h 267"/>
                  <a:gd name="T90" fmla="*/ 33 w 294"/>
                  <a:gd name="T91" fmla="*/ 18 h 267"/>
                  <a:gd name="T92" fmla="*/ 14 w 294"/>
                  <a:gd name="T93" fmla="*/ 38 h 267"/>
                  <a:gd name="T94" fmla="*/ 3 w 294"/>
                  <a:gd name="T95" fmla="*/ 64 h 267"/>
                  <a:gd name="T96" fmla="*/ 0 w 294"/>
                  <a:gd name="T97" fmla="*/ 94 h 267"/>
                  <a:gd name="T98" fmla="*/ 3 w 294"/>
                  <a:gd name="T99" fmla="*/ 109 h 267"/>
                  <a:gd name="T100" fmla="*/ 7 w 294"/>
                  <a:gd name="T101" fmla="*/ 12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4" h="267">
                    <a:moveTo>
                      <a:pt x="205" y="115"/>
                    </a:moveTo>
                    <a:lnTo>
                      <a:pt x="205" y="115"/>
                    </a:lnTo>
                    <a:lnTo>
                      <a:pt x="207" y="111"/>
                    </a:lnTo>
                    <a:lnTo>
                      <a:pt x="210" y="109"/>
                    </a:lnTo>
                    <a:lnTo>
                      <a:pt x="214" y="107"/>
                    </a:lnTo>
                    <a:lnTo>
                      <a:pt x="218" y="106"/>
                    </a:lnTo>
                    <a:lnTo>
                      <a:pt x="218" y="106"/>
                    </a:lnTo>
                    <a:lnTo>
                      <a:pt x="223" y="107"/>
                    </a:lnTo>
                    <a:lnTo>
                      <a:pt x="228" y="110"/>
                    </a:lnTo>
                    <a:lnTo>
                      <a:pt x="231" y="115"/>
                    </a:lnTo>
                    <a:lnTo>
                      <a:pt x="232" y="120"/>
                    </a:lnTo>
                    <a:lnTo>
                      <a:pt x="232" y="120"/>
                    </a:lnTo>
                    <a:lnTo>
                      <a:pt x="231" y="127"/>
                    </a:lnTo>
                    <a:lnTo>
                      <a:pt x="228" y="131"/>
                    </a:lnTo>
                    <a:lnTo>
                      <a:pt x="223" y="134"/>
                    </a:lnTo>
                    <a:lnTo>
                      <a:pt x="218" y="135"/>
                    </a:lnTo>
                    <a:lnTo>
                      <a:pt x="218" y="135"/>
                    </a:lnTo>
                    <a:lnTo>
                      <a:pt x="214" y="135"/>
                    </a:lnTo>
                    <a:lnTo>
                      <a:pt x="210" y="133"/>
                    </a:lnTo>
                    <a:lnTo>
                      <a:pt x="207" y="131"/>
                    </a:lnTo>
                    <a:lnTo>
                      <a:pt x="205" y="127"/>
                    </a:lnTo>
                    <a:lnTo>
                      <a:pt x="185" y="127"/>
                    </a:lnTo>
                    <a:lnTo>
                      <a:pt x="163" y="163"/>
                    </a:lnTo>
                    <a:lnTo>
                      <a:pt x="154" y="116"/>
                    </a:lnTo>
                    <a:lnTo>
                      <a:pt x="127" y="211"/>
                    </a:lnTo>
                    <a:lnTo>
                      <a:pt x="101" y="78"/>
                    </a:lnTo>
                    <a:lnTo>
                      <a:pt x="84" y="155"/>
                    </a:lnTo>
                    <a:lnTo>
                      <a:pt x="63" y="123"/>
                    </a:lnTo>
                    <a:lnTo>
                      <a:pt x="53" y="137"/>
                    </a:lnTo>
                    <a:lnTo>
                      <a:pt x="13" y="137"/>
                    </a:lnTo>
                    <a:lnTo>
                      <a:pt x="13" y="137"/>
                    </a:lnTo>
                    <a:lnTo>
                      <a:pt x="17" y="145"/>
                    </a:lnTo>
                    <a:lnTo>
                      <a:pt x="24" y="152"/>
                    </a:lnTo>
                    <a:lnTo>
                      <a:pt x="29" y="159"/>
                    </a:lnTo>
                    <a:lnTo>
                      <a:pt x="36" y="167"/>
                    </a:lnTo>
                    <a:lnTo>
                      <a:pt x="36" y="167"/>
                    </a:lnTo>
                    <a:lnTo>
                      <a:pt x="68" y="198"/>
                    </a:lnTo>
                    <a:lnTo>
                      <a:pt x="105" y="230"/>
                    </a:lnTo>
                    <a:lnTo>
                      <a:pt x="147" y="267"/>
                    </a:lnTo>
                    <a:lnTo>
                      <a:pt x="147" y="267"/>
                    </a:lnTo>
                    <a:lnTo>
                      <a:pt x="190" y="230"/>
                    </a:lnTo>
                    <a:lnTo>
                      <a:pt x="226" y="198"/>
                    </a:lnTo>
                    <a:lnTo>
                      <a:pt x="258" y="167"/>
                    </a:lnTo>
                    <a:lnTo>
                      <a:pt x="258" y="167"/>
                    </a:lnTo>
                    <a:lnTo>
                      <a:pt x="266" y="158"/>
                    </a:lnTo>
                    <a:lnTo>
                      <a:pt x="273" y="149"/>
                    </a:lnTo>
                    <a:lnTo>
                      <a:pt x="280" y="140"/>
                    </a:lnTo>
                    <a:lnTo>
                      <a:pt x="285" y="131"/>
                    </a:lnTo>
                    <a:lnTo>
                      <a:pt x="288" y="121"/>
                    </a:lnTo>
                    <a:lnTo>
                      <a:pt x="291" y="112"/>
                    </a:lnTo>
                    <a:lnTo>
                      <a:pt x="293" y="103"/>
                    </a:lnTo>
                    <a:lnTo>
                      <a:pt x="294" y="94"/>
                    </a:lnTo>
                    <a:lnTo>
                      <a:pt x="294" y="85"/>
                    </a:lnTo>
                    <a:lnTo>
                      <a:pt x="294" y="76"/>
                    </a:lnTo>
                    <a:lnTo>
                      <a:pt x="292" y="68"/>
                    </a:lnTo>
                    <a:lnTo>
                      <a:pt x="290" y="60"/>
                    </a:lnTo>
                    <a:lnTo>
                      <a:pt x="288" y="51"/>
                    </a:lnTo>
                    <a:lnTo>
                      <a:pt x="284" y="44"/>
                    </a:lnTo>
                    <a:lnTo>
                      <a:pt x="280" y="37"/>
                    </a:lnTo>
                    <a:lnTo>
                      <a:pt x="275" y="31"/>
                    </a:lnTo>
                    <a:lnTo>
                      <a:pt x="269" y="25"/>
                    </a:lnTo>
                    <a:lnTo>
                      <a:pt x="263" y="19"/>
                    </a:lnTo>
                    <a:lnTo>
                      <a:pt x="257" y="14"/>
                    </a:lnTo>
                    <a:lnTo>
                      <a:pt x="251" y="10"/>
                    </a:lnTo>
                    <a:lnTo>
                      <a:pt x="244" y="6"/>
                    </a:lnTo>
                    <a:lnTo>
                      <a:pt x="235" y="3"/>
                    </a:lnTo>
                    <a:lnTo>
                      <a:pt x="228" y="2"/>
                    </a:lnTo>
                    <a:lnTo>
                      <a:pt x="220" y="0"/>
                    </a:lnTo>
                    <a:lnTo>
                      <a:pt x="211" y="0"/>
                    </a:lnTo>
                    <a:lnTo>
                      <a:pt x="203" y="1"/>
                    </a:lnTo>
                    <a:lnTo>
                      <a:pt x="193" y="2"/>
                    </a:lnTo>
                    <a:lnTo>
                      <a:pt x="184" y="5"/>
                    </a:lnTo>
                    <a:lnTo>
                      <a:pt x="175" y="9"/>
                    </a:lnTo>
                    <a:lnTo>
                      <a:pt x="165" y="14"/>
                    </a:lnTo>
                    <a:lnTo>
                      <a:pt x="156" y="20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39" y="21"/>
                    </a:lnTo>
                    <a:lnTo>
                      <a:pt x="132" y="15"/>
                    </a:lnTo>
                    <a:lnTo>
                      <a:pt x="123" y="11"/>
                    </a:lnTo>
                    <a:lnTo>
                      <a:pt x="115" y="7"/>
                    </a:lnTo>
                    <a:lnTo>
                      <a:pt x="108" y="4"/>
                    </a:lnTo>
                    <a:lnTo>
                      <a:pt x="100" y="2"/>
                    </a:lnTo>
                    <a:lnTo>
                      <a:pt x="92" y="1"/>
                    </a:lnTo>
                    <a:lnTo>
                      <a:pt x="84" y="0"/>
                    </a:lnTo>
                    <a:lnTo>
                      <a:pt x="77" y="0"/>
                    </a:lnTo>
                    <a:lnTo>
                      <a:pt x="70" y="1"/>
                    </a:lnTo>
                    <a:lnTo>
                      <a:pt x="64" y="2"/>
                    </a:lnTo>
                    <a:lnTo>
                      <a:pt x="56" y="4"/>
                    </a:lnTo>
                    <a:lnTo>
                      <a:pt x="50" y="7"/>
                    </a:lnTo>
                    <a:lnTo>
                      <a:pt x="44" y="9"/>
                    </a:lnTo>
                    <a:lnTo>
                      <a:pt x="33" y="18"/>
                    </a:lnTo>
                    <a:lnTo>
                      <a:pt x="23" y="27"/>
                    </a:lnTo>
                    <a:lnTo>
                      <a:pt x="14" y="38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0" y="78"/>
                    </a:lnTo>
                    <a:lnTo>
                      <a:pt x="0" y="94"/>
                    </a:lnTo>
                    <a:lnTo>
                      <a:pt x="1" y="102"/>
                    </a:lnTo>
                    <a:lnTo>
                      <a:pt x="3" y="109"/>
                    </a:lnTo>
                    <a:lnTo>
                      <a:pt x="5" y="117"/>
                    </a:lnTo>
                    <a:lnTo>
                      <a:pt x="7" y="1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1" name="Freeform 258"/>
              <p:cNvSpPr>
                <a:spLocks/>
              </p:cNvSpPr>
              <p:nvPr/>
            </p:nvSpPr>
            <p:spPr bwMode="auto">
              <a:xfrm>
                <a:off x="1173" y="1701"/>
                <a:ext cx="291" cy="267"/>
              </a:xfrm>
              <a:custGeom>
                <a:avLst/>
                <a:gdLst>
                  <a:gd name="T0" fmla="*/ 141 w 291"/>
                  <a:gd name="T1" fmla="*/ 32 h 267"/>
                  <a:gd name="T2" fmla="*/ 141 w 291"/>
                  <a:gd name="T3" fmla="*/ 32 h 267"/>
                  <a:gd name="T4" fmla="*/ 140 w 291"/>
                  <a:gd name="T5" fmla="*/ 32 h 267"/>
                  <a:gd name="T6" fmla="*/ 140 w 291"/>
                  <a:gd name="T7" fmla="*/ 32 h 267"/>
                  <a:gd name="T8" fmla="*/ 13 w 291"/>
                  <a:gd name="T9" fmla="*/ 160 h 267"/>
                  <a:gd name="T10" fmla="*/ 13 w 291"/>
                  <a:gd name="T11" fmla="*/ 160 h 267"/>
                  <a:gd name="T12" fmla="*/ 7 w 291"/>
                  <a:gd name="T13" fmla="*/ 167 h 267"/>
                  <a:gd name="T14" fmla="*/ 3 w 291"/>
                  <a:gd name="T15" fmla="*/ 175 h 267"/>
                  <a:gd name="T16" fmla="*/ 1 w 291"/>
                  <a:gd name="T17" fmla="*/ 183 h 267"/>
                  <a:gd name="T18" fmla="*/ 0 w 291"/>
                  <a:gd name="T19" fmla="*/ 192 h 267"/>
                  <a:gd name="T20" fmla="*/ 1 w 291"/>
                  <a:gd name="T21" fmla="*/ 201 h 267"/>
                  <a:gd name="T22" fmla="*/ 3 w 291"/>
                  <a:gd name="T23" fmla="*/ 209 h 267"/>
                  <a:gd name="T24" fmla="*/ 7 w 291"/>
                  <a:gd name="T25" fmla="*/ 217 h 267"/>
                  <a:gd name="T26" fmla="*/ 13 w 291"/>
                  <a:gd name="T27" fmla="*/ 225 h 267"/>
                  <a:gd name="T28" fmla="*/ 42 w 291"/>
                  <a:gd name="T29" fmla="*/ 253 h 267"/>
                  <a:gd name="T30" fmla="*/ 42 w 291"/>
                  <a:gd name="T31" fmla="*/ 253 h 267"/>
                  <a:gd name="T32" fmla="*/ 49 w 291"/>
                  <a:gd name="T33" fmla="*/ 259 h 267"/>
                  <a:gd name="T34" fmla="*/ 58 w 291"/>
                  <a:gd name="T35" fmla="*/ 264 h 267"/>
                  <a:gd name="T36" fmla="*/ 66 w 291"/>
                  <a:gd name="T37" fmla="*/ 266 h 267"/>
                  <a:gd name="T38" fmla="*/ 74 w 291"/>
                  <a:gd name="T39" fmla="*/ 267 h 267"/>
                  <a:gd name="T40" fmla="*/ 83 w 291"/>
                  <a:gd name="T41" fmla="*/ 266 h 267"/>
                  <a:gd name="T42" fmla="*/ 92 w 291"/>
                  <a:gd name="T43" fmla="*/ 264 h 267"/>
                  <a:gd name="T44" fmla="*/ 100 w 291"/>
                  <a:gd name="T45" fmla="*/ 259 h 267"/>
                  <a:gd name="T46" fmla="*/ 107 w 291"/>
                  <a:gd name="T47" fmla="*/ 253 h 267"/>
                  <a:gd name="T48" fmla="*/ 278 w 291"/>
                  <a:gd name="T49" fmla="*/ 83 h 267"/>
                  <a:gd name="T50" fmla="*/ 278 w 291"/>
                  <a:gd name="T51" fmla="*/ 83 h 267"/>
                  <a:gd name="T52" fmla="*/ 284 w 291"/>
                  <a:gd name="T53" fmla="*/ 75 h 267"/>
                  <a:gd name="T54" fmla="*/ 288 w 291"/>
                  <a:gd name="T55" fmla="*/ 67 h 267"/>
                  <a:gd name="T56" fmla="*/ 290 w 291"/>
                  <a:gd name="T57" fmla="*/ 59 h 267"/>
                  <a:gd name="T58" fmla="*/ 291 w 291"/>
                  <a:gd name="T59" fmla="*/ 50 h 267"/>
                  <a:gd name="T60" fmla="*/ 290 w 291"/>
                  <a:gd name="T61" fmla="*/ 41 h 267"/>
                  <a:gd name="T62" fmla="*/ 288 w 291"/>
                  <a:gd name="T63" fmla="*/ 33 h 267"/>
                  <a:gd name="T64" fmla="*/ 284 w 291"/>
                  <a:gd name="T65" fmla="*/ 25 h 267"/>
                  <a:gd name="T66" fmla="*/ 278 w 291"/>
                  <a:gd name="T67" fmla="*/ 18 h 267"/>
                  <a:gd name="T68" fmla="*/ 278 w 291"/>
                  <a:gd name="T69" fmla="*/ 18 h 267"/>
                  <a:gd name="T70" fmla="*/ 262 w 291"/>
                  <a:gd name="T71" fmla="*/ 2 h 267"/>
                  <a:gd name="T72" fmla="*/ 262 w 291"/>
                  <a:gd name="T73" fmla="*/ 2 h 267"/>
                  <a:gd name="T74" fmla="*/ 260 w 291"/>
                  <a:gd name="T75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1" h="267">
                    <a:moveTo>
                      <a:pt x="141" y="32"/>
                    </a:moveTo>
                    <a:lnTo>
                      <a:pt x="141" y="32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7" y="167"/>
                    </a:lnTo>
                    <a:lnTo>
                      <a:pt x="3" y="175"/>
                    </a:lnTo>
                    <a:lnTo>
                      <a:pt x="1" y="183"/>
                    </a:lnTo>
                    <a:lnTo>
                      <a:pt x="0" y="192"/>
                    </a:lnTo>
                    <a:lnTo>
                      <a:pt x="1" y="201"/>
                    </a:lnTo>
                    <a:lnTo>
                      <a:pt x="3" y="209"/>
                    </a:lnTo>
                    <a:lnTo>
                      <a:pt x="7" y="217"/>
                    </a:lnTo>
                    <a:lnTo>
                      <a:pt x="13" y="225"/>
                    </a:lnTo>
                    <a:lnTo>
                      <a:pt x="42" y="253"/>
                    </a:lnTo>
                    <a:lnTo>
                      <a:pt x="42" y="253"/>
                    </a:lnTo>
                    <a:lnTo>
                      <a:pt x="49" y="259"/>
                    </a:lnTo>
                    <a:lnTo>
                      <a:pt x="58" y="264"/>
                    </a:lnTo>
                    <a:lnTo>
                      <a:pt x="66" y="266"/>
                    </a:lnTo>
                    <a:lnTo>
                      <a:pt x="74" y="267"/>
                    </a:lnTo>
                    <a:lnTo>
                      <a:pt x="83" y="266"/>
                    </a:lnTo>
                    <a:lnTo>
                      <a:pt x="92" y="264"/>
                    </a:lnTo>
                    <a:lnTo>
                      <a:pt x="100" y="259"/>
                    </a:lnTo>
                    <a:lnTo>
                      <a:pt x="107" y="253"/>
                    </a:lnTo>
                    <a:lnTo>
                      <a:pt x="278" y="83"/>
                    </a:lnTo>
                    <a:lnTo>
                      <a:pt x="278" y="83"/>
                    </a:lnTo>
                    <a:lnTo>
                      <a:pt x="284" y="75"/>
                    </a:lnTo>
                    <a:lnTo>
                      <a:pt x="288" y="67"/>
                    </a:lnTo>
                    <a:lnTo>
                      <a:pt x="290" y="59"/>
                    </a:lnTo>
                    <a:lnTo>
                      <a:pt x="291" y="50"/>
                    </a:lnTo>
                    <a:lnTo>
                      <a:pt x="290" y="41"/>
                    </a:lnTo>
                    <a:lnTo>
                      <a:pt x="288" y="33"/>
                    </a:lnTo>
                    <a:lnTo>
                      <a:pt x="284" y="25"/>
                    </a:lnTo>
                    <a:lnTo>
                      <a:pt x="278" y="18"/>
                    </a:lnTo>
                    <a:lnTo>
                      <a:pt x="278" y="18"/>
                    </a:lnTo>
                    <a:lnTo>
                      <a:pt x="262" y="2"/>
                    </a:lnTo>
                    <a:lnTo>
                      <a:pt x="262" y="2"/>
                    </a:lnTo>
                    <a:lnTo>
                      <a:pt x="26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2" name="Freeform 259"/>
              <p:cNvSpPr>
                <a:spLocks/>
              </p:cNvSpPr>
              <p:nvPr/>
            </p:nvSpPr>
            <p:spPr bwMode="auto">
              <a:xfrm>
                <a:off x="1259" y="1812"/>
                <a:ext cx="19" cy="20"/>
              </a:xfrm>
              <a:custGeom>
                <a:avLst/>
                <a:gdLst>
                  <a:gd name="T0" fmla="*/ 17 w 19"/>
                  <a:gd name="T1" fmla="*/ 17 h 20"/>
                  <a:gd name="T2" fmla="*/ 17 w 19"/>
                  <a:gd name="T3" fmla="*/ 17 h 20"/>
                  <a:gd name="T4" fmla="*/ 14 w 19"/>
                  <a:gd name="T5" fmla="*/ 19 h 20"/>
                  <a:gd name="T6" fmla="*/ 10 w 19"/>
                  <a:gd name="T7" fmla="*/ 20 h 20"/>
                  <a:gd name="T8" fmla="*/ 7 w 19"/>
                  <a:gd name="T9" fmla="*/ 19 h 20"/>
                  <a:gd name="T10" fmla="*/ 3 w 19"/>
                  <a:gd name="T11" fmla="*/ 17 h 20"/>
                  <a:gd name="T12" fmla="*/ 3 w 19"/>
                  <a:gd name="T13" fmla="*/ 17 h 20"/>
                  <a:gd name="T14" fmla="*/ 1 w 19"/>
                  <a:gd name="T15" fmla="*/ 14 h 20"/>
                  <a:gd name="T16" fmla="*/ 0 w 19"/>
                  <a:gd name="T17" fmla="*/ 10 h 20"/>
                  <a:gd name="T18" fmla="*/ 1 w 19"/>
                  <a:gd name="T19" fmla="*/ 7 h 20"/>
                  <a:gd name="T20" fmla="*/ 3 w 19"/>
                  <a:gd name="T21" fmla="*/ 3 h 20"/>
                  <a:gd name="T22" fmla="*/ 3 w 19"/>
                  <a:gd name="T23" fmla="*/ 3 h 20"/>
                  <a:gd name="T24" fmla="*/ 7 w 19"/>
                  <a:gd name="T25" fmla="*/ 1 h 20"/>
                  <a:gd name="T26" fmla="*/ 10 w 19"/>
                  <a:gd name="T27" fmla="*/ 0 h 20"/>
                  <a:gd name="T28" fmla="*/ 14 w 19"/>
                  <a:gd name="T29" fmla="*/ 1 h 20"/>
                  <a:gd name="T30" fmla="*/ 17 w 19"/>
                  <a:gd name="T31" fmla="*/ 3 h 20"/>
                  <a:gd name="T32" fmla="*/ 17 w 19"/>
                  <a:gd name="T33" fmla="*/ 3 h 20"/>
                  <a:gd name="T34" fmla="*/ 19 w 19"/>
                  <a:gd name="T35" fmla="*/ 7 h 20"/>
                  <a:gd name="T36" fmla="*/ 19 w 19"/>
                  <a:gd name="T37" fmla="*/ 10 h 20"/>
                  <a:gd name="T38" fmla="*/ 19 w 19"/>
                  <a:gd name="T39" fmla="*/ 14 h 20"/>
                  <a:gd name="T40" fmla="*/ 17 w 19"/>
                  <a:gd name="T41" fmla="*/ 17 h 20"/>
                  <a:gd name="T42" fmla="*/ 17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0" y="20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3" name="Freeform 260"/>
              <p:cNvSpPr>
                <a:spLocks/>
              </p:cNvSpPr>
              <p:nvPr/>
            </p:nvSpPr>
            <p:spPr bwMode="auto">
              <a:xfrm>
                <a:off x="1309" y="1763"/>
                <a:ext cx="19" cy="19"/>
              </a:xfrm>
              <a:custGeom>
                <a:avLst/>
                <a:gdLst>
                  <a:gd name="T0" fmla="*/ 3 w 19"/>
                  <a:gd name="T1" fmla="*/ 3 h 19"/>
                  <a:gd name="T2" fmla="*/ 3 w 19"/>
                  <a:gd name="T3" fmla="*/ 3 h 19"/>
                  <a:gd name="T4" fmla="*/ 6 w 19"/>
                  <a:gd name="T5" fmla="*/ 1 h 19"/>
                  <a:gd name="T6" fmla="*/ 9 w 19"/>
                  <a:gd name="T7" fmla="*/ 0 h 19"/>
                  <a:gd name="T8" fmla="*/ 13 w 19"/>
                  <a:gd name="T9" fmla="*/ 1 h 19"/>
                  <a:gd name="T10" fmla="*/ 16 w 19"/>
                  <a:gd name="T11" fmla="*/ 3 h 19"/>
                  <a:gd name="T12" fmla="*/ 16 w 19"/>
                  <a:gd name="T13" fmla="*/ 3 h 19"/>
                  <a:gd name="T14" fmla="*/ 18 w 19"/>
                  <a:gd name="T15" fmla="*/ 6 h 19"/>
                  <a:gd name="T16" fmla="*/ 19 w 19"/>
                  <a:gd name="T17" fmla="*/ 9 h 19"/>
                  <a:gd name="T18" fmla="*/ 18 w 19"/>
                  <a:gd name="T19" fmla="*/ 13 h 19"/>
                  <a:gd name="T20" fmla="*/ 16 w 19"/>
                  <a:gd name="T21" fmla="*/ 16 h 19"/>
                  <a:gd name="T22" fmla="*/ 16 w 19"/>
                  <a:gd name="T23" fmla="*/ 16 h 19"/>
                  <a:gd name="T24" fmla="*/ 13 w 19"/>
                  <a:gd name="T25" fmla="*/ 19 h 19"/>
                  <a:gd name="T26" fmla="*/ 9 w 19"/>
                  <a:gd name="T27" fmla="*/ 19 h 19"/>
                  <a:gd name="T28" fmla="*/ 6 w 19"/>
                  <a:gd name="T29" fmla="*/ 19 h 19"/>
                  <a:gd name="T30" fmla="*/ 3 w 19"/>
                  <a:gd name="T31" fmla="*/ 16 h 19"/>
                  <a:gd name="T32" fmla="*/ 3 w 19"/>
                  <a:gd name="T33" fmla="*/ 16 h 19"/>
                  <a:gd name="T34" fmla="*/ 1 w 19"/>
                  <a:gd name="T35" fmla="*/ 13 h 19"/>
                  <a:gd name="T36" fmla="*/ 0 w 19"/>
                  <a:gd name="T37" fmla="*/ 9 h 19"/>
                  <a:gd name="T38" fmla="*/ 1 w 19"/>
                  <a:gd name="T39" fmla="*/ 6 h 19"/>
                  <a:gd name="T40" fmla="*/ 3 w 19"/>
                  <a:gd name="T41" fmla="*/ 3 h 19"/>
                  <a:gd name="T42" fmla="*/ 3 w 19"/>
                  <a:gd name="T4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9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19" y="9"/>
                    </a:lnTo>
                    <a:lnTo>
                      <a:pt x="18" y="13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3" y="19"/>
                    </a:lnTo>
                    <a:lnTo>
                      <a:pt x="9" y="19"/>
                    </a:lnTo>
                    <a:lnTo>
                      <a:pt x="6" y="19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4" name="Freeform 261"/>
              <p:cNvSpPr>
                <a:spLocks/>
              </p:cNvSpPr>
              <p:nvPr/>
            </p:nvSpPr>
            <p:spPr bwMode="auto">
              <a:xfrm>
                <a:off x="1284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3 w 20"/>
                  <a:gd name="T5" fmla="*/ 19 h 20"/>
                  <a:gd name="T6" fmla="*/ 9 w 20"/>
                  <a:gd name="T7" fmla="*/ 20 h 20"/>
                  <a:gd name="T8" fmla="*/ 6 w 20"/>
                  <a:gd name="T9" fmla="*/ 19 h 20"/>
                  <a:gd name="T10" fmla="*/ 3 w 20"/>
                  <a:gd name="T11" fmla="*/ 17 h 20"/>
                  <a:gd name="T12" fmla="*/ 3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3 w 20"/>
                  <a:gd name="T21" fmla="*/ 3 h 20"/>
                  <a:gd name="T22" fmla="*/ 3 w 20"/>
                  <a:gd name="T23" fmla="*/ 3 h 20"/>
                  <a:gd name="T24" fmla="*/ 6 w 20"/>
                  <a:gd name="T25" fmla="*/ 1 h 20"/>
                  <a:gd name="T26" fmla="*/ 9 w 20"/>
                  <a:gd name="T27" fmla="*/ 0 h 20"/>
                  <a:gd name="T28" fmla="*/ 13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5" name="Freeform 262"/>
              <p:cNvSpPr>
                <a:spLocks/>
              </p:cNvSpPr>
              <p:nvPr/>
            </p:nvSpPr>
            <p:spPr bwMode="auto">
              <a:xfrm>
                <a:off x="1284" y="1788"/>
                <a:ext cx="20" cy="18"/>
              </a:xfrm>
              <a:custGeom>
                <a:avLst/>
                <a:gdLst>
                  <a:gd name="T0" fmla="*/ 17 w 20"/>
                  <a:gd name="T1" fmla="*/ 16 h 18"/>
                  <a:gd name="T2" fmla="*/ 17 w 20"/>
                  <a:gd name="T3" fmla="*/ 16 h 18"/>
                  <a:gd name="T4" fmla="*/ 13 w 20"/>
                  <a:gd name="T5" fmla="*/ 18 h 18"/>
                  <a:gd name="T6" fmla="*/ 9 w 20"/>
                  <a:gd name="T7" fmla="*/ 18 h 18"/>
                  <a:gd name="T8" fmla="*/ 6 w 20"/>
                  <a:gd name="T9" fmla="*/ 18 h 18"/>
                  <a:gd name="T10" fmla="*/ 3 w 20"/>
                  <a:gd name="T11" fmla="*/ 16 h 18"/>
                  <a:gd name="T12" fmla="*/ 3 w 20"/>
                  <a:gd name="T13" fmla="*/ 16 h 18"/>
                  <a:gd name="T14" fmla="*/ 1 w 20"/>
                  <a:gd name="T15" fmla="*/ 13 h 18"/>
                  <a:gd name="T16" fmla="*/ 0 w 20"/>
                  <a:gd name="T17" fmla="*/ 9 h 18"/>
                  <a:gd name="T18" fmla="*/ 1 w 20"/>
                  <a:gd name="T19" fmla="*/ 6 h 18"/>
                  <a:gd name="T20" fmla="*/ 3 w 20"/>
                  <a:gd name="T21" fmla="*/ 3 h 18"/>
                  <a:gd name="T22" fmla="*/ 3 w 20"/>
                  <a:gd name="T23" fmla="*/ 3 h 18"/>
                  <a:gd name="T24" fmla="*/ 6 w 20"/>
                  <a:gd name="T25" fmla="*/ 1 h 18"/>
                  <a:gd name="T26" fmla="*/ 9 w 20"/>
                  <a:gd name="T27" fmla="*/ 0 h 18"/>
                  <a:gd name="T28" fmla="*/ 13 w 20"/>
                  <a:gd name="T29" fmla="*/ 1 h 18"/>
                  <a:gd name="T30" fmla="*/ 17 w 20"/>
                  <a:gd name="T31" fmla="*/ 3 h 18"/>
                  <a:gd name="T32" fmla="*/ 17 w 20"/>
                  <a:gd name="T33" fmla="*/ 3 h 18"/>
                  <a:gd name="T34" fmla="*/ 19 w 20"/>
                  <a:gd name="T35" fmla="*/ 6 h 18"/>
                  <a:gd name="T36" fmla="*/ 20 w 20"/>
                  <a:gd name="T37" fmla="*/ 9 h 18"/>
                  <a:gd name="T38" fmla="*/ 19 w 20"/>
                  <a:gd name="T39" fmla="*/ 13 h 18"/>
                  <a:gd name="T40" fmla="*/ 17 w 20"/>
                  <a:gd name="T41" fmla="*/ 16 h 18"/>
                  <a:gd name="T42" fmla="*/ 17 w 20"/>
                  <a:gd name="T4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7" y="16"/>
                    </a:moveTo>
                    <a:lnTo>
                      <a:pt x="17" y="16"/>
                    </a:lnTo>
                    <a:lnTo>
                      <a:pt x="13" y="18"/>
                    </a:lnTo>
                    <a:lnTo>
                      <a:pt x="9" y="18"/>
                    </a:lnTo>
                    <a:lnTo>
                      <a:pt x="6" y="18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6" name="Freeform 263"/>
              <p:cNvSpPr>
                <a:spLocks/>
              </p:cNvSpPr>
              <p:nvPr/>
            </p:nvSpPr>
            <p:spPr bwMode="auto">
              <a:xfrm>
                <a:off x="1309" y="1812"/>
                <a:ext cx="19" cy="20"/>
              </a:xfrm>
              <a:custGeom>
                <a:avLst/>
                <a:gdLst>
                  <a:gd name="T0" fmla="*/ 3 w 19"/>
                  <a:gd name="T1" fmla="*/ 3 h 20"/>
                  <a:gd name="T2" fmla="*/ 3 w 19"/>
                  <a:gd name="T3" fmla="*/ 3 h 20"/>
                  <a:gd name="T4" fmla="*/ 6 w 19"/>
                  <a:gd name="T5" fmla="*/ 1 h 20"/>
                  <a:gd name="T6" fmla="*/ 9 w 19"/>
                  <a:gd name="T7" fmla="*/ 0 h 20"/>
                  <a:gd name="T8" fmla="*/ 13 w 19"/>
                  <a:gd name="T9" fmla="*/ 1 h 20"/>
                  <a:gd name="T10" fmla="*/ 16 w 19"/>
                  <a:gd name="T11" fmla="*/ 3 h 20"/>
                  <a:gd name="T12" fmla="*/ 16 w 19"/>
                  <a:gd name="T13" fmla="*/ 3 h 20"/>
                  <a:gd name="T14" fmla="*/ 18 w 19"/>
                  <a:gd name="T15" fmla="*/ 7 h 20"/>
                  <a:gd name="T16" fmla="*/ 19 w 19"/>
                  <a:gd name="T17" fmla="*/ 10 h 20"/>
                  <a:gd name="T18" fmla="*/ 18 w 19"/>
                  <a:gd name="T19" fmla="*/ 14 h 20"/>
                  <a:gd name="T20" fmla="*/ 16 w 19"/>
                  <a:gd name="T21" fmla="*/ 17 h 20"/>
                  <a:gd name="T22" fmla="*/ 16 w 19"/>
                  <a:gd name="T23" fmla="*/ 17 h 20"/>
                  <a:gd name="T24" fmla="*/ 13 w 19"/>
                  <a:gd name="T25" fmla="*/ 19 h 20"/>
                  <a:gd name="T26" fmla="*/ 9 w 19"/>
                  <a:gd name="T27" fmla="*/ 20 h 20"/>
                  <a:gd name="T28" fmla="*/ 6 w 19"/>
                  <a:gd name="T29" fmla="*/ 19 h 20"/>
                  <a:gd name="T30" fmla="*/ 3 w 19"/>
                  <a:gd name="T31" fmla="*/ 17 h 20"/>
                  <a:gd name="T32" fmla="*/ 3 w 19"/>
                  <a:gd name="T33" fmla="*/ 17 h 20"/>
                  <a:gd name="T34" fmla="*/ 1 w 19"/>
                  <a:gd name="T35" fmla="*/ 14 h 20"/>
                  <a:gd name="T36" fmla="*/ 0 w 19"/>
                  <a:gd name="T37" fmla="*/ 10 h 20"/>
                  <a:gd name="T38" fmla="*/ 1 w 19"/>
                  <a:gd name="T39" fmla="*/ 7 h 20"/>
                  <a:gd name="T40" fmla="*/ 3 w 19"/>
                  <a:gd name="T41" fmla="*/ 3 h 20"/>
                  <a:gd name="T42" fmla="*/ 3 w 19"/>
                  <a:gd name="T43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7" name="Freeform 264"/>
              <p:cNvSpPr>
                <a:spLocks/>
              </p:cNvSpPr>
              <p:nvPr/>
            </p:nvSpPr>
            <p:spPr bwMode="auto">
              <a:xfrm>
                <a:off x="1309" y="1863"/>
                <a:ext cx="19" cy="18"/>
              </a:xfrm>
              <a:custGeom>
                <a:avLst/>
                <a:gdLst>
                  <a:gd name="T0" fmla="*/ 16 w 19"/>
                  <a:gd name="T1" fmla="*/ 15 h 18"/>
                  <a:gd name="T2" fmla="*/ 16 w 19"/>
                  <a:gd name="T3" fmla="*/ 15 h 18"/>
                  <a:gd name="T4" fmla="*/ 13 w 19"/>
                  <a:gd name="T5" fmla="*/ 17 h 18"/>
                  <a:gd name="T6" fmla="*/ 9 w 19"/>
                  <a:gd name="T7" fmla="*/ 18 h 18"/>
                  <a:gd name="T8" fmla="*/ 6 w 19"/>
                  <a:gd name="T9" fmla="*/ 17 h 18"/>
                  <a:gd name="T10" fmla="*/ 3 w 19"/>
                  <a:gd name="T11" fmla="*/ 15 h 18"/>
                  <a:gd name="T12" fmla="*/ 3 w 19"/>
                  <a:gd name="T13" fmla="*/ 15 h 18"/>
                  <a:gd name="T14" fmla="*/ 1 w 19"/>
                  <a:gd name="T15" fmla="*/ 12 h 18"/>
                  <a:gd name="T16" fmla="*/ 0 w 19"/>
                  <a:gd name="T17" fmla="*/ 9 h 18"/>
                  <a:gd name="T18" fmla="*/ 1 w 19"/>
                  <a:gd name="T19" fmla="*/ 5 h 18"/>
                  <a:gd name="T20" fmla="*/ 3 w 19"/>
                  <a:gd name="T21" fmla="*/ 2 h 18"/>
                  <a:gd name="T22" fmla="*/ 3 w 19"/>
                  <a:gd name="T23" fmla="*/ 2 h 18"/>
                  <a:gd name="T24" fmla="*/ 6 w 19"/>
                  <a:gd name="T25" fmla="*/ 0 h 18"/>
                  <a:gd name="T26" fmla="*/ 9 w 19"/>
                  <a:gd name="T27" fmla="*/ 0 h 18"/>
                  <a:gd name="T28" fmla="*/ 13 w 19"/>
                  <a:gd name="T29" fmla="*/ 0 h 18"/>
                  <a:gd name="T30" fmla="*/ 16 w 19"/>
                  <a:gd name="T31" fmla="*/ 2 h 18"/>
                  <a:gd name="T32" fmla="*/ 16 w 19"/>
                  <a:gd name="T33" fmla="*/ 2 h 18"/>
                  <a:gd name="T34" fmla="*/ 18 w 19"/>
                  <a:gd name="T35" fmla="*/ 5 h 18"/>
                  <a:gd name="T36" fmla="*/ 19 w 19"/>
                  <a:gd name="T37" fmla="*/ 9 h 18"/>
                  <a:gd name="T38" fmla="*/ 18 w 19"/>
                  <a:gd name="T39" fmla="*/ 12 h 18"/>
                  <a:gd name="T40" fmla="*/ 16 w 19"/>
                  <a:gd name="T41" fmla="*/ 15 h 18"/>
                  <a:gd name="T42" fmla="*/ 16 w 19"/>
                  <a:gd name="T43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8">
                    <a:moveTo>
                      <a:pt x="16" y="15"/>
                    </a:moveTo>
                    <a:lnTo>
                      <a:pt x="16" y="15"/>
                    </a:lnTo>
                    <a:lnTo>
                      <a:pt x="13" y="17"/>
                    </a:lnTo>
                    <a:lnTo>
                      <a:pt x="9" y="18"/>
                    </a:lnTo>
                    <a:lnTo>
                      <a:pt x="6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9" y="9"/>
                    </a:lnTo>
                    <a:lnTo>
                      <a:pt x="18" y="12"/>
                    </a:lnTo>
                    <a:lnTo>
                      <a:pt x="16" y="15"/>
                    </a:lnTo>
                    <a:lnTo>
                      <a:pt x="16" y="1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8" name="Freeform 265"/>
              <p:cNvSpPr>
                <a:spLocks/>
              </p:cNvSpPr>
              <p:nvPr/>
            </p:nvSpPr>
            <p:spPr bwMode="auto">
              <a:xfrm>
                <a:off x="1333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4 w 20"/>
                  <a:gd name="T5" fmla="*/ 19 h 20"/>
                  <a:gd name="T6" fmla="*/ 11 w 20"/>
                  <a:gd name="T7" fmla="*/ 20 h 20"/>
                  <a:gd name="T8" fmla="*/ 7 w 20"/>
                  <a:gd name="T9" fmla="*/ 19 h 20"/>
                  <a:gd name="T10" fmla="*/ 4 w 20"/>
                  <a:gd name="T11" fmla="*/ 17 h 20"/>
                  <a:gd name="T12" fmla="*/ 4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4 w 20"/>
                  <a:gd name="T21" fmla="*/ 3 h 20"/>
                  <a:gd name="T22" fmla="*/ 4 w 20"/>
                  <a:gd name="T23" fmla="*/ 3 h 20"/>
                  <a:gd name="T24" fmla="*/ 7 w 20"/>
                  <a:gd name="T25" fmla="*/ 1 h 20"/>
                  <a:gd name="T26" fmla="*/ 11 w 20"/>
                  <a:gd name="T27" fmla="*/ 0 h 20"/>
                  <a:gd name="T28" fmla="*/ 14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1" y="20"/>
                    </a:lnTo>
                    <a:lnTo>
                      <a:pt x="7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9" name="Freeform 266"/>
              <p:cNvSpPr>
                <a:spLocks/>
              </p:cNvSpPr>
              <p:nvPr/>
            </p:nvSpPr>
            <p:spPr bwMode="auto">
              <a:xfrm>
                <a:off x="1333" y="1788"/>
                <a:ext cx="20" cy="19"/>
              </a:xfrm>
              <a:custGeom>
                <a:avLst/>
                <a:gdLst>
                  <a:gd name="T0" fmla="*/ 17 w 20"/>
                  <a:gd name="T1" fmla="*/ 16 h 19"/>
                  <a:gd name="T2" fmla="*/ 17 w 20"/>
                  <a:gd name="T3" fmla="*/ 16 h 19"/>
                  <a:gd name="T4" fmla="*/ 14 w 20"/>
                  <a:gd name="T5" fmla="*/ 18 h 19"/>
                  <a:gd name="T6" fmla="*/ 11 w 20"/>
                  <a:gd name="T7" fmla="*/ 19 h 19"/>
                  <a:gd name="T8" fmla="*/ 7 w 20"/>
                  <a:gd name="T9" fmla="*/ 18 h 19"/>
                  <a:gd name="T10" fmla="*/ 4 w 20"/>
                  <a:gd name="T11" fmla="*/ 16 h 19"/>
                  <a:gd name="T12" fmla="*/ 4 w 20"/>
                  <a:gd name="T13" fmla="*/ 16 h 19"/>
                  <a:gd name="T14" fmla="*/ 1 w 20"/>
                  <a:gd name="T15" fmla="*/ 13 h 19"/>
                  <a:gd name="T16" fmla="*/ 0 w 20"/>
                  <a:gd name="T17" fmla="*/ 9 h 19"/>
                  <a:gd name="T18" fmla="*/ 1 w 20"/>
                  <a:gd name="T19" fmla="*/ 6 h 19"/>
                  <a:gd name="T20" fmla="*/ 4 w 20"/>
                  <a:gd name="T21" fmla="*/ 3 h 19"/>
                  <a:gd name="T22" fmla="*/ 4 w 20"/>
                  <a:gd name="T23" fmla="*/ 3 h 19"/>
                  <a:gd name="T24" fmla="*/ 7 w 20"/>
                  <a:gd name="T25" fmla="*/ 1 h 19"/>
                  <a:gd name="T26" fmla="*/ 11 w 20"/>
                  <a:gd name="T27" fmla="*/ 0 h 19"/>
                  <a:gd name="T28" fmla="*/ 14 w 20"/>
                  <a:gd name="T29" fmla="*/ 1 h 19"/>
                  <a:gd name="T30" fmla="*/ 17 w 20"/>
                  <a:gd name="T31" fmla="*/ 3 h 19"/>
                  <a:gd name="T32" fmla="*/ 17 w 20"/>
                  <a:gd name="T33" fmla="*/ 3 h 19"/>
                  <a:gd name="T34" fmla="*/ 19 w 20"/>
                  <a:gd name="T35" fmla="*/ 6 h 19"/>
                  <a:gd name="T36" fmla="*/ 20 w 20"/>
                  <a:gd name="T37" fmla="*/ 9 h 19"/>
                  <a:gd name="T38" fmla="*/ 19 w 20"/>
                  <a:gd name="T39" fmla="*/ 13 h 19"/>
                  <a:gd name="T40" fmla="*/ 17 w 20"/>
                  <a:gd name="T41" fmla="*/ 16 h 19"/>
                  <a:gd name="T42" fmla="*/ 17 w 20"/>
                  <a:gd name="T4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9">
                    <a:moveTo>
                      <a:pt x="17" y="16"/>
                    </a:moveTo>
                    <a:lnTo>
                      <a:pt x="17" y="16"/>
                    </a:lnTo>
                    <a:lnTo>
                      <a:pt x="14" y="18"/>
                    </a:lnTo>
                    <a:lnTo>
                      <a:pt x="11" y="19"/>
                    </a:lnTo>
                    <a:lnTo>
                      <a:pt x="7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0" name="Freeform 267"/>
              <p:cNvSpPr>
                <a:spLocks/>
              </p:cNvSpPr>
              <p:nvPr/>
            </p:nvSpPr>
            <p:spPr bwMode="auto">
              <a:xfrm>
                <a:off x="1359" y="1812"/>
                <a:ext cx="19" cy="20"/>
              </a:xfrm>
              <a:custGeom>
                <a:avLst/>
                <a:gdLst>
                  <a:gd name="T0" fmla="*/ 16 w 19"/>
                  <a:gd name="T1" fmla="*/ 17 h 20"/>
                  <a:gd name="T2" fmla="*/ 16 w 19"/>
                  <a:gd name="T3" fmla="*/ 17 h 20"/>
                  <a:gd name="T4" fmla="*/ 12 w 19"/>
                  <a:gd name="T5" fmla="*/ 19 h 20"/>
                  <a:gd name="T6" fmla="*/ 9 w 19"/>
                  <a:gd name="T7" fmla="*/ 20 h 20"/>
                  <a:gd name="T8" fmla="*/ 5 w 19"/>
                  <a:gd name="T9" fmla="*/ 19 h 20"/>
                  <a:gd name="T10" fmla="*/ 2 w 19"/>
                  <a:gd name="T11" fmla="*/ 17 h 20"/>
                  <a:gd name="T12" fmla="*/ 2 w 19"/>
                  <a:gd name="T13" fmla="*/ 17 h 20"/>
                  <a:gd name="T14" fmla="*/ 0 w 19"/>
                  <a:gd name="T15" fmla="*/ 14 h 20"/>
                  <a:gd name="T16" fmla="*/ 0 w 19"/>
                  <a:gd name="T17" fmla="*/ 10 h 20"/>
                  <a:gd name="T18" fmla="*/ 0 w 19"/>
                  <a:gd name="T19" fmla="*/ 7 h 20"/>
                  <a:gd name="T20" fmla="*/ 2 w 19"/>
                  <a:gd name="T21" fmla="*/ 3 h 20"/>
                  <a:gd name="T22" fmla="*/ 2 w 19"/>
                  <a:gd name="T23" fmla="*/ 3 h 20"/>
                  <a:gd name="T24" fmla="*/ 5 w 19"/>
                  <a:gd name="T25" fmla="*/ 1 h 20"/>
                  <a:gd name="T26" fmla="*/ 9 w 19"/>
                  <a:gd name="T27" fmla="*/ 0 h 20"/>
                  <a:gd name="T28" fmla="*/ 12 w 19"/>
                  <a:gd name="T29" fmla="*/ 1 h 20"/>
                  <a:gd name="T30" fmla="*/ 16 w 19"/>
                  <a:gd name="T31" fmla="*/ 3 h 20"/>
                  <a:gd name="T32" fmla="*/ 16 w 19"/>
                  <a:gd name="T33" fmla="*/ 3 h 20"/>
                  <a:gd name="T34" fmla="*/ 18 w 19"/>
                  <a:gd name="T35" fmla="*/ 7 h 20"/>
                  <a:gd name="T36" fmla="*/ 19 w 19"/>
                  <a:gd name="T37" fmla="*/ 10 h 20"/>
                  <a:gd name="T38" fmla="*/ 18 w 19"/>
                  <a:gd name="T39" fmla="*/ 14 h 20"/>
                  <a:gd name="T40" fmla="*/ 16 w 19"/>
                  <a:gd name="T41" fmla="*/ 17 h 20"/>
                  <a:gd name="T42" fmla="*/ 16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6" y="17"/>
                    </a:moveTo>
                    <a:lnTo>
                      <a:pt x="16" y="17"/>
                    </a:lnTo>
                    <a:lnTo>
                      <a:pt x="12" y="19"/>
                    </a:lnTo>
                    <a:lnTo>
                      <a:pt x="9" y="20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1" name="Freeform 268"/>
              <p:cNvSpPr>
                <a:spLocks/>
              </p:cNvSpPr>
              <p:nvPr/>
            </p:nvSpPr>
            <p:spPr bwMode="auto">
              <a:xfrm>
                <a:off x="1327" y="1701"/>
                <a:ext cx="97" cy="37"/>
              </a:xfrm>
              <a:custGeom>
                <a:avLst/>
                <a:gdLst>
                  <a:gd name="T0" fmla="*/ 95 w 97"/>
                  <a:gd name="T1" fmla="*/ 5 h 37"/>
                  <a:gd name="T2" fmla="*/ 95 w 97"/>
                  <a:gd name="T3" fmla="*/ 5 h 37"/>
                  <a:gd name="T4" fmla="*/ 97 w 97"/>
                  <a:gd name="T5" fmla="*/ 0 h 37"/>
                  <a:gd name="T6" fmla="*/ 0 w 97"/>
                  <a:gd name="T7" fmla="*/ 26 h 37"/>
                  <a:gd name="T8" fmla="*/ 46 w 97"/>
                  <a:gd name="T9" fmla="*/ 36 h 37"/>
                  <a:gd name="T10" fmla="*/ 46 w 97"/>
                  <a:gd name="T11" fmla="*/ 36 h 37"/>
                  <a:gd name="T12" fmla="*/ 54 w 97"/>
                  <a:gd name="T13" fmla="*/ 37 h 37"/>
                  <a:gd name="T14" fmla="*/ 62 w 97"/>
                  <a:gd name="T15" fmla="*/ 37 h 37"/>
                  <a:gd name="T16" fmla="*/ 70 w 97"/>
                  <a:gd name="T17" fmla="*/ 35 h 37"/>
                  <a:gd name="T18" fmla="*/ 76 w 97"/>
                  <a:gd name="T19" fmla="*/ 31 h 37"/>
                  <a:gd name="T20" fmla="*/ 84 w 97"/>
                  <a:gd name="T21" fmla="*/ 26 h 37"/>
                  <a:gd name="T22" fmla="*/ 89 w 97"/>
                  <a:gd name="T23" fmla="*/ 21 h 37"/>
                  <a:gd name="T24" fmla="*/ 93 w 97"/>
                  <a:gd name="T25" fmla="*/ 14 h 37"/>
                  <a:gd name="T26" fmla="*/ 95 w 97"/>
                  <a:gd name="T27" fmla="*/ 5 h 37"/>
                  <a:gd name="T28" fmla="*/ 95 w 97"/>
                  <a:gd name="T2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37">
                    <a:moveTo>
                      <a:pt x="95" y="5"/>
                    </a:moveTo>
                    <a:lnTo>
                      <a:pt x="95" y="5"/>
                    </a:lnTo>
                    <a:lnTo>
                      <a:pt x="97" y="0"/>
                    </a:lnTo>
                    <a:lnTo>
                      <a:pt x="0" y="2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54" y="37"/>
                    </a:lnTo>
                    <a:lnTo>
                      <a:pt x="62" y="37"/>
                    </a:lnTo>
                    <a:lnTo>
                      <a:pt x="70" y="35"/>
                    </a:lnTo>
                    <a:lnTo>
                      <a:pt x="76" y="31"/>
                    </a:lnTo>
                    <a:lnTo>
                      <a:pt x="84" y="26"/>
                    </a:lnTo>
                    <a:lnTo>
                      <a:pt x="89" y="21"/>
                    </a:lnTo>
                    <a:lnTo>
                      <a:pt x="93" y="14"/>
                    </a:lnTo>
                    <a:lnTo>
                      <a:pt x="95" y="5"/>
                    </a:lnTo>
                    <a:lnTo>
                      <a:pt x="95" y="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2" name="Freeform 269"/>
              <p:cNvSpPr>
                <a:spLocks/>
              </p:cNvSpPr>
              <p:nvPr/>
            </p:nvSpPr>
            <p:spPr bwMode="auto">
              <a:xfrm>
                <a:off x="2558" y="964"/>
                <a:ext cx="38" cy="22"/>
              </a:xfrm>
              <a:custGeom>
                <a:avLst/>
                <a:gdLst>
                  <a:gd name="T0" fmla="*/ 0 w 38"/>
                  <a:gd name="T1" fmla="*/ 3 h 22"/>
                  <a:gd name="T2" fmla="*/ 22 w 38"/>
                  <a:gd name="T3" fmla="*/ 12 h 22"/>
                  <a:gd name="T4" fmla="*/ 22 w 38"/>
                  <a:gd name="T5" fmla="*/ 12 h 22"/>
                  <a:gd name="T6" fmla="*/ 21 w 38"/>
                  <a:gd name="T7" fmla="*/ 14 h 22"/>
                  <a:gd name="T8" fmla="*/ 21 w 38"/>
                  <a:gd name="T9" fmla="*/ 17 h 22"/>
                  <a:gd name="T10" fmla="*/ 23 w 38"/>
                  <a:gd name="T11" fmla="*/ 19 h 22"/>
                  <a:gd name="T12" fmla="*/ 24 w 38"/>
                  <a:gd name="T13" fmla="*/ 20 h 22"/>
                  <a:gd name="T14" fmla="*/ 24 w 38"/>
                  <a:gd name="T15" fmla="*/ 20 h 22"/>
                  <a:gd name="T16" fmla="*/ 27 w 38"/>
                  <a:gd name="T17" fmla="*/ 22 h 22"/>
                  <a:gd name="T18" fmla="*/ 30 w 38"/>
                  <a:gd name="T19" fmla="*/ 22 h 22"/>
                  <a:gd name="T20" fmla="*/ 32 w 38"/>
                  <a:gd name="T21" fmla="*/ 20 h 22"/>
                  <a:gd name="T22" fmla="*/ 34 w 38"/>
                  <a:gd name="T23" fmla="*/ 18 h 22"/>
                  <a:gd name="T24" fmla="*/ 34 w 38"/>
                  <a:gd name="T25" fmla="*/ 18 h 22"/>
                  <a:gd name="T26" fmla="*/ 35 w 38"/>
                  <a:gd name="T27" fmla="*/ 15 h 22"/>
                  <a:gd name="T28" fmla="*/ 34 w 38"/>
                  <a:gd name="T29" fmla="*/ 13 h 22"/>
                  <a:gd name="T30" fmla="*/ 34 w 38"/>
                  <a:gd name="T31" fmla="*/ 13 h 22"/>
                  <a:gd name="T32" fmla="*/ 36 w 38"/>
                  <a:gd name="T33" fmla="*/ 11 h 22"/>
                  <a:gd name="T34" fmla="*/ 37 w 38"/>
                  <a:gd name="T35" fmla="*/ 10 h 22"/>
                  <a:gd name="T36" fmla="*/ 37 w 38"/>
                  <a:gd name="T37" fmla="*/ 10 h 22"/>
                  <a:gd name="T38" fmla="*/ 38 w 38"/>
                  <a:gd name="T39" fmla="*/ 7 h 22"/>
                  <a:gd name="T40" fmla="*/ 38 w 38"/>
                  <a:gd name="T41" fmla="*/ 5 h 22"/>
                  <a:gd name="T42" fmla="*/ 37 w 38"/>
                  <a:gd name="T43" fmla="*/ 2 h 22"/>
                  <a:gd name="T44" fmla="*/ 35 w 38"/>
                  <a:gd name="T4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2">
                    <a:moveTo>
                      <a:pt x="0" y="3"/>
                    </a:moveTo>
                    <a:lnTo>
                      <a:pt x="22" y="12"/>
                    </a:lnTo>
                    <a:lnTo>
                      <a:pt x="22" y="12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5" y="15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7" y="2"/>
                    </a:lnTo>
                    <a:lnTo>
                      <a:pt x="35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3" name="Freeform 270"/>
              <p:cNvSpPr>
                <a:spLocks/>
              </p:cNvSpPr>
              <p:nvPr/>
            </p:nvSpPr>
            <p:spPr bwMode="auto">
              <a:xfrm>
                <a:off x="2513" y="936"/>
                <a:ext cx="83" cy="48"/>
              </a:xfrm>
              <a:custGeom>
                <a:avLst/>
                <a:gdLst>
                  <a:gd name="T0" fmla="*/ 13 w 83"/>
                  <a:gd name="T1" fmla="*/ 31 h 48"/>
                  <a:gd name="T2" fmla="*/ 13 w 83"/>
                  <a:gd name="T3" fmla="*/ 30 h 48"/>
                  <a:gd name="T4" fmla="*/ 11 w 83"/>
                  <a:gd name="T5" fmla="*/ 28 h 48"/>
                  <a:gd name="T6" fmla="*/ 6 w 83"/>
                  <a:gd name="T7" fmla="*/ 27 h 48"/>
                  <a:gd name="T8" fmla="*/ 3 w 83"/>
                  <a:gd name="T9" fmla="*/ 28 h 48"/>
                  <a:gd name="T10" fmla="*/ 0 w 83"/>
                  <a:gd name="T11" fmla="*/ 32 h 48"/>
                  <a:gd name="T12" fmla="*/ 1 w 83"/>
                  <a:gd name="T13" fmla="*/ 37 h 48"/>
                  <a:gd name="T14" fmla="*/ 2 w 83"/>
                  <a:gd name="T15" fmla="*/ 39 h 48"/>
                  <a:gd name="T16" fmla="*/ 4 w 83"/>
                  <a:gd name="T17" fmla="*/ 40 h 48"/>
                  <a:gd name="T18" fmla="*/ 5 w 83"/>
                  <a:gd name="T19" fmla="*/ 45 h 48"/>
                  <a:gd name="T20" fmla="*/ 7 w 83"/>
                  <a:gd name="T21" fmla="*/ 47 h 48"/>
                  <a:gd name="T22" fmla="*/ 11 w 83"/>
                  <a:gd name="T23" fmla="*/ 48 h 48"/>
                  <a:gd name="T24" fmla="*/ 14 w 83"/>
                  <a:gd name="T25" fmla="*/ 47 h 48"/>
                  <a:gd name="T26" fmla="*/ 18 w 83"/>
                  <a:gd name="T27" fmla="*/ 44 h 48"/>
                  <a:gd name="T28" fmla="*/ 18 w 83"/>
                  <a:gd name="T29" fmla="*/ 39 h 48"/>
                  <a:gd name="T30" fmla="*/ 70 w 83"/>
                  <a:gd name="T31" fmla="*/ 18 h 48"/>
                  <a:gd name="T32" fmla="*/ 71 w 83"/>
                  <a:gd name="T33" fmla="*/ 19 h 48"/>
                  <a:gd name="T34" fmla="*/ 75 w 83"/>
                  <a:gd name="T35" fmla="*/ 22 h 48"/>
                  <a:gd name="T36" fmla="*/ 80 w 83"/>
                  <a:gd name="T37" fmla="*/ 21 h 48"/>
                  <a:gd name="T38" fmla="*/ 82 w 83"/>
                  <a:gd name="T39" fmla="*/ 19 h 48"/>
                  <a:gd name="T40" fmla="*/ 83 w 83"/>
                  <a:gd name="T41" fmla="*/ 14 h 48"/>
                  <a:gd name="T42" fmla="*/ 82 w 83"/>
                  <a:gd name="T43" fmla="*/ 11 h 48"/>
                  <a:gd name="T44" fmla="*/ 79 w 83"/>
                  <a:gd name="T45" fmla="*/ 8 h 48"/>
                  <a:gd name="T46" fmla="*/ 80 w 83"/>
                  <a:gd name="T47" fmla="*/ 6 h 48"/>
                  <a:gd name="T48" fmla="*/ 79 w 83"/>
                  <a:gd name="T49" fmla="*/ 3 h 48"/>
                  <a:gd name="T50" fmla="*/ 75 w 83"/>
                  <a:gd name="T51" fmla="*/ 0 h 48"/>
                  <a:gd name="T52" fmla="*/ 69 w 83"/>
                  <a:gd name="T53" fmla="*/ 0 h 48"/>
                  <a:gd name="T54" fmla="*/ 68 w 83"/>
                  <a:gd name="T55" fmla="*/ 2 h 48"/>
                  <a:gd name="T56" fmla="*/ 66 w 83"/>
                  <a:gd name="T57" fmla="*/ 6 h 48"/>
                  <a:gd name="T58" fmla="*/ 41 w 83"/>
                  <a:gd name="T59" fmla="*/ 20 h 48"/>
                  <a:gd name="T60" fmla="*/ 18 w 83"/>
                  <a:gd name="T61" fmla="*/ 10 h 48"/>
                  <a:gd name="T62" fmla="*/ 18 w 83"/>
                  <a:gd name="T63" fmla="*/ 5 h 48"/>
                  <a:gd name="T64" fmla="*/ 14 w 83"/>
                  <a:gd name="T65" fmla="*/ 1 h 48"/>
                  <a:gd name="T66" fmla="*/ 11 w 83"/>
                  <a:gd name="T67" fmla="*/ 0 h 48"/>
                  <a:gd name="T68" fmla="*/ 7 w 83"/>
                  <a:gd name="T69" fmla="*/ 2 h 48"/>
                  <a:gd name="T70" fmla="*/ 5 w 83"/>
                  <a:gd name="T71" fmla="*/ 4 h 48"/>
                  <a:gd name="T72" fmla="*/ 4 w 83"/>
                  <a:gd name="T73" fmla="*/ 9 h 48"/>
                  <a:gd name="T74" fmla="*/ 2 w 83"/>
                  <a:gd name="T75" fmla="*/ 10 h 48"/>
                  <a:gd name="T76" fmla="*/ 1 w 83"/>
                  <a:gd name="T77" fmla="*/ 12 h 48"/>
                  <a:gd name="T78" fmla="*/ 0 w 83"/>
                  <a:gd name="T79" fmla="*/ 18 h 48"/>
                  <a:gd name="T80" fmla="*/ 3 w 83"/>
                  <a:gd name="T81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3" h="48">
                    <a:moveTo>
                      <a:pt x="28" y="25"/>
                    </a:moveTo>
                    <a:lnTo>
                      <a:pt x="13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1" y="28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7" y="47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2" y="21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80" y="21"/>
                    </a:lnTo>
                    <a:lnTo>
                      <a:pt x="80" y="21"/>
                    </a:lnTo>
                    <a:lnTo>
                      <a:pt x="82" y="19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1" y="9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80" y="6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6" y="6"/>
                    </a:lnTo>
                    <a:lnTo>
                      <a:pt x="67" y="9"/>
                    </a:lnTo>
                    <a:lnTo>
                      <a:pt x="41" y="2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3" y="2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4" name="Freeform 271"/>
              <p:cNvSpPr>
                <a:spLocks/>
              </p:cNvSpPr>
              <p:nvPr/>
            </p:nvSpPr>
            <p:spPr bwMode="auto">
              <a:xfrm>
                <a:off x="2477" y="748"/>
                <a:ext cx="156" cy="291"/>
              </a:xfrm>
              <a:custGeom>
                <a:avLst/>
                <a:gdLst>
                  <a:gd name="T0" fmla="*/ 46 w 156"/>
                  <a:gd name="T1" fmla="*/ 49 h 291"/>
                  <a:gd name="T2" fmla="*/ 43 w 156"/>
                  <a:gd name="T3" fmla="*/ 59 h 291"/>
                  <a:gd name="T4" fmla="*/ 31 w 156"/>
                  <a:gd name="T5" fmla="*/ 73 h 291"/>
                  <a:gd name="T6" fmla="*/ 26 w 156"/>
                  <a:gd name="T7" fmla="*/ 77 h 291"/>
                  <a:gd name="T8" fmla="*/ 16 w 156"/>
                  <a:gd name="T9" fmla="*/ 86 h 291"/>
                  <a:gd name="T10" fmla="*/ 7 w 156"/>
                  <a:gd name="T11" fmla="*/ 98 h 291"/>
                  <a:gd name="T12" fmla="*/ 1 w 156"/>
                  <a:gd name="T13" fmla="*/ 111 h 291"/>
                  <a:gd name="T14" fmla="*/ 0 w 156"/>
                  <a:gd name="T15" fmla="*/ 126 h 291"/>
                  <a:gd name="T16" fmla="*/ 0 w 156"/>
                  <a:gd name="T17" fmla="*/ 233 h 291"/>
                  <a:gd name="T18" fmla="*/ 1 w 156"/>
                  <a:gd name="T19" fmla="*/ 267 h 291"/>
                  <a:gd name="T20" fmla="*/ 4 w 156"/>
                  <a:gd name="T21" fmla="*/ 280 h 291"/>
                  <a:gd name="T22" fmla="*/ 10 w 156"/>
                  <a:gd name="T23" fmla="*/ 285 h 291"/>
                  <a:gd name="T24" fmla="*/ 18 w 156"/>
                  <a:gd name="T25" fmla="*/ 289 h 291"/>
                  <a:gd name="T26" fmla="*/ 36 w 156"/>
                  <a:gd name="T27" fmla="*/ 291 h 291"/>
                  <a:gd name="T28" fmla="*/ 119 w 156"/>
                  <a:gd name="T29" fmla="*/ 291 h 291"/>
                  <a:gd name="T30" fmla="*/ 138 w 156"/>
                  <a:gd name="T31" fmla="*/ 289 h 291"/>
                  <a:gd name="T32" fmla="*/ 146 w 156"/>
                  <a:gd name="T33" fmla="*/ 285 h 291"/>
                  <a:gd name="T34" fmla="*/ 151 w 156"/>
                  <a:gd name="T35" fmla="*/ 280 h 291"/>
                  <a:gd name="T36" fmla="*/ 155 w 156"/>
                  <a:gd name="T37" fmla="*/ 267 h 291"/>
                  <a:gd name="T38" fmla="*/ 156 w 156"/>
                  <a:gd name="T39" fmla="*/ 233 h 291"/>
                  <a:gd name="T40" fmla="*/ 156 w 156"/>
                  <a:gd name="T41" fmla="*/ 126 h 291"/>
                  <a:gd name="T42" fmla="*/ 154 w 156"/>
                  <a:gd name="T43" fmla="*/ 111 h 291"/>
                  <a:gd name="T44" fmla="*/ 149 w 156"/>
                  <a:gd name="T45" fmla="*/ 98 h 291"/>
                  <a:gd name="T46" fmla="*/ 141 w 156"/>
                  <a:gd name="T47" fmla="*/ 86 h 291"/>
                  <a:gd name="T48" fmla="*/ 130 w 156"/>
                  <a:gd name="T49" fmla="*/ 77 h 291"/>
                  <a:gd name="T50" fmla="*/ 125 w 156"/>
                  <a:gd name="T51" fmla="*/ 73 h 291"/>
                  <a:gd name="T52" fmla="*/ 114 w 156"/>
                  <a:gd name="T53" fmla="*/ 62 h 291"/>
                  <a:gd name="T54" fmla="*/ 110 w 156"/>
                  <a:gd name="T55" fmla="*/ 52 h 291"/>
                  <a:gd name="T56" fmla="*/ 109 w 156"/>
                  <a:gd name="T57" fmla="*/ 41 h 291"/>
                  <a:gd name="T58" fmla="*/ 114 w 156"/>
                  <a:gd name="T59" fmla="*/ 41 h 291"/>
                  <a:gd name="T60" fmla="*/ 117 w 156"/>
                  <a:gd name="T61" fmla="*/ 39 h 291"/>
                  <a:gd name="T62" fmla="*/ 118 w 156"/>
                  <a:gd name="T63" fmla="*/ 36 h 291"/>
                  <a:gd name="T64" fmla="*/ 118 w 156"/>
                  <a:gd name="T65" fmla="*/ 4 h 291"/>
                  <a:gd name="T66" fmla="*/ 117 w 156"/>
                  <a:gd name="T67" fmla="*/ 1 h 291"/>
                  <a:gd name="T68" fmla="*/ 114 w 156"/>
                  <a:gd name="T69" fmla="*/ 0 h 291"/>
                  <a:gd name="T70" fmla="*/ 42 w 156"/>
                  <a:gd name="T71" fmla="*/ 0 h 291"/>
                  <a:gd name="T72" fmla="*/ 39 w 156"/>
                  <a:gd name="T73" fmla="*/ 1 h 291"/>
                  <a:gd name="T74" fmla="*/ 38 w 156"/>
                  <a:gd name="T75" fmla="*/ 4 h 291"/>
                  <a:gd name="T76" fmla="*/ 38 w 156"/>
                  <a:gd name="T77" fmla="*/ 36 h 291"/>
                  <a:gd name="T78" fmla="*/ 39 w 156"/>
                  <a:gd name="T79" fmla="*/ 39 h 291"/>
                  <a:gd name="T80" fmla="*/ 42 w 156"/>
                  <a:gd name="T81" fmla="*/ 4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291">
                    <a:moveTo>
                      <a:pt x="46" y="49"/>
                    </a:moveTo>
                    <a:lnTo>
                      <a:pt x="46" y="49"/>
                    </a:lnTo>
                    <a:lnTo>
                      <a:pt x="45" y="53"/>
                    </a:lnTo>
                    <a:lnTo>
                      <a:pt x="43" y="59"/>
                    </a:lnTo>
                    <a:lnTo>
                      <a:pt x="38" y="67"/>
                    </a:lnTo>
                    <a:lnTo>
                      <a:pt x="31" y="73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1" y="82"/>
                    </a:lnTo>
                    <a:lnTo>
                      <a:pt x="16" y="86"/>
                    </a:lnTo>
                    <a:lnTo>
                      <a:pt x="10" y="92"/>
                    </a:lnTo>
                    <a:lnTo>
                      <a:pt x="7" y="98"/>
                    </a:lnTo>
                    <a:lnTo>
                      <a:pt x="4" y="105"/>
                    </a:lnTo>
                    <a:lnTo>
                      <a:pt x="1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58"/>
                    </a:lnTo>
                    <a:lnTo>
                      <a:pt x="1" y="267"/>
                    </a:lnTo>
                    <a:lnTo>
                      <a:pt x="3" y="276"/>
                    </a:lnTo>
                    <a:lnTo>
                      <a:pt x="4" y="280"/>
                    </a:lnTo>
                    <a:lnTo>
                      <a:pt x="7" y="283"/>
                    </a:lnTo>
                    <a:lnTo>
                      <a:pt x="10" y="285"/>
                    </a:lnTo>
                    <a:lnTo>
                      <a:pt x="13" y="287"/>
                    </a:lnTo>
                    <a:lnTo>
                      <a:pt x="18" y="289"/>
                    </a:lnTo>
                    <a:lnTo>
                      <a:pt x="23" y="290"/>
                    </a:lnTo>
                    <a:lnTo>
                      <a:pt x="36" y="291"/>
                    </a:lnTo>
                    <a:lnTo>
                      <a:pt x="119" y="291"/>
                    </a:lnTo>
                    <a:lnTo>
                      <a:pt x="119" y="291"/>
                    </a:lnTo>
                    <a:lnTo>
                      <a:pt x="133" y="290"/>
                    </a:lnTo>
                    <a:lnTo>
                      <a:pt x="138" y="289"/>
                    </a:lnTo>
                    <a:lnTo>
                      <a:pt x="142" y="287"/>
                    </a:lnTo>
                    <a:lnTo>
                      <a:pt x="146" y="285"/>
                    </a:lnTo>
                    <a:lnTo>
                      <a:pt x="149" y="283"/>
                    </a:lnTo>
                    <a:lnTo>
                      <a:pt x="151" y="280"/>
                    </a:lnTo>
                    <a:lnTo>
                      <a:pt x="153" y="276"/>
                    </a:lnTo>
                    <a:lnTo>
                      <a:pt x="155" y="267"/>
                    </a:lnTo>
                    <a:lnTo>
                      <a:pt x="156" y="258"/>
                    </a:lnTo>
                    <a:lnTo>
                      <a:pt x="156" y="233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5" y="118"/>
                    </a:lnTo>
                    <a:lnTo>
                      <a:pt x="154" y="111"/>
                    </a:lnTo>
                    <a:lnTo>
                      <a:pt x="152" y="105"/>
                    </a:lnTo>
                    <a:lnTo>
                      <a:pt x="149" y="98"/>
                    </a:lnTo>
                    <a:lnTo>
                      <a:pt x="145" y="92"/>
                    </a:lnTo>
                    <a:lnTo>
                      <a:pt x="141" y="86"/>
                    </a:lnTo>
                    <a:lnTo>
                      <a:pt x="136" y="82"/>
                    </a:lnTo>
                    <a:lnTo>
                      <a:pt x="130" y="77"/>
                    </a:lnTo>
                    <a:lnTo>
                      <a:pt x="130" y="77"/>
                    </a:lnTo>
                    <a:lnTo>
                      <a:pt x="125" y="73"/>
                    </a:lnTo>
                    <a:lnTo>
                      <a:pt x="117" y="66"/>
                    </a:lnTo>
                    <a:lnTo>
                      <a:pt x="114" y="62"/>
                    </a:lnTo>
                    <a:lnTo>
                      <a:pt x="111" y="58"/>
                    </a:lnTo>
                    <a:lnTo>
                      <a:pt x="110" y="52"/>
                    </a:lnTo>
                    <a:lnTo>
                      <a:pt x="109" y="47"/>
                    </a:lnTo>
                    <a:lnTo>
                      <a:pt x="109" y="41"/>
                    </a:lnTo>
                    <a:lnTo>
                      <a:pt x="114" y="41"/>
                    </a:lnTo>
                    <a:lnTo>
                      <a:pt x="114" y="41"/>
                    </a:lnTo>
                    <a:lnTo>
                      <a:pt x="115" y="40"/>
                    </a:lnTo>
                    <a:lnTo>
                      <a:pt x="117" y="39"/>
                    </a:lnTo>
                    <a:lnTo>
                      <a:pt x="117" y="38"/>
                    </a:lnTo>
                    <a:lnTo>
                      <a:pt x="118" y="36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7" y="3"/>
                    </a:lnTo>
                    <a:lnTo>
                      <a:pt x="117" y="1"/>
                    </a:lnTo>
                    <a:lnTo>
                      <a:pt x="115" y="0"/>
                    </a:lnTo>
                    <a:lnTo>
                      <a:pt x="114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9" y="39"/>
                    </a:lnTo>
                    <a:lnTo>
                      <a:pt x="40" y="40"/>
                    </a:lnTo>
                    <a:lnTo>
                      <a:pt x="42" y="41"/>
                    </a:lnTo>
                    <a:lnTo>
                      <a:pt x="77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5" name="Freeform 272"/>
              <p:cNvSpPr>
                <a:spLocks/>
              </p:cNvSpPr>
              <p:nvPr/>
            </p:nvSpPr>
            <p:spPr bwMode="auto">
              <a:xfrm>
                <a:off x="2500" y="857"/>
                <a:ext cx="111" cy="151"/>
              </a:xfrm>
              <a:custGeom>
                <a:avLst/>
                <a:gdLst>
                  <a:gd name="T0" fmla="*/ 111 w 111"/>
                  <a:gd name="T1" fmla="*/ 129 h 151"/>
                  <a:gd name="T2" fmla="*/ 111 w 111"/>
                  <a:gd name="T3" fmla="*/ 129 h 151"/>
                  <a:gd name="T4" fmla="*/ 110 w 111"/>
                  <a:gd name="T5" fmla="*/ 135 h 151"/>
                  <a:gd name="T6" fmla="*/ 110 w 111"/>
                  <a:gd name="T7" fmla="*/ 139 h 151"/>
                  <a:gd name="T8" fmla="*/ 108 w 111"/>
                  <a:gd name="T9" fmla="*/ 143 h 151"/>
                  <a:gd name="T10" fmla="*/ 106 w 111"/>
                  <a:gd name="T11" fmla="*/ 146 h 151"/>
                  <a:gd name="T12" fmla="*/ 103 w 111"/>
                  <a:gd name="T13" fmla="*/ 148 h 151"/>
                  <a:gd name="T14" fmla="*/ 98 w 111"/>
                  <a:gd name="T15" fmla="*/ 150 h 151"/>
                  <a:gd name="T16" fmla="*/ 93 w 111"/>
                  <a:gd name="T17" fmla="*/ 151 h 151"/>
                  <a:gd name="T18" fmla="*/ 88 w 111"/>
                  <a:gd name="T19" fmla="*/ 151 h 151"/>
                  <a:gd name="T20" fmla="*/ 22 w 111"/>
                  <a:gd name="T21" fmla="*/ 151 h 151"/>
                  <a:gd name="T22" fmla="*/ 22 w 111"/>
                  <a:gd name="T23" fmla="*/ 151 h 151"/>
                  <a:gd name="T24" fmla="*/ 16 w 111"/>
                  <a:gd name="T25" fmla="*/ 151 h 151"/>
                  <a:gd name="T26" fmla="*/ 12 w 111"/>
                  <a:gd name="T27" fmla="*/ 150 h 151"/>
                  <a:gd name="T28" fmla="*/ 8 w 111"/>
                  <a:gd name="T29" fmla="*/ 148 h 151"/>
                  <a:gd name="T30" fmla="*/ 5 w 111"/>
                  <a:gd name="T31" fmla="*/ 146 h 151"/>
                  <a:gd name="T32" fmla="*/ 2 w 111"/>
                  <a:gd name="T33" fmla="*/ 143 h 151"/>
                  <a:gd name="T34" fmla="*/ 1 w 111"/>
                  <a:gd name="T35" fmla="*/ 139 h 151"/>
                  <a:gd name="T36" fmla="*/ 0 w 111"/>
                  <a:gd name="T37" fmla="*/ 135 h 151"/>
                  <a:gd name="T38" fmla="*/ 0 w 111"/>
                  <a:gd name="T39" fmla="*/ 129 h 151"/>
                  <a:gd name="T40" fmla="*/ 0 w 111"/>
                  <a:gd name="T41" fmla="*/ 23 h 151"/>
                  <a:gd name="T42" fmla="*/ 0 w 111"/>
                  <a:gd name="T43" fmla="*/ 23 h 151"/>
                  <a:gd name="T44" fmla="*/ 0 w 111"/>
                  <a:gd name="T45" fmla="*/ 16 h 151"/>
                  <a:gd name="T46" fmla="*/ 1 w 111"/>
                  <a:gd name="T47" fmla="*/ 12 h 151"/>
                  <a:gd name="T48" fmla="*/ 2 w 111"/>
                  <a:gd name="T49" fmla="*/ 8 h 151"/>
                  <a:gd name="T50" fmla="*/ 5 w 111"/>
                  <a:gd name="T51" fmla="*/ 5 h 151"/>
                  <a:gd name="T52" fmla="*/ 8 w 111"/>
                  <a:gd name="T53" fmla="*/ 2 h 151"/>
                  <a:gd name="T54" fmla="*/ 12 w 111"/>
                  <a:gd name="T55" fmla="*/ 1 h 151"/>
                  <a:gd name="T56" fmla="*/ 16 w 111"/>
                  <a:gd name="T57" fmla="*/ 0 h 151"/>
                  <a:gd name="T58" fmla="*/ 22 w 111"/>
                  <a:gd name="T59" fmla="*/ 0 h 151"/>
                  <a:gd name="T60" fmla="*/ 88 w 111"/>
                  <a:gd name="T61" fmla="*/ 0 h 151"/>
                  <a:gd name="T62" fmla="*/ 88 w 111"/>
                  <a:gd name="T63" fmla="*/ 0 h 151"/>
                  <a:gd name="T64" fmla="*/ 93 w 111"/>
                  <a:gd name="T65" fmla="*/ 0 h 151"/>
                  <a:gd name="T66" fmla="*/ 98 w 111"/>
                  <a:gd name="T67" fmla="*/ 1 h 151"/>
                  <a:gd name="T68" fmla="*/ 103 w 111"/>
                  <a:gd name="T69" fmla="*/ 2 h 151"/>
                  <a:gd name="T70" fmla="*/ 106 w 111"/>
                  <a:gd name="T71" fmla="*/ 5 h 151"/>
                  <a:gd name="T72" fmla="*/ 108 w 111"/>
                  <a:gd name="T73" fmla="*/ 8 h 151"/>
                  <a:gd name="T74" fmla="*/ 110 w 111"/>
                  <a:gd name="T75" fmla="*/ 12 h 151"/>
                  <a:gd name="T76" fmla="*/ 110 w 111"/>
                  <a:gd name="T77" fmla="*/ 16 h 151"/>
                  <a:gd name="T78" fmla="*/ 111 w 111"/>
                  <a:gd name="T79" fmla="*/ 23 h 151"/>
                  <a:gd name="T80" fmla="*/ 111 w 111"/>
                  <a:gd name="T81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1" h="151">
                    <a:moveTo>
                      <a:pt x="111" y="129"/>
                    </a:moveTo>
                    <a:lnTo>
                      <a:pt x="111" y="129"/>
                    </a:lnTo>
                    <a:lnTo>
                      <a:pt x="110" y="135"/>
                    </a:lnTo>
                    <a:lnTo>
                      <a:pt x="110" y="139"/>
                    </a:lnTo>
                    <a:lnTo>
                      <a:pt x="108" y="143"/>
                    </a:lnTo>
                    <a:lnTo>
                      <a:pt x="106" y="146"/>
                    </a:lnTo>
                    <a:lnTo>
                      <a:pt x="103" y="148"/>
                    </a:lnTo>
                    <a:lnTo>
                      <a:pt x="98" y="150"/>
                    </a:lnTo>
                    <a:lnTo>
                      <a:pt x="93" y="151"/>
                    </a:lnTo>
                    <a:lnTo>
                      <a:pt x="88" y="151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16" y="151"/>
                    </a:lnTo>
                    <a:lnTo>
                      <a:pt x="12" y="150"/>
                    </a:lnTo>
                    <a:lnTo>
                      <a:pt x="8" y="148"/>
                    </a:lnTo>
                    <a:lnTo>
                      <a:pt x="5" y="146"/>
                    </a:lnTo>
                    <a:lnTo>
                      <a:pt x="2" y="143"/>
                    </a:lnTo>
                    <a:lnTo>
                      <a:pt x="1" y="139"/>
                    </a:lnTo>
                    <a:lnTo>
                      <a:pt x="0" y="135"/>
                    </a:lnTo>
                    <a:lnTo>
                      <a:pt x="0" y="12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3" y="2"/>
                    </a:lnTo>
                    <a:lnTo>
                      <a:pt x="106" y="5"/>
                    </a:lnTo>
                    <a:lnTo>
                      <a:pt x="108" y="8"/>
                    </a:lnTo>
                    <a:lnTo>
                      <a:pt x="110" y="12"/>
                    </a:lnTo>
                    <a:lnTo>
                      <a:pt x="110" y="16"/>
                    </a:lnTo>
                    <a:lnTo>
                      <a:pt x="111" y="23"/>
                    </a:lnTo>
                    <a:lnTo>
                      <a:pt x="111" y="1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6" name="Freeform 273"/>
              <p:cNvSpPr>
                <a:spLocks/>
              </p:cNvSpPr>
              <p:nvPr/>
            </p:nvSpPr>
            <p:spPr bwMode="auto">
              <a:xfrm>
                <a:off x="2523" y="874"/>
                <a:ext cx="64" cy="62"/>
              </a:xfrm>
              <a:custGeom>
                <a:avLst/>
                <a:gdLst>
                  <a:gd name="T0" fmla="*/ 50 w 64"/>
                  <a:gd name="T1" fmla="*/ 62 h 62"/>
                  <a:gd name="T2" fmla="*/ 50 w 64"/>
                  <a:gd name="T3" fmla="*/ 62 h 62"/>
                  <a:gd name="T4" fmla="*/ 51 w 64"/>
                  <a:gd name="T5" fmla="*/ 55 h 62"/>
                  <a:gd name="T6" fmla="*/ 51 w 64"/>
                  <a:gd name="T7" fmla="*/ 55 h 62"/>
                  <a:gd name="T8" fmla="*/ 52 w 64"/>
                  <a:gd name="T9" fmla="*/ 53 h 62"/>
                  <a:gd name="T10" fmla="*/ 54 w 64"/>
                  <a:gd name="T11" fmla="*/ 51 h 62"/>
                  <a:gd name="T12" fmla="*/ 54 w 64"/>
                  <a:gd name="T13" fmla="*/ 51 h 62"/>
                  <a:gd name="T14" fmla="*/ 63 w 64"/>
                  <a:gd name="T15" fmla="*/ 45 h 62"/>
                  <a:gd name="T16" fmla="*/ 63 w 64"/>
                  <a:gd name="T17" fmla="*/ 45 h 62"/>
                  <a:gd name="T18" fmla="*/ 64 w 64"/>
                  <a:gd name="T19" fmla="*/ 27 h 62"/>
                  <a:gd name="T20" fmla="*/ 64 w 64"/>
                  <a:gd name="T21" fmla="*/ 27 h 62"/>
                  <a:gd name="T22" fmla="*/ 63 w 64"/>
                  <a:gd name="T23" fmla="*/ 22 h 62"/>
                  <a:gd name="T24" fmla="*/ 61 w 64"/>
                  <a:gd name="T25" fmla="*/ 17 h 62"/>
                  <a:gd name="T26" fmla="*/ 58 w 64"/>
                  <a:gd name="T27" fmla="*/ 12 h 62"/>
                  <a:gd name="T28" fmla="*/ 54 w 64"/>
                  <a:gd name="T29" fmla="*/ 8 h 62"/>
                  <a:gd name="T30" fmla="*/ 50 w 64"/>
                  <a:gd name="T31" fmla="*/ 5 h 62"/>
                  <a:gd name="T32" fmla="*/ 45 w 64"/>
                  <a:gd name="T33" fmla="*/ 2 h 62"/>
                  <a:gd name="T34" fmla="*/ 38 w 64"/>
                  <a:gd name="T35" fmla="*/ 0 h 62"/>
                  <a:gd name="T36" fmla="*/ 32 w 64"/>
                  <a:gd name="T37" fmla="*/ 0 h 62"/>
                  <a:gd name="T38" fmla="*/ 32 w 64"/>
                  <a:gd name="T39" fmla="*/ 0 h 62"/>
                  <a:gd name="T40" fmla="*/ 26 w 64"/>
                  <a:gd name="T41" fmla="*/ 0 h 62"/>
                  <a:gd name="T42" fmla="*/ 20 w 64"/>
                  <a:gd name="T43" fmla="*/ 2 h 62"/>
                  <a:gd name="T44" fmla="*/ 15 w 64"/>
                  <a:gd name="T45" fmla="*/ 5 h 62"/>
                  <a:gd name="T46" fmla="*/ 10 w 64"/>
                  <a:gd name="T47" fmla="*/ 8 h 62"/>
                  <a:gd name="T48" fmla="*/ 6 w 64"/>
                  <a:gd name="T49" fmla="*/ 12 h 62"/>
                  <a:gd name="T50" fmla="*/ 2 w 64"/>
                  <a:gd name="T51" fmla="*/ 17 h 62"/>
                  <a:gd name="T52" fmla="*/ 0 w 64"/>
                  <a:gd name="T53" fmla="*/ 22 h 62"/>
                  <a:gd name="T54" fmla="*/ 0 w 64"/>
                  <a:gd name="T55" fmla="*/ 27 h 62"/>
                  <a:gd name="T56" fmla="*/ 0 w 64"/>
                  <a:gd name="T57" fmla="*/ 27 h 62"/>
                  <a:gd name="T58" fmla="*/ 1 w 64"/>
                  <a:gd name="T59" fmla="*/ 45 h 62"/>
                  <a:gd name="T60" fmla="*/ 1 w 64"/>
                  <a:gd name="T61" fmla="*/ 45 h 62"/>
                  <a:gd name="T62" fmla="*/ 10 w 64"/>
                  <a:gd name="T63" fmla="*/ 51 h 62"/>
                  <a:gd name="T64" fmla="*/ 10 w 64"/>
                  <a:gd name="T65" fmla="*/ 51 h 62"/>
                  <a:gd name="T66" fmla="*/ 12 w 64"/>
                  <a:gd name="T67" fmla="*/ 53 h 62"/>
                  <a:gd name="T68" fmla="*/ 13 w 64"/>
                  <a:gd name="T69" fmla="*/ 55 h 62"/>
                  <a:gd name="T70" fmla="*/ 13 w 64"/>
                  <a:gd name="T71" fmla="*/ 55 h 62"/>
                  <a:gd name="T72" fmla="*/ 14 w 64"/>
                  <a:gd name="T7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62">
                    <a:moveTo>
                      <a:pt x="50" y="62"/>
                    </a:moveTo>
                    <a:lnTo>
                      <a:pt x="50" y="62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2" y="53"/>
                    </a:lnTo>
                    <a:lnTo>
                      <a:pt x="54" y="51"/>
                    </a:lnTo>
                    <a:lnTo>
                      <a:pt x="54" y="51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1" y="17"/>
                    </a:lnTo>
                    <a:lnTo>
                      <a:pt x="58" y="12"/>
                    </a:lnTo>
                    <a:lnTo>
                      <a:pt x="54" y="8"/>
                    </a:lnTo>
                    <a:lnTo>
                      <a:pt x="50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6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4" y="6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7" name="Freeform 274"/>
              <p:cNvSpPr>
                <a:spLocks/>
              </p:cNvSpPr>
              <p:nvPr/>
            </p:nvSpPr>
            <p:spPr bwMode="auto">
              <a:xfrm>
                <a:off x="2535" y="901"/>
                <a:ext cx="13" cy="14"/>
              </a:xfrm>
              <a:custGeom>
                <a:avLst/>
                <a:gdLst>
                  <a:gd name="T0" fmla="*/ 6 w 13"/>
                  <a:gd name="T1" fmla="*/ 14 h 14"/>
                  <a:gd name="T2" fmla="*/ 6 w 13"/>
                  <a:gd name="T3" fmla="*/ 14 h 14"/>
                  <a:gd name="T4" fmla="*/ 4 w 13"/>
                  <a:gd name="T5" fmla="*/ 13 h 14"/>
                  <a:gd name="T6" fmla="*/ 1 w 13"/>
                  <a:gd name="T7" fmla="*/ 11 h 14"/>
                  <a:gd name="T8" fmla="*/ 0 w 13"/>
                  <a:gd name="T9" fmla="*/ 9 h 14"/>
                  <a:gd name="T10" fmla="*/ 0 w 13"/>
                  <a:gd name="T11" fmla="*/ 6 h 14"/>
                  <a:gd name="T12" fmla="*/ 0 w 13"/>
                  <a:gd name="T13" fmla="*/ 6 h 14"/>
                  <a:gd name="T14" fmla="*/ 0 w 13"/>
                  <a:gd name="T15" fmla="*/ 4 h 14"/>
                  <a:gd name="T16" fmla="*/ 1 w 13"/>
                  <a:gd name="T17" fmla="*/ 2 h 14"/>
                  <a:gd name="T18" fmla="*/ 4 w 13"/>
                  <a:gd name="T19" fmla="*/ 0 h 14"/>
                  <a:gd name="T20" fmla="*/ 6 w 13"/>
                  <a:gd name="T21" fmla="*/ 0 h 14"/>
                  <a:gd name="T22" fmla="*/ 6 w 13"/>
                  <a:gd name="T23" fmla="*/ 0 h 14"/>
                  <a:gd name="T24" fmla="*/ 9 w 13"/>
                  <a:gd name="T25" fmla="*/ 0 h 14"/>
                  <a:gd name="T26" fmla="*/ 11 w 13"/>
                  <a:gd name="T27" fmla="*/ 2 h 14"/>
                  <a:gd name="T28" fmla="*/ 12 w 13"/>
                  <a:gd name="T29" fmla="*/ 4 h 14"/>
                  <a:gd name="T30" fmla="*/ 13 w 13"/>
                  <a:gd name="T31" fmla="*/ 6 h 14"/>
                  <a:gd name="T32" fmla="*/ 13 w 13"/>
                  <a:gd name="T33" fmla="*/ 6 h 14"/>
                  <a:gd name="T34" fmla="*/ 12 w 13"/>
                  <a:gd name="T35" fmla="*/ 9 h 14"/>
                  <a:gd name="T36" fmla="*/ 11 w 13"/>
                  <a:gd name="T37" fmla="*/ 11 h 14"/>
                  <a:gd name="T38" fmla="*/ 9 w 13"/>
                  <a:gd name="T39" fmla="*/ 13 h 14"/>
                  <a:gd name="T40" fmla="*/ 6 w 13"/>
                  <a:gd name="T41" fmla="*/ 14 h 14"/>
                  <a:gd name="T42" fmla="*/ 6 w 13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14"/>
                    </a:moveTo>
                    <a:lnTo>
                      <a:pt x="6" y="14"/>
                    </a:lnTo>
                    <a:lnTo>
                      <a:pt x="4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6" y="14"/>
                    </a:lnTo>
                    <a:lnTo>
                      <a:pt x="6" y="1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8" name="Freeform 275"/>
              <p:cNvSpPr>
                <a:spLocks/>
              </p:cNvSpPr>
              <p:nvPr/>
            </p:nvSpPr>
            <p:spPr bwMode="auto">
              <a:xfrm>
                <a:off x="2562" y="901"/>
                <a:ext cx="14" cy="14"/>
              </a:xfrm>
              <a:custGeom>
                <a:avLst/>
                <a:gdLst>
                  <a:gd name="T0" fmla="*/ 7 w 14"/>
                  <a:gd name="T1" fmla="*/ 14 h 14"/>
                  <a:gd name="T2" fmla="*/ 7 w 14"/>
                  <a:gd name="T3" fmla="*/ 14 h 14"/>
                  <a:gd name="T4" fmla="*/ 5 w 14"/>
                  <a:gd name="T5" fmla="*/ 13 h 14"/>
                  <a:gd name="T6" fmla="*/ 2 w 14"/>
                  <a:gd name="T7" fmla="*/ 11 h 14"/>
                  <a:gd name="T8" fmla="*/ 0 w 14"/>
                  <a:gd name="T9" fmla="*/ 9 h 14"/>
                  <a:gd name="T10" fmla="*/ 0 w 14"/>
                  <a:gd name="T11" fmla="*/ 6 h 14"/>
                  <a:gd name="T12" fmla="*/ 0 w 14"/>
                  <a:gd name="T13" fmla="*/ 6 h 14"/>
                  <a:gd name="T14" fmla="*/ 0 w 14"/>
                  <a:gd name="T15" fmla="*/ 4 h 14"/>
                  <a:gd name="T16" fmla="*/ 2 w 14"/>
                  <a:gd name="T17" fmla="*/ 2 h 14"/>
                  <a:gd name="T18" fmla="*/ 5 w 14"/>
                  <a:gd name="T19" fmla="*/ 0 h 14"/>
                  <a:gd name="T20" fmla="*/ 7 w 14"/>
                  <a:gd name="T21" fmla="*/ 0 h 14"/>
                  <a:gd name="T22" fmla="*/ 7 w 14"/>
                  <a:gd name="T23" fmla="*/ 0 h 14"/>
                  <a:gd name="T24" fmla="*/ 10 w 14"/>
                  <a:gd name="T25" fmla="*/ 0 h 14"/>
                  <a:gd name="T26" fmla="*/ 12 w 14"/>
                  <a:gd name="T27" fmla="*/ 2 h 14"/>
                  <a:gd name="T28" fmla="*/ 13 w 14"/>
                  <a:gd name="T29" fmla="*/ 4 h 14"/>
                  <a:gd name="T30" fmla="*/ 14 w 14"/>
                  <a:gd name="T31" fmla="*/ 6 h 14"/>
                  <a:gd name="T32" fmla="*/ 14 w 14"/>
                  <a:gd name="T33" fmla="*/ 6 h 14"/>
                  <a:gd name="T34" fmla="*/ 13 w 14"/>
                  <a:gd name="T35" fmla="*/ 9 h 14"/>
                  <a:gd name="T36" fmla="*/ 12 w 14"/>
                  <a:gd name="T37" fmla="*/ 11 h 14"/>
                  <a:gd name="T38" fmla="*/ 10 w 14"/>
                  <a:gd name="T39" fmla="*/ 13 h 14"/>
                  <a:gd name="T40" fmla="*/ 7 w 14"/>
                  <a:gd name="T41" fmla="*/ 14 h 14"/>
                  <a:gd name="T42" fmla="*/ 7 w 14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lnTo>
                      <a:pt x="7" y="14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1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9" name="Freeform 276"/>
              <p:cNvSpPr>
                <a:spLocks/>
              </p:cNvSpPr>
              <p:nvPr/>
            </p:nvSpPr>
            <p:spPr bwMode="auto">
              <a:xfrm>
                <a:off x="2337" y="510"/>
                <a:ext cx="70" cy="70"/>
              </a:xfrm>
              <a:custGeom>
                <a:avLst/>
                <a:gdLst>
                  <a:gd name="T0" fmla="*/ 35 w 70"/>
                  <a:gd name="T1" fmla="*/ 70 h 70"/>
                  <a:gd name="T2" fmla="*/ 35 w 70"/>
                  <a:gd name="T3" fmla="*/ 70 h 70"/>
                  <a:gd name="T4" fmla="*/ 28 w 70"/>
                  <a:gd name="T5" fmla="*/ 70 h 70"/>
                  <a:gd name="T6" fmla="*/ 22 w 70"/>
                  <a:gd name="T7" fmla="*/ 68 h 70"/>
                  <a:gd name="T8" fmla="*/ 16 w 70"/>
                  <a:gd name="T9" fmla="*/ 64 h 70"/>
                  <a:gd name="T10" fmla="*/ 10 w 70"/>
                  <a:gd name="T11" fmla="*/ 60 h 70"/>
                  <a:gd name="T12" fmla="*/ 6 w 70"/>
                  <a:gd name="T13" fmla="*/ 55 h 70"/>
                  <a:gd name="T14" fmla="*/ 3 w 70"/>
                  <a:gd name="T15" fmla="*/ 50 h 70"/>
                  <a:gd name="T16" fmla="*/ 1 w 70"/>
                  <a:gd name="T17" fmla="*/ 43 h 70"/>
                  <a:gd name="T18" fmla="*/ 0 w 70"/>
                  <a:gd name="T19" fmla="*/ 35 h 70"/>
                  <a:gd name="T20" fmla="*/ 0 w 70"/>
                  <a:gd name="T21" fmla="*/ 35 h 70"/>
                  <a:gd name="T22" fmla="*/ 1 w 70"/>
                  <a:gd name="T23" fmla="*/ 28 h 70"/>
                  <a:gd name="T24" fmla="*/ 3 w 70"/>
                  <a:gd name="T25" fmla="*/ 22 h 70"/>
                  <a:gd name="T26" fmla="*/ 6 w 70"/>
                  <a:gd name="T27" fmla="*/ 16 h 70"/>
                  <a:gd name="T28" fmla="*/ 10 w 70"/>
                  <a:gd name="T29" fmla="*/ 11 h 70"/>
                  <a:gd name="T30" fmla="*/ 16 w 70"/>
                  <a:gd name="T31" fmla="*/ 7 h 70"/>
                  <a:gd name="T32" fmla="*/ 22 w 70"/>
                  <a:gd name="T33" fmla="*/ 3 h 70"/>
                  <a:gd name="T34" fmla="*/ 28 w 70"/>
                  <a:gd name="T35" fmla="*/ 1 h 70"/>
                  <a:gd name="T36" fmla="*/ 35 w 70"/>
                  <a:gd name="T37" fmla="*/ 0 h 70"/>
                  <a:gd name="T38" fmla="*/ 35 w 70"/>
                  <a:gd name="T39" fmla="*/ 0 h 70"/>
                  <a:gd name="T40" fmla="*/ 42 w 70"/>
                  <a:gd name="T41" fmla="*/ 1 h 70"/>
                  <a:gd name="T42" fmla="*/ 49 w 70"/>
                  <a:gd name="T43" fmla="*/ 3 h 70"/>
                  <a:gd name="T44" fmla="*/ 55 w 70"/>
                  <a:gd name="T45" fmla="*/ 7 h 70"/>
                  <a:gd name="T46" fmla="*/ 60 w 70"/>
                  <a:gd name="T47" fmla="*/ 11 h 70"/>
                  <a:gd name="T48" fmla="*/ 64 w 70"/>
                  <a:gd name="T49" fmla="*/ 16 h 70"/>
                  <a:gd name="T50" fmla="*/ 67 w 70"/>
                  <a:gd name="T51" fmla="*/ 22 h 70"/>
                  <a:gd name="T52" fmla="*/ 69 w 70"/>
                  <a:gd name="T53" fmla="*/ 28 h 70"/>
                  <a:gd name="T54" fmla="*/ 70 w 70"/>
                  <a:gd name="T55" fmla="*/ 35 h 70"/>
                  <a:gd name="T56" fmla="*/ 70 w 70"/>
                  <a:gd name="T57" fmla="*/ 35 h 70"/>
                  <a:gd name="T58" fmla="*/ 69 w 70"/>
                  <a:gd name="T59" fmla="*/ 43 h 70"/>
                  <a:gd name="T60" fmla="*/ 67 w 70"/>
                  <a:gd name="T61" fmla="*/ 50 h 70"/>
                  <a:gd name="T62" fmla="*/ 64 w 70"/>
                  <a:gd name="T63" fmla="*/ 55 h 70"/>
                  <a:gd name="T64" fmla="*/ 60 w 70"/>
                  <a:gd name="T65" fmla="*/ 60 h 70"/>
                  <a:gd name="T66" fmla="*/ 55 w 70"/>
                  <a:gd name="T67" fmla="*/ 64 h 70"/>
                  <a:gd name="T68" fmla="*/ 49 w 70"/>
                  <a:gd name="T69" fmla="*/ 68 h 70"/>
                  <a:gd name="T70" fmla="*/ 42 w 70"/>
                  <a:gd name="T71" fmla="*/ 70 h 70"/>
                  <a:gd name="T72" fmla="*/ 35 w 70"/>
                  <a:gd name="T73" fmla="*/ 70 h 70"/>
                  <a:gd name="T74" fmla="*/ 35 w 70"/>
                  <a:gd name="T7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lnTo>
                      <a:pt x="35" y="70"/>
                    </a:lnTo>
                    <a:lnTo>
                      <a:pt x="28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49" y="3"/>
                    </a:lnTo>
                    <a:lnTo>
                      <a:pt x="55" y="7"/>
                    </a:lnTo>
                    <a:lnTo>
                      <a:pt x="60" y="11"/>
                    </a:lnTo>
                    <a:lnTo>
                      <a:pt x="64" y="16"/>
                    </a:lnTo>
                    <a:lnTo>
                      <a:pt x="67" y="22"/>
                    </a:lnTo>
                    <a:lnTo>
                      <a:pt x="69" y="28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69" y="43"/>
                    </a:lnTo>
                    <a:lnTo>
                      <a:pt x="67" y="50"/>
                    </a:lnTo>
                    <a:lnTo>
                      <a:pt x="64" y="55"/>
                    </a:lnTo>
                    <a:lnTo>
                      <a:pt x="60" y="60"/>
                    </a:lnTo>
                    <a:lnTo>
                      <a:pt x="55" y="64"/>
                    </a:lnTo>
                    <a:lnTo>
                      <a:pt x="49" y="68"/>
                    </a:lnTo>
                    <a:lnTo>
                      <a:pt x="42" y="70"/>
                    </a:lnTo>
                    <a:lnTo>
                      <a:pt x="35" y="70"/>
                    </a:lnTo>
                    <a:lnTo>
                      <a:pt x="35" y="7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0" name="Freeform 277"/>
              <p:cNvSpPr>
                <a:spLocks/>
              </p:cNvSpPr>
              <p:nvPr/>
            </p:nvSpPr>
            <p:spPr bwMode="auto">
              <a:xfrm>
                <a:off x="2327" y="591"/>
                <a:ext cx="90" cy="165"/>
              </a:xfrm>
              <a:custGeom>
                <a:avLst/>
                <a:gdLst>
                  <a:gd name="T0" fmla="*/ 68 w 90"/>
                  <a:gd name="T1" fmla="*/ 165 h 165"/>
                  <a:gd name="T2" fmla="*/ 68 w 90"/>
                  <a:gd name="T3" fmla="*/ 165 h 165"/>
                  <a:gd name="T4" fmla="*/ 71 w 90"/>
                  <a:gd name="T5" fmla="*/ 152 h 165"/>
                  <a:gd name="T6" fmla="*/ 73 w 90"/>
                  <a:gd name="T7" fmla="*/ 136 h 165"/>
                  <a:gd name="T8" fmla="*/ 78 w 90"/>
                  <a:gd name="T9" fmla="*/ 108 h 165"/>
                  <a:gd name="T10" fmla="*/ 78 w 90"/>
                  <a:gd name="T11" fmla="*/ 108 h 165"/>
                  <a:gd name="T12" fmla="*/ 80 w 90"/>
                  <a:gd name="T13" fmla="*/ 101 h 165"/>
                  <a:gd name="T14" fmla="*/ 82 w 90"/>
                  <a:gd name="T15" fmla="*/ 98 h 165"/>
                  <a:gd name="T16" fmla="*/ 84 w 90"/>
                  <a:gd name="T17" fmla="*/ 95 h 165"/>
                  <a:gd name="T18" fmla="*/ 86 w 90"/>
                  <a:gd name="T19" fmla="*/ 90 h 165"/>
                  <a:gd name="T20" fmla="*/ 86 w 90"/>
                  <a:gd name="T21" fmla="*/ 90 h 165"/>
                  <a:gd name="T22" fmla="*/ 88 w 90"/>
                  <a:gd name="T23" fmla="*/ 76 h 165"/>
                  <a:gd name="T24" fmla="*/ 89 w 90"/>
                  <a:gd name="T25" fmla="*/ 61 h 165"/>
                  <a:gd name="T26" fmla="*/ 90 w 90"/>
                  <a:gd name="T27" fmla="*/ 39 h 165"/>
                  <a:gd name="T28" fmla="*/ 90 w 90"/>
                  <a:gd name="T29" fmla="*/ 23 h 165"/>
                  <a:gd name="T30" fmla="*/ 89 w 90"/>
                  <a:gd name="T31" fmla="*/ 17 h 165"/>
                  <a:gd name="T32" fmla="*/ 89 w 90"/>
                  <a:gd name="T33" fmla="*/ 17 h 165"/>
                  <a:gd name="T34" fmla="*/ 88 w 90"/>
                  <a:gd name="T35" fmla="*/ 14 h 165"/>
                  <a:gd name="T36" fmla="*/ 86 w 90"/>
                  <a:gd name="T37" fmla="*/ 11 h 165"/>
                  <a:gd name="T38" fmla="*/ 81 w 90"/>
                  <a:gd name="T39" fmla="*/ 8 h 165"/>
                  <a:gd name="T40" fmla="*/ 76 w 90"/>
                  <a:gd name="T41" fmla="*/ 5 h 165"/>
                  <a:gd name="T42" fmla="*/ 69 w 90"/>
                  <a:gd name="T43" fmla="*/ 3 h 165"/>
                  <a:gd name="T44" fmla="*/ 62 w 90"/>
                  <a:gd name="T45" fmla="*/ 2 h 165"/>
                  <a:gd name="T46" fmla="*/ 53 w 90"/>
                  <a:gd name="T47" fmla="*/ 1 h 165"/>
                  <a:gd name="T48" fmla="*/ 45 w 90"/>
                  <a:gd name="T49" fmla="*/ 0 h 165"/>
                  <a:gd name="T50" fmla="*/ 45 w 90"/>
                  <a:gd name="T51" fmla="*/ 0 h 165"/>
                  <a:gd name="T52" fmla="*/ 37 w 90"/>
                  <a:gd name="T53" fmla="*/ 1 h 165"/>
                  <a:gd name="T54" fmla="*/ 29 w 90"/>
                  <a:gd name="T55" fmla="*/ 2 h 165"/>
                  <a:gd name="T56" fmla="*/ 22 w 90"/>
                  <a:gd name="T57" fmla="*/ 3 h 165"/>
                  <a:gd name="T58" fmla="*/ 14 w 90"/>
                  <a:gd name="T59" fmla="*/ 5 h 165"/>
                  <a:gd name="T60" fmla="*/ 9 w 90"/>
                  <a:gd name="T61" fmla="*/ 8 h 165"/>
                  <a:gd name="T62" fmla="*/ 5 w 90"/>
                  <a:gd name="T63" fmla="*/ 11 h 165"/>
                  <a:gd name="T64" fmla="*/ 2 w 90"/>
                  <a:gd name="T65" fmla="*/ 14 h 165"/>
                  <a:gd name="T66" fmla="*/ 1 w 90"/>
                  <a:gd name="T67" fmla="*/ 17 h 165"/>
                  <a:gd name="T68" fmla="*/ 1 w 90"/>
                  <a:gd name="T69" fmla="*/ 17 h 165"/>
                  <a:gd name="T70" fmla="*/ 1 w 90"/>
                  <a:gd name="T71" fmla="*/ 23 h 165"/>
                  <a:gd name="T72" fmla="*/ 0 w 90"/>
                  <a:gd name="T73" fmla="*/ 39 h 165"/>
                  <a:gd name="T74" fmla="*/ 1 w 90"/>
                  <a:gd name="T75" fmla="*/ 61 h 165"/>
                  <a:gd name="T76" fmla="*/ 3 w 90"/>
                  <a:gd name="T77" fmla="*/ 76 h 165"/>
                  <a:gd name="T78" fmla="*/ 5 w 90"/>
                  <a:gd name="T79" fmla="*/ 90 h 165"/>
                  <a:gd name="T80" fmla="*/ 5 w 90"/>
                  <a:gd name="T81" fmla="*/ 90 h 165"/>
                  <a:gd name="T82" fmla="*/ 6 w 90"/>
                  <a:gd name="T83" fmla="*/ 95 h 165"/>
                  <a:gd name="T84" fmla="*/ 8 w 90"/>
                  <a:gd name="T85" fmla="*/ 98 h 165"/>
                  <a:gd name="T86" fmla="*/ 10 w 90"/>
                  <a:gd name="T87" fmla="*/ 101 h 165"/>
                  <a:gd name="T88" fmla="*/ 12 w 90"/>
                  <a:gd name="T89" fmla="*/ 108 h 165"/>
                  <a:gd name="T90" fmla="*/ 12 w 90"/>
                  <a:gd name="T91" fmla="*/ 108 h 165"/>
                  <a:gd name="T92" fmla="*/ 17 w 90"/>
                  <a:gd name="T93" fmla="*/ 136 h 165"/>
                  <a:gd name="T94" fmla="*/ 20 w 90"/>
                  <a:gd name="T95" fmla="*/ 152 h 165"/>
                  <a:gd name="T96" fmla="*/ 24 w 90"/>
                  <a:gd name="T9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" h="165">
                    <a:moveTo>
                      <a:pt x="68" y="165"/>
                    </a:moveTo>
                    <a:lnTo>
                      <a:pt x="68" y="165"/>
                    </a:lnTo>
                    <a:lnTo>
                      <a:pt x="71" y="152"/>
                    </a:lnTo>
                    <a:lnTo>
                      <a:pt x="73" y="136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0" y="101"/>
                    </a:lnTo>
                    <a:lnTo>
                      <a:pt x="82" y="98"/>
                    </a:lnTo>
                    <a:lnTo>
                      <a:pt x="84" y="95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8" y="76"/>
                    </a:lnTo>
                    <a:lnTo>
                      <a:pt x="89" y="61"/>
                    </a:lnTo>
                    <a:lnTo>
                      <a:pt x="90" y="39"/>
                    </a:lnTo>
                    <a:lnTo>
                      <a:pt x="90" y="23"/>
                    </a:lnTo>
                    <a:lnTo>
                      <a:pt x="89" y="17"/>
                    </a:lnTo>
                    <a:lnTo>
                      <a:pt x="89" y="17"/>
                    </a:lnTo>
                    <a:lnTo>
                      <a:pt x="88" y="14"/>
                    </a:lnTo>
                    <a:lnTo>
                      <a:pt x="86" y="11"/>
                    </a:lnTo>
                    <a:lnTo>
                      <a:pt x="81" y="8"/>
                    </a:lnTo>
                    <a:lnTo>
                      <a:pt x="76" y="5"/>
                    </a:lnTo>
                    <a:lnTo>
                      <a:pt x="69" y="3"/>
                    </a:lnTo>
                    <a:lnTo>
                      <a:pt x="62" y="2"/>
                    </a:lnTo>
                    <a:lnTo>
                      <a:pt x="53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2" y="3"/>
                    </a:lnTo>
                    <a:lnTo>
                      <a:pt x="14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1"/>
                    </a:lnTo>
                    <a:lnTo>
                      <a:pt x="3" y="76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6" y="95"/>
                    </a:lnTo>
                    <a:lnTo>
                      <a:pt x="8" y="98"/>
                    </a:lnTo>
                    <a:lnTo>
                      <a:pt x="10" y="101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7" y="136"/>
                    </a:lnTo>
                    <a:lnTo>
                      <a:pt x="20" y="152"/>
                    </a:lnTo>
                    <a:lnTo>
                      <a:pt x="24" y="16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1" name="Freeform 278"/>
              <p:cNvSpPr>
                <a:spLocks/>
              </p:cNvSpPr>
              <p:nvPr/>
            </p:nvSpPr>
            <p:spPr bwMode="auto">
              <a:xfrm>
                <a:off x="2221" y="514"/>
                <a:ext cx="67" cy="66"/>
              </a:xfrm>
              <a:custGeom>
                <a:avLst/>
                <a:gdLst>
                  <a:gd name="T0" fmla="*/ 33 w 67"/>
                  <a:gd name="T1" fmla="*/ 66 h 66"/>
                  <a:gd name="T2" fmla="*/ 33 w 67"/>
                  <a:gd name="T3" fmla="*/ 66 h 66"/>
                  <a:gd name="T4" fmla="*/ 40 w 67"/>
                  <a:gd name="T5" fmla="*/ 66 h 66"/>
                  <a:gd name="T6" fmla="*/ 46 w 67"/>
                  <a:gd name="T7" fmla="*/ 64 h 66"/>
                  <a:gd name="T8" fmla="*/ 51 w 67"/>
                  <a:gd name="T9" fmla="*/ 61 h 66"/>
                  <a:gd name="T10" fmla="*/ 57 w 67"/>
                  <a:gd name="T11" fmla="*/ 57 h 66"/>
                  <a:gd name="T12" fmla="*/ 61 w 67"/>
                  <a:gd name="T13" fmla="*/ 52 h 66"/>
                  <a:gd name="T14" fmla="*/ 64 w 67"/>
                  <a:gd name="T15" fmla="*/ 47 h 66"/>
                  <a:gd name="T16" fmla="*/ 66 w 67"/>
                  <a:gd name="T17" fmla="*/ 41 h 66"/>
                  <a:gd name="T18" fmla="*/ 67 w 67"/>
                  <a:gd name="T19" fmla="*/ 33 h 66"/>
                  <a:gd name="T20" fmla="*/ 67 w 67"/>
                  <a:gd name="T21" fmla="*/ 33 h 66"/>
                  <a:gd name="T22" fmla="*/ 66 w 67"/>
                  <a:gd name="T23" fmla="*/ 26 h 66"/>
                  <a:gd name="T24" fmla="*/ 64 w 67"/>
                  <a:gd name="T25" fmla="*/ 20 h 66"/>
                  <a:gd name="T26" fmla="*/ 61 w 67"/>
                  <a:gd name="T27" fmla="*/ 15 h 66"/>
                  <a:gd name="T28" fmla="*/ 57 w 67"/>
                  <a:gd name="T29" fmla="*/ 10 h 66"/>
                  <a:gd name="T30" fmla="*/ 51 w 67"/>
                  <a:gd name="T31" fmla="*/ 6 h 66"/>
                  <a:gd name="T32" fmla="*/ 46 w 67"/>
                  <a:gd name="T33" fmla="*/ 3 h 66"/>
                  <a:gd name="T34" fmla="*/ 40 w 67"/>
                  <a:gd name="T35" fmla="*/ 0 h 66"/>
                  <a:gd name="T36" fmla="*/ 33 w 67"/>
                  <a:gd name="T37" fmla="*/ 0 h 66"/>
                  <a:gd name="T38" fmla="*/ 33 w 67"/>
                  <a:gd name="T39" fmla="*/ 0 h 66"/>
                  <a:gd name="T40" fmla="*/ 27 w 67"/>
                  <a:gd name="T41" fmla="*/ 0 h 66"/>
                  <a:gd name="T42" fmla="*/ 21 w 67"/>
                  <a:gd name="T43" fmla="*/ 3 h 66"/>
                  <a:gd name="T44" fmla="*/ 14 w 67"/>
                  <a:gd name="T45" fmla="*/ 6 h 66"/>
                  <a:gd name="T46" fmla="*/ 10 w 67"/>
                  <a:gd name="T47" fmla="*/ 10 h 66"/>
                  <a:gd name="T48" fmla="*/ 6 w 67"/>
                  <a:gd name="T49" fmla="*/ 15 h 66"/>
                  <a:gd name="T50" fmla="*/ 3 w 67"/>
                  <a:gd name="T51" fmla="*/ 20 h 66"/>
                  <a:gd name="T52" fmla="*/ 1 w 67"/>
                  <a:gd name="T53" fmla="*/ 26 h 66"/>
                  <a:gd name="T54" fmla="*/ 0 w 67"/>
                  <a:gd name="T55" fmla="*/ 33 h 66"/>
                  <a:gd name="T56" fmla="*/ 0 w 67"/>
                  <a:gd name="T57" fmla="*/ 33 h 66"/>
                  <a:gd name="T58" fmla="*/ 1 w 67"/>
                  <a:gd name="T59" fmla="*/ 41 h 66"/>
                  <a:gd name="T60" fmla="*/ 3 w 67"/>
                  <a:gd name="T61" fmla="*/ 47 h 66"/>
                  <a:gd name="T62" fmla="*/ 6 w 67"/>
                  <a:gd name="T63" fmla="*/ 52 h 66"/>
                  <a:gd name="T64" fmla="*/ 10 w 67"/>
                  <a:gd name="T65" fmla="*/ 57 h 66"/>
                  <a:gd name="T66" fmla="*/ 14 w 67"/>
                  <a:gd name="T67" fmla="*/ 61 h 66"/>
                  <a:gd name="T68" fmla="*/ 21 w 67"/>
                  <a:gd name="T69" fmla="*/ 64 h 66"/>
                  <a:gd name="T70" fmla="*/ 27 w 67"/>
                  <a:gd name="T71" fmla="*/ 66 h 66"/>
                  <a:gd name="T72" fmla="*/ 33 w 67"/>
                  <a:gd name="T73" fmla="*/ 66 h 66"/>
                  <a:gd name="T74" fmla="*/ 33 w 67"/>
                  <a:gd name="T7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7" h="66">
                    <a:moveTo>
                      <a:pt x="33" y="66"/>
                    </a:moveTo>
                    <a:lnTo>
                      <a:pt x="33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1"/>
                    </a:lnTo>
                    <a:lnTo>
                      <a:pt x="57" y="57"/>
                    </a:lnTo>
                    <a:lnTo>
                      <a:pt x="61" y="52"/>
                    </a:lnTo>
                    <a:lnTo>
                      <a:pt x="64" y="47"/>
                    </a:lnTo>
                    <a:lnTo>
                      <a:pt x="66" y="41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6" y="26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7" y="10"/>
                    </a:lnTo>
                    <a:lnTo>
                      <a:pt x="51" y="6"/>
                    </a:lnTo>
                    <a:lnTo>
                      <a:pt x="46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3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6" y="52"/>
                    </a:lnTo>
                    <a:lnTo>
                      <a:pt x="10" y="57"/>
                    </a:lnTo>
                    <a:lnTo>
                      <a:pt x="14" y="61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3" y="66"/>
                    </a:lnTo>
                    <a:lnTo>
                      <a:pt x="33" y="6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2" name="Freeform 279"/>
              <p:cNvSpPr>
                <a:spLocks/>
              </p:cNvSpPr>
              <p:nvPr/>
            </p:nvSpPr>
            <p:spPr bwMode="auto">
              <a:xfrm>
                <a:off x="2196" y="591"/>
                <a:ext cx="107" cy="164"/>
              </a:xfrm>
              <a:custGeom>
                <a:avLst/>
                <a:gdLst>
                  <a:gd name="T0" fmla="*/ 72 w 107"/>
                  <a:gd name="T1" fmla="*/ 164 h 164"/>
                  <a:gd name="T2" fmla="*/ 77 w 107"/>
                  <a:gd name="T3" fmla="*/ 138 h 164"/>
                  <a:gd name="T4" fmla="*/ 107 w 107"/>
                  <a:gd name="T5" fmla="*/ 138 h 164"/>
                  <a:gd name="T6" fmla="*/ 88 w 107"/>
                  <a:gd name="T7" fmla="*/ 77 h 164"/>
                  <a:gd name="T8" fmla="*/ 88 w 107"/>
                  <a:gd name="T9" fmla="*/ 77 h 164"/>
                  <a:gd name="T10" fmla="*/ 96 w 107"/>
                  <a:gd name="T11" fmla="*/ 71 h 164"/>
                  <a:gd name="T12" fmla="*/ 102 w 107"/>
                  <a:gd name="T13" fmla="*/ 66 h 164"/>
                  <a:gd name="T14" fmla="*/ 106 w 107"/>
                  <a:gd name="T15" fmla="*/ 62 h 164"/>
                  <a:gd name="T16" fmla="*/ 96 w 107"/>
                  <a:gd name="T17" fmla="*/ 14 h 164"/>
                  <a:gd name="T18" fmla="*/ 96 w 107"/>
                  <a:gd name="T19" fmla="*/ 14 h 164"/>
                  <a:gd name="T20" fmla="*/ 94 w 107"/>
                  <a:gd name="T21" fmla="*/ 12 h 164"/>
                  <a:gd name="T22" fmla="*/ 91 w 107"/>
                  <a:gd name="T23" fmla="*/ 9 h 164"/>
                  <a:gd name="T24" fmla="*/ 87 w 107"/>
                  <a:gd name="T25" fmla="*/ 7 h 164"/>
                  <a:gd name="T26" fmla="*/ 83 w 107"/>
                  <a:gd name="T27" fmla="*/ 5 h 164"/>
                  <a:gd name="T28" fmla="*/ 71 w 107"/>
                  <a:gd name="T29" fmla="*/ 2 h 164"/>
                  <a:gd name="T30" fmla="*/ 65 w 107"/>
                  <a:gd name="T31" fmla="*/ 1 h 164"/>
                  <a:gd name="T32" fmla="*/ 58 w 107"/>
                  <a:gd name="T33" fmla="*/ 0 h 164"/>
                  <a:gd name="T34" fmla="*/ 58 w 107"/>
                  <a:gd name="T35" fmla="*/ 0 h 164"/>
                  <a:gd name="T36" fmla="*/ 48 w 107"/>
                  <a:gd name="T37" fmla="*/ 1 h 164"/>
                  <a:gd name="T38" fmla="*/ 37 w 107"/>
                  <a:gd name="T39" fmla="*/ 4 h 164"/>
                  <a:gd name="T40" fmla="*/ 29 w 107"/>
                  <a:gd name="T41" fmla="*/ 7 h 164"/>
                  <a:gd name="T42" fmla="*/ 24 w 107"/>
                  <a:gd name="T43" fmla="*/ 11 h 164"/>
                  <a:gd name="T44" fmla="*/ 24 w 107"/>
                  <a:gd name="T45" fmla="*/ 11 h 164"/>
                  <a:gd name="T46" fmla="*/ 21 w 107"/>
                  <a:gd name="T47" fmla="*/ 14 h 164"/>
                  <a:gd name="T48" fmla="*/ 21 w 107"/>
                  <a:gd name="T49" fmla="*/ 14 h 164"/>
                  <a:gd name="T50" fmla="*/ 0 w 107"/>
                  <a:gd name="T51" fmla="*/ 63 h 164"/>
                  <a:gd name="T52" fmla="*/ 0 w 107"/>
                  <a:gd name="T53" fmla="*/ 63 h 164"/>
                  <a:gd name="T54" fmla="*/ 9 w 107"/>
                  <a:gd name="T55" fmla="*/ 68 h 164"/>
                  <a:gd name="T56" fmla="*/ 18 w 107"/>
                  <a:gd name="T57" fmla="*/ 73 h 164"/>
                  <a:gd name="T58" fmla="*/ 28 w 107"/>
                  <a:gd name="T59" fmla="*/ 77 h 164"/>
                  <a:gd name="T60" fmla="*/ 9 w 107"/>
                  <a:gd name="T61" fmla="*/ 138 h 164"/>
                  <a:gd name="T62" fmla="*/ 39 w 107"/>
                  <a:gd name="T63" fmla="*/ 138 h 164"/>
                  <a:gd name="T64" fmla="*/ 45 w 107"/>
                  <a:gd name="T6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" h="164">
                    <a:moveTo>
                      <a:pt x="72" y="164"/>
                    </a:moveTo>
                    <a:lnTo>
                      <a:pt x="77" y="138"/>
                    </a:lnTo>
                    <a:lnTo>
                      <a:pt x="107" y="138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6" y="71"/>
                    </a:lnTo>
                    <a:lnTo>
                      <a:pt x="102" y="66"/>
                    </a:lnTo>
                    <a:lnTo>
                      <a:pt x="106" y="62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4" y="12"/>
                    </a:lnTo>
                    <a:lnTo>
                      <a:pt x="91" y="9"/>
                    </a:lnTo>
                    <a:lnTo>
                      <a:pt x="87" y="7"/>
                    </a:lnTo>
                    <a:lnTo>
                      <a:pt x="83" y="5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8" y="1"/>
                    </a:lnTo>
                    <a:lnTo>
                      <a:pt x="37" y="4"/>
                    </a:lnTo>
                    <a:lnTo>
                      <a:pt x="29" y="7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9" y="68"/>
                    </a:lnTo>
                    <a:lnTo>
                      <a:pt x="18" y="73"/>
                    </a:lnTo>
                    <a:lnTo>
                      <a:pt x="28" y="77"/>
                    </a:lnTo>
                    <a:lnTo>
                      <a:pt x="9" y="138"/>
                    </a:lnTo>
                    <a:lnTo>
                      <a:pt x="39" y="138"/>
                    </a:lnTo>
                    <a:lnTo>
                      <a:pt x="45" y="16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3" name="Freeform 280"/>
              <p:cNvSpPr>
                <a:spLocks/>
              </p:cNvSpPr>
              <p:nvPr/>
            </p:nvSpPr>
            <p:spPr bwMode="auto">
              <a:xfrm>
                <a:off x="2219" y="625"/>
                <a:ext cx="24" cy="22"/>
              </a:xfrm>
              <a:custGeom>
                <a:avLst/>
                <a:gdLst>
                  <a:gd name="T0" fmla="*/ 23 w 24"/>
                  <a:gd name="T1" fmla="*/ 16 h 22"/>
                  <a:gd name="T2" fmla="*/ 23 w 24"/>
                  <a:gd name="T3" fmla="*/ 16 h 22"/>
                  <a:gd name="T4" fmla="*/ 19 w 24"/>
                  <a:gd name="T5" fmla="*/ 19 h 22"/>
                  <a:gd name="T6" fmla="*/ 15 w 24"/>
                  <a:gd name="T7" fmla="*/ 21 h 22"/>
                  <a:gd name="T8" fmla="*/ 11 w 24"/>
                  <a:gd name="T9" fmla="*/ 22 h 22"/>
                  <a:gd name="T10" fmla="*/ 7 w 24"/>
                  <a:gd name="T11" fmla="*/ 21 h 22"/>
                  <a:gd name="T12" fmla="*/ 7 w 24"/>
                  <a:gd name="T13" fmla="*/ 21 h 22"/>
                  <a:gd name="T14" fmla="*/ 3 w 24"/>
                  <a:gd name="T15" fmla="*/ 18 h 22"/>
                  <a:gd name="T16" fmla="*/ 1 w 24"/>
                  <a:gd name="T17" fmla="*/ 14 h 22"/>
                  <a:gd name="T18" fmla="*/ 0 w 24"/>
                  <a:gd name="T19" fmla="*/ 10 h 22"/>
                  <a:gd name="T20" fmla="*/ 2 w 24"/>
                  <a:gd name="T21" fmla="*/ 6 h 22"/>
                  <a:gd name="T22" fmla="*/ 2 w 24"/>
                  <a:gd name="T23" fmla="*/ 6 h 22"/>
                  <a:gd name="T24" fmla="*/ 4 w 24"/>
                  <a:gd name="T25" fmla="*/ 2 h 22"/>
                  <a:gd name="T26" fmla="*/ 8 w 24"/>
                  <a:gd name="T27" fmla="*/ 0 h 22"/>
                  <a:gd name="T28" fmla="*/ 12 w 24"/>
                  <a:gd name="T29" fmla="*/ 0 h 22"/>
                  <a:gd name="T30" fmla="*/ 17 w 24"/>
                  <a:gd name="T31" fmla="*/ 1 h 22"/>
                  <a:gd name="T32" fmla="*/ 17 w 24"/>
                  <a:gd name="T33" fmla="*/ 1 h 22"/>
                  <a:gd name="T34" fmla="*/ 21 w 24"/>
                  <a:gd name="T35" fmla="*/ 3 h 22"/>
                  <a:gd name="T36" fmla="*/ 23 w 24"/>
                  <a:gd name="T37" fmla="*/ 7 h 22"/>
                  <a:gd name="T38" fmla="*/ 24 w 24"/>
                  <a:gd name="T39" fmla="*/ 11 h 22"/>
                  <a:gd name="T40" fmla="*/ 23 w 24"/>
                  <a:gd name="T41" fmla="*/ 16 h 22"/>
                  <a:gd name="T42" fmla="*/ 23 w 24"/>
                  <a:gd name="T4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2">
                    <a:moveTo>
                      <a:pt x="23" y="16"/>
                    </a:moveTo>
                    <a:lnTo>
                      <a:pt x="23" y="16"/>
                    </a:lnTo>
                    <a:lnTo>
                      <a:pt x="19" y="19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3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4" name="Freeform 281"/>
              <p:cNvSpPr>
                <a:spLocks/>
              </p:cNvSpPr>
              <p:nvPr/>
            </p:nvSpPr>
            <p:spPr bwMode="auto">
              <a:xfrm>
                <a:off x="2245" y="637"/>
                <a:ext cx="35" cy="24"/>
              </a:xfrm>
              <a:custGeom>
                <a:avLst/>
                <a:gdLst>
                  <a:gd name="T0" fmla="*/ 32 w 35"/>
                  <a:gd name="T1" fmla="*/ 14 h 24"/>
                  <a:gd name="T2" fmla="*/ 32 w 35"/>
                  <a:gd name="T3" fmla="*/ 14 h 24"/>
                  <a:gd name="T4" fmla="*/ 30 w 35"/>
                  <a:gd name="T5" fmla="*/ 14 h 24"/>
                  <a:gd name="T6" fmla="*/ 30 w 35"/>
                  <a:gd name="T7" fmla="*/ 14 h 24"/>
                  <a:gd name="T8" fmla="*/ 24 w 35"/>
                  <a:gd name="T9" fmla="*/ 18 h 24"/>
                  <a:gd name="T10" fmla="*/ 19 w 35"/>
                  <a:gd name="T11" fmla="*/ 21 h 24"/>
                  <a:gd name="T12" fmla="*/ 12 w 35"/>
                  <a:gd name="T13" fmla="*/ 24 h 24"/>
                  <a:gd name="T14" fmla="*/ 7 w 35"/>
                  <a:gd name="T15" fmla="*/ 21 h 24"/>
                  <a:gd name="T16" fmla="*/ 7 w 35"/>
                  <a:gd name="T17" fmla="*/ 21 h 24"/>
                  <a:gd name="T18" fmla="*/ 3 w 35"/>
                  <a:gd name="T19" fmla="*/ 18 h 24"/>
                  <a:gd name="T20" fmla="*/ 1 w 35"/>
                  <a:gd name="T21" fmla="*/ 15 h 24"/>
                  <a:gd name="T22" fmla="*/ 0 w 35"/>
                  <a:gd name="T23" fmla="*/ 10 h 24"/>
                  <a:gd name="T24" fmla="*/ 2 w 35"/>
                  <a:gd name="T25" fmla="*/ 6 h 24"/>
                  <a:gd name="T26" fmla="*/ 2 w 35"/>
                  <a:gd name="T27" fmla="*/ 6 h 24"/>
                  <a:gd name="T28" fmla="*/ 4 w 35"/>
                  <a:gd name="T29" fmla="*/ 2 h 24"/>
                  <a:gd name="T30" fmla="*/ 8 w 35"/>
                  <a:gd name="T31" fmla="*/ 0 h 24"/>
                  <a:gd name="T32" fmla="*/ 12 w 35"/>
                  <a:gd name="T33" fmla="*/ 0 h 24"/>
                  <a:gd name="T34" fmla="*/ 17 w 35"/>
                  <a:gd name="T35" fmla="*/ 1 h 24"/>
                  <a:gd name="T36" fmla="*/ 30 w 35"/>
                  <a:gd name="T37" fmla="*/ 7 h 24"/>
                  <a:gd name="T38" fmla="*/ 30 w 35"/>
                  <a:gd name="T39" fmla="*/ 7 h 24"/>
                  <a:gd name="T40" fmla="*/ 33 w 35"/>
                  <a:gd name="T41" fmla="*/ 9 h 24"/>
                  <a:gd name="T42" fmla="*/ 35 w 35"/>
                  <a:gd name="T43" fmla="*/ 12 h 24"/>
                  <a:gd name="T44" fmla="*/ 35 w 35"/>
                  <a:gd name="T45" fmla="*/ 12 h 24"/>
                  <a:gd name="T46" fmla="*/ 32 w 35"/>
                  <a:gd name="T47" fmla="*/ 14 h 24"/>
                  <a:gd name="T48" fmla="*/ 32 w 35"/>
                  <a:gd name="T4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24">
                    <a:moveTo>
                      <a:pt x="32" y="14"/>
                    </a:moveTo>
                    <a:lnTo>
                      <a:pt x="32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4" y="18"/>
                    </a:lnTo>
                    <a:lnTo>
                      <a:pt x="19" y="21"/>
                    </a:lnTo>
                    <a:lnTo>
                      <a:pt x="12" y="24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3" y="9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2" y="14"/>
                    </a:lnTo>
                    <a:lnTo>
                      <a:pt x="32" y="1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5" name="Freeform 282"/>
              <p:cNvSpPr>
                <a:spLocks noEditPoints="1"/>
              </p:cNvSpPr>
              <p:nvPr/>
            </p:nvSpPr>
            <p:spPr bwMode="auto">
              <a:xfrm>
                <a:off x="1979" y="2281"/>
                <a:ext cx="314" cy="206"/>
              </a:xfrm>
              <a:custGeom>
                <a:avLst/>
                <a:gdLst>
                  <a:gd name="T0" fmla="*/ 272 w 314"/>
                  <a:gd name="T1" fmla="*/ 156 h 206"/>
                  <a:gd name="T2" fmla="*/ 279 w 314"/>
                  <a:gd name="T3" fmla="*/ 159 h 206"/>
                  <a:gd name="T4" fmla="*/ 287 w 314"/>
                  <a:gd name="T5" fmla="*/ 168 h 206"/>
                  <a:gd name="T6" fmla="*/ 290 w 314"/>
                  <a:gd name="T7" fmla="*/ 180 h 206"/>
                  <a:gd name="T8" fmla="*/ 288 w 314"/>
                  <a:gd name="T9" fmla="*/ 191 h 206"/>
                  <a:gd name="T10" fmla="*/ 279 w 314"/>
                  <a:gd name="T11" fmla="*/ 202 h 206"/>
                  <a:gd name="T12" fmla="*/ 264 w 314"/>
                  <a:gd name="T13" fmla="*/ 206 h 206"/>
                  <a:gd name="T14" fmla="*/ 254 w 314"/>
                  <a:gd name="T15" fmla="*/ 204 h 206"/>
                  <a:gd name="T16" fmla="*/ 242 w 314"/>
                  <a:gd name="T17" fmla="*/ 195 h 206"/>
                  <a:gd name="T18" fmla="*/ 238 w 314"/>
                  <a:gd name="T19" fmla="*/ 180 h 206"/>
                  <a:gd name="T20" fmla="*/ 239 w 314"/>
                  <a:gd name="T21" fmla="*/ 172 h 206"/>
                  <a:gd name="T22" fmla="*/ 246 w 314"/>
                  <a:gd name="T23" fmla="*/ 162 h 206"/>
                  <a:gd name="T24" fmla="*/ 256 w 314"/>
                  <a:gd name="T25" fmla="*/ 156 h 206"/>
                  <a:gd name="T26" fmla="*/ 55 w 314"/>
                  <a:gd name="T27" fmla="*/ 156 h 206"/>
                  <a:gd name="T28" fmla="*/ 62 w 314"/>
                  <a:gd name="T29" fmla="*/ 159 h 206"/>
                  <a:gd name="T30" fmla="*/ 70 w 314"/>
                  <a:gd name="T31" fmla="*/ 168 h 206"/>
                  <a:gd name="T32" fmla="*/ 73 w 314"/>
                  <a:gd name="T33" fmla="*/ 180 h 206"/>
                  <a:gd name="T34" fmla="*/ 71 w 314"/>
                  <a:gd name="T35" fmla="*/ 191 h 206"/>
                  <a:gd name="T36" fmla="*/ 62 w 314"/>
                  <a:gd name="T37" fmla="*/ 202 h 206"/>
                  <a:gd name="T38" fmla="*/ 48 w 314"/>
                  <a:gd name="T39" fmla="*/ 206 h 206"/>
                  <a:gd name="T40" fmla="*/ 37 w 314"/>
                  <a:gd name="T41" fmla="*/ 204 h 206"/>
                  <a:gd name="T42" fmla="*/ 26 w 314"/>
                  <a:gd name="T43" fmla="*/ 195 h 206"/>
                  <a:gd name="T44" fmla="*/ 21 w 314"/>
                  <a:gd name="T45" fmla="*/ 180 h 206"/>
                  <a:gd name="T46" fmla="*/ 23 w 314"/>
                  <a:gd name="T47" fmla="*/ 172 h 206"/>
                  <a:gd name="T48" fmla="*/ 29 w 314"/>
                  <a:gd name="T49" fmla="*/ 162 h 206"/>
                  <a:gd name="T50" fmla="*/ 39 w 314"/>
                  <a:gd name="T51" fmla="*/ 156 h 206"/>
                  <a:gd name="T52" fmla="*/ 4 w 314"/>
                  <a:gd name="T53" fmla="*/ 21 h 206"/>
                  <a:gd name="T54" fmla="*/ 0 w 314"/>
                  <a:gd name="T55" fmla="*/ 13 h 206"/>
                  <a:gd name="T56" fmla="*/ 2 w 314"/>
                  <a:gd name="T57" fmla="*/ 4 h 206"/>
                  <a:gd name="T58" fmla="*/ 15 w 314"/>
                  <a:gd name="T59" fmla="*/ 0 h 206"/>
                  <a:gd name="T60" fmla="*/ 299 w 314"/>
                  <a:gd name="T61" fmla="*/ 49 h 206"/>
                  <a:gd name="T62" fmla="*/ 307 w 314"/>
                  <a:gd name="T63" fmla="*/ 49 h 206"/>
                  <a:gd name="T64" fmla="*/ 314 w 314"/>
                  <a:gd name="T65" fmla="*/ 54 h 206"/>
                  <a:gd name="T66" fmla="*/ 311 w 314"/>
                  <a:gd name="T67" fmla="*/ 66 h 206"/>
                  <a:gd name="T68" fmla="*/ 48 w 314"/>
                  <a:gd name="T69" fmla="*/ 169 h 206"/>
                  <a:gd name="T70" fmla="*/ 39 w 314"/>
                  <a:gd name="T71" fmla="*/ 172 h 206"/>
                  <a:gd name="T72" fmla="*/ 36 w 314"/>
                  <a:gd name="T73" fmla="*/ 180 h 206"/>
                  <a:gd name="T74" fmla="*/ 43 w 314"/>
                  <a:gd name="T75" fmla="*/ 191 h 206"/>
                  <a:gd name="T76" fmla="*/ 52 w 314"/>
                  <a:gd name="T77" fmla="*/ 191 h 206"/>
                  <a:gd name="T78" fmla="*/ 58 w 314"/>
                  <a:gd name="T79" fmla="*/ 180 h 206"/>
                  <a:gd name="T80" fmla="*/ 55 w 314"/>
                  <a:gd name="T81" fmla="*/ 172 h 206"/>
                  <a:gd name="T82" fmla="*/ 48 w 314"/>
                  <a:gd name="T83" fmla="*/ 169 h 206"/>
                  <a:gd name="T84" fmla="*/ 259 w 314"/>
                  <a:gd name="T85" fmla="*/ 170 h 206"/>
                  <a:gd name="T86" fmla="*/ 253 w 314"/>
                  <a:gd name="T87" fmla="*/ 180 h 206"/>
                  <a:gd name="T88" fmla="*/ 256 w 314"/>
                  <a:gd name="T89" fmla="*/ 189 h 206"/>
                  <a:gd name="T90" fmla="*/ 264 w 314"/>
                  <a:gd name="T91" fmla="*/ 192 h 206"/>
                  <a:gd name="T92" fmla="*/ 274 w 314"/>
                  <a:gd name="T93" fmla="*/ 184 h 206"/>
                  <a:gd name="T94" fmla="*/ 274 w 314"/>
                  <a:gd name="T95" fmla="*/ 176 h 206"/>
                  <a:gd name="T96" fmla="*/ 264 w 314"/>
                  <a:gd name="T97" fmla="*/ 16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4" h="206">
                    <a:moveTo>
                      <a:pt x="308" y="69"/>
                    </a:moveTo>
                    <a:lnTo>
                      <a:pt x="272" y="85"/>
                    </a:lnTo>
                    <a:lnTo>
                      <a:pt x="272" y="156"/>
                    </a:lnTo>
                    <a:lnTo>
                      <a:pt x="272" y="156"/>
                    </a:lnTo>
                    <a:lnTo>
                      <a:pt x="276" y="157"/>
                    </a:lnTo>
                    <a:lnTo>
                      <a:pt x="279" y="159"/>
                    </a:lnTo>
                    <a:lnTo>
                      <a:pt x="282" y="162"/>
                    </a:lnTo>
                    <a:lnTo>
                      <a:pt x="285" y="165"/>
                    </a:lnTo>
                    <a:lnTo>
                      <a:pt x="287" y="168"/>
                    </a:lnTo>
                    <a:lnTo>
                      <a:pt x="289" y="172"/>
                    </a:lnTo>
                    <a:lnTo>
                      <a:pt x="290" y="176"/>
                    </a:lnTo>
                    <a:lnTo>
                      <a:pt x="290" y="180"/>
                    </a:lnTo>
                    <a:lnTo>
                      <a:pt x="290" y="180"/>
                    </a:lnTo>
                    <a:lnTo>
                      <a:pt x="289" y="186"/>
                    </a:lnTo>
                    <a:lnTo>
                      <a:pt x="288" y="191"/>
                    </a:lnTo>
                    <a:lnTo>
                      <a:pt x="286" y="195"/>
                    </a:lnTo>
                    <a:lnTo>
                      <a:pt x="282" y="199"/>
                    </a:lnTo>
                    <a:lnTo>
                      <a:pt x="279" y="202"/>
                    </a:lnTo>
                    <a:lnTo>
                      <a:pt x="274" y="204"/>
                    </a:lnTo>
                    <a:lnTo>
                      <a:pt x="270" y="206"/>
                    </a:lnTo>
                    <a:lnTo>
                      <a:pt x="264" y="206"/>
                    </a:lnTo>
                    <a:lnTo>
                      <a:pt x="264" y="206"/>
                    </a:lnTo>
                    <a:lnTo>
                      <a:pt x="258" y="206"/>
                    </a:lnTo>
                    <a:lnTo>
                      <a:pt x="254" y="204"/>
                    </a:lnTo>
                    <a:lnTo>
                      <a:pt x="249" y="202"/>
                    </a:lnTo>
                    <a:lnTo>
                      <a:pt x="245" y="199"/>
                    </a:lnTo>
                    <a:lnTo>
                      <a:pt x="242" y="195"/>
                    </a:lnTo>
                    <a:lnTo>
                      <a:pt x="240" y="191"/>
                    </a:lnTo>
                    <a:lnTo>
                      <a:pt x="238" y="186"/>
                    </a:lnTo>
                    <a:lnTo>
                      <a:pt x="238" y="180"/>
                    </a:lnTo>
                    <a:lnTo>
                      <a:pt x="238" y="180"/>
                    </a:lnTo>
                    <a:lnTo>
                      <a:pt x="238" y="176"/>
                    </a:lnTo>
                    <a:lnTo>
                      <a:pt x="239" y="172"/>
                    </a:lnTo>
                    <a:lnTo>
                      <a:pt x="241" y="168"/>
                    </a:lnTo>
                    <a:lnTo>
                      <a:pt x="243" y="165"/>
                    </a:lnTo>
                    <a:lnTo>
                      <a:pt x="246" y="162"/>
                    </a:lnTo>
                    <a:lnTo>
                      <a:pt x="249" y="159"/>
                    </a:lnTo>
                    <a:lnTo>
                      <a:pt x="252" y="157"/>
                    </a:lnTo>
                    <a:lnTo>
                      <a:pt x="256" y="156"/>
                    </a:lnTo>
                    <a:lnTo>
                      <a:pt x="256" y="147"/>
                    </a:lnTo>
                    <a:lnTo>
                      <a:pt x="55" y="147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59" y="157"/>
                    </a:lnTo>
                    <a:lnTo>
                      <a:pt x="62" y="159"/>
                    </a:lnTo>
                    <a:lnTo>
                      <a:pt x="65" y="162"/>
                    </a:lnTo>
                    <a:lnTo>
                      <a:pt x="68" y="165"/>
                    </a:lnTo>
                    <a:lnTo>
                      <a:pt x="70" y="168"/>
                    </a:lnTo>
                    <a:lnTo>
                      <a:pt x="72" y="172"/>
                    </a:lnTo>
                    <a:lnTo>
                      <a:pt x="73" y="176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6"/>
                    </a:lnTo>
                    <a:lnTo>
                      <a:pt x="71" y="191"/>
                    </a:lnTo>
                    <a:lnTo>
                      <a:pt x="69" y="195"/>
                    </a:lnTo>
                    <a:lnTo>
                      <a:pt x="66" y="199"/>
                    </a:lnTo>
                    <a:lnTo>
                      <a:pt x="62" y="202"/>
                    </a:lnTo>
                    <a:lnTo>
                      <a:pt x="58" y="204"/>
                    </a:lnTo>
                    <a:lnTo>
                      <a:pt x="53" y="206"/>
                    </a:lnTo>
                    <a:lnTo>
                      <a:pt x="48" y="206"/>
                    </a:lnTo>
                    <a:lnTo>
                      <a:pt x="48" y="206"/>
                    </a:lnTo>
                    <a:lnTo>
                      <a:pt x="42" y="206"/>
                    </a:lnTo>
                    <a:lnTo>
                      <a:pt x="37" y="204"/>
                    </a:lnTo>
                    <a:lnTo>
                      <a:pt x="32" y="202"/>
                    </a:lnTo>
                    <a:lnTo>
                      <a:pt x="29" y="199"/>
                    </a:lnTo>
                    <a:lnTo>
                      <a:pt x="26" y="195"/>
                    </a:lnTo>
                    <a:lnTo>
                      <a:pt x="23" y="191"/>
                    </a:lnTo>
                    <a:lnTo>
                      <a:pt x="22" y="186"/>
                    </a:lnTo>
                    <a:lnTo>
                      <a:pt x="21" y="180"/>
                    </a:lnTo>
                    <a:lnTo>
                      <a:pt x="21" y="180"/>
                    </a:lnTo>
                    <a:lnTo>
                      <a:pt x="22" y="176"/>
                    </a:lnTo>
                    <a:lnTo>
                      <a:pt x="23" y="172"/>
                    </a:lnTo>
                    <a:lnTo>
                      <a:pt x="24" y="168"/>
                    </a:lnTo>
                    <a:lnTo>
                      <a:pt x="26" y="165"/>
                    </a:lnTo>
                    <a:lnTo>
                      <a:pt x="29" y="162"/>
                    </a:lnTo>
                    <a:lnTo>
                      <a:pt x="32" y="159"/>
                    </a:lnTo>
                    <a:lnTo>
                      <a:pt x="36" y="157"/>
                    </a:lnTo>
                    <a:lnTo>
                      <a:pt x="39" y="156"/>
                    </a:lnTo>
                    <a:lnTo>
                      <a:pt x="39" y="48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158" y="109"/>
                    </a:lnTo>
                    <a:lnTo>
                      <a:pt x="299" y="49"/>
                    </a:lnTo>
                    <a:lnTo>
                      <a:pt x="299" y="49"/>
                    </a:lnTo>
                    <a:lnTo>
                      <a:pt x="303" y="48"/>
                    </a:lnTo>
                    <a:lnTo>
                      <a:pt x="307" y="49"/>
                    </a:lnTo>
                    <a:lnTo>
                      <a:pt x="311" y="51"/>
                    </a:lnTo>
                    <a:lnTo>
                      <a:pt x="314" y="54"/>
                    </a:lnTo>
                    <a:lnTo>
                      <a:pt x="314" y="54"/>
                    </a:lnTo>
                    <a:lnTo>
                      <a:pt x="314" y="59"/>
                    </a:lnTo>
                    <a:lnTo>
                      <a:pt x="314" y="63"/>
                    </a:lnTo>
                    <a:lnTo>
                      <a:pt x="311" y="66"/>
                    </a:lnTo>
                    <a:lnTo>
                      <a:pt x="308" y="69"/>
                    </a:lnTo>
                    <a:lnTo>
                      <a:pt x="308" y="69"/>
                    </a:lnTo>
                    <a:close/>
                    <a:moveTo>
                      <a:pt x="48" y="169"/>
                    </a:moveTo>
                    <a:lnTo>
                      <a:pt x="48" y="169"/>
                    </a:lnTo>
                    <a:lnTo>
                      <a:pt x="43" y="170"/>
                    </a:lnTo>
                    <a:lnTo>
                      <a:pt x="39" y="172"/>
                    </a:lnTo>
                    <a:lnTo>
                      <a:pt x="37" y="176"/>
                    </a:lnTo>
                    <a:lnTo>
                      <a:pt x="36" y="180"/>
                    </a:lnTo>
                    <a:lnTo>
                      <a:pt x="36" y="180"/>
                    </a:lnTo>
                    <a:lnTo>
                      <a:pt x="37" y="184"/>
                    </a:lnTo>
                    <a:lnTo>
                      <a:pt x="39" y="189"/>
                    </a:lnTo>
                    <a:lnTo>
                      <a:pt x="43" y="191"/>
                    </a:lnTo>
                    <a:lnTo>
                      <a:pt x="48" y="192"/>
                    </a:lnTo>
                    <a:lnTo>
                      <a:pt x="48" y="192"/>
                    </a:lnTo>
                    <a:lnTo>
                      <a:pt x="52" y="191"/>
                    </a:lnTo>
                    <a:lnTo>
                      <a:pt x="55" y="189"/>
                    </a:lnTo>
                    <a:lnTo>
                      <a:pt x="58" y="184"/>
                    </a:lnTo>
                    <a:lnTo>
                      <a:pt x="58" y="180"/>
                    </a:lnTo>
                    <a:lnTo>
                      <a:pt x="58" y="180"/>
                    </a:lnTo>
                    <a:lnTo>
                      <a:pt x="58" y="176"/>
                    </a:lnTo>
                    <a:lnTo>
                      <a:pt x="55" y="172"/>
                    </a:lnTo>
                    <a:lnTo>
                      <a:pt x="52" y="170"/>
                    </a:lnTo>
                    <a:lnTo>
                      <a:pt x="48" y="169"/>
                    </a:lnTo>
                    <a:lnTo>
                      <a:pt x="48" y="169"/>
                    </a:lnTo>
                    <a:close/>
                    <a:moveTo>
                      <a:pt x="264" y="169"/>
                    </a:moveTo>
                    <a:lnTo>
                      <a:pt x="264" y="169"/>
                    </a:lnTo>
                    <a:lnTo>
                      <a:pt x="259" y="170"/>
                    </a:lnTo>
                    <a:lnTo>
                      <a:pt x="256" y="172"/>
                    </a:lnTo>
                    <a:lnTo>
                      <a:pt x="253" y="176"/>
                    </a:lnTo>
                    <a:lnTo>
                      <a:pt x="253" y="180"/>
                    </a:lnTo>
                    <a:lnTo>
                      <a:pt x="253" y="180"/>
                    </a:lnTo>
                    <a:lnTo>
                      <a:pt x="253" y="184"/>
                    </a:lnTo>
                    <a:lnTo>
                      <a:pt x="256" y="189"/>
                    </a:lnTo>
                    <a:lnTo>
                      <a:pt x="259" y="191"/>
                    </a:lnTo>
                    <a:lnTo>
                      <a:pt x="264" y="192"/>
                    </a:lnTo>
                    <a:lnTo>
                      <a:pt x="264" y="192"/>
                    </a:lnTo>
                    <a:lnTo>
                      <a:pt x="269" y="191"/>
                    </a:lnTo>
                    <a:lnTo>
                      <a:pt x="272" y="189"/>
                    </a:lnTo>
                    <a:lnTo>
                      <a:pt x="274" y="184"/>
                    </a:lnTo>
                    <a:lnTo>
                      <a:pt x="275" y="180"/>
                    </a:lnTo>
                    <a:lnTo>
                      <a:pt x="275" y="180"/>
                    </a:lnTo>
                    <a:lnTo>
                      <a:pt x="274" y="176"/>
                    </a:lnTo>
                    <a:lnTo>
                      <a:pt x="272" y="172"/>
                    </a:lnTo>
                    <a:lnTo>
                      <a:pt x="269" y="170"/>
                    </a:lnTo>
                    <a:lnTo>
                      <a:pt x="264" y="169"/>
                    </a:lnTo>
                    <a:lnTo>
                      <a:pt x="264" y="16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6" name="Freeform 283"/>
              <p:cNvSpPr>
                <a:spLocks/>
              </p:cNvSpPr>
              <p:nvPr/>
            </p:nvSpPr>
            <p:spPr bwMode="auto">
              <a:xfrm>
                <a:off x="2009" y="2237"/>
                <a:ext cx="49" cy="50"/>
              </a:xfrm>
              <a:custGeom>
                <a:avLst/>
                <a:gdLst>
                  <a:gd name="T0" fmla="*/ 49 w 49"/>
                  <a:gd name="T1" fmla="*/ 25 h 50"/>
                  <a:gd name="T2" fmla="*/ 49 w 49"/>
                  <a:gd name="T3" fmla="*/ 25 h 50"/>
                  <a:gd name="T4" fmla="*/ 49 w 49"/>
                  <a:gd name="T5" fmla="*/ 30 h 50"/>
                  <a:gd name="T6" fmla="*/ 48 w 49"/>
                  <a:gd name="T7" fmla="*/ 34 h 50"/>
                  <a:gd name="T8" fmla="*/ 45 w 49"/>
                  <a:gd name="T9" fmla="*/ 39 h 50"/>
                  <a:gd name="T10" fmla="*/ 42 w 49"/>
                  <a:gd name="T11" fmla="*/ 42 h 50"/>
                  <a:gd name="T12" fmla="*/ 39 w 49"/>
                  <a:gd name="T13" fmla="*/ 45 h 50"/>
                  <a:gd name="T14" fmla="*/ 35 w 49"/>
                  <a:gd name="T15" fmla="*/ 47 h 50"/>
                  <a:gd name="T16" fmla="*/ 30 w 49"/>
                  <a:gd name="T17" fmla="*/ 50 h 50"/>
                  <a:gd name="T18" fmla="*/ 25 w 49"/>
                  <a:gd name="T19" fmla="*/ 50 h 50"/>
                  <a:gd name="T20" fmla="*/ 25 w 49"/>
                  <a:gd name="T21" fmla="*/ 50 h 50"/>
                  <a:gd name="T22" fmla="*/ 20 w 49"/>
                  <a:gd name="T23" fmla="*/ 50 h 50"/>
                  <a:gd name="T24" fmla="*/ 15 w 49"/>
                  <a:gd name="T25" fmla="*/ 47 h 50"/>
                  <a:gd name="T26" fmla="*/ 10 w 49"/>
                  <a:gd name="T27" fmla="*/ 45 h 50"/>
                  <a:gd name="T28" fmla="*/ 7 w 49"/>
                  <a:gd name="T29" fmla="*/ 42 h 50"/>
                  <a:gd name="T30" fmla="*/ 4 w 49"/>
                  <a:gd name="T31" fmla="*/ 39 h 50"/>
                  <a:gd name="T32" fmla="*/ 1 w 49"/>
                  <a:gd name="T33" fmla="*/ 34 h 50"/>
                  <a:gd name="T34" fmla="*/ 0 w 49"/>
                  <a:gd name="T35" fmla="*/ 30 h 50"/>
                  <a:gd name="T36" fmla="*/ 0 w 49"/>
                  <a:gd name="T37" fmla="*/ 25 h 50"/>
                  <a:gd name="T38" fmla="*/ 0 w 49"/>
                  <a:gd name="T39" fmla="*/ 25 h 50"/>
                  <a:gd name="T40" fmla="*/ 0 w 49"/>
                  <a:gd name="T41" fmla="*/ 20 h 50"/>
                  <a:gd name="T42" fmla="*/ 1 w 49"/>
                  <a:gd name="T43" fmla="*/ 15 h 50"/>
                  <a:gd name="T44" fmla="*/ 4 w 49"/>
                  <a:gd name="T45" fmla="*/ 10 h 50"/>
                  <a:gd name="T46" fmla="*/ 7 w 49"/>
                  <a:gd name="T47" fmla="*/ 7 h 50"/>
                  <a:gd name="T48" fmla="*/ 10 w 49"/>
                  <a:gd name="T49" fmla="*/ 4 h 50"/>
                  <a:gd name="T50" fmla="*/ 15 w 49"/>
                  <a:gd name="T51" fmla="*/ 1 h 50"/>
                  <a:gd name="T52" fmla="*/ 20 w 49"/>
                  <a:gd name="T53" fmla="*/ 0 h 50"/>
                  <a:gd name="T54" fmla="*/ 25 w 49"/>
                  <a:gd name="T55" fmla="*/ 0 h 50"/>
                  <a:gd name="T56" fmla="*/ 25 w 49"/>
                  <a:gd name="T57" fmla="*/ 0 h 50"/>
                  <a:gd name="T58" fmla="*/ 30 w 49"/>
                  <a:gd name="T59" fmla="*/ 0 h 50"/>
                  <a:gd name="T60" fmla="*/ 35 w 49"/>
                  <a:gd name="T61" fmla="*/ 1 h 50"/>
                  <a:gd name="T62" fmla="*/ 39 w 49"/>
                  <a:gd name="T63" fmla="*/ 4 h 50"/>
                  <a:gd name="T64" fmla="*/ 42 w 49"/>
                  <a:gd name="T65" fmla="*/ 7 h 50"/>
                  <a:gd name="T66" fmla="*/ 45 w 49"/>
                  <a:gd name="T67" fmla="*/ 10 h 50"/>
                  <a:gd name="T68" fmla="*/ 48 w 49"/>
                  <a:gd name="T69" fmla="*/ 15 h 50"/>
                  <a:gd name="T70" fmla="*/ 49 w 49"/>
                  <a:gd name="T71" fmla="*/ 20 h 50"/>
                  <a:gd name="T72" fmla="*/ 49 w 49"/>
                  <a:gd name="T73" fmla="*/ 25 h 50"/>
                  <a:gd name="T74" fmla="*/ 49 w 49"/>
                  <a:gd name="T75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50">
                    <a:moveTo>
                      <a:pt x="49" y="25"/>
                    </a:moveTo>
                    <a:lnTo>
                      <a:pt x="49" y="25"/>
                    </a:lnTo>
                    <a:lnTo>
                      <a:pt x="49" y="30"/>
                    </a:lnTo>
                    <a:lnTo>
                      <a:pt x="48" y="34"/>
                    </a:lnTo>
                    <a:lnTo>
                      <a:pt x="45" y="39"/>
                    </a:lnTo>
                    <a:lnTo>
                      <a:pt x="42" y="42"/>
                    </a:lnTo>
                    <a:lnTo>
                      <a:pt x="39" y="45"/>
                    </a:lnTo>
                    <a:lnTo>
                      <a:pt x="35" y="47"/>
                    </a:lnTo>
                    <a:lnTo>
                      <a:pt x="30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0" y="50"/>
                    </a:lnTo>
                    <a:lnTo>
                      <a:pt x="15" y="47"/>
                    </a:lnTo>
                    <a:lnTo>
                      <a:pt x="10" y="45"/>
                    </a:lnTo>
                    <a:lnTo>
                      <a:pt x="7" y="42"/>
                    </a:lnTo>
                    <a:lnTo>
                      <a:pt x="4" y="39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25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7" name="Freeform 284"/>
              <p:cNvSpPr>
                <a:spLocks/>
              </p:cNvSpPr>
              <p:nvPr/>
            </p:nvSpPr>
            <p:spPr bwMode="auto">
              <a:xfrm>
                <a:off x="2054" y="2278"/>
                <a:ext cx="204" cy="57"/>
              </a:xfrm>
              <a:custGeom>
                <a:avLst/>
                <a:gdLst>
                  <a:gd name="T0" fmla="*/ 196 w 204"/>
                  <a:gd name="T1" fmla="*/ 48 h 57"/>
                  <a:gd name="T2" fmla="*/ 196 w 204"/>
                  <a:gd name="T3" fmla="*/ 48 h 57"/>
                  <a:gd name="T4" fmla="*/ 198 w 204"/>
                  <a:gd name="T5" fmla="*/ 47 h 57"/>
                  <a:gd name="T6" fmla="*/ 200 w 204"/>
                  <a:gd name="T7" fmla="*/ 45 h 57"/>
                  <a:gd name="T8" fmla="*/ 203 w 204"/>
                  <a:gd name="T9" fmla="*/ 39 h 57"/>
                  <a:gd name="T10" fmla="*/ 204 w 204"/>
                  <a:gd name="T11" fmla="*/ 34 h 57"/>
                  <a:gd name="T12" fmla="*/ 204 w 204"/>
                  <a:gd name="T13" fmla="*/ 31 h 57"/>
                  <a:gd name="T14" fmla="*/ 203 w 204"/>
                  <a:gd name="T15" fmla="*/ 28 h 57"/>
                  <a:gd name="T16" fmla="*/ 203 w 204"/>
                  <a:gd name="T17" fmla="*/ 28 h 57"/>
                  <a:gd name="T18" fmla="*/ 202 w 204"/>
                  <a:gd name="T19" fmla="*/ 25 h 57"/>
                  <a:gd name="T20" fmla="*/ 200 w 204"/>
                  <a:gd name="T21" fmla="*/ 23 h 57"/>
                  <a:gd name="T22" fmla="*/ 195 w 204"/>
                  <a:gd name="T23" fmla="*/ 20 h 57"/>
                  <a:gd name="T24" fmla="*/ 189 w 204"/>
                  <a:gd name="T25" fmla="*/ 19 h 57"/>
                  <a:gd name="T26" fmla="*/ 186 w 204"/>
                  <a:gd name="T27" fmla="*/ 20 h 57"/>
                  <a:gd name="T28" fmla="*/ 183 w 204"/>
                  <a:gd name="T29" fmla="*/ 20 h 57"/>
                  <a:gd name="T30" fmla="*/ 101 w 204"/>
                  <a:gd name="T31" fmla="*/ 57 h 57"/>
                  <a:gd name="T32" fmla="*/ 101 w 204"/>
                  <a:gd name="T33" fmla="*/ 57 h 57"/>
                  <a:gd name="T34" fmla="*/ 31 w 204"/>
                  <a:gd name="T35" fmla="*/ 4 h 57"/>
                  <a:gd name="T36" fmla="*/ 31 w 204"/>
                  <a:gd name="T37" fmla="*/ 4 h 57"/>
                  <a:gd name="T38" fmla="*/ 28 w 204"/>
                  <a:gd name="T39" fmla="*/ 2 h 57"/>
                  <a:gd name="T40" fmla="*/ 24 w 204"/>
                  <a:gd name="T41" fmla="*/ 0 h 57"/>
                  <a:gd name="T42" fmla="*/ 21 w 204"/>
                  <a:gd name="T43" fmla="*/ 0 h 57"/>
                  <a:gd name="T44" fmla="*/ 17 w 204"/>
                  <a:gd name="T45" fmla="*/ 0 h 57"/>
                  <a:gd name="T46" fmla="*/ 14 w 204"/>
                  <a:gd name="T47" fmla="*/ 1 h 57"/>
                  <a:gd name="T48" fmla="*/ 10 w 204"/>
                  <a:gd name="T49" fmla="*/ 2 h 57"/>
                  <a:gd name="T50" fmla="*/ 8 w 204"/>
                  <a:gd name="T51" fmla="*/ 4 h 57"/>
                  <a:gd name="T52" fmla="*/ 4 w 204"/>
                  <a:gd name="T53" fmla="*/ 7 h 57"/>
                  <a:gd name="T54" fmla="*/ 4 w 204"/>
                  <a:gd name="T55" fmla="*/ 7 h 57"/>
                  <a:gd name="T56" fmla="*/ 2 w 204"/>
                  <a:gd name="T57" fmla="*/ 11 h 57"/>
                  <a:gd name="T58" fmla="*/ 1 w 204"/>
                  <a:gd name="T59" fmla="*/ 15 h 57"/>
                  <a:gd name="T60" fmla="*/ 0 w 204"/>
                  <a:gd name="T61" fmla="*/ 18 h 57"/>
                  <a:gd name="T62" fmla="*/ 0 w 204"/>
                  <a:gd name="T63" fmla="*/ 22 h 57"/>
                  <a:gd name="T64" fmla="*/ 1 w 204"/>
                  <a:gd name="T65" fmla="*/ 25 h 57"/>
                  <a:gd name="T66" fmla="*/ 3 w 204"/>
                  <a:gd name="T67" fmla="*/ 28 h 57"/>
                  <a:gd name="T68" fmla="*/ 6 w 204"/>
                  <a:gd name="T69" fmla="*/ 31 h 57"/>
                  <a:gd name="T70" fmla="*/ 9 w 204"/>
                  <a:gd name="T71" fmla="*/ 3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57">
                    <a:moveTo>
                      <a:pt x="196" y="48"/>
                    </a:moveTo>
                    <a:lnTo>
                      <a:pt x="196" y="48"/>
                    </a:lnTo>
                    <a:lnTo>
                      <a:pt x="198" y="47"/>
                    </a:lnTo>
                    <a:lnTo>
                      <a:pt x="200" y="45"/>
                    </a:lnTo>
                    <a:lnTo>
                      <a:pt x="203" y="39"/>
                    </a:lnTo>
                    <a:lnTo>
                      <a:pt x="204" y="34"/>
                    </a:lnTo>
                    <a:lnTo>
                      <a:pt x="204" y="31"/>
                    </a:lnTo>
                    <a:lnTo>
                      <a:pt x="203" y="28"/>
                    </a:lnTo>
                    <a:lnTo>
                      <a:pt x="203" y="28"/>
                    </a:lnTo>
                    <a:lnTo>
                      <a:pt x="202" y="25"/>
                    </a:lnTo>
                    <a:lnTo>
                      <a:pt x="200" y="23"/>
                    </a:lnTo>
                    <a:lnTo>
                      <a:pt x="195" y="20"/>
                    </a:lnTo>
                    <a:lnTo>
                      <a:pt x="189" y="19"/>
                    </a:lnTo>
                    <a:lnTo>
                      <a:pt x="186" y="20"/>
                    </a:lnTo>
                    <a:lnTo>
                      <a:pt x="183" y="20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1" y="25"/>
                    </a:lnTo>
                    <a:lnTo>
                      <a:pt x="3" y="28"/>
                    </a:lnTo>
                    <a:lnTo>
                      <a:pt x="6" y="31"/>
                    </a:lnTo>
                    <a:lnTo>
                      <a:pt x="9" y="3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8" name="Freeform 285"/>
              <p:cNvSpPr>
                <a:spLocks noEditPoints="1"/>
              </p:cNvSpPr>
              <p:nvPr/>
            </p:nvSpPr>
            <p:spPr bwMode="auto">
              <a:xfrm>
                <a:off x="96" y="250"/>
                <a:ext cx="187" cy="261"/>
              </a:xfrm>
              <a:custGeom>
                <a:avLst/>
                <a:gdLst>
                  <a:gd name="T0" fmla="*/ 124 w 187"/>
                  <a:gd name="T1" fmla="*/ 27 h 261"/>
                  <a:gd name="T2" fmla="*/ 122 w 187"/>
                  <a:gd name="T3" fmla="*/ 37 h 261"/>
                  <a:gd name="T4" fmla="*/ 115 w 187"/>
                  <a:gd name="T5" fmla="*/ 45 h 261"/>
                  <a:gd name="T6" fmla="*/ 107 w 187"/>
                  <a:gd name="T7" fmla="*/ 52 h 261"/>
                  <a:gd name="T8" fmla="*/ 97 w 187"/>
                  <a:gd name="T9" fmla="*/ 54 h 261"/>
                  <a:gd name="T10" fmla="*/ 92 w 187"/>
                  <a:gd name="T11" fmla="*/ 53 h 261"/>
                  <a:gd name="T12" fmla="*/ 82 w 187"/>
                  <a:gd name="T13" fmla="*/ 48 h 261"/>
                  <a:gd name="T14" fmla="*/ 75 w 187"/>
                  <a:gd name="T15" fmla="*/ 41 h 261"/>
                  <a:gd name="T16" fmla="*/ 71 w 187"/>
                  <a:gd name="T17" fmla="*/ 32 h 261"/>
                  <a:gd name="T18" fmla="*/ 70 w 187"/>
                  <a:gd name="T19" fmla="*/ 27 h 261"/>
                  <a:gd name="T20" fmla="*/ 72 w 187"/>
                  <a:gd name="T21" fmla="*/ 17 h 261"/>
                  <a:gd name="T22" fmla="*/ 78 w 187"/>
                  <a:gd name="T23" fmla="*/ 8 h 261"/>
                  <a:gd name="T24" fmla="*/ 87 w 187"/>
                  <a:gd name="T25" fmla="*/ 2 h 261"/>
                  <a:gd name="T26" fmla="*/ 97 w 187"/>
                  <a:gd name="T27" fmla="*/ 0 h 261"/>
                  <a:gd name="T28" fmla="*/ 102 w 187"/>
                  <a:gd name="T29" fmla="*/ 1 h 261"/>
                  <a:gd name="T30" fmla="*/ 112 w 187"/>
                  <a:gd name="T31" fmla="*/ 4 h 261"/>
                  <a:gd name="T32" fmla="*/ 119 w 187"/>
                  <a:gd name="T33" fmla="*/ 11 h 261"/>
                  <a:gd name="T34" fmla="*/ 123 w 187"/>
                  <a:gd name="T35" fmla="*/ 22 h 261"/>
                  <a:gd name="T36" fmla="*/ 124 w 187"/>
                  <a:gd name="T37" fmla="*/ 27 h 261"/>
                  <a:gd name="T38" fmla="*/ 187 w 187"/>
                  <a:gd name="T39" fmla="*/ 243 h 261"/>
                  <a:gd name="T40" fmla="*/ 146 w 187"/>
                  <a:gd name="T41" fmla="*/ 152 h 261"/>
                  <a:gd name="T42" fmla="*/ 97 w 187"/>
                  <a:gd name="T43" fmla="*/ 88 h 261"/>
                  <a:gd name="T44" fmla="*/ 97 w 187"/>
                  <a:gd name="T45" fmla="*/ 79 h 261"/>
                  <a:gd name="T46" fmla="*/ 92 w 187"/>
                  <a:gd name="T47" fmla="*/ 69 h 261"/>
                  <a:gd name="T48" fmla="*/ 81 w 187"/>
                  <a:gd name="T49" fmla="*/ 63 h 261"/>
                  <a:gd name="T50" fmla="*/ 68 w 187"/>
                  <a:gd name="T51" fmla="*/ 63 h 261"/>
                  <a:gd name="T52" fmla="*/ 62 w 187"/>
                  <a:gd name="T53" fmla="*/ 65 h 261"/>
                  <a:gd name="T54" fmla="*/ 2 w 187"/>
                  <a:gd name="T55" fmla="*/ 162 h 261"/>
                  <a:gd name="T56" fmla="*/ 3 w 187"/>
                  <a:gd name="T57" fmla="*/ 166 h 261"/>
                  <a:gd name="T58" fmla="*/ 9 w 187"/>
                  <a:gd name="T59" fmla="*/ 172 h 261"/>
                  <a:gd name="T60" fmla="*/ 15 w 187"/>
                  <a:gd name="T61" fmla="*/ 173 h 261"/>
                  <a:gd name="T62" fmla="*/ 15 w 187"/>
                  <a:gd name="T63" fmla="*/ 173 h 261"/>
                  <a:gd name="T64" fmla="*/ 23 w 187"/>
                  <a:gd name="T65" fmla="*/ 170 h 261"/>
                  <a:gd name="T66" fmla="*/ 27 w 187"/>
                  <a:gd name="T67" fmla="*/ 161 h 261"/>
                  <a:gd name="T68" fmla="*/ 25 w 187"/>
                  <a:gd name="T69" fmla="*/ 107 h 261"/>
                  <a:gd name="T70" fmla="*/ 37 w 187"/>
                  <a:gd name="T71" fmla="*/ 159 h 261"/>
                  <a:gd name="T72" fmla="*/ 37 w 187"/>
                  <a:gd name="T73" fmla="*/ 164 h 261"/>
                  <a:gd name="T74" fmla="*/ 39 w 187"/>
                  <a:gd name="T75" fmla="*/ 174 h 261"/>
                  <a:gd name="T76" fmla="*/ 45 w 187"/>
                  <a:gd name="T77" fmla="*/ 181 h 261"/>
                  <a:gd name="T78" fmla="*/ 54 w 187"/>
                  <a:gd name="T79" fmla="*/ 185 h 261"/>
                  <a:gd name="T80" fmla="*/ 125 w 187"/>
                  <a:gd name="T81" fmla="*/ 185 h 261"/>
                  <a:gd name="T82" fmla="*/ 155 w 187"/>
                  <a:gd name="T83" fmla="*/ 252 h 261"/>
                  <a:gd name="T84" fmla="*/ 158 w 187"/>
                  <a:gd name="T85" fmla="*/ 255 h 261"/>
                  <a:gd name="T86" fmla="*/ 162 w 187"/>
                  <a:gd name="T87" fmla="*/ 259 h 261"/>
                  <a:gd name="T88" fmla="*/ 168 w 187"/>
                  <a:gd name="T89" fmla="*/ 261 h 261"/>
                  <a:gd name="T90" fmla="*/ 175 w 187"/>
                  <a:gd name="T91" fmla="*/ 261 h 261"/>
                  <a:gd name="T92" fmla="*/ 178 w 187"/>
                  <a:gd name="T93" fmla="*/ 260 h 261"/>
                  <a:gd name="T94" fmla="*/ 185 w 187"/>
                  <a:gd name="T95" fmla="*/ 253 h 261"/>
                  <a:gd name="T96" fmla="*/ 187 w 187"/>
                  <a:gd name="T97" fmla="*/ 243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7" h="261">
                    <a:moveTo>
                      <a:pt x="124" y="27"/>
                    </a:moveTo>
                    <a:lnTo>
                      <a:pt x="124" y="27"/>
                    </a:lnTo>
                    <a:lnTo>
                      <a:pt x="123" y="32"/>
                    </a:lnTo>
                    <a:lnTo>
                      <a:pt x="122" y="37"/>
                    </a:lnTo>
                    <a:lnTo>
                      <a:pt x="119" y="41"/>
                    </a:lnTo>
                    <a:lnTo>
                      <a:pt x="115" y="45"/>
                    </a:lnTo>
                    <a:lnTo>
                      <a:pt x="112" y="48"/>
                    </a:lnTo>
                    <a:lnTo>
                      <a:pt x="107" y="52"/>
                    </a:lnTo>
                    <a:lnTo>
                      <a:pt x="102" y="53"/>
                    </a:lnTo>
                    <a:lnTo>
                      <a:pt x="97" y="54"/>
                    </a:lnTo>
                    <a:lnTo>
                      <a:pt x="97" y="54"/>
                    </a:lnTo>
                    <a:lnTo>
                      <a:pt x="92" y="53"/>
                    </a:lnTo>
                    <a:lnTo>
                      <a:pt x="87" y="52"/>
                    </a:lnTo>
                    <a:lnTo>
                      <a:pt x="82" y="48"/>
                    </a:lnTo>
                    <a:lnTo>
                      <a:pt x="78" y="45"/>
                    </a:lnTo>
                    <a:lnTo>
                      <a:pt x="75" y="41"/>
                    </a:lnTo>
                    <a:lnTo>
                      <a:pt x="72" y="37"/>
                    </a:lnTo>
                    <a:lnTo>
                      <a:pt x="71" y="32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71" y="22"/>
                    </a:lnTo>
                    <a:lnTo>
                      <a:pt x="72" y="17"/>
                    </a:lnTo>
                    <a:lnTo>
                      <a:pt x="75" y="11"/>
                    </a:lnTo>
                    <a:lnTo>
                      <a:pt x="78" y="8"/>
                    </a:lnTo>
                    <a:lnTo>
                      <a:pt x="82" y="4"/>
                    </a:lnTo>
                    <a:lnTo>
                      <a:pt x="87" y="2"/>
                    </a:lnTo>
                    <a:lnTo>
                      <a:pt x="92" y="1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102" y="1"/>
                    </a:lnTo>
                    <a:lnTo>
                      <a:pt x="107" y="2"/>
                    </a:lnTo>
                    <a:lnTo>
                      <a:pt x="112" y="4"/>
                    </a:lnTo>
                    <a:lnTo>
                      <a:pt x="115" y="8"/>
                    </a:lnTo>
                    <a:lnTo>
                      <a:pt x="119" y="11"/>
                    </a:lnTo>
                    <a:lnTo>
                      <a:pt x="122" y="17"/>
                    </a:lnTo>
                    <a:lnTo>
                      <a:pt x="123" y="22"/>
                    </a:lnTo>
                    <a:lnTo>
                      <a:pt x="124" y="27"/>
                    </a:lnTo>
                    <a:lnTo>
                      <a:pt x="124" y="27"/>
                    </a:lnTo>
                    <a:close/>
                    <a:moveTo>
                      <a:pt x="187" y="243"/>
                    </a:moveTo>
                    <a:lnTo>
                      <a:pt x="187" y="243"/>
                    </a:lnTo>
                    <a:lnTo>
                      <a:pt x="186" y="238"/>
                    </a:lnTo>
                    <a:lnTo>
                      <a:pt x="146" y="152"/>
                    </a:lnTo>
                    <a:lnTo>
                      <a:pt x="85" y="152"/>
                    </a:lnTo>
                    <a:lnTo>
                      <a:pt x="97" y="88"/>
                    </a:lnTo>
                    <a:lnTo>
                      <a:pt x="97" y="88"/>
                    </a:lnTo>
                    <a:lnTo>
                      <a:pt x="97" y="79"/>
                    </a:lnTo>
                    <a:lnTo>
                      <a:pt x="96" y="73"/>
                    </a:lnTo>
                    <a:lnTo>
                      <a:pt x="92" y="69"/>
                    </a:lnTo>
                    <a:lnTo>
                      <a:pt x="88" y="65"/>
                    </a:lnTo>
                    <a:lnTo>
                      <a:pt x="81" y="63"/>
                    </a:lnTo>
                    <a:lnTo>
                      <a:pt x="75" y="63"/>
                    </a:lnTo>
                    <a:lnTo>
                      <a:pt x="68" y="63"/>
                    </a:lnTo>
                    <a:lnTo>
                      <a:pt x="62" y="65"/>
                    </a:lnTo>
                    <a:lnTo>
                      <a:pt x="62" y="65"/>
                    </a:lnTo>
                    <a:lnTo>
                      <a:pt x="0" y="91"/>
                    </a:lnTo>
                    <a:lnTo>
                      <a:pt x="2" y="162"/>
                    </a:lnTo>
                    <a:lnTo>
                      <a:pt x="2" y="162"/>
                    </a:lnTo>
                    <a:lnTo>
                      <a:pt x="3" y="166"/>
                    </a:lnTo>
                    <a:lnTo>
                      <a:pt x="6" y="170"/>
                    </a:lnTo>
                    <a:lnTo>
                      <a:pt x="9" y="172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20" y="172"/>
                    </a:lnTo>
                    <a:lnTo>
                      <a:pt x="23" y="170"/>
                    </a:lnTo>
                    <a:lnTo>
                      <a:pt x="26" y="166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5" y="107"/>
                    </a:lnTo>
                    <a:lnTo>
                      <a:pt x="50" y="97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7" y="164"/>
                    </a:lnTo>
                    <a:lnTo>
                      <a:pt x="38" y="169"/>
                    </a:lnTo>
                    <a:lnTo>
                      <a:pt x="39" y="174"/>
                    </a:lnTo>
                    <a:lnTo>
                      <a:pt x="42" y="178"/>
                    </a:lnTo>
                    <a:lnTo>
                      <a:pt x="45" y="181"/>
                    </a:lnTo>
                    <a:lnTo>
                      <a:pt x="50" y="183"/>
                    </a:lnTo>
                    <a:lnTo>
                      <a:pt x="54" y="185"/>
                    </a:lnTo>
                    <a:lnTo>
                      <a:pt x="60" y="185"/>
                    </a:lnTo>
                    <a:lnTo>
                      <a:pt x="125" y="185"/>
                    </a:lnTo>
                    <a:lnTo>
                      <a:pt x="125" y="185"/>
                    </a:lnTo>
                    <a:lnTo>
                      <a:pt x="155" y="252"/>
                    </a:lnTo>
                    <a:lnTo>
                      <a:pt x="155" y="252"/>
                    </a:lnTo>
                    <a:lnTo>
                      <a:pt x="158" y="255"/>
                    </a:lnTo>
                    <a:lnTo>
                      <a:pt x="160" y="257"/>
                    </a:lnTo>
                    <a:lnTo>
                      <a:pt x="162" y="259"/>
                    </a:lnTo>
                    <a:lnTo>
                      <a:pt x="165" y="260"/>
                    </a:lnTo>
                    <a:lnTo>
                      <a:pt x="168" y="261"/>
                    </a:lnTo>
                    <a:lnTo>
                      <a:pt x="171" y="261"/>
                    </a:lnTo>
                    <a:lnTo>
                      <a:pt x="175" y="261"/>
                    </a:lnTo>
                    <a:lnTo>
                      <a:pt x="178" y="260"/>
                    </a:lnTo>
                    <a:lnTo>
                      <a:pt x="178" y="260"/>
                    </a:lnTo>
                    <a:lnTo>
                      <a:pt x="182" y="257"/>
                    </a:lnTo>
                    <a:lnTo>
                      <a:pt x="185" y="253"/>
                    </a:lnTo>
                    <a:lnTo>
                      <a:pt x="187" y="248"/>
                    </a:lnTo>
                    <a:lnTo>
                      <a:pt x="187" y="243"/>
                    </a:lnTo>
                    <a:lnTo>
                      <a:pt x="187" y="243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9" name="Freeform 286"/>
              <p:cNvSpPr>
                <a:spLocks/>
              </p:cNvSpPr>
              <p:nvPr/>
            </p:nvSpPr>
            <p:spPr bwMode="auto">
              <a:xfrm>
                <a:off x="92" y="432"/>
                <a:ext cx="138" cy="103"/>
              </a:xfrm>
              <a:custGeom>
                <a:avLst/>
                <a:gdLst>
                  <a:gd name="T0" fmla="*/ 138 w 138"/>
                  <a:gd name="T1" fmla="*/ 50 h 103"/>
                  <a:gd name="T2" fmla="*/ 138 w 138"/>
                  <a:gd name="T3" fmla="*/ 50 h 103"/>
                  <a:gd name="T4" fmla="*/ 135 w 138"/>
                  <a:gd name="T5" fmla="*/ 59 h 103"/>
                  <a:gd name="T6" fmla="*/ 131 w 138"/>
                  <a:gd name="T7" fmla="*/ 68 h 103"/>
                  <a:gd name="T8" fmla="*/ 126 w 138"/>
                  <a:gd name="T9" fmla="*/ 75 h 103"/>
                  <a:gd name="T10" fmla="*/ 119 w 138"/>
                  <a:gd name="T11" fmla="*/ 82 h 103"/>
                  <a:gd name="T12" fmla="*/ 119 w 138"/>
                  <a:gd name="T13" fmla="*/ 82 h 103"/>
                  <a:gd name="T14" fmla="*/ 114 w 138"/>
                  <a:gd name="T15" fmla="*/ 88 h 103"/>
                  <a:gd name="T16" fmla="*/ 109 w 138"/>
                  <a:gd name="T17" fmla="*/ 92 h 103"/>
                  <a:gd name="T18" fmla="*/ 104 w 138"/>
                  <a:gd name="T19" fmla="*/ 95 h 103"/>
                  <a:gd name="T20" fmla="*/ 98 w 138"/>
                  <a:gd name="T21" fmla="*/ 98 h 103"/>
                  <a:gd name="T22" fmla="*/ 91 w 138"/>
                  <a:gd name="T23" fmla="*/ 100 h 103"/>
                  <a:gd name="T24" fmla="*/ 84 w 138"/>
                  <a:gd name="T25" fmla="*/ 102 h 103"/>
                  <a:gd name="T26" fmla="*/ 77 w 138"/>
                  <a:gd name="T27" fmla="*/ 103 h 103"/>
                  <a:gd name="T28" fmla="*/ 70 w 138"/>
                  <a:gd name="T29" fmla="*/ 103 h 103"/>
                  <a:gd name="T30" fmla="*/ 70 w 138"/>
                  <a:gd name="T31" fmla="*/ 103 h 103"/>
                  <a:gd name="T32" fmla="*/ 63 w 138"/>
                  <a:gd name="T33" fmla="*/ 103 h 103"/>
                  <a:gd name="T34" fmla="*/ 56 w 138"/>
                  <a:gd name="T35" fmla="*/ 102 h 103"/>
                  <a:gd name="T36" fmla="*/ 49 w 138"/>
                  <a:gd name="T37" fmla="*/ 100 h 103"/>
                  <a:gd name="T38" fmla="*/ 43 w 138"/>
                  <a:gd name="T39" fmla="*/ 98 h 103"/>
                  <a:gd name="T40" fmla="*/ 37 w 138"/>
                  <a:gd name="T41" fmla="*/ 95 h 103"/>
                  <a:gd name="T42" fmla="*/ 31 w 138"/>
                  <a:gd name="T43" fmla="*/ 92 h 103"/>
                  <a:gd name="T44" fmla="*/ 26 w 138"/>
                  <a:gd name="T45" fmla="*/ 88 h 103"/>
                  <a:gd name="T46" fmla="*/ 21 w 138"/>
                  <a:gd name="T47" fmla="*/ 82 h 103"/>
                  <a:gd name="T48" fmla="*/ 21 w 138"/>
                  <a:gd name="T49" fmla="*/ 82 h 103"/>
                  <a:gd name="T50" fmla="*/ 17 w 138"/>
                  <a:gd name="T51" fmla="*/ 77 h 103"/>
                  <a:gd name="T52" fmla="*/ 12 w 138"/>
                  <a:gd name="T53" fmla="*/ 72 h 103"/>
                  <a:gd name="T54" fmla="*/ 8 w 138"/>
                  <a:gd name="T55" fmla="*/ 67 h 103"/>
                  <a:gd name="T56" fmla="*/ 6 w 138"/>
                  <a:gd name="T57" fmla="*/ 61 h 103"/>
                  <a:gd name="T58" fmla="*/ 3 w 138"/>
                  <a:gd name="T59" fmla="*/ 54 h 103"/>
                  <a:gd name="T60" fmla="*/ 2 w 138"/>
                  <a:gd name="T61" fmla="*/ 47 h 103"/>
                  <a:gd name="T62" fmla="*/ 1 w 138"/>
                  <a:gd name="T63" fmla="*/ 40 h 103"/>
                  <a:gd name="T64" fmla="*/ 0 w 138"/>
                  <a:gd name="T65" fmla="*/ 33 h 103"/>
                  <a:gd name="T66" fmla="*/ 0 w 138"/>
                  <a:gd name="T67" fmla="*/ 33 h 103"/>
                  <a:gd name="T68" fmla="*/ 1 w 138"/>
                  <a:gd name="T69" fmla="*/ 25 h 103"/>
                  <a:gd name="T70" fmla="*/ 2 w 138"/>
                  <a:gd name="T71" fmla="*/ 16 h 103"/>
                  <a:gd name="T72" fmla="*/ 5 w 138"/>
                  <a:gd name="T73" fmla="*/ 8 h 103"/>
                  <a:gd name="T74" fmla="*/ 8 w 138"/>
                  <a:gd name="T7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03">
                    <a:moveTo>
                      <a:pt x="138" y="50"/>
                    </a:moveTo>
                    <a:lnTo>
                      <a:pt x="138" y="50"/>
                    </a:lnTo>
                    <a:lnTo>
                      <a:pt x="135" y="59"/>
                    </a:lnTo>
                    <a:lnTo>
                      <a:pt x="131" y="68"/>
                    </a:lnTo>
                    <a:lnTo>
                      <a:pt x="126" y="75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4" y="88"/>
                    </a:lnTo>
                    <a:lnTo>
                      <a:pt x="109" y="92"/>
                    </a:lnTo>
                    <a:lnTo>
                      <a:pt x="104" y="95"/>
                    </a:lnTo>
                    <a:lnTo>
                      <a:pt x="98" y="98"/>
                    </a:lnTo>
                    <a:lnTo>
                      <a:pt x="91" y="100"/>
                    </a:lnTo>
                    <a:lnTo>
                      <a:pt x="84" y="102"/>
                    </a:lnTo>
                    <a:lnTo>
                      <a:pt x="77" y="103"/>
                    </a:lnTo>
                    <a:lnTo>
                      <a:pt x="70" y="103"/>
                    </a:lnTo>
                    <a:lnTo>
                      <a:pt x="70" y="103"/>
                    </a:lnTo>
                    <a:lnTo>
                      <a:pt x="63" y="103"/>
                    </a:lnTo>
                    <a:lnTo>
                      <a:pt x="56" y="102"/>
                    </a:lnTo>
                    <a:lnTo>
                      <a:pt x="49" y="100"/>
                    </a:lnTo>
                    <a:lnTo>
                      <a:pt x="43" y="98"/>
                    </a:lnTo>
                    <a:lnTo>
                      <a:pt x="37" y="95"/>
                    </a:lnTo>
                    <a:lnTo>
                      <a:pt x="31" y="92"/>
                    </a:lnTo>
                    <a:lnTo>
                      <a:pt x="26" y="88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17" y="77"/>
                    </a:lnTo>
                    <a:lnTo>
                      <a:pt x="12" y="72"/>
                    </a:lnTo>
                    <a:lnTo>
                      <a:pt x="8" y="67"/>
                    </a:lnTo>
                    <a:lnTo>
                      <a:pt x="6" y="61"/>
                    </a:lnTo>
                    <a:lnTo>
                      <a:pt x="3" y="54"/>
                    </a:lnTo>
                    <a:lnTo>
                      <a:pt x="2" y="47"/>
                    </a:lnTo>
                    <a:lnTo>
                      <a:pt x="1" y="4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5"/>
                    </a:lnTo>
                    <a:lnTo>
                      <a:pt x="2" y="16"/>
                    </a:lnTo>
                    <a:lnTo>
                      <a:pt x="5" y="8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0" name="Freeform 287"/>
              <p:cNvSpPr>
                <a:spLocks/>
              </p:cNvSpPr>
              <p:nvPr/>
            </p:nvSpPr>
            <p:spPr bwMode="auto">
              <a:xfrm>
                <a:off x="69" y="412"/>
                <a:ext cx="174" cy="146"/>
              </a:xfrm>
              <a:custGeom>
                <a:avLst/>
                <a:gdLst>
                  <a:gd name="T0" fmla="*/ 18 w 174"/>
                  <a:gd name="T1" fmla="*/ 0 h 146"/>
                  <a:gd name="T2" fmla="*/ 18 w 174"/>
                  <a:gd name="T3" fmla="*/ 0 h 146"/>
                  <a:gd name="T4" fmla="*/ 18 w 174"/>
                  <a:gd name="T5" fmla="*/ 0 h 146"/>
                  <a:gd name="T6" fmla="*/ 18 w 174"/>
                  <a:gd name="T7" fmla="*/ 0 h 146"/>
                  <a:gd name="T8" fmla="*/ 11 w 174"/>
                  <a:gd name="T9" fmla="*/ 11 h 146"/>
                  <a:gd name="T10" fmla="*/ 6 w 174"/>
                  <a:gd name="T11" fmla="*/ 24 h 146"/>
                  <a:gd name="T12" fmla="*/ 1 w 174"/>
                  <a:gd name="T13" fmla="*/ 39 h 146"/>
                  <a:gd name="T14" fmla="*/ 0 w 174"/>
                  <a:gd name="T15" fmla="*/ 53 h 146"/>
                  <a:gd name="T16" fmla="*/ 0 w 174"/>
                  <a:gd name="T17" fmla="*/ 53 h 146"/>
                  <a:gd name="T18" fmla="*/ 1 w 174"/>
                  <a:gd name="T19" fmla="*/ 62 h 146"/>
                  <a:gd name="T20" fmla="*/ 3 w 174"/>
                  <a:gd name="T21" fmla="*/ 72 h 146"/>
                  <a:gd name="T22" fmla="*/ 5 w 174"/>
                  <a:gd name="T23" fmla="*/ 81 h 146"/>
                  <a:gd name="T24" fmla="*/ 8 w 174"/>
                  <a:gd name="T25" fmla="*/ 89 h 146"/>
                  <a:gd name="T26" fmla="*/ 12 w 174"/>
                  <a:gd name="T27" fmla="*/ 97 h 146"/>
                  <a:gd name="T28" fmla="*/ 17 w 174"/>
                  <a:gd name="T29" fmla="*/ 106 h 146"/>
                  <a:gd name="T30" fmla="*/ 22 w 174"/>
                  <a:gd name="T31" fmla="*/ 112 h 146"/>
                  <a:gd name="T32" fmla="*/ 28 w 174"/>
                  <a:gd name="T33" fmla="*/ 119 h 146"/>
                  <a:gd name="T34" fmla="*/ 34 w 174"/>
                  <a:gd name="T35" fmla="*/ 125 h 146"/>
                  <a:gd name="T36" fmla="*/ 42 w 174"/>
                  <a:gd name="T37" fmla="*/ 130 h 146"/>
                  <a:gd name="T38" fmla="*/ 49 w 174"/>
                  <a:gd name="T39" fmla="*/ 134 h 146"/>
                  <a:gd name="T40" fmla="*/ 57 w 174"/>
                  <a:gd name="T41" fmla="*/ 138 h 146"/>
                  <a:gd name="T42" fmla="*/ 65 w 174"/>
                  <a:gd name="T43" fmla="*/ 142 h 146"/>
                  <a:gd name="T44" fmla="*/ 75 w 174"/>
                  <a:gd name="T45" fmla="*/ 144 h 146"/>
                  <a:gd name="T46" fmla="*/ 84 w 174"/>
                  <a:gd name="T47" fmla="*/ 146 h 146"/>
                  <a:gd name="T48" fmla="*/ 93 w 174"/>
                  <a:gd name="T49" fmla="*/ 146 h 146"/>
                  <a:gd name="T50" fmla="*/ 93 w 174"/>
                  <a:gd name="T51" fmla="*/ 146 h 146"/>
                  <a:gd name="T52" fmla="*/ 106 w 174"/>
                  <a:gd name="T53" fmla="*/ 145 h 146"/>
                  <a:gd name="T54" fmla="*/ 119 w 174"/>
                  <a:gd name="T55" fmla="*/ 143 h 146"/>
                  <a:gd name="T56" fmla="*/ 130 w 174"/>
                  <a:gd name="T57" fmla="*/ 138 h 146"/>
                  <a:gd name="T58" fmla="*/ 140 w 174"/>
                  <a:gd name="T59" fmla="*/ 132 h 146"/>
                  <a:gd name="T60" fmla="*/ 151 w 174"/>
                  <a:gd name="T61" fmla="*/ 126 h 146"/>
                  <a:gd name="T62" fmla="*/ 160 w 174"/>
                  <a:gd name="T63" fmla="*/ 118 h 146"/>
                  <a:gd name="T64" fmla="*/ 167 w 174"/>
                  <a:gd name="T65" fmla="*/ 109 h 146"/>
                  <a:gd name="T66" fmla="*/ 174 w 174"/>
                  <a:gd name="T67" fmla="*/ 9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46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11"/>
                    </a:lnTo>
                    <a:lnTo>
                      <a:pt x="6" y="24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3" y="72"/>
                    </a:lnTo>
                    <a:lnTo>
                      <a:pt x="5" y="81"/>
                    </a:lnTo>
                    <a:lnTo>
                      <a:pt x="8" y="89"/>
                    </a:lnTo>
                    <a:lnTo>
                      <a:pt x="12" y="97"/>
                    </a:lnTo>
                    <a:lnTo>
                      <a:pt x="17" y="106"/>
                    </a:lnTo>
                    <a:lnTo>
                      <a:pt x="22" y="112"/>
                    </a:lnTo>
                    <a:lnTo>
                      <a:pt x="28" y="119"/>
                    </a:lnTo>
                    <a:lnTo>
                      <a:pt x="34" y="125"/>
                    </a:lnTo>
                    <a:lnTo>
                      <a:pt x="42" y="130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65" y="142"/>
                    </a:lnTo>
                    <a:lnTo>
                      <a:pt x="75" y="144"/>
                    </a:lnTo>
                    <a:lnTo>
                      <a:pt x="84" y="146"/>
                    </a:lnTo>
                    <a:lnTo>
                      <a:pt x="93" y="146"/>
                    </a:lnTo>
                    <a:lnTo>
                      <a:pt x="93" y="146"/>
                    </a:lnTo>
                    <a:lnTo>
                      <a:pt x="106" y="145"/>
                    </a:lnTo>
                    <a:lnTo>
                      <a:pt x="119" y="143"/>
                    </a:lnTo>
                    <a:lnTo>
                      <a:pt x="130" y="138"/>
                    </a:lnTo>
                    <a:lnTo>
                      <a:pt x="140" y="132"/>
                    </a:lnTo>
                    <a:lnTo>
                      <a:pt x="151" y="126"/>
                    </a:lnTo>
                    <a:lnTo>
                      <a:pt x="160" y="118"/>
                    </a:lnTo>
                    <a:lnTo>
                      <a:pt x="167" y="109"/>
                    </a:lnTo>
                    <a:lnTo>
                      <a:pt x="174" y="9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1" name="Freeform 288"/>
              <p:cNvSpPr>
                <a:spLocks noEditPoints="1"/>
              </p:cNvSpPr>
              <p:nvPr/>
            </p:nvSpPr>
            <p:spPr bwMode="auto">
              <a:xfrm>
                <a:off x="1790" y="471"/>
                <a:ext cx="200" cy="147"/>
              </a:xfrm>
              <a:custGeom>
                <a:avLst/>
                <a:gdLst>
                  <a:gd name="T0" fmla="*/ 21 w 200"/>
                  <a:gd name="T1" fmla="*/ 0 h 147"/>
                  <a:gd name="T2" fmla="*/ 21 w 200"/>
                  <a:gd name="T3" fmla="*/ 0 h 147"/>
                  <a:gd name="T4" fmla="*/ 17 w 200"/>
                  <a:gd name="T5" fmla="*/ 1 h 147"/>
                  <a:gd name="T6" fmla="*/ 12 w 200"/>
                  <a:gd name="T7" fmla="*/ 2 h 147"/>
                  <a:gd name="T8" fmla="*/ 9 w 200"/>
                  <a:gd name="T9" fmla="*/ 4 h 147"/>
                  <a:gd name="T10" fmla="*/ 6 w 200"/>
                  <a:gd name="T11" fmla="*/ 6 h 147"/>
                  <a:gd name="T12" fmla="*/ 3 w 200"/>
                  <a:gd name="T13" fmla="*/ 10 h 147"/>
                  <a:gd name="T14" fmla="*/ 2 w 200"/>
                  <a:gd name="T15" fmla="*/ 13 h 147"/>
                  <a:gd name="T16" fmla="*/ 0 w 200"/>
                  <a:gd name="T17" fmla="*/ 17 h 147"/>
                  <a:gd name="T18" fmla="*/ 0 w 200"/>
                  <a:gd name="T19" fmla="*/ 21 h 147"/>
                  <a:gd name="T20" fmla="*/ 0 w 200"/>
                  <a:gd name="T21" fmla="*/ 127 h 147"/>
                  <a:gd name="T22" fmla="*/ 0 w 200"/>
                  <a:gd name="T23" fmla="*/ 127 h 147"/>
                  <a:gd name="T24" fmla="*/ 0 w 200"/>
                  <a:gd name="T25" fmla="*/ 131 h 147"/>
                  <a:gd name="T26" fmla="*/ 2 w 200"/>
                  <a:gd name="T27" fmla="*/ 135 h 147"/>
                  <a:gd name="T28" fmla="*/ 3 w 200"/>
                  <a:gd name="T29" fmla="*/ 138 h 147"/>
                  <a:gd name="T30" fmla="*/ 6 w 200"/>
                  <a:gd name="T31" fmla="*/ 141 h 147"/>
                  <a:gd name="T32" fmla="*/ 9 w 200"/>
                  <a:gd name="T33" fmla="*/ 143 h 147"/>
                  <a:gd name="T34" fmla="*/ 12 w 200"/>
                  <a:gd name="T35" fmla="*/ 145 h 147"/>
                  <a:gd name="T36" fmla="*/ 17 w 200"/>
                  <a:gd name="T37" fmla="*/ 146 h 147"/>
                  <a:gd name="T38" fmla="*/ 21 w 200"/>
                  <a:gd name="T39" fmla="*/ 147 h 147"/>
                  <a:gd name="T40" fmla="*/ 179 w 200"/>
                  <a:gd name="T41" fmla="*/ 147 h 147"/>
                  <a:gd name="T42" fmla="*/ 179 w 200"/>
                  <a:gd name="T43" fmla="*/ 147 h 147"/>
                  <a:gd name="T44" fmla="*/ 183 w 200"/>
                  <a:gd name="T45" fmla="*/ 146 h 147"/>
                  <a:gd name="T46" fmla="*/ 187 w 200"/>
                  <a:gd name="T47" fmla="*/ 145 h 147"/>
                  <a:gd name="T48" fmla="*/ 190 w 200"/>
                  <a:gd name="T49" fmla="*/ 143 h 147"/>
                  <a:gd name="T50" fmla="*/ 193 w 200"/>
                  <a:gd name="T51" fmla="*/ 141 h 147"/>
                  <a:gd name="T52" fmla="*/ 195 w 200"/>
                  <a:gd name="T53" fmla="*/ 138 h 147"/>
                  <a:gd name="T54" fmla="*/ 198 w 200"/>
                  <a:gd name="T55" fmla="*/ 135 h 147"/>
                  <a:gd name="T56" fmla="*/ 199 w 200"/>
                  <a:gd name="T57" fmla="*/ 131 h 147"/>
                  <a:gd name="T58" fmla="*/ 200 w 200"/>
                  <a:gd name="T59" fmla="*/ 127 h 147"/>
                  <a:gd name="T60" fmla="*/ 200 w 200"/>
                  <a:gd name="T61" fmla="*/ 21 h 147"/>
                  <a:gd name="T62" fmla="*/ 200 w 200"/>
                  <a:gd name="T63" fmla="*/ 21 h 147"/>
                  <a:gd name="T64" fmla="*/ 199 w 200"/>
                  <a:gd name="T65" fmla="*/ 17 h 147"/>
                  <a:gd name="T66" fmla="*/ 198 w 200"/>
                  <a:gd name="T67" fmla="*/ 13 h 147"/>
                  <a:gd name="T68" fmla="*/ 195 w 200"/>
                  <a:gd name="T69" fmla="*/ 10 h 147"/>
                  <a:gd name="T70" fmla="*/ 193 w 200"/>
                  <a:gd name="T71" fmla="*/ 6 h 147"/>
                  <a:gd name="T72" fmla="*/ 190 w 200"/>
                  <a:gd name="T73" fmla="*/ 4 h 147"/>
                  <a:gd name="T74" fmla="*/ 187 w 200"/>
                  <a:gd name="T75" fmla="*/ 2 h 147"/>
                  <a:gd name="T76" fmla="*/ 183 w 200"/>
                  <a:gd name="T77" fmla="*/ 1 h 147"/>
                  <a:gd name="T78" fmla="*/ 179 w 200"/>
                  <a:gd name="T79" fmla="*/ 0 h 147"/>
                  <a:gd name="T80" fmla="*/ 21 w 200"/>
                  <a:gd name="T81" fmla="*/ 0 h 147"/>
                  <a:gd name="T82" fmla="*/ 135 w 200"/>
                  <a:gd name="T83" fmla="*/ 89 h 147"/>
                  <a:gd name="T84" fmla="*/ 113 w 200"/>
                  <a:gd name="T85" fmla="*/ 89 h 147"/>
                  <a:gd name="T86" fmla="*/ 113 w 200"/>
                  <a:gd name="T87" fmla="*/ 110 h 147"/>
                  <a:gd name="T88" fmla="*/ 86 w 200"/>
                  <a:gd name="T89" fmla="*/ 110 h 147"/>
                  <a:gd name="T90" fmla="*/ 86 w 200"/>
                  <a:gd name="T91" fmla="*/ 89 h 147"/>
                  <a:gd name="T92" fmla="*/ 64 w 200"/>
                  <a:gd name="T93" fmla="*/ 89 h 147"/>
                  <a:gd name="T94" fmla="*/ 64 w 200"/>
                  <a:gd name="T95" fmla="*/ 62 h 147"/>
                  <a:gd name="T96" fmla="*/ 86 w 200"/>
                  <a:gd name="T97" fmla="*/ 62 h 147"/>
                  <a:gd name="T98" fmla="*/ 86 w 200"/>
                  <a:gd name="T99" fmla="*/ 39 h 147"/>
                  <a:gd name="T100" fmla="*/ 113 w 200"/>
                  <a:gd name="T101" fmla="*/ 39 h 147"/>
                  <a:gd name="T102" fmla="*/ 113 w 200"/>
                  <a:gd name="T103" fmla="*/ 62 h 147"/>
                  <a:gd name="T104" fmla="*/ 135 w 200"/>
                  <a:gd name="T105" fmla="*/ 62 h 147"/>
                  <a:gd name="T106" fmla="*/ 135 w 200"/>
                  <a:gd name="T107" fmla="*/ 8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0" h="147">
                    <a:moveTo>
                      <a:pt x="21" y="0"/>
                    </a:moveTo>
                    <a:lnTo>
                      <a:pt x="21" y="0"/>
                    </a:lnTo>
                    <a:lnTo>
                      <a:pt x="17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0" y="131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41"/>
                    </a:lnTo>
                    <a:lnTo>
                      <a:pt x="9" y="143"/>
                    </a:lnTo>
                    <a:lnTo>
                      <a:pt x="12" y="145"/>
                    </a:lnTo>
                    <a:lnTo>
                      <a:pt x="17" y="146"/>
                    </a:lnTo>
                    <a:lnTo>
                      <a:pt x="21" y="147"/>
                    </a:lnTo>
                    <a:lnTo>
                      <a:pt x="179" y="147"/>
                    </a:lnTo>
                    <a:lnTo>
                      <a:pt x="179" y="147"/>
                    </a:lnTo>
                    <a:lnTo>
                      <a:pt x="183" y="146"/>
                    </a:lnTo>
                    <a:lnTo>
                      <a:pt x="187" y="145"/>
                    </a:lnTo>
                    <a:lnTo>
                      <a:pt x="190" y="143"/>
                    </a:lnTo>
                    <a:lnTo>
                      <a:pt x="193" y="141"/>
                    </a:lnTo>
                    <a:lnTo>
                      <a:pt x="195" y="138"/>
                    </a:lnTo>
                    <a:lnTo>
                      <a:pt x="198" y="135"/>
                    </a:lnTo>
                    <a:lnTo>
                      <a:pt x="199" y="131"/>
                    </a:lnTo>
                    <a:lnTo>
                      <a:pt x="200" y="127"/>
                    </a:lnTo>
                    <a:lnTo>
                      <a:pt x="200" y="21"/>
                    </a:lnTo>
                    <a:lnTo>
                      <a:pt x="200" y="21"/>
                    </a:lnTo>
                    <a:lnTo>
                      <a:pt x="199" y="17"/>
                    </a:lnTo>
                    <a:lnTo>
                      <a:pt x="198" y="13"/>
                    </a:lnTo>
                    <a:lnTo>
                      <a:pt x="195" y="10"/>
                    </a:lnTo>
                    <a:lnTo>
                      <a:pt x="193" y="6"/>
                    </a:lnTo>
                    <a:lnTo>
                      <a:pt x="190" y="4"/>
                    </a:lnTo>
                    <a:lnTo>
                      <a:pt x="187" y="2"/>
                    </a:lnTo>
                    <a:lnTo>
                      <a:pt x="183" y="1"/>
                    </a:lnTo>
                    <a:lnTo>
                      <a:pt x="179" y="0"/>
                    </a:lnTo>
                    <a:lnTo>
                      <a:pt x="21" y="0"/>
                    </a:lnTo>
                    <a:close/>
                    <a:moveTo>
                      <a:pt x="135" y="89"/>
                    </a:moveTo>
                    <a:lnTo>
                      <a:pt x="113" y="89"/>
                    </a:lnTo>
                    <a:lnTo>
                      <a:pt x="113" y="110"/>
                    </a:lnTo>
                    <a:lnTo>
                      <a:pt x="86" y="110"/>
                    </a:lnTo>
                    <a:lnTo>
                      <a:pt x="86" y="89"/>
                    </a:lnTo>
                    <a:lnTo>
                      <a:pt x="64" y="89"/>
                    </a:lnTo>
                    <a:lnTo>
                      <a:pt x="64" y="62"/>
                    </a:lnTo>
                    <a:lnTo>
                      <a:pt x="86" y="62"/>
                    </a:lnTo>
                    <a:lnTo>
                      <a:pt x="86" y="39"/>
                    </a:lnTo>
                    <a:lnTo>
                      <a:pt x="113" y="39"/>
                    </a:lnTo>
                    <a:lnTo>
                      <a:pt x="113" y="62"/>
                    </a:lnTo>
                    <a:lnTo>
                      <a:pt x="135" y="62"/>
                    </a:lnTo>
                    <a:lnTo>
                      <a:pt x="135" y="8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2" name="Freeform 289"/>
              <p:cNvSpPr>
                <a:spLocks/>
              </p:cNvSpPr>
              <p:nvPr/>
            </p:nvSpPr>
            <p:spPr bwMode="auto">
              <a:xfrm>
                <a:off x="1841" y="423"/>
                <a:ext cx="97" cy="36"/>
              </a:xfrm>
              <a:custGeom>
                <a:avLst/>
                <a:gdLst>
                  <a:gd name="T0" fmla="*/ 97 w 97"/>
                  <a:gd name="T1" fmla="*/ 36 h 36"/>
                  <a:gd name="T2" fmla="*/ 97 w 97"/>
                  <a:gd name="T3" fmla="*/ 36 h 36"/>
                  <a:gd name="T4" fmla="*/ 96 w 97"/>
                  <a:gd name="T5" fmla="*/ 33 h 36"/>
                  <a:gd name="T6" fmla="*/ 95 w 97"/>
                  <a:gd name="T7" fmla="*/ 31 h 36"/>
                  <a:gd name="T8" fmla="*/ 93 w 97"/>
                  <a:gd name="T9" fmla="*/ 29 h 36"/>
                  <a:gd name="T10" fmla="*/ 90 w 97"/>
                  <a:gd name="T11" fmla="*/ 28 h 36"/>
                  <a:gd name="T12" fmla="*/ 90 w 97"/>
                  <a:gd name="T13" fmla="*/ 26 h 36"/>
                  <a:gd name="T14" fmla="*/ 90 w 97"/>
                  <a:gd name="T15" fmla="*/ 26 h 36"/>
                  <a:gd name="T16" fmla="*/ 90 w 97"/>
                  <a:gd name="T17" fmla="*/ 21 h 36"/>
                  <a:gd name="T18" fmla="*/ 88 w 97"/>
                  <a:gd name="T19" fmla="*/ 15 h 36"/>
                  <a:gd name="T20" fmla="*/ 86 w 97"/>
                  <a:gd name="T21" fmla="*/ 11 h 36"/>
                  <a:gd name="T22" fmla="*/ 83 w 97"/>
                  <a:gd name="T23" fmla="*/ 7 h 36"/>
                  <a:gd name="T24" fmla="*/ 79 w 97"/>
                  <a:gd name="T25" fmla="*/ 4 h 36"/>
                  <a:gd name="T26" fmla="*/ 75 w 97"/>
                  <a:gd name="T27" fmla="*/ 2 h 36"/>
                  <a:gd name="T28" fmla="*/ 69 w 97"/>
                  <a:gd name="T29" fmla="*/ 0 h 36"/>
                  <a:gd name="T30" fmla="*/ 64 w 97"/>
                  <a:gd name="T31" fmla="*/ 0 h 36"/>
                  <a:gd name="T32" fmla="*/ 32 w 97"/>
                  <a:gd name="T33" fmla="*/ 0 h 36"/>
                  <a:gd name="T34" fmla="*/ 32 w 97"/>
                  <a:gd name="T35" fmla="*/ 0 h 36"/>
                  <a:gd name="T36" fmla="*/ 27 w 97"/>
                  <a:gd name="T37" fmla="*/ 0 h 36"/>
                  <a:gd name="T38" fmla="*/ 23 w 97"/>
                  <a:gd name="T39" fmla="*/ 2 h 36"/>
                  <a:gd name="T40" fmla="*/ 19 w 97"/>
                  <a:gd name="T41" fmla="*/ 4 h 36"/>
                  <a:gd name="T42" fmla="*/ 15 w 97"/>
                  <a:gd name="T43" fmla="*/ 7 h 36"/>
                  <a:gd name="T44" fmla="*/ 12 w 97"/>
                  <a:gd name="T45" fmla="*/ 11 h 36"/>
                  <a:gd name="T46" fmla="*/ 10 w 97"/>
                  <a:gd name="T47" fmla="*/ 15 h 36"/>
                  <a:gd name="T48" fmla="*/ 8 w 97"/>
                  <a:gd name="T49" fmla="*/ 21 h 36"/>
                  <a:gd name="T50" fmla="*/ 8 w 97"/>
                  <a:gd name="T51" fmla="*/ 26 h 36"/>
                  <a:gd name="T52" fmla="*/ 8 w 97"/>
                  <a:gd name="T53" fmla="*/ 28 h 36"/>
                  <a:gd name="T54" fmla="*/ 8 w 97"/>
                  <a:gd name="T55" fmla="*/ 28 h 36"/>
                  <a:gd name="T56" fmla="*/ 5 w 97"/>
                  <a:gd name="T57" fmla="*/ 29 h 36"/>
                  <a:gd name="T58" fmla="*/ 3 w 97"/>
                  <a:gd name="T59" fmla="*/ 31 h 36"/>
                  <a:gd name="T60" fmla="*/ 0 w 97"/>
                  <a:gd name="T61" fmla="*/ 33 h 36"/>
                  <a:gd name="T62" fmla="*/ 0 w 97"/>
                  <a:gd name="T6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7" h="36">
                    <a:moveTo>
                      <a:pt x="97" y="36"/>
                    </a:moveTo>
                    <a:lnTo>
                      <a:pt x="97" y="36"/>
                    </a:lnTo>
                    <a:lnTo>
                      <a:pt x="96" y="33"/>
                    </a:lnTo>
                    <a:lnTo>
                      <a:pt x="95" y="31"/>
                    </a:lnTo>
                    <a:lnTo>
                      <a:pt x="93" y="29"/>
                    </a:lnTo>
                    <a:lnTo>
                      <a:pt x="90" y="28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1"/>
                    </a:lnTo>
                    <a:lnTo>
                      <a:pt x="88" y="15"/>
                    </a:lnTo>
                    <a:lnTo>
                      <a:pt x="86" y="11"/>
                    </a:lnTo>
                    <a:lnTo>
                      <a:pt x="83" y="7"/>
                    </a:lnTo>
                    <a:lnTo>
                      <a:pt x="79" y="4"/>
                    </a:lnTo>
                    <a:lnTo>
                      <a:pt x="75" y="2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7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8" y="21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5" y="29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0" y="3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3" name="Freeform 290"/>
              <p:cNvSpPr>
                <a:spLocks/>
              </p:cNvSpPr>
              <p:nvPr/>
            </p:nvSpPr>
            <p:spPr bwMode="auto">
              <a:xfrm>
                <a:off x="1859" y="433"/>
                <a:ext cx="62" cy="26"/>
              </a:xfrm>
              <a:custGeom>
                <a:avLst/>
                <a:gdLst>
                  <a:gd name="T0" fmla="*/ 7 w 62"/>
                  <a:gd name="T1" fmla="*/ 26 h 26"/>
                  <a:gd name="T2" fmla="*/ 7 w 62"/>
                  <a:gd name="T3" fmla="*/ 26 h 26"/>
                  <a:gd name="T4" fmla="*/ 6 w 62"/>
                  <a:gd name="T5" fmla="*/ 23 h 26"/>
                  <a:gd name="T6" fmla="*/ 4 w 62"/>
                  <a:gd name="T7" fmla="*/ 21 h 26"/>
                  <a:gd name="T8" fmla="*/ 2 w 62"/>
                  <a:gd name="T9" fmla="*/ 19 h 26"/>
                  <a:gd name="T10" fmla="*/ 0 w 62"/>
                  <a:gd name="T11" fmla="*/ 18 h 26"/>
                  <a:gd name="T12" fmla="*/ 0 w 62"/>
                  <a:gd name="T13" fmla="*/ 16 h 26"/>
                  <a:gd name="T14" fmla="*/ 0 w 62"/>
                  <a:gd name="T15" fmla="*/ 16 h 26"/>
                  <a:gd name="T16" fmla="*/ 0 w 62"/>
                  <a:gd name="T17" fmla="*/ 13 h 26"/>
                  <a:gd name="T18" fmla="*/ 1 w 62"/>
                  <a:gd name="T19" fmla="*/ 9 h 26"/>
                  <a:gd name="T20" fmla="*/ 4 w 62"/>
                  <a:gd name="T21" fmla="*/ 4 h 26"/>
                  <a:gd name="T22" fmla="*/ 9 w 62"/>
                  <a:gd name="T23" fmla="*/ 1 h 26"/>
                  <a:gd name="T24" fmla="*/ 11 w 62"/>
                  <a:gd name="T25" fmla="*/ 0 h 26"/>
                  <a:gd name="T26" fmla="*/ 14 w 62"/>
                  <a:gd name="T27" fmla="*/ 0 h 26"/>
                  <a:gd name="T28" fmla="*/ 46 w 62"/>
                  <a:gd name="T29" fmla="*/ 0 h 26"/>
                  <a:gd name="T30" fmla="*/ 46 w 62"/>
                  <a:gd name="T31" fmla="*/ 0 h 26"/>
                  <a:gd name="T32" fmla="*/ 49 w 62"/>
                  <a:gd name="T33" fmla="*/ 0 h 26"/>
                  <a:gd name="T34" fmla="*/ 52 w 62"/>
                  <a:gd name="T35" fmla="*/ 1 h 26"/>
                  <a:gd name="T36" fmla="*/ 58 w 62"/>
                  <a:gd name="T37" fmla="*/ 4 h 26"/>
                  <a:gd name="T38" fmla="*/ 61 w 62"/>
                  <a:gd name="T39" fmla="*/ 9 h 26"/>
                  <a:gd name="T40" fmla="*/ 62 w 62"/>
                  <a:gd name="T41" fmla="*/ 13 h 26"/>
                  <a:gd name="T42" fmla="*/ 62 w 62"/>
                  <a:gd name="T43" fmla="*/ 16 h 26"/>
                  <a:gd name="T44" fmla="*/ 62 w 62"/>
                  <a:gd name="T45" fmla="*/ 18 h 26"/>
                  <a:gd name="T46" fmla="*/ 62 w 62"/>
                  <a:gd name="T47" fmla="*/ 18 h 26"/>
                  <a:gd name="T48" fmla="*/ 60 w 62"/>
                  <a:gd name="T49" fmla="*/ 19 h 26"/>
                  <a:gd name="T50" fmla="*/ 58 w 62"/>
                  <a:gd name="T51" fmla="*/ 21 h 26"/>
                  <a:gd name="T52" fmla="*/ 56 w 62"/>
                  <a:gd name="T53" fmla="*/ 23 h 26"/>
                  <a:gd name="T54" fmla="*/ 54 w 62"/>
                  <a:gd name="T5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2" h="26">
                    <a:moveTo>
                      <a:pt x="7" y="26"/>
                    </a:moveTo>
                    <a:lnTo>
                      <a:pt x="7" y="26"/>
                    </a:lnTo>
                    <a:lnTo>
                      <a:pt x="6" y="23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8" y="4"/>
                    </a:lnTo>
                    <a:lnTo>
                      <a:pt x="61" y="9"/>
                    </a:lnTo>
                    <a:lnTo>
                      <a:pt x="62" y="13"/>
                    </a:lnTo>
                    <a:lnTo>
                      <a:pt x="62" y="16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9"/>
                    </a:lnTo>
                    <a:lnTo>
                      <a:pt x="58" y="21"/>
                    </a:lnTo>
                    <a:lnTo>
                      <a:pt x="56" y="23"/>
                    </a:lnTo>
                    <a:lnTo>
                      <a:pt x="54" y="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4" name="Freeform 291"/>
              <p:cNvSpPr>
                <a:spLocks noEditPoints="1"/>
              </p:cNvSpPr>
              <p:nvPr/>
            </p:nvSpPr>
            <p:spPr bwMode="auto">
              <a:xfrm>
                <a:off x="184" y="1380"/>
                <a:ext cx="250" cy="164"/>
              </a:xfrm>
              <a:custGeom>
                <a:avLst/>
                <a:gdLst>
                  <a:gd name="T0" fmla="*/ 7 w 250"/>
                  <a:gd name="T1" fmla="*/ 0 h 164"/>
                  <a:gd name="T2" fmla="*/ 0 w 250"/>
                  <a:gd name="T3" fmla="*/ 123 h 164"/>
                  <a:gd name="T4" fmla="*/ 29 w 250"/>
                  <a:gd name="T5" fmla="*/ 136 h 164"/>
                  <a:gd name="T6" fmla="*/ 33 w 250"/>
                  <a:gd name="T7" fmla="*/ 148 h 164"/>
                  <a:gd name="T8" fmla="*/ 44 w 250"/>
                  <a:gd name="T9" fmla="*/ 160 h 164"/>
                  <a:gd name="T10" fmla="*/ 60 w 250"/>
                  <a:gd name="T11" fmla="*/ 164 h 164"/>
                  <a:gd name="T12" fmla="*/ 73 w 250"/>
                  <a:gd name="T13" fmla="*/ 162 h 164"/>
                  <a:gd name="T14" fmla="*/ 86 w 250"/>
                  <a:gd name="T15" fmla="*/ 152 h 164"/>
                  <a:gd name="T16" fmla="*/ 92 w 250"/>
                  <a:gd name="T17" fmla="*/ 136 h 164"/>
                  <a:gd name="T18" fmla="*/ 179 w 250"/>
                  <a:gd name="T19" fmla="*/ 142 h 164"/>
                  <a:gd name="T20" fmla="*/ 188 w 250"/>
                  <a:gd name="T21" fmla="*/ 156 h 164"/>
                  <a:gd name="T22" fmla="*/ 203 w 250"/>
                  <a:gd name="T23" fmla="*/ 164 h 164"/>
                  <a:gd name="T24" fmla="*/ 216 w 250"/>
                  <a:gd name="T25" fmla="*/ 164 h 164"/>
                  <a:gd name="T26" fmla="*/ 230 w 250"/>
                  <a:gd name="T27" fmla="*/ 156 h 164"/>
                  <a:gd name="T28" fmla="*/ 239 w 250"/>
                  <a:gd name="T29" fmla="*/ 142 h 164"/>
                  <a:gd name="T30" fmla="*/ 250 w 250"/>
                  <a:gd name="T31" fmla="*/ 126 h 164"/>
                  <a:gd name="T32" fmla="*/ 224 w 250"/>
                  <a:gd name="T33" fmla="*/ 68 h 164"/>
                  <a:gd name="T34" fmla="*/ 202 w 250"/>
                  <a:gd name="T35" fmla="*/ 22 h 164"/>
                  <a:gd name="T36" fmla="*/ 190 w 250"/>
                  <a:gd name="T37" fmla="*/ 17 h 164"/>
                  <a:gd name="T38" fmla="*/ 60 w 250"/>
                  <a:gd name="T39" fmla="*/ 149 h 164"/>
                  <a:gd name="T40" fmla="*/ 49 w 250"/>
                  <a:gd name="T41" fmla="*/ 143 h 164"/>
                  <a:gd name="T42" fmla="*/ 45 w 250"/>
                  <a:gd name="T43" fmla="*/ 132 h 164"/>
                  <a:gd name="T44" fmla="*/ 46 w 250"/>
                  <a:gd name="T45" fmla="*/ 126 h 164"/>
                  <a:gd name="T46" fmla="*/ 57 w 250"/>
                  <a:gd name="T47" fmla="*/ 117 h 164"/>
                  <a:gd name="T48" fmla="*/ 64 w 250"/>
                  <a:gd name="T49" fmla="*/ 117 h 164"/>
                  <a:gd name="T50" fmla="*/ 76 w 250"/>
                  <a:gd name="T51" fmla="*/ 126 h 164"/>
                  <a:gd name="T52" fmla="*/ 77 w 250"/>
                  <a:gd name="T53" fmla="*/ 132 h 164"/>
                  <a:gd name="T54" fmla="*/ 73 w 250"/>
                  <a:gd name="T55" fmla="*/ 143 h 164"/>
                  <a:gd name="T56" fmla="*/ 60 w 250"/>
                  <a:gd name="T57" fmla="*/ 149 h 164"/>
                  <a:gd name="T58" fmla="*/ 128 w 250"/>
                  <a:gd name="T59" fmla="*/ 87 h 164"/>
                  <a:gd name="T60" fmla="*/ 122 w 250"/>
                  <a:gd name="T61" fmla="*/ 97 h 164"/>
                  <a:gd name="T62" fmla="*/ 53 w 250"/>
                  <a:gd name="T63" fmla="*/ 97 h 164"/>
                  <a:gd name="T64" fmla="*/ 44 w 250"/>
                  <a:gd name="T65" fmla="*/ 91 h 164"/>
                  <a:gd name="T66" fmla="*/ 43 w 250"/>
                  <a:gd name="T67" fmla="*/ 23 h 164"/>
                  <a:gd name="T68" fmla="*/ 49 w 250"/>
                  <a:gd name="T69" fmla="*/ 14 h 164"/>
                  <a:gd name="T70" fmla="*/ 118 w 250"/>
                  <a:gd name="T71" fmla="*/ 13 h 164"/>
                  <a:gd name="T72" fmla="*/ 127 w 250"/>
                  <a:gd name="T73" fmla="*/ 19 h 164"/>
                  <a:gd name="T74" fmla="*/ 163 w 250"/>
                  <a:gd name="T75" fmla="*/ 63 h 164"/>
                  <a:gd name="T76" fmla="*/ 190 w 250"/>
                  <a:gd name="T77" fmla="*/ 27 h 164"/>
                  <a:gd name="T78" fmla="*/ 209 w 250"/>
                  <a:gd name="T79" fmla="*/ 63 h 164"/>
                  <a:gd name="T80" fmla="*/ 209 w 250"/>
                  <a:gd name="T81" fmla="*/ 149 h 164"/>
                  <a:gd name="T82" fmla="*/ 198 w 250"/>
                  <a:gd name="T83" fmla="*/ 143 h 164"/>
                  <a:gd name="T84" fmla="*/ 193 w 250"/>
                  <a:gd name="T85" fmla="*/ 132 h 164"/>
                  <a:gd name="T86" fmla="*/ 194 w 250"/>
                  <a:gd name="T87" fmla="*/ 126 h 164"/>
                  <a:gd name="T88" fmla="*/ 206 w 250"/>
                  <a:gd name="T89" fmla="*/ 117 h 164"/>
                  <a:gd name="T90" fmla="*/ 213 w 250"/>
                  <a:gd name="T91" fmla="*/ 117 h 164"/>
                  <a:gd name="T92" fmla="*/ 224 w 250"/>
                  <a:gd name="T93" fmla="*/ 126 h 164"/>
                  <a:gd name="T94" fmla="*/ 226 w 250"/>
                  <a:gd name="T95" fmla="*/ 132 h 164"/>
                  <a:gd name="T96" fmla="*/ 221 w 250"/>
                  <a:gd name="T97" fmla="*/ 143 h 164"/>
                  <a:gd name="T98" fmla="*/ 209 w 250"/>
                  <a:gd name="T99" fmla="*/ 14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0" h="164">
                    <a:moveTo>
                      <a:pt x="163" y="17"/>
                    </a:moveTo>
                    <a:lnTo>
                      <a:pt x="163" y="0"/>
                    </a:lnTo>
                    <a:lnTo>
                      <a:pt x="7" y="0"/>
                    </a:lnTo>
                    <a:lnTo>
                      <a:pt x="7" y="110"/>
                    </a:lnTo>
                    <a:lnTo>
                      <a:pt x="0" y="110"/>
                    </a:lnTo>
                    <a:lnTo>
                      <a:pt x="0" y="123"/>
                    </a:lnTo>
                    <a:lnTo>
                      <a:pt x="18" y="123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6"/>
                    </a:lnTo>
                    <a:lnTo>
                      <a:pt x="30" y="142"/>
                    </a:lnTo>
                    <a:lnTo>
                      <a:pt x="33" y="148"/>
                    </a:lnTo>
                    <a:lnTo>
                      <a:pt x="36" y="152"/>
                    </a:lnTo>
                    <a:lnTo>
                      <a:pt x="40" y="156"/>
                    </a:lnTo>
                    <a:lnTo>
                      <a:pt x="44" y="160"/>
                    </a:lnTo>
                    <a:lnTo>
                      <a:pt x="49" y="162"/>
                    </a:lnTo>
                    <a:lnTo>
                      <a:pt x="55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6" y="164"/>
                    </a:lnTo>
                    <a:lnTo>
                      <a:pt x="73" y="162"/>
                    </a:lnTo>
                    <a:lnTo>
                      <a:pt x="78" y="160"/>
                    </a:lnTo>
                    <a:lnTo>
                      <a:pt x="82" y="156"/>
                    </a:lnTo>
                    <a:lnTo>
                      <a:pt x="86" y="152"/>
                    </a:lnTo>
                    <a:lnTo>
                      <a:pt x="89" y="148"/>
                    </a:lnTo>
                    <a:lnTo>
                      <a:pt x="91" y="142"/>
                    </a:lnTo>
                    <a:lnTo>
                      <a:pt x="92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9" y="142"/>
                    </a:lnTo>
                    <a:lnTo>
                      <a:pt x="181" y="148"/>
                    </a:lnTo>
                    <a:lnTo>
                      <a:pt x="184" y="152"/>
                    </a:lnTo>
                    <a:lnTo>
                      <a:pt x="188" y="156"/>
                    </a:lnTo>
                    <a:lnTo>
                      <a:pt x="193" y="160"/>
                    </a:lnTo>
                    <a:lnTo>
                      <a:pt x="198" y="162"/>
                    </a:lnTo>
                    <a:lnTo>
                      <a:pt x="203" y="164"/>
                    </a:lnTo>
                    <a:lnTo>
                      <a:pt x="209" y="164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1" y="162"/>
                    </a:lnTo>
                    <a:lnTo>
                      <a:pt x="226" y="160"/>
                    </a:lnTo>
                    <a:lnTo>
                      <a:pt x="230" y="156"/>
                    </a:lnTo>
                    <a:lnTo>
                      <a:pt x="234" y="152"/>
                    </a:lnTo>
                    <a:lnTo>
                      <a:pt x="237" y="148"/>
                    </a:lnTo>
                    <a:lnTo>
                      <a:pt x="239" y="142"/>
                    </a:lnTo>
                    <a:lnTo>
                      <a:pt x="241" y="136"/>
                    </a:lnTo>
                    <a:lnTo>
                      <a:pt x="250" y="136"/>
                    </a:lnTo>
                    <a:lnTo>
                      <a:pt x="250" y="126"/>
                    </a:lnTo>
                    <a:lnTo>
                      <a:pt x="248" y="126"/>
                    </a:lnTo>
                    <a:lnTo>
                      <a:pt x="248" y="85"/>
                    </a:lnTo>
                    <a:lnTo>
                      <a:pt x="224" y="68"/>
                    </a:lnTo>
                    <a:lnTo>
                      <a:pt x="204" y="26"/>
                    </a:lnTo>
                    <a:lnTo>
                      <a:pt x="204" y="26"/>
                    </a:lnTo>
                    <a:lnTo>
                      <a:pt x="202" y="22"/>
                    </a:lnTo>
                    <a:lnTo>
                      <a:pt x="198" y="19"/>
                    </a:lnTo>
                    <a:lnTo>
                      <a:pt x="194" y="17"/>
                    </a:lnTo>
                    <a:lnTo>
                      <a:pt x="190" y="17"/>
                    </a:lnTo>
                    <a:lnTo>
                      <a:pt x="163" y="17"/>
                    </a:lnTo>
                    <a:close/>
                    <a:moveTo>
                      <a:pt x="60" y="149"/>
                    </a:moveTo>
                    <a:lnTo>
                      <a:pt x="60" y="149"/>
                    </a:lnTo>
                    <a:lnTo>
                      <a:pt x="57" y="149"/>
                    </a:lnTo>
                    <a:lnTo>
                      <a:pt x="54" y="148"/>
                    </a:lnTo>
                    <a:lnTo>
                      <a:pt x="49" y="143"/>
                    </a:lnTo>
                    <a:lnTo>
                      <a:pt x="46" y="138"/>
                    </a:lnTo>
                    <a:lnTo>
                      <a:pt x="45" y="136"/>
                    </a:lnTo>
                    <a:lnTo>
                      <a:pt x="45" y="132"/>
                    </a:lnTo>
                    <a:lnTo>
                      <a:pt x="45" y="132"/>
                    </a:lnTo>
                    <a:lnTo>
                      <a:pt x="45" y="129"/>
                    </a:lnTo>
                    <a:lnTo>
                      <a:pt x="46" y="126"/>
                    </a:lnTo>
                    <a:lnTo>
                      <a:pt x="49" y="121"/>
                    </a:lnTo>
                    <a:lnTo>
                      <a:pt x="54" y="118"/>
                    </a:lnTo>
                    <a:lnTo>
                      <a:pt x="57" y="117"/>
                    </a:lnTo>
                    <a:lnTo>
                      <a:pt x="60" y="117"/>
                    </a:lnTo>
                    <a:lnTo>
                      <a:pt x="60" y="117"/>
                    </a:lnTo>
                    <a:lnTo>
                      <a:pt x="64" y="117"/>
                    </a:lnTo>
                    <a:lnTo>
                      <a:pt x="67" y="118"/>
                    </a:lnTo>
                    <a:lnTo>
                      <a:pt x="73" y="121"/>
                    </a:lnTo>
                    <a:lnTo>
                      <a:pt x="76" y="126"/>
                    </a:lnTo>
                    <a:lnTo>
                      <a:pt x="77" y="129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77" y="136"/>
                    </a:lnTo>
                    <a:lnTo>
                      <a:pt x="76" y="138"/>
                    </a:lnTo>
                    <a:lnTo>
                      <a:pt x="73" y="143"/>
                    </a:lnTo>
                    <a:lnTo>
                      <a:pt x="67" y="148"/>
                    </a:lnTo>
                    <a:lnTo>
                      <a:pt x="64" y="149"/>
                    </a:lnTo>
                    <a:lnTo>
                      <a:pt x="60" y="149"/>
                    </a:lnTo>
                    <a:lnTo>
                      <a:pt x="60" y="149"/>
                    </a:lnTo>
                    <a:close/>
                    <a:moveTo>
                      <a:pt x="128" y="87"/>
                    </a:moveTo>
                    <a:lnTo>
                      <a:pt x="128" y="87"/>
                    </a:lnTo>
                    <a:lnTo>
                      <a:pt x="127" y="91"/>
                    </a:lnTo>
                    <a:lnTo>
                      <a:pt x="125" y="94"/>
                    </a:lnTo>
                    <a:lnTo>
                      <a:pt x="122" y="97"/>
                    </a:lnTo>
                    <a:lnTo>
                      <a:pt x="118" y="97"/>
                    </a:lnTo>
                    <a:lnTo>
                      <a:pt x="53" y="97"/>
                    </a:lnTo>
                    <a:lnTo>
                      <a:pt x="53" y="97"/>
                    </a:lnTo>
                    <a:lnTo>
                      <a:pt x="49" y="97"/>
                    </a:lnTo>
                    <a:lnTo>
                      <a:pt x="46" y="94"/>
                    </a:lnTo>
                    <a:lnTo>
                      <a:pt x="44" y="91"/>
                    </a:lnTo>
                    <a:lnTo>
                      <a:pt x="43" y="87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4" y="19"/>
                    </a:lnTo>
                    <a:lnTo>
                      <a:pt x="46" y="16"/>
                    </a:lnTo>
                    <a:lnTo>
                      <a:pt x="49" y="14"/>
                    </a:lnTo>
                    <a:lnTo>
                      <a:pt x="53" y="13"/>
                    </a:lnTo>
                    <a:lnTo>
                      <a:pt x="118" y="13"/>
                    </a:lnTo>
                    <a:lnTo>
                      <a:pt x="118" y="13"/>
                    </a:lnTo>
                    <a:lnTo>
                      <a:pt x="122" y="14"/>
                    </a:lnTo>
                    <a:lnTo>
                      <a:pt x="125" y="16"/>
                    </a:lnTo>
                    <a:lnTo>
                      <a:pt x="127" y="19"/>
                    </a:lnTo>
                    <a:lnTo>
                      <a:pt x="128" y="23"/>
                    </a:lnTo>
                    <a:lnTo>
                      <a:pt x="128" y="87"/>
                    </a:lnTo>
                    <a:close/>
                    <a:moveTo>
                      <a:pt x="163" y="63"/>
                    </a:moveTo>
                    <a:lnTo>
                      <a:pt x="163" y="27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93" y="28"/>
                    </a:lnTo>
                    <a:lnTo>
                      <a:pt x="195" y="30"/>
                    </a:lnTo>
                    <a:lnTo>
                      <a:pt x="209" y="63"/>
                    </a:lnTo>
                    <a:lnTo>
                      <a:pt x="163" y="63"/>
                    </a:lnTo>
                    <a:close/>
                    <a:moveTo>
                      <a:pt x="209" y="149"/>
                    </a:moveTo>
                    <a:lnTo>
                      <a:pt x="209" y="149"/>
                    </a:lnTo>
                    <a:lnTo>
                      <a:pt x="206" y="149"/>
                    </a:lnTo>
                    <a:lnTo>
                      <a:pt x="203" y="148"/>
                    </a:lnTo>
                    <a:lnTo>
                      <a:pt x="198" y="143"/>
                    </a:lnTo>
                    <a:lnTo>
                      <a:pt x="194" y="138"/>
                    </a:lnTo>
                    <a:lnTo>
                      <a:pt x="193" y="136"/>
                    </a:lnTo>
                    <a:lnTo>
                      <a:pt x="193" y="132"/>
                    </a:lnTo>
                    <a:lnTo>
                      <a:pt x="193" y="132"/>
                    </a:lnTo>
                    <a:lnTo>
                      <a:pt x="193" y="129"/>
                    </a:lnTo>
                    <a:lnTo>
                      <a:pt x="194" y="126"/>
                    </a:lnTo>
                    <a:lnTo>
                      <a:pt x="198" y="121"/>
                    </a:lnTo>
                    <a:lnTo>
                      <a:pt x="203" y="118"/>
                    </a:lnTo>
                    <a:lnTo>
                      <a:pt x="206" y="117"/>
                    </a:lnTo>
                    <a:lnTo>
                      <a:pt x="209" y="117"/>
                    </a:lnTo>
                    <a:lnTo>
                      <a:pt x="209" y="117"/>
                    </a:lnTo>
                    <a:lnTo>
                      <a:pt x="213" y="117"/>
                    </a:lnTo>
                    <a:lnTo>
                      <a:pt x="216" y="118"/>
                    </a:lnTo>
                    <a:lnTo>
                      <a:pt x="221" y="121"/>
                    </a:lnTo>
                    <a:lnTo>
                      <a:pt x="224" y="126"/>
                    </a:lnTo>
                    <a:lnTo>
                      <a:pt x="225" y="129"/>
                    </a:lnTo>
                    <a:lnTo>
                      <a:pt x="226" y="132"/>
                    </a:lnTo>
                    <a:lnTo>
                      <a:pt x="226" y="132"/>
                    </a:lnTo>
                    <a:lnTo>
                      <a:pt x="225" y="136"/>
                    </a:lnTo>
                    <a:lnTo>
                      <a:pt x="224" y="138"/>
                    </a:lnTo>
                    <a:lnTo>
                      <a:pt x="221" y="143"/>
                    </a:lnTo>
                    <a:lnTo>
                      <a:pt x="216" y="148"/>
                    </a:lnTo>
                    <a:lnTo>
                      <a:pt x="213" y="149"/>
                    </a:lnTo>
                    <a:lnTo>
                      <a:pt x="209" y="149"/>
                    </a:lnTo>
                    <a:lnTo>
                      <a:pt x="209" y="14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5" name="Freeform 292"/>
              <p:cNvSpPr>
                <a:spLocks/>
              </p:cNvSpPr>
              <p:nvPr/>
            </p:nvSpPr>
            <p:spPr bwMode="auto">
              <a:xfrm>
                <a:off x="245" y="1410"/>
                <a:ext cx="50" cy="50"/>
              </a:xfrm>
              <a:custGeom>
                <a:avLst/>
                <a:gdLst>
                  <a:gd name="T0" fmla="*/ 50 w 50"/>
                  <a:gd name="T1" fmla="*/ 34 h 50"/>
                  <a:gd name="T2" fmla="*/ 33 w 50"/>
                  <a:gd name="T3" fmla="*/ 34 h 50"/>
                  <a:gd name="T4" fmla="*/ 33 w 50"/>
                  <a:gd name="T5" fmla="*/ 50 h 50"/>
                  <a:gd name="T6" fmla="*/ 16 w 50"/>
                  <a:gd name="T7" fmla="*/ 50 h 50"/>
                  <a:gd name="T8" fmla="*/ 16 w 50"/>
                  <a:gd name="T9" fmla="*/ 34 h 50"/>
                  <a:gd name="T10" fmla="*/ 0 w 50"/>
                  <a:gd name="T11" fmla="*/ 34 h 50"/>
                  <a:gd name="T12" fmla="*/ 0 w 50"/>
                  <a:gd name="T13" fmla="*/ 16 h 50"/>
                  <a:gd name="T14" fmla="*/ 16 w 50"/>
                  <a:gd name="T15" fmla="*/ 16 h 50"/>
                  <a:gd name="T16" fmla="*/ 16 w 50"/>
                  <a:gd name="T17" fmla="*/ 0 h 50"/>
                  <a:gd name="T18" fmla="*/ 33 w 50"/>
                  <a:gd name="T19" fmla="*/ 0 h 50"/>
                  <a:gd name="T20" fmla="*/ 33 w 50"/>
                  <a:gd name="T21" fmla="*/ 16 h 50"/>
                  <a:gd name="T22" fmla="*/ 50 w 50"/>
                  <a:gd name="T23" fmla="*/ 16 h 50"/>
                  <a:gd name="T24" fmla="*/ 50 w 50"/>
                  <a:gd name="T2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50">
                    <a:moveTo>
                      <a:pt x="50" y="34"/>
                    </a:moveTo>
                    <a:lnTo>
                      <a:pt x="33" y="34"/>
                    </a:lnTo>
                    <a:lnTo>
                      <a:pt x="33" y="50"/>
                    </a:lnTo>
                    <a:lnTo>
                      <a:pt x="16" y="50"/>
                    </a:lnTo>
                    <a:lnTo>
                      <a:pt x="16" y="34"/>
                    </a:lnTo>
                    <a:lnTo>
                      <a:pt x="0" y="34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50" y="16"/>
                    </a:lnTo>
                    <a:lnTo>
                      <a:pt x="50" y="3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6" name="Freeform 293"/>
              <p:cNvSpPr>
                <a:spLocks/>
              </p:cNvSpPr>
              <p:nvPr/>
            </p:nvSpPr>
            <p:spPr bwMode="auto">
              <a:xfrm>
                <a:off x="355" y="1380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9 h 12"/>
                  <a:gd name="T4" fmla="*/ 18 w 18"/>
                  <a:gd name="T5" fmla="*/ 9 h 12"/>
                  <a:gd name="T6" fmla="*/ 17 w 18"/>
                  <a:gd name="T7" fmla="*/ 6 h 12"/>
                  <a:gd name="T8" fmla="*/ 16 w 18"/>
                  <a:gd name="T9" fmla="*/ 2 h 12"/>
                  <a:gd name="T10" fmla="*/ 13 w 18"/>
                  <a:gd name="T11" fmla="*/ 1 h 12"/>
                  <a:gd name="T12" fmla="*/ 10 w 18"/>
                  <a:gd name="T13" fmla="*/ 0 h 12"/>
                  <a:gd name="T14" fmla="*/ 10 w 18"/>
                  <a:gd name="T15" fmla="*/ 0 h 12"/>
                  <a:gd name="T16" fmla="*/ 6 w 18"/>
                  <a:gd name="T17" fmla="*/ 1 h 12"/>
                  <a:gd name="T18" fmla="*/ 3 w 18"/>
                  <a:gd name="T19" fmla="*/ 2 h 12"/>
                  <a:gd name="T20" fmla="*/ 1 w 18"/>
                  <a:gd name="T21" fmla="*/ 6 h 12"/>
                  <a:gd name="T22" fmla="*/ 0 w 18"/>
                  <a:gd name="T23" fmla="*/ 9 h 12"/>
                  <a:gd name="T24" fmla="*/ 0 w 18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9"/>
                    </a:lnTo>
                    <a:lnTo>
                      <a:pt x="18" y="9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7" name="Freeform 294"/>
              <p:cNvSpPr>
                <a:spLocks/>
              </p:cNvSpPr>
              <p:nvPr/>
            </p:nvSpPr>
            <p:spPr bwMode="auto">
              <a:xfrm>
                <a:off x="3569" y="2401"/>
                <a:ext cx="271" cy="231"/>
              </a:xfrm>
              <a:custGeom>
                <a:avLst/>
                <a:gdLst>
                  <a:gd name="T0" fmla="*/ 136 w 271"/>
                  <a:gd name="T1" fmla="*/ 0 h 231"/>
                  <a:gd name="T2" fmla="*/ 0 w 271"/>
                  <a:gd name="T3" fmla="*/ 127 h 231"/>
                  <a:gd name="T4" fmla="*/ 16 w 271"/>
                  <a:gd name="T5" fmla="*/ 145 h 231"/>
                  <a:gd name="T6" fmla="*/ 23 w 271"/>
                  <a:gd name="T7" fmla="*/ 139 h 231"/>
                  <a:gd name="T8" fmla="*/ 23 w 271"/>
                  <a:gd name="T9" fmla="*/ 231 h 231"/>
                  <a:gd name="T10" fmla="*/ 248 w 271"/>
                  <a:gd name="T11" fmla="*/ 231 h 231"/>
                  <a:gd name="T12" fmla="*/ 248 w 271"/>
                  <a:gd name="T13" fmla="*/ 139 h 231"/>
                  <a:gd name="T14" fmla="*/ 255 w 271"/>
                  <a:gd name="T15" fmla="*/ 145 h 231"/>
                  <a:gd name="T16" fmla="*/ 271 w 271"/>
                  <a:gd name="T17" fmla="*/ 127 h 231"/>
                  <a:gd name="T18" fmla="*/ 136 w 271"/>
                  <a:gd name="T1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1" h="231">
                    <a:moveTo>
                      <a:pt x="136" y="0"/>
                    </a:moveTo>
                    <a:lnTo>
                      <a:pt x="0" y="127"/>
                    </a:lnTo>
                    <a:lnTo>
                      <a:pt x="16" y="145"/>
                    </a:lnTo>
                    <a:lnTo>
                      <a:pt x="23" y="139"/>
                    </a:lnTo>
                    <a:lnTo>
                      <a:pt x="23" y="231"/>
                    </a:lnTo>
                    <a:lnTo>
                      <a:pt x="248" y="231"/>
                    </a:lnTo>
                    <a:lnTo>
                      <a:pt x="248" y="139"/>
                    </a:lnTo>
                    <a:lnTo>
                      <a:pt x="255" y="145"/>
                    </a:lnTo>
                    <a:lnTo>
                      <a:pt x="271" y="127"/>
                    </a:lnTo>
                    <a:lnTo>
                      <a:pt x="13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8" name="Freeform 295"/>
              <p:cNvSpPr>
                <a:spLocks/>
              </p:cNvSpPr>
              <p:nvPr/>
            </p:nvSpPr>
            <p:spPr bwMode="auto">
              <a:xfrm>
                <a:off x="3774" y="2532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11 w 23"/>
                  <a:gd name="T3" fmla="*/ 0 h 23"/>
                  <a:gd name="T4" fmla="*/ 15 w 23"/>
                  <a:gd name="T5" fmla="*/ 1 h 23"/>
                  <a:gd name="T6" fmla="*/ 20 w 23"/>
                  <a:gd name="T7" fmla="*/ 3 h 23"/>
                  <a:gd name="T8" fmla="*/ 22 w 23"/>
                  <a:gd name="T9" fmla="*/ 8 h 23"/>
                  <a:gd name="T10" fmla="*/ 23 w 23"/>
                  <a:gd name="T11" fmla="*/ 12 h 23"/>
                  <a:gd name="T12" fmla="*/ 23 w 23"/>
                  <a:gd name="T13" fmla="*/ 12 h 23"/>
                  <a:gd name="T14" fmla="*/ 22 w 23"/>
                  <a:gd name="T15" fmla="*/ 16 h 23"/>
                  <a:gd name="T16" fmla="*/ 20 w 23"/>
                  <a:gd name="T17" fmla="*/ 19 h 23"/>
                  <a:gd name="T18" fmla="*/ 15 w 23"/>
                  <a:gd name="T19" fmla="*/ 22 h 23"/>
                  <a:gd name="T20" fmla="*/ 11 w 23"/>
                  <a:gd name="T21" fmla="*/ 23 h 23"/>
                  <a:gd name="T22" fmla="*/ 11 w 23"/>
                  <a:gd name="T23" fmla="*/ 23 h 23"/>
                  <a:gd name="T24" fmla="*/ 7 w 23"/>
                  <a:gd name="T25" fmla="*/ 22 h 23"/>
                  <a:gd name="T26" fmla="*/ 3 w 23"/>
                  <a:gd name="T27" fmla="*/ 19 h 23"/>
                  <a:gd name="T28" fmla="*/ 1 w 23"/>
                  <a:gd name="T29" fmla="*/ 16 h 23"/>
                  <a:gd name="T30" fmla="*/ 0 w 23"/>
                  <a:gd name="T31" fmla="*/ 12 h 23"/>
                  <a:gd name="T32" fmla="*/ 0 w 23"/>
                  <a:gd name="T33" fmla="*/ 12 h 23"/>
                  <a:gd name="T34" fmla="*/ 1 w 23"/>
                  <a:gd name="T35" fmla="*/ 8 h 23"/>
                  <a:gd name="T36" fmla="*/ 3 w 23"/>
                  <a:gd name="T37" fmla="*/ 3 h 23"/>
                  <a:gd name="T38" fmla="*/ 7 w 23"/>
                  <a:gd name="T39" fmla="*/ 1 h 23"/>
                  <a:gd name="T40" fmla="*/ 11 w 23"/>
                  <a:gd name="T41" fmla="*/ 0 h 23"/>
                  <a:gd name="T42" fmla="*/ 11 w 23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20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7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9" name="Freeform 296"/>
              <p:cNvSpPr>
                <a:spLocks/>
              </p:cNvSpPr>
              <p:nvPr/>
            </p:nvSpPr>
            <p:spPr bwMode="auto">
              <a:xfrm>
                <a:off x="3724" y="2491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17 w 34"/>
                  <a:gd name="T3" fmla="*/ 0 h 34"/>
                  <a:gd name="T4" fmla="*/ 20 w 34"/>
                  <a:gd name="T5" fmla="*/ 0 h 34"/>
                  <a:gd name="T6" fmla="*/ 23 w 34"/>
                  <a:gd name="T7" fmla="*/ 1 h 34"/>
                  <a:gd name="T8" fmla="*/ 26 w 34"/>
                  <a:gd name="T9" fmla="*/ 3 h 34"/>
                  <a:gd name="T10" fmla="*/ 28 w 34"/>
                  <a:gd name="T11" fmla="*/ 5 h 34"/>
                  <a:gd name="T12" fmla="*/ 30 w 34"/>
                  <a:gd name="T13" fmla="*/ 7 h 34"/>
                  <a:gd name="T14" fmla="*/ 32 w 34"/>
                  <a:gd name="T15" fmla="*/ 10 h 34"/>
                  <a:gd name="T16" fmla="*/ 34 w 34"/>
                  <a:gd name="T17" fmla="*/ 14 h 34"/>
                  <a:gd name="T18" fmla="*/ 34 w 34"/>
                  <a:gd name="T19" fmla="*/ 17 h 34"/>
                  <a:gd name="T20" fmla="*/ 34 w 34"/>
                  <a:gd name="T21" fmla="*/ 17 h 34"/>
                  <a:gd name="T22" fmla="*/ 34 w 34"/>
                  <a:gd name="T23" fmla="*/ 21 h 34"/>
                  <a:gd name="T24" fmla="*/ 32 w 34"/>
                  <a:gd name="T25" fmla="*/ 24 h 34"/>
                  <a:gd name="T26" fmla="*/ 30 w 34"/>
                  <a:gd name="T27" fmla="*/ 26 h 34"/>
                  <a:gd name="T28" fmla="*/ 28 w 34"/>
                  <a:gd name="T29" fmla="*/ 29 h 34"/>
                  <a:gd name="T30" fmla="*/ 26 w 34"/>
                  <a:gd name="T31" fmla="*/ 31 h 34"/>
                  <a:gd name="T32" fmla="*/ 23 w 34"/>
                  <a:gd name="T33" fmla="*/ 32 h 34"/>
                  <a:gd name="T34" fmla="*/ 20 w 34"/>
                  <a:gd name="T35" fmla="*/ 33 h 34"/>
                  <a:gd name="T36" fmla="*/ 17 w 34"/>
                  <a:gd name="T37" fmla="*/ 34 h 34"/>
                  <a:gd name="T38" fmla="*/ 17 w 34"/>
                  <a:gd name="T39" fmla="*/ 34 h 34"/>
                  <a:gd name="T40" fmla="*/ 13 w 34"/>
                  <a:gd name="T41" fmla="*/ 33 h 34"/>
                  <a:gd name="T42" fmla="*/ 10 w 34"/>
                  <a:gd name="T43" fmla="*/ 32 h 34"/>
                  <a:gd name="T44" fmla="*/ 8 w 34"/>
                  <a:gd name="T45" fmla="*/ 31 h 34"/>
                  <a:gd name="T46" fmla="*/ 5 w 34"/>
                  <a:gd name="T47" fmla="*/ 29 h 34"/>
                  <a:gd name="T48" fmla="*/ 3 w 34"/>
                  <a:gd name="T49" fmla="*/ 26 h 34"/>
                  <a:gd name="T50" fmla="*/ 2 w 34"/>
                  <a:gd name="T51" fmla="*/ 24 h 34"/>
                  <a:gd name="T52" fmla="*/ 1 w 34"/>
                  <a:gd name="T53" fmla="*/ 21 h 34"/>
                  <a:gd name="T54" fmla="*/ 0 w 34"/>
                  <a:gd name="T55" fmla="*/ 17 h 34"/>
                  <a:gd name="T56" fmla="*/ 0 w 34"/>
                  <a:gd name="T57" fmla="*/ 17 h 34"/>
                  <a:gd name="T58" fmla="*/ 1 w 34"/>
                  <a:gd name="T59" fmla="*/ 14 h 34"/>
                  <a:gd name="T60" fmla="*/ 2 w 34"/>
                  <a:gd name="T61" fmla="*/ 10 h 34"/>
                  <a:gd name="T62" fmla="*/ 3 w 34"/>
                  <a:gd name="T63" fmla="*/ 7 h 34"/>
                  <a:gd name="T64" fmla="*/ 5 w 34"/>
                  <a:gd name="T65" fmla="*/ 5 h 34"/>
                  <a:gd name="T66" fmla="*/ 8 w 34"/>
                  <a:gd name="T67" fmla="*/ 3 h 34"/>
                  <a:gd name="T68" fmla="*/ 10 w 34"/>
                  <a:gd name="T69" fmla="*/ 1 h 34"/>
                  <a:gd name="T70" fmla="*/ 13 w 34"/>
                  <a:gd name="T71" fmla="*/ 0 h 34"/>
                  <a:gd name="T72" fmla="*/ 17 w 34"/>
                  <a:gd name="T73" fmla="*/ 0 h 34"/>
                  <a:gd name="T74" fmla="*/ 17 w 34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30" y="7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21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8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0" name="Freeform 297"/>
              <p:cNvSpPr>
                <a:spLocks/>
              </p:cNvSpPr>
              <p:nvPr/>
            </p:nvSpPr>
            <p:spPr bwMode="auto">
              <a:xfrm>
                <a:off x="3666" y="2491"/>
                <a:ext cx="33" cy="34"/>
              </a:xfrm>
              <a:custGeom>
                <a:avLst/>
                <a:gdLst>
                  <a:gd name="T0" fmla="*/ 16 w 33"/>
                  <a:gd name="T1" fmla="*/ 0 h 34"/>
                  <a:gd name="T2" fmla="*/ 16 w 33"/>
                  <a:gd name="T3" fmla="*/ 0 h 34"/>
                  <a:gd name="T4" fmla="*/ 20 w 33"/>
                  <a:gd name="T5" fmla="*/ 0 h 34"/>
                  <a:gd name="T6" fmla="*/ 23 w 33"/>
                  <a:gd name="T7" fmla="*/ 1 h 34"/>
                  <a:gd name="T8" fmla="*/ 26 w 33"/>
                  <a:gd name="T9" fmla="*/ 3 h 34"/>
                  <a:gd name="T10" fmla="*/ 29 w 33"/>
                  <a:gd name="T11" fmla="*/ 5 h 34"/>
                  <a:gd name="T12" fmla="*/ 31 w 33"/>
                  <a:gd name="T13" fmla="*/ 7 h 34"/>
                  <a:gd name="T14" fmla="*/ 32 w 33"/>
                  <a:gd name="T15" fmla="*/ 10 h 34"/>
                  <a:gd name="T16" fmla="*/ 33 w 33"/>
                  <a:gd name="T17" fmla="*/ 14 h 34"/>
                  <a:gd name="T18" fmla="*/ 33 w 33"/>
                  <a:gd name="T19" fmla="*/ 17 h 34"/>
                  <a:gd name="T20" fmla="*/ 33 w 33"/>
                  <a:gd name="T21" fmla="*/ 17 h 34"/>
                  <a:gd name="T22" fmla="*/ 33 w 33"/>
                  <a:gd name="T23" fmla="*/ 21 h 34"/>
                  <a:gd name="T24" fmla="*/ 32 w 33"/>
                  <a:gd name="T25" fmla="*/ 24 h 34"/>
                  <a:gd name="T26" fmla="*/ 31 w 33"/>
                  <a:gd name="T27" fmla="*/ 26 h 34"/>
                  <a:gd name="T28" fmla="*/ 29 w 33"/>
                  <a:gd name="T29" fmla="*/ 29 h 34"/>
                  <a:gd name="T30" fmla="*/ 26 w 33"/>
                  <a:gd name="T31" fmla="*/ 31 h 34"/>
                  <a:gd name="T32" fmla="*/ 23 w 33"/>
                  <a:gd name="T33" fmla="*/ 32 h 34"/>
                  <a:gd name="T34" fmla="*/ 20 w 33"/>
                  <a:gd name="T35" fmla="*/ 33 h 34"/>
                  <a:gd name="T36" fmla="*/ 16 w 33"/>
                  <a:gd name="T37" fmla="*/ 34 h 34"/>
                  <a:gd name="T38" fmla="*/ 16 w 33"/>
                  <a:gd name="T39" fmla="*/ 34 h 34"/>
                  <a:gd name="T40" fmla="*/ 13 w 33"/>
                  <a:gd name="T41" fmla="*/ 33 h 34"/>
                  <a:gd name="T42" fmla="*/ 10 w 33"/>
                  <a:gd name="T43" fmla="*/ 32 h 34"/>
                  <a:gd name="T44" fmla="*/ 7 w 33"/>
                  <a:gd name="T45" fmla="*/ 31 h 34"/>
                  <a:gd name="T46" fmla="*/ 5 w 33"/>
                  <a:gd name="T47" fmla="*/ 29 h 34"/>
                  <a:gd name="T48" fmla="*/ 3 w 33"/>
                  <a:gd name="T49" fmla="*/ 26 h 34"/>
                  <a:gd name="T50" fmla="*/ 1 w 33"/>
                  <a:gd name="T51" fmla="*/ 24 h 34"/>
                  <a:gd name="T52" fmla="*/ 0 w 33"/>
                  <a:gd name="T53" fmla="*/ 21 h 34"/>
                  <a:gd name="T54" fmla="*/ 0 w 33"/>
                  <a:gd name="T55" fmla="*/ 17 h 34"/>
                  <a:gd name="T56" fmla="*/ 0 w 33"/>
                  <a:gd name="T57" fmla="*/ 17 h 34"/>
                  <a:gd name="T58" fmla="*/ 0 w 33"/>
                  <a:gd name="T59" fmla="*/ 14 h 34"/>
                  <a:gd name="T60" fmla="*/ 1 w 33"/>
                  <a:gd name="T61" fmla="*/ 10 h 34"/>
                  <a:gd name="T62" fmla="*/ 3 w 33"/>
                  <a:gd name="T63" fmla="*/ 7 h 34"/>
                  <a:gd name="T64" fmla="*/ 5 w 33"/>
                  <a:gd name="T65" fmla="*/ 5 h 34"/>
                  <a:gd name="T66" fmla="*/ 7 w 33"/>
                  <a:gd name="T67" fmla="*/ 3 h 34"/>
                  <a:gd name="T68" fmla="*/ 10 w 33"/>
                  <a:gd name="T69" fmla="*/ 1 h 34"/>
                  <a:gd name="T70" fmla="*/ 13 w 33"/>
                  <a:gd name="T71" fmla="*/ 0 h 34"/>
                  <a:gd name="T72" fmla="*/ 16 w 33"/>
                  <a:gd name="T73" fmla="*/ 0 h 34"/>
                  <a:gd name="T74" fmla="*/ 16 w 33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" h="34">
                    <a:moveTo>
                      <a:pt x="16" y="0"/>
                    </a:moveTo>
                    <a:lnTo>
                      <a:pt x="16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2" y="10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21"/>
                    </a:lnTo>
                    <a:lnTo>
                      <a:pt x="32" y="24"/>
                    </a:lnTo>
                    <a:lnTo>
                      <a:pt x="31" y="26"/>
                    </a:lnTo>
                    <a:lnTo>
                      <a:pt x="29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1" name="Freeform 298"/>
              <p:cNvSpPr>
                <a:spLocks/>
              </p:cNvSpPr>
              <p:nvPr/>
            </p:nvSpPr>
            <p:spPr bwMode="auto">
              <a:xfrm>
                <a:off x="3619" y="2532"/>
                <a:ext cx="21" cy="23"/>
              </a:xfrm>
              <a:custGeom>
                <a:avLst/>
                <a:gdLst>
                  <a:gd name="T0" fmla="*/ 11 w 21"/>
                  <a:gd name="T1" fmla="*/ 0 h 23"/>
                  <a:gd name="T2" fmla="*/ 11 w 21"/>
                  <a:gd name="T3" fmla="*/ 0 h 23"/>
                  <a:gd name="T4" fmla="*/ 15 w 21"/>
                  <a:gd name="T5" fmla="*/ 1 h 23"/>
                  <a:gd name="T6" fmla="*/ 18 w 21"/>
                  <a:gd name="T7" fmla="*/ 3 h 23"/>
                  <a:gd name="T8" fmla="*/ 21 w 21"/>
                  <a:gd name="T9" fmla="*/ 8 h 23"/>
                  <a:gd name="T10" fmla="*/ 21 w 21"/>
                  <a:gd name="T11" fmla="*/ 12 h 23"/>
                  <a:gd name="T12" fmla="*/ 21 w 21"/>
                  <a:gd name="T13" fmla="*/ 12 h 23"/>
                  <a:gd name="T14" fmla="*/ 21 w 21"/>
                  <a:gd name="T15" fmla="*/ 16 h 23"/>
                  <a:gd name="T16" fmla="*/ 18 w 21"/>
                  <a:gd name="T17" fmla="*/ 19 h 23"/>
                  <a:gd name="T18" fmla="*/ 15 w 21"/>
                  <a:gd name="T19" fmla="*/ 22 h 23"/>
                  <a:gd name="T20" fmla="*/ 11 w 21"/>
                  <a:gd name="T21" fmla="*/ 23 h 23"/>
                  <a:gd name="T22" fmla="*/ 11 w 21"/>
                  <a:gd name="T23" fmla="*/ 23 h 23"/>
                  <a:gd name="T24" fmla="*/ 6 w 21"/>
                  <a:gd name="T25" fmla="*/ 22 h 23"/>
                  <a:gd name="T26" fmla="*/ 3 w 21"/>
                  <a:gd name="T27" fmla="*/ 19 h 23"/>
                  <a:gd name="T28" fmla="*/ 1 w 21"/>
                  <a:gd name="T29" fmla="*/ 16 h 23"/>
                  <a:gd name="T30" fmla="*/ 0 w 21"/>
                  <a:gd name="T31" fmla="*/ 12 h 23"/>
                  <a:gd name="T32" fmla="*/ 0 w 21"/>
                  <a:gd name="T33" fmla="*/ 12 h 23"/>
                  <a:gd name="T34" fmla="*/ 1 w 21"/>
                  <a:gd name="T35" fmla="*/ 8 h 23"/>
                  <a:gd name="T36" fmla="*/ 3 w 21"/>
                  <a:gd name="T37" fmla="*/ 3 h 23"/>
                  <a:gd name="T38" fmla="*/ 6 w 21"/>
                  <a:gd name="T39" fmla="*/ 1 h 23"/>
                  <a:gd name="T40" fmla="*/ 11 w 21"/>
                  <a:gd name="T41" fmla="*/ 0 h 23"/>
                  <a:gd name="T42" fmla="*/ 11 w 21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21" y="8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18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6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2" name="Freeform 299"/>
              <p:cNvSpPr>
                <a:spLocks/>
              </p:cNvSpPr>
              <p:nvPr/>
            </p:nvSpPr>
            <p:spPr bwMode="auto">
              <a:xfrm>
                <a:off x="3636" y="2581"/>
                <a:ext cx="8" cy="32"/>
              </a:xfrm>
              <a:custGeom>
                <a:avLst/>
                <a:gdLst>
                  <a:gd name="T0" fmla="*/ 2 w 8"/>
                  <a:gd name="T1" fmla="*/ 0 h 32"/>
                  <a:gd name="T2" fmla="*/ 8 w 8"/>
                  <a:gd name="T3" fmla="*/ 18 h 32"/>
                  <a:gd name="T4" fmla="*/ 1 w 8"/>
                  <a:gd name="T5" fmla="*/ 18 h 32"/>
                  <a:gd name="T6" fmla="*/ 1 w 8"/>
                  <a:gd name="T7" fmla="*/ 18 h 32"/>
                  <a:gd name="T8" fmla="*/ 0 w 8"/>
                  <a:gd name="T9" fmla="*/ 27 h 32"/>
                  <a:gd name="T10" fmla="*/ 0 w 8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lnTo>
                      <a:pt x="8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27"/>
                    </a:lnTo>
                    <a:lnTo>
                      <a:pt x="0" y="3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3" name="Freeform 300"/>
              <p:cNvSpPr>
                <a:spLocks/>
              </p:cNvSpPr>
              <p:nvPr/>
            </p:nvSpPr>
            <p:spPr bwMode="auto">
              <a:xfrm>
                <a:off x="3610" y="2558"/>
                <a:ext cx="38" cy="28"/>
              </a:xfrm>
              <a:custGeom>
                <a:avLst/>
                <a:gdLst>
                  <a:gd name="T0" fmla="*/ 7 w 38"/>
                  <a:gd name="T1" fmla="*/ 26 h 28"/>
                  <a:gd name="T2" fmla="*/ 7 w 38"/>
                  <a:gd name="T3" fmla="*/ 26 h 28"/>
                  <a:gd name="T4" fmla="*/ 6 w 38"/>
                  <a:gd name="T5" fmla="*/ 27 h 28"/>
                  <a:gd name="T6" fmla="*/ 4 w 38"/>
                  <a:gd name="T7" fmla="*/ 28 h 28"/>
                  <a:gd name="T8" fmla="*/ 4 w 38"/>
                  <a:gd name="T9" fmla="*/ 28 h 28"/>
                  <a:gd name="T10" fmla="*/ 2 w 38"/>
                  <a:gd name="T11" fmla="*/ 28 h 28"/>
                  <a:gd name="T12" fmla="*/ 2 w 38"/>
                  <a:gd name="T13" fmla="*/ 28 h 28"/>
                  <a:gd name="T14" fmla="*/ 0 w 38"/>
                  <a:gd name="T15" fmla="*/ 26 h 28"/>
                  <a:gd name="T16" fmla="*/ 0 w 38"/>
                  <a:gd name="T17" fmla="*/ 24 h 28"/>
                  <a:gd name="T18" fmla="*/ 8 w 38"/>
                  <a:gd name="T19" fmla="*/ 4 h 28"/>
                  <a:gd name="T20" fmla="*/ 8 w 38"/>
                  <a:gd name="T21" fmla="*/ 4 h 28"/>
                  <a:gd name="T22" fmla="*/ 10 w 38"/>
                  <a:gd name="T23" fmla="*/ 3 h 28"/>
                  <a:gd name="T24" fmla="*/ 12 w 38"/>
                  <a:gd name="T25" fmla="*/ 1 h 28"/>
                  <a:gd name="T26" fmla="*/ 16 w 38"/>
                  <a:gd name="T27" fmla="*/ 0 h 28"/>
                  <a:gd name="T28" fmla="*/ 20 w 38"/>
                  <a:gd name="T29" fmla="*/ 0 h 28"/>
                  <a:gd name="T30" fmla="*/ 20 w 38"/>
                  <a:gd name="T31" fmla="*/ 0 h 28"/>
                  <a:gd name="T32" fmla="*/ 24 w 38"/>
                  <a:gd name="T33" fmla="*/ 0 h 28"/>
                  <a:gd name="T34" fmla="*/ 27 w 38"/>
                  <a:gd name="T35" fmla="*/ 1 h 28"/>
                  <a:gd name="T36" fmla="*/ 30 w 38"/>
                  <a:gd name="T37" fmla="*/ 3 h 28"/>
                  <a:gd name="T38" fmla="*/ 31 w 38"/>
                  <a:gd name="T39" fmla="*/ 4 h 28"/>
                  <a:gd name="T40" fmla="*/ 38 w 38"/>
                  <a:gd name="T41" fmla="*/ 24 h 28"/>
                  <a:gd name="T42" fmla="*/ 38 w 38"/>
                  <a:gd name="T43" fmla="*/ 24 h 28"/>
                  <a:gd name="T44" fmla="*/ 38 w 38"/>
                  <a:gd name="T45" fmla="*/ 26 h 28"/>
                  <a:gd name="T46" fmla="*/ 36 w 38"/>
                  <a:gd name="T47" fmla="*/ 28 h 28"/>
                  <a:gd name="T48" fmla="*/ 36 w 38"/>
                  <a:gd name="T49" fmla="*/ 28 h 28"/>
                  <a:gd name="T50" fmla="*/ 35 w 38"/>
                  <a:gd name="T51" fmla="*/ 28 h 28"/>
                  <a:gd name="T52" fmla="*/ 35 w 38"/>
                  <a:gd name="T53" fmla="*/ 28 h 28"/>
                  <a:gd name="T54" fmla="*/ 33 w 38"/>
                  <a:gd name="T55" fmla="*/ 27 h 28"/>
                  <a:gd name="T56" fmla="*/ 32 w 38"/>
                  <a:gd name="T5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8" h="28">
                    <a:moveTo>
                      <a:pt x="7" y="26"/>
                    </a:moveTo>
                    <a:lnTo>
                      <a:pt x="7" y="26"/>
                    </a:lnTo>
                    <a:lnTo>
                      <a:pt x="6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3" y="27"/>
                    </a:lnTo>
                    <a:lnTo>
                      <a:pt x="32" y="2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4" name="Freeform 301"/>
              <p:cNvSpPr>
                <a:spLocks/>
              </p:cNvSpPr>
              <p:nvPr/>
            </p:nvSpPr>
            <p:spPr bwMode="auto">
              <a:xfrm>
                <a:off x="3615" y="2581"/>
                <a:ext cx="9" cy="32"/>
              </a:xfrm>
              <a:custGeom>
                <a:avLst/>
                <a:gdLst>
                  <a:gd name="T0" fmla="*/ 9 w 9"/>
                  <a:gd name="T1" fmla="*/ 32 h 32"/>
                  <a:gd name="T2" fmla="*/ 9 w 9"/>
                  <a:gd name="T3" fmla="*/ 32 h 32"/>
                  <a:gd name="T4" fmla="*/ 8 w 9"/>
                  <a:gd name="T5" fmla="*/ 27 h 32"/>
                  <a:gd name="T6" fmla="*/ 7 w 9"/>
                  <a:gd name="T7" fmla="*/ 18 h 32"/>
                  <a:gd name="T8" fmla="*/ 0 w 9"/>
                  <a:gd name="T9" fmla="*/ 18 h 32"/>
                  <a:gd name="T10" fmla="*/ 7 w 9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2">
                    <a:moveTo>
                      <a:pt x="9" y="32"/>
                    </a:moveTo>
                    <a:lnTo>
                      <a:pt x="9" y="32"/>
                    </a:lnTo>
                    <a:lnTo>
                      <a:pt x="8" y="27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5" name="Freeform 302"/>
              <p:cNvSpPr>
                <a:spLocks/>
              </p:cNvSpPr>
              <p:nvPr/>
            </p:nvSpPr>
            <p:spPr bwMode="auto">
              <a:xfrm>
                <a:off x="3692" y="2564"/>
                <a:ext cx="13" cy="49"/>
              </a:xfrm>
              <a:custGeom>
                <a:avLst/>
                <a:gdLst>
                  <a:gd name="T0" fmla="*/ 3 w 13"/>
                  <a:gd name="T1" fmla="*/ 0 h 49"/>
                  <a:gd name="T2" fmla="*/ 13 w 13"/>
                  <a:gd name="T3" fmla="*/ 28 h 49"/>
                  <a:gd name="T4" fmla="*/ 3 w 13"/>
                  <a:gd name="T5" fmla="*/ 28 h 49"/>
                  <a:gd name="T6" fmla="*/ 3 w 13"/>
                  <a:gd name="T7" fmla="*/ 28 h 49"/>
                  <a:gd name="T8" fmla="*/ 2 w 13"/>
                  <a:gd name="T9" fmla="*/ 41 h 49"/>
                  <a:gd name="T10" fmla="*/ 1 w 13"/>
                  <a:gd name="T11" fmla="*/ 46 h 49"/>
                  <a:gd name="T12" fmla="*/ 0 w 13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3" y="0"/>
                    </a:moveTo>
                    <a:lnTo>
                      <a:pt x="1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2" y="41"/>
                    </a:lnTo>
                    <a:lnTo>
                      <a:pt x="1" y="46"/>
                    </a:lnTo>
                    <a:lnTo>
                      <a:pt x="0" y="4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6" name="Freeform 303"/>
              <p:cNvSpPr>
                <a:spLocks/>
              </p:cNvSpPr>
              <p:nvPr/>
            </p:nvSpPr>
            <p:spPr bwMode="auto">
              <a:xfrm>
                <a:off x="3654" y="2529"/>
                <a:ext cx="57" cy="42"/>
              </a:xfrm>
              <a:custGeom>
                <a:avLst/>
                <a:gdLst>
                  <a:gd name="T0" fmla="*/ 9 w 57"/>
                  <a:gd name="T1" fmla="*/ 39 h 42"/>
                  <a:gd name="T2" fmla="*/ 9 w 57"/>
                  <a:gd name="T3" fmla="*/ 39 h 42"/>
                  <a:gd name="T4" fmla="*/ 7 w 57"/>
                  <a:gd name="T5" fmla="*/ 42 h 42"/>
                  <a:gd name="T6" fmla="*/ 5 w 57"/>
                  <a:gd name="T7" fmla="*/ 42 h 42"/>
                  <a:gd name="T8" fmla="*/ 5 w 57"/>
                  <a:gd name="T9" fmla="*/ 42 h 42"/>
                  <a:gd name="T10" fmla="*/ 3 w 57"/>
                  <a:gd name="T11" fmla="*/ 42 h 42"/>
                  <a:gd name="T12" fmla="*/ 3 w 57"/>
                  <a:gd name="T13" fmla="*/ 42 h 42"/>
                  <a:gd name="T14" fmla="*/ 2 w 57"/>
                  <a:gd name="T15" fmla="*/ 41 h 42"/>
                  <a:gd name="T16" fmla="*/ 1 w 57"/>
                  <a:gd name="T17" fmla="*/ 40 h 42"/>
                  <a:gd name="T18" fmla="*/ 0 w 57"/>
                  <a:gd name="T19" fmla="*/ 38 h 42"/>
                  <a:gd name="T20" fmla="*/ 0 w 57"/>
                  <a:gd name="T21" fmla="*/ 36 h 42"/>
                  <a:gd name="T22" fmla="*/ 11 w 57"/>
                  <a:gd name="T23" fmla="*/ 7 h 42"/>
                  <a:gd name="T24" fmla="*/ 11 w 57"/>
                  <a:gd name="T25" fmla="*/ 7 h 42"/>
                  <a:gd name="T26" fmla="*/ 13 w 57"/>
                  <a:gd name="T27" fmla="*/ 5 h 42"/>
                  <a:gd name="T28" fmla="*/ 17 w 57"/>
                  <a:gd name="T29" fmla="*/ 2 h 42"/>
                  <a:gd name="T30" fmla="*/ 22 w 57"/>
                  <a:gd name="T31" fmla="*/ 1 h 42"/>
                  <a:gd name="T32" fmla="*/ 28 w 57"/>
                  <a:gd name="T33" fmla="*/ 0 h 42"/>
                  <a:gd name="T34" fmla="*/ 28 w 57"/>
                  <a:gd name="T35" fmla="*/ 0 h 42"/>
                  <a:gd name="T36" fmla="*/ 35 w 57"/>
                  <a:gd name="T37" fmla="*/ 1 h 42"/>
                  <a:gd name="T38" fmla="*/ 40 w 57"/>
                  <a:gd name="T39" fmla="*/ 2 h 42"/>
                  <a:gd name="T40" fmla="*/ 44 w 57"/>
                  <a:gd name="T41" fmla="*/ 5 h 42"/>
                  <a:gd name="T42" fmla="*/ 46 w 57"/>
                  <a:gd name="T43" fmla="*/ 7 h 42"/>
                  <a:gd name="T44" fmla="*/ 57 w 57"/>
                  <a:gd name="T45" fmla="*/ 36 h 42"/>
                  <a:gd name="T46" fmla="*/ 57 w 57"/>
                  <a:gd name="T47" fmla="*/ 36 h 42"/>
                  <a:gd name="T48" fmla="*/ 57 w 57"/>
                  <a:gd name="T49" fmla="*/ 38 h 42"/>
                  <a:gd name="T50" fmla="*/ 57 w 57"/>
                  <a:gd name="T51" fmla="*/ 40 h 42"/>
                  <a:gd name="T52" fmla="*/ 56 w 57"/>
                  <a:gd name="T53" fmla="*/ 41 h 42"/>
                  <a:gd name="T54" fmla="*/ 54 w 57"/>
                  <a:gd name="T55" fmla="*/ 42 h 42"/>
                  <a:gd name="T56" fmla="*/ 54 w 57"/>
                  <a:gd name="T57" fmla="*/ 42 h 42"/>
                  <a:gd name="T58" fmla="*/ 53 w 57"/>
                  <a:gd name="T59" fmla="*/ 42 h 42"/>
                  <a:gd name="T60" fmla="*/ 53 w 57"/>
                  <a:gd name="T61" fmla="*/ 42 h 42"/>
                  <a:gd name="T62" fmla="*/ 50 w 57"/>
                  <a:gd name="T63" fmla="*/ 42 h 42"/>
                  <a:gd name="T64" fmla="*/ 48 w 57"/>
                  <a:gd name="T65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42">
                    <a:moveTo>
                      <a:pt x="9" y="39"/>
                    </a:moveTo>
                    <a:lnTo>
                      <a:pt x="9" y="39"/>
                    </a:lnTo>
                    <a:lnTo>
                      <a:pt x="7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4" y="5"/>
                    </a:lnTo>
                    <a:lnTo>
                      <a:pt x="46" y="7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40"/>
                    </a:lnTo>
                    <a:lnTo>
                      <a:pt x="56" y="41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0" y="42"/>
                    </a:lnTo>
                    <a:lnTo>
                      <a:pt x="48" y="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7" name="Freeform 304"/>
              <p:cNvSpPr>
                <a:spLocks/>
              </p:cNvSpPr>
              <p:nvPr/>
            </p:nvSpPr>
            <p:spPr bwMode="auto">
              <a:xfrm>
                <a:off x="3660" y="2564"/>
                <a:ext cx="13" cy="49"/>
              </a:xfrm>
              <a:custGeom>
                <a:avLst/>
                <a:gdLst>
                  <a:gd name="T0" fmla="*/ 13 w 13"/>
                  <a:gd name="T1" fmla="*/ 49 h 49"/>
                  <a:gd name="T2" fmla="*/ 13 w 13"/>
                  <a:gd name="T3" fmla="*/ 49 h 49"/>
                  <a:gd name="T4" fmla="*/ 12 w 13"/>
                  <a:gd name="T5" fmla="*/ 46 h 49"/>
                  <a:gd name="T6" fmla="*/ 12 w 13"/>
                  <a:gd name="T7" fmla="*/ 41 h 49"/>
                  <a:gd name="T8" fmla="*/ 11 w 13"/>
                  <a:gd name="T9" fmla="*/ 28 h 49"/>
                  <a:gd name="T10" fmla="*/ 0 w 13"/>
                  <a:gd name="T11" fmla="*/ 28 h 49"/>
                  <a:gd name="T12" fmla="*/ 10 w 13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13" y="49"/>
                    </a:moveTo>
                    <a:lnTo>
                      <a:pt x="13" y="49"/>
                    </a:lnTo>
                    <a:lnTo>
                      <a:pt x="12" y="46"/>
                    </a:lnTo>
                    <a:lnTo>
                      <a:pt x="12" y="41"/>
                    </a:lnTo>
                    <a:lnTo>
                      <a:pt x="11" y="28"/>
                    </a:lnTo>
                    <a:lnTo>
                      <a:pt x="0" y="28"/>
                    </a:lnTo>
                    <a:lnTo>
                      <a:pt x="1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8" name="Freeform 305"/>
              <p:cNvSpPr>
                <a:spLocks/>
              </p:cNvSpPr>
              <p:nvPr/>
            </p:nvSpPr>
            <p:spPr bwMode="auto">
              <a:xfrm>
                <a:off x="3719" y="2529"/>
                <a:ext cx="44" cy="79"/>
              </a:xfrm>
              <a:custGeom>
                <a:avLst/>
                <a:gdLst>
                  <a:gd name="T0" fmla="*/ 11 w 44"/>
                  <a:gd name="T1" fmla="*/ 79 h 79"/>
                  <a:gd name="T2" fmla="*/ 11 w 44"/>
                  <a:gd name="T3" fmla="*/ 79 h 79"/>
                  <a:gd name="T4" fmla="*/ 9 w 44"/>
                  <a:gd name="T5" fmla="*/ 66 h 79"/>
                  <a:gd name="T6" fmla="*/ 6 w 44"/>
                  <a:gd name="T7" fmla="*/ 52 h 79"/>
                  <a:gd name="T8" fmla="*/ 6 w 44"/>
                  <a:gd name="T9" fmla="*/ 52 h 79"/>
                  <a:gd name="T10" fmla="*/ 5 w 44"/>
                  <a:gd name="T11" fmla="*/ 50 h 79"/>
                  <a:gd name="T12" fmla="*/ 4 w 44"/>
                  <a:gd name="T13" fmla="*/ 48 h 79"/>
                  <a:gd name="T14" fmla="*/ 3 w 44"/>
                  <a:gd name="T15" fmla="*/ 47 h 79"/>
                  <a:gd name="T16" fmla="*/ 3 w 44"/>
                  <a:gd name="T17" fmla="*/ 43 h 79"/>
                  <a:gd name="T18" fmla="*/ 3 w 44"/>
                  <a:gd name="T19" fmla="*/ 43 h 79"/>
                  <a:gd name="T20" fmla="*/ 0 w 44"/>
                  <a:gd name="T21" fmla="*/ 30 h 79"/>
                  <a:gd name="T22" fmla="*/ 0 w 44"/>
                  <a:gd name="T23" fmla="*/ 19 h 79"/>
                  <a:gd name="T24" fmla="*/ 0 w 44"/>
                  <a:gd name="T25" fmla="*/ 9 h 79"/>
                  <a:gd name="T26" fmla="*/ 0 w 44"/>
                  <a:gd name="T27" fmla="*/ 9 h 79"/>
                  <a:gd name="T28" fmla="*/ 0 w 44"/>
                  <a:gd name="T29" fmla="*/ 7 h 79"/>
                  <a:gd name="T30" fmla="*/ 3 w 44"/>
                  <a:gd name="T31" fmla="*/ 5 h 79"/>
                  <a:gd name="T32" fmla="*/ 7 w 44"/>
                  <a:gd name="T33" fmla="*/ 3 h 79"/>
                  <a:gd name="T34" fmla="*/ 14 w 44"/>
                  <a:gd name="T35" fmla="*/ 1 h 79"/>
                  <a:gd name="T36" fmla="*/ 22 w 44"/>
                  <a:gd name="T37" fmla="*/ 0 h 79"/>
                  <a:gd name="T38" fmla="*/ 22 w 44"/>
                  <a:gd name="T39" fmla="*/ 0 h 79"/>
                  <a:gd name="T40" fmla="*/ 29 w 44"/>
                  <a:gd name="T41" fmla="*/ 1 h 79"/>
                  <a:gd name="T42" fmla="*/ 36 w 44"/>
                  <a:gd name="T43" fmla="*/ 3 h 79"/>
                  <a:gd name="T44" fmla="*/ 42 w 44"/>
                  <a:gd name="T45" fmla="*/ 5 h 79"/>
                  <a:gd name="T46" fmla="*/ 43 w 44"/>
                  <a:gd name="T47" fmla="*/ 7 h 79"/>
                  <a:gd name="T48" fmla="*/ 43 w 44"/>
                  <a:gd name="T49" fmla="*/ 9 h 79"/>
                  <a:gd name="T50" fmla="*/ 43 w 44"/>
                  <a:gd name="T51" fmla="*/ 9 h 79"/>
                  <a:gd name="T52" fmla="*/ 44 w 44"/>
                  <a:gd name="T53" fmla="*/ 19 h 79"/>
                  <a:gd name="T54" fmla="*/ 43 w 44"/>
                  <a:gd name="T55" fmla="*/ 30 h 79"/>
                  <a:gd name="T56" fmla="*/ 42 w 44"/>
                  <a:gd name="T57" fmla="*/ 43 h 79"/>
                  <a:gd name="T58" fmla="*/ 42 w 44"/>
                  <a:gd name="T59" fmla="*/ 43 h 79"/>
                  <a:gd name="T60" fmla="*/ 41 w 44"/>
                  <a:gd name="T61" fmla="*/ 47 h 79"/>
                  <a:gd name="T62" fmla="*/ 40 w 44"/>
                  <a:gd name="T63" fmla="*/ 48 h 79"/>
                  <a:gd name="T64" fmla="*/ 39 w 44"/>
                  <a:gd name="T65" fmla="*/ 50 h 79"/>
                  <a:gd name="T66" fmla="*/ 37 w 44"/>
                  <a:gd name="T67" fmla="*/ 52 h 79"/>
                  <a:gd name="T68" fmla="*/ 37 w 44"/>
                  <a:gd name="T69" fmla="*/ 52 h 79"/>
                  <a:gd name="T70" fmla="*/ 35 w 44"/>
                  <a:gd name="T71" fmla="*/ 66 h 79"/>
                  <a:gd name="T72" fmla="*/ 32 w 44"/>
                  <a:gd name="T7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" h="79">
                    <a:moveTo>
                      <a:pt x="11" y="79"/>
                    </a:moveTo>
                    <a:lnTo>
                      <a:pt x="11" y="79"/>
                    </a:lnTo>
                    <a:lnTo>
                      <a:pt x="9" y="66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5" y="50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0" y="30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7" y="3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9" y="1"/>
                    </a:lnTo>
                    <a:lnTo>
                      <a:pt x="36" y="3"/>
                    </a:lnTo>
                    <a:lnTo>
                      <a:pt x="42" y="5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4" y="19"/>
                    </a:lnTo>
                    <a:lnTo>
                      <a:pt x="43" y="30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1" y="47"/>
                    </a:lnTo>
                    <a:lnTo>
                      <a:pt x="40" y="48"/>
                    </a:lnTo>
                    <a:lnTo>
                      <a:pt x="39" y="50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35" y="66"/>
                    </a:lnTo>
                    <a:lnTo>
                      <a:pt x="32" y="7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9" name="Freeform 306"/>
              <p:cNvSpPr>
                <a:spLocks/>
              </p:cNvSpPr>
              <p:nvPr/>
            </p:nvSpPr>
            <p:spPr bwMode="auto">
              <a:xfrm>
                <a:off x="3771" y="2558"/>
                <a:ext cx="29" cy="52"/>
              </a:xfrm>
              <a:custGeom>
                <a:avLst/>
                <a:gdLst>
                  <a:gd name="T0" fmla="*/ 7 w 29"/>
                  <a:gd name="T1" fmla="*/ 52 h 52"/>
                  <a:gd name="T2" fmla="*/ 7 w 29"/>
                  <a:gd name="T3" fmla="*/ 52 h 52"/>
                  <a:gd name="T4" fmla="*/ 5 w 29"/>
                  <a:gd name="T5" fmla="*/ 43 h 52"/>
                  <a:gd name="T6" fmla="*/ 4 w 29"/>
                  <a:gd name="T7" fmla="*/ 34 h 52"/>
                  <a:gd name="T8" fmla="*/ 4 w 29"/>
                  <a:gd name="T9" fmla="*/ 34 h 52"/>
                  <a:gd name="T10" fmla="*/ 3 w 29"/>
                  <a:gd name="T11" fmla="*/ 31 h 52"/>
                  <a:gd name="T12" fmla="*/ 2 w 29"/>
                  <a:gd name="T13" fmla="*/ 29 h 52"/>
                  <a:gd name="T14" fmla="*/ 2 w 29"/>
                  <a:gd name="T15" fmla="*/ 29 h 52"/>
                  <a:gd name="T16" fmla="*/ 0 w 29"/>
                  <a:gd name="T17" fmla="*/ 20 h 52"/>
                  <a:gd name="T18" fmla="*/ 0 w 29"/>
                  <a:gd name="T19" fmla="*/ 12 h 52"/>
                  <a:gd name="T20" fmla="*/ 0 w 29"/>
                  <a:gd name="T21" fmla="*/ 5 h 52"/>
                  <a:gd name="T22" fmla="*/ 0 w 29"/>
                  <a:gd name="T23" fmla="*/ 5 h 52"/>
                  <a:gd name="T24" fmla="*/ 2 w 29"/>
                  <a:gd name="T25" fmla="*/ 3 h 52"/>
                  <a:gd name="T26" fmla="*/ 5 w 29"/>
                  <a:gd name="T27" fmla="*/ 1 h 52"/>
                  <a:gd name="T28" fmla="*/ 9 w 29"/>
                  <a:gd name="T29" fmla="*/ 0 h 52"/>
                  <a:gd name="T30" fmla="*/ 14 w 29"/>
                  <a:gd name="T31" fmla="*/ 0 h 52"/>
                  <a:gd name="T32" fmla="*/ 14 w 29"/>
                  <a:gd name="T33" fmla="*/ 0 h 52"/>
                  <a:gd name="T34" fmla="*/ 19 w 29"/>
                  <a:gd name="T35" fmla="*/ 0 h 52"/>
                  <a:gd name="T36" fmla="*/ 24 w 29"/>
                  <a:gd name="T37" fmla="*/ 1 h 52"/>
                  <a:gd name="T38" fmla="*/ 28 w 29"/>
                  <a:gd name="T39" fmla="*/ 3 h 52"/>
                  <a:gd name="T40" fmla="*/ 29 w 29"/>
                  <a:gd name="T41" fmla="*/ 5 h 52"/>
                  <a:gd name="T42" fmla="*/ 29 w 29"/>
                  <a:gd name="T43" fmla="*/ 5 h 52"/>
                  <a:gd name="T44" fmla="*/ 29 w 29"/>
                  <a:gd name="T45" fmla="*/ 12 h 52"/>
                  <a:gd name="T46" fmla="*/ 29 w 29"/>
                  <a:gd name="T47" fmla="*/ 20 h 52"/>
                  <a:gd name="T48" fmla="*/ 28 w 29"/>
                  <a:gd name="T49" fmla="*/ 29 h 52"/>
                  <a:gd name="T50" fmla="*/ 28 w 29"/>
                  <a:gd name="T51" fmla="*/ 29 h 52"/>
                  <a:gd name="T52" fmla="*/ 26 w 29"/>
                  <a:gd name="T53" fmla="*/ 31 h 52"/>
                  <a:gd name="T54" fmla="*/ 25 w 29"/>
                  <a:gd name="T55" fmla="*/ 34 h 52"/>
                  <a:gd name="T56" fmla="*/ 25 w 29"/>
                  <a:gd name="T57" fmla="*/ 34 h 52"/>
                  <a:gd name="T58" fmla="*/ 24 w 29"/>
                  <a:gd name="T59" fmla="*/ 43 h 52"/>
                  <a:gd name="T60" fmla="*/ 21 w 29"/>
                  <a:gd name="T6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" h="52">
                    <a:moveTo>
                      <a:pt x="7" y="52"/>
                    </a:moveTo>
                    <a:lnTo>
                      <a:pt x="7" y="52"/>
                    </a:lnTo>
                    <a:lnTo>
                      <a:pt x="5" y="43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28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12"/>
                    </a:lnTo>
                    <a:lnTo>
                      <a:pt x="29" y="20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4" y="43"/>
                    </a:lnTo>
                    <a:lnTo>
                      <a:pt x="21" y="5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0" name="Freeform 307"/>
              <p:cNvSpPr>
                <a:spLocks/>
              </p:cNvSpPr>
              <p:nvPr/>
            </p:nvSpPr>
            <p:spPr bwMode="auto">
              <a:xfrm>
                <a:off x="3760" y="2429"/>
                <a:ext cx="37" cy="48"/>
              </a:xfrm>
              <a:custGeom>
                <a:avLst/>
                <a:gdLst>
                  <a:gd name="T0" fmla="*/ 37 w 37"/>
                  <a:gd name="T1" fmla="*/ 48 h 48"/>
                  <a:gd name="T2" fmla="*/ 37 w 37"/>
                  <a:gd name="T3" fmla="*/ 0 h 48"/>
                  <a:gd name="T4" fmla="*/ 0 w 37"/>
                  <a:gd name="T5" fmla="*/ 0 h 48"/>
                  <a:gd name="T6" fmla="*/ 0 w 37"/>
                  <a:gd name="T7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8">
                    <a:moveTo>
                      <a:pt x="37" y="48"/>
                    </a:moveTo>
                    <a:lnTo>
                      <a:pt x="37" y="0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1" name="Freeform 308"/>
              <p:cNvSpPr>
                <a:spLocks/>
              </p:cNvSpPr>
              <p:nvPr/>
            </p:nvSpPr>
            <p:spPr bwMode="auto">
              <a:xfrm>
                <a:off x="357" y="356"/>
                <a:ext cx="212" cy="175"/>
              </a:xfrm>
              <a:custGeom>
                <a:avLst/>
                <a:gdLst>
                  <a:gd name="T0" fmla="*/ 75 w 212"/>
                  <a:gd name="T1" fmla="*/ 148 h 175"/>
                  <a:gd name="T2" fmla="*/ 41 w 212"/>
                  <a:gd name="T3" fmla="*/ 144 h 175"/>
                  <a:gd name="T4" fmla="*/ 35 w 212"/>
                  <a:gd name="T5" fmla="*/ 140 h 175"/>
                  <a:gd name="T6" fmla="*/ 32 w 212"/>
                  <a:gd name="T7" fmla="*/ 120 h 175"/>
                  <a:gd name="T8" fmla="*/ 40 w 212"/>
                  <a:gd name="T9" fmla="*/ 115 h 175"/>
                  <a:gd name="T10" fmla="*/ 40 w 212"/>
                  <a:gd name="T11" fmla="*/ 109 h 175"/>
                  <a:gd name="T12" fmla="*/ 32 w 212"/>
                  <a:gd name="T13" fmla="*/ 105 h 175"/>
                  <a:gd name="T14" fmla="*/ 6 w 212"/>
                  <a:gd name="T15" fmla="*/ 105 h 175"/>
                  <a:gd name="T16" fmla="*/ 0 w 212"/>
                  <a:gd name="T17" fmla="*/ 112 h 175"/>
                  <a:gd name="T18" fmla="*/ 4 w 212"/>
                  <a:gd name="T19" fmla="*/ 118 h 175"/>
                  <a:gd name="T20" fmla="*/ 19 w 212"/>
                  <a:gd name="T21" fmla="*/ 120 h 175"/>
                  <a:gd name="T22" fmla="*/ 25 w 212"/>
                  <a:gd name="T23" fmla="*/ 142 h 175"/>
                  <a:gd name="T24" fmla="*/ 32 w 212"/>
                  <a:gd name="T25" fmla="*/ 151 h 175"/>
                  <a:gd name="T26" fmla="*/ 34 w 212"/>
                  <a:gd name="T27" fmla="*/ 155 h 175"/>
                  <a:gd name="T28" fmla="*/ 33 w 212"/>
                  <a:gd name="T29" fmla="*/ 162 h 175"/>
                  <a:gd name="T30" fmla="*/ 40 w 212"/>
                  <a:gd name="T31" fmla="*/ 168 h 175"/>
                  <a:gd name="T32" fmla="*/ 72 w 212"/>
                  <a:gd name="T33" fmla="*/ 173 h 175"/>
                  <a:gd name="T34" fmla="*/ 123 w 212"/>
                  <a:gd name="T35" fmla="*/ 174 h 175"/>
                  <a:gd name="T36" fmla="*/ 173 w 212"/>
                  <a:gd name="T37" fmla="*/ 168 h 175"/>
                  <a:gd name="T38" fmla="*/ 178 w 212"/>
                  <a:gd name="T39" fmla="*/ 165 h 175"/>
                  <a:gd name="T40" fmla="*/ 179 w 212"/>
                  <a:gd name="T41" fmla="*/ 158 h 175"/>
                  <a:gd name="T42" fmla="*/ 176 w 212"/>
                  <a:gd name="T43" fmla="*/ 153 h 175"/>
                  <a:gd name="T44" fmla="*/ 187 w 212"/>
                  <a:gd name="T45" fmla="*/ 146 h 175"/>
                  <a:gd name="T46" fmla="*/ 194 w 212"/>
                  <a:gd name="T47" fmla="*/ 120 h 175"/>
                  <a:gd name="T48" fmla="*/ 207 w 212"/>
                  <a:gd name="T49" fmla="*/ 119 h 175"/>
                  <a:gd name="T50" fmla="*/ 212 w 212"/>
                  <a:gd name="T51" fmla="*/ 112 h 175"/>
                  <a:gd name="T52" fmla="*/ 210 w 212"/>
                  <a:gd name="T53" fmla="*/ 107 h 175"/>
                  <a:gd name="T54" fmla="*/ 181 w 212"/>
                  <a:gd name="T55" fmla="*/ 105 h 175"/>
                  <a:gd name="T56" fmla="*/ 175 w 212"/>
                  <a:gd name="T57" fmla="*/ 107 h 175"/>
                  <a:gd name="T58" fmla="*/ 173 w 212"/>
                  <a:gd name="T59" fmla="*/ 112 h 175"/>
                  <a:gd name="T60" fmla="*/ 178 w 212"/>
                  <a:gd name="T61" fmla="*/ 119 h 175"/>
                  <a:gd name="T62" fmla="*/ 182 w 212"/>
                  <a:gd name="T63" fmla="*/ 120 h 175"/>
                  <a:gd name="T64" fmla="*/ 176 w 212"/>
                  <a:gd name="T65" fmla="*/ 142 h 175"/>
                  <a:gd name="T66" fmla="*/ 158 w 212"/>
                  <a:gd name="T67" fmla="*/ 143 h 175"/>
                  <a:gd name="T68" fmla="*/ 161 w 212"/>
                  <a:gd name="T69" fmla="*/ 122 h 175"/>
                  <a:gd name="T70" fmla="*/ 174 w 212"/>
                  <a:gd name="T71" fmla="*/ 76 h 175"/>
                  <a:gd name="T72" fmla="*/ 176 w 212"/>
                  <a:gd name="T73" fmla="*/ 49 h 175"/>
                  <a:gd name="T74" fmla="*/ 173 w 212"/>
                  <a:gd name="T75" fmla="*/ 29 h 175"/>
                  <a:gd name="T76" fmla="*/ 163 w 212"/>
                  <a:gd name="T77" fmla="*/ 14 h 175"/>
                  <a:gd name="T78" fmla="*/ 145 w 212"/>
                  <a:gd name="T79" fmla="*/ 5 h 175"/>
                  <a:gd name="T80" fmla="*/ 118 w 212"/>
                  <a:gd name="T81" fmla="*/ 0 h 175"/>
                  <a:gd name="T82" fmla="*/ 95 w 212"/>
                  <a:gd name="T83" fmla="*/ 1 h 175"/>
                  <a:gd name="T84" fmla="*/ 67 w 212"/>
                  <a:gd name="T85" fmla="*/ 5 h 175"/>
                  <a:gd name="T86" fmla="*/ 50 w 212"/>
                  <a:gd name="T87" fmla="*/ 16 h 175"/>
                  <a:gd name="T88" fmla="*/ 41 w 212"/>
                  <a:gd name="T89" fmla="*/ 31 h 175"/>
                  <a:gd name="T90" fmla="*/ 37 w 212"/>
                  <a:gd name="T91" fmla="*/ 59 h 175"/>
                  <a:gd name="T92" fmla="*/ 43 w 212"/>
                  <a:gd name="T93" fmla="*/ 91 h 175"/>
                  <a:gd name="T94" fmla="*/ 55 w 212"/>
                  <a:gd name="T95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2" h="175">
                    <a:moveTo>
                      <a:pt x="95" y="149"/>
                    </a:moveTo>
                    <a:lnTo>
                      <a:pt x="95" y="149"/>
                    </a:lnTo>
                    <a:lnTo>
                      <a:pt x="75" y="148"/>
                    </a:lnTo>
                    <a:lnTo>
                      <a:pt x="59" y="146"/>
                    </a:lnTo>
                    <a:lnTo>
                      <a:pt x="41" y="144"/>
                    </a:lnTo>
                    <a:lnTo>
                      <a:pt x="41" y="144"/>
                    </a:lnTo>
                    <a:lnTo>
                      <a:pt x="37" y="142"/>
                    </a:lnTo>
                    <a:lnTo>
                      <a:pt x="35" y="140"/>
                    </a:lnTo>
                    <a:lnTo>
                      <a:pt x="35" y="140"/>
                    </a:lnTo>
                    <a:lnTo>
                      <a:pt x="30" y="120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5" y="119"/>
                    </a:lnTo>
                    <a:lnTo>
                      <a:pt x="37" y="118"/>
                    </a:lnTo>
                    <a:lnTo>
                      <a:pt x="40" y="115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09"/>
                    </a:lnTo>
                    <a:lnTo>
                      <a:pt x="37" y="107"/>
                    </a:lnTo>
                    <a:lnTo>
                      <a:pt x="35" y="105"/>
                    </a:lnTo>
                    <a:lnTo>
                      <a:pt x="32" y="105"/>
                    </a:lnTo>
                    <a:lnTo>
                      <a:pt x="9" y="105"/>
                    </a:lnTo>
                    <a:lnTo>
                      <a:pt x="9" y="105"/>
                    </a:lnTo>
                    <a:lnTo>
                      <a:pt x="6" y="105"/>
                    </a:lnTo>
                    <a:lnTo>
                      <a:pt x="4" y="107"/>
                    </a:lnTo>
                    <a:lnTo>
                      <a:pt x="1" y="109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1" y="115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9" y="120"/>
                    </a:lnTo>
                    <a:lnTo>
                      <a:pt x="19" y="120"/>
                    </a:lnTo>
                    <a:lnTo>
                      <a:pt x="19" y="120"/>
                    </a:lnTo>
                    <a:lnTo>
                      <a:pt x="25" y="142"/>
                    </a:lnTo>
                    <a:lnTo>
                      <a:pt x="25" y="142"/>
                    </a:lnTo>
                    <a:lnTo>
                      <a:pt x="26" y="146"/>
                    </a:lnTo>
                    <a:lnTo>
                      <a:pt x="29" y="149"/>
                    </a:lnTo>
                    <a:lnTo>
                      <a:pt x="32" y="151"/>
                    </a:lnTo>
                    <a:lnTo>
                      <a:pt x="37" y="153"/>
                    </a:lnTo>
                    <a:lnTo>
                      <a:pt x="37" y="153"/>
                    </a:lnTo>
                    <a:lnTo>
                      <a:pt x="34" y="155"/>
                    </a:lnTo>
                    <a:lnTo>
                      <a:pt x="33" y="158"/>
                    </a:lnTo>
                    <a:lnTo>
                      <a:pt x="33" y="158"/>
                    </a:lnTo>
                    <a:lnTo>
                      <a:pt x="33" y="162"/>
                    </a:lnTo>
                    <a:lnTo>
                      <a:pt x="34" y="165"/>
                    </a:lnTo>
                    <a:lnTo>
                      <a:pt x="37" y="167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56" y="171"/>
                    </a:lnTo>
                    <a:lnTo>
                      <a:pt x="72" y="173"/>
                    </a:lnTo>
                    <a:lnTo>
                      <a:pt x="90" y="174"/>
                    </a:lnTo>
                    <a:lnTo>
                      <a:pt x="106" y="175"/>
                    </a:lnTo>
                    <a:lnTo>
                      <a:pt x="123" y="174"/>
                    </a:lnTo>
                    <a:lnTo>
                      <a:pt x="140" y="173"/>
                    </a:lnTo>
                    <a:lnTo>
                      <a:pt x="157" y="171"/>
                    </a:lnTo>
                    <a:lnTo>
                      <a:pt x="173" y="168"/>
                    </a:lnTo>
                    <a:lnTo>
                      <a:pt x="173" y="168"/>
                    </a:lnTo>
                    <a:lnTo>
                      <a:pt x="176" y="167"/>
                    </a:lnTo>
                    <a:lnTo>
                      <a:pt x="178" y="165"/>
                    </a:lnTo>
                    <a:lnTo>
                      <a:pt x="179" y="162"/>
                    </a:lnTo>
                    <a:lnTo>
                      <a:pt x="179" y="158"/>
                    </a:lnTo>
                    <a:lnTo>
                      <a:pt x="179" y="158"/>
                    </a:lnTo>
                    <a:lnTo>
                      <a:pt x="178" y="156"/>
                    </a:lnTo>
                    <a:lnTo>
                      <a:pt x="176" y="153"/>
                    </a:lnTo>
                    <a:lnTo>
                      <a:pt x="176" y="153"/>
                    </a:lnTo>
                    <a:lnTo>
                      <a:pt x="180" y="151"/>
                    </a:lnTo>
                    <a:lnTo>
                      <a:pt x="185" y="149"/>
                    </a:lnTo>
                    <a:lnTo>
                      <a:pt x="187" y="146"/>
                    </a:lnTo>
                    <a:lnTo>
                      <a:pt x="189" y="142"/>
                    </a:lnTo>
                    <a:lnTo>
                      <a:pt x="189" y="142"/>
                    </a:lnTo>
                    <a:lnTo>
                      <a:pt x="194" y="120"/>
                    </a:lnTo>
                    <a:lnTo>
                      <a:pt x="204" y="120"/>
                    </a:lnTo>
                    <a:lnTo>
                      <a:pt x="204" y="120"/>
                    </a:lnTo>
                    <a:lnTo>
                      <a:pt x="207" y="119"/>
                    </a:lnTo>
                    <a:lnTo>
                      <a:pt x="210" y="118"/>
                    </a:lnTo>
                    <a:lnTo>
                      <a:pt x="211" y="115"/>
                    </a:lnTo>
                    <a:lnTo>
                      <a:pt x="212" y="112"/>
                    </a:lnTo>
                    <a:lnTo>
                      <a:pt x="212" y="112"/>
                    </a:lnTo>
                    <a:lnTo>
                      <a:pt x="211" y="109"/>
                    </a:lnTo>
                    <a:lnTo>
                      <a:pt x="210" y="107"/>
                    </a:lnTo>
                    <a:lnTo>
                      <a:pt x="207" y="105"/>
                    </a:lnTo>
                    <a:lnTo>
                      <a:pt x="204" y="105"/>
                    </a:lnTo>
                    <a:lnTo>
                      <a:pt x="181" y="105"/>
                    </a:lnTo>
                    <a:lnTo>
                      <a:pt x="181" y="105"/>
                    </a:lnTo>
                    <a:lnTo>
                      <a:pt x="178" y="105"/>
                    </a:lnTo>
                    <a:lnTo>
                      <a:pt x="175" y="107"/>
                    </a:lnTo>
                    <a:lnTo>
                      <a:pt x="174" y="109"/>
                    </a:lnTo>
                    <a:lnTo>
                      <a:pt x="173" y="112"/>
                    </a:lnTo>
                    <a:lnTo>
                      <a:pt x="173" y="112"/>
                    </a:lnTo>
                    <a:lnTo>
                      <a:pt x="174" y="115"/>
                    </a:lnTo>
                    <a:lnTo>
                      <a:pt x="175" y="118"/>
                    </a:lnTo>
                    <a:lnTo>
                      <a:pt x="178" y="119"/>
                    </a:lnTo>
                    <a:lnTo>
                      <a:pt x="181" y="120"/>
                    </a:lnTo>
                    <a:lnTo>
                      <a:pt x="182" y="120"/>
                    </a:lnTo>
                    <a:lnTo>
                      <a:pt x="182" y="120"/>
                    </a:lnTo>
                    <a:lnTo>
                      <a:pt x="177" y="140"/>
                    </a:lnTo>
                    <a:lnTo>
                      <a:pt x="177" y="140"/>
                    </a:lnTo>
                    <a:lnTo>
                      <a:pt x="176" y="142"/>
                    </a:lnTo>
                    <a:lnTo>
                      <a:pt x="172" y="144"/>
                    </a:lnTo>
                    <a:lnTo>
                      <a:pt x="172" y="144"/>
                    </a:lnTo>
                    <a:lnTo>
                      <a:pt x="158" y="143"/>
                    </a:lnTo>
                    <a:lnTo>
                      <a:pt x="158" y="143"/>
                    </a:lnTo>
                    <a:lnTo>
                      <a:pt x="159" y="133"/>
                    </a:lnTo>
                    <a:lnTo>
                      <a:pt x="161" y="122"/>
                    </a:lnTo>
                    <a:lnTo>
                      <a:pt x="165" y="106"/>
                    </a:lnTo>
                    <a:lnTo>
                      <a:pt x="170" y="91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6" y="58"/>
                    </a:lnTo>
                    <a:lnTo>
                      <a:pt x="176" y="49"/>
                    </a:lnTo>
                    <a:lnTo>
                      <a:pt x="175" y="42"/>
                    </a:lnTo>
                    <a:lnTo>
                      <a:pt x="174" y="35"/>
                    </a:lnTo>
                    <a:lnTo>
                      <a:pt x="173" y="29"/>
                    </a:lnTo>
                    <a:lnTo>
                      <a:pt x="170" y="24"/>
                    </a:lnTo>
                    <a:lnTo>
                      <a:pt x="167" y="19"/>
                    </a:lnTo>
                    <a:lnTo>
                      <a:pt x="163" y="14"/>
                    </a:lnTo>
                    <a:lnTo>
                      <a:pt x="158" y="10"/>
                    </a:lnTo>
                    <a:lnTo>
                      <a:pt x="152" y="7"/>
                    </a:lnTo>
                    <a:lnTo>
                      <a:pt x="145" y="5"/>
                    </a:lnTo>
                    <a:lnTo>
                      <a:pt x="137" y="3"/>
                    </a:lnTo>
                    <a:lnTo>
                      <a:pt x="128" y="1"/>
                    </a:lnTo>
                    <a:lnTo>
                      <a:pt x="11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95" y="1"/>
                    </a:lnTo>
                    <a:lnTo>
                      <a:pt x="85" y="1"/>
                    </a:lnTo>
                    <a:lnTo>
                      <a:pt x="75" y="3"/>
                    </a:lnTo>
                    <a:lnTo>
                      <a:pt x="67" y="5"/>
                    </a:lnTo>
                    <a:lnTo>
                      <a:pt x="61" y="8"/>
                    </a:lnTo>
                    <a:lnTo>
                      <a:pt x="55" y="11"/>
                    </a:lnTo>
                    <a:lnTo>
                      <a:pt x="50" y="16"/>
                    </a:lnTo>
                    <a:lnTo>
                      <a:pt x="46" y="21"/>
                    </a:lnTo>
                    <a:lnTo>
                      <a:pt x="43" y="25"/>
                    </a:lnTo>
                    <a:lnTo>
                      <a:pt x="41" y="31"/>
                    </a:lnTo>
                    <a:lnTo>
                      <a:pt x="38" y="37"/>
                    </a:lnTo>
                    <a:lnTo>
                      <a:pt x="37" y="44"/>
                    </a:lnTo>
                    <a:lnTo>
                      <a:pt x="37" y="59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3" y="91"/>
                    </a:lnTo>
                    <a:lnTo>
                      <a:pt x="47" y="105"/>
                    </a:lnTo>
                    <a:lnTo>
                      <a:pt x="52" y="120"/>
                    </a:lnTo>
                    <a:lnTo>
                      <a:pt x="55" y="1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2" name="Freeform 309"/>
              <p:cNvSpPr>
                <a:spLocks/>
              </p:cNvSpPr>
              <p:nvPr/>
            </p:nvSpPr>
            <p:spPr bwMode="auto">
              <a:xfrm>
                <a:off x="378" y="537"/>
                <a:ext cx="172" cy="76"/>
              </a:xfrm>
              <a:custGeom>
                <a:avLst/>
                <a:gdLst>
                  <a:gd name="T0" fmla="*/ 172 w 172"/>
                  <a:gd name="T1" fmla="*/ 76 h 76"/>
                  <a:gd name="T2" fmla="*/ 172 w 172"/>
                  <a:gd name="T3" fmla="*/ 47 h 76"/>
                  <a:gd name="T4" fmla="*/ 166 w 172"/>
                  <a:gd name="T5" fmla="*/ 47 h 76"/>
                  <a:gd name="T6" fmla="*/ 166 w 172"/>
                  <a:gd name="T7" fmla="*/ 47 h 76"/>
                  <a:gd name="T8" fmla="*/ 157 w 172"/>
                  <a:gd name="T9" fmla="*/ 41 h 76"/>
                  <a:gd name="T10" fmla="*/ 143 w 172"/>
                  <a:gd name="T11" fmla="*/ 32 h 76"/>
                  <a:gd name="T12" fmla="*/ 134 w 172"/>
                  <a:gd name="T13" fmla="*/ 28 h 76"/>
                  <a:gd name="T14" fmla="*/ 123 w 172"/>
                  <a:gd name="T15" fmla="*/ 24 h 76"/>
                  <a:gd name="T16" fmla="*/ 112 w 172"/>
                  <a:gd name="T17" fmla="*/ 21 h 76"/>
                  <a:gd name="T18" fmla="*/ 101 w 172"/>
                  <a:gd name="T19" fmla="*/ 19 h 76"/>
                  <a:gd name="T20" fmla="*/ 101 w 172"/>
                  <a:gd name="T21" fmla="*/ 19 h 76"/>
                  <a:gd name="T22" fmla="*/ 101 w 172"/>
                  <a:gd name="T23" fmla="*/ 18 h 76"/>
                  <a:gd name="T24" fmla="*/ 101 w 172"/>
                  <a:gd name="T25" fmla="*/ 18 h 76"/>
                  <a:gd name="T26" fmla="*/ 100 w 172"/>
                  <a:gd name="T27" fmla="*/ 13 h 76"/>
                  <a:gd name="T28" fmla="*/ 98 w 172"/>
                  <a:gd name="T29" fmla="*/ 9 h 76"/>
                  <a:gd name="T30" fmla="*/ 96 w 172"/>
                  <a:gd name="T31" fmla="*/ 6 h 76"/>
                  <a:gd name="T32" fmla="*/ 92 w 172"/>
                  <a:gd name="T33" fmla="*/ 4 h 76"/>
                  <a:gd name="T34" fmla="*/ 92 w 172"/>
                  <a:gd name="T35" fmla="*/ 0 h 76"/>
                  <a:gd name="T36" fmla="*/ 79 w 172"/>
                  <a:gd name="T37" fmla="*/ 0 h 76"/>
                  <a:gd name="T38" fmla="*/ 79 w 172"/>
                  <a:gd name="T39" fmla="*/ 4 h 76"/>
                  <a:gd name="T40" fmla="*/ 79 w 172"/>
                  <a:gd name="T41" fmla="*/ 4 h 76"/>
                  <a:gd name="T42" fmla="*/ 77 w 172"/>
                  <a:gd name="T43" fmla="*/ 6 h 76"/>
                  <a:gd name="T44" fmla="*/ 74 w 172"/>
                  <a:gd name="T45" fmla="*/ 8 h 76"/>
                  <a:gd name="T46" fmla="*/ 73 w 172"/>
                  <a:gd name="T47" fmla="*/ 10 h 76"/>
                  <a:gd name="T48" fmla="*/ 71 w 172"/>
                  <a:gd name="T49" fmla="*/ 13 h 76"/>
                  <a:gd name="T50" fmla="*/ 71 w 172"/>
                  <a:gd name="T51" fmla="*/ 13 h 76"/>
                  <a:gd name="T52" fmla="*/ 78 w 172"/>
                  <a:gd name="T53" fmla="*/ 13 h 76"/>
                  <a:gd name="T54" fmla="*/ 78 w 172"/>
                  <a:gd name="T55" fmla="*/ 13 h 76"/>
                  <a:gd name="T56" fmla="*/ 80 w 172"/>
                  <a:gd name="T57" fmla="*/ 13 h 76"/>
                  <a:gd name="T58" fmla="*/ 80 w 172"/>
                  <a:gd name="T59" fmla="*/ 16 h 76"/>
                  <a:gd name="T60" fmla="*/ 80 w 172"/>
                  <a:gd name="T61" fmla="*/ 16 h 76"/>
                  <a:gd name="T62" fmla="*/ 80 w 172"/>
                  <a:gd name="T63" fmla="*/ 18 h 76"/>
                  <a:gd name="T64" fmla="*/ 78 w 172"/>
                  <a:gd name="T65" fmla="*/ 19 h 76"/>
                  <a:gd name="T66" fmla="*/ 78 w 172"/>
                  <a:gd name="T67" fmla="*/ 19 h 76"/>
                  <a:gd name="T68" fmla="*/ 70 w 172"/>
                  <a:gd name="T69" fmla="*/ 19 h 76"/>
                  <a:gd name="T70" fmla="*/ 70 w 172"/>
                  <a:gd name="T71" fmla="*/ 19 h 76"/>
                  <a:gd name="T72" fmla="*/ 59 w 172"/>
                  <a:gd name="T73" fmla="*/ 21 h 76"/>
                  <a:gd name="T74" fmla="*/ 48 w 172"/>
                  <a:gd name="T75" fmla="*/ 24 h 76"/>
                  <a:gd name="T76" fmla="*/ 38 w 172"/>
                  <a:gd name="T77" fmla="*/ 28 h 76"/>
                  <a:gd name="T78" fmla="*/ 29 w 172"/>
                  <a:gd name="T79" fmla="*/ 32 h 76"/>
                  <a:gd name="T80" fmla="*/ 13 w 172"/>
                  <a:gd name="T81" fmla="*/ 41 h 76"/>
                  <a:gd name="T82" fmla="*/ 6 w 172"/>
                  <a:gd name="T83" fmla="*/ 47 h 76"/>
                  <a:gd name="T84" fmla="*/ 0 w 172"/>
                  <a:gd name="T85" fmla="*/ 47 h 76"/>
                  <a:gd name="T86" fmla="*/ 0 w 172"/>
                  <a:gd name="T8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2" h="76">
                    <a:moveTo>
                      <a:pt x="172" y="76"/>
                    </a:moveTo>
                    <a:lnTo>
                      <a:pt x="172" y="47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57" y="41"/>
                    </a:lnTo>
                    <a:lnTo>
                      <a:pt x="143" y="32"/>
                    </a:lnTo>
                    <a:lnTo>
                      <a:pt x="134" y="28"/>
                    </a:lnTo>
                    <a:lnTo>
                      <a:pt x="123" y="24"/>
                    </a:lnTo>
                    <a:lnTo>
                      <a:pt x="112" y="21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0" y="13"/>
                    </a:lnTo>
                    <a:lnTo>
                      <a:pt x="98" y="9"/>
                    </a:lnTo>
                    <a:lnTo>
                      <a:pt x="96" y="6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79" y="0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7" y="6"/>
                    </a:lnTo>
                    <a:lnTo>
                      <a:pt x="74" y="8"/>
                    </a:lnTo>
                    <a:lnTo>
                      <a:pt x="73" y="10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0" y="18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59" y="21"/>
                    </a:lnTo>
                    <a:lnTo>
                      <a:pt x="48" y="24"/>
                    </a:lnTo>
                    <a:lnTo>
                      <a:pt x="38" y="28"/>
                    </a:lnTo>
                    <a:lnTo>
                      <a:pt x="29" y="32"/>
                    </a:lnTo>
                    <a:lnTo>
                      <a:pt x="13" y="41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7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3" name="Freeform 310"/>
              <p:cNvSpPr>
                <a:spLocks/>
              </p:cNvSpPr>
              <p:nvPr/>
            </p:nvSpPr>
            <p:spPr bwMode="auto">
              <a:xfrm>
                <a:off x="470" y="572"/>
                <a:ext cx="60" cy="41"/>
              </a:xfrm>
              <a:custGeom>
                <a:avLst/>
                <a:gdLst>
                  <a:gd name="T0" fmla="*/ 3 w 60"/>
                  <a:gd name="T1" fmla="*/ 41 h 41"/>
                  <a:gd name="T2" fmla="*/ 3 w 60"/>
                  <a:gd name="T3" fmla="*/ 12 h 41"/>
                  <a:gd name="T4" fmla="*/ 0 w 60"/>
                  <a:gd name="T5" fmla="*/ 12 h 41"/>
                  <a:gd name="T6" fmla="*/ 0 w 60"/>
                  <a:gd name="T7" fmla="*/ 0 h 41"/>
                  <a:gd name="T8" fmla="*/ 0 w 60"/>
                  <a:gd name="T9" fmla="*/ 0 h 41"/>
                  <a:gd name="T10" fmla="*/ 1 w 60"/>
                  <a:gd name="T11" fmla="*/ 0 h 41"/>
                  <a:gd name="T12" fmla="*/ 1 w 60"/>
                  <a:gd name="T13" fmla="*/ 0 h 41"/>
                  <a:gd name="T14" fmla="*/ 12 w 60"/>
                  <a:gd name="T15" fmla="*/ 1 h 41"/>
                  <a:gd name="T16" fmla="*/ 22 w 60"/>
                  <a:gd name="T17" fmla="*/ 2 h 41"/>
                  <a:gd name="T18" fmla="*/ 31 w 60"/>
                  <a:gd name="T19" fmla="*/ 3 h 41"/>
                  <a:gd name="T20" fmla="*/ 39 w 60"/>
                  <a:gd name="T21" fmla="*/ 5 h 41"/>
                  <a:gd name="T22" fmla="*/ 51 w 60"/>
                  <a:gd name="T23" fmla="*/ 9 h 41"/>
                  <a:gd name="T24" fmla="*/ 60 w 60"/>
                  <a:gd name="T25" fmla="*/ 14 h 41"/>
                  <a:gd name="T26" fmla="*/ 60 w 60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41">
                    <a:moveTo>
                      <a:pt x="3" y="41"/>
                    </a:moveTo>
                    <a:lnTo>
                      <a:pt x="3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2" y="1"/>
                    </a:lnTo>
                    <a:lnTo>
                      <a:pt x="22" y="2"/>
                    </a:lnTo>
                    <a:lnTo>
                      <a:pt x="31" y="3"/>
                    </a:lnTo>
                    <a:lnTo>
                      <a:pt x="39" y="5"/>
                    </a:lnTo>
                    <a:lnTo>
                      <a:pt x="51" y="9"/>
                    </a:lnTo>
                    <a:lnTo>
                      <a:pt x="60" y="14"/>
                    </a:lnTo>
                    <a:lnTo>
                      <a:pt x="60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4" name="Freeform 311"/>
              <p:cNvSpPr>
                <a:spLocks/>
              </p:cNvSpPr>
              <p:nvPr/>
            </p:nvSpPr>
            <p:spPr bwMode="auto">
              <a:xfrm>
                <a:off x="398" y="572"/>
                <a:ext cx="59" cy="41"/>
              </a:xfrm>
              <a:custGeom>
                <a:avLst/>
                <a:gdLst>
                  <a:gd name="T0" fmla="*/ 0 w 59"/>
                  <a:gd name="T1" fmla="*/ 41 h 41"/>
                  <a:gd name="T2" fmla="*/ 0 w 59"/>
                  <a:gd name="T3" fmla="*/ 14 h 41"/>
                  <a:gd name="T4" fmla="*/ 0 w 59"/>
                  <a:gd name="T5" fmla="*/ 14 h 41"/>
                  <a:gd name="T6" fmla="*/ 8 w 59"/>
                  <a:gd name="T7" fmla="*/ 9 h 41"/>
                  <a:gd name="T8" fmla="*/ 20 w 59"/>
                  <a:gd name="T9" fmla="*/ 5 h 41"/>
                  <a:gd name="T10" fmla="*/ 28 w 59"/>
                  <a:gd name="T11" fmla="*/ 3 h 41"/>
                  <a:gd name="T12" fmla="*/ 38 w 59"/>
                  <a:gd name="T13" fmla="*/ 2 h 41"/>
                  <a:gd name="T14" fmla="*/ 47 w 59"/>
                  <a:gd name="T15" fmla="*/ 1 h 41"/>
                  <a:gd name="T16" fmla="*/ 58 w 59"/>
                  <a:gd name="T17" fmla="*/ 0 h 41"/>
                  <a:gd name="T18" fmla="*/ 58 w 59"/>
                  <a:gd name="T19" fmla="*/ 0 h 41"/>
                  <a:gd name="T20" fmla="*/ 59 w 59"/>
                  <a:gd name="T21" fmla="*/ 0 h 41"/>
                  <a:gd name="T22" fmla="*/ 59 w 59"/>
                  <a:gd name="T23" fmla="*/ 12 h 41"/>
                  <a:gd name="T24" fmla="*/ 56 w 59"/>
                  <a:gd name="T25" fmla="*/ 12 h 41"/>
                  <a:gd name="T26" fmla="*/ 56 w 59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41">
                    <a:moveTo>
                      <a:pt x="0" y="41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8" y="9"/>
                    </a:lnTo>
                    <a:lnTo>
                      <a:pt x="20" y="5"/>
                    </a:lnTo>
                    <a:lnTo>
                      <a:pt x="28" y="3"/>
                    </a:lnTo>
                    <a:lnTo>
                      <a:pt x="38" y="2"/>
                    </a:lnTo>
                    <a:lnTo>
                      <a:pt x="47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12"/>
                    </a:lnTo>
                    <a:lnTo>
                      <a:pt x="56" y="12"/>
                    </a:lnTo>
                    <a:lnTo>
                      <a:pt x="56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5" name="Freeform 312"/>
              <p:cNvSpPr>
                <a:spLocks noEditPoints="1"/>
              </p:cNvSpPr>
              <p:nvPr/>
            </p:nvSpPr>
            <p:spPr bwMode="auto">
              <a:xfrm>
                <a:off x="463" y="1297"/>
                <a:ext cx="187" cy="91"/>
              </a:xfrm>
              <a:custGeom>
                <a:avLst/>
                <a:gdLst>
                  <a:gd name="T0" fmla="*/ 162 w 187"/>
                  <a:gd name="T1" fmla="*/ 23 h 91"/>
                  <a:gd name="T2" fmla="*/ 159 w 187"/>
                  <a:gd name="T3" fmla="*/ 27 h 91"/>
                  <a:gd name="T4" fmla="*/ 155 w 187"/>
                  <a:gd name="T5" fmla="*/ 30 h 91"/>
                  <a:gd name="T6" fmla="*/ 148 w 187"/>
                  <a:gd name="T7" fmla="*/ 26 h 91"/>
                  <a:gd name="T8" fmla="*/ 146 w 187"/>
                  <a:gd name="T9" fmla="*/ 23 h 91"/>
                  <a:gd name="T10" fmla="*/ 142 w 187"/>
                  <a:gd name="T11" fmla="*/ 24 h 91"/>
                  <a:gd name="T12" fmla="*/ 136 w 187"/>
                  <a:gd name="T13" fmla="*/ 32 h 91"/>
                  <a:gd name="T14" fmla="*/ 130 w 187"/>
                  <a:gd name="T15" fmla="*/ 34 h 91"/>
                  <a:gd name="T16" fmla="*/ 125 w 187"/>
                  <a:gd name="T17" fmla="*/ 28 h 91"/>
                  <a:gd name="T18" fmla="*/ 120 w 187"/>
                  <a:gd name="T19" fmla="*/ 23 h 91"/>
                  <a:gd name="T20" fmla="*/ 116 w 187"/>
                  <a:gd name="T21" fmla="*/ 25 h 91"/>
                  <a:gd name="T22" fmla="*/ 111 w 187"/>
                  <a:gd name="T23" fmla="*/ 29 h 91"/>
                  <a:gd name="T24" fmla="*/ 105 w 187"/>
                  <a:gd name="T25" fmla="*/ 27 h 91"/>
                  <a:gd name="T26" fmla="*/ 101 w 187"/>
                  <a:gd name="T27" fmla="*/ 23 h 91"/>
                  <a:gd name="T28" fmla="*/ 90 w 187"/>
                  <a:gd name="T29" fmla="*/ 23 h 91"/>
                  <a:gd name="T30" fmla="*/ 88 w 187"/>
                  <a:gd name="T31" fmla="*/ 21 h 91"/>
                  <a:gd name="T32" fmla="*/ 84 w 187"/>
                  <a:gd name="T33" fmla="*/ 16 h 91"/>
                  <a:gd name="T34" fmla="*/ 79 w 187"/>
                  <a:gd name="T35" fmla="*/ 14 h 91"/>
                  <a:gd name="T36" fmla="*/ 64 w 187"/>
                  <a:gd name="T37" fmla="*/ 3 h 91"/>
                  <a:gd name="T38" fmla="*/ 47 w 187"/>
                  <a:gd name="T39" fmla="*/ 0 h 91"/>
                  <a:gd name="T40" fmla="*/ 21 w 187"/>
                  <a:gd name="T41" fmla="*/ 7 h 91"/>
                  <a:gd name="T42" fmla="*/ 4 w 187"/>
                  <a:gd name="T43" fmla="*/ 28 h 91"/>
                  <a:gd name="T44" fmla="*/ 0 w 187"/>
                  <a:gd name="T45" fmla="*/ 45 h 91"/>
                  <a:gd name="T46" fmla="*/ 9 w 187"/>
                  <a:gd name="T47" fmla="*/ 71 h 91"/>
                  <a:gd name="T48" fmla="*/ 28 w 187"/>
                  <a:gd name="T49" fmla="*/ 88 h 91"/>
                  <a:gd name="T50" fmla="*/ 47 w 187"/>
                  <a:gd name="T51" fmla="*/ 91 h 91"/>
                  <a:gd name="T52" fmla="*/ 72 w 187"/>
                  <a:gd name="T53" fmla="*/ 82 h 91"/>
                  <a:gd name="T54" fmla="*/ 81 w 187"/>
                  <a:gd name="T55" fmla="*/ 76 h 91"/>
                  <a:gd name="T56" fmla="*/ 85 w 187"/>
                  <a:gd name="T57" fmla="*/ 74 h 91"/>
                  <a:gd name="T58" fmla="*/ 88 w 187"/>
                  <a:gd name="T59" fmla="*/ 70 h 91"/>
                  <a:gd name="T60" fmla="*/ 164 w 187"/>
                  <a:gd name="T61" fmla="*/ 69 h 91"/>
                  <a:gd name="T62" fmla="*/ 172 w 187"/>
                  <a:gd name="T63" fmla="*/ 67 h 91"/>
                  <a:gd name="T64" fmla="*/ 182 w 187"/>
                  <a:gd name="T65" fmla="*/ 60 h 91"/>
                  <a:gd name="T66" fmla="*/ 187 w 187"/>
                  <a:gd name="T67" fmla="*/ 45 h 91"/>
                  <a:gd name="T68" fmla="*/ 184 w 187"/>
                  <a:gd name="T69" fmla="*/ 37 h 91"/>
                  <a:gd name="T70" fmla="*/ 177 w 187"/>
                  <a:gd name="T71" fmla="*/ 27 h 91"/>
                  <a:gd name="T72" fmla="*/ 165 w 187"/>
                  <a:gd name="T73" fmla="*/ 23 h 91"/>
                  <a:gd name="T74" fmla="*/ 19 w 187"/>
                  <a:gd name="T75" fmla="*/ 54 h 91"/>
                  <a:gd name="T76" fmla="*/ 12 w 187"/>
                  <a:gd name="T77" fmla="*/ 48 h 91"/>
                  <a:gd name="T78" fmla="*/ 12 w 187"/>
                  <a:gd name="T79" fmla="*/ 42 h 91"/>
                  <a:gd name="T80" fmla="*/ 19 w 187"/>
                  <a:gd name="T81" fmla="*/ 37 h 91"/>
                  <a:gd name="T82" fmla="*/ 25 w 187"/>
                  <a:gd name="T83" fmla="*/ 39 h 91"/>
                  <a:gd name="T84" fmla="*/ 27 w 187"/>
                  <a:gd name="T85" fmla="*/ 45 h 91"/>
                  <a:gd name="T86" fmla="*/ 22 w 187"/>
                  <a:gd name="T87" fmla="*/ 5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7" h="91">
                    <a:moveTo>
                      <a:pt x="165" y="23"/>
                    </a:moveTo>
                    <a:lnTo>
                      <a:pt x="165" y="23"/>
                    </a:lnTo>
                    <a:lnTo>
                      <a:pt x="162" y="23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59" y="27"/>
                    </a:lnTo>
                    <a:lnTo>
                      <a:pt x="159" y="27"/>
                    </a:lnTo>
                    <a:lnTo>
                      <a:pt x="157" y="29"/>
                    </a:lnTo>
                    <a:lnTo>
                      <a:pt x="155" y="30"/>
                    </a:lnTo>
                    <a:lnTo>
                      <a:pt x="152" y="29"/>
                    </a:lnTo>
                    <a:lnTo>
                      <a:pt x="149" y="27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2" y="24"/>
                    </a:lnTo>
                    <a:lnTo>
                      <a:pt x="140" y="26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4" y="34"/>
                    </a:lnTo>
                    <a:lnTo>
                      <a:pt x="132" y="34"/>
                    </a:lnTo>
                    <a:lnTo>
                      <a:pt x="130" y="34"/>
                    </a:lnTo>
                    <a:lnTo>
                      <a:pt x="128" y="32"/>
                    </a:lnTo>
                    <a:lnTo>
                      <a:pt x="125" y="28"/>
                    </a:lnTo>
                    <a:lnTo>
                      <a:pt x="125" y="28"/>
                    </a:lnTo>
                    <a:lnTo>
                      <a:pt x="122" y="24"/>
                    </a:lnTo>
                    <a:lnTo>
                      <a:pt x="121" y="23"/>
                    </a:lnTo>
                    <a:lnTo>
                      <a:pt x="120" y="23"/>
                    </a:lnTo>
                    <a:lnTo>
                      <a:pt x="120" y="23"/>
                    </a:lnTo>
                    <a:lnTo>
                      <a:pt x="117" y="23"/>
                    </a:lnTo>
                    <a:lnTo>
                      <a:pt x="116" y="25"/>
                    </a:lnTo>
                    <a:lnTo>
                      <a:pt x="113" y="27"/>
                    </a:lnTo>
                    <a:lnTo>
                      <a:pt x="113" y="27"/>
                    </a:lnTo>
                    <a:lnTo>
                      <a:pt x="111" y="29"/>
                    </a:lnTo>
                    <a:lnTo>
                      <a:pt x="109" y="30"/>
                    </a:lnTo>
                    <a:lnTo>
                      <a:pt x="107" y="29"/>
                    </a:lnTo>
                    <a:lnTo>
                      <a:pt x="105" y="27"/>
                    </a:lnTo>
                    <a:lnTo>
                      <a:pt x="103" y="25"/>
                    </a:lnTo>
                    <a:lnTo>
                      <a:pt x="103" y="25"/>
                    </a:lnTo>
                    <a:lnTo>
                      <a:pt x="101" y="23"/>
                    </a:lnTo>
                    <a:lnTo>
                      <a:pt x="99" y="23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5" y="17"/>
                    </a:lnTo>
                    <a:lnTo>
                      <a:pt x="85" y="17"/>
                    </a:lnTo>
                    <a:lnTo>
                      <a:pt x="84" y="16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1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14" y="14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9" y="71"/>
                    </a:lnTo>
                    <a:lnTo>
                      <a:pt x="14" y="77"/>
                    </a:lnTo>
                    <a:lnTo>
                      <a:pt x="21" y="83"/>
                    </a:lnTo>
                    <a:lnTo>
                      <a:pt x="28" y="88"/>
                    </a:lnTo>
                    <a:lnTo>
                      <a:pt x="37" y="91"/>
                    </a:lnTo>
                    <a:lnTo>
                      <a:pt x="47" y="91"/>
                    </a:lnTo>
                    <a:lnTo>
                      <a:pt x="47" y="91"/>
                    </a:lnTo>
                    <a:lnTo>
                      <a:pt x="56" y="90"/>
                    </a:lnTo>
                    <a:lnTo>
                      <a:pt x="64" y="88"/>
                    </a:lnTo>
                    <a:lnTo>
                      <a:pt x="72" y="82"/>
                    </a:lnTo>
                    <a:lnTo>
                      <a:pt x="79" y="77"/>
                    </a:lnTo>
                    <a:lnTo>
                      <a:pt x="79" y="77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4" y="75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9" y="69"/>
                    </a:lnTo>
                    <a:lnTo>
                      <a:pt x="90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8" y="68"/>
                    </a:lnTo>
                    <a:lnTo>
                      <a:pt x="172" y="67"/>
                    </a:lnTo>
                    <a:lnTo>
                      <a:pt x="176" y="65"/>
                    </a:lnTo>
                    <a:lnTo>
                      <a:pt x="179" y="63"/>
                    </a:lnTo>
                    <a:lnTo>
                      <a:pt x="182" y="60"/>
                    </a:lnTo>
                    <a:lnTo>
                      <a:pt x="184" y="56"/>
                    </a:lnTo>
                    <a:lnTo>
                      <a:pt x="187" y="51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187" y="41"/>
                    </a:lnTo>
                    <a:lnTo>
                      <a:pt x="184" y="37"/>
                    </a:lnTo>
                    <a:lnTo>
                      <a:pt x="182" y="33"/>
                    </a:lnTo>
                    <a:lnTo>
                      <a:pt x="180" y="30"/>
                    </a:lnTo>
                    <a:lnTo>
                      <a:pt x="177" y="27"/>
                    </a:lnTo>
                    <a:lnTo>
                      <a:pt x="173" y="25"/>
                    </a:lnTo>
                    <a:lnTo>
                      <a:pt x="169" y="23"/>
                    </a:lnTo>
                    <a:lnTo>
                      <a:pt x="165" y="23"/>
                    </a:lnTo>
                    <a:lnTo>
                      <a:pt x="165" y="23"/>
                    </a:lnTo>
                    <a:close/>
                    <a:moveTo>
                      <a:pt x="19" y="54"/>
                    </a:moveTo>
                    <a:lnTo>
                      <a:pt x="19" y="54"/>
                    </a:lnTo>
                    <a:lnTo>
                      <a:pt x="16" y="53"/>
                    </a:lnTo>
                    <a:lnTo>
                      <a:pt x="14" y="52"/>
                    </a:lnTo>
                    <a:lnTo>
                      <a:pt x="12" y="48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2" y="42"/>
                    </a:lnTo>
                    <a:lnTo>
                      <a:pt x="14" y="39"/>
                    </a:lnTo>
                    <a:lnTo>
                      <a:pt x="16" y="38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2" y="38"/>
                    </a:lnTo>
                    <a:lnTo>
                      <a:pt x="25" y="39"/>
                    </a:lnTo>
                    <a:lnTo>
                      <a:pt x="27" y="42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8"/>
                    </a:lnTo>
                    <a:lnTo>
                      <a:pt x="25" y="52"/>
                    </a:lnTo>
                    <a:lnTo>
                      <a:pt x="22" y="53"/>
                    </a:lnTo>
                    <a:lnTo>
                      <a:pt x="19" y="54"/>
                    </a:lnTo>
                    <a:lnTo>
                      <a:pt x="19" y="54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6" name="Freeform 313"/>
              <p:cNvSpPr>
                <a:spLocks/>
              </p:cNvSpPr>
              <p:nvPr/>
            </p:nvSpPr>
            <p:spPr bwMode="auto">
              <a:xfrm>
                <a:off x="492" y="1470"/>
                <a:ext cx="120" cy="54"/>
              </a:xfrm>
              <a:custGeom>
                <a:avLst/>
                <a:gdLst>
                  <a:gd name="T0" fmla="*/ 0 w 120"/>
                  <a:gd name="T1" fmla="*/ 5 h 54"/>
                  <a:gd name="T2" fmla="*/ 0 w 120"/>
                  <a:gd name="T3" fmla="*/ 54 h 54"/>
                  <a:gd name="T4" fmla="*/ 27 w 120"/>
                  <a:gd name="T5" fmla="*/ 54 h 54"/>
                  <a:gd name="T6" fmla="*/ 27 w 120"/>
                  <a:gd name="T7" fmla="*/ 0 h 54"/>
                  <a:gd name="T8" fmla="*/ 58 w 120"/>
                  <a:gd name="T9" fmla="*/ 0 h 54"/>
                  <a:gd name="T10" fmla="*/ 58 w 120"/>
                  <a:gd name="T11" fmla="*/ 54 h 54"/>
                  <a:gd name="T12" fmla="*/ 120 w 120"/>
                  <a:gd name="T13" fmla="*/ 54 h 54"/>
                  <a:gd name="T14" fmla="*/ 120 w 120"/>
                  <a:gd name="T15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4">
                    <a:moveTo>
                      <a:pt x="0" y="5"/>
                    </a:moveTo>
                    <a:lnTo>
                      <a:pt x="0" y="54"/>
                    </a:lnTo>
                    <a:lnTo>
                      <a:pt x="27" y="54"/>
                    </a:lnTo>
                    <a:lnTo>
                      <a:pt x="27" y="0"/>
                    </a:lnTo>
                    <a:lnTo>
                      <a:pt x="58" y="0"/>
                    </a:lnTo>
                    <a:lnTo>
                      <a:pt x="58" y="54"/>
                    </a:lnTo>
                    <a:lnTo>
                      <a:pt x="120" y="54"/>
                    </a:lnTo>
                    <a:lnTo>
                      <a:pt x="120" y="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7" name="Freeform 314"/>
              <p:cNvSpPr>
                <a:spLocks/>
              </p:cNvSpPr>
              <p:nvPr/>
            </p:nvSpPr>
            <p:spPr bwMode="auto">
              <a:xfrm>
                <a:off x="480" y="1401"/>
                <a:ext cx="144" cy="68"/>
              </a:xfrm>
              <a:custGeom>
                <a:avLst/>
                <a:gdLst>
                  <a:gd name="T0" fmla="*/ 144 w 144"/>
                  <a:gd name="T1" fmla="*/ 68 h 68"/>
                  <a:gd name="T2" fmla="*/ 121 w 144"/>
                  <a:gd name="T3" fmla="*/ 46 h 68"/>
                  <a:gd name="T4" fmla="*/ 121 w 144"/>
                  <a:gd name="T5" fmla="*/ 15 h 68"/>
                  <a:gd name="T6" fmla="*/ 102 w 144"/>
                  <a:gd name="T7" fmla="*/ 15 h 68"/>
                  <a:gd name="T8" fmla="*/ 102 w 144"/>
                  <a:gd name="T9" fmla="*/ 28 h 68"/>
                  <a:gd name="T10" fmla="*/ 72 w 144"/>
                  <a:gd name="T11" fmla="*/ 0 h 68"/>
                  <a:gd name="T12" fmla="*/ 0 w 144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68">
                    <a:moveTo>
                      <a:pt x="144" y="68"/>
                    </a:moveTo>
                    <a:lnTo>
                      <a:pt x="121" y="46"/>
                    </a:lnTo>
                    <a:lnTo>
                      <a:pt x="121" y="15"/>
                    </a:lnTo>
                    <a:lnTo>
                      <a:pt x="102" y="15"/>
                    </a:lnTo>
                    <a:lnTo>
                      <a:pt x="102" y="28"/>
                    </a:lnTo>
                    <a:lnTo>
                      <a:pt x="72" y="0"/>
                    </a:lnTo>
                    <a:lnTo>
                      <a:pt x="0" y="6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8" name="Rectangle 315"/>
              <p:cNvSpPr>
                <a:spLocks noChangeArrowheads="1"/>
              </p:cNvSpPr>
              <p:nvPr/>
            </p:nvSpPr>
            <p:spPr bwMode="auto">
              <a:xfrm>
                <a:off x="565" y="1470"/>
                <a:ext cx="22" cy="24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9" name="Freeform 316"/>
              <p:cNvSpPr>
                <a:spLocks/>
              </p:cNvSpPr>
              <p:nvPr/>
            </p:nvSpPr>
            <p:spPr bwMode="auto">
              <a:xfrm>
                <a:off x="811" y="802"/>
                <a:ext cx="136" cy="61"/>
              </a:xfrm>
              <a:custGeom>
                <a:avLst/>
                <a:gdLst>
                  <a:gd name="T0" fmla="*/ 0 w 136"/>
                  <a:gd name="T1" fmla="*/ 6 h 61"/>
                  <a:gd name="T2" fmla="*/ 0 w 136"/>
                  <a:gd name="T3" fmla="*/ 61 h 61"/>
                  <a:gd name="T4" fmla="*/ 31 w 136"/>
                  <a:gd name="T5" fmla="*/ 61 h 61"/>
                  <a:gd name="T6" fmla="*/ 31 w 136"/>
                  <a:gd name="T7" fmla="*/ 0 h 61"/>
                  <a:gd name="T8" fmla="*/ 65 w 136"/>
                  <a:gd name="T9" fmla="*/ 0 h 61"/>
                  <a:gd name="T10" fmla="*/ 65 w 136"/>
                  <a:gd name="T11" fmla="*/ 61 h 61"/>
                  <a:gd name="T12" fmla="*/ 136 w 136"/>
                  <a:gd name="T13" fmla="*/ 61 h 61"/>
                  <a:gd name="T14" fmla="*/ 136 w 136"/>
                  <a:gd name="T15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61">
                    <a:moveTo>
                      <a:pt x="0" y="6"/>
                    </a:moveTo>
                    <a:lnTo>
                      <a:pt x="0" y="61"/>
                    </a:lnTo>
                    <a:lnTo>
                      <a:pt x="31" y="61"/>
                    </a:lnTo>
                    <a:lnTo>
                      <a:pt x="31" y="0"/>
                    </a:lnTo>
                    <a:lnTo>
                      <a:pt x="65" y="0"/>
                    </a:lnTo>
                    <a:lnTo>
                      <a:pt x="65" y="61"/>
                    </a:lnTo>
                    <a:lnTo>
                      <a:pt x="136" y="61"/>
                    </a:lnTo>
                    <a:lnTo>
                      <a:pt x="136" y="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0" name="Freeform 317"/>
              <p:cNvSpPr>
                <a:spLocks/>
              </p:cNvSpPr>
              <p:nvPr/>
            </p:nvSpPr>
            <p:spPr bwMode="auto">
              <a:xfrm>
                <a:off x="799" y="725"/>
                <a:ext cx="160" cy="76"/>
              </a:xfrm>
              <a:custGeom>
                <a:avLst/>
                <a:gdLst>
                  <a:gd name="T0" fmla="*/ 160 w 160"/>
                  <a:gd name="T1" fmla="*/ 76 h 76"/>
                  <a:gd name="T2" fmla="*/ 134 w 160"/>
                  <a:gd name="T3" fmla="*/ 52 h 76"/>
                  <a:gd name="T4" fmla="*/ 134 w 160"/>
                  <a:gd name="T5" fmla="*/ 17 h 76"/>
                  <a:gd name="T6" fmla="*/ 113 w 160"/>
                  <a:gd name="T7" fmla="*/ 17 h 76"/>
                  <a:gd name="T8" fmla="*/ 113 w 160"/>
                  <a:gd name="T9" fmla="*/ 31 h 76"/>
                  <a:gd name="T10" fmla="*/ 80 w 160"/>
                  <a:gd name="T11" fmla="*/ 0 h 76"/>
                  <a:gd name="T12" fmla="*/ 0 w 160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76">
                    <a:moveTo>
                      <a:pt x="160" y="76"/>
                    </a:moveTo>
                    <a:lnTo>
                      <a:pt x="134" y="52"/>
                    </a:lnTo>
                    <a:lnTo>
                      <a:pt x="134" y="17"/>
                    </a:lnTo>
                    <a:lnTo>
                      <a:pt x="113" y="17"/>
                    </a:lnTo>
                    <a:lnTo>
                      <a:pt x="113" y="31"/>
                    </a:lnTo>
                    <a:lnTo>
                      <a:pt x="80" y="0"/>
                    </a:lnTo>
                    <a:lnTo>
                      <a:pt x="0" y="7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1" name="Rectangle 318"/>
              <p:cNvSpPr>
                <a:spLocks noChangeArrowheads="1"/>
              </p:cNvSpPr>
              <p:nvPr/>
            </p:nvSpPr>
            <p:spPr bwMode="auto">
              <a:xfrm>
                <a:off x="893" y="801"/>
                <a:ext cx="25" cy="27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2" name="Line 319"/>
              <p:cNvSpPr>
                <a:spLocks noChangeShapeType="1"/>
              </p:cNvSpPr>
              <p:nvPr/>
            </p:nvSpPr>
            <p:spPr bwMode="auto">
              <a:xfrm>
                <a:off x="824" y="930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3" name="Freeform 320"/>
              <p:cNvSpPr>
                <a:spLocks/>
              </p:cNvSpPr>
              <p:nvPr/>
            </p:nvSpPr>
            <p:spPr bwMode="auto">
              <a:xfrm>
                <a:off x="766" y="887"/>
                <a:ext cx="59" cy="41"/>
              </a:xfrm>
              <a:custGeom>
                <a:avLst/>
                <a:gdLst>
                  <a:gd name="T0" fmla="*/ 0 w 59"/>
                  <a:gd name="T1" fmla="*/ 6 h 41"/>
                  <a:gd name="T2" fmla="*/ 0 w 59"/>
                  <a:gd name="T3" fmla="*/ 6 h 41"/>
                  <a:gd name="T4" fmla="*/ 1 w 59"/>
                  <a:gd name="T5" fmla="*/ 4 h 41"/>
                  <a:gd name="T6" fmla="*/ 3 w 59"/>
                  <a:gd name="T7" fmla="*/ 2 h 41"/>
                  <a:gd name="T8" fmla="*/ 3 w 59"/>
                  <a:gd name="T9" fmla="*/ 2 h 41"/>
                  <a:gd name="T10" fmla="*/ 6 w 59"/>
                  <a:gd name="T11" fmla="*/ 0 h 41"/>
                  <a:gd name="T12" fmla="*/ 10 w 59"/>
                  <a:gd name="T13" fmla="*/ 0 h 41"/>
                  <a:gd name="T14" fmla="*/ 14 w 59"/>
                  <a:gd name="T15" fmla="*/ 0 h 41"/>
                  <a:gd name="T16" fmla="*/ 17 w 59"/>
                  <a:gd name="T17" fmla="*/ 3 h 41"/>
                  <a:gd name="T18" fmla="*/ 17 w 59"/>
                  <a:gd name="T19" fmla="*/ 3 h 41"/>
                  <a:gd name="T20" fmla="*/ 59 w 59"/>
                  <a:gd name="T2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1">
                    <a:moveTo>
                      <a:pt x="0" y="6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59" y="4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4" name="Freeform 321"/>
              <p:cNvSpPr>
                <a:spLocks/>
              </p:cNvSpPr>
              <p:nvPr/>
            </p:nvSpPr>
            <p:spPr bwMode="auto">
              <a:xfrm>
                <a:off x="797" y="891"/>
                <a:ext cx="49" cy="34"/>
              </a:xfrm>
              <a:custGeom>
                <a:avLst/>
                <a:gdLst>
                  <a:gd name="T0" fmla="*/ 49 w 49"/>
                  <a:gd name="T1" fmla="*/ 34 h 34"/>
                  <a:gd name="T2" fmla="*/ 49 w 49"/>
                  <a:gd name="T3" fmla="*/ 34 h 34"/>
                  <a:gd name="T4" fmla="*/ 15 w 49"/>
                  <a:gd name="T5" fmla="*/ 3 h 34"/>
                  <a:gd name="T6" fmla="*/ 15 w 49"/>
                  <a:gd name="T7" fmla="*/ 3 h 34"/>
                  <a:gd name="T8" fmla="*/ 11 w 49"/>
                  <a:gd name="T9" fmla="*/ 1 h 34"/>
                  <a:gd name="T10" fmla="*/ 7 w 49"/>
                  <a:gd name="T11" fmla="*/ 0 h 34"/>
                  <a:gd name="T12" fmla="*/ 4 w 49"/>
                  <a:gd name="T13" fmla="*/ 0 h 34"/>
                  <a:gd name="T14" fmla="*/ 0 w 49"/>
                  <a:gd name="T1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4">
                    <a:moveTo>
                      <a:pt x="49" y="34"/>
                    </a:moveTo>
                    <a:lnTo>
                      <a:pt x="49" y="34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5" name="Freeform 322"/>
              <p:cNvSpPr>
                <a:spLocks/>
              </p:cNvSpPr>
              <p:nvPr/>
            </p:nvSpPr>
            <p:spPr bwMode="auto">
              <a:xfrm>
                <a:off x="852" y="901"/>
                <a:ext cx="151" cy="92"/>
              </a:xfrm>
              <a:custGeom>
                <a:avLst/>
                <a:gdLst>
                  <a:gd name="T0" fmla="*/ 151 w 151"/>
                  <a:gd name="T1" fmla="*/ 92 h 92"/>
                  <a:gd name="T2" fmla="*/ 151 w 151"/>
                  <a:gd name="T3" fmla="*/ 92 h 92"/>
                  <a:gd name="T4" fmla="*/ 119 w 151"/>
                  <a:gd name="T5" fmla="*/ 35 h 92"/>
                  <a:gd name="T6" fmla="*/ 119 w 151"/>
                  <a:gd name="T7" fmla="*/ 35 h 92"/>
                  <a:gd name="T8" fmla="*/ 114 w 151"/>
                  <a:gd name="T9" fmla="*/ 25 h 92"/>
                  <a:gd name="T10" fmla="*/ 107 w 151"/>
                  <a:gd name="T11" fmla="*/ 18 h 92"/>
                  <a:gd name="T12" fmla="*/ 101 w 151"/>
                  <a:gd name="T13" fmla="*/ 11 h 92"/>
                  <a:gd name="T14" fmla="*/ 94 w 151"/>
                  <a:gd name="T15" fmla="*/ 7 h 92"/>
                  <a:gd name="T16" fmla="*/ 88 w 151"/>
                  <a:gd name="T17" fmla="*/ 4 h 92"/>
                  <a:gd name="T18" fmla="*/ 80 w 151"/>
                  <a:gd name="T19" fmla="*/ 2 h 92"/>
                  <a:gd name="T20" fmla="*/ 73 w 151"/>
                  <a:gd name="T21" fmla="*/ 1 h 92"/>
                  <a:gd name="T22" fmla="*/ 66 w 151"/>
                  <a:gd name="T23" fmla="*/ 0 h 92"/>
                  <a:gd name="T24" fmla="*/ 66 w 151"/>
                  <a:gd name="T25" fmla="*/ 0 h 92"/>
                  <a:gd name="T26" fmla="*/ 11 w 151"/>
                  <a:gd name="T27" fmla="*/ 4 h 92"/>
                  <a:gd name="T28" fmla="*/ 11 w 151"/>
                  <a:gd name="T29" fmla="*/ 4 h 92"/>
                  <a:gd name="T30" fmla="*/ 7 w 151"/>
                  <a:gd name="T31" fmla="*/ 5 h 92"/>
                  <a:gd name="T32" fmla="*/ 4 w 151"/>
                  <a:gd name="T33" fmla="*/ 7 h 92"/>
                  <a:gd name="T34" fmla="*/ 1 w 151"/>
                  <a:gd name="T35" fmla="*/ 10 h 92"/>
                  <a:gd name="T36" fmla="*/ 0 w 151"/>
                  <a:gd name="T37" fmla="*/ 16 h 92"/>
                  <a:gd name="T38" fmla="*/ 0 w 151"/>
                  <a:gd name="T39" fmla="*/ 16 h 92"/>
                  <a:gd name="T40" fmla="*/ 1 w 151"/>
                  <a:gd name="T41" fmla="*/ 20 h 92"/>
                  <a:gd name="T42" fmla="*/ 3 w 151"/>
                  <a:gd name="T43" fmla="*/ 23 h 92"/>
                  <a:gd name="T44" fmla="*/ 7 w 151"/>
                  <a:gd name="T45" fmla="*/ 26 h 92"/>
                  <a:gd name="T46" fmla="*/ 11 w 151"/>
                  <a:gd name="T47" fmla="*/ 2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2">
                    <a:moveTo>
                      <a:pt x="151" y="92"/>
                    </a:moveTo>
                    <a:lnTo>
                      <a:pt x="151" y="92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4" y="25"/>
                    </a:lnTo>
                    <a:lnTo>
                      <a:pt x="107" y="18"/>
                    </a:lnTo>
                    <a:lnTo>
                      <a:pt x="101" y="11"/>
                    </a:lnTo>
                    <a:lnTo>
                      <a:pt x="94" y="7"/>
                    </a:lnTo>
                    <a:lnTo>
                      <a:pt x="88" y="4"/>
                    </a:lnTo>
                    <a:lnTo>
                      <a:pt x="80" y="2"/>
                    </a:lnTo>
                    <a:lnTo>
                      <a:pt x="73" y="1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7" y="26"/>
                    </a:lnTo>
                    <a:lnTo>
                      <a:pt x="11" y="2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6" name="Freeform 323"/>
              <p:cNvSpPr>
                <a:spLocks/>
              </p:cNvSpPr>
              <p:nvPr/>
            </p:nvSpPr>
            <p:spPr bwMode="auto">
              <a:xfrm>
                <a:off x="754" y="897"/>
                <a:ext cx="172" cy="96"/>
              </a:xfrm>
              <a:custGeom>
                <a:avLst/>
                <a:gdLst>
                  <a:gd name="T0" fmla="*/ 146 w 172"/>
                  <a:gd name="T1" fmla="*/ 38 h 96"/>
                  <a:gd name="T2" fmla="*/ 146 w 172"/>
                  <a:gd name="T3" fmla="*/ 38 h 96"/>
                  <a:gd name="T4" fmla="*/ 70 w 172"/>
                  <a:gd name="T5" fmla="*/ 38 h 96"/>
                  <a:gd name="T6" fmla="*/ 70 w 172"/>
                  <a:gd name="T7" fmla="*/ 38 h 96"/>
                  <a:gd name="T8" fmla="*/ 63 w 172"/>
                  <a:gd name="T9" fmla="*/ 37 h 96"/>
                  <a:gd name="T10" fmla="*/ 57 w 172"/>
                  <a:gd name="T11" fmla="*/ 36 h 96"/>
                  <a:gd name="T12" fmla="*/ 52 w 172"/>
                  <a:gd name="T13" fmla="*/ 35 h 96"/>
                  <a:gd name="T14" fmla="*/ 49 w 172"/>
                  <a:gd name="T15" fmla="*/ 32 h 96"/>
                  <a:gd name="T16" fmla="*/ 49 w 172"/>
                  <a:gd name="T17" fmla="*/ 32 h 96"/>
                  <a:gd name="T18" fmla="*/ 18 w 172"/>
                  <a:gd name="T19" fmla="*/ 4 h 96"/>
                  <a:gd name="T20" fmla="*/ 18 w 172"/>
                  <a:gd name="T21" fmla="*/ 4 h 96"/>
                  <a:gd name="T22" fmla="*/ 15 w 172"/>
                  <a:gd name="T23" fmla="*/ 1 h 96"/>
                  <a:gd name="T24" fmla="*/ 11 w 172"/>
                  <a:gd name="T25" fmla="*/ 0 h 96"/>
                  <a:gd name="T26" fmla="*/ 7 w 172"/>
                  <a:gd name="T27" fmla="*/ 1 h 96"/>
                  <a:gd name="T28" fmla="*/ 3 w 172"/>
                  <a:gd name="T29" fmla="*/ 3 h 96"/>
                  <a:gd name="T30" fmla="*/ 3 w 172"/>
                  <a:gd name="T31" fmla="*/ 3 h 96"/>
                  <a:gd name="T32" fmla="*/ 1 w 172"/>
                  <a:gd name="T33" fmla="*/ 6 h 96"/>
                  <a:gd name="T34" fmla="*/ 0 w 172"/>
                  <a:gd name="T35" fmla="*/ 10 h 96"/>
                  <a:gd name="T36" fmla="*/ 0 w 172"/>
                  <a:gd name="T37" fmla="*/ 14 h 96"/>
                  <a:gd name="T38" fmla="*/ 2 w 172"/>
                  <a:gd name="T39" fmla="*/ 18 h 96"/>
                  <a:gd name="T40" fmla="*/ 2 w 172"/>
                  <a:gd name="T41" fmla="*/ 18 h 96"/>
                  <a:gd name="T42" fmla="*/ 15 w 172"/>
                  <a:gd name="T43" fmla="*/ 31 h 96"/>
                  <a:gd name="T44" fmla="*/ 36 w 172"/>
                  <a:gd name="T45" fmla="*/ 55 h 96"/>
                  <a:gd name="T46" fmla="*/ 36 w 172"/>
                  <a:gd name="T47" fmla="*/ 55 h 96"/>
                  <a:gd name="T48" fmla="*/ 42 w 172"/>
                  <a:gd name="T49" fmla="*/ 61 h 96"/>
                  <a:gd name="T50" fmla="*/ 45 w 172"/>
                  <a:gd name="T51" fmla="*/ 64 h 96"/>
                  <a:gd name="T52" fmla="*/ 49 w 172"/>
                  <a:gd name="T53" fmla="*/ 66 h 96"/>
                  <a:gd name="T54" fmla="*/ 53 w 172"/>
                  <a:gd name="T55" fmla="*/ 68 h 96"/>
                  <a:gd name="T56" fmla="*/ 59 w 172"/>
                  <a:gd name="T57" fmla="*/ 69 h 96"/>
                  <a:gd name="T58" fmla="*/ 74 w 172"/>
                  <a:gd name="T59" fmla="*/ 70 h 96"/>
                  <a:gd name="T60" fmla="*/ 141 w 172"/>
                  <a:gd name="T61" fmla="*/ 70 h 96"/>
                  <a:gd name="T62" fmla="*/ 141 w 172"/>
                  <a:gd name="T63" fmla="*/ 70 h 96"/>
                  <a:gd name="T64" fmla="*/ 149 w 172"/>
                  <a:gd name="T65" fmla="*/ 70 h 96"/>
                  <a:gd name="T66" fmla="*/ 154 w 172"/>
                  <a:gd name="T67" fmla="*/ 71 h 96"/>
                  <a:gd name="T68" fmla="*/ 158 w 172"/>
                  <a:gd name="T69" fmla="*/ 73 h 96"/>
                  <a:gd name="T70" fmla="*/ 160 w 172"/>
                  <a:gd name="T71" fmla="*/ 76 h 96"/>
                  <a:gd name="T72" fmla="*/ 160 w 172"/>
                  <a:gd name="T73" fmla="*/ 76 h 96"/>
                  <a:gd name="T74" fmla="*/ 172 w 172"/>
                  <a:gd name="T7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2" h="96">
                    <a:moveTo>
                      <a:pt x="146" y="38"/>
                    </a:moveTo>
                    <a:lnTo>
                      <a:pt x="146" y="3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63" y="37"/>
                    </a:lnTo>
                    <a:lnTo>
                      <a:pt x="57" y="36"/>
                    </a:lnTo>
                    <a:lnTo>
                      <a:pt x="52" y="35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15" y="31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42" y="61"/>
                    </a:lnTo>
                    <a:lnTo>
                      <a:pt x="45" y="64"/>
                    </a:lnTo>
                    <a:lnTo>
                      <a:pt x="49" y="66"/>
                    </a:lnTo>
                    <a:lnTo>
                      <a:pt x="53" y="68"/>
                    </a:lnTo>
                    <a:lnTo>
                      <a:pt x="59" y="69"/>
                    </a:lnTo>
                    <a:lnTo>
                      <a:pt x="74" y="70"/>
                    </a:lnTo>
                    <a:lnTo>
                      <a:pt x="141" y="70"/>
                    </a:lnTo>
                    <a:lnTo>
                      <a:pt x="141" y="70"/>
                    </a:lnTo>
                    <a:lnTo>
                      <a:pt x="149" y="70"/>
                    </a:lnTo>
                    <a:lnTo>
                      <a:pt x="154" y="71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72" y="9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7" name="Freeform 324"/>
              <p:cNvSpPr>
                <a:spLocks/>
              </p:cNvSpPr>
              <p:nvPr/>
            </p:nvSpPr>
            <p:spPr bwMode="auto">
              <a:xfrm>
                <a:off x="4536" y="2413"/>
                <a:ext cx="70" cy="33"/>
              </a:xfrm>
              <a:custGeom>
                <a:avLst/>
                <a:gdLst>
                  <a:gd name="T0" fmla="*/ 0 w 70"/>
                  <a:gd name="T1" fmla="*/ 0 h 33"/>
                  <a:gd name="T2" fmla="*/ 0 w 70"/>
                  <a:gd name="T3" fmla="*/ 13 h 33"/>
                  <a:gd name="T4" fmla="*/ 0 w 70"/>
                  <a:gd name="T5" fmla="*/ 13 h 33"/>
                  <a:gd name="T6" fmla="*/ 1 w 70"/>
                  <a:gd name="T7" fmla="*/ 18 h 33"/>
                  <a:gd name="T8" fmla="*/ 3 w 70"/>
                  <a:gd name="T9" fmla="*/ 23 h 33"/>
                  <a:gd name="T10" fmla="*/ 7 w 70"/>
                  <a:gd name="T11" fmla="*/ 29 h 33"/>
                  <a:gd name="T12" fmla="*/ 7 w 70"/>
                  <a:gd name="T13" fmla="*/ 29 h 33"/>
                  <a:gd name="T14" fmla="*/ 9 w 70"/>
                  <a:gd name="T15" fmla="*/ 30 h 33"/>
                  <a:gd name="T16" fmla="*/ 11 w 70"/>
                  <a:gd name="T17" fmla="*/ 32 h 33"/>
                  <a:gd name="T18" fmla="*/ 17 w 70"/>
                  <a:gd name="T19" fmla="*/ 33 h 33"/>
                  <a:gd name="T20" fmla="*/ 17 w 70"/>
                  <a:gd name="T21" fmla="*/ 33 h 33"/>
                  <a:gd name="T22" fmla="*/ 54 w 70"/>
                  <a:gd name="T23" fmla="*/ 33 h 33"/>
                  <a:gd name="T24" fmla="*/ 54 w 70"/>
                  <a:gd name="T25" fmla="*/ 33 h 33"/>
                  <a:gd name="T26" fmla="*/ 59 w 70"/>
                  <a:gd name="T27" fmla="*/ 32 h 33"/>
                  <a:gd name="T28" fmla="*/ 63 w 70"/>
                  <a:gd name="T29" fmla="*/ 29 h 33"/>
                  <a:gd name="T30" fmla="*/ 67 w 70"/>
                  <a:gd name="T31" fmla="*/ 23 h 33"/>
                  <a:gd name="T32" fmla="*/ 67 w 70"/>
                  <a:gd name="T33" fmla="*/ 23 h 33"/>
                  <a:gd name="T34" fmla="*/ 69 w 70"/>
                  <a:gd name="T35" fmla="*/ 18 h 33"/>
                  <a:gd name="T36" fmla="*/ 70 w 70"/>
                  <a:gd name="T37" fmla="*/ 13 h 33"/>
                  <a:gd name="T38" fmla="*/ 70 w 70"/>
                  <a:gd name="T3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33">
                    <a:moveTo>
                      <a:pt x="0" y="0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30"/>
                    </a:lnTo>
                    <a:lnTo>
                      <a:pt x="11" y="32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9" y="32"/>
                    </a:lnTo>
                    <a:lnTo>
                      <a:pt x="63" y="29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69" y="18"/>
                    </a:lnTo>
                    <a:lnTo>
                      <a:pt x="70" y="13"/>
                    </a:lnTo>
                    <a:lnTo>
                      <a:pt x="7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8" name="Line 325"/>
              <p:cNvSpPr>
                <a:spLocks noChangeShapeType="1"/>
              </p:cNvSpPr>
              <p:nvPr/>
            </p:nvSpPr>
            <p:spPr bwMode="auto">
              <a:xfrm>
                <a:off x="4548" y="2425"/>
                <a:ext cx="14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9" name="Freeform 326"/>
              <p:cNvSpPr>
                <a:spLocks/>
              </p:cNvSpPr>
              <p:nvPr/>
            </p:nvSpPr>
            <p:spPr bwMode="auto">
              <a:xfrm>
                <a:off x="4501" y="2231"/>
                <a:ext cx="140" cy="175"/>
              </a:xfrm>
              <a:custGeom>
                <a:avLst/>
                <a:gdLst>
                  <a:gd name="T0" fmla="*/ 35 w 140"/>
                  <a:gd name="T1" fmla="*/ 154 h 175"/>
                  <a:gd name="T2" fmla="*/ 35 w 140"/>
                  <a:gd name="T3" fmla="*/ 154 h 175"/>
                  <a:gd name="T4" fmla="*/ 34 w 140"/>
                  <a:gd name="T5" fmla="*/ 147 h 175"/>
                  <a:gd name="T6" fmla="*/ 30 w 140"/>
                  <a:gd name="T7" fmla="*/ 139 h 175"/>
                  <a:gd name="T8" fmla="*/ 18 w 140"/>
                  <a:gd name="T9" fmla="*/ 116 h 175"/>
                  <a:gd name="T10" fmla="*/ 11 w 140"/>
                  <a:gd name="T11" fmla="*/ 104 h 175"/>
                  <a:gd name="T12" fmla="*/ 6 w 140"/>
                  <a:gd name="T13" fmla="*/ 92 h 175"/>
                  <a:gd name="T14" fmla="*/ 2 w 140"/>
                  <a:gd name="T15" fmla="*/ 80 h 175"/>
                  <a:gd name="T16" fmla="*/ 1 w 140"/>
                  <a:gd name="T17" fmla="*/ 75 h 175"/>
                  <a:gd name="T18" fmla="*/ 0 w 140"/>
                  <a:gd name="T19" fmla="*/ 70 h 175"/>
                  <a:gd name="T20" fmla="*/ 0 w 140"/>
                  <a:gd name="T21" fmla="*/ 70 h 175"/>
                  <a:gd name="T22" fmla="*/ 1 w 140"/>
                  <a:gd name="T23" fmla="*/ 63 h 175"/>
                  <a:gd name="T24" fmla="*/ 2 w 140"/>
                  <a:gd name="T25" fmla="*/ 56 h 175"/>
                  <a:gd name="T26" fmla="*/ 3 w 140"/>
                  <a:gd name="T27" fmla="*/ 49 h 175"/>
                  <a:gd name="T28" fmla="*/ 6 w 140"/>
                  <a:gd name="T29" fmla="*/ 43 h 175"/>
                  <a:gd name="T30" fmla="*/ 8 w 140"/>
                  <a:gd name="T31" fmla="*/ 37 h 175"/>
                  <a:gd name="T32" fmla="*/ 12 w 140"/>
                  <a:gd name="T33" fmla="*/ 31 h 175"/>
                  <a:gd name="T34" fmla="*/ 17 w 140"/>
                  <a:gd name="T35" fmla="*/ 26 h 175"/>
                  <a:gd name="T36" fmla="*/ 21 w 140"/>
                  <a:gd name="T37" fmla="*/ 21 h 175"/>
                  <a:gd name="T38" fmla="*/ 26 w 140"/>
                  <a:gd name="T39" fmla="*/ 16 h 175"/>
                  <a:gd name="T40" fmla="*/ 31 w 140"/>
                  <a:gd name="T41" fmla="*/ 12 h 175"/>
                  <a:gd name="T42" fmla="*/ 37 w 140"/>
                  <a:gd name="T43" fmla="*/ 8 h 175"/>
                  <a:gd name="T44" fmla="*/ 43 w 140"/>
                  <a:gd name="T45" fmla="*/ 5 h 175"/>
                  <a:gd name="T46" fmla="*/ 49 w 140"/>
                  <a:gd name="T47" fmla="*/ 3 h 175"/>
                  <a:gd name="T48" fmla="*/ 56 w 140"/>
                  <a:gd name="T49" fmla="*/ 1 h 175"/>
                  <a:gd name="T50" fmla="*/ 63 w 140"/>
                  <a:gd name="T51" fmla="*/ 0 h 175"/>
                  <a:gd name="T52" fmla="*/ 70 w 140"/>
                  <a:gd name="T53" fmla="*/ 0 h 175"/>
                  <a:gd name="T54" fmla="*/ 70 w 140"/>
                  <a:gd name="T55" fmla="*/ 0 h 175"/>
                  <a:gd name="T56" fmla="*/ 77 w 140"/>
                  <a:gd name="T57" fmla="*/ 0 h 175"/>
                  <a:gd name="T58" fmla="*/ 84 w 140"/>
                  <a:gd name="T59" fmla="*/ 1 h 175"/>
                  <a:gd name="T60" fmla="*/ 91 w 140"/>
                  <a:gd name="T61" fmla="*/ 3 h 175"/>
                  <a:gd name="T62" fmla="*/ 98 w 140"/>
                  <a:gd name="T63" fmla="*/ 5 h 175"/>
                  <a:gd name="T64" fmla="*/ 103 w 140"/>
                  <a:gd name="T65" fmla="*/ 8 h 175"/>
                  <a:gd name="T66" fmla="*/ 109 w 140"/>
                  <a:gd name="T67" fmla="*/ 12 h 175"/>
                  <a:gd name="T68" fmla="*/ 114 w 140"/>
                  <a:gd name="T69" fmla="*/ 16 h 175"/>
                  <a:gd name="T70" fmla="*/ 119 w 140"/>
                  <a:gd name="T71" fmla="*/ 21 h 175"/>
                  <a:gd name="T72" fmla="*/ 125 w 140"/>
                  <a:gd name="T73" fmla="*/ 26 h 175"/>
                  <a:gd name="T74" fmla="*/ 128 w 140"/>
                  <a:gd name="T75" fmla="*/ 31 h 175"/>
                  <a:gd name="T76" fmla="*/ 132 w 140"/>
                  <a:gd name="T77" fmla="*/ 37 h 175"/>
                  <a:gd name="T78" fmla="*/ 135 w 140"/>
                  <a:gd name="T79" fmla="*/ 43 h 175"/>
                  <a:gd name="T80" fmla="*/ 137 w 140"/>
                  <a:gd name="T81" fmla="*/ 49 h 175"/>
                  <a:gd name="T82" fmla="*/ 139 w 140"/>
                  <a:gd name="T83" fmla="*/ 56 h 175"/>
                  <a:gd name="T84" fmla="*/ 140 w 140"/>
                  <a:gd name="T85" fmla="*/ 63 h 175"/>
                  <a:gd name="T86" fmla="*/ 140 w 140"/>
                  <a:gd name="T87" fmla="*/ 70 h 175"/>
                  <a:gd name="T88" fmla="*/ 140 w 140"/>
                  <a:gd name="T89" fmla="*/ 70 h 175"/>
                  <a:gd name="T90" fmla="*/ 140 w 140"/>
                  <a:gd name="T91" fmla="*/ 75 h 175"/>
                  <a:gd name="T92" fmla="*/ 139 w 140"/>
                  <a:gd name="T93" fmla="*/ 80 h 175"/>
                  <a:gd name="T94" fmla="*/ 135 w 140"/>
                  <a:gd name="T95" fmla="*/ 93 h 175"/>
                  <a:gd name="T96" fmla="*/ 129 w 140"/>
                  <a:gd name="T97" fmla="*/ 106 h 175"/>
                  <a:gd name="T98" fmla="*/ 122 w 140"/>
                  <a:gd name="T99" fmla="*/ 118 h 175"/>
                  <a:gd name="T100" fmla="*/ 110 w 140"/>
                  <a:gd name="T101" fmla="*/ 142 h 175"/>
                  <a:gd name="T102" fmla="*/ 106 w 140"/>
                  <a:gd name="T103" fmla="*/ 151 h 175"/>
                  <a:gd name="T104" fmla="*/ 105 w 140"/>
                  <a:gd name="T105" fmla="*/ 157 h 175"/>
                  <a:gd name="T106" fmla="*/ 105 w 140"/>
                  <a:gd name="T107" fmla="*/ 157 h 175"/>
                  <a:gd name="T108" fmla="*/ 105 w 140"/>
                  <a:gd name="T109" fmla="*/ 175 h 175"/>
                  <a:gd name="T110" fmla="*/ 35 w 140"/>
                  <a:gd name="T111" fmla="*/ 175 h 175"/>
                  <a:gd name="T112" fmla="*/ 35 w 140"/>
                  <a:gd name="T113" fmla="*/ 175 h 175"/>
                  <a:gd name="T114" fmla="*/ 35 w 140"/>
                  <a:gd name="T115" fmla="*/ 154 h 175"/>
                  <a:gd name="T116" fmla="*/ 35 w 140"/>
                  <a:gd name="T117" fmla="*/ 15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0" h="175">
                    <a:moveTo>
                      <a:pt x="35" y="154"/>
                    </a:moveTo>
                    <a:lnTo>
                      <a:pt x="35" y="154"/>
                    </a:lnTo>
                    <a:lnTo>
                      <a:pt x="34" y="147"/>
                    </a:lnTo>
                    <a:lnTo>
                      <a:pt x="30" y="139"/>
                    </a:lnTo>
                    <a:lnTo>
                      <a:pt x="18" y="116"/>
                    </a:lnTo>
                    <a:lnTo>
                      <a:pt x="11" y="104"/>
                    </a:lnTo>
                    <a:lnTo>
                      <a:pt x="6" y="92"/>
                    </a:lnTo>
                    <a:lnTo>
                      <a:pt x="2" y="80"/>
                    </a:lnTo>
                    <a:lnTo>
                      <a:pt x="1" y="75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8" y="37"/>
                    </a:lnTo>
                    <a:lnTo>
                      <a:pt x="12" y="31"/>
                    </a:lnTo>
                    <a:lnTo>
                      <a:pt x="17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2"/>
                    </a:lnTo>
                    <a:lnTo>
                      <a:pt x="37" y="8"/>
                    </a:lnTo>
                    <a:lnTo>
                      <a:pt x="43" y="5"/>
                    </a:lnTo>
                    <a:lnTo>
                      <a:pt x="49" y="3"/>
                    </a:lnTo>
                    <a:lnTo>
                      <a:pt x="56" y="1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1"/>
                    </a:lnTo>
                    <a:lnTo>
                      <a:pt x="91" y="3"/>
                    </a:lnTo>
                    <a:lnTo>
                      <a:pt x="98" y="5"/>
                    </a:lnTo>
                    <a:lnTo>
                      <a:pt x="103" y="8"/>
                    </a:lnTo>
                    <a:lnTo>
                      <a:pt x="109" y="12"/>
                    </a:lnTo>
                    <a:lnTo>
                      <a:pt x="114" y="16"/>
                    </a:lnTo>
                    <a:lnTo>
                      <a:pt x="119" y="21"/>
                    </a:lnTo>
                    <a:lnTo>
                      <a:pt x="125" y="26"/>
                    </a:lnTo>
                    <a:lnTo>
                      <a:pt x="128" y="31"/>
                    </a:lnTo>
                    <a:lnTo>
                      <a:pt x="132" y="37"/>
                    </a:lnTo>
                    <a:lnTo>
                      <a:pt x="135" y="43"/>
                    </a:lnTo>
                    <a:lnTo>
                      <a:pt x="137" y="49"/>
                    </a:lnTo>
                    <a:lnTo>
                      <a:pt x="139" y="56"/>
                    </a:lnTo>
                    <a:lnTo>
                      <a:pt x="140" y="63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40" y="75"/>
                    </a:lnTo>
                    <a:lnTo>
                      <a:pt x="139" y="80"/>
                    </a:lnTo>
                    <a:lnTo>
                      <a:pt x="135" y="93"/>
                    </a:lnTo>
                    <a:lnTo>
                      <a:pt x="129" y="106"/>
                    </a:lnTo>
                    <a:lnTo>
                      <a:pt x="122" y="118"/>
                    </a:lnTo>
                    <a:lnTo>
                      <a:pt x="110" y="142"/>
                    </a:lnTo>
                    <a:lnTo>
                      <a:pt x="106" y="151"/>
                    </a:lnTo>
                    <a:lnTo>
                      <a:pt x="105" y="157"/>
                    </a:lnTo>
                    <a:lnTo>
                      <a:pt x="105" y="157"/>
                    </a:lnTo>
                    <a:lnTo>
                      <a:pt x="105" y="175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35" y="154"/>
                    </a:lnTo>
                    <a:lnTo>
                      <a:pt x="35" y="1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0" name="Freeform 327"/>
              <p:cNvSpPr>
                <a:spLocks/>
              </p:cNvSpPr>
              <p:nvPr/>
            </p:nvSpPr>
            <p:spPr bwMode="auto">
              <a:xfrm>
                <a:off x="4545" y="2265"/>
                <a:ext cx="52" cy="125"/>
              </a:xfrm>
              <a:custGeom>
                <a:avLst/>
                <a:gdLst>
                  <a:gd name="T0" fmla="*/ 24 w 52"/>
                  <a:gd name="T1" fmla="*/ 36 h 125"/>
                  <a:gd name="T2" fmla="*/ 24 w 52"/>
                  <a:gd name="T3" fmla="*/ 97 h 125"/>
                  <a:gd name="T4" fmla="*/ 24 w 52"/>
                  <a:gd name="T5" fmla="*/ 97 h 125"/>
                  <a:gd name="T6" fmla="*/ 23 w 52"/>
                  <a:gd name="T7" fmla="*/ 103 h 125"/>
                  <a:gd name="T8" fmla="*/ 22 w 52"/>
                  <a:gd name="T9" fmla="*/ 109 h 125"/>
                  <a:gd name="T10" fmla="*/ 20 w 52"/>
                  <a:gd name="T11" fmla="*/ 113 h 125"/>
                  <a:gd name="T12" fmla="*/ 18 w 52"/>
                  <a:gd name="T13" fmla="*/ 117 h 125"/>
                  <a:gd name="T14" fmla="*/ 18 w 52"/>
                  <a:gd name="T15" fmla="*/ 117 h 125"/>
                  <a:gd name="T16" fmla="*/ 17 w 52"/>
                  <a:gd name="T17" fmla="*/ 119 h 125"/>
                  <a:gd name="T18" fmla="*/ 17 w 52"/>
                  <a:gd name="T19" fmla="*/ 120 h 125"/>
                  <a:gd name="T20" fmla="*/ 17 w 52"/>
                  <a:gd name="T21" fmla="*/ 122 h 125"/>
                  <a:gd name="T22" fmla="*/ 18 w 52"/>
                  <a:gd name="T23" fmla="*/ 124 h 125"/>
                  <a:gd name="T24" fmla="*/ 18 w 52"/>
                  <a:gd name="T25" fmla="*/ 124 h 125"/>
                  <a:gd name="T26" fmla="*/ 20 w 52"/>
                  <a:gd name="T27" fmla="*/ 125 h 125"/>
                  <a:gd name="T28" fmla="*/ 21 w 52"/>
                  <a:gd name="T29" fmla="*/ 125 h 125"/>
                  <a:gd name="T30" fmla="*/ 21 w 52"/>
                  <a:gd name="T31" fmla="*/ 125 h 125"/>
                  <a:gd name="T32" fmla="*/ 23 w 52"/>
                  <a:gd name="T33" fmla="*/ 125 h 125"/>
                  <a:gd name="T34" fmla="*/ 25 w 52"/>
                  <a:gd name="T35" fmla="*/ 123 h 125"/>
                  <a:gd name="T36" fmla="*/ 25 w 52"/>
                  <a:gd name="T37" fmla="*/ 123 h 125"/>
                  <a:gd name="T38" fmla="*/ 28 w 52"/>
                  <a:gd name="T39" fmla="*/ 118 h 125"/>
                  <a:gd name="T40" fmla="*/ 31 w 52"/>
                  <a:gd name="T41" fmla="*/ 112 h 125"/>
                  <a:gd name="T42" fmla="*/ 33 w 52"/>
                  <a:gd name="T43" fmla="*/ 105 h 125"/>
                  <a:gd name="T44" fmla="*/ 33 w 52"/>
                  <a:gd name="T45" fmla="*/ 97 h 125"/>
                  <a:gd name="T46" fmla="*/ 33 w 52"/>
                  <a:gd name="T47" fmla="*/ 83 h 125"/>
                  <a:gd name="T48" fmla="*/ 33 w 52"/>
                  <a:gd name="T49" fmla="*/ 83 h 125"/>
                  <a:gd name="T50" fmla="*/ 37 w 52"/>
                  <a:gd name="T51" fmla="*/ 81 h 125"/>
                  <a:gd name="T52" fmla="*/ 40 w 52"/>
                  <a:gd name="T53" fmla="*/ 78 h 125"/>
                  <a:gd name="T54" fmla="*/ 44 w 52"/>
                  <a:gd name="T55" fmla="*/ 75 h 125"/>
                  <a:gd name="T56" fmla="*/ 47 w 52"/>
                  <a:gd name="T57" fmla="*/ 71 h 125"/>
                  <a:gd name="T58" fmla="*/ 49 w 52"/>
                  <a:gd name="T59" fmla="*/ 67 h 125"/>
                  <a:gd name="T60" fmla="*/ 51 w 52"/>
                  <a:gd name="T61" fmla="*/ 62 h 125"/>
                  <a:gd name="T62" fmla="*/ 52 w 52"/>
                  <a:gd name="T63" fmla="*/ 56 h 125"/>
                  <a:gd name="T64" fmla="*/ 52 w 52"/>
                  <a:gd name="T65" fmla="*/ 51 h 125"/>
                  <a:gd name="T66" fmla="*/ 52 w 52"/>
                  <a:gd name="T67" fmla="*/ 51 h 125"/>
                  <a:gd name="T68" fmla="*/ 51 w 52"/>
                  <a:gd name="T69" fmla="*/ 45 h 125"/>
                  <a:gd name="T70" fmla="*/ 49 w 52"/>
                  <a:gd name="T71" fmla="*/ 38 h 125"/>
                  <a:gd name="T72" fmla="*/ 46 w 52"/>
                  <a:gd name="T73" fmla="*/ 32 h 125"/>
                  <a:gd name="T74" fmla="*/ 42 w 52"/>
                  <a:gd name="T75" fmla="*/ 25 h 125"/>
                  <a:gd name="T76" fmla="*/ 35 w 52"/>
                  <a:gd name="T77" fmla="*/ 12 h 125"/>
                  <a:gd name="T78" fmla="*/ 32 w 52"/>
                  <a:gd name="T79" fmla="*/ 6 h 125"/>
                  <a:gd name="T80" fmla="*/ 30 w 52"/>
                  <a:gd name="T81" fmla="*/ 0 h 125"/>
                  <a:gd name="T82" fmla="*/ 30 w 52"/>
                  <a:gd name="T83" fmla="*/ 0 h 125"/>
                  <a:gd name="T84" fmla="*/ 25 w 52"/>
                  <a:gd name="T85" fmla="*/ 4 h 125"/>
                  <a:gd name="T86" fmla="*/ 20 w 52"/>
                  <a:gd name="T87" fmla="*/ 9 h 125"/>
                  <a:gd name="T88" fmla="*/ 15 w 52"/>
                  <a:gd name="T89" fmla="*/ 15 h 125"/>
                  <a:gd name="T90" fmla="*/ 10 w 52"/>
                  <a:gd name="T91" fmla="*/ 22 h 125"/>
                  <a:gd name="T92" fmla="*/ 6 w 52"/>
                  <a:gd name="T93" fmla="*/ 30 h 125"/>
                  <a:gd name="T94" fmla="*/ 3 w 52"/>
                  <a:gd name="T95" fmla="*/ 37 h 125"/>
                  <a:gd name="T96" fmla="*/ 1 w 52"/>
                  <a:gd name="T97" fmla="*/ 44 h 125"/>
                  <a:gd name="T98" fmla="*/ 0 w 52"/>
                  <a:gd name="T99" fmla="*/ 51 h 125"/>
                  <a:gd name="T100" fmla="*/ 0 w 52"/>
                  <a:gd name="T101" fmla="*/ 51 h 125"/>
                  <a:gd name="T102" fmla="*/ 1 w 52"/>
                  <a:gd name="T103" fmla="*/ 56 h 125"/>
                  <a:gd name="T104" fmla="*/ 2 w 52"/>
                  <a:gd name="T105" fmla="*/ 62 h 125"/>
                  <a:gd name="T106" fmla="*/ 3 w 52"/>
                  <a:gd name="T107" fmla="*/ 67 h 125"/>
                  <a:gd name="T108" fmla="*/ 5 w 52"/>
                  <a:gd name="T109" fmla="*/ 71 h 125"/>
                  <a:gd name="T110" fmla="*/ 9 w 52"/>
                  <a:gd name="T111" fmla="*/ 75 h 125"/>
                  <a:gd name="T112" fmla="*/ 12 w 52"/>
                  <a:gd name="T113" fmla="*/ 78 h 125"/>
                  <a:gd name="T114" fmla="*/ 15 w 52"/>
                  <a:gd name="T115" fmla="*/ 81 h 125"/>
                  <a:gd name="T116" fmla="*/ 19 w 52"/>
                  <a:gd name="T117" fmla="*/ 8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" h="125">
                    <a:moveTo>
                      <a:pt x="24" y="36"/>
                    </a:moveTo>
                    <a:lnTo>
                      <a:pt x="24" y="97"/>
                    </a:lnTo>
                    <a:lnTo>
                      <a:pt x="24" y="97"/>
                    </a:lnTo>
                    <a:lnTo>
                      <a:pt x="23" y="103"/>
                    </a:lnTo>
                    <a:lnTo>
                      <a:pt x="22" y="109"/>
                    </a:lnTo>
                    <a:lnTo>
                      <a:pt x="20" y="113"/>
                    </a:lnTo>
                    <a:lnTo>
                      <a:pt x="18" y="117"/>
                    </a:lnTo>
                    <a:lnTo>
                      <a:pt x="18" y="117"/>
                    </a:lnTo>
                    <a:lnTo>
                      <a:pt x="17" y="119"/>
                    </a:lnTo>
                    <a:lnTo>
                      <a:pt x="17" y="120"/>
                    </a:lnTo>
                    <a:lnTo>
                      <a:pt x="17" y="122"/>
                    </a:lnTo>
                    <a:lnTo>
                      <a:pt x="18" y="124"/>
                    </a:lnTo>
                    <a:lnTo>
                      <a:pt x="18" y="124"/>
                    </a:lnTo>
                    <a:lnTo>
                      <a:pt x="20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3" y="125"/>
                    </a:lnTo>
                    <a:lnTo>
                      <a:pt x="25" y="123"/>
                    </a:lnTo>
                    <a:lnTo>
                      <a:pt x="25" y="123"/>
                    </a:lnTo>
                    <a:lnTo>
                      <a:pt x="28" y="118"/>
                    </a:lnTo>
                    <a:lnTo>
                      <a:pt x="31" y="112"/>
                    </a:lnTo>
                    <a:lnTo>
                      <a:pt x="33" y="105"/>
                    </a:lnTo>
                    <a:lnTo>
                      <a:pt x="33" y="97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7" y="81"/>
                    </a:lnTo>
                    <a:lnTo>
                      <a:pt x="40" y="78"/>
                    </a:lnTo>
                    <a:lnTo>
                      <a:pt x="44" y="75"/>
                    </a:lnTo>
                    <a:lnTo>
                      <a:pt x="47" y="71"/>
                    </a:lnTo>
                    <a:lnTo>
                      <a:pt x="49" y="67"/>
                    </a:lnTo>
                    <a:lnTo>
                      <a:pt x="51" y="62"/>
                    </a:lnTo>
                    <a:lnTo>
                      <a:pt x="52" y="56"/>
                    </a:lnTo>
                    <a:lnTo>
                      <a:pt x="52" y="51"/>
                    </a:lnTo>
                    <a:lnTo>
                      <a:pt x="52" y="51"/>
                    </a:lnTo>
                    <a:lnTo>
                      <a:pt x="51" y="45"/>
                    </a:lnTo>
                    <a:lnTo>
                      <a:pt x="49" y="38"/>
                    </a:lnTo>
                    <a:lnTo>
                      <a:pt x="46" y="32"/>
                    </a:lnTo>
                    <a:lnTo>
                      <a:pt x="42" y="25"/>
                    </a:lnTo>
                    <a:lnTo>
                      <a:pt x="35" y="12"/>
                    </a:lnTo>
                    <a:lnTo>
                      <a:pt x="32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6" y="30"/>
                    </a:lnTo>
                    <a:lnTo>
                      <a:pt x="3" y="37"/>
                    </a:lnTo>
                    <a:lnTo>
                      <a:pt x="1" y="4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3" y="67"/>
                    </a:lnTo>
                    <a:lnTo>
                      <a:pt x="5" y="71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1" name="Freeform 328"/>
              <p:cNvSpPr>
                <a:spLocks/>
              </p:cNvSpPr>
              <p:nvPr/>
            </p:nvSpPr>
            <p:spPr bwMode="auto">
              <a:xfrm>
                <a:off x="4559" y="2451"/>
                <a:ext cx="25" cy="9"/>
              </a:xfrm>
              <a:custGeom>
                <a:avLst/>
                <a:gdLst>
                  <a:gd name="T0" fmla="*/ 25 w 25"/>
                  <a:gd name="T1" fmla="*/ 0 h 9"/>
                  <a:gd name="T2" fmla="*/ 25 w 25"/>
                  <a:gd name="T3" fmla="*/ 0 h 9"/>
                  <a:gd name="T4" fmla="*/ 24 w 25"/>
                  <a:gd name="T5" fmla="*/ 2 h 9"/>
                  <a:gd name="T6" fmla="*/ 22 w 25"/>
                  <a:gd name="T7" fmla="*/ 5 h 9"/>
                  <a:gd name="T8" fmla="*/ 17 w 25"/>
                  <a:gd name="T9" fmla="*/ 8 h 9"/>
                  <a:gd name="T10" fmla="*/ 15 w 25"/>
                  <a:gd name="T11" fmla="*/ 9 h 9"/>
                  <a:gd name="T12" fmla="*/ 12 w 25"/>
                  <a:gd name="T13" fmla="*/ 9 h 9"/>
                  <a:gd name="T14" fmla="*/ 12 w 25"/>
                  <a:gd name="T15" fmla="*/ 9 h 9"/>
                  <a:gd name="T16" fmla="*/ 9 w 25"/>
                  <a:gd name="T17" fmla="*/ 9 h 9"/>
                  <a:gd name="T18" fmla="*/ 7 w 25"/>
                  <a:gd name="T19" fmla="*/ 8 h 9"/>
                  <a:gd name="T20" fmla="*/ 3 w 25"/>
                  <a:gd name="T21" fmla="*/ 5 h 9"/>
                  <a:gd name="T22" fmla="*/ 0 w 25"/>
                  <a:gd name="T23" fmla="*/ 2 h 9"/>
                  <a:gd name="T24" fmla="*/ 0 w 25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9">
                    <a:moveTo>
                      <a:pt x="25" y="0"/>
                    </a:moveTo>
                    <a:lnTo>
                      <a:pt x="25" y="0"/>
                    </a:lnTo>
                    <a:lnTo>
                      <a:pt x="24" y="2"/>
                    </a:lnTo>
                    <a:lnTo>
                      <a:pt x="22" y="5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2" name="Freeform 329"/>
              <p:cNvSpPr>
                <a:spLocks/>
              </p:cNvSpPr>
              <p:nvPr/>
            </p:nvSpPr>
            <p:spPr bwMode="auto">
              <a:xfrm>
                <a:off x="3959" y="2454"/>
                <a:ext cx="271" cy="232"/>
              </a:xfrm>
              <a:custGeom>
                <a:avLst/>
                <a:gdLst>
                  <a:gd name="T0" fmla="*/ 135 w 271"/>
                  <a:gd name="T1" fmla="*/ 0 h 232"/>
                  <a:gd name="T2" fmla="*/ 0 w 271"/>
                  <a:gd name="T3" fmla="*/ 129 h 232"/>
                  <a:gd name="T4" fmla="*/ 16 w 271"/>
                  <a:gd name="T5" fmla="*/ 145 h 232"/>
                  <a:gd name="T6" fmla="*/ 22 w 271"/>
                  <a:gd name="T7" fmla="*/ 139 h 232"/>
                  <a:gd name="T8" fmla="*/ 22 w 271"/>
                  <a:gd name="T9" fmla="*/ 232 h 232"/>
                  <a:gd name="T10" fmla="*/ 30 w 271"/>
                  <a:gd name="T11" fmla="*/ 232 h 232"/>
                  <a:gd name="T12" fmla="*/ 84 w 271"/>
                  <a:gd name="T13" fmla="*/ 179 h 232"/>
                  <a:gd name="T14" fmla="*/ 84 w 271"/>
                  <a:gd name="T15" fmla="*/ 179 h 232"/>
                  <a:gd name="T16" fmla="*/ 80 w 271"/>
                  <a:gd name="T17" fmla="*/ 171 h 232"/>
                  <a:gd name="T18" fmla="*/ 76 w 271"/>
                  <a:gd name="T19" fmla="*/ 163 h 232"/>
                  <a:gd name="T20" fmla="*/ 74 w 271"/>
                  <a:gd name="T21" fmla="*/ 153 h 232"/>
                  <a:gd name="T22" fmla="*/ 74 w 271"/>
                  <a:gd name="T23" fmla="*/ 144 h 232"/>
                  <a:gd name="T24" fmla="*/ 74 w 271"/>
                  <a:gd name="T25" fmla="*/ 144 h 232"/>
                  <a:gd name="T26" fmla="*/ 74 w 271"/>
                  <a:gd name="T27" fmla="*/ 138 h 232"/>
                  <a:gd name="T28" fmla="*/ 75 w 271"/>
                  <a:gd name="T29" fmla="*/ 132 h 232"/>
                  <a:gd name="T30" fmla="*/ 78 w 271"/>
                  <a:gd name="T31" fmla="*/ 120 h 232"/>
                  <a:gd name="T32" fmla="*/ 84 w 271"/>
                  <a:gd name="T33" fmla="*/ 109 h 232"/>
                  <a:gd name="T34" fmla="*/ 92 w 271"/>
                  <a:gd name="T35" fmla="*/ 101 h 232"/>
                  <a:gd name="T36" fmla="*/ 101 w 271"/>
                  <a:gd name="T37" fmla="*/ 93 h 232"/>
                  <a:gd name="T38" fmla="*/ 111 w 271"/>
                  <a:gd name="T39" fmla="*/ 88 h 232"/>
                  <a:gd name="T40" fmla="*/ 122 w 271"/>
                  <a:gd name="T41" fmla="*/ 83 h 232"/>
                  <a:gd name="T42" fmla="*/ 129 w 271"/>
                  <a:gd name="T43" fmla="*/ 82 h 232"/>
                  <a:gd name="T44" fmla="*/ 135 w 271"/>
                  <a:gd name="T45" fmla="*/ 82 h 232"/>
                  <a:gd name="T46" fmla="*/ 135 w 271"/>
                  <a:gd name="T47" fmla="*/ 82 h 232"/>
                  <a:gd name="T48" fmla="*/ 141 w 271"/>
                  <a:gd name="T49" fmla="*/ 82 h 232"/>
                  <a:gd name="T50" fmla="*/ 147 w 271"/>
                  <a:gd name="T51" fmla="*/ 83 h 232"/>
                  <a:gd name="T52" fmla="*/ 160 w 271"/>
                  <a:gd name="T53" fmla="*/ 88 h 232"/>
                  <a:gd name="T54" fmla="*/ 170 w 271"/>
                  <a:gd name="T55" fmla="*/ 93 h 232"/>
                  <a:gd name="T56" fmla="*/ 179 w 271"/>
                  <a:gd name="T57" fmla="*/ 101 h 232"/>
                  <a:gd name="T58" fmla="*/ 186 w 271"/>
                  <a:gd name="T59" fmla="*/ 109 h 232"/>
                  <a:gd name="T60" fmla="*/ 191 w 271"/>
                  <a:gd name="T61" fmla="*/ 120 h 232"/>
                  <a:gd name="T62" fmla="*/ 195 w 271"/>
                  <a:gd name="T63" fmla="*/ 132 h 232"/>
                  <a:gd name="T64" fmla="*/ 197 w 271"/>
                  <a:gd name="T65" fmla="*/ 138 h 232"/>
                  <a:gd name="T66" fmla="*/ 197 w 271"/>
                  <a:gd name="T67" fmla="*/ 144 h 232"/>
                  <a:gd name="T68" fmla="*/ 197 w 271"/>
                  <a:gd name="T69" fmla="*/ 144 h 232"/>
                  <a:gd name="T70" fmla="*/ 197 w 271"/>
                  <a:gd name="T71" fmla="*/ 150 h 232"/>
                  <a:gd name="T72" fmla="*/ 195 w 271"/>
                  <a:gd name="T73" fmla="*/ 156 h 232"/>
                  <a:gd name="T74" fmla="*/ 191 w 271"/>
                  <a:gd name="T75" fmla="*/ 168 h 232"/>
                  <a:gd name="T76" fmla="*/ 186 w 271"/>
                  <a:gd name="T77" fmla="*/ 178 h 232"/>
                  <a:gd name="T78" fmla="*/ 179 w 271"/>
                  <a:gd name="T79" fmla="*/ 187 h 232"/>
                  <a:gd name="T80" fmla="*/ 170 w 271"/>
                  <a:gd name="T81" fmla="*/ 195 h 232"/>
                  <a:gd name="T82" fmla="*/ 160 w 271"/>
                  <a:gd name="T83" fmla="*/ 201 h 232"/>
                  <a:gd name="T84" fmla="*/ 147 w 271"/>
                  <a:gd name="T85" fmla="*/ 204 h 232"/>
                  <a:gd name="T86" fmla="*/ 141 w 271"/>
                  <a:gd name="T87" fmla="*/ 205 h 232"/>
                  <a:gd name="T88" fmla="*/ 135 w 271"/>
                  <a:gd name="T89" fmla="*/ 206 h 232"/>
                  <a:gd name="T90" fmla="*/ 135 w 271"/>
                  <a:gd name="T91" fmla="*/ 206 h 232"/>
                  <a:gd name="T92" fmla="*/ 126 w 271"/>
                  <a:gd name="T93" fmla="*/ 205 h 232"/>
                  <a:gd name="T94" fmla="*/ 116 w 271"/>
                  <a:gd name="T95" fmla="*/ 203 h 232"/>
                  <a:gd name="T96" fmla="*/ 108 w 271"/>
                  <a:gd name="T97" fmla="*/ 200 h 232"/>
                  <a:gd name="T98" fmla="*/ 100 w 271"/>
                  <a:gd name="T99" fmla="*/ 195 h 232"/>
                  <a:gd name="T100" fmla="*/ 64 w 271"/>
                  <a:gd name="T101" fmla="*/ 232 h 232"/>
                  <a:gd name="T102" fmla="*/ 248 w 271"/>
                  <a:gd name="T103" fmla="*/ 232 h 232"/>
                  <a:gd name="T104" fmla="*/ 248 w 271"/>
                  <a:gd name="T105" fmla="*/ 139 h 232"/>
                  <a:gd name="T106" fmla="*/ 254 w 271"/>
                  <a:gd name="T107" fmla="*/ 145 h 232"/>
                  <a:gd name="T108" fmla="*/ 271 w 271"/>
                  <a:gd name="T109" fmla="*/ 129 h 232"/>
                  <a:gd name="T110" fmla="*/ 135 w 271"/>
                  <a:gd name="T1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1" h="232">
                    <a:moveTo>
                      <a:pt x="135" y="0"/>
                    </a:moveTo>
                    <a:lnTo>
                      <a:pt x="0" y="129"/>
                    </a:lnTo>
                    <a:lnTo>
                      <a:pt x="16" y="145"/>
                    </a:lnTo>
                    <a:lnTo>
                      <a:pt x="22" y="139"/>
                    </a:lnTo>
                    <a:lnTo>
                      <a:pt x="22" y="232"/>
                    </a:lnTo>
                    <a:lnTo>
                      <a:pt x="30" y="232"/>
                    </a:lnTo>
                    <a:lnTo>
                      <a:pt x="84" y="179"/>
                    </a:lnTo>
                    <a:lnTo>
                      <a:pt x="84" y="179"/>
                    </a:lnTo>
                    <a:lnTo>
                      <a:pt x="80" y="171"/>
                    </a:lnTo>
                    <a:lnTo>
                      <a:pt x="76" y="163"/>
                    </a:lnTo>
                    <a:lnTo>
                      <a:pt x="74" y="153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4" y="138"/>
                    </a:lnTo>
                    <a:lnTo>
                      <a:pt x="75" y="132"/>
                    </a:lnTo>
                    <a:lnTo>
                      <a:pt x="78" y="120"/>
                    </a:lnTo>
                    <a:lnTo>
                      <a:pt x="84" y="109"/>
                    </a:lnTo>
                    <a:lnTo>
                      <a:pt x="92" y="101"/>
                    </a:lnTo>
                    <a:lnTo>
                      <a:pt x="101" y="93"/>
                    </a:lnTo>
                    <a:lnTo>
                      <a:pt x="111" y="88"/>
                    </a:lnTo>
                    <a:lnTo>
                      <a:pt x="122" y="83"/>
                    </a:lnTo>
                    <a:lnTo>
                      <a:pt x="129" y="82"/>
                    </a:lnTo>
                    <a:lnTo>
                      <a:pt x="135" y="82"/>
                    </a:lnTo>
                    <a:lnTo>
                      <a:pt x="135" y="82"/>
                    </a:lnTo>
                    <a:lnTo>
                      <a:pt x="141" y="82"/>
                    </a:lnTo>
                    <a:lnTo>
                      <a:pt x="147" y="83"/>
                    </a:lnTo>
                    <a:lnTo>
                      <a:pt x="160" y="88"/>
                    </a:lnTo>
                    <a:lnTo>
                      <a:pt x="170" y="93"/>
                    </a:lnTo>
                    <a:lnTo>
                      <a:pt x="179" y="101"/>
                    </a:lnTo>
                    <a:lnTo>
                      <a:pt x="186" y="109"/>
                    </a:lnTo>
                    <a:lnTo>
                      <a:pt x="191" y="120"/>
                    </a:lnTo>
                    <a:lnTo>
                      <a:pt x="195" y="132"/>
                    </a:lnTo>
                    <a:lnTo>
                      <a:pt x="197" y="138"/>
                    </a:lnTo>
                    <a:lnTo>
                      <a:pt x="197" y="144"/>
                    </a:lnTo>
                    <a:lnTo>
                      <a:pt x="197" y="144"/>
                    </a:lnTo>
                    <a:lnTo>
                      <a:pt x="197" y="150"/>
                    </a:lnTo>
                    <a:lnTo>
                      <a:pt x="195" y="156"/>
                    </a:lnTo>
                    <a:lnTo>
                      <a:pt x="191" y="168"/>
                    </a:lnTo>
                    <a:lnTo>
                      <a:pt x="186" y="178"/>
                    </a:lnTo>
                    <a:lnTo>
                      <a:pt x="179" y="187"/>
                    </a:lnTo>
                    <a:lnTo>
                      <a:pt x="170" y="195"/>
                    </a:lnTo>
                    <a:lnTo>
                      <a:pt x="160" y="201"/>
                    </a:lnTo>
                    <a:lnTo>
                      <a:pt x="147" y="204"/>
                    </a:lnTo>
                    <a:lnTo>
                      <a:pt x="141" y="205"/>
                    </a:lnTo>
                    <a:lnTo>
                      <a:pt x="135" y="206"/>
                    </a:lnTo>
                    <a:lnTo>
                      <a:pt x="135" y="206"/>
                    </a:lnTo>
                    <a:lnTo>
                      <a:pt x="126" y="205"/>
                    </a:lnTo>
                    <a:lnTo>
                      <a:pt x="116" y="203"/>
                    </a:lnTo>
                    <a:lnTo>
                      <a:pt x="108" y="200"/>
                    </a:lnTo>
                    <a:lnTo>
                      <a:pt x="100" y="195"/>
                    </a:lnTo>
                    <a:lnTo>
                      <a:pt x="64" y="232"/>
                    </a:lnTo>
                    <a:lnTo>
                      <a:pt x="248" y="232"/>
                    </a:lnTo>
                    <a:lnTo>
                      <a:pt x="248" y="139"/>
                    </a:lnTo>
                    <a:lnTo>
                      <a:pt x="254" y="145"/>
                    </a:lnTo>
                    <a:lnTo>
                      <a:pt x="271" y="129"/>
                    </a:lnTo>
                    <a:lnTo>
                      <a:pt x="135" y="0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3" name="Freeform 330"/>
              <p:cNvSpPr>
                <a:spLocks/>
              </p:cNvSpPr>
              <p:nvPr/>
            </p:nvSpPr>
            <p:spPr bwMode="auto">
              <a:xfrm>
                <a:off x="4148" y="2483"/>
                <a:ext cx="38" cy="47"/>
              </a:xfrm>
              <a:custGeom>
                <a:avLst/>
                <a:gdLst>
                  <a:gd name="T0" fmla="*/ 38 w 38"/>
                  <a:gd name="T1" fmla="*/ 47 h 47"/>
                  <a:gd name="T2" fmla="*/ 38 w 38"/>
                  <a:gd name="T3" fmla="*/ 0 h 47"/>
                  <a:gd name="T4" fmla="*/ 0 w 38"/>
                  <a:gd name="T5" fmla="*/ 0 h 47"/>
                  <a:gd name="T6" fmla="*/ 0 w 38"/>
                  <a:gd name="T7" fmla="*/ 1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7">
                    <a:moveTo>
                      <a:pt x="38" y="47"/>
                    </a:moveTo>
                    <a:lnTo>
                      <a:pt x="38" y="0"/>
                    </a:ln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4" name="Freeform 331"/>
              <p:cNvSpPr>
                <a:spLocks/>
              </p:cNvSpPr>
              <p:nvPr/>
            </p:nvSpPr>
            <p:spPr bwMode="auto">
              <a:xfrm>
                <a:off x="4058" y="2562"/>
                <a:ext cx="36" cy="36"/>
              </a:xfrm>
              <a:custGeom>
                <a:avLst/>
                <a:gdLst>
                  <a:gd name="T0" fmla="*/ 0 w 36"/>
                  <a:gd name="T1" fmla="*/ 36 h 36"/>
                  <a:gd name="T2" fmla="*/ 0 w 36"/>
                  <a:gd name="T3" fmla="*/ 36 h 36"/>
                  <a:gd name="T4" fmla="*/ 1 w 36"/>
                  <a:gd name="T5" fmla="*/ 29 h 36"/>
                  <a:gd name="T6" fmla="*/ 3 w 36"/>
                  <a:gd name="T7" fmla="*/ 22 h 36"/>
                  <a:gd name="T8" fmla="*/ 6 w 36"/>
                  <a:gd name="T9" fmla="*/ 16 h 36"/>
                  <a:gd name="T10" fmla="*/ 10 w 36"/>
                  <a:gd name="T11" fmla="*/ 10 h 36"/>
                  <a:gd name="T12" fmla="*/ 16 w 36"/>
                  <a:gd name="T13" fmla="*/ 6 h 36"/>
                  <a:gd name="T14" fmla="*/ 22 w 36"/>
                  <a:gd name="T15" fmla="*/ 2 h 36"/>
                  <a:gd name="T16" fmla="*/ 29 w 36"/>
                  <a:gd name="T17" fmla="*/ 0 h 36"/>
                  <a:gd name="T18" fmla="*/ 36 w 36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36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5" name="Freeform 332"/>
              <p:cNvSpPr>
                <a:spLocks/>
              </p:cNvSpPr>
              <p:nvPr/>
            </p:nvSpPr>
            <p:spPr bwMode="auto">
              <a:xfrm>
                <a:off x="2734" y="2403"/>
                <a:ext cx="204" cy="32"/>
              </a:xfrm>
              <a:custGeom>
                <a:avLst/>
                <a:gdLst>
                  <a:gd name="T0" fmla="*/ 0 w 204"/>
                  <a:gd name="T1" fmla="*/ 32 h 32"/>
                  <a:gd name="T2" fmla="*/ 0 w 204"/>
                  <a:gd name="T3" fmla="*/ 32 h 32"/>
                  <a:gd name="T4" fmla="*/ 7 w 204"/>
                  <a:gd name="T5" fmla="*/ 24 h 32"/>
                  <a:gd name="T6" fmla="*/ 18 w 204"/>
                  <a:gd name="T7" fmla="*/ 18 h 32"/>
                  <a:gd name="T8" fmla="*/ 29 w 204"/>
                  <a:gd name="T9" fmla="*/ 13 h 32"/>
                  <a:gd name="T10" fmla="*/ 41 w 204"/>
                  <a:gd name="T11" fmla="*/ 8 h 32"/>
                  <a:gd name="T12" fmla="*/ 55 w 204"/>
                  <a:gd name="T13" fmla="*/ 5 h 32"/>
                  <a:gd name="T14" fmla="*/ 70 w 204"/>
                  <a:gd name="T15" fmla="*/ 2 h 32"/>
                  <a:gd name="T16" fmla="*/ 86 w 204"/>
                  <a:gd name="T17" fmla="*/ 0 h 32"/>
                  <a:gd name="T18" fmla="*/ 102 w 204"/>
                  <a:gd name="T19" fmla="*/ 0 h 32"/>
                  <a:gd name="T20" fmla="*/ 102 w 204"/>
                  <a:gd name="T21" fmla="*/ 0 h 32"/>
                  <a:gd name="T22" fmla="*/ 118 w 204"/>
                  <a:gd name="T23" fmla="*/ 0 h 32"/>
                  <a:gd name="T24" fmla="*/ 134 w 204"/>
                  <a:gd name="T25" fmla="*/ 2 h 32"/>
                  <a:gd name="T26" fmla="*/ 149 w 204"/>
                  <a:gd name="T27" fmla="*/ 5 h 32"/>
                  <a:gd name="T28" fmla="*/ 163 w 204"/>
                  <a:gd name="T29" fmla="*/ 8 h 32"/>
                  <a:gd name="T30" fmla="*/ 175 w 204"/>
                  <a:gd name="T31" fmla="*/ 13 h 32"/>
                  <a:gd name="T32" fmla="*/ 186 w 204"/>
                  <a:gd name="T33" fmla="*/ 18 h 32"/>
                  <a:gd name="T34" fmla="*/ 196 w 204"/>
                  <a:gd name="T35" fmla="*/ 24 h 32"/>
                  <a:gd name="T36" fmla="*/ 204 w 204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4" h="32">
                    <a:moveTo>
                      <a:pt x="0" y="32"/>
                    </a:moveTo>
                    <a:lnTo>
                      <a:pt x="0" y="32"/>
                    </a:lnTo>
                    <a:lnTo>
                      <a:pt x="7" y="24"/>
                    </a:lnTo>
                    <a:lnTo>
                      <a:pt x="18" y="18"/>
                    </a:lnTo>
                    <a:lnTo>
                      <a:pt x="29" y="13"/>
                    </a:lnTo>
                    <a:lnTo>
                      <a:pt x="41" y="8"/>
                    </a:lnTo>
                    <a:lnTo>
                      <a:pt x="55" y="5"/>
                    </a:lnTo>
                    <a:lnTo>
                      <a:pt x="70" y="2"/>
                    </a:lnTo>
                    <a:lnTo>
                      <a:pt x="86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18" y="0"/>
                    </a:lnTo>
                    <a:lnTo>
                      <a:pt x="134" y="2"/>
                    </a:lnTo>
                    <a:lnTo>
                      <a:pt x="149" y="5"/>
                    </a:lnTo>
                    <a:lnTo>
                      <a:pt x="163" y="8"/>
                    </a:lnTo>
                    <a:lnTo>
                      <a:pt x="175" y="13"/>
                    </a:lnTo>
                    <a:lnTo>
                      <a:pt x="186" y="18"/>
                    </a:lnTo>
                    <a:lnTo>
                      <a:pt x="196" y="24"/>
                    </a:lnTo>
                    <a:lnTo>
                      <a:pt x="204" y="3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6" name="Freeform 333"/>
              <p:cNvSpPr>
                <a:spLocks/>
              </p:cNvSpPr>
              <p:nvPr/>
            </p:nvSpPr>
            <p:spPr bwMode="auto">
              <a:xfrm>
                <a:off x="2692" y="2437"/>
                <a:ext cx="288" cy="127"/>
              </a:xfrm>
              <a:custGeom>
                <a:avLst/>
                <a:gdLst>
                  <a:gd name="T0" fmla="*/ 288 w 288"/>
                  <a:gd name="T1" fmla="*/ 22 h 127"/>
                  <a:gd name="T2" fmla="*/ 286 w 288"/>
                  <a:gd name="T3" fmla="*/ 13 h 127"/>
                  <a:gd name="T4" fmla="*/ 281 w 288"/>
                  <a:gd name="T5" fmla="*/ 6 h 127"/>
                  <a:gd name="T6" fmla="*/ 274 w 288"/>
                  <a:gd name="T7" fmla="*/ 2 h 127"/>
                  <a:gd name="T8" fmla="*/ 265 w 288"/>
                  <a:gd name="T9" fmla="*/ 0 h 127"/>
                  <a:gd name="T10" fmla="*/ 258 w 288"/>
                  <a:gd name="T11" fmla="*/ 1 h 127"/>
                  <a:gd name="T12" fmla="*/ 246 w 288"/>
                  <a:gd name="T13" fmla="*/ 6 h 127"/>
                  <a:gd name="T14" fmla="*/ 238 w 288"/>
                  <a:gd name="T15" fmla="*/ 19 h 127"/>
                  <a:gd name="T16" fmla="*/ 233 w 288"/>
                  <a:gd name="T17" fmla="*/ 40 h 127"/>
                  <a:gd name="T18" fmla="*/ 232 w 288"/>
                  <a:gd name="T19" fmla="*/ 53 h 127"/>
                  <a:gd name="T20" fmla="*/ 232 w 288"/>
                  <a:gd name="T21" fmla="*/ 80 h 127"/>
                  <a:gd name="T22" fmla="*/ 193 w 288"/>
                  <a:gd name="T23" fmla="*/ 69 h 127"/>
                  <a:gd name="T24" fmla="*/ 144 w 288"/>
                  <a:gd name="T25" fmla="*/ 64 h 127"/>
                  <a:gd name="T26" fmla="*/ 118 w 288"/>
                  <a:gd name="T27" fmla="*/ 65 h 127"/>
                  <a:gd name="T28" fmla="*/ 73 w 288"/>
                  <a:gd name="T29" fmla="*/ 74 h 127"/>
                  <a:gd name="T30" fmla="*/ 56 w 288"/>
                  <a:gd name="T31" fmla="*/ 80 h 127"/>
                  <a:gd name="T32" fmla="*/ 56 w 288"/>
                  <a:gd name="T33" fmla="*/ 53 h 127"/>
                  <a:gd name="T34" fmla="*/ 52 w 288"/>
                  <a:gd name="T35" fmla="*/ 28 h 127"/>
                  <a:gd name="T36" fmla="*/ 46 w 288"/>
                  <a:gd name="T37" fmla="*/ 12 h 127"/>
                  <a:gd name="T38" fmla="*/ 36 w 288"/>
                  <a:gd name="T39" fmla="*/ 3 h 127"/>
                  <a:gd name="T40" fmla="*/ 23 w 288"/>
                  <a:gd name="T41" fmla="*/ 0 h 127"/>
                  <a:gd name="T42" fmla="*/ 18 w 288"/>
                  <a:gd name="T43" fmla="*/ 0 h 127"/>
                  <a:gd name="T44" fmla="*/ 10 w 288"/>
                  <a:gd name="T45" fmla="*/ 4 h 127"/>
                  <a:gd name="T46" fmla="*/ 4 w 288"/>
                  <a:gd name="T47" fmla="*/ 10 h 127"/>
                  <a:gd name="T48" fmla="*/ 0 w 288"/>
                  <a:gd name="T49" fmla="*/ 18 h 127"/>
                  <a:gd name="T50" fmla="*/ 0 w 288"/>
                  <a:gd name="T51" fmla="*/ 22 h 127"/>
                  <a:gd name="T52" fmla="*/ 1 w 288"/>
                  <a:gd name="T53" fmla="*/ 31 h 127"/>
                  <a:gd name="T54" fmla="*/ 5 w 288"/>
                  <a:gd name="T55" fmla="*/ 38 h 127"/>
                  <a:gd name="T56" fmla="*/ 12 w 288"/>
                  <a:gd name="T57" fmla="*/ 42 h 127"/>
                  <a:gd name="T58" fmla="*/ 20 w 288"/>
                  <a:gd name="T59" fmla="*/ 45 h 127"/>
                  <a:gd name="T60" fmla="*/ 26 w 288"/>
                  <a:gd name="T61" fmla="*/ 54 h 127"/>
                  <a:gd name="T62" fmla="*/ 34 w 288"/>
                  <a:gd name="T63" fmla="*/ 77 h 127"/>
                  <a:gd name="T64" fmla="*/ 35 w 288"/>
                  <a:gd name="T65" fmla="*/ 91 h 127"/>
                  <a:gd name="T66" fmla="*/ 33 w 288"/>
                  <a:gd name="T67" fmla="*/ 111 h 127"/>
                  <a:gd name="T68" fmla="*/ 27 w 288"/>
                  <a:gd name="T69" fmla="*/ 127 h 127"/>
                  <a:gd name="T70" fmla="*/ 34 w 288"/>
                  <a:gd name="T71" fmla="*/ 127 h 127"/>
                  <a:gd name="T72" fmla="*/ 49 w 288"/>
                  <a:gd name="T73" fmla="*/ 107 h 127"/>
                  <a:gd name="T74" fmla="*/ 239 w 288"/>
                  <a:gd name="T75" fmla="*/ 107 h 127"/>
                  <a:gd name="T76" fmla="*/ 254 w 288"/>
                  <a:gd name="T77" fmla="*/ 127 h 127"/>
                  <a:gd name="T78" fmla="*/ 261 w 288"/>
                  <a:gd name="T79" fmla="*/ 127 h 127"/>
                  <a:gd name="T80" fmla="*/ 255 w 288"/>
                  <a:gd name="T81" fmla="*/ 111 h 127"/>
                  <a:gd name="T82" fmla="*/ 253 w 288"/>
                  <a:gd name="T83" fmla="*/ 91 h 127"/>
                  <a:gd name="T84" fmla="*/ 254 w 288"/>
                  <a:gd name="T85" fmla="*/ 77 h 127"/>
                  <a:gd name="T86" fmla="*/ 261 w 288"/>
                  <a:gd name="T87" fmla="*/ 54 h 127"/>
                  <a:gd name="T88" fmla="*/ 267 w 288"/>
                  <a:gd name="T89" fmla="*/ 45 h 127"/>
                  <a:gd name="T90" fmla="*/ 276 w 288"/>
                  <a:gd name="T91" fmla="*/ 42 h 127"/>
                  <a:gd name="T92" fmla="*/ 282 w 288"/>
                  <a:gd name="T93" fmla="*/ 38 h 127"/>
                  <a:gd name="T94" fmla="*/ 286 w 288"/>
                  <a:gd name="T95" fmla="*/ 31 h 127"/>
                  <a:gd name="T96" fmla="*/ 288 w 288"/>
                  <a:gd name="T97" fmla="*/ 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27">
                    <a:moveTo>
                      <a:pt x="288" y="22"/>
                    </a:moveTo>
                    <a:lnTo>
                      <a:pt x="288" y="22"/>
                    </a:lnTo>
                    <a:lnTo>
                      <a:pt x="287" y="18"/>
                    </a:lnTo>
                    <a:lnTo>
                      <a:pt x="286" y="13"/>
                    </a:lnTo>
                    <a:lnTo>
                      <a:pt x="284" y="10"/>
                    </a:lnTo>
                    <a:lnTo>
                      <a:pt x="281" y="6"/>
                    </a:lnTo>
                    <a:lnTo>
                      <a:pt x="278" y="4"/>
                    </a:lnTo>
                    <a:lnTo>
                      <a:pt x="274" y="2"/>
                    </a:lnTo>
                    <a:lnTo>
                      <a:pt x="269" y="0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58" y="1"/>
                    </a:lnTo>
                    <a:lnTo>
                      <a:pt x="252" y="3"/>
                    </a:lnTo>
                    <a:lnTo>
                      <a:pt x="246" y="6"/>
                    </a:lnTo>
                    <a:lnTo>
                      <a:pt x="242" y="12"/>
                    </a:lnTo>
                    <a:lnTo>
                      <a:pt x="238" y="19"/>
                    </a:lnTo>
                    <a:lnTo>
                      <a:pt x="235" y="28"/>
                    </a:lnTo>
                    <a:lnTo>
                      <a:pt x="233" y="40"/>
                    </a:lnTo>
                    <a:lnTo>
                      <a:pt x="232" y="53"/>
                    </a:lnTo>
                    <a:lnTo>
                      <a:pt x="232" y="53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214" y="74"/>
                    </a:lnTo>
                    <a:lnTo>
                      <a:pt x="193" y="69"/>
                    </a:lnTo>
                    <a:lnTo>
                      <a:pt x="170" y="65"/>
                    </a:lnTo>
                    <a:lnTo>
                      <a:pt x="144" y="64"/>
                    </a:lnTo>
                    <a:lnTo>
                      <a:pt x="144" y="64"/>
                    </a:lnTo>
                    <a:lnTo>
                      <a:pt x="118" y="65"/>
                    </a:lnTo>
                    <a:lnTo>
                      <a:pt x="95" y="69"/>
                    </a:lnTo>
                    <a:lnTo>
                      <a:pt x="73" y="74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5" y="40"/>
                    </a:lnTo>
                    <a:lnTo>
                      <a:pt x="52" y="28"/>
                    </a:lnTo>
                    <a:lnTo>
                      <a:pt x="50" y="19"/>
                    </a:lnTo>
                    <a:lnTo>
                      <a:pt x="46" y="12"/>
                    </a:lnTo>
                    <a:lnTo>
                      <a:pt x="41" y="6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5" y="44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6" y="54"/>
                    </a:lnTo>
                    <a:lnTo>
                      <a:pt x="31" y="64"/>
                    </a:lnTo>
                    <a:lnTo>
                      <a:pt x="34" y="77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4" y="101"/>
                    </a:lnTo>
                    <a:lnTo>
                      <a:pt x="33" y="111"/>
                    </a:lnTo>
                    <a:lnTo>
                      <a:pt x="30" y="120"/>
                    </a:lnTo>
                    <a:lnTo>
                      <a:pt x="27" y="127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39" y="121"/>
                    </a:lnTo>
                    <a:lnTo>
                      <a:pt x="49" y="107"/>
                    </a:lnTo>
                    <a:lnTo>
                      <a:pt x="239" y="107"/>
                    </a:lnTo>
                    <a:lnTo>
                      <a:pt x="239" y="107"/>
                    </a:lnTo>
                    <a:lnTo>
                      <a:pt x="249" y="121"/>
                    </a:lnTo>
                    <a:lnTo>
                      <a:pt x="254" y="127"/>
                    </a:lnTo>
                    <a:lnTo>
                      <a:pt x="261" y="127"/>
                    </a:lnTo>
                    <a:lnTo>
                      <a:pt x="261" y="127"/>
                    </a:lnTo>
                    <a:lnTo>
                      <a:pt x="258" y="120"/>
                    </a:lnTo>
                    <a:lnTo>
                      <a:pt x="255" y="111"/>
                    </a:lnTo>
                    <a:lnTo>
                      <a:pt x="253" y="101"/>
                    </a:lnTo>
                    <a:lnTo>
                      <a:pt x="253" y="91"/>
                    </a:lnTo>
                    <a:lnTo>
                      <a:pt x="253" y="91"/>
                    </a:lnTo>
                    <a:lnTo>
                      <a:pt x="254" y="77"/>
                    </a:lnTo>
                    <a:lnTo>
                      <a:pt x="257" y="64"/>
                    </a:lnTo>
                    <a:lnTo>
                      <a:pt x="261" y="54"/>
                    </a:lnTo>
                    <a:lnTo>
                      <a:pt x="267" y="45"/>
                    </a:lnTo>
                    <a:lnTo>
                      <a:pt x="267" y="45"/>
                    </a:lnTo>
                    <a:lnTo>
                      <a:pt x="272" y="44"/>
                    </a:lnTo>
                    <a:lnTo>
                      <a:pt x="276" y="42"/>
                    </a:lnTo>
                    <a:lnTo>
                      <a:pt x="279" y="40"/>
                    </a:lnTo>
                    <a:lnTo>
                      <a:pt x="282" y="38"/>
                    </a:lnTo>
                    <a:lnTo>
                      <a:pt x="285" y="34"/>
                    </a:lnTo>
                    <a:lnTo>
                      <a:pt x="286" y="31"/>
                    </a:lnTo>
                    <a:lnTo>
                      <a:pt x="287" y="26"/>
                    </a:lnTo>
                    <a:lnTo>
                      <a:pt x="288" y="22"/>
                    </a:lnTo>
                    <a:lnTo>
                      <a:pt x="288" y="22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7" name="Freeform 334"/>
              <p:cNvSpPr>
                <a:spLocks/>
              </p:cNvSpPr>
              <p:nvPr/>
            </p:nvSpPr>
            <p:spPr bwMode="auto">
              <a:xfrm>
                <a:off x="119" y="85"/>
                <a:ext cx="150" cy="48"/>
              </a:xfrm>
              <a:custGeom>
                <a:avLst/>
                <a:gdLst>
                  <a:gd name="T0" fmla="*/ 0 w 150"/>
                  <a:gd name="T1" fmla="*/ 48 h 48"/>
                  <a:gd name="T2" fmla="*/ 0 w 150"/>
                  <a:gd name="T3" fmla="*/ 10 h 48"/>
                  <a:gd name="T4" fmla="*/ 0 w 150"/>
                  <a:gd name="T5" fmla="*/ 10 h 48"/>
                  <a:gd name="T6" fmla="*/ 1 w 150"/>
                  <a:gd name="T7" fmla="*/ 6 h 48"/>
                  <a:gd name="T8" fmla="*/ 3 w 150"/>
                  <a:gd name="T9" fmla="*/ 3 h 48"/>
                  <a:gd name="T10" fmla="*/ 7 w 150"/>
                  <a:gd name="T11" fmla="*/ 1 h 48"/>
                  <a:gd name="T12" fmla="*/ 11 w 150"/>
                  <a:gd name="T13" fmla="*/ 0 h 48"/>
                  <a:gd name="T14" fmla="*/ 140 w 150"/>
                  <a:gd name="T15" fmla="*/ 0 h 48"/>
                  <a:gd name="T16" fmla="*/ 140 w 150"/>
                  <a:gd name="T17" fmla="*/ 0 h 48"/>
                  <a:gd name="T18" fmla="*/ 144 w 150"/>
                  <a:gd name="T19" fmla="*/ 1 h 48"/>
                  <a:gd name="T20" fmla="*/ 147 w 150"/>
                  <a:gd name="T21" fmla="*/ 3 h 48"/>
                  <a:gd name="T22" fmla="*/ 149 w 150"/>
                  <a:gd name="T23" fmla="*/ 6 h 48"/>
                  <a:gd name="T24" fmla="*/ 150 w 150"/>
                  <a:gd name="T25" fmla="*/ 10 h 48"/>
                  <a:gd name="T26" fmla="*/ 150 w 150"/>
                  <a:gd name="T2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0" h="48">
                    <a:moveTo>
                      <a:pt x="0" y="48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4" y="1"/>
                    </a:lnTo>
                    <a:lnTo>
                      <a:pt x="147" y="3"/>
                    </a:lnTo>
                    <a:lnTo>
                      <a:pt x="149" y="6"/>
                    </a:lnTo>
                    <a:lnTo>
                      <a:pt x="150" y="10"/>
                    </a:lnTo>
                    <a:lnTo>
                      <a:pt x="150" y="4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8" name="Freeform 335"/>
              <p:cNvSpPr>
                <a:spLocks/>
              </p:cNvSpPr>
              <p:nvPr/>
            </p:nvSpPr>
            <p:spPr bwMode="auto">
              <a:xfrm>
                <a:off x="61" y="85"/>
                <a:ext cx="49" cy="48"/>
              </a:xfrm>
              <a:custGeom>
                <a:avLst/>
                <a:gdLst>
                  <a:gd name="T0" fmla="*/ 25 w 49"/>
                  <a:gd name="T1" fmla="*/ 48 h 48"/>
                  <a:gd name="T2" fmla="*/ 25 w 49"/>
                  <a:gd name="T3" fmla="*/ 48 h 48"/>
                  <a:gd name="T4" fmla="*/ 30 w 49"/>
                  <a:gd name="T5" fmla="*/ 47 h 48"/>
                  <a:gd name="T6" fmla="*/ 34 w 49"/>
                  <a:gd name="T7" fmla="*/ 46 h 48"/>
                  <a:gd name="T8" fmla="*/ 38 w 49"/>
                  <a:gd name="T9" fmla="*/ 44 h 48"/>
                  <a:gd name="T10" fmla="*/ 41 w 49"/>
                  <a:gd name="T11" fmla="*/ 41 h 48"/>
                  <a:gd name="T12" fmla="*/ 44 w 49"/>
                  <a:gd name="T13" fmla="*/ 37 h 48"/>
                  <a:gd name="T14" fmla="*/ 48 w 49"/>
                  <a:gd name="T15" fmla="*/ 32 h 48"/>
                  <a:gd name="T16" fmla="*/ 49 w 49"/>
                  <a:gd name="T17" fmla="*/ 28 h 48"/>
                  <a:gd name="T18" fmla="*/ 49 w 49"/>
                  <a:gd name="T19" fmla="*/ 23 h 48"/>
                  <a:gd name="T20" fmla="*/ 49 w 49"/>
                  <a:gd name="T21" fmla="*/ 23 h 48"/>
                  <a:gd name="T22" fmla="*/ 49 w 49"/>
                  <a:gd name="T23" fmla="*/ 18 h 48"/>
                  <a:gd name="T24" fmla="*/ 48 w 49"/>
                  <a:gd name="T25" fmla="*/ 14 h 48"/>
                  <a:gd name="T26" fmla="*/ 44 w 49"/>
                  <a:gd name="T27" fmla="*/ 10 h 48"/>
                  <a:gd name="T28" fmla="*/ 41 w 49"/>
                  <a:gd name="T29" fmla="*/ 6 h 48"/>
                  <a:gd name="T30" fmla="*/ 38 w 49"/>
                  <a:gd name="T31" fmla="*/ 4 h 48"/>
                  <a:gd name="T32" fmla="*/ 34 w 49"/>
                  <a:gd name="T33" fmla="*/ 1 h 48"/>
                  <a:gd name="T34" fmla="*/ 30 w 49"/>
                  <a:gd name="T35" fmla="*/ 0 h 48"/>
                  <a:gd name="T36" fmla="*/ 25 w 49"/>
                  <a:gd name="T37" fmla="*/ 0 h 48"/>
                  <a:gd name="T38" fmla="*/ 25 w 49"/>
                  <a:gd name="T39" fmla="*/ 0 h 48"/>
                  <a:gd name="T40" fmla="*/ 20 w 49"/>
                  <a:gd name="T41" fmla="*/ 0 h 48"/>
                  <a:gd name="T42" fmla="*/ 16 w 49"/>
                  <a:gd name="T43" fmla="*/ 1 h 48"/>
                  <a:gd name="T44" fmla="*/ 12 w 49"/>
                  <a:gd name="T45" fmla="*/ 4 h 48"/>
                  <a:gd name="T46" fmla="*/ 7 w 49"/>
                  <a:gd name="T47" fmla="*/ 6 h 48"/>
                  <a:gd name="T48" fmla="*/ 4 w 49"/>
                  <a:gd name="T49" fmla="*/ 10 h 48"/>
                  <a:gd name="T50" fmla="*/ 2 w 49"/>
                  <a:gd name="T51" fmla="*/ 14 h 48"/>
                  <a:gd name="T52" fmla="*/ 1 w 49"/>
                  <a:gd name="T53" fmla="*/ 18 h 48"/>
                  <a:gd name="T54" fmla="*/ 0 w 49"/>
                  <a:gd name="T55" fmla="*/ 23 h 48"/>
                  <a:gd name="T56" fmla="*/ 0 w 49"/>
                  <a:gd name="T57" fmla="*/ 23 h 48"/>
                  <a:gd name="T58" fmla="*/ 1 w 49"/>
                  <a:gd name="T59" fmla="*/ 28 h 48"/>
                  <a:gd name="T60" fmla="*/ 2 w 49"/>
                  <a:gd name="T61" fmla="*/ 32 h 48"/>
                  <a:gd name="T62" fmla="*/ 4 w 49"/>
                  <a:gd name="T63" fmla="*/ 37 h 48"/>
                  <a:gd name="T64" fmla="*/ 7 w 49"/>
                  <a:gd name="T65" fmla="*/ 41 h 48"/>
                  <a:gd name="T66" fmla="*/ 12 w 49"/>
                  <a:gd name="T67" fmla="*/ 44 h 48"/>
                  <a:gd name="T68" fmla="*/ 16 w 49"/>
                  <a:gd name="T69" fmla="*/ 46 h 48"/>
                  <a:gd name="T70" fmla="*/ 20 w 49"/>
                  <a:gd name="T71" fmla="*/ 47 h 48"/>
                  <a:gd name="T72" fmla="*/ 25 w 49"/>
                  <a:gd name="T73" fmla="*/ 48 h 48"/>
                  <a:gd name="T74" fmla="*/ 25 w 49"/>
                  <a:gd name="T7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lnTo>
                      <a:pt x="25" y="48"/>
                    </a:lnTo>
                    <a:lnTo>
                      <a:pt x="30" y="47"/>
                    </a:lnTo>
                    <a:lnTo>
                      <a:pt x="34" y="46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4" y="37"/>
                    </a:lnTo>
                    <a:lnTo>
                      <a:pt x="48" y="32"/>
                    </a:lnTo>
                    <a:lnTo>
                      <a:pt x="49" y="28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18"/>
                    </a:lnTo>
                    <a:lnTo>
                      <a:pt x="48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2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7"/>
                    </a:lnTo>
                    <a:lnTo>
                      <a:pt x="7" y="41"/>
                    </a:lnTo>
                    <a:lnTo>
                      <a:pt x="12" y="44"/>
                    </a:lnTo>
                    <a:lnTo>
                      <a:pt x="16" y="46"/>
                    </a:lnTo>
                    <a:lnTo>
                      <a:pt x="20" y="47"/>
                    </a:lnTo>
                    <a:lnTo>
                      <a:pt x="25" y="48"/>
                    </a:lnTo>
                    <a:lnTo>
                      <a:pt x="25" y="48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9" name="Freeform 336"/>
              <p:cNvSpPr>
                <a:spLocks/>
              </p:cNvSpPr>
              <p:nvPr/>
            </p:nvSpPr>
            <p:spPr bwMode="auto">
              <a:xfrm>
                <a:off x="33" y="45"/>
                <a:ext cx="261" cy="155"/>
              </a:xfrm>
              <a:custGeom>
                <a:avLst/>
                <a:gdLst>
                  <a:gd name="T0" fmla="*/ 261 w 261"/>
                  <a:gd name="T1" fmla="*/ 155 h 155"/>
                  <a:gd name="T2" fmla="*/ 261 w 261"/>
                  <a:gd name="T3" fmla="*/ 155 h 155"/>
                  <a:gd name="T4" fmla="*/ 261 w 261"/>
                  <a:gd name="T5" fmla="*/ 62 h 155"/>
                  <a:gd name="T6" fmla="*/ 261 w 261"/>
                  <a:gd name="T7" fmla="*/ 62 h 155"/>
                  <a:gd name="T8" fmla="*/ 244 w 261"/>
                  <a:gd name="T9" fmla="*/ 62 h 155"/>
                  <a:gd name="T10" fmla="*/ 244 w 261"/>
                  <a:gd name="T11" fmla="*/ 96 h 155"/>
                  <a:gd name="T12" fmla="*/ 17 w 261"/>
                  <a:gd name="T13" fmla="*/ 96 h 155"/>
                  <a:gd name="T14" fmla="*/ 17 w 261"/>
                  <a:gd name="T15" fmla="*/ 0 h 155"/>
                  <a:gd name="T16" fmla="*/ 0 w 261"/>
                  <a:gd name="T17" fmla="*/ 0 h 155"/>
                  <a:gd name="T18" fmla="*/ 0 w 261"/>
                  <a:gd name="T1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55">
                    <a:moveTo>
                      <a:pt x="261" y="155"/>
                    </a:moveTo>
                    <a:lnTo>
                      <a:pt x="261" y="155"/>
                    </a:lnTo>
                    <a:lnTo>
                      <a:pt x="261" y="62"/>
                    </a:lnTo>
                    <a:lnTo>
                      <a:pt x="261" y="62"/>
                    </a:lnTo>
                    <a:lnTo>
                      <a:pt x="244" y="62"/>
                    </a:lnTo>
                    <a:lnTo>
                      <a:pt x="244" y="96"/>
                    </a:lnTo>
                    <a:lnTo>
                      <a:pt x="17" y="96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5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0" name="Freeform 337"/>
              <p:cNvSpPr>
                <a:spLocks/>
              </p:cNvSpPr>
              <p:nvPr/>
            </p:nvSpPr>
            <p:spPr bwMode="auto">
              <a:xfrm>
                <a:off x="50" y="184"/>
                <a:ext cx="227" cy="16"/>
              </a:xfrm>
              <a:custGeom>
                <a:avLst/>
                <a:gdLst>
                  <a:gd name="T0" fmla="*/ 0 w 227"/>
                  <a:gd name="T1" fmla="*/ 16 h 16"/>
                  <a:gd name="T2" fmla="*/ 0 w 227"/>
                  <a:gd name="T3" fmla="*/ 0 h 16"/>
                  <a:gd name="T4" fmla="*/ 227 w 227"/>
                  <a:gd name="T5" fmla="*/ 0 h 16"/>
                  <a:gd name="T6" fmla="*/ 227 w 227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16">
                    <a:moveTo>
                      <a:pt x="0" y="16"/>
                    </a:moveTo>
                    <a:lnTo>
                      <a:pt x="0" y="0"/>
                    </a:lnTo>
                    <a:lnTo>
                      <a:pt x="227" y="0"/>
                    </a:lnTo>
                    <a:lnTo>
                      <a:pt x="227" y="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1" name="Rectangle 338"/>
              <p:cNvSpPr>
                <a:spLocks noChangeArrowheads="1"/>
              </p:cNvSpPr>
              <p:nvPr/>
            </p:nvSpPr>
            <p:spPr bwMode="auto">
              <a:xfrm>
                <a:off x="2682" y="1396"/>
                <a:ext cx="217" cy="170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2" name="Freeform 339"/>
              <p:cNvSpPr>
                <a:spLocks/>
              </p:cNvSpPr>
              <p:nvPr/>
            </p:nvSpPr>
            <p:spPr bwMode="auto">
              <a:xfrm>
                <a:off x="2699" y="1547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3" name="Freeform 340"/>
              <p:cNvSpPr>
                <a:spLocks/>
              </p:cNvSpPr>
              <p:nvPr/>
            </p:nvSpPr>
            <p:spPr bwMode="auto">
              <a:xfrm>
                <a:off x="2840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4" name="Freeform 341"/>
              <p:cNvSpPr>
                <a:spLocks/>
              </p:cNvSpPr>
              <p:nvPr/>
            </p:nvSpPr>
            <p:spPr bwMode="auto">
              <a:xfrm>
                <a:off x="2857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5" name="Freeform 342"/>
              <p:cNvSpPr>
                <a:spLocks/>
              </p:cNvSpPr>
              <p:nvPr/>
            </p:nvSpPr>
            <p:spPr bwMode="auto">
              <a:xfrm>
                <a:off x="2873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6" name="Freeform 343"/>
              <p:cNvSpPr>
                <a:spLocks/>
              </p:cNvSpPr>
              <p:nvPr/>
            </p:nvSpPr>
            <p:spPr bwMode="auto">
              <a:xfrm>
                <a:off x="2699" y="1410"/>
                <a:ext cx="183" cy="127"/>
              </a:xfrm>
              <a:custGeom>
                <a:avLst/>
                <a:gdLst>
                  <a:gd name="T0" fmla="*/ 183 w 183"/>
                  <a:gd name="T1" fmla="*/ 115 h 127"/>
                  <a:gd name="T2" fmla="*/ 183 w 183"/>
                  <a:gd name="T3" fmla="*/ 115 h 127"/>
                  <a:gd name="T4" fmla="*/ 182 w 183"/>
                  <a:gd name="T5" fmla="*/ 120 h 127"/>
                  <a:gd name="T6" fmla="*/ 180 w 183"/>
                  <a:gd name="T7" fmla="*/ 124 h 127"/>
                  <a:gd name="T8" fmla="*/ 177 w 183"/>
                  <a:gd name="T9" fmla="*/ 126 h 127"/>
                  <a:gd name="T10" fmla="*/ 173 w 183"/>
                  <a:gd name="T11" fmla="*/ 127 h 127"/>
                  <a:gd name="T12" fmla="*/ 11 w 183"/>
                  <a:gd name="T13" fmla="*/ 127 h 127"/>
                  <a:gd name="T14" fmla="*/ 11 w 183"/>
                  <a:gd name="T15" fmla="*/ 127 h 127"/>
                  <a:gd name="T16" fmla="*/ 6 w 183"/>
                  <a:gd name="T17" fmla="*/ 126 h 127"/>
                  <a:gd name="T18" fmla="*/ 2 w 183"/>
                  <a:gd name="T19" fmla="*/ 124 h 127"/>
                  <a:gd name="T20" fmla="*/ 0 w 183"/>
                  <a:gd name="T21" fmla="*/ 120 h 127"/>
                  <a:gd name="T22" fmla="*/ 0 w 183"/>
                  <a:gd name="T23" fmla="*/ 115 h 127"/>
                  <a:gd name="T24" fmla="*/ 0 w 183"/>
                  <a:gd name="T25" fmla="*/ 11 h 127"/>
                  <a:gd name="T26" fmla="*/ 0 w 183"/>
                  <a:gd name="T27" fmla="*/ 11 h 127"/>
                  <a:gd name="T28" fmla="*/ 0 w 183"/>
                  <a:gd name="T29" fmla="*/ 6 h 127"/>
                  <a:gd name="T30" fmla="*/ 2 w 183"/>
                  <a:gd name="T31" fmla="*/ 3 h 127"/>
                  <a:gd name="T32" fmla="*/ 6 w 183"/>
                  <a:gd name="T33" fmla="*/ 0 h 127"/>
                  <a:gd name="T34" fmla="*/ 11 w 183"/>
                  <a:gd name="T35" fmla="*/ 0 h 127"/>
                  <a:gd name="T36" fmla="*/ 173 w 183"/>
                  <a:gd name="T37" fmla="*/ 0 h 127"/>
                  <a:gd name="T38" fmla="*/ 173 w 183"/>
                  <a:gd name="T39" fmla="*/ 0 h 127"/>
                  <a:gd name="T40" fmla="*/ 177 w 183"/>
                  <a:gd name="T41" fmla="*/ 0 h 127"/>
                  <a:gd name="T42" fmla="*/ 180 w 183"/>
                  <a:gd name="T43" fmla="*/ 3 h 127"/>
                  <a:gd name="T44" fmla="*/ 182 w 183"/>
                  <a:gd name="T45" fmla="*/ 6 h 127"/>
                  <a:gd name="T46" fmla="*/ 183 w 183"/>
                  <a:gd name="T47" fmla="*/ 11 h 127"/>
                  <a:gd name="T48" fmla="*/ 183 w 183"/>
                  <a:gd name="T49" fmla="*/ 1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3" h="127">
                    <a:moveTo>
                      <a:pt x="183" y="115"/>
                    </a:moveTo>
                    <a:lnTo>
                      <a:pt x="183" y="115"/>
                    </a:lnTo>
                    <a:lnTo>
                      <a:pt x="182" y="120"/>
                    </a:lnTo>
                    <a:lnTo>
                      <a:pt x="180" y="124"/>
                    </a:lnTo>
                    <a:lnTo>
                      <a:pt x="177" y="126"/>
                    </a:lnTo>
                    <a:lnTo>
                      <a:pt x="173" y="127"/>
                    </a:lnTo>
                    <a:lnTo>
                      <a:pt x="11" y="127"/>
                    </a:lnTo>
                    <a:lnTo>
                      <a:pt x="11" y="127"/>
                    </a:lnTo>
                    <a:lnTo>
                      <a:pt x="6" y="126"/>
                    </a:lnTo>
                    <a:lnTo>
                      <a:pt x="2" y="124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77" y="0"/>
                    </a:lnTo>
                    <a:lnTo>
                      <a:pt x="180" y="3"/>
                    </a:lnTo>
                    <a:lnTo>
                      <a:pt x="182" y="6"/>
                    </a:lnTo>
                    <a:lnTo>
                      <a:pt x="183" y="11"/>
                    </a:lnTo>
                    <a:lnTo>
                      <a:pt x="183" y="11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7" name="Line 344"/>
              <p:cNvSpPr>
                <a:spLocks noChangeShapeType="1"/>
              </p:cNvSpPr>
              <p:nvPr/>
            </p:nvSpPr>
            <p:spPr bwMode="auto">
              <a:xfrm>
                <a:off x="2717" y="1428"/>
                <a:ext cx="53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8" name="Freeform 345"/>
              <p:cNvSpPr>
                <a:spLocks/>
              </p:cNvSpPr>
              <p:nvPr/>
            </p:nvSpPr>
            <p:spPr bwMode="auto">
              <a:xfrm>
                <a:off x="2799" y="1345"/>
                <a:ext cx="36" cy="43"/>
              </a:xfrm>
              <a:custGeom>
                <a:avLst/>
                <a:gdLst>
                  <a:gd name="T0" fmla="*/ 6 w 36"/>
                  <a:gd name="T1" fmla="*/ 43 h 43"/>
                  <a:gd name="T2" fmla="*/ 6 w 36"/>
                  <a:gd name="T3" fmla="*/ 43 h 43"/>
                  <a:gd name="T4" fmla="*/ 3 w 36"/>
                  <a:gd name="T5" fmla="*/ 40 h 43"/>
                  <a:gd name="T6" fmla="*/ 0 w 36"/>
                  <a:gd name="T7" fmla="*/ 36 h 43"/>
                  <a:gd name="T8" fmla="*/ 36 w 3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6" y="43"/>
                    </a:moveTo>
                    <a:lnTo>
                      <a:pt x="6" y="43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9" name="Freeform 346"/>
              <p:cNvSpPr>
                <a:spLocks/>
              </p:cNvSpPr>
              <p:nvPr/>
            </p:nvSpPr>
            <p:spPr bwMode="auto">
              <a:xfrm>
                <a:off x="2747" y="1345"/>
                <a:ext cx="36" cy="43"/>
              </a:xfrm>
              <a:custGeom>
                <a:avLst/>
                <a:gdLst>
                  <a:gd name="T0" fmla="*/ 0 w 36"/>
                  <a:gd name="T1" fmla="*/ 0 h 43"/>
                  <a:gd name="T2" fmla="*/ 36 w 36"/>
                  <a:gd name="T3" fmla="*/ 36 h 43"/>
                  <a:gd name="T4" fmla="*/ 36 w 36"/>
                  <a:gd name="T5" fmla="*/ 36 h 43"/>
                  <a:gd name="T6" fmla="*/ 31 w 36"/>
                  <a:gd name="T7" fmla="*/ 40 h 43"/>
                  <a:gd name="T8" fmla="*/ 28 w 3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0" y="0"/>
                    </a:moveTo>
                    <a:lnTo>
                      <a:pt x="36" y="36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8" y="4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0" name="Freeform 347"/>
              <p:cNvSpPr>
                <a:spLocks/>
              </p:cNvSpPr>
              <p:nvPr/>
            </p:nvSpPr>
            <p:spPr bwMode="auto">
              <a:xfrm>
                <a:off x="2691" y="1573"/>
                <a:ext cx="198" cy="12"/>
              </a:xfrm>
              <a:custGeom>
                <a:avLst/>
                <a:gdLst>
                  <a:gd name="T0" fmla="*/ 198 w 198"/>
                  <a:gd name="T1" fmla="*/ 0 h 12"/>
                  <a:gd name="T2" fmla="*/ 193 w 198"/>
                  <a:gd name="T3" fmla="*/ 12 h 12"/>
                  <a:gd name="T4" fmla="*/ 5 w 198"/>
                  <a:gd name="T5" fmla="*/ 12 h 12"/>
                  <a:gd name="T6" fmla="*/ 0 w 19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2">
                    <a:moveTo>
                      <a:pt x="198" y="0"/>
                    </a:moveTo>
                    <a:lnTo>
                      <a:pt x="193" y="12"/>
                    </a:lnTo>
                    <a:lnTo>
                      <a:pt x="5" y="1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1" name="Freeform 348"/>
              <p:cNvSpPr>
                <a:spLocks/>
              </p:cNvSpPr>
              <p:nvPr/>
            </p:nvSpPr>
            <p:spPr bwMode="auto">
              <a:xfrm>
                <a:off x="4197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9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9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2" name="Freeform 349"/>
              <p:cNvSpPr>
                <a:spLocks/>
              </p:cNvSpPr>
              <p:nvPr/>
            </p:nvSpPr>
            <p:spPr bwMode="auto">
              <a:xfrm>
                <a:off x="4098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10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10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10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3" name="Freeform 350"/>
              <p:cNvSpPr>
                <a:spLocks/>
              </p:cNvSpPr>
              <p:nvPr/>
            </p:nvSpPr>
            <p:spPr bwMode="auto">
              <a:xfrm>
                <a:off x="4103" y="2101"/>
                <a:ext cx="103" cy="8"/>
              </a:xfrm>
              <a:custGeom>
                <a:avLst/>
                <a:gdLst>
                  <a:gd name="T0" fmla="*/ 103 w 103"/>
                  <a:gd name="T1" fmla="*/ 8 h 8"/>
                  <a:gd name="T2" fmla="*/ 103 w 103"/>
                  <a:gd name="T3" fmla="*/ 0 h 8"/>
                  <a:gd name="T4" fmla="*/ 103 w 103"/>
                  <a:gd name="T5" fmla="*/ 0 h 8"/>
                  <a:gd name="T6" fmla="*/ 82 w 103"/>
                  <a:gd name="T7" fmla="*/ 1 h 8"/>
                  <a:gd name="T8" fmla="*/ 51 w 103"/>
                  <a:gd name="T9" fmla="*/ 1 h 8"/>
                  <a:gd name="T10" fmla="*/ 51 w 103"/>
                  <a:gd name="T11" fmla="*/ 1 h 8"/>
                  <a:gd name="T12" fmla="*/ 21 w 103"/>
                  <a:gd name="T13" fmla="*/ 1 h 8"/>
                  <a:gd name="T14" fmla="*/ 0 w 103"/>
                  <a:gd name="T15" fmla="*/ 0 h 8"/>
                  <a:gd name="T16" fmla="*/ 0 w 103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8">
                    <a:moveTo>
                      <a:pt x="103" y="8"/>
                    </a:moveTo>
                    <a:lnTo>
                      <a:pt x="103" y="0"/>
                    </a:lnTo>
                    <a:lnTo>
                      <a:pt x="103" y="0"/>
                    </a:lnTo>
                    <a:lnTo>
                      <a:pt x="82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21" y="1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4" name="Freeform 351"/>
              <p:cNvSpPr>
                <a:spLocks/>
              </p:cNvSpPr>
              <p:nvPr/>
            </p:nvSpPr>
            <p:spPr bwMode="auto">
              <a:xfrm>
                <a:off x="4087" y="1993"/>
                <a:ext cx="135" cy="116"/>
              </a:xfrm>
              <a:custGeom>
                <a:avLst/>
                <a:gdLst>
                  <a:gd name="T0" fmla="*/ 0 w 135"/>
                  <a:gd name="T1" fmla="*/ 116 h 116"/>
                  <a:gd name="T2" fmla="*/ 0 w 135"/>
                  <a:gd name="T3" fmla="*/ 65 h 116"/>
                  <a:gd name="T4" fmla="*/ 0 w 135"/>
                  <a:gd name="T5" fmla="*/ 65 h 116"/>
                  <a:gd name="T6" fmla="*/ 2 w 135"/>
                  <a:gd name="T7" fmla="*/ 59 h 116"/>
                  <a:gd name="T8" fmla="*/ 5 w 135"/>
                  <a:gd name="T9" fmla="*/ 53 h 116"/>
                  <a:gd name="T10" fmla="*/ 5 w 135"/>
                  <a:gd name="T11" fmla="*/ 53 h 116"/>
                  <a:gd name="T12" fmla="*/ 2 w 135"/>
                  <a:gd name="T13" fmla="*/ 50 h 116"/>
                  <a:gd name="T14" fmla="*/ 1 w 135"/>
                  <a:gd name="T15" fmla="*/ 47 h 116"/>
                  <a:gd name="T16" fmla="*/ 2 w 135"/>
                  <a:gd name="T17" fmla="*/ 45 h 116"/>
                  <a:gd name="T18" fmla="*/ 3 w 135"/>
                  <a:gd name="T19" fmla="*/ 44 h 116"/>
                  <a:gd name="T20" fmla="*/ 5 w 135"/>
                  <a:gd name="T21" fmla="*/ 44 h 116"/>
                  <a:gd name="T22" fmla="*/ 5 w 135"/>
                  <a:gd name="T23" fmla="*/ 44 h 116"/>
                  <a:gd name="T24" fmla="*/ 14 w 135"/>
                  <a:gd name="T25" fmla="*/ 44 h 116"/>
                  <a:gd name="T26" fmla="*/ 14 w 135"/>
                  <a:gd name="T27" fmla="*/ 44 h 116"/>
                  <a:gd name="T28" fmla="*/ 18 w 135"/>
                  <a:gd name="T29" fmla="*/ 20 h 116"/>
                  <a:gd name="T30" fmla="*/ 18 w 135"/>
                  <a:gd name="T31" fmla="*/ 20 h 116"/>
                  <a:gd name="T32" fmla="*/ 20 w 135"/>
                  <a:gd name="T33" fmla="*/ 14 h 116"/>
                  <a:gd name="T34" fmla="*/ 23 w 135"/>
                  <a:gd name="T35" fmla="*/ 10 h 116"/>
                  <a:gd name="T36" fmla="*/ 26 w 135"/>
                  <a:gd name="T37" fmla="*/ 7 h 116"/>
                  <a:gd name="T38" fmla="*/ 32 w 135"/>
                  <a:gd name="T39" fmla="*/ 5 h 116"/>
                  <a:gd name="T40" fmla="*/ 32 w 135"/>
                  <a:gd name="T41" fmla="*/ 5 h 116"/>
                  <a:gd name="T42" fmla="*/ 49 w 135"/>
                  <a:gd name="T43" fmla="*/ 1 h 116"/>
                  <a:gd name="T44" fmla="*/ 69 w 135"/>
                  <a:gd name="T45" fmla="*/ 0 h 116"/>
                  <a:gd name="T46" fmla="*/ 69 w 135"/>
                  <a:gd name="T47" fmla="*/ 0 h 116"/>
                  <a:gd name="T48" fmla="*/ 87 w 135"/>
                  <a:gd name="T49" fmla="*/ 1 h 116"/>
                  <a:gd name="T50" fmla="*/ 105 w 135"/>
                  <a:gd name="T51" fmla="*/ 5 h 116"/>
                  <a:gd name="T52" fmla="*/ 105 w 135"/>
                  <a:gd name="T53" fmla="*/ 5 h 116"/>
                  <a:gd name="T54" fmla="*/ 110 w 135"/>
                  <a:gd name="T55" fmla="*/ 7 h 116"/>
                  <a:gd name="T56" fmla="*/ 113 w 135"/>
                  <a:gd name="T57" fmla="*/ 10 h 116"/>
                  <a:gd name="T58" fmla="*/ 116 w 135"/>
                  <a:gd name="T59" fmla="*/ 14 h 116"/>
                  <a:gd name="T60" fmla="*/ 118 w 135"/>
                  <a:gd name="T61" fmla="*/ 20 h 116"/>
                  <a:gd name="T62" fmla="*/ 118 w 135"/>
                  <a:gd name="T63" fmla="*/ 20 h 116"/>
                  <a:gd name="T64" fmla="*/ 122 w 135"/>
                  <a:gd name="T65" fmla="*/ 44 h 116"/>
                  <a:gd name="T66" fmla="*/ 122 w 135"/>
                  <a:gd name="T67" fmla="*/ 44 h 116"/>
                  <a:gd name="T68" fmla="*/ 130 w 135"/>
                  <a:gd name="T69" fmla="*/ 44 h 116"/>
                  <a:gd name="T70" fmla="*/ 130 w 135"/>
                  <a:gd name="T71" fmla="*/ 44 h 116"/>
                  <a:gd name="T72" fmla="*/ 132 w 135"/>
                  <a:gd name="T73" fmla="*/ 44 h 116"/>
                  <a:gd name="T74" fmla="*/ 133 w 135"/>
                  <a:gd name="T75" fmla="*/ 45 h 116"/>
                  <a:gd name="T76" fmla="*/ 134 w 135"/>
                  <a:gd name="T77" fmla="*/ 47 h 116"/>
                  <a:gd name="T78" fmla="*/ 133 w 135"/>
                  <a:gd name="T79" fmla="*/ 50 h 116"/>
                  <a:gd name="T80" fmla="*/ 130 w 135"/>
                  <a:gd name="T81" fmla="*/ 53 h 116"/>
                  <a:gd name="T82" fmla="*/ 130 w 135"/>
                  <a:gd name="T83" fmla="*/ 53 h 116"/>
                  <a:gd name="T84" fmla="*/ 133 w 135"/>
                  <a:gd name="T85" fmla="*/ 59 h 116"/>
                  <a:gd name="T86" fmla="*/ 135 w 135"/>
                  <a:gd name="T87" fmla="*/ 65 h 116"/>
                  <a:gd name="T88" fmla="*/ 135 w 135"/>
                  <a:gd name="T8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5" h="116">
                    <a:moveTo>
                      <a:pt x="0" y="116"/>
                    </a:moveTo>
                    <a:lnTo>
                      <a:pt x="0" y="65"/>
                    </a:lnTo>
                    <a:lnTo>
                      <a:pt x="0" y="65"/>
                    </a:lnTo>
                    <a:lnTo>
                      <a:pt x="2" y="59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2" y="50"/>
                    </a:lnTo>
                    <a:lnTo>
                      <a:pt x="1" y="47"/>
                    </a:lnTo>
                    <a:lnTo>
                      <a:pt x="2" y="45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49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10" y="7"/>
                    </a:lnTo>
                    <a:lnTo>
                      <a:pt x="113" y="10"/>
                    </a:lnTo>
                    <a:lnTo>
                      <a:pt x="116" y="14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30" y="44"/>
                    </a:lnTo>
                    <a:lnTo>
                      <a:pt x="130" y="44"/>
                    </a:lnTo>
                    <a:lnTo>
                      <a:pt x="132" y="44"/>
                    </a:lnTo>
                    <a:lnTo>
                      <a:pt x="133" y="45"/>
                    </a:lnTo>
                    <a:lnTo>
                      <a:pt x="134" y="47"/>
                    </a:lnTo>
                    <a:lnTo>
                      <a:pt x="133" y="50"/>
                    </a:lnTo>
                    <a:lnTo>
                      <a:pt x="130" y="53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5" y="65"/>
                    </a:lnTo>
                    <a:lnTo>
                      <a:pt x="135" y="116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5" name="Freeform 352"/>
              <p:cNvSpPr>
                <a:spLocks/>
              </p:cNvSpPr>
              <p:nvPr/>
            </p:nvSpPr>
            <p:spPr bwMode="auto">
              <a:xfrm>
                <a:off x="4124" y="2028"/>
                <a:ext cx="14" cy="4"/>
              </a:xfrm>
              <a:custGeom>
                <a:avLst/>
                <a:gdLst>
                  <a:gd name="T0" fmla="*/ 14 w 14"/>
                  <a:gd name="T1" fmla="*/ 3 h 4"/>
                  <a:gd name="T2" fmla="*/ 14 w 14"/>
                  <a:gd name="T3" fmla="*/ 3 h 4"/>
                  <a:gd name="T4" fmla="*/ 11 w 14"/>
                  <a:gd name="T5" fmla="*/ 1 h 4"/>
                  <a:gd name="T6" fmla="*/ 7 w 14"/>
                  <a:gd name="T7" fmla="*/ 0 h 4"/>
                  <a:gd name="T8" fmla="*/ 7 w 14"/>
                  <a:gd name="T9" fmla="*/ 0 h 4"/>
                  <a:gd name="T10" fmla="*/ 5 w 14"/>
                  <a:gd name="T11" fmla="*/ 0 h 4"/>
                  <a:gd name="T12" fmla="*/ 3 w 14"/>
                  <a:gd name="T13" fmla="*/ 1 h 4"/>
                  <a:gd name="T14" fmla="*/ 0 w 14"/>
                  <a:gd name="T15" fmla="*/ 4 h 4"/>
                  <a:gd name="T16" fmla="*/ 0 w 14"/>
                  <a:gd name="T17" fmla="*/ 4 h 4"/>
                  <a:gd name="T18" fmla="*/ 14 w 14"/>
                  <a:gd name="T19" fmla="*/ 3 h 4"/>
                  <a:gd name="T20" fmla="*/ 14 w 14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3"/>
                    </a:moveTo>
                    <a:lnTo>
                      <a:pt x="14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4" y="3"/>
                    </a:lnTo>
                    <a:lnTo>
                      <a:pt x="14" y="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6" name="Freeform 353"/>
              <p:cNvSpPr>
                <a:spLocks/>
              </p:cNvSpPr>
              <p:nvPr/>
            </p:nvSpPr>
            <p:spPr bwMode="auto">
              <a:xfrm>
                <a:off x="4109" y="2024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0 w 92"/>
                  <a:gd name="T3" fmla="*/ 12 h 12"/>
                  <a:gd name="T4" fmla="*/ 10 w 92"/>
                  <a:gd name="T5" fmla="*/ 10 h 12"/>
                  <a:gd name="T6" fmla="*/ 10 w 92"/>
                  <a:gd name="T7" fmla="*/ 10 h 12"/>
                  <a:gd name="T8" fmla="*/ 12 w 92"/>
                  <a:gd name="T9" fmla="*/ 5 h 12"/>
                  <a:gd name="T10" fmla="*/ 14 w 92"/>
                  <a:gd name="T11" fmla="*/ 2 h 12"/>
                  <a:gd name="T12" fmla="*/ 18 w 92"/>
                  <a:gd name="T13" fmla="*/ 0 h 12"/>
                  <a:gd name="T14" fmla="*/ 22 w 92"/>
                  <a:gd name="T15" fmla="*/ 0 h 12"/>
                  <a:gd name="T16" fmla="*/ 22 w 92"/>
                  <a:gd name="T17" fmla="*/ 0 h 12"/>
                  <a:gd name="T18" fmla="*/ 26 w 92"/>
                  <a:gd name="T19" fmla="*/ 0 h 12"/>
                  <a:gd name="T20" fmla="*/ 29 w 92"/>
                  <a:gd name="T21" fmla="*/ 2 h 12"/>
                  <a:gd name="T22" fmla="*/ 32 w 92"/>
                  <a:gd name="T23" fmla="*/ 4 h 12"/>
                  <a:gd name="T24" fmla="*/ 34 w 92"/>
                  <a:gd name="T25" fmla="*/ 7 h 12"/>
                  <a:gd name="T26" fmla="*/ 34 w 92"/>
                  <a:gd name="T27" fmla="*/ 7 h 12"/>
                  <a:gd name="T28" fmla="*/ 45 w 92"/>
                  <a:gd name="T29" fmla="*/ 7 h 12"/>
                  <a:gd name="T30" fmla="*/ 45 w 92"/>
                  <a:gd name="T31" fmla="*/ 7 h 12"/>
                  <a:gd name="T32" fmla="*/ 71 w 92"/>
                  <a:gd name="T33" fmla="*/ 8 h 12"/>
                  <a:gd name="T34" fmla="*/ 83 w 92"/>
                  <a:gd name="T35" fmla="*/ 10 h 12"/>
                  <a:gd name="T36" fmla="*/ 92 w 92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5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71" y="8"/>
                    </a:lnTo>
                    <a:lnTo>
                      <a:pt x="83" y="10"/>
                    </a:lnTo>
                    <a:lnTo>
                      <a:pt x="92" y="1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7" name="Freeform 354"/>
              <p:cNvSpPr>
                <a:spLocks/>
              </p:cNvSpPr>
              <p:nvPr/>
            </p:nvSpPr>
            <p:spPr bwMode="auto">
              <a:xfrm>
                <a:off x="4008" y="1887"/>
                <a:ext cx="292" cy="225"/>
              </a:xfrm>
              <a:custGeom>
                <a:avLst/>
                <a:gdLst>
                  <a:gd name="T0" fmla="*/ 277 w 292"/>
                  <a:gd name="T1" fmla="*/ 225 h 225"/>
                  <a:gd name="T2" fmla="*/ 277 w 292"/>
                  <a:gd name="T3" fmla="*/ 123 h 225"/>
                  <a:gd name="T4" fmla="*/ 283 w 292"/>
                  <a:gd name="T5" fmla="*/ 125 h 225"/>
                  <a:gd name="T6" fmla="*/ 292 w 292"/>
                  <a:gd name="T7" fmla="*/ 102 h 225"/>
                  <a:gd name="T8" fmla="*/ 10 w 292"/>
                  <a:gd name="T9" fmla="*/ 0 h 225"/>
                  <a:gd name="T10" fmla="*/ 0 w 292"/>
                  <a:gd name="T11" fmla="*/ 23 h 225"/>
                  <a:gd name="T12" fmla="*/ 16 w 292"/>
                  <a:gd name="T13" fmla="*/ 28 h 225"/>
                  <a:gd name="T14" fmla="*/ 16 w 292"/>
                  <a:gd name="T15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25">
                    <a:moveTo>
                      <a:pt x="277" y="225"/>
                    </a:moveTo>
                    <a:lnTo>
                      <a:pt x="277" y="123"/>
                    </a:lnTo>
                    <a:lnTo>
                      <a:pt x="283" y="125"/>
                    </a:lnTo>
                    <a:lnTo>
                      <a:pt x="292" y="102"/>
                    </a:lnTo>
                    <a:lnTo>
                      <a:pt x="10" y="0"/>
                    </a:lnTo>
                    <a:lnTo>
                      <a:pt x="0" y="23"/>
                    </a:lnTo>
                    <a:lnTo>
                      <a:pt x="16" y="28"/>
                    </a:lnTo>
                    <a:lnTo>
                      <a:pt x="16" y="22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8" name="Line 355"/>
              <p:cNvSpPr>
                <a:spLocks noChangeShapeType="1"/>
              </p:cNvSpPr>
              <p:nvPr/>
            </p:nvSpPr>
            <p:spPr bwMode="auto">
              <a:xfrm>
                <a:off x="4016" y="2132"/>
                <a:ext cx="277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9" name="Freeform 356"/>
              <p:cNvSpPr>
                <a:spLocks/>
              </p:cNvSpPr>
              <p:nvPr/>
            </p:nvSpPr>
            <p:spPr bwMode="auto">
              <a:xfrm>
                <a:off x="767" y="87"/>
                <a:ext cx="58" cy="191"/>
              </a:xfrm>
              <a:custGeom>
                <a:avLst/>
                <a:gdLst>
                  <a:gd name="T0" fmla="*/ 0 w 58"/>
                  <a:gd name="T1" fmla="*/ 191 h 191"/>
                  <a:gd name="T2" fmla="*/ 0 w 58"/>
                  <a:gd name="T3" fmla="*/ 0 h 191"/>
                  <a:gd name="T4" fmla="*/ 58 w 58"/>
                  <a:gd name="T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191">
                    <a:moveTo>
                      <a:pt x="0" y="191"/>
                    </a:moveTo>
                    <a:lnTo>
                      <a:pt x="0" y="0"/>
                    </a:lnTo>
                    <a:lnTo>
                      <a:pt x="58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0" name="Freeform 357"/>
              <p:cNvSpPr>
                <a:spLocks/>
              </p:cNvSpPr>
              <p:nvPr/>
            </p:nvSpPr>
            <p:spPr bwMode="auto">
              <a:xfrm>
                <a:off x="784" y="10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1" name="Freeform 358"/>
              <p:cNvSpPr>
                <a:spLocks/>
              </p:cNvSpPr>
              <p:nvPr/>
            </p:nvSpPr>
            <p:spPr bwMode="auto">
              <a:xfrm>
                <a:off x="784" y="151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2" name="Freeform 359"/>
              <p:cNvSpPr>
                <a:spLocks/>
              </p:cNvSpPr>
              <p:nvPr/>
            </p:nvSpPr>
            <p:spPr bwMode="auto">
              <a:xfrm>
                <a:off x="784" y="194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3" name="Freeform 360"/>
              <p:cNvSpPr>
                <a:spLocks/>
              </p:cNvSpPr>
              <p:nvPr/>
            </p:nvSpPr>
            <p:spPr bwMode="auto">
              <a:xfrm>
                <a:off x="784" y="236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4" name="Freeform 361"/>
              <p:cNvSpPr>
                <a:spLocks/>
              </p:cNvSpPr>
              <p:nvPr/>
            </p:nvSpPr>
            <p:spPr bwMode="auto">
              <a:xfrm>
                <a:off x="836" y="45"/>
                <a:ext cx="136" cy="233"/>
              </a:xfrm>
              <a:custGeom>
                <a:avLst/>
                <a:gdLst>
                  <a:gd name="T0" fmla="*/ 0 w 136"/>
                  <a:gd name="T1" fmla="*/ 233 h 233"/>
                  <a:gd name="T2" fmla="*/ 0 w 136"/>
                  <a:gd name="T3" fmla="*/ 0 h 233"/>
                  <a:gd name="T4" fmla="*/ 136 w 136"/>
                  <a:gd name="T5" fmla="*/ 0 h 233"/>
                  <a:gd name="T6" fmla="*/ 136 w 136"/>
                  <a:gd name="T7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233">
                    <a:moveTo>
                      <a:pt x="0" y="233"/>
                    </a:moveTo>
                    <a:lnTo>
                      <a:pt x="0" y="0"/>
                    </a:lnTo>
                    <a:lnTo>
                      <a:pt x="136" y="0"/>
                    </a:lnTo>
                    <a:lnTo>
                      <a:pt x="136" y="23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5" name="Freeform 362"/>
              <p:cNvSpPr>
                <a:spLocks/>
              </p:cNvSpPr>
              <p:nvPr/>
            </p:nvSpPr>
            <p:spPr bwMode="auto">
              <a:xfrm>
                <a:off x="854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6" name="Freeform 363"/>
              <p:cNvSpPr>
                <a:spLocks/>
              </p:cNvSpPr>
              <p:nvPr/>
            </p:nvSpPr>
            <p:spPr bwMode="auto">
              <a:xfrm>
                <a:off x="892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7" name="Freeform 364"/>
              <p:cNvSpPr>
                <a:spLocks/>
              </p:cNvSpPr>
              <p:nvPr/>
            </p:nvSpPr>
            <p:spPr bwMode="auto">
              <a:xfrm>
                <a:off x="931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8" name="Freeform 365"/>
              <p:cNvSpPr>
                <a:spLocks/>
              </p:cNvSpPr>
              <p:nvPr/>
            </p:nvSpPr>
            <p:spPr bwMode="auto">
              <a:xfrm>
                <a:off x="854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9" name="Freeform 366"/>
              <p:cNvSpPr>
                <a:spLocks/>
              </p:cNvSpPr>
              <p:nvPr/>
            </p:nvSpPr>
            <p:spPr bwMode="auto">
              <a:xfrm>
                <a:off x="892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0" name="Freeform 367"/>
              <p:cNvSpPr>
                <a:spLocks/>
              </p:cNvSpPr>
              <p:nvPr/>
            </p:nvSpPr>
            <p:spPr bwMode="auto">
              <a:xfrm>
                <a:off x="931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1" name="Freeform 368"/>
              <p:cNvSpPr>
                <a:spLocks/>
              </p:cNvSpPr>
              <p:nvPr/>
            </p:nvSpPr>
            <p:spPr bwMode="auto">
              <a:xfrm>
                <a:off x="854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2" name="Freeform 369"/>
              <p:cNvSpPr>
                <a:spLocks/>
              </p:cNvSpPr>
              <p:nvPr/>
            </p:nvSpPr>
            <p:spPr bwMode="auto">
              <a:xfrm>
                <a:off x="892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3" name="Freeform 370"/>
              <p:cNvSpPr>
                <a:spLocks/>
              </p:cNvSpPr>
              <p:nvPr/>
            </p:nvSpPr>
            <p:spPr bwMode="auto">
              <a:xfrm>
                <a:off x="931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4" name="Freeform 371"/>
              <p:cNvSpPr>
                <a:spLocks/>
              </p:cNvSpPr>
              <p:nvPr/>
            </p:nvSpPr>
            <p:spPr bwMode="auto">
              <a:xfrm>
                <a:off x="854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5" name="Freeform 372"/>
              <p:cNvSpPr>
                <a:spLocks/>
              </p:cNvSpPr>
              <p:nvPr/>
            </p:nvSpPr>
            <p:spPr bwMode="auto">
              <a:xfrm>
                <a:off x="892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6" name="Freeform 373"/>
              <p:cNvSpPr>
                <a:spLocks/>
              </p:cNvSpPr>
              <p:nvPr/>
            </p:nvSpPr>
            <p:spPr bwMode="auto">
              <a:xfrm>
                <a:off x="931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7" name="Freeform 374"/>
              <p:cNvSpPr>
                <a:spLocks/>
              </p:cNvSpPr>
              <p:nvPr/>
            </p:nvSpPr>
            <p:spPr bwMode="auto">
              <a:xfrm>
                <a:off x="854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8" name="Freeform 375"/>
              <p:cNvSpPr>
                <a:spLocks/>
              </p:cNvSpPr>
              <p:nvPr/>
            </p:nvSpPr>
            <p:spPr bwMode="auto">
              <a:xfrm>
                <a:off x="892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99" name="Freeform 376"/>
              <p:cNvSpPr>
                <a:spLocks/>
              </p:cNvSpPr>
              <p:nvPr/>
            </p:nvSpPr>
            <p:spPr bwMode="auto">
              <a:xfrm>
                <a:off x="931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0" name="Line 377"/>
              <p:cNvSpPr>
                <a:spLocks noChangeShapeType="1"/>
              </p:cNvSpPr>
              <p:nvPr/>
            </p:nvSpPr>
            <p:spPr bwMode="auto">
              <a:xfrm flipH="1">
                <a:off x="752" y="298"/>
                <a:ext cx="235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1" name="Freeform 378"/>
              <p:cNvSpPr>
                <a:spLocks/>
              </p:cNvSpPr>
              <p:nvPr/>
            </p:nvSpPr>
            <p:spPr bwMode="auto">
              <a:xfrm>
                <a:off x="3100" y="2193"/>
                <a:ext cx="97" cy="175"/>
              </a:xfrm>
              <a:custGeom>
                <a:avLst/>
                <a:gdLst>
                  <a:gd name="T0" fmla="*/ 0 w 97"/>
                  <a:gd name="T1" fmla="*/ 0 h 175"/>
                  <a:gd name="T2" fmla="*/ 0 w 97"/>
                  <a:gd name="T3" fmla="*/ 175 h 175"/>
                  <a:gd name="T4" fmla="*/ 97 w 97"/>
                  <a:gd name="T5" fmla="*/ 175 h 175"/>
                  <a:gd name="T6" fmla="*/ 97 w 97"/>
                  <a:gd name="T7" fmla="*/ 27 h 175"/>
                  <a:gd name="T8" fmla="*/ 0 w 97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75">
                    <a:moveTo>
                      <a:pt x="0" y="0"/>
                    </a:moveTo>
                    <a:lnTo>
                      <a:pt x="0" y="175"/>
                    </a:lnTo>
                    <a:lnTo>
                      <a:pt x="97" y="175"/>
                    </a:lnTo>
                    <a:lnTo>
                      <a:pt x="97" y="27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2" name="Line 379"/>
              <p:cNvSpPr>
                <a:spLocks noChangeShapeType="1"/>
              </p:cNvSpPr>
              <p:nvPr/>
            </p:nvSpPr>
            <p:spPr bwMode="auto">
              <a:xfrm>
                <a:off x="3154" y="235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3" name="Line 380"/>
              <p:cNvSpPr>
                <a:spLocks noChangeShapeType="1"/>
              </p:cNvSpPr>
              <p:nvPr/>
            </p:nvSpPr>
            <p:spPr bwMode="auto">
              <a:xfrm>
                <a:off x="3174" y="235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4" name="Freeform 381"/>
              <p:cNvSpPr>
                <a:spLocks/>
              </p:cNvSpPr>
              <p:nvPr/>
            </p:nvSpPr>
            <p:spPr bwMode="auto">
              <a:xfrm>
                <a:off x="3028" y="2210"/>
                <a:ext cx="27" cy="38"/>
              </a:xfrm>
              <a:custGeom>
                <a:avLst/>
                <a:gdLst>
                  <a:gd name="T0" fmla="*/ 0 w 27"/>
                  <a:gd name="T1" fmla="*/ 9 h 38"/>
                  <a:gd name="T2" fmla="*/ 0 w 27"/>
                  <a:gd name="T3" fmla="*/ 38 h 38"/>
                  <a:gd name="T4" fmla="*/ 27 w 27"/>
                  <a:gd name="T5" fmla="*/ 32 h 38"/>
                  <a:gd name="T6" fmla="*/ 27 w 27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8">
                    <a:moveTo>
                      <a:pt x="0" y="9"/>
                    </a:moveTo>
                    <a:lnTo>
                      <a:pt x="0" y="38"/>
                    </a:lnTo>
                    <a:lnTo>
                      <a:pt x="27" y="32"/>
                    </a:lnTo>
                    <a:lnTo>
                      <a:pt x="2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5" name="Freeform 382"/>
              <p:cNvSpPr>
                <a:spLocks/>
              </p:cNvSpPr>
              <p:nvPr/>
            </p:nvSpPr>
            <p:spPr bwMode="auto">
              <a:xfrm>
                <a:off x="2995" y="2193"/>
                <a:ext cx="97" cy="175"/>
              </a:xfrm>
              <a:custGeom>
                <a:avLst/>
                <a:gdLst>
                  <a:gd name="T0" fmla="*/ 97 w 97"/>
                  <a:gd name="T1" fmla="*/ 0 h 175"/>
                  <a:gd name="T2" fmla="*/ 0 w 97"/>
                  <a:gd name="T3" fmla="*/ 27 h 175"/>
                  <a:gd name="T4" fmla="*/ 0 w 97"/>
                  <a:gd name="T5" fmla="*/ 175 h 175"/>
                  <a:gd name="T6" fmla="*/ 97 w 97"/>
                  <a:gd name="T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75">
                    <a:moveTo>
                      <a:pt x="97" y="0"/>
                    </a:moveTo>
                    <a:lnTo>
                      <a:pt x="0" y="27"/>
                    </a:lnTo>
                    <a:lnTo>
                      <a:pt x="0" y="175"/>
                    </a:lnTo>
                    <a:lnTo>
                      <a:pt x="97" y="175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6" name="Freeform 383"/>
              <p:cNvSpPr>
                <a:spLocks/>
              </p:cNvSpPr>
              <p:nvPr/>
            </p:nvSpPr>
            <p:spPr bwMode="auto">
              <a:xfrm>
                <a:off x="3020" y="2303"/>
                <a:ext cx="40" cy="10"/>
              </a:xfrm>
              <a:custGeom>
                <a:avLst/>
                <a:gdLst>
                  <a:gd name="T0" fmla="*/ 40 w 40"/>
                  <a:gd name="T1" fmla="*/ 0 h 10"/>
                  <a:gd name="T2" fmla="*/ 0 w 40"/>
                  <a:gd name="T3" fmla="*/ 2 h 10"/>
                  <a:gd name="T4" fmla="*/ 0 w 40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0">
                    <a:moveTo>
                      <a:pt x="40" y="0"/>
                    </a:moveTo>
                    <a:lnTo>
                      <a:pt x="0" y="2"/>
                    </a:lnTo>
                    <a:lnTo>
                      <a:pt x="0" y="1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7" name="Freeform 384"/>
              <p:cNvSpPr>
                <a:spLocks/>
              </p:cNvSpPr>
              <p:nvPr/>
            </p:nvSpPr>
            <p:spPr bwMode="auto">
              <a:xfrm>
                <a:off x="3020" y="2278"/>
                <a:ext cx="53" cy="13"/>
              </a:xfrm>
              <a:custGeom>
                <a:avLst/>
                <a:gdLst>
                  <a:gd name="T0" fmla="*/ 53 w 53"/>
                  <a:gd name="T1" fmla="*/ 0 h 13"/>
                  <a:gd name="T2" fmla="*/ 0 w 53"/>
                  <a:gd name="T3" fmla="*/ 5 h 13"/>
                  <a:gd name="T4" fmla="*/ 0 w 5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3">
                    <a:moveTo>
                      <a:pt x="53" y="0"/>
                    </a:moveTo>
                    <a:lnTo>
                      <a:pt x="0" y="5"/>
                    </a:lnTo>
                    <a:lnTo>
                      <a:pt x="0" y="1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8" name="Line 385"/>
              <p:cNvSpPr>
                <a:spLocks noChangeShapeType="1"/>
              </p:cNvSpPr>
              <p:nvPr/>
            </p:nvSpPr>
            <p:spPr bwMode="auto">
              <a:xfrm>
                <a:off x="3786" y="1844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09" name="Line 386"/>
              <p:cNvSpPr>
                <a:spLocks noChangeShapeType="1"/>
              </p:cNvSpPr>
              <p:nvPr/>
            </p:nvSpPr>
            <p:spPr bwMode="auto">
              <a:xfrm>
                <a:off x="3784" y="1838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0" name="Freeform 387"/>
              <p:cNvSpPr>
                <a:spLocks/>
              </p:cNvSpPr>
              <p:nvPr/>
            </p:nvSpPr>
            <p:spPr bwMode="auto">
              <a:xfrm>
                <a:off x="3778" y="1796"/>
                <a:ext cx="170" cy="98"/>
              </a:xfrm>
              <a:custGeom>
                <a:avLst/>
                <a:gdLst>
                  <a:gd name="T0" fmla="*/ 148 w 170"/>
                  <a:gd name="T1" fmla="*/ 0 h 98"/>
                  <a:gd name="T2" fmla="*/ 164 w 170"/>
                  <a:gd name="T3" fmla="*/ 6 h 98"/>
                  <a:gd name="T4" fmla="*/ 164 w 170"/>
                  <a:gd name="T5" fmla="*/ 6 h 98"/>
                  <a:gd name="T6" fmla="*/ 164 w 170"/>
                  <a:gd name="T7" fmla="*/ 6 h 98"/>
                  <a:gd name="T8" fmla="*/ 164 w 170"/>
                  <a:gd name="T9" fmla="*/ 6 h 98"/>
                  <a:gd name="T10" fmla="*/ 167 w 170"/>
                  <a:gd name="T11" fmla="*/ 8 h 98"/>
                  <a:gd name="T12" fmla="*/ 169 w 170"/>
                  <a:gd name="T13" fmla="*/ 10 h 98"/>
                  <a:gd name="T14" fmla="*/ 170 w 170"/>
                  <a:gd name="T15" fmla="*/ 14 h 98"/>
                  <a:gd name="T16" fmla="*/ 169 w 170"/>
                  <a:gd name="T17" fmla="*/ 18 h 98"/>
                  <a:gd name="T18" fmla="*/ 169 w 170"/>
                  <a:gd name="T19" fmla="*/ 18 h 98"/>
                  <a:gd name="T20" fmla="*/ 169 w 170"/>
                  <a:gd name="T21" fmla="*/ 18 h 98"/>
                  <a:gd name="T22" fmla="*/ 169 w 170"/>
                  <a:gd name="T23" fmla="*/ 18 h 98"/>
                  <a:gd name="T24" fmla="*/ 169 w 170"/>
                  <a:gd name="T25" fmla="*/ 18 h 98"/>
                  <a:gd name="T26" fmla="*/ 142 w 170"/>
                  <a:gd name="T27" fmla="*/ 91 h 98"/>
                  <a:gd name="T28" fmla="*/ 142 w 170"/>
                  <a:gd name="T29" fmla="*/ 91 h 98"/>
                  <a:gd name="T30" fmla="*/ 140 w 170"/>
                  <a:gd name="T31" fmla="*/ 95 h 98"/>
                  <a:gd name="T32" fmla="*/ 137 w 170"/>
                  <a:gd name="T33" fmla="*/ 97 h 98"/>
                  <a:gd name="T34" fmla="*/ 137 w 170"/>
                  <a:gd name="T35" fmla="*/ 97 h 98"/>
                  <a:gd name="T36" fmla="*/ 134 w 170"/>
                  <a:gd name="T37" fmla="*/ 98 h 98"/>
                  <a:gd name="T38" fmla="*/ 130 w 170"/>
                  <a:gd name="T39" fmla="*/ 98 h 98"/>
                  <a:gd name="T40" fmla="*/ 130 w 170"/>
                  <a:gd name="T41" fmla="*/ 98 h 98"/>
                  <a:gd name="T42" fmla="*/ 7 w 170"/>
                  <a:gd name="T43" fmla="*/ 52 h 98"/>
                  <a:gd name="T44" fmla="*/ 7 w 170"/>
                  <a:gd name="T45" fmla="*/ 52 h 98"/>
                  <a:gd name="T46" fmla="*/ 7 w 170"/>
                  <a:gd name="T47" fmla="*/ 52 h 98"/>
                  <a:gd name="T48" fmla="*/ 7 w 170"/>
                  <a:gd name="T49" fmla="*/ 52 h 98"/>
                  <a:gd name="T50" fmla="*/ 3 w 170"/>
                  <a:gd name="T51" fmla="*/ 50 h 98"/>
                  <a:gd name="T52" fmla="*/ 1 w 170"/>
                  <a:gd name="T53" fmla="*/ 47 h 98"/>
                  <a:gd name="T54" fmla="*/ 0 w 170"/>
                  <a:gd name="T55" fmla="*/ 44 h 98"/>
                  <a:gd name="T56" fmla="*/ 1 w 170"/>
                  <a:gd name="T57" fmla="*/ 40 h 98"/>
                  <a:gd name="T58" fmla="*/ 1 w 170"/>
                  <a:gd name="T59" fmla="*/ 3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0" h="98">
                    <a:moveTo>
                      <a:pt x="148" y="0"/>
                    </a:move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7" y="8"/>
                    </a:lnTo>
                    <a:lnTo>
                      <a:pt x="169" y="10"/>
                    </a:lnTo>
                    <a:lnTo>
                      <a:pt x="170" y="14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5"/>
                    </a:lnTo>
                    <a:lnTo>
                      <a:pt x="137" y="97"/>
                    </a:lnTo>
                    <a:lnTo>
                      <a:pt x="137" y="97"/>
                    </a:lnTo>
                    <a:lnTo>
                      <a:pt x="134" y="98"/>
                    </a:lnTo>
                    <a:lnTo>
                      <a:pt x="130" y="98"/>
                    </a:lnTo>
                    <a:lnTo>
                      <a:pt x="130" y="98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3" y="50"/>
                    </a:lnTo>
                    <a:lnTo>
                      <a:pt x="1" y="47"/>
                    </a:lnTo>
                    <a:lnTo>
                      <a:pt x="0" y="44"/>
                    </a:lnTo>
                    <a:lnTo>
                      <a:pt x="1" y="40"/>
                    </a:lnTo>
                    <a:lnTo>
                      <a:pt x="1" y="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1" name="Line 388"/>
              <p:cNvSpPr>
                <a:spLocks noChangeShapeType="1"/>
              </p:cNvSpPr>
              <p:nvPr/>
            </p:nvSpPr>
            <p:spPr bwMode="auto">
              <a:xfrm>
                <a:off x="3939" y="1822"/>
                <a:ext cx="0" cy="0"/>
              </a:xfrm>
              <a:prstGeom prst="line">
                <a:avLst/>
              </a:pr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2" name="Freeform 389"/>
              <p:cNvSpPr>
                <a:spLocks/>
              </p:cNvSpPr>
              <p:nvPr/>
            </p:nvSpPr>
            <p:spPr bwMode="auto">
              <a:xfrm>
                <a:off x="3759" y="1735"/>
                <a:ext cx="163" cy="133"/>
              </a:xfrm>
              <a:custGeom>
                <a:avLst/>
                <a:gdLst>
                  <a:gd name="T0" fmla="*/ 136 w 163"/>
                  <a:gd name="T1" fmla="*/ 128 h 133"/>
                  <a:gd name="T2" fmla="*/ 136 w 163"/>
                  <a:gd name="T3" fmla="*/ 128 h 133"/>
                  <a:gd name="T4" fmla="*/ 135 w 163"/>
                  <a:gd name="T5" fmla="*/ 130 h 133"/>
                  <a:gd name="T6" fmla="*/ 132 w 163"/>
                  <a:gd name="T7" fmla="*/ 132 h 133"/>
                  <a:gd name="T8" fmla="*/ 130 w 163"/>
                  <a:gd name="T9" fmla="*/ 133 h 133"/>
                  <a:gd name="T10" fmla="*/ 127 w 163"/>
                  <a:gd name="T11" fmla="*/ 132 h 133"/>
                  <a:gd name="T12" fmla="*/ 5 w 163"/>
                  <a:gd name="T13" fmla="*/ 88 h 133"/>
                  <a:gd name="T14" fmla="*/ 5 w 163"/>
                  <a:gd name="T15" fmla="*/ 88 h 133"/>
                  <a:gd name="T16" fmla="*/ 2 w 163"/>
                  <a:gd name="T17" fmla="*/ 86 h 133"/>
                  <a:gd name="T18" fmla="*/ 1 w 163"/>
                  <a:gd name="T19" fmla="*/ 84 h 133"/>
                  <a:gd name="T20" fmla="*/ 0 w 163"/>
                  <a:gd name="T21" fmla="*/ 80 h 133"/>
                  <a:gd name="T22" fmla="*/ 0 w 163"/>
                  <a:gd name="T23" fmla="*/ 78 h 133"/>
                  <a:gd name="T24" fmla="*/ 26 w 163"/>
                  <a:gd name="T25" fmla="*/ 4 h 133"/>
                  <a:gd name="T26" fmla="*/ 26 w 163"/>
                  <a:gd name="T27" fmla="*/ 4 h 133"/>
                  <a:gd name="T28" fmla="*/ 28 w 163"/>
                  <a:gd name="T29" fmla="*/ 2 h 133"/>
                  <a:gd name="T30" fmla="*/ 30 w 163"/>
                  <a:gd name="T31" fmla="*/ 0 h 133"/>
                  <a:gd name="T32" fmla="*/ 33 w 163"/>
                  <a:gd name="T33" fmla="*/ 0 h 133"/>
                  <a:gd name="T34" fmla="*/ 36 w 163"/>
                  <a:gd name="T35" fmla="*/ 0 h 133"/>
                  <a:gd name="T36" fmla="*/ 159 w 163"/>
                  <a:gd name="T37" fmla="*/ 46 h 133"/>
                  <a:gd name="T38" fmla="*/ 159 w 163"/>
                  <a:gd name="T39" fmla="*/ 46 h 133"/>
                  <a:gd name="T40" fmla="*/ 161 w 163"/>
                  <a:gd name="T41" fmla="*/ 47 h 133"/>
                  <a:gd name="T42" fmla="*/ 163 w 163"/>
                  <a:gd name="T43" fmla="*/ 49 h 133"/>
                  <a:gd name="T44" fmla="*/ 163 w 163"/>
                  <a:gd name="T45" fmla="*/ 52 h 133"/>
                  <a:gd name="T46" fmla="*/ 163 w 163"/>
                  <a:gd name="T47" fmla="*/ 55 h 133"/>
                  <a:gd name="T48" fmla="*/ 136 w 163"/>
                  <a:gd name="T49" fmla="*/ 12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33">
                    <a:moveTo>
                      <a:pt x="136" y="128"/>
                    </a:moveTo>
                    <a:lnTo>
                      <a:pt x="136" y="128"/>
                    </a:lnTo>
                    <a:lnTo>
                      <a:pt x="135" y="130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27" y="132"/>
                    </a:lnTo>
                    <a:lnTo>
                      <a:pt x="5" y="88"/>
                    </a:lnTo>
                    <a:lnTo>
                      <a:pt x="5" y="88"/>
                    </a:lnTo>
                    <a:lnTo>
                      <a:pt x="2" y="86"/>
                    </a:lnTo>
                    <a:lnTo>
                      <a:pt x="1" y="84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159" y="46"/>
                    </a:lnTo>
                    <a:lnTo>
                      <a:pt x="159" y="46"/>
                    </a:lnTo>
                    <a:lnTo>
                      <a:pt x="161" y="47"/>
                    </a:lnTo>
                    <a:lnTo>
                      <a:pt x="163" y="49"/>
                    </a:lnTo>
                    <a:lnTo>
                      <a:pt x="163" y="52"/>
                    </a:lnTo>
                    <a:lnTo>
                      <a:pt x="163" y="55"/>
                    </a:lnTo>
                    <a:lnTo>
                      <a:pt x="136" y="12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3" name="Freeform 390"/>
              <p:cNvSpPr>
                <a:spLocks/>
              </p:cNvSpPr>
              <p:nvPr/>
            </p:nvSpPr>
            <p:spPr bwMode="auto">
              <a:xfrm>
                <a:off x="3783" y="1793"/>
                <a:ext cx="107" cy="39"/>
              </a:xfrm>
              <a:custGeom>
                <a:avLst/>
                <a:gdLst>
                  <a:gd name="T0" fmla="*/ 0 w 107"/>
                  <a:gd name="T1" fmla="*/ 0 h 39"/>
                  <a:gd name="T2" fmla="*/ 0 w 107"/>
                  <a:gd name="T3" fmla="*/ 0 h 39"/>
                  <a:gd name="T4" fmla="*/ 107 w 107"/>
                  <a:gd name="T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39">
                    <a:moveTo>
                      <a:pt x="0" y="0"/>
                    </a:moveTo>
                    <a:lnTo>
                      <a:pt x="0" y="0"/>
                    </a:lnTo>
                    <a:lnTo>
                      <a:pt x="107" y="39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4" name="Freeform 391"/>
              <p:cNvSpPr>
                <a:spLocks/>
              </p:cNvSpPr>
              <p:nvPr/>
            </p:nvSpPr>
            <p:spPr bwMode="auto">
              <a:xfrm>
                <a:off x="3779" y="1809"/>
                <a:ext cx="59" cy="22"/>
              </a:xfrm>
              <a:custGeom>
                <a:avLst/>
                <a:gdLst>
                  <a:gd name="T0" fmla="*/ 0 w 59"/>
                  <a:gd name="T1" fmla="*/ 0 h 22"/>
                  <a:gd name="T2" fmla="*/ 0 w 59"/>
                  <a:gd name="T3" fmla="*/ 0 h 22"/>
                  <a:gd name="T4" fmla="*/ 59 w 59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22">
                    <a:moveTo>
                      <a:pt x="0" y="0"/>
                    </a:moveTo>
                    <a:lnTo>
                      <a:pt x="0" y="0"/>
                    </a:lnTo>
                    <a:lnTo>
                      <a:pt x="59" y="22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5" name="Freeform 392"/>
              <p:cNvSpPr>
                <a:spLocks/>
              </p:cNvSpPr>
              <p:nvPr/>
            </p:nvSpPr>
            <p:spPr bwMode="auto">
              <a:xfrm>
                <a:off x="3878" y="1784"/>
                <a:ext cx="25" cy="24"/>
              </a:xfrm>
              <a:custGeom>
                <a:avLst/>
                <a:gdLst>
                  <a:gd name="T0" fmla="*/ 16 w 25"/>
                  <a:gd name="T1" fmla="*/ 1 h 24"/>
                  <a:gd name="T2" fmla="*/ 16 w 25"/>
                  <a:gd name="T3" fmla="*/ 1 h 24"/>
                  <a:gd name="T4" fmla="*/ 11 w 25"/>
                  <a:gd name="T5" fmla="*/ 0 h 24"/>
                  <a:gd name="T6" fmla="*/ 7 w 25"/>
                  <a:gd name="T7" fmla="*/ 2 h 24"/>
                  <a:gd name="T8" fmla="*/ 3 w 25"/>
                  <a:gd name="T9" fmla="*/ 4 h 24"/>
                  <a:gd name="T10" fmla="*/ 1 w 25"/>
                  <a:gd name="T11" fmla="*/ 8 h 24"/>
                  <a:gd name="T12" fmla="*/ 1 w 25"/>
                  <a:gd name="T13" fmla="*/ 8 h 24"/>
                  <a:gd name="T14" fmla="*/ 0 w 25"/>
                  <a:gd name="T15" fmla="*/ 13 h 24"/>
                  <a:gd name="T16" fmla="*/ 1 w 25"/>
                  <a:gd name="T17" fmla="*/ 17 h 24"/>
                  <a:gd name="T18" fmla="*/ 4 w 25"/>
                  <a:gd name="T19" fmla="*/ 21 h 24"/>
                  <a:gd name="T20" fmla="*/ 8 w 25"/>
                  <a:gd name="T21" fmla="*/ 23 h 24"/>
                  <a:gd name="T22" fmla="*/ 8 w 25"/>
                  <a:gd name="T23" fmla="*/ 23 h 24"/>
                  <a:gd name="T24" fmla="*/ 13 w 25"/>
                  <a:gd name="T25" fmla="*/ 24 h 24"/>
                  <a:gd name="T26" fmla="*/ 17 w 25"/>
                  <a:gd name="T27" fmla="*/ 23 h 24"/>
                  <a:gd name="T28" fmla="*/ 21 w 25"/>
                  <a:gd name="T29" fmla="*/ 20 h 24"/>
                  <a:gd name="T30" fmla="*/ 23 w 25"/>
                  <a:gd name="T31" fmla="*/ 16 h 24"/>
                  <a:gd name="T32" fmla="*/ 23 w 25"/>
                  <a:gd name="T33" fmla="*/ 16 h 24"/>
                  <a:gd name="T34" fmla="*/ 25 w 25"/>
                  <a:gd name="T35" fmla="*/ 12 h 24"/>
                  <a:gd name="T36" fmla="*/ 23 w 25"/>
                  <a:gd name="T37" fmla="*/ 7 h 24"/>
                  <a:gd name="T38" fmla="*/ 20 w 25"/>
                  <a:gd name="T39" fmla="*/ 4 h 24"/>
                  <a:gd name="T40" fmla="*/ 16 w 25"/>
                  <a:gd name="T41" fmla="*/ 1 h 24"/>
                  <a:gd name="T42" fmla="*/ 16 w 25"/>
                  <a:gd name="T4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16" y="1"/>
                    </a:moveTo>
                    <a:lnTo>
                      <a:pt x="16" y="1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7" y="23"/>
                    </a:lnTo>
                    <a:lnTo>
                      <a:pt x="21" y="20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5" y="12"/>
                    </a:lnTo>
                    <a:lnTo>
                      <a:pt x="23" y="7"/>
                    </a:lnTo>
                    <a:lnTo>
                      <a:pt x="20" y="4"/>
                    </a:lnTo>
                    <a:lnTo>
                      <a:pt x="16" y="1"/>
                    </a:lnTo>
                    <a:lnTo>
                      <a:pt x="16" y="1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6" name="Freeform 393"/>
              <p:cNvSpPr>
                <a:spLocks/>
              </p:cNvSpPr>
              <p:nvPr/>
            </p:nvSpPr>
            <p:spPr bwMode="auto">
              <a:xfrm>
                <a:off x="1722" y="1289"/>
                <a:ext cx="86" cy="85"/>
              </a:xfrm>
              <a:custGeom>
                <a:avLst/>
                <a:gdLst>
                  <a:gd name="T0" fmla="*/ 59 w 86"/>
                  <a:gd name="T1" fmla="*/ 85 h 85"/>
                  <a:gd name="T2" fmla="*/ 0 w 86"/>
                  <a:gd name="T3" fmla="*/ 41 h 85"/>
                  <a:gd name="T4" fmla="*/ 72 w 86"/>
                  <a:gd name="T5" fmla="*/ 70 h 85"/>
                  <a:gd name="T6" fmla="*/ 41 w 86"/>
                  <a:gd name="T7" fmla="*/ 0 h 85"/>
                  <a:gd name="T8" fmla="*/ 86 w 86"/>
                  <a:gd name="T9" fmla="*/ 5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5">
                    <a:moveTo>
                      <a:pt x="59" y="85"/>
                    </a:moveTo>
                    <a:lnTo>
                      <a:pt x="0" y="41"/>
                    </a:lnTo>
                    <a:lnTo>
                      <a:pt x="72" y="70"/>
                    </a:lnTo>
                    <a:lnTo>
                      <a:pt x="41" y="0"/>
                    </a:lnTo>
                    <a:lnTo>
                      <a:pt x="86" y="54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7" name="Freeform 394"/>
              <p:cNvSpPr>
                <a:spLocks/>
              </p:cNvSpPr>
              <p:nvPr/>
            </p:nvSpPr>
            <p:spPr bwMode="auto">
              <a:xfrm>
                <a:off x="1830" y="1404"/>
                <a:ext cx="87" cy="85"/>
              </a:xfrm>
              <a:custGeom>
                <a:avLst/>
                <a:gdLst>
                  <a:gd name="T0" fmla="*/ 0 w 87"/>
                  <a:gd name="T1" fmla="*/ 26 h 85"/>
                  <a:gd name="T2" fmla="*/ 43 w 87"/>
                  <a:gd name="T3" fmla="*/ 85 h 85"/>
                  <a:gd name="T4" fmla="*/ 17 w 87"/>
                  <a:gd name="T5" fmla="*/ 14 h 85"/>
                  <a:gd name="T6" fmla="*/ 87 w 87"/>
                  <a:gd name="T7" fmla="*/ 47 h 85"/>
                  <a:gd name="T8" fmla="*/ 31 w 87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85">
                    <a:moveTo>
                      <a:pt x="0" y="26"/>
                    </a:moveTo>
                    <a:lnTo>
                      <a:pt x="43" y="85"/>
                    </a:lnTo>
                    <a:lnTo>
                      <a:pt x="17" y="14"/>
                    </a:lnTo>
                    <a:lnTo>
                      <a:pt x="87" y="47"/>
                    </a:lnTo>
                    <a:lnTo>
                      <a:pt x="31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8" name="Freeform 395"/>
              <p:cNvSpPr>
                <a:spLocks/>
              </p:cNvSpPr>
              <p:nvPr/>
            </p:nvSpPr>
            <p:spPr bwMode="auto">
              <a:xfrm>
                <a:off x="1888" y="1339"/>
                <a:ext cx="37" cy="25"/>
              </a:xfrm>
              <a:custGeom>
                <a:avLst/>
                <a:gdLst>
                  <a:gd name="T0" fmla="*/ 0 w 37"/>
                  <a:gd name="T1" fmla="*/ 25 h 25"/>
                  <a:gd name="T2" fmla="*/ 37 w 37"/>
                  <a:gd name="T3" fmla="*/ 0 h 25"/>
                  <a:gd name="T4" fmla="*/ 1 w 37"/>
                  <a:gd name="T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5">
                    <a:moveTo>
                      <a:pt x="0" y="25"/>
                    </a:moveTo>
                    <a:lnTo>
                      <a:pt x="37" y="0"/>
                    </a:lnTo>
                    <a:lnTo>
                      <a:pt x="1" y="13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19" name="Freeform 396"/>
              <p:cNvSpPr>
                <a:spLocks/>
              </p:cNvSpPr>
              <p:nvPr/>
            </p:nvSpPr>
            <p:spPr bwMode="auto">
              <a:xfrm>
                <a:off x="1863" y="1385"/>
                <a:ext cx="72" cy="17"/>
              </a:xfrm>
              <a:custGeom>
                <a:avLst/>
                <a:gdLst>
                  <a:gd name="T0" fmla="*/ 0 w 72"/>
                  <a:gd name="T1" fmla="*/ 17 h 17"/>
                  <a:gd name="T2" fmla="*/ 72 w 72"/>
                  <a:gd name="T3" fmla="*/ 11 h 17"/>
                  <a:gd name="T4" fmla="*/ 13 w 72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lnTo>
                      <a:pt x="72" y="11"/>
                    </a:lnTo>
                    <a:lnTo>
                      <a:pt x="13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0" name="Freeform 397"/>
              <p:cNvSpPr>
                <a:spLocks/>
              </p:cNvSpPr>
              <p:nvPr/>
            </p:nvSpPr>
            <p:spPr bwMode="auto">
              <a:xfrm>
                <a:off x="1823" y="1273"/>
                <a:ext cx="12" cy="48"/>
              </a:xfrm>
              <a:custGeom>
                <a:avLst/>
                <a:gdLst>
                  <a:gd name="T0" fmla="*/ 12 w 12"/>
                  <a:gd name="T1" fmla="*/ 43 h 48"/>
                  <a:gd name="T2" fmla="*/ 10 w 12"/>
                  <a:gd name="T3" fmla="*/ 0 h 48"/>
                  <a:gd name="T4" fmla="*/ 0 w 12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8">
                    <a:moveTo>
                      <a:pt x="12" y="43"/>
                    </a:moveTo>
                    <a:lnTo>
                      <a:pt x="10" y="0"/>
                    </a:lnTo>
                    <a:lnTo>
                      <a:pt x="0" y="4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1" name="Freeform 398"/>
              <p:cNvSpPr>
                <a:spLocks/>
              </p:cNvSpPr>
              <p:nvPr/>
            </p:nvSpPr>
            <p:spPr bwMode="auto">
              <a:xfrm>
                <a:off x="1707" y="1376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0 w 73"/>
                  <a:gd name="T3" fmla="*/ 11 h 18"/>
                  <a:gd name="T4" fmla="*/ 56 w 73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0" y="11"/>
                    </a:lnTo>
                    <a:lnTo>
                      <a:pt x="56" y="18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2" name="Freeform 399"/>
              <p:cNvSpPr>
                <a:spLocks/>
              </p:cNvSpPr>
              <p:nvPr/>
            </p:nvSpPr>
            <p:spPr bwMode="auto">
              <a:xfrm>
                <a:off x="1810" y="1433"/>
                <a:ext cx="17" cy="69"/>
              </a:xfrm>
              <a:custGeom>
                <a:avLst/>
                <a:gdLst>
                  <a:gd name="T0" fmla="*/ 0 w 17"/>
                  <a:gd name="T1" fmla="*/ 9 h 69"/>
                  <a:gd name="T2" fmla="*/ 6 w 17"/>
                  <a:gd name="T3" fmla="*/ 69 h 69"/>
                  <a:gd name="T4" fmla="*/ 17 w 17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9">
                    <a:moveTo>
                      <a:pt x="0" y="9"/>
                    </a:moveTo>
                    <a:lnTo>
                      <a:pt x="6" y="69"/>
                    </a:lnTo>
                    <a:lnTo>
                      <a:pt x="1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3" name="Freeform 400"/>
              <p:cNvSpPr>
                <a:spLocks/>
              </p:cNvSpPr>
              <p:nvPr/>
            </p:nvSpPr>
            <p:spPr bwMode="auto">
              <a:xfrm>
                <a:off x="1760" y="1451"/>
                <a:ext cx="27" cy="34"/>
              </a:xfrm>
              <a:custGeom>
                <a:avLst/>
                <a:gdLst>
                  <a:gd name="T0" fmla="*/ 14 w 27"/>
                  <a:gd name="T1" fmla="*/ 5 h 34"/>
                  <a:gd name="T2" fmla="*/ 0 w 27"/>
                  <a:gd name="T3" fmla="*/ 34 h 34"/>
                  <a:gd name="T4" fmla="*/ 27 w 27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4">
                    <a:moveTo>
                      <a:pt x="14" y="5"/>
                    </a:moveTo>
                    <a:lnTo>
                      <a:pt x="0" y="34"/>
                    </a:lnTo>
                    <a:lnTo>
                      <a:pt x="27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4" name="Freeform 401"/>
              <p:cNvSpPr>
                <a:spLocks/>
              </p:cNvSpPr>
              <p:nvPr/>
            </p:nvSpPr>
            <p:spPr bwMode="auto">
              <a:xfrm>
                <a:off x="1826" y="1269"/>
                <a:ext cx="81" cy="99"/>
              </a:xfrm>
              <a:custGeom>
                <a:avLst/>
                <a:gdLst>
                  <a:gd name="T0" fmla="*/ 81 w 81"/>
                  <a:gd name="T1" fmla="*/ 9 h 99"/>
                  <a:gd name="T2" fmla="*/ 79 w 81"/>
                  <a:gd name="T3" fmla="*/ 3 h 99"/>
                  <a:gd name="T4" fmla="*/ 75 w 81"/>
                  <a:gd name="T5" fmla="*/ 0 h 99"/>
                  <a:gd name="T6" fmla="*/ 72 w 81"/>
                  <a:gd name="T7" fmla="*/ 1 h 99"/>
                  <a:gd name="T8" fmla="*/ 68 w 81"/>
                  <a:gd name="T9" fmla="*/ 4 h 99"/>
                  <a:gd name="T10" fmla="*/ 68 w 81"/>
                  <a:gd name="T11" fmla="*/ 7 h 99"/>
                  <a:gd name="T12" fmla="*/ 65 w 81"/>
                  <a:gd name="T13" fmla="*/ 21 h 99"/>
                  <a:gd name="T14" fmla="*/ 58 w 81"/>
                  <a:gd name="T15" fmla="*/ 35 h 99"/>
                  <a:gd name="T16" fmla="*/ 39 w 81"/>
                  <a:gd name="T17" fmla="*/ 62 h 99"/>
                  <a:gd name="T18" fmla="*/ 32 w 81"/>
                  <a:gd name="T19" fmla="*/ 59 h 99"/>
                  <a:gd name="T20" fmla="*/ 21 w 81"/>
                  <a:gd name="T21" fmla="*/ 56 h 99"/>
                  <a:gd name="T22" fmla="*/ 11 w 81"/>
                  <a:gd name="T23" fmla="*/ 58 h 99"/>
                  <a:gd name="T24" fmla="*/ 2 w 81"/>
                  <a:gd name="T25" fmla="*/ 62 h 99"/>
                  <a:gd name="T26" fmla="*/ 0 w 81"/>
                  <a:gd name="T27" fmla="*/ 64 h 99"/>
                  <a:gd name="T28" fmla="*/ 1 w 81"/>
                  <a:gd name="T29" fmla="*/ 66 h 99"/>
                  <a:gd name="T30" fmla="*/ 3 w 81"/>
                  <a:gd name="T31" fmla="*/ 66 h 99"/>
                  <a:gd name="T32" fmla="*/ 19 w 81"/>
                  <a:gd name="T33" fmla="*/ 66 h 99"/>
                  <a:gd name="T34" fmla="*/ 29 w 81"/>
                  <a:gd name="T35" fmla="*/ 70 h 99"/>
                  <a:gd name="T36" fmla="*/ 32 w 81"/>
                  <a:gd name="T37" fmla="*/ 76 h 99"/>
                  <a:gd name="T38" fmla="*/ 34 w 81"/>
                  <a:gd name="T39" fmla="*/ 90 h 99"/>
                  <a:gd name="T40" fmla="*/ 33 w 81"/>
                  <a:gd name="T41" fmla="*/ 98 h 99"/>
                  <a:gd name="T42" fmla="*/ 42 w 81"/>
                  <a:gd name="T43" fmla="*/ 85 h 99"/>
                  <a:gd name="T44" fmla="*/ 44 w 81"/>
                  <a:gd name="T45" fmla="*/ 89 h 99"/>
                  <a:gd name="T46" fmla="*/ 47 w 81"/>
                  <a:gd name="T47" fmla="*/ 96 h 99"/>
                  <a:gd name="T48" fmla="*/ 48 w 81"/>
                  <a:gd name="T49" fmla="*/ 99 h 99"/>
                  <a:gd name="T50" fmla="*/ 49 w 81"/>
                  <a:gd name="T51" fmla="*/ 97 h 99"/>
                  <a:gd name="T52" fmla="*/ 50 w 81"/>
                  <a:gd name="T53" fmla="*/ 82 h 99"/>
                  <a:gd name="T54" fmla="*/ 47 w 81"/>
                  <a:gd name="T55" fmla="*/ 70 h 99"/>
                  <a:gd name="T56" fmla="*/ 59 w 81"/>
                  <a:gd name="T57" fmla="*/ 58 h 99"/>
                  <a:gd name="T58" fmla="*/ 69 w 81"/>
                  <a:gd name="T59" fmla="*/ 43 h 99"/>
                  <a:gd name="T60" fmla="*/ 77 w 81"/>
                  <a:gd name="T61" fmla="*/ 26 h 99"/>
                  <a:gd name="T62" fmla="*/ 81 w 81"/>
                  <a:gd name="T63" fmla="*/ 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" h="99">
                    <a:moveTo>
                      <a:pt x="81" y="9"/>
                    </a:moveTo>
                    <a:lnTo>
                      <a:pt x="81" y="9"/>
                    </a:lnTo>
                    <a:lnTo>
                      <a:pt x="81" y="6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6" y="14"/>
                    </a:lnTo>
                    <a:lnTo>
                      <a:pt x="65" y="21"/>
                    </a:lnTo>
                    <a:lnTo>
                      <a:pt x="62" y="28"/>
                    </a:lnTo>
                    <a:lnTo>
                      <a:pt x="58" y="35"/>
                    </a:lnTo>
                    <a:lnTo>
                      <a:pt x="49" y="49"/>
                    </a:lnTo>
                    <a:lnTo>
                      <a:pt x="39" y="62"/>
                    </a:lnTo>
                    <a:lnTo>
                      <a:pt x="39" y="62"/>
                    </a:lnTo>
                    <a:lnTo>
                      <a:pt x="32" y="59"/>
                    </a:lnTo>
                    <a:lnTo>
                      <a:pt x="27" y="57"/>
                    </a:lnTo>
                    <a:lnTo>
                      <a:pt x="21" y="56"/>
                    </a:lnTo>
                    <a:lnTo>
                      <a:pt x="15" y="57"/>
                    </a:lnTo>
                    <a:lnTo>
                      <a:pt x="11" y="58"/>
                    </a:lnTo>
                    <a:lnTo>
                      <a:pt x="7" y="5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1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10" y="65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32" y="76"/>
                    </a:lnTo>
                    <a:lnTo>
                      <a:pt x="33" y="83"/>
                    </a:lnTo>
                    <a:lnTo>
                      <a:pt x="34" y="90"/>
                    </a:lnTo>
                    <a:lnTo>
                      <a:pt x="33" y="98"/>
                    </a:lnTo>
                    <a:lnTo>
                      <a:pt x="33" y="98"/>
                    </a:lnTo>
                    <a:lnTo>
                      <a:pt x="38" y="91"/>
                    </a:lnTo>
                    <a:lnTo>
                      <a:pt x="42" y="85"/>
                    </a:lnTo>
                    <a:lnTo>
                      <a:pt x="42" y="85"/>
                    </a:lnTo>
                    <a:lnTo>
                      <a:pt x="44" y="89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50" y="89"/>
                    </a:lnTo>
                    <a:lnTo>
                      <a:pt x="50" y="82"/>
                    </a:lnTo>
                    <a:lnTo>
                      <a:pt x="49" y="75"/>
                    </a:lnTo>
                    <a:lnTo>
                      <a:pt x="47" y="70"/>
                    </a:lnTo>
                    <a:lnTo>
                      <a:pt x="47" y="70"/>
                    </a:lnTo>
                    <a:lnTo>
                      <a:pt x="59" y="58"/>
                    </a:lnTo>
                    <a:lnTo>
                      <a:pt x="64" y="51"/>
                    </a:lnTo>
                    <a:lnTo>
                      <a:pt x="69" y="43"/>
                    </a:lnTo>
                    <a:lnTo>
                      <a:pt x="73" y="34"/>
                    </a:lnTo>
                    <a:lnTo>
                      <a:pt x="77" y="26"/>
                    </a:lnTo>
                    <a:lnTo>
                      <a:pt x="79" y="17"/>
                    </a:lnTo>
                    <a:lnTo>
                      <a:pt x="81" y="9"/>
                    </a:lnTo>
                    <a:lnTo>
                      <a:pt x="81" y="9"/>
                    </a:lnTo>
                    <a:close/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5" name="Freeform 402"/>
              <p:cNvSpPr>
                <a:spLocks/>
              </p:cNvSpPr>
              <p:nvPr/>
            </p:nvSpPr>
            <p:spPr bwMode="auto">
              <a:xfrm>
                <a:off x="1715" y="1341"/>
                <a:ext cx="154" cy="106"/>
              </a:xfrm>
              <a:custGeom>
                <a:avLst/>
                <a:gdLst>
                  <a:gd name="T0" fmla="*/ 154 w 154"/>
                  <a:gd name="T1" fmla="*/ 33 h 106"/>
                  <a:gd name="T2" fmla="*/ 154 w 154"/>
                  <a:gd name="T3" fmla="*/ 33 h 106"/>
                  <a:gd name="T4" fmla="*/ 146 w 154"/>
                  <a:gd name="T5" fmla="*/ 45 h 106"/>
                  <a:gd name="T6" fmla="*/ 136 w 154"/>
                  <a:gd name="T7" fmla="*/ 57 h 106"/>
                  <a:gd name="T8" fmla="*/ 121 w 154"/>
                  <a:gd name="T9" fmla="*/ 69 h 106"/>
                  <a:gd name="T10" fmla="*/ 106 w 154"/>
                  <a:gd name="T11" fmla="*/ 82 h 106"/>
                  <a:gd name="T12" fmla="*/ 106 w 154"/>
                  <a:gd name="T13" fmla="*/ 82 h 106"/>
                  <a:gd name="T14" fmla="*/ 98 w 154"/>
                  <a:gd name="T15" fmla="*/ 87 h 106"/>
                  <a:gd name="T16" fmla="*/ 88 w 154"/>
                  <a:gd name="T17" fmla="*/ 92 h 106"/>
                  <a:gd name="T18" fmla="*/ 80 w 154"/>
                  <a:gd name="T19" fmla="*/ 95 h 106"/>
                  <a:gd name="T20" fmla="*/ 71 w 154"/>
                  <a:gd name="T21" fmla="*/ 98 h 106"/>
                  <a:gd name="T22" fmla="*/ 53 w 154"/>
                  <a:gd name="T23" fmla="*/ 103 h 106"/>
                  <a:gd name="T24" fmla="*/ 37 w 154"/>
                  <a:gd name="T25" fmla="*/ 106 h 106"/>
                  <a:gd name="T26" fmla="*/ 24 w 154"/>
                  <a:gd name="T27" fmla="*/ 106 h 106"/>
                  <a:gd name="T28" fmla="*/ 11 w 154"/>
                  <a:gd name="T29" fmla="*/ 106 h 106"/>
                  <a:gd name="T30" fmla="*/ 4 w 154"/>
                  <a:gd name="T31" fmla="*/ 105 h 106"/>
                  <a:gd name="T32" fmla="*/ 1 w 154"/>
                  <a:gd name="T33" fmla="*/ 104 h 106"/>
                  <a:gd name="T34" fmla="*/ 0 w 154"/>
                  <a:gd name="T35" fmla="*/ 103 h 106"/>
                  <a:gd name="T36" fmla="*/ 0 w 154"/>
                  <a:gd name="T37" fmla="*/ 103 h 106"/>
                  <a:gd name="T38" fmla="*/ 0 w 154"/>
                  <a:gd name="T39" fmla="*/ 102 h 106"/>
                  <a:gd name="T40" fmla="*/ 0 w 154"/>
                  <a:gd name="T41" fmla="*/ 101 h 106"/>
                  <a:gd name="T42" fmla="*/ 3 w 154"/>
                  <a:gd name="T43" fmla="*/ 98 h 106"/>
                  <a:gd name="T44" fmla="*/ 15 w 154"/>
                  <a:gd name="T45" fmla="*/ 92 h 106"/>
                  <a:gd name="T46" fmla="*/ 25 w 154"/>
                  <a:gd name="T47" fmla="*/ 86 h 106"/>
                  <a:gd name="T48" fmla="*/ 35 w 154"/>
                  <a:gd name="T49" fmla="*/ 79 h 106"/>
                  <a:gd name="T50" fmla="*/ 47 w 154"/>
                  <a:gd name="T51" fmla="*/ 68 h 106"/>
                  <a:gd name="T52" fmla="*/ 61 w 154"/>
                  <a:gd name="T53" fmla="*/ 56 h 106"/>
                  <a:gd name="T54" fmla="*/ 61 w 154"/>
                  <a:gd name="T55" fmla="*/ 56 h 106"/>
                  <a:gd name="T56" fmla="*/ 78 w 154"/>
                  <a:gd name="T57" fmla="*/ 37 h 106"/>
                  <a:gd name="T58" fmla="*/ 92 w 154"/>
                  <a:gd name="T59" fmla="*/ 22 h 106"/>
                  <a:gd name="T60" fmla="*/ 109 w 154"/>
                  <a:gd name="T6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4" h="106">
                    <a:moveTo>
                      <a:pt x="154" y="33"/>
                    </a:moveTo>
                    <a:lnTo>
                      <a:pt x="154" y="33"/>
                    </a:lnTo>
                    <a:lnTo>
                      <a:pt x="146" y="45"/>
                    </a:lnTo>
                    <a:lnTo>
                      <a:pt x="136" y="57"/>
                    </a:lnTo>
                    <a:lnTo>
                      <a:pt x="121" y="69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98" y="87"/>
                    </a:lnTo>
                    <a:lnTo>
                      <a:pt x="88" y="92"/>
                    </a:lnTo>
                    <a:lnTo>
                      <a:pt x="80" y="95"/>
                    </a:lnTo>
                    <a:lnTo>
                      <a:pt x="71" y="98"/>
                    </a:lnTo>
                    <a:lnTo>
                      <a:pt x="53" y="103"/>
                    </a:lnTo>
                    <a:lnTo>
                      <a:pt x="37" y="106"/>
                    </a:lnTo>
                    <a:lnTo>
                      <a:pt x="24" y="106"/>
                    </a:lnTo>
                    <a:lnTo>
                      <a:pt x="11" y="106"/>
                    </a:lnTo>
                    <a:lnTo>
                      <a:pt x="4" y="105"/>
                    </a:lnTo>
                    <a:lnTo>
                      <a:pt x="1" y="104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101"/>
                    </a:lnTo>
                    <a:lnTo>
                      <a:pt x="3" y="98"/>
                    </a:lnTo>
                    <a:lnTo>
                      <a:pt x="15" y="92"/>
                    </a:lnTo>
                    <a:lnTo>
                      <a:pt x="25" y="86"/>
                    </a:lnTo>
                    <a:lnTo>
                      <a:pt x="35" y="79"/>
                    </a:lnTo>
                    <a:lnTo>
                      <a:pt x="47" y="68"/>
                    </a:lnTo>
                    <a:lnTo>
                      <a:pt x="61" y="56"/>
                    </a:lnTo>
                    <a:lnTo>
                      <a:pt x="61" y="56"/>
                    </a:lnTo>
                    <a:lnTo>
                      <a:pt x="78" y="37"/>
                    </a:lnTo>
                    <a:lnTo>
                      <a:pt x="92" y="22"/>
                    </a:lnTo>
                    <a:lnTo>
                      <a:pt x="109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6" name="Freeform 403"/>
              <p:cNvSpPr>
                <a:spLocks/>
              </p:cNvSpPr>
              <p:nvPr/>
            </p:nvSpPr>
            <p:spPr bwMode="auto">
              <a:xfrm>
                <a:off x="1813" y="1356"/>
                <a:ext cx="14" cy="17"/>
              </a:xfrm>
              <a:custGeom>
                <a:avLst/>
                <a:gdLst>
                  <a:gd name="T0" fmla="*/ 14 w 14"/>
                  <a:gd name="T1" fmla="*/ 0 h 17"/>
                  <a:gd name="T2" fmla="*/ 14 w 14"/>
                  <a:gd name="T3" fmla="*/ 0 h 17"/>
                  <a:gd name="T4" fmla="*/ 0 w 14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14" y="0"/>
                    </a:lnTo>
                    <a:lnTo>
                      <a:pt x="0" y="1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7" name="Freeform 404"/>
              <p:cNvSpPr>
                <a:spLocks/>
              </p:cNvSpPr>
              <p:nvPr/>
            </p:nvSpPr>
            <p:spPr bwMode="auto">
              <a:xfrm>
                <a:off x="3461" y="2299"/>
                <a:ext cx="204" cy="99"/>
              </a:xfrm>
              <a:custGeom>
                <a:avLst/>
                <a:gdLst>
                  <a:gd name="T0" fmla="*/ 0 w 204"/>
                  <a:gd name="T1" fmla="*/ 0 h 99"/>
                  <a:gd name="T2" fmla="*/ 14 w 204"/>
                  <a:gd name="T3" fmla="*/ 99 h 99"/>
                  <a:gd name="T4" fmla="*/ 191 w 204"/>
                  <a:gd name="T5" fmla="*/ 99 h 99"/>
                  <a:gd name="T6" fmla="*/ 204 w 204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4" h="99">
                    <a:moveTo>
                      <a:pt x="0" y="0"/>
                    </a:moveTo>
                    <a:lnTo>
                      <a:pt x="14" y="99"/>
                    </a:lnTo>
                    <a:lnTo>
                      <a:pt x="191" y="99"/>
                    </a:lnTo>
                    <a:lnTo>
                      <a:pt x="204" y="0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428" name="Freeform 405"/>
              <p:cNvSpPr>
                <a:spLocks/>
              </p:cNvSpPr>
              <p:nvPr/>
            </p:nvSpPr>
            <p:spPr bwMode="auto">
              <a:xfrm>
                <a:off x="3450" y="2269"/>
                <a:ext cx="226" cy="27"/>
              </a:xfrm>
              <a:custGeom>
                <a:avLst/>
                <a:gdLst>
                  <a:gd name="T0" fmla="*/ 198 w 226"/>
                  <a:gd name="T1" fmla="*/ 27 h 27"/>
                  <a:gd name="T2" fmla="*/ 198 w 226"/>
                  <a:gd name="T3" fmla="*/ 27 h 27"/>
                  <a:gd name="T4" fmla="*/ 198 w 226"/>
                  <a:gd name="T5" fmla="*/ 25 h 27"/>
                  <a:gd name="T6" fmla="*/ 201 w 226"/>
                  <a:gd name="T7" fmla="*/ 24 h 27"/>
                  <a:gd name="T8" fmla="*/ 226 w 226"/>
                  <a:gd name="T9" fmla="*/ 24 h 27"/>
                  <a:gd name="T10" fmla="*/ 226 w 226"/>
                  <a:gd name="T11" fmla="*/ 0 h 27"/>
                  <a:gd name="T12" fmla="*/ 0 w 226"/>
                  <a:gd name="T13" fmla="*/ 0 h 27"/>
                  <a:gd name="T14" fmla="*/ 0 w 226"/>
                  <a:gd name="T15" fmla="*/ 24 h 27"/>
                  <a:gd name="T16" fmla="*/ 26 w 226"/>
                  <a:gd name="T17" fmla="*/ 24 h 27"/>
                  <a:gd name="T18" fmla="*/ 26 w 226"/>
                  <a:gd name="T19" fmla="*/ 24 h 27"/>
                  <a:gd name="T20" fmla="*/ 27 w 226"/>
                  <a:gd name="T21" fmla="*/ 25 h 27"/>
                  <a:gd name="T22" fmla="*/ 28 w 226"/>
                  <a:gd name="T2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6" h="27">
                    <a:moveTo>
                      <a:pt x="198" y="27"/>
                    </a:moveTo>
                    <a:lnTo>
                      <a:pt x="198" y="27"/>
                    </a:lnTo>
                    <a:lnTo>
                      <a:pt x="198" y="25"/>
                    </a:lnTo>
                    <a:lnTo>
                      <a:pt x="201" y="24"/>
                    </a:lnTo>
                    <a:lnTo>
                      <a:pt x="226" y="24"/>
                    </a:lnTo>
                    <a:lnTo>
                      <a:pt x="226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7" y="25"/>
                    </a:lnTo>
                    <a:lnTo>
                      <a:pt x="28" y="27"/>
                    </a:lnTo>
                  </a:path>
                </a:pathLst>
              </a:custGeom>
              <a:noFill/>
              <a:ln w="6350">
                <a:solidFill>
                  <a:schemeClr val="tx1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130" name="Freeform 407"/>
            <p:cNvSpPr>
              <a:spLocks/>
            </p:cNvSpPr>
            <p:nvPr/>
          </p:nvSpPr>
          <p:spPr bwMode="auto">
            <a:xfrm>
              <a:off x="5567363" y="3659188"/>
              <a:ext cx="26988" cy="111125"/>
            </a:xfrm>
            <a:custGeom>
              <a:avLst/>
              <a:gdLst>
                <a:gd name="T0" fmla="*/ 17 w 17"/>
                <a:gd name="T1" fmla="*/ 61 h 70"/>
                <a:gd name="T2" fmla="*/ 17 w 17"/>
                <a:gd name="T3" fmla="*/ 61 h 70"/>
                <a:gd name="T4" fmla="*/ 17 w 17"/>
                <a:gd name="T5" fmla="*/ 65 h 70"/>
                <a:gd name="T6" fmla="*/ 15 w 17"/>
                <a:gd name="T7" fmla="*/ 68 h 70"/>
                <a:gd name="T8" fmla="*/ 12 w 17"/>
                <a:gd name="T9" fmla="*/ 70 h 70"/>
                <a:gd name="T10" fmla="*/ 9 w 17"/>
                <a:gd name="T11" fmla="*/ 70 h 70"/>
                <a:gd name="T12" fmla="*/ 9 w 17"/>
                <a:gd name="T13" fmla="*/ 70 h 70"/>
                <a:gd name="T14" fmla="*/ 5 w 17"/>
                <a:gd name="T15" fmla="*/ 70 h 70"/>
                <a:gd name="T16" fmla="*/ 2 w 17"/>
                <a:gd name="T17" fmla="*/ 68 h 70"/>
                <a:gd name="T18" fmla="*/ 0 w 17"/>
                <a:gd name="T19" fmla="*/ 65 h 70"/>
                <a:gd name="T20" fmla="*/ 0 w 17"/>
                <a:gd name="T21" fmla="*/ 61 h 70"/>
                <a:gd name="T22" fmla="*/ 0 w 17"/>
                <a:gd name="T23" fmla="*/ 8 h 70"/>
                <a:gd name="T24" fmla="*/ 0 w 17"/>
                <a:gd name="T25" fmla="*/ 8 h 70"/>
                <a:gd name="T26" fmla="*/ 0 w 17"/>
                <a:gd name="T27" fmla="*/ 5 h 70"/>
                <a:gd name="T28" fmla="*/ 2 w 17"/>
                <a:gd name="T29" fmla="*/ 2 h 70"/>
                <a:gd name="T30" fmla="*/ 5 w 17"/>
                <a:gd name="T31" fmla="*/ 0 h 70"/>
                <a:gd name="T32" fmla="*/ 9 w 17"/>
                <a:gd name="T33" fmla="*/ 0 h 70"/>
                <a:gd name="T34" fmla="*/ 9 w 17"/>
                <a:gd name="T35" fmla="*/ 0 h 70"/>
                <a:gd name="T36" fmla="*/ 12 w 17"/>
                <a:gd name="T37" fmla="*/ 0 h 70"/>
                <a:gd name="T38" fmla="*/ 15 w 17"/>
                <a:gd name="T39" fmla="*/ 2 h 70"/>
                <a:gd name="T40" fmla="*/ 17 w 17"/>
                <a:gd name="T41" fmla="*/ 5 h 70"/>
                <a:gd name="T42" fmla="*/ 17 w 17"/>
                <a:gd name="T43" fmla="*/ 8 h 70"/>
                <a:gd name="T44" fmla="*/ 17 w 17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70">
                  <a:moveTo>
                    <a:pt x="17" y="61"/>
                  </a:moveTo>
                  <a:lnTo>
                    <a:pt x="17" y="61"/>
                  </a:lnTo>
                  <a:lnTo>
                    <a:pt x="17" y="65"/>
                  </a:lnTo>
                  <a:lnTo>
                    <a:pt x="15" y="68"/>
                  </a:lnTo>
                  <a:lnTo>
                    <a:pt x="12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6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1" name="Freeform 408"/>
            <p:cNvSpPr>
              <a:spLocks/>
            </p:cNvSpPr>
            <p:nvPr/>
          </p:nvSpPr>
          <p:spPr bwMode="auto">
            <a:xfrm>
              <a:off x="5641976" y="3659188"/>
              <a:ext cx="28575" cy="111125"/>
            </a:xfrm>
            <a:custGeom>
              <a:avLst/>
              <a:gdLst>
                <a:gd name="T0" fmla="*/ 18 w 18"/>
                <a:gd name="T1" fmla="*/ 61 h 70"/>
                <a:gd name="T2" fmla="*/ 18 w 18"/>
                <a:gd name="T3" fmla="*/ 61 h 70"/>
                <a:gd name="T4" fmla="*/ 17 w 18"/>
                <a:gd name="T5" fmla="*/ 65 h 70"/>
                <a:gd name="T6" fmla="*/ 16 w 18"/>
                <a:gd name="T7" fmla="*/ 68 h 70"/>
                <a:gd name="T8" fmla="*/ 13 w 18"/>
                <a:gd name="T9" fmla="*/ 70 h 70"/>
                <a:gd name="T10" fmla="*/ 9 w 18"/>
                <a:gd name="T11" fmla="*/ 70 h 70"/>
                <a:gd name="T12" fmla="*/ 9 w 18"/>
                <a:gd name="T13" fmla="*/ 70 h 70"/>
                <a:gd name="T14" fmla="*/ 6 w 18"/>
                <a:gd name="T15" fmla="*/ 70 h 70"/>
                <a:gd name="T16" fmla="*/ 3 w 18"/>
                <a:gd name="T17" fmla="*/ 68 h 70"/>
                <a:gd name="T18" fmla="*/ 1 w 18"/>
                <a:gd name="T19" fmla="*/ 65 h 70"/>
                <a:gd name="T20" fmla="*/ 0 w 18"/>
                <a:gd name="T21" fmla="*/ 61 h 70"/>
                <a:gd name="T22" fmla="*/ 0 w 18"/>
                <a:gd name="T23" fmla="*/ 8 h 70"/>
                <a:gd name="T24" fmla="*/ 0 w 18"/>
                <a:gd name="T25" fmla="*/ 8 h 70"/>
                <a:gd name="T26" fmla="*/ 1 w 18"/>
                <a:gd name="T27" fmla="*/ 5 h 70"/>
                <a:gd name="T28" fmla="*/ 3 w 18"/>
                <a:gd name="T29" fmla="*/ 2 h 70"/>
                <a:gd name="T30" fmla="*/ 6 w 18"/>
                <a:gd name="T31" fmla="*/ 0 h 70"/>
                <a:gd name="T32" fmla="*/ 9 w 18"/>
                <a:gd name="T33" fmla="*/ 0 h 70"/>
                <a:gd name="T34" fmla="*/ 9 w 18"/>
                <a:gd name="T35" fmla="*/ 0 h 70"/>
                <a:gd name="T36" fmla="*/ 13 w 18"/>
                <a:gd name="T37" fmla="*/ 0 h 70"/>
                <a:gd name="T38" fmla="*/ 16 w 18"/>
                <a:gd name="T39" fmla="*/ 2 h 70"/>
                <a:gd name="T40" fmla="*/ 17 w 18"/>
                <a:gd name="T41" fmla="*/ 5 h 70"/>
                <a:gd name="T42" fmla="*/ 18 w 18"/>
                <a:gd name="T43" fmla="*/ 8 h 70"/>
                <a:gd name="T44" fmla="*/ 18 w 18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70">
                  <a:moveTo>
                    <a:pt x="18" y="61"/>
                  </a:moveTo>
                  <a:lnTo>
                    <a:pt x="18" y="61"/>
                  </a:lnTo>
                  <a:lnTo>
                    <a:pt x="17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6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6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2" name="Freeform 409"/>
            <p:cNvSpPr>
              <a:spLocks/>
            </p:cNvSpPr>
            <p:nvPr/>
          </p:nvSpPr>
          <p:spPr bwMode="auto">
            <a:xfrm>
              <a:off x="5718176" y="3659188"/>
              <a:ext cx="30163" cy="111125"/>
            </a:xfrm>
            <a:custGeom>
              <a:avLst/>
              <a:gdLst>
                <a:gd name="T0" fmla="*/ 19 w 19"/>
                <a:gd name="T1" fmla="*/ 61 h 70"/>
                <a:gd name="T2" fmla="*/ 19 w 19"/>
                <a:gd name="T3" fmla="*/ 61 h 70"/>
                <a:gd name="T4" fmla="*/ 18 w 19"/>
                <a:gd name="T5" fmla="*/ 65 h 70"/>
                <a:gd name="T6" fmla="*/ 16 w 19"/>
                <a:gd name="T7" fmla="*/ 68 h 70"/>
                <a:gd name="T8" fmla="*/ 13 w 19"/>
                <a:gd name="T9" fmla="*/ 70 h 70"/>
                <a:gd name="T10" fmla="*/ 9 w 19"/>
                <a:gd name="T11" fmla="*/ 70 h 70"/>
                <a:gd name="T12" fmla="*/ 9 w 19"/>
                <a:gd name="T13" fmla="*/ 70 h 70"/>
                <a:gd name="T14" fmla="*/ 5 w 19"/>
                <a:gd name="T15" fmla="*/ 70 h 70"/>
                <a:gd name="T16" fmla="*/ 3 w 19"/>
                <a:gd name="T17" fmla="*/ 68 h 70"/>
                <a:gd name="T18" fmla="*/ 1 w 19"/>
                <a:gd name="T19" fmla="*/ 65 h 70"/>
                <a:gd name="T20" fmla="*/ 0 w 19"/>
                <a:gd name="T21" fmla="*/ 61 h 70"/>
                <a:gd name="T22" fmla="*/ 0 w 19"/>
                <a:gd name="T23" fmla="*/ 8 h 70"/>
                <a:gd name="T24" fmla="*/ 0 w 19"/>
                <a:gd name="T25" fmla="*/ 8 h 70"/>
                <a:gd name="T26" fmla="*/ 1 w 19"/>
                <a:gd name="T27" fmla="*/ 5 h 70"/>
                <a:gd name="T28" fmla="*/ 3 w 19"/>
                <a:gd name="T29" fmla="*/ 2 h 70"/>
                <a:gd name="T30" fmla="*/ 5 w 19"/>
                <a:gd name="T31" fmla="*/ 0 h 70"/>
                <a:gd name="T32" fmla="*/ 9 w 19"/>
                <a:gd name="T33" fmla="*/ 0 h 70"/>
                <a:gd name="T34" fmla="*/ 9 w 19"/>
                <a:gd name="T35" fmla="*/ 0 h 70"/>
                <a:gd name="T36" fmla="*/ 13 w 19"/>
                <a:gd name="T37" fmla="*/ 0 h 70"/>
                <a:gd name="T38" fmla="*/ 16 w 19"/>
                <a:gd name="T39" fmla="*/ 2 h 70"/>
                <a:gd name="T40" fmla="*/ 18 w 19"/>
                <a:gd name="T41" fmla="*/ 5 h 70"/>
                <a:gd name="T42" fmla="*/ 19 w 19"/>
                <a:gd name="T43" fmla="*/ 8 h 70"/>
                <a:gd name="T44" fmla="*/ 19 w 19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70">
                  <a:moveTo>
                    <a:pt x="19" y="61"/>
                  </a:moveTo>
                  <a:lnTo>
                    <a:pt x="19" y="61"/>
                  </a:lnTo>
                  <a:lnTo>
                    <a:pt x="18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19" y="8"/>
                  </a:lnTo>
                  <a:lnTo>
                    <a:pt x="19" y="6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3" name="Freeform 410"/>
            <p:cNvSpPr>
              <a:spLocks/>
            </p:cNvSpPr>
            <p:nvPr/>
          </p:nvSpPr>
          <p:spPr bwMode="auto">
            <a:xfrm>
              <a:off x="5668963" y="3506788"/>
              <a:ext cx="93663" cy="84138"/>
            </a:xfrm>
            <a:custGeom>
              <a:avLst/>
              <a:gdLst>
                <a:gd name="T0" fmla="*/ 59 w 59"/>
                <a:gd name="T1" fmla="*/ 53 h 53"/>
                <a:gd name="T2" fmla="*/ 23 w 59"/>
                <a:gd name="T3" fmla="*/ 13 h 53"/>
                <a:gd name="T4" fmla="*/ 23 w 59"/>
                <a:gd name="T5" fmla="*/ 13 h 53"/>
                <a:gd name="T6" fmla="*/ 23 w 59"/>
                <a:gd name="T7" fmla="*/ 12 h 53"/>
                <a:gd name="T8" fmla="*/ 23 w 59"/>
                <a:gd name="T9" fmla="*/ 12 h 53"/>
                <a:gd name="T10" fmla="*/ 22 w 59"/>
                <a:gd name="T11" fmla="*/ 8 h 53"/>
                <a:gd name="T12" fmla="*/ 20 w 59"/>
                <a:gd name="T13" fmla="*/ 3 h 53"/>
                <a:gd name="T14" fmla="*/ 16 w 59"/>
                <a:gd name="T15" fmla="*/ 1 h 53"/>
                <a:gd name="T16" fmla="*/ 12 w 59"/>
                <a:gd name="T17" fmla="*/ 0 h 53"/>
                <a:gd name="T18" fmla="*/ 12 w 59"/>
                <a:gd name="T19" fmla="*/ 0 h 53"/>
                <a:gd name="T20" fmla="*/ 7 w 59"/>
                <a:gd name="T21" fmla="*/ 1 h 53"/>
                <a:gd name="T22" fmla="*/ 3 w 59"/>
                <a:gd name="T23" fmla="*/ 3 h 53"/>
                <a:gd name="T24" fmla="*/ 1 w 59"/>
                <a:gd name="T25" fmla="*/ 8 h 53"/>
                <a:gd name="T26" fmla="*/ 0 w 59"/>
                <a:gd name="T27" fmla="*/ 12 h 53"/>
                <a:gd name="T28" fmla="*/ 0 w 59"/>
                <a:gd name="T29" fmla="*/ 12 h 53"/>
                <a:gd name="T30" fmla="*/ 1 w 59"/>
                <a:gd name="T31" fmla="*/ 16 h 53"/>
                <a:gd name="T32" fmla="*/ 3 w 59"/>
                <a:gd name="T33" fmla="*/ 20 h 53"/>
                <a:gd name="T34" fmla="*/ 7 w 59"/>
                <a:gd name="T35" fmla="*/ 22 h 53"/>
                <a:gd name="T36" fmla="*/ 11 w 59"/>
                <a:gd name="T37" fmla="*/ 23 h 53"/>
                <a:gd name="T38" fmla="*/ 38 w 59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53">
                  <a:moveTo>
                    <a:pt x="59" y="53"/>
                  </a:moveTo>
                  <a:lnTo>
                    <a:pt x="23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38" y="5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4" name="Freeform 411"/>
            <p:cNvSpPr>
              <a:spLocks/>
            </p:cNvSpPr>
            <p:nvPr/>
          </p:nvSpPr>
          <p:spPr bwMode="auto">
            <a:xfrm>
              <a:off x="5549901" y="3506788"/>
              <a:ext cx="95250" cy="84138"/>
            </a:xfrm>
            <a:custGeom>
              <a:avLst/>
              <a:gdLst>
                <a:gd name="T0" fmla="*/ 22 w 60"/>
                <a:gd name="T1" fmla="*/ 53 h 53"/>
                <a:gd name="T2" fmla="*/ 49 w 60"/>
                <a:gd name="T3" fmla="*/ 23 h 53"/>
                <a:gd name="T4" fmla="*/ 49 w 60"/>
                <a:gd name="T5" fmla="*/ 23 h 53"/>
                <a:gd name="T6" fmla="*/ 53 w 60"/>
                <a:gd name="T7" fmla="*/ 22 h 53"/>
                <a:gd name="T8" fmla="*/ 57 w 60"/>
                <a:gd name="T9" fmla="*/ 20 h 53"/>
                <a:gd name="T10" fmla="*/ 59 w 60"/>
                <a:gd name="T11" fmla="*/ 16 h 53"/>
                <a:gd name="T12" fmla="*/ 60 w 60"/>
                <a:gd name="T13" fmla="*/ 12 h 53"/>
                <a:gd name="T14" fmla="*/ 60 w 60"/>
                <a:gd name="T15" fmla="*/ 12 h 53"/>
                <a:gd name="T16" fmla="*/ 59 w 60"/>
                <a:gd name="T17" fmla="*/ 8 h 53"/>
                <a:gd name="T18" fmla="*/ 57 w 60"/>
                <a:gd name="T19" fmla="*/ 3 h 53"/>
                <a:gd name="T20" fmla="*/ 53 w 60"/>
                <a:gd name="T21" fmla="*/ 1 h 53"/>
                <a:gd name="T22" fmla="*/ 49 w 60"/>
                <a:gd name="T23" fmla="*/ 0 h 53"/>
                <a:gd name="T24" fmla="*/ 49 w 60"/>
                <a:gd name="T25" fmla="*/ 0 h 53"/>
                <a:gd name="T26" fmla="*/ 43 w 60"/>
                <a:gd name="T27" fmla="*/ 1 h 53"/>
                <a:gd name="T28" fmla="*/ 40 w 60"/>
                <a:gd name="T29" fmla="*/ 3 h 53"/>
                <a:gd name="T30" fmla="*/ 38 w 60"/>
                <a:gd name="T31" fmla="*/ 8 h 53"/>
                <a:gd name="T32" fmla="*/ 37 w 60"/>
                <a:gd name="T33" fmla="*/ 12 h 53"/>
                <a:gd name="T34" fmla="*/ 37 w 60"/>
                <a:gd name="T35" fmla="*/ 12 h 53"/>
                <a:gd name="T36" fmla="*/ 37 w 60"/>
                <a:gd name="T37" fmla="*/ 13 h 53"/>
                <a:gd name="T38" fmla="*/ 0 w 60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53">
                  <a:moveTo>
                    <a:pt x="22" y="53"/>
                  </a:moveTo>
                  <a:lnTo>
                    <a:pt x="49" y="23"/>
                  </a:lnTo>
                  <a:lnTo>
                    <a:pt x="49" y="23"/>
                  </a:lnTo>
                  <a:lnTo>
                    <a:pt x="53" y="22"/>
                  </a:lnTo>
                  <a:lnTo>
                    <a:pt x="57" y="20"/>
                  </a:lnTo>
                  <a:lnTo>
                    <a:pt x="59" y="16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9" y="8"/>
                  </a:lnTo>
                  <a:lnTo>
                    <a:pt x="57" y="3"/>
                  </a:lnTo>
                  <a:lnTo>
                    <a:pt x="53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40" y="3"/>
                  </a:lnTo>
                  <a:lnTo>
                    <a:pt x="38" y="8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0" y="5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5" name="Freeform 412"/>
            <p:cNvSpPr>
              <a:spLocks/>
            </p:cNvSpPr>
            <p:nvPr/>
          </p:nvSpPr>
          <p:spPr bwMode="auto">
            <a:xfrm>
              <a:off x="4002088" y="2379663"/>
              <a:ext cx="79375" cy="92075"/>
            </a:xfrm>
            <a:custGeom>
              <a:avLst/>
              <a:gdLst>
                <a:gd name="T0" fmla="*/ 0 w 50"/>
                <a:gd name="T1" fmla="*/ 4 h 58"/>
                <a:gd name="T2" fmla="*/ 0 w 50"/>
                <a:gd name="T3" fmla="*/ 4 h 58"/>
                <a:gd name="T4" fmla="*/ 1 w 50"/>
                <a:gd name="T5" fmla="*/ 3 h 58"/>
                <a:gd name="T6" fmla="*/ 2 w 50"/>
                <a:gd name="T7" fmla="*/ 2 h 58"/>
                <a:gd name="T8" fmla="*/ 3 w 50"/>
                <a:gd name="T9" fmla="*/ 1 h 58"/>
                <a:gd name="T10" fmla="*/ 4 w 50"/>
                <a:gd name="T11" fmla="*/ 0 h 58"/>
                <a:gd name="T12" fmla="*/ 30 w 50"/>
                <a:gd name="T13" fmla="*/ 0 h 58"/>
                <a:gd name="T14" fmla="*/ 30 w 50"/>
                <a:gd name="T15" fmla="*/ 0 h 58"/>
                <a:gd name="T16" fmla="*/ 33 w 50"/>
                <a:gd name="T17" fmla="*/ 1 h 58"/>
                <a:gd name="T18" fmla="*/ 36 w 50"/>
                <a:gd name="T19" fmla="*/ 4 h 58"/>
                <a:gd name="T20" fmla="*/ 36 w 50"/>
                <a:gd name="T21" fmla="*/ 4 h 58"/>
                <a:gd name="T22" fmla="*/ 40 w 50"/>
                <a:gd name="T23" fmla="*/ 16 h 58"/>
                <a:gd name="T24" fmla="*/ 43 w 50"/>
                <a:gd name="T25" fmla="*/ 26 h 58"/>
                <a:gd name="T26" fmla="*/ 43 w 50"/>
                <a:gd name="T27" fmla="*/ 26 h 58"/>
                <a:gd name="T28" fmla="*/ 47 w 50"/>
                <a:gd name="T29" fmla="*/ 40 h 58"/>
                <a:gd name="T30" fmla="*/ 50 w 50"/>
                <a:gd name="T31" fmla="*/ 55 h 58"/>
                <a:gd name="T32" fmla="*/ 50 w 50"/>
                <a:gd name="T33" fmla="*/ 55 h 58"/>
                <a:gd name="T34" fmla="*/ 50 w 50"/>
                <a:gd name="T35" fmla="*/ 58 h 58"/>
                <a:gd name="T36" fmla="*/ 49 w 50"/>
                <a:gd name="T37" fmla="*/ 58 h 58"/>
                <a:gd name="T38" fmla="*/ 47 w 50"/>
                <a:gd name="T39" fmla="*/ 58 h 58"/>
                <a:gd name="T40" fmla="*/ 47 w 50"/>
                <a:gd name="T41" fmla="*/ 58 h 58"/>
                <a:gd name="T42" fmla="*/ 33 w 50"/>
                <a:gd name="T43" fmla="*/ 57 h 58"/>
                <a:gd name="T44" fmla="*/ 20 w 50"/>
                <a:gd name="T45" fmla="*/ 55 h 58"/>
                <a:gd name="T46" fmla="*/ 4 w 50"/>
                <a:gd name="T47" fmla="*/ 51 h 58"/>
                <a:gd name="T48" fmla="*/ 4 w 50"/>
                <a:gd name="T49" fmla="*/ 51 h 58"/>
                <a:gd name="T50" fmla="*/ 1 w 50"/>
                <a:gd name="T51" fmla="*/ 49 h 58"/>
                <a:gd name="T52" fmla="*/ 0 w 50"/>
                <a:gd name="T53" fmla="*/ 46 h 58"/>
                <a:gd name="T54" fmla="*/ 0 w 50"/>
                <a:gd name="T55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58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0" y="1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7" y="40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8"/>
                  </a:lnTo>
                  <a:lnTo>
                    <a:pt x="49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33" y="57"/>
                  </a:lnTo>
                  <a:lnTo>
                    <a:pt x="20" y="55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6" name="Freeform 413"/>
            <p:cNvSpPr>
              <a:spLocks/>
            </p:cNvSpPr>
            <p:nvPr/>
          </p:nvSpPr>
          <p:spPr bwMode="auto">
            <a:xfrm>
              <a:off x="3879851" y="2557463"/>
              <a:ext cx="92075" cy="14288"/>
            </a:xfrm>
            <a:custGeom>
              <a:avLst/>
              <a:gdLst>
                <a:gd name="T0" fmla="*/ 0 w 58"/>
                <a:gd name="T1" fmla="*/ 5 h 9"/>
                <a:gd name="T2" fmla="*/ 0 w 58"/>
                <a:gd name="T3" fmla="*/ 5 h 9"/>
                <a:gd name="T4" fmla="*/ 0 w 58"/>
                <a:gd name="T5" fmla="*/ 9 h 9"/>
                <a:gd name="T6" fmla="*/ 11 w 58"/>
                <a:gd name="T7" fmla="*/ 9 h 9"/>
                <a:gd name="T8" fmla="*/ 22 w 58"/>
                <a:gd name="T9" fmla="*/ 0 h 9"/>
                <a:gd name="T10" fmla="*/ 37 w 58"/>
                <a:gd name="T11" fmla="*/ 0 h 9"/>
                <a:gd name="T12" fmla="*/ 47 w 58"/>
                <a:gd name="T13" fmla="*/ 9 h 9"/>
                <a:gd name="T14" fmla="*/ 58 w 58"/>
                <a:gd name="T15" fmla="*/ 9 h 9"/>
                <a:gd name="T16" fmla="*/ 58 w 58"/>
                <a:gd name="T17" fmla="*/ 9 h 9"/>
                <a:gd name="T18" fmla="*/ 58 w 58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9">
                  <a:moveTo>
                    <a:pt x="0" y="5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11" y="9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47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7" name="Freeform 414"/>
            <p:cNvSpPr>
              <a:spLocks/>
            </p:cNvSpPr>
            <p:nvPr/>
          </p:nvSpPr>
          <p:spPr bwMode="auto">
            <a:xfrm>
              <a:off x="3725863" y="2333625"/>
              <a:ext cx="382588" cy="238125"/>
            </a:xfrm>
            <a:custGeom>
              <a:avLst/>
              <a:gdLst>
                <a:gd name="T0" fmla="*/ 233 w 241"/>
                <a:gd name="T1" fmla="*/ 146 h 150"/>
                <a:gd name="T2" fmla="*/ 233 w 241"/>
                <a:gd name="T3" fmla="*/ 146 h 150"/>
                <a:gd name="T4" fmla="*/ 233 w 241"/>
                <a:gd name="T5" fmla="*/ 150 h 150"/>
                <a:gd name="T6" fmla="*/ 241 w 241"/>
                <a:gd name="T7" fmla="*/ 150 h 150"/>
                <a:gd name="T8" fmla="*/ 241 w 241"/>
                <a:gd name="T9" fmla="*/ 150 h 150"/>
                <a:gd name="T10" fmla="*/ 241 w 241"/>
                <a:gd name="T11" fmla="*/ 140 h 150"/>
                <a:gd name="T12" fmla="*/ 240 w 241"/>
                <a:gd name="T13" fmla="*/ 140 h 150"/>
                <a:gd name="T14" fmla="*/ 240 w 241"/>
                <a:gd name="T15" fmla="*/ 115 h 150"/>
                <a:gd name="T16" fmla="*/ 240 w 241"/>
                <a:gd name="T17" fmla="*/ 115 h 150"/>
                <a:gd name="T18" fmla="*/ 240 w 241"/>
                <a:gd name="T19" fmla="*/ 102 h 150"/>
                <a:gd name="T20" fmla="*/ 240 w 241"/>
                <a:gd name="T21" fmla="*/ 102 h 150"/>
                <a:gd name="T22" fmla="*/ 240 w 241"/>
                <a:gd name="T23" fmla="*/ 91 h 150"/>
                <a:gd name="T24" fmla="*/ 238 w 241"/>
                <a:gd name="T25" fmla="*/ 79 h 150"/>
                <a:gd name="T26" fmla="*/ 235 w 241"/>
                <a:gd name="T27" fmla="*/ 65 h 150"/>
                <a:gd name="T28" fmla="*/ 231 w 241"/>
                <a:gd name="T29" fmla="*/ 50 h 150"/>
                <a:gd name="T30" fmla="*/ 227 w 241"/>
                <a:gd name="T31" fmla="*/ 37 h 150"/>
                <a:gd name="T32" fmla="*/ 223 w 241"/>
                <a:gd name="T33" fmla="*/ 27 h 150"/>
                <a:gd name="T34" fmla="*/ 219 w 241"/>
                <a:gd name="T35" fmla="*/ 18 h 150"/>
                <a:gd name="T36" fmla="*/ 216 w 241"/>
                <a:gd name="T37" fmla="*/ 16 h 150"/>
                <a:gd name="T38" fmla="*/ 214 w 241"/>
                <a:gd name="T39" fmla="*/ 16 h 150"/>
                <a:gd name="T40" fmla="*/ 214 w 241"/>
                <a:gd name="T41" fmla="*/ 16 h 150"/>
                <a:gd name="T42" fmla="*/ 167 w 241"/>
                <a:gd name="T43" fmla="*/ 16 h 150"/>
                <a:gd name="T44" fmla="*/ 167 w 241"/>
                <a:gd name="T45" fmla="*/ 0 h 150"/>
                <a:gd name="T46" fmla="*/ 8 w 241"/>
                <a:gd name="T47" fmla="*/ 0 h 150"/>
                <a:gd name="T48" fmla="*/ 8 w 241"/>
                <a:gd name="T49" fmla="*/ 108 h 150"/>
                <a:gd name="T50" fmla="*/ 8 w 241"/>
                <a:gd name="T51" fmla="*/ 117 h 150"/>
                <a:gd name="T52" fmla="*/ 8 w 241"/>
                <a:gd name="T53" fmla="*/ 118 h 150"/>
                <a:gd name="T54" fmla="*/ 0 w 241"/>
                <a:gd name="T55" fmla="*/ 118 h 150"/>
                <a:gd name="T56" fmla="*/ 0 w 241"/>
                <a:gd name="T57" fmla="*/ 132 h 150"/>
                <a:gd name="T58" fmla="*/ 11 w 241"/>
                <a:gd name="T59" fmla="*/ 132 h 150"/>
                <a:gd name="T60" fmla="*/ 19 w 241"/>
                <a:gd name="T61" fmla="*/ 14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1" h="150">
                  <a:moveTo>
                    <a:pt x="233" y="146"/>
                  </a:moveTo>
                  <a:lnTo>
                    <a:pt x="233" y="146"/>
                  </a:lnTo>
                  <a:lnTo>
                    <a:pt x="233" y="150"/>
                  </a:lnTo>
                  <a:lnTo>
                    <a:pt x="241" y="150"/>
                  </a:lnTo>
                  <a:lnTo>
                    <a:pt x="241" y="150"/>
                  </a:lnTo>
                  <a:lnTo>
                    <a:pt x="241" y="140"/>
                  </a:lnTo>
                  <a:lnTo>
                    <a:pt x="240" y="140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0" y="102"/>
                  </a:lnTo>
                  <a:lnTo>
                    <a:pt x="240" y="102"/>
                  </a:lnTo>
                  <a:lnTo>
                    <a:pt x="240" y="91"/>
                  </a:lnTo>
                  <a:lnTo>
                    <a:pt x="238" y="79"/>
                  </a:lnTo>
                  <a:lnTo>
                    <a:pt x="235" y="65"/>
                  </a:lnTo>
                  <a:lnTo>
                    <a:pt x="231" y="50"/>
                  </a:lnTo>
                  <a:lnTo>
                    <a:pt x="227" y="37"/>
                  </a:lnTo>
                  <a:lnTo>
                    <a:pt x="223" y="27"/>
                  </a:lnTo>
                  <a:lnTo>
                    <a:pt x="219" y="18"/>
                  </a:lnTo>
                  <a:lnTo>
                    <a:pt x="216" y="16"/>
                  </a:lnTo>
                  <a:lnTo>
                    <a:pt x="214" y="16"/>
                  </a:lnTo>
                  <a:lnTo>
                    <a:pt x="214" y="16"/>
                  </a:lnTo>
                  <a:lnTo>
                    <a:pt x="167" y="16"/>
                  </a:lnTo>
                  <a:lnTo>
                    <a:pt x="167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8" y="117"/>
                  </a:lnTo>
                  <a:lnTo>
                    <a:pt x="8" y="118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11" y="132"/>
                  </a:lnTo>
                  <a:lnTo>
                    <a:pt x="19" y="14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8" name="Freeform 415"/>
            <p:cNvSpPr>
              <a:spLocks noEditPoints="1"/>
            </p:cNvSpPr>
            <p:nvPr/>
          </p:nvSpPr>
          <p:spPr bwMode="auto">
            <a:xfrm>
              <a:off x="37671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5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0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0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5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50 w 64"/>
                <a:gd name="T45" fmla="*/ 59 h 64"/>
                <a:gd name="T46" fmla="*/ 55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3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3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5 w 64"/>
                <a:gd name="T65" fmla="*/ 9 h 64"/>
                <a:gd name="T66" fmla="*/ 50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9 w 64"/>
                <a:gd name="T85" fmla="*/ 37 h 64"/>
                <a:gd name="T86" fmla="*/ 18 w 64"/>
                <a:gd name="T87" fmla="*/ 32 h 64"/>
                <a:gd name="T88" fmla="*/ 18 w 64"/>
                <a:gd name="T89" fmla="*/ 32 h 64"/>
                <a:gd name="T90" fmla="*/ 19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5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0" y="59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3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3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5" y="9"/>
                  </a:lnTo>
                  <a:lnTo>
                    <a:pt x="50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9" y="37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9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39" name="Freeform 416"/>
            <p:cNvSpPr>
              <a:spLocks noEditPoints="1"/>
            </p:cNvSpPr>
            <p:nvPr/>
          </p:nvSpPr>
          <p:spPr bwMode="auto">
            <a:xfrm>
              <a:off x="39830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4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1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1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4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49 w 64"/>
                <a:gd name="T45" fmla="*/ 59 h 64"/>
                <a:gd name="T46" fmla="*/ 54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4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4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4 w 64"/>
                <a:gd name="T65" fmla="*/ 9 h 64"/>
                <a:gd name="T66" fmla="*/ 49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8 w 64"/>
                <a:gd name="T85" fmla="*/ 37 h 64"/>
                <a:gd name="T86" fmla="*/ 17 w 64"/>
                <a:gd name="T87" fmla="*/ 32 h 64"/>
                <a:gd name="T88" fmla="*/ 17 w 64"/>
                <a:gd name="T89" fmla="*/ 32 h 64"/>
                <a:gd name="T90" fmla="*/ 18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4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49" y="59"/>
                  </a:lnTo>
                  <a:lnTo>
                    <a:pt x="54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4" y="9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8" y="37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8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0" name="Freeform 417"/>
            <p:cNvSpPr>
              <a:spLocks/>
            </p:cNvSpPr>
            <p:nvPr/>
          </p:nvSpPr>
          <p:spPr bwMode="auto">
            <a:xfrm>
              <a:off x="7780338" y="4071938"/>
              <a:ext cx="38100" cy="34925"/>
            </a:xfrm>
            <a:custGeom>
              <a:avLst/>
              <a:gdLst>
                <a:gd name="T0" fmla="*/ 18 w 24"/>
                <a:gd name="T1" fmla="*/ 0 h 22"/>
                <a:gd name="T2" fmla="*/ 18 w 24"/>
                <a:gd name="T3" fmla="*/ 0 h 22"/>
                <a:gd name="T4" fmla="*/ 21 w 24"/>
                <a:gd name="T5" fmla="*/ 2 h 22"/>
                <a:gd name="T6" fmla="*/ 23 w 24"/>
                <a:gd name="T7" fmla="*/ 6 h 22"/>
                <a:gd name="T8" fmla="*/ 24 w 24"/>
                <a:gd name="T9" fmla="*/ 11 h 22"/>
                <a:gd name="T10" fmla="*/ 23 w 24"/>
                <a:gd name="T11" fmla="*/ 15 h 22"/>
                <a:gd name="T12" fmla="*/ 23 w 24"/>
                <a:gd name="T13" fmla="*/ 15 h 22"/>
                <a:gd name="T14" fmla="*/ 21 w 24"/>
                <a:gd name="T15" fmla="*/ 19 h 22"/>
                <a:gd name="T16" fmla="*/ 17 w 24"/>
                <a:gd name="T17" fmla="*/ 21 h 22"/>
                <a:gd name="T18" fmla="*/ 13 w 24"/>
                <a:gd name="T19" fmla="*/ 22 h 22"/>
                <a:gd name="T20" fmla="*/ 8 w 24"/>
                <a:gd name="T21" fmla="*/ 22 h 22"/>
                <a:gd name="T22" fmla="*/ 8 w 24"/>
                <a:gd name="T23" fmla="*/ 22 h 22"/>
                <a:gd name="T24" fmla="*/ 4 w 24"/>
                <a:gd name="T25" fmla="*/ 20 h 22"/>
                <a:gd name="T26" fmla="*/ 2 w 24"/>
                <a:gd name="T27" fmla="*/ 17 h 22"/>
                <a:gd name="T28" fmla="*/ 0 w 24"/>
                <a:gd name="T29" fmla="*/ 13 h 22"/>
                <a:gd name="T30" fmla="*/ 0 w 24"/>
                <a:gd name="T31" fmla="*/ 9 h 22"/>
                <a:gd name="T32" fmla="*/ 0 w 24"/>
                <a:gd name="T33" fmla="*/ 9 h 22"/>
                <a:gd name="T34" fmla="*/ 0 w 24"/>
                <a:gd name="T3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2">
                  <a:moveTo>
                    <a:pt x="18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1" y="19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1" name="Freeform 418"/>
            <p:cNvSpPr>
              <a:spLocks/>
            </p:cNvSpPr>
            <p:nvPr/>
          </p:nvSpPr>
          <p:spPr bwMode="auto">
            <a:xfrm>
              <a:off x="7758113" y="3995738"/>
              <a:ext cx="319088" cy="279400"/>
            </a:xfrm>
            <a:custGeom>
              <a:avLst/>
              <a:gdLst>
                <a:gd name="T0" fmla="*/ 7 w 201"/>
                <a:gd name="T1" fmla="*/ 43 h 176"/>
                <a:gd name="T2" fmla="*/ 0 w 201"/>
                <a:gd name="T3" fmla="*/ 49 h 176"/>
                <a:gd name="T4" fmla="*/ 13 w 201"/>
                <a:gd name="T5" fmla="*/ 123 h 176"/>
                <a:gd name="T6" fmla="*/ 157 w 201"/>
                <a:gd name="T7" fmla="*/ 176 h 176"/>
                <a:gd name="T8" fmla="*/ 201 w 201"/>
                <a:gd name="T9" fmla="*/ 52 h 176"/>
                <a:gd name="T10" fmla="*/ 57 w 201"/>
                <a:gd name="T11" fmla="*/ 0 h 176"/>
                <a:gd name="T12" fmla="*/ 21 w 201"/>
                <a:gd name="T13" fmla="*/ 3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76">
                  <a:moveTo>
                    <a:pt x="7" y="43"/>
                  </a:moveTo>
                  <a:lnTo>
                    <a:pt x="0" y="49"/>
                  </a:lnTo>
                  <a:lnTo>
                    <a:pt x="13" y="123"/>
                  </a:lnTo>
                  <a:lnTo>
                    <a:pt x="157" y="176"/>
                  </a:lnTo>
                  <a:lnTo>
                    <a:pt x="201" y="52"/>
                  </a:lnTo>
                  <a:lnTo>
                    <a:pt x="57" y="0"/>
                  </a:lnTo>
                  <a:lnTo>
                    <a:pt x="21" y="3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2" name="Freeform 419"/>
            <p:cNvSpPr>
              <a:spLocks/>
            </p:cNvSpPr>
            <p:nvPr/>
          </p:nvSpPr>
          <p:spPr bwMode="auto">
            <a:xfrm>
              <a:off x="7654926" y="4011613"/>
              <a:ext cx="141288" cy="98425"/>
            </a:xfrm>
            <a:custGeom>
              <a:avLst/>
              <a:gdLst>
                <a:gd name="T0" fmla="*/ 89 w 89"/>
                <a:gd name="T1" fmla="*/ 47 h 62"/>
                <a:gd name="T2" fmla="*/ 89 w 89"/>
                <a:gd name="T3" fmla="*/ 47 h 62"/>
                <a:gd name="T4" fmla="*/ 86 w 89"/>
                <a:gd name="T5" fmla="*/ 41 h 62"/>
                <a:gd name="T6" fmla="*/ 83 w 89"/>
                <a:gd name="T7" fmla="*/ 36 h 62"/>
                <a:gd name="T8" fmla="*/ 78 w 89"/>
                <a:gd name="T9" fmla="*/ 29 h 62"/>
                <a:gd name="T10" fmla="*/ 73 w 89"/>
                <a:gd name="T11" fmla="*/ 22 h 62"/>
                <a:gd name="T12" fmla="*/ 65 w 89"/>
                <a:gd name="T13" fmla="*/ 15 h 62"/>
                <a:gd name="T14" fmla="*/ 56 w 89"/>
                <a:gd name="T15" fmla="*/ 8 h 62"/>
                <a:gd name="T16" fmla="*/ 45 w 89"/>
                <a:gd name="T17" fmla="*/ 3 h 62"/>
                <a:gd name="T18" fmla="*/ 45 w 89"/>
                <a:gd name="T19" fmla="*/ 3 h 62"/>
                <a:gd name="T20" fmla="*/ 37 w 89"/>
                <a:gd name="T21" fmla="*/ 0 h 62"/>
                <a:gd name="T22" fmla="*/ 30 w 89"/>
                <a:gd name="T23" fmla="*/ 0 h 62"/>
                <a:gd name="T24" fmla="*/ 23 w 89"/>
                <a:gd name="T25" fmla="*/ 0 h 62"/>
                <a:gd name="T26" fmla="*/ 16 w 89"/>
                <a:gd name="T27" fmla="*/ 2 h 62"/>
                <a:gd name="T28" fmla="*/ 11 w 89"/>
                <a:gd name="T29" fmla="*/ 5 h 62"/>
                <a:gd name="T30" fmla="*/ 7 w 89"/>
                <a:gd name="T31" fmla="*/ 8 h 62"/>
                <a:gd name="T32" fmla="*/ 3 w 89"/>
                <a:gd name="T33" fmla="*/ 13 h 62"/>
                <a:gd name="T34" fmla="*/ 1 w 89"/>
                <a:gd name="T35" fmla="*/ 18 h 62"/>
                <a:gd name="T36" fmla="*/ 1 w 89"/>
                <a:gd name="T37" fmla="*/ 18 h 62"/>
                <a:gd name="T38" fmla="*/ 0 w 89"/>
                <a:gd name="T39" fmla="*/ 23 h 62"/>
                <a:gd name="T40" fmla="*/ 0 w 89"/>
                <a:gd name="T41" fmla="*/ 28 h 62"/>
                <a:gd name="T42" fmla="*/ 1 w 89"/>
                <a:gd name="T43" fmla="*/ 34 h 62"/>
                <a:gd name="T44" fmla="*/ 3 w 89"/>
                <a:gd name="T45" fmla="*/ 39 h 62"/>
                <a:gd name="T46" fmla="*/ 6 w 89"/>
                <a:gd name="T47" fmla="*/ 44 h 62"/>
                <a:gd name="T48" fmla="*/ 11 w 89"/>
                <a:gd name="T49" fmla="*/ 50 h 62"/>
                <a:gd name="T50" fmla="*/ 17 w 89"/>
                <a:gd name="T51" fmla="*/ 54 h 62"/>
                <a:gd name="T52" fmla="*/ 26 w 89"/>
                <a:gd name="T53" fmla="*/ 58 h 62"/>
                <a:gd name="T54" fmla="*/ 26 w 89"/>
                <a:gd name="T55" fmla="*/ 58 h 62"/>
                <a:gd name="T56" fmla="*/ 39 w 89"/>
                <a:gd name="T57" fmla="*/ 61 h 62"/>
                <a:gd name="T58" fmla="*/ 50 w 89"/>
                <a:gd name="T59" fmla="*/ 62 h 62"/>
                <a:gd name="T60" fmla="*/ 50 w 89"/>
                <a:gd name="T61" fmla="*/ 62 h 62"/>
                <a:gd name="T62" fmla="*/ 59 w 89"/>
                <a:gd name="T6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62">
                  <a:moveTo>
                    <a:pt x="89" y="47"/>
                  </a:moveTo>
                  <a:lnTo>
                    <a:pt x="89" y="47"/>
                  </a:lnTo>
                  <a:lnTo>
                    <a:pt x="86" y="41"/>
                  </a:lnTo>
                  <a:lnTo>
                    <a:pt x="83" y="36"/>
                  </a:lnTo>
                  <a:lnTo>
                    <a:pt x="78" y="29"/>
                  </a:lnTo>
                  <a:lnTo>
                    <a:pt x="73" y="22"/>
                  </a:lnTo>
                  <a:lnTo>
                    <a:pt x="65" y="15"/>
                  </a:lnTo>
                  <a:lnTo>
                    <a:pt x="56" y="8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8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3" y="39"/>
                  </a:lnTo>
                  <a:lnTo>
                    <a:pt x="6" y="44"/>
                  </a:lnTo>
                  <a:lnTo>
                    <a:pt x="11" y="50"/>
                  </a:lnTo>
                  <a:lnTo>
                    <a:pt x="17" y="54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39" y="61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59" y="6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3" name="Freeform 420"/>
            <p:cNvSpPr>
              <a:spLocks noEditPoints="1"/>
            </p:cNvSpPr>
            <p:nvPr/>
          </p:nvSpPr>
          <p:spPr bwMode="auto">
            <a:xfrm>
              <a:off x="2719388" y="2681288"/>
              <a:ext cx="250825" cy="206375"/>
            </a:xfrm>
            <a:custGeom>
              <a:avLst/>
              <a:gdLst>
                <a:gd name="T0" fmla="*/ 158 w 158"/>
                <a:gd name="T1" fmla="*/ 121 h 130"/>
                <a:gd name="T2" fmla="*/ 158 w 158"/>
                <a:gd name="T3" fmla="*/ 121 h 130"/>
                <a:gd name="T4" fmla="*/ 157 w 158"/>
                <a:gd name="T5" fmla="*/ 124 h 130"/>
                <a:gd name="T6" fmla="*/ 155 w 158"/>
                <a:gd name="T7" fmla="*/ 126 h 130"/>
                <a:gd name="T8" fmla="*/ 153 w 158"/>
                <a:gd name="T9" fmla="*/ 129 h 130"/>
                <a:gd name="T10" fmla="*/ 150 w 158"/>
                <a:gd name="T11" fmla="*/ 130 h 130"/>
                <a:gd name="T12" fmla="*/ 9 w 158"/>
                <a:gd name="T13" fmla="*/ 130 h 130"/>
                <a:gd name="T14" fmla="*/ 9 w 158"/>
                <a:gd name="T15" fmla="*/ 130 h 130"/>
                <a:gd name="T16" fmla="*/ 5 w 158"/>
                <a:gd name="T17" fmla="*/ 129 h 130"/>
                <a:gd name="T18" fmla="*/ 3 w 158"/>
                <a:gd name="T19" fmla="*/ 126 h 130"/>
                <a:gd name="T20" fmla="*/ 1 w 158"/>
                <a:gd name="T21" fmla="*/ 124 h 130"/>
                <a:gd name="T22" fmla="*/ 0 w 158"/>
                <a:gd name="T23" fmla="*/ 121 h 130"/>
                <a:gd name="T24" fmla="*/ 0 w 158"/>
                <a:gd name="T25" fmla="*/ 8 h 130"/>
                <a:gd name="T26" fmla="*/ 0 w 158"/>
                <a:gd name="T27" fmla="*/ 8 h 130"/>
                <a:gd name="T28" fmla="*/ 1 w 158"/>
                <a:gd name="T29" fmla="*/ 5 h 130"/>
                <a:gd name="T30" fmla="*/ 3 w 158"/>
                <a:gd name="T31" fmla="*/ 3 h 130"/>
                <a:gd name="T32" fmla="*/ 5 w 158"/>
                <a:gd name="T33" fmla="*/ 1 h 130"/>
                <a:gd name="T34" fmla="*/ 9 w 158"/>
                <a:gd name="T35" fmla="*/ 0 h 130"/>
                <a:gd name="T36" fmla="*/ 150 w 158"/>
                <a:gd name="T37" fmla="*/ 0 h 130"/>
                <a:gd name="T38" fmla="*/ 150 w 158"/>
                <a:gd name="T39" fmla="*/ 0 h 130"/>
                <a:gd name="T40" fmla="*/ 153 w 158"/>
                <a:gd name="T41" fmla="*/ 1 h 130"/>
                <a:gd name="T42" fmla="*/ 155 w 158"/>
                <a:gd name="T43" fmla="*/ 3 h 130"/>
                <a:gd name="T44" fmla="*/ 157 w 158"/>
                <a:gd name="T45" fmla="*/ 5 h 130"/>
                <a:gd name="T46" fmla="*/ 158 w 158"/>
                <a:gd name="T47" fmla="*/ 8 h 130"/>
                <a:gd name="T48" fmla="*/ 158 w 158"/>
                <a:gd name="T49" fmla="*/ 121 h 130"/>
                <a:gd name="T50" fmla="*/ 96 w 158"/>
                <a:gd name="T51" fmla="*/ 47 h 130"/>
                <a:gd name="T52" fmla="*/ 96 w 158"/>
                <a:gd name="T53" fmla="*/ 47 h 130"/>
                <a:gd name="T54" fmla="*/ 96 w 158"/>
                <a:gd name="T55" fmla="*/ 44 h 130"/>
                <a:gd name="T56" fmla="*/ 95 w 158"/>
                <a:gd name="T57" fmla="*/ 41 h 130"/>
                <a:gd name="T58" fmla="*/ 90 w 158"/>
                <a:gd name="T59" fmla="*/ 36 h 130"/>
                <a:gd name="T60" fmla="*/ 85 w 158"/>
                <a:gd name="T61" fmla="*/ 33 h 130"/>
                <a:gd name="T62" fmla="*/ 82 w 158"/>
                <a:gd name="T63" fmla="*/ 32 h 130"/>
                <a:gd name="T64" fmla="*/ 79 w 158"/>
                <a:gd name="T65" fmla="*/ 31 h 130"/>
                <a:gd name="T66" fmla="*/ 79 w 158"/>
                <a:gd name="T67" fmla="*/ 31 h 130"/>
                <a:gd name="T68" fmla="*/ 76 w 158"/>
                <a:gd name="T69" fmla="*/ 32 h 130"/>
                <a:gd name="T70" fmla="*/ 73 w 158"/>
                <a:gd name="T71" fmla="*/ 33 h 130"/>
                <a:gd name="T72" fmla="*/ 68 w 158"/>
                <a:gd name="T73" fmla="*/ 36 h 130"/>
                <a:gd name="T74" fmla="*/ 64 w 158"/>
                <a:gd name="T75" fmla="*/ 41 h 130"/>
                <a:gd name="T76" fmla="*/ 63 w 158"/>
                <a:gd name="T77" fmla="*/ 44 h 130"/>
                <a:gd name="T78" fmla="*/ 63 w 158"/>
                <a:gd name="T79" fmla="*/ 47 h 130"/>
                <a:gd name="T80" fmla="*/ 63 w 158"/>
                <a:gd name="T81" fmla="*/ 47 h 130"/>
                <a:gd name="T82" fmla="*/ 64 w 158"/>
                <a:gd name="T83" fmla="*/ 51 h 130"/>
                <a:gd name="T84" fmla="*/ 65 w 158"/>
                <a:gd name="T85" fmla="*/ 54 h 130"/>
                <a:gd name="T86" fmla="*/ 67 w 158"/>
                <a:gd name="T87" fmla="*/ 58 h 130"/>
                <a:gd name="T88" fmla="*/ 69 w 158"/>
                <a:gd name="T89" fmla="*/ 61 h 130"/>
                <a:gd name="T90" fmla="*/ 69 w 158"/>
                <a:gd name="T91" fmla="*/ 93 h 130"/>
                <a:gd name="T92" fmla="*/ 69 w 158"/>
                <a:gd name="T93" fmla="*/ 93 h 130"/>
                <a:gd name="T94" fmla="*/ 70 w 158"/>
                <a:gd name="T95" fmla="*/ 97 h 130"/>
                <a:gd name="T96" fmla="*/ 72 w 158"/>
                <a:gd name="T97" fmla="*/ 100 h 130"/>
                <a:gd name="T98" fmla="*/ 75 w 158"/>
                <a:gd name="T99" fmla="*/ 102 h 130"/>
                <a:gd name="T100" fmla="*/ 79 w 158"/>
                <a:gd name="T101" fmla="*/ 103 h 130"/>
                <a:gd name="T102" fmla="*/ 79 w 158"/>
                <a:gd name="T103" fmla="*/ 103 h 130"/>
                <a:gd name="T104" fmla="*/ 83 w 158"/>
                <a:gd name="T105" fmla="*/ 102 h 130"/>
                <a:gd name="T106" fmla="*/ 86 w 158"/>
                <a:gd name="T107" fmla="*/ 100 h 130"/>
                <a:gd name="T108" fmla="*/ 88 w 158"/>
                <a:gd name="T109" fmla="*/ 97 h 130"/>
                <a:gd name="T110" fmla="*/ 89 w 158"/>
                <a:gd name="T111" fmla="*/ 93 h 130"/>
                <a:gd name="T112" fmla="*/ 89 w 158"/>
                <a:gd name="T113" fmla="*/ 61 h 130"/>
                <a:gd name="T114" fmla="*/ 89 w 158"/>
                <a:gd name="T115" fmla="*/ 61 h 130"/>
                <a:gd name="T116" fmla="*/ 91 w 158"/>
                <a:gd name="T117" fmla="*/ 58 h 130"/>
                <a:gd name="T118" fmla="*/ 94 w 158"/>
                <a:gd name="T119" fmla="*/ 54 h 130"/>
                <a:gd name="T120" fmla="*/ 95 w 158"/>
                <a:gd name="T121" fmla="*/ 51 h 130"/>
                <a:gd name="T122" fmla="*/ 96 w 158"/>
                <a:gd name="T123" fmla="*/ 47 h 130"/>
                <a:gd name="T124" fmla="*/ 96 w 158"/>
                <a:gd name="T125" fmla="*/ 4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0">
                  <a:moveTo>
                    <a:pt x="158" y="121"/>
                  </a:moveTo>
                  <a:lnTo>
                    <a:pt x="158" y="121"/>
                  </a:lnTo>
                  <a:lnTo>
                    <a:pt x="157" y="124"/>
                  </a:lnTo>
                  <a:lnTo>
                    <a:pt x="155" y="126"/>
                  </a:lnTo>
                  <a:lnTo>
                    <a:pt x="153" y="129"/>
                  </a:lnTo>
                  <a:lnTo>
                    <a:pt x="150" y="130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5" y="129"/>
                  </a:lnTo>
                  <a:lnTo>
                    <a:pt x="3" y="126"/>
                  </a:lnTo>
                  <a:lnTo>
                    <a:pt x="1" y="124"/>
                  </a:lnTo>
                  <a:lnTo>
                    <a:pt x="0" y="12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3" y="1"/>
                  </a:lnTo>
                  <a:lnTo>
                    <a:pt x="155" y="3"/>
                  </a:lnTo>
                  <a:lnTo>
                    <a:pt x="157" y="5"/>
                  </a:lnTo>
                  <a:lnTo>
                    <a:pt x="158" y="8"/>
                  </a:lnTo>
                  <a:lnTo>
                    <a:pt x="158" y="121"/>
                  </a:lnTo>
                  <a:close/>
                  <a:moveTo>
                    <a:pt x="96" y="47"/>
                  </a:moveTo>
                  <a:lnTo>
                    <a:pt x="96" y="47"/>
                  </a:lnTo>
                  <a:lnTo>
                    <a:pt x="96" y="44"/>
                  </a:lnTo>
                  <a:lnTo>
                    <a:pt x="95" y="41"/>
                  </a:lnTo>
                  <a:lnTo>
                    <a:pt x="90" y="36"/>
                  </a:lnTo>
                  <a:lnTo>
                    <a:pt x="85" y="33"/>
                  </a:lnTo>
                  <a:lnTo>
                    <a:pt x="82" y="32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68" y="36"/>
                  </a:lnTo>
                  <a:lnTo>
                    <a:pt x="64" y="41"/>
                  </a:lnTo>
                  <a:lnTo>
                    <a:pt x="63" y="44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51"/>
                  </a:lnTo>
                  <a:lnTo>
                    <a:pt x="65" y="54"/>
                  </a:lnTo>
                  <a:lnTo>
                    <a:pt x="67" y="58"/>
                  </a:lnTo>
                  <a:lnTo>
                    <a:pt x="69" y="61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0" y="97"/>
                  </a:lnTo>
                  <a:lnTo>
                    <a:pt x="72" y="100"/>
                  </a:lnTo>
                  <a:lnTo>
                    <a:pt x="75" y="102"/>
                  </a:lnTo>
                  <a:lnTo>
                    <a:pt x="79" y="103"/>
                  </a:lnTo>
                  <a:lnTo>
                    <a:pt x="79" y="103"/>
                  </a:lnTo>
                  <a:lnTo>
                    <a:pt x="83" y="102"/>
                  </a:lnTo>
                  <a:lnTo>
                    <a:pt x="86" y="100"/>
                  </a:lnTo>
                  <a:lnTo>
                    <a:pt x="88" y="97"/>
                  </a:lnTo>
                  <a:lnTo>
                    <a:pt x="89" y="93"/>
                  </a:lnTo>
                  <a:lnTo>
                    <a:pt x="89" y="61"/>
                  </a:lnTo>
                  <a:lnTo>
                    <a:pt x="89" y="61"/>
                  </a:lnTo>
                  <a:lnTo>
                    <a:pt x="91" y="58"/>
                  </a:lnTo>
                  <a:lnTo>
                    <a:pt x="94" y="54"/>
                  </a:lnTo>
                  <a:lnTo>
                    <a:pt x="95" y="51"/>
                  </a:lnTo>
                  <a:lnTo>
                    <a:pt x="96" y="47"/>
                  </a:lnTo>
                  <a:lnTo>
                    <a:pt x="96" y="47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4" name="Freeform 421"/>
            <p:cNvSpPr>
              <a:spLocks/>
            </p:cNvSpPr>
            <p:nvPr/>
          </p:nvSpPr>
          <p:spPr bwMode="auto">
            <a:xfrm>
              <a:off x="2784476" y="2581275"/>
              <a:ext cx="120650" cy="88900"/>
            </a:xfrm>
            <a:custGeom>
              <a:avLst/>
              <a:gdLst>
                <a:gd name="T0" fmla="*/ 76 w 76"/>
                <a:gd name="T1" fmla="*/ 56 h 56"/>
                <a:gd name="T2" fmla="*/ 76 w 76"/>
                <a:gd name="T3" fmla="*/ 39 h 56"/>
                <a:gd name="T4" fmla="*/ 76 w 76"/>
                <a:gd name="T5" fmla="*/ 39 h 56"/>
                <a:gd name="T6" fmla="*/ 76 w 76"/>
                <a:gd name="T7" fmla="*/ 31 h 56"/>
                <a:gd name="T8" fmla="*/ 73 w 76"/>
                <a:gd name="T9" fmla="*/ 24 h 56"/>
                <a:gd name="T10" fmla="*/ 70 w 76"/>
                <a:gd name="T11" fmla="*/ 18 h 56"/>
                <a:gd name="T12" fmla="*/ 65 w 76"/>
                <a:gd name="T13" fmla="*/ 12 h 56"/>
                <a:gd name="T14" fmla="*/ 60 w 76"/>
                <a:gd name="T15" fmla="*/ 7 h 56"/>
                <a:gd name="T16" fmla="*/ 54 w 76"/>
                <a:gd name="T17" fmla="*/ 3 h 56"/>
                <a:gd name="T18" fmla="*/ 46 w 76"/>
                <a:gd name="T19" fmla="*/ 1 h 56"/>
                <a:gd name="T20" fmla="*/ 38 w 76"/>
                <a:gd name="T21" fmla="*/ 0 h 56"/>
                <a:gd name="T22" fmla="*/ 38 w 76"/>
                <a:gd name="T23" fmla="*/ 0 h 56"/>
                <a:gd name="T24" fmla="*/ 30 w 76"/>
                <a:gd name="T25" fmla="*/ 1 h 56"/>
                <a:gd name="T26" fmla="*/ 23 w 76"/>
                <a:gd name="T27" fmla="*/ 3 h 56"/>
                <a:gd name="T28" fmla="*/ 17 w 76"/>
                <a:gd name="T29" fmla="*/ 7 h 56"/>
                <a:gd name="T30" fmla="*/ 11 w 76"/>
                <a:gd name="T31" fmla="*/ 12 h 56"/>
                <a:gd name="T32" fmla="*/ 6 w 76"/>
                <a:gd name="T33" fmla="*/ 18 h 56"/>
                <a:gd name="T34" fmla="*/ 3 w 76"/>
                <a:gd name="T35" fmla="*/ 24 h 56"/>
                <a:gd name="T36" fmla="*/ 0 w 76"/>
                <a:gd name="T37" fmla="*/ 31 h 56"/>
                <a:gd name="T38" fmla="*/ 0 w 76"/>
                <a:gd name="T39" fmla="*/ 39 h 56"/>
                <a:gd name="T40" fmla="*/ 0 w 7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56">
                  <a:moveTo>
                    <a:pt x="76" y="56"/>
                  </a:moveTo>
                  <a:lnTo>
                    <a:pt x="76" y="39"/>
                  </a:lnTo>
                  <a:lnTo>
                    <a:pt x="76" y="39"/>
                  </a:lnTo>
                  <a:lnTo>
                    <a:pt x="76" y="31"/>
                  </a:lnTo>
                  <a:lnTo>
                    <a:pt x="73" y="24"/>
                  </a:lnTo>
                  <a:lnTo>
                    <a:pt x="70" y="18"/>
                  </a:lnTo>
                  <a:lnTo>
                    <a:pt x="65" y="12"/>
                  </a:lnTo>
                  <a:lnTo>
                    <a:pt x="60" y="7"/>
                  </a:lnTo>
                  <a:lnTo>
                    <a:pt x="54" y="3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5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5" name="Freeform 422"/>
            <p:cNvSpPr>
              <a:spLocks/>
            </p:cNvSpPr>
            <p:nvPr/>
          </p:nvSpPr>
          <p:spPr bwMode="auto">
            <a:xfrm>
              <a:off x="2743201" y="2543175"/>
              <a:ext cx="203200" cy="127000"/>
            </a:xfrm>
            <a:custGeom>
              <a:avLst/>
              <a:gdLst>
                <a:gd name="T0" fmla="*/ 0 w 128"/>
                <a:gd name="T1" fmla="*/ 80 h 80"/>
                <a:gd name="T2" fmla="*/ 0 w 128"/>
                <a:gd name="T3" fmla="*/ 63 h 80"/>
                <a:gd name="T4" fmla="*/ 0 w 128"/>
                <a:gd name="T5" fmla="*/ 63 h 80"/>
                <a:gd name="T6" fmla="*/ 0 w 128"/>
                <a:gd name="T7" fmla="*/ 56 h 80"/>
                <a:gd name="T8" fmla="*/ 1 w 128"/>
                <a:gd name="T9" fmla="*/ 50 h 80"/>
                <a:gd name="T10" fmla="*/ 3 w 128"/>
                <a:gd name="T11" fmla="*/ 44 h 80"/>
                <a:gd name="T12" fmla="*/ 6 w 128"/>
                <a:gd name="T13" fmla="*/ 39 h 80"/>
                <a:gd name="T14" fmla="*/ 11 w 128"/>
                <a:gd name="T15" fmla="*/ 27 h 80"/>
                <a:gd name="T16" fmla="*/ 19 w 128"/>
                <a:gd name="T17" fmla="*/ 18 h 80"/>
                <a:gd name="T18" fmla="*/ 28 w 128"/>
                <a:gd name="T19" fmla="*/ 10 h 80"/>
                <a:gd name="T20" fmla="*/ 39 w 128"/>
                <a:gd name="T21" fmla="*/ 4 h 80"/>
                <a:gd name="T22" fmla="*/ 46 w 128"/>
                <a:gd name="T23" fmla="*/ 2 h 80"/>
                <a:gd name="T24" fmla="*/ 51 w 128"/>
                <a:gd name="T25" fmla="*/ 1 h 80"/>
                <a:gd name="T26" fmla="*/ 58 w 128"/>
                <a:gd name="T27" fmla="*/ 0 h 80"/>
                <a:gd name="T28" fmla="*/ 64 w 128"/>
                <a:gd name="T29" fmla="*/ 0 h 80"/>
                <a:gd name="T30" fmla="*/ 64 w 128"/>
                <a:gd name="T31" fmla="*/ 0 h 80"/>
                <a:gd name="T32" fmla="*/ 70 w 128"/>
                <a:gd name="T33" fmla="*/ 0 h 80"/>
                <a:gd name="T34" fmla="*/ 77 w 128"/>
                <a:gd name="T35" fmla="*/ 1 h 80"/>
                <a:gd name="T36" fmla="*/ 84 w 128"/>
                <a:gd name="T37" fmla="*/ 2 h 80"/>
                <a:gd name="T38" fmla="*/ 89 w 128"/>
                <a:gd name="T39" fmla="*/ 4 h 80"/>
                <a:gd name="T40" fmla="*/ 100 w 128"/>
                <a:gd name="T41" fmla="*/ 10 h 80"/>
                <a:gd name="T42" fmla="*/ 109 w 128"/>
                <a:gd name="T43" fmla="*/ 18 h 80"/>
                <a:gd name="T44" fmla="*/ 118 w 128"/>
                <a:gd name="T45" fmla="*/ 27 h 80"/>
                <a:gd name="T46" fmla="*/ 123 w 128"/>
                <a:gd name="T47" fmla="*/ 39 h 80"/>
                <a:gd name="T48" fmla="*/ 125 w 128"/>
                <a:gd name="T49" fmla="*/ 44 h 80"/>
                <a:gd name="T50" fmla="*/ 127 w 128"/>
                <a:gd name="T51" fmla="*/ 50 h 80"/>
                <a:gd name="T52" fmla="*/ 128 w 128"/>
                <a:gd name="T53" fmla="*/ 56 h 80"/>
                <a:gd name="T54" fmla="*/ 128 w 128"/>
                <a:gd name="T55" fmla="*/ 63 h 80"/>
                <a:gd name="T56" fmla="*/ 128 w 128"/>
                <a:gd name="T5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80">
                  <a:moveTo>
                    <a:pt x="0" y="80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3" y="44"/>
                  </a:lnTo>
                  <a:lnTo>
                    <a:pt x="6" y="39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39" y="4"/>
                  </a:lnTo>
                  <a:lnTo>
                    <a:pt x="46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1"/>
                  </a:lnTo>
                  <a:lnTo>
                    <a:pt x="84" y="2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8" y="27"/>
                  </a:lnTo>
                  <a:lnTo>
                    <a:pt x="123" y="39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28" y="56"/>
                  </a:lnTo>
                  <a:lnTo>
                    <a:pt x="128" y="63"/>
                  </a:lnTo>
                  <a:lnTo>
                    <a:pt x="128" y="8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6" name="Freeform 423"/>
            <p:cNvSpPr>
              <a:spLocks/>
            </p:cNvSpPr>
            <p:nvPr/>
          </p:nvSpPr>
          <p:spPr bwMode="auto">
            <a:xfrm>
              <a:off x="3003551" y="3000375"/>
              <a:ext cx="87313" cy="61913"/>
            </a:xfrm>
            <a:custGeom>
              <a:avLst/>
              <a:gdLst>
                <a:gd name="T0" fmla="*/ 0 w 55"/>
                <a:gd name="T1" fmla="*/ 39 h 39"/>
                <a:gd name="T2" fmla="*/ 0 w 55"/>
                <a:gd name="T3" fmla="*/ 39 h 39"/>
                <a:gd name="T4" fmla="*/ 2 w 55"/>
                <a:gd name="T5" fmla="*/ 29 h 39"/>
                <a:gd name="T6" fmla="*/ 5 w 55"/>
                <a:gd name="T7" fmla="*/ 22 h 39"/>
                <a:gd name="T8" fmla="*/ 8 w 55"/>
                <a:gd name="T9" fmla="*/ 15 h 39"/>
                <a:gd name="T10" fmla="*/ 12 w 55"/>
                <a:gd name="T11" fmla="*/ 10 h 39"/>
                <a:gd name="T12" fmla="*/ 15 w 55"/>
                <a:gd name="T13" fmla="*/ 5 h 39"/>
                <a:gd name="T14" fmla="*/ 19 w 55"/>
                <a:gd name="T15" fmla="*/ 2 h 39"/>
                <a:gd name="T16" fmla="*/ 24 w 55"/>
                <a:gd name="T17" fmla="*/ 0 h 39"/>
                <a:gd name="T18" fmla="*/ 28 w 55"/>
                <a:gd name="T19" fmla="*/ 0 h 39"/>
                <a:gd name="T20" fmla="*/ 28 w 55"/>
                <a:gd name="T21" fmla="*/ 0 h 39"/>
                <a:gd name="T22" fmla="*/ 32 w 55"/>
                <a:gd name="T23" fmla="*/ 0 h 39"/>
                <a:gd name="T24" fmla="*/ 35 w 55"/>
                <a:gd name="T25" fmla="*/ 2 h 39"/>
                <a:gd name="T26" fmla="*/ 39 w 55"/>
                <a:gd name="T27" fmla="*/ 5 h 39"/>
                <a:gd name="T28" fmla="*/ 43 w 55"/>
                <a:gd name="T29" fmla="*/ 10 h 39"/>
                <a:gd name="T30" fmla="*/ 46 w 55"/>
                <a:gd name="T31" fmla="*/ 15 h 39"/>
                <a:gd name="T32" fmla="*/ 49 w 55"/>
                <a:gd name="T33" fmla="*/ 22 h 39"/>
                <a:gd name="T34" fmla="*/ 52 w 55"/>
                <a:gd name="T35" fmla="*/ 29 h 39"/>
                <a:gd name="T36" fmla="*/ 55 w 55"/>
                <a:gd name="T3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39">
                  <a:moveTo>
                    <a:pt x="0" y="39"/>
                  </a:moveTo>
                  <a:lnTo>
                    <a:pt x="0" y="39"/>
                  </a:lnTo>
                  <a:lnTo>
                    <a:pt x="2" y="29"/>
                  </a:lnTo>
                  <a:lnTo>
                    <a:pt x="5" y="22"/>
                  </a:lnTo>
                  <a:lnTo>
                    <a:pt x="8" y="15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9" y="5"/>
                  </a:lnTo>
                  <a:lnTo>
                    <a:pt x="43" y="10"/>
                  </a:lnTo>
                  <a:lnTo>
                    <a:pt x="46" y="15"/>
                  </a:lnTo>
                  <a:lnTo>
                    <a:pt x="49" y="22"/>
                  </a:lnTo>
                  <a:lnTo>
                    <a:pt x="52" y="29"/>
                  </a:lnTo>
                  <a:lnTo>
                    <a:pt x="55" y="3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7" name="Freeform 424"/>
            <p:cNvSpPr>
              <a:spLocks/>
            </p:cNvSpPr>
            <p:nvPr/>
          </p:nvSpPr>
          <p:spPr bwMode="auto">
            <a:xfrm>
              <a:off x="2944813" y="3094038"/>
              <a:ext cx="39688" cy="36513"/>
            </a:xfrm>
            <a:custGeom>
              <a:avLst/>
              <a:gdLst>
                <a:gd name="T0" fmla="*/ 22 w 25"/>
                <a:gd name="T1" fmla="*/ 2 h 23"/>
                <a:gd name="T2" fmla="*/ 22 w 25"/>
                <a:gd name="T3" fmla="*/ 2 h 23"/>
                <a:gd name="T4" fmla="*/ 25 w 25"/>
                <a:gd name="T5" fmla="*/ 5 h 23"/>
                <a:gd name="T6" fmla="*/ 25 w 25"/>
                <a:gd name="T7" fmla="*/ 10 h 23"/>
                <a:gd name="T8" fmla="*/ 25 w 25"/>
                <a:gd name="T9" fmla="*/ 10 h 23"/>
                <a:gd name="T10" fmla="*/ 24 w 25"/>
                <a:gd name="T11" fmla="*/ 15 h 23"/>
                <a:gd name="T12" fmla="*/ 21 w 25"/>
                <a:gd name="T13" fmla="*/ 19 h 23"/>
                <a:gd name="T14" fmla="*/ 17 w 25"/>
                <a:gd name="T15" fmla="*/ 22 h 23"/>
                <a:gd name="T16" fmla="*/ 12 w 25"/>
                <a:gd name="T17" fmla="*/ 23 h 23"/>
                <a:gd name="T18" fmla="*/ 12 w 25"/>
                <a:gd name="T19" fmla="*/ 23 h 23"/>
                <a:gd name="T20" fmla="*/ 8 w 25"/>
                <a:gd name="T21" fmla="*/ 22 h 23"/>
                <a:gd name="T22" fmla="*/ 4 w 25"/>
                <a:gd name="T23" fmla="*/ 19 h 23"/>
                <a:gd name="T24" fmla="*/ 1 w 25"/>
                <a:gd name="T25" fmla="*/ 15 h 23"/>
                <a:gd name="T26" fmla="*/ 0 w 25"/>
                <a:gd name="T27" fmla="*/ 10 h 23"/>
                <a:gd name="T28" fmla="*/ 0 w 25"/>
                <a:gd name="T29" fmla="*/ 10 h 23"/>
                <a:gd name="T30" fmla="*/ 1 w 25"/>
                <a:gd name="T31" fmla="*/ 7 h 23"/>
                <a:gd name="T32" fmla="*/ 2 w 25"/>
                <a:gd name="T33" fmla="*/ 4 h 23"/>
                <a:gd name="T34" fmla="*/ 4 w 25"/>
                <a:gd name="T35" fmla="*/ 2 h 23"/>
                <a:gd name="T36" fmla="*/ 6 w 25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3">
                  <a:moveTo>
                    <a:pt x="22" y="2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5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8" name="Line 425"/>
            <p:cNvSpPr>
              <a:spLocks noChangeShapeType="1"/>
            </p:cNvSpPr>
            <p:nvPr/>
          </p:nvSpPr>
          <p:spPr bwMode="auto">
            <a:xfrm flipH="1">
              <a:off x="2986088" y="3073400"/>
              <a:ext cx="123825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49" name="Freeform 426"/>
            <p:cNvSpPr>
              <a:spLocks/>
            </p:cNvSpPr>
            <p:nvPr/>
          </p:nvSpPr>
          <p:spPr bwMode="auto">
            <a:xfrm>
              <a:off x="3109913" y="3094038"/>
              <a:ext cx="38100" cy="36513"/>
            </a:xfrm>
            <a:custGeom>
              <a:avLst/>
              <a:gdLst>
                <a:gd name="T0" fmla="*/ 19 w 24"/>
                <a:gd name="T1" fmla="*/ 0 h 23"/>
                <a:gd name="T2" fmla="*/ 19 w 24"/>
                <a:gd name="T3" fmla="*/ 0 h 23"/>
                <a:gd name="T4" fmla="*/ 21 w 24"/>
                <a:gd name="T5" fmla="*/ 2 h 23"/>
                <a:gd name="T6" fmla="*/ 22 w 24"/>
                <a:gd name="T7" fmla="*/ 4 h 23"/>
                <a:gd name="T8" fmla="*/ 24 w 24"/>
                <a:gd name="T9" fmla="*/ 7 h 23"/>
                <a:gd name="T10" fmla="*/ 24 w 24"/>
                <a:gd name="T11" fmla="*/ 10 h 23"/>
                <a:gd name="T12" fmla="*/ 24 w 24"/>
                <a:gd name="T13" fmla="*/ 10 h 23"/>
                <a:gd name="T14" fmla="*/ 23 w 24"/>
                <a:gd name="T15" fmla="*/ 15 h 23"/>
                <a:gd name="T16" fmla="*/ 20 w 24"/>
                <a:gd name="T17" fmla="*/ 19 h 23"/>
                <a:gd name="T18" fmla="*/ 17 w 24"/>
                <a:gd name="T19" fmla="*/ 22 h 23"/>
                <a:gd name="T20" fmla="*/ 12 w 24"/>
                <a:gd name="T21" fmla="*/ 23 h 23"/>
                <a:gd name="T22" fmla="*/ 12 w 24"/>
                <a:gd name="T23" fmla="*/ 23 h 23"/>
                <a:gd name="T24" fmla="*/ 7 w 24"/>
                <a:gd name="T25" fmla="*/ 22 h 23"/>
                <a:gd name="T26" fmla="*/ 4 w 24"/>
                <a:gd name="T27" fmla="*/ 19 h 23"/>
                <a:gd name="T28" fmla="*/ 1 w 24"/>
                <a:gd name="T29" fmla="*/ 15 h 23"/>
                <a:gd name="T30" fmla="*/ 0 w 24"/>
                <a:gd name="T31" fmla="*/ 10 h 23"/>
                <a:gd name="T32" fmla="*/ 0 w 24"/>
                <a:gd name="T33" fmla="*/ 10 h 23"/>
                <a:gd name="T34" fmla="*/ 1 w 24"/>
                <a:gd name="T35" fmla="*/ 5 h 23"/>
                <a:gd name="T36" fmla="*/ 3 w 24"/>
                <a:gd name="T3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19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5"/>
                  </a:lnTo>
                  <a:lnTo>
                    <a:pt x="20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3" y="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0" name="Freeform 427"/>
            <p:cNvSpPr>
              <a:spLocks/>
            </p:cNvSpPr>
            <p:nvPr/>
          </p:nvSpPr>
          <p:spPr bwMode="auto">
            <a:xfrm>
              <a:off x="2922588" y="3073400"/>
              <a:ext cx="249238" cy="269875"/>
            </a:xfrm>
            <a:custGeom>
              <a:avLst/>
              <a:gdLst>
                <a:gd name="T0" fmla="*/ 23 w 157"/>
                <a:gd name="T1" fmla="*/ 0 h 170"/>
                <a:gd name="T2" fmla="*/ 0 w 157"/>
                <a:gd name="T3" fmla="*/ 0 h 170"/>
                <a:gd name="T4" fmla="*/ 7 w 157"/>
                <a:gd name="T5" fmla="*/ 85 h 170"/>
                <a:gd name="T6" fmla="*/ 0 w 157"/>
                <a:gd name="T7" fmla="*/ 170 h 170"/>
                <a:gd name="T8" fmla="*/ 157 w 157"/>
                <a:gd name="T9" fmla="*/ 170 h 170"/>
                <a:gd name="T10" fmla="*/ 150 w 157"/>
                <a:gd name="T11" fmla="*/ 85 h 170"/>
                <a:gd name="T12" fmla="*/ 157 w 157"/>
                <a:gd name="T13" fmla="*/ 0 h 170"/>
                <a:gd name="T14" fmla="*/ 134 w 157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170">
                  <a:moveTo>
                    <a:pt x="23" y="0"/>
                  </a:moveTo>
                  <a:lnTo>
                    <a:pt x="0" y="0"/>
                  </a:lnTo>
                  <a:lnTo>
                    <a:pt x="7" y="85"/>
                  </a:lnTo>
                  <a:lnTo>
                    <a:pt x="0" y="170"/>
                  </a:lnTo>
                  <a:lnTo>
                    <a:pt x="157" y="170"/>
                  </a:lnTo>
                  <a:lnTo>
                    <a:pt x="150" y="85"/>
                  </a:lnTo>
                  <a:lnTo>
                    <a:pt x="157" y="0"/>
                  </a:lnTo>
                  <a:lnTo>
                    <a:pt x="134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1" name="Line 428"/>
            <p:cNvSpPr>
              <a:spLocks noChangeShapeType="1"/>
            </p:cNvSpPr>
            <p:nvPr/>
          </p:nvSpPr>
          <p:spPr bwMode="auto">
            <a:xfrm>
              <a:off x="3122613" y="3109913"/>
              <a:ext cx="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2" name="Freeform 429"/>
            <p:cNvSpPr>
              <a:spLocks/>
            </p:cNvSpPr>
            <p:nvPr/>
          </p:nvSpPr>
          <p:spPr bwMode="auto">
            <a:xfrm>
              <a:off x="2963863" y="2979738"/>
              <a:ext cx="165100" cy="123825"/>
            </a:xfrm>
            <a:custGeom>
              <a:avLst/>
              <a:gdLst>
                <a:gd name="T0" fmla="*/ 0 w 104"/>
                <a:gd name="T1" fmla="*/ 78 h 78"/>
                <a:gd name="T2" fmla="*/ 0 w 104"/>
                <a:gd name="T3" fmla="*/ 78 h 78"/>
                <a:gd name="T4" fmla="*/ 3 w 104"/>
                <a:gd name="T5" fmla="*/ 62 h 78"/>
                <a:gd name="T6" fmla="*/ 7 w 104"/>
                <a:gd name="T7" fmla="*/ 46 h 78"/>
                <a:gd name="T8" fmla="*/ 13 w 104"/>
                <a:gd name="T9" fmla="*/ 33 h 78"/>
                <a:gd name="T10" fmla="*/ 19 w 104"/>
                <a:gd name="T11" fmla="*/ 22 h 78"/>
                <a:gd name="T12" fmla="*/ 26 w 104"/>
                <a:gd name="T13" fmla="*/ 13 h 78"/>
                <a:gd name="T14" fmla="*/ 34 w 104"/>
                <a:gd name="T15" fmla="*/ 5 h 78"/>
                <a:gd name="T16" fmla="*/ 38 w 104"/>
                <a:gd name="T17" fmla="*/ 3 h 78"/>
                <a:gd name="T18" fmla="*/ 43 w 104"/>
                <a:gd name="T19" fmla="*/ 1 h 78"/>
                <a:gd name="T20" fmla="*/ 48 w 104"/>
                <a:gd name="T21" fmla="*/ 0 h 78"/>
                <a:gd name="T22" fmla="*/ 53 w 104"/>
                <a:gd name="T23" fmla="*/ 0 h 78"/>
                <a:gd name="T24" fmla="*/ 53 w 104"/>
                <a:gd name="T25" fmla="*/ 0 h 78"/>
                <a:gd name="T26" fmla="*/ 57 w 104"/>
                <a:gd name="T27" fmla="*/ 0 h 78"/>
                <a:gd name="T28" fmla="*/ 62 w 104"/>
                <a:gd name="T29" fmla="*/ 1 h 78"/>
                <a:gd name="T30" fmla="*/ 66 w 104"/>
                <a:gd name="T31" fmla="*/ 3 h 78"/>
                <a:gd name="T32" fmla="*/ 70 w 104"/>
                <a:gd name="T33" fmla="*/ 5 h 78"/>
                <a:gd name="T34" fmla="*/ 78 w 104"/>
                <a:gd name="T35" fmla="*/ 13 h 78"/>
                <a:gd name="T36" fmla="*/ 86 w 104"/>
                <a:gd name="T37" fmla="*/ 22 h 78"/>
                <a:gd name="T38" fmla="*/ 92 w 104"/>
                <a:gd name="T39" fmla="*/ 33 h 78"/>
                <a:gd name="T40" fmla="*/ 98 w 104"/>
                <a:gd name="T41" fmla="*/ 46 h 78"/>
                <a:gd name="T42" fmla="*/ 101 w 104"/>
                <a:gd name="T43" fmla="*/ 62 h 78"/>
                <a:gd name="T44" fmla="*/ 104 w 104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78">
                  <a:moveTo>
                    <a:pt x="0" y="78"/>
                  </a:moveTo>
                  <a:lnTo>
                    <a:pt x="0" y="78"/>
                  </a:lnTo>
                  <a:lnTo>
                    <a:pt x="3" y="62"/>
                  </a:lnTo>
                  <a:lnTo>
                    <a:pt x="7" y="46"/>
                  </a:lnTo>
                  <a:lnTo>
                    <a:pt x="13" y="33"/>
                  </a:lnTo>
                  <a:lnTo>
                    <a:pt x="19" y="22"/>
                  </a:lnTo>
                  <a:lnTo>
                    <a:pt x="26" y="13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2" y="1"/>
                  </a:lnTo>
                  <a:lnTo>
                    <a:pt x="66" y="3"/>
                  </a:lnTo>
                  <a:lnTo>
                    <a:pt x="70" y="5"/>
                  </a:lnTo>
                  <a:lnTo>
                    <a:pt x="78" y="13"/>
                  </a:lnTo>
                  <a:lnTo>
                    <a:pt x="86" y="22"/>
                  </a:lnTo>
                  <a:lnTo>
                    <a:pt x="92" y="33"/>
                  </a:lnTo>
                  <a:lnTo>
                    <a:pt x="98" y="46"/>
                  </a:lnTo>
                  <a:lnTo>
                    <a:pt x="101" y="62"/>
                  </a:lnTo>
                  <a:lnTo>
                    <a:pt x="104" y="7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3" name="Freeform 430"/>
            <p:cNvSpPr>
              <a:spLocks/>
            </p:cNvSpPr>
            <p:nvPr/>
          </p:nvSpPr>
          <p:spPr bwMode="auto">
            <a:xfrm>
              <a:off x="2422526" y="3035300"/>
              <a:ext cx="255588" cy="163513"/>
            </a:xfrm>
            <a:custGeom>
              <a:avLst/>
              <a:gdLst>
                <a:gd name="T0" fmla="*/ 18 w 161"/>
                <a:gd name="T1" fmla="*/ 103 h 103"/>
                <a:gd name="T2" fmla="*/ 149 w 161"/>
                <a:gd name="T3" fmla="*/ 103 h 103"/>
                <a:gd name="T4" fmla="*/ 161 w 161"/>
                <a:gd name="T5" fmla="*/ 9 h 103"/>
                <a:gd name="T6" fmla="*/ 161 w 161"/>
                <a:gd name="T7" fmla="*/ 9 h 103"/>
                <a:gd name="T8" fmla="*/ 0 w 161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03">
                  <a:moveTo>
                    <a:pt x="18" y="103"/>
                  </a:moveTo>
                  <a:lnTo>
                    <a:pt x="149" y="103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4" name="Freeform 431"/>
            <p:cNvSpPr>
              <a:spLocks/>
            </p:cNvSpPr>
            <p:nvPr/>
          </p:nvSpPr>
          <p:spPr bwMode="auto">
            <a:xfrm>
              <a:off x="2459038" y="3133725"/>
              <a:ext cx="185738" cy="25400"/>
            </a:xfrm>
            <a:custGeom>
              <a:avLst/>
              <a:gdLst>
                <a:gd name="T0" fmla="*/ 108 w 117"/>
                <a:gd name="T1" fmla="*/ 16 h 16"/>
                <a:gd name="T2" fmla="*/ 9 w 117"/>
                <a:gd name="T3" fmla="*/ 16 h 16"/>
                <a:gd name="T4" fmla="*/ 9 w 117"/>
                <a:gd name="T5" fmla="*/ 16 h 16"/>
                <a:gd name="T6" fmla="*/ 6 w 117"/>
                <a:gd name="T7" fmla="*/ 15 h 16"/>
                <a:gd name="T8" fmla="*/ 2 w 117"/>
                <a:gd name="T9" fmla="*/ 14 h 16"/>
                <a:gd name="T10" fmla="*/ 1 w 117"/>
                <a:gd name="T11" fmla="*/ 11 h 16"/>
                <a:gd name="T12" fmla="*/ 0 w 117"/>
                <a:gd name="T13" fmla="*/ 8 h 16"/>
                <a:gd name="T14" fmla="*/ 0 w 117"/>
                <a:gd name="T15" fmla="*/ 8 h 16"/>
                <a:gd name="T16" fmla="*/ 1 w 117"/>
                <a:gd name="T17" fmla="*/ 5 h 16"/>
                <a:gd name="T18" fmla="*/ 2 w 117"/>
                <a:gd name="T19" fmla="*/ 3 h 16"/>
                <a:gd name="T20" fmla="*/ 6 w 117"/>
                <a:gd name="T21" fmla="*/ 1 h 16"/>
                <a:gd name="T22" fmla="*/ 9 w 117"/>
                <a:gd name="T23" fmla="*/ 0 h 16"/>
                <a:gd name="T24" fmla="*/ 108 w 117"/>
                <a:gd name="T25" fmla="*/ 0 h 16"/>
                <a:gd name="T26" fmla="*/ 108 w 117"/>
                <a:gd name="T27" fmla="*/ 0 h 16"/>
                <a:gd name="T28" fmla="*/ 111 w 117"/>
                <a:gd name="T29" fmla="*/ 1 h 16"/>
                <a:gd name="T30" fmla="*/ 115 w 117"/>
                <a:gd name="T31" fmla="*/ 3 h 16"/>
                <a:gd name="T32" fmla="*/ 116 w 117"/>
                <a:gd name="T33" fmla="*/ 5 h 16"/>
                <a:gd name="T34" fmla="*/ 117 w 117"/>
                <a:gd name="T35" fmla="*/ 8 h 16"/>
                <a:gd name="T36" fmla="*/ 117 w 117"/>
                <a:gd name="T37" fmla="*/ 8 h 16"/>
                <a:gd name="T38" fmla="*/ 116 w 117"/>
                <a:gd name="T39" fmla="*/ 11 h 16"/>
                <a:gd name="T40" fmla="*/ 115 w 117"/>
                <a:gd name="T41" fmla="*/ 14 h 16"/>
                <a:gd name="T42" fmla="*/ 111 w 117"/>
                <a:gd name="T43" fmla="*/ 15 h 16"/>
                <a:gd name="T44" fmla="*/ 108 w 117"/>
                <a:gd name="T45" fmla="*/ 16 h 16"/>
                <a:gd name="T46" fmla="*/ 108 w 117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6">
                  <a:moveTo>
                    <a:pt x="108" y="16"/>
                  </a:moveTo>
                  <a:lnTo>
                    <a:pt x="9" y="16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1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7" y="8"/>
                  </a:lnTo>
                  <a:lnTo>
                    <a:pt x="117" y="8"/>
                  </a:lnTo>
                  <a:lnTo>
                    <a:pt x="116" y="11"/>
                  </a:lnTo>
                  <a:lnTo>
                    <a:pt x="115" y="14"/>
                  </a:lnTo>
                  <a:lnTo>
                    <a:pt x="111" y="15"/>
                  </a:lnTo>
                  <a:lnTo>
                    <a:pt x="108" y="16"/>
                  </a:lnTo>
                  <a:lnTo>
                    <a:pt x="108" y="1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5" name="Freeform 432"/>
            <p:cNvSpPr>
              <a:spLocks/>
            </p:cNvSpPr>
            <p:nvPr/>
          </p:nvSpPr>
          <p:spPr bwMode="auto">
            <a:xfrm>
              <a:off x="2452688" y="3081338"/>
              <a:ext cx="198438" cy="23813"/>
            </a:xfrm>
            <a:custGeom>
              <a:avLst/>
              <a:gdLst>
                <a:gd name="T0" fmla="*/ 117 w 125"/>
                <a:gd name="T1" fmla="*/ 15 h 15"/>
                <a:gd name="T2" fmla="*/ 9 w 125"/>
                <a:gd name="T3" fmla="*/ 15 h 15"/>
                <a:gd name="T4" fmla="*/ 9 w 125"/>
                <a:gd name="T5" fmla="*/ 15 h 15"/>
                <a:gd name="T6" fmla="*/ 5 w 125"/>
                <a:gd name="T7" fmla="*/ 14 h 15"/>
                <a:gd name="T8" fmla="*/ 2 w 125"/>
                <a:gd name="T9" fmla="*/ 13 h 15"/>
                <a:gd name="T10" fmla="*/ 1 w 125"/>
                <a:gd name="T11" fmla="*/ 10 h 15"/>
                <a:gd name="T12" fmla="*/ 0 w 125"/>
                <a:gd name="T13" fmla="*/ 7 h 15"/>
                <a:gd name="T14" fmla="*/ 0 w 125"/>
                <a:gd name="T15" fmla="*/ 7 h 15"/>
                <a:gd name="T16" fmla="*/ 1 w 125"/>
                <a:gd name="T17" fmla="*/ 4 h 15"/>
                <a:gd name="T18" fmla="*/ 2 w 125"/>
                <a:gd name="T19" fmla="*/ 2 h 15"/>
                <a:gd name="T20" fmla="*/ 5 w 125"/>
                <a:gd name="T21" fmla="*/ 0 h 15"/>
                <a:gd name="T22" fmla="*/ 9 w 125"/>
                <a:gd name="T23" fmla="*/ 0 h 15"/>
                <a:gd name="T24" fmla="*/ 117 w 125"/>
                <a:gd name="T25" fmla="*/ 0 h 15"/>
                <a:gd name="T26" fmla="*/ 117 w 125"/>
                <a:gd name="T27" fmla="*/ 0 h 15"/>
                <a:gd name="T28" fmla="*/ 120 w 125"/>
                <a:gd name="T29" fmla="*/ 0 h 15"/>
                <a:gd name="T30" fmla="*/ 123 w 125"/>
                <a:gd name="T31" fmla="*/ 2 h 15"/>
                <a:gd name="T32" fmla="*/ 124 w 125"/>
                <a:gd name="T33" fmla="*/ 4 h 15"/>
                <a:gd name="T34" fmla="*/ 125 w 125"/>
                <a:gd name="T35" fmla="*/ 7 h 15"/>
                <a:gd name="T36" fmla="*/ 125 w 125"/>
                <a:gd name="T37" fmla="*/ 7 h 15"/>
                <a:gd name="T38" fmla="*/ 124 w 125"/>
                <a:gd name="T39" fmla="*/ 10 h 15"/>
                <a:gd name="T40" fmla="*/ 123 w 125"/>
                <a:gd name="T41" fmla="*/ 13 h 15"/>
                <a:gd name="T42" fmla="*/ 120 w 125"/>
                <a:gd name="T43" fmla="*/ 14 h 15"/>
                <a:gd name="T44" fmla="*/ 117 w 125"/>
                <a:gd name="T45" fmla="*/ 15 h 15"/>
                <a:gd name="T46" fmla="*/ 117 w 125"/>
                <a:gd name="T4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" h="15">
                  <a:moveTo>
                    <a:pt x="117" y="15"/>
                  </a:moveTo>
                  <a:lnTo>
                    <a:pt x="9" y="15"/>
                  </a:lnTo>
                  <a:lnTo>
                    <a:pt x="9" y="15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20" y="0"/>
                  </a:lnTo>
                  <a:lnTo>
                    <a:pt x="123" y="2"/>
                  </a:lnTo>
                  <a:lnTo>
                    <a:pt x="124" y="4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4" y="10"/>
                  </a:lnTo>
                  <a:lnTo>
                    <a:pt x="123" y="13"/>
                  </a:lnTo>
                  <a:lnTo>
                    <a:pt x="120" y="14"/>
                  </a:lnTo>
                  <a:lnTo>
                    <a:pt x="117" y="15"/>
                  </a:lnTo>
                  <a:lnTo>
                    <a:pt x="117" y="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6" name="Freeform 433"/>
            <p:cNvSpPr>
              <a:spLocks noEditPoints="1"/>
            </p:cNvSpPr>
            <p:nvPr/>
          </p:nvSpPr>
          <p:spPr bwMode="auto">
            <a:xfrm>
              <a:off x="2439988" y="3263900"/>
              <a:ext cx="68263" cy="68263"/>
            </a:xfrm>
            <a:custGeom>
              <a:avLst/>
              <a:gdLst>
                <a:gd name="T0" fmla="*/ 22 w 43"/>
                <a:gd name="T1" fmla="*/ 0 h 43"/>
                <a:gd name="T2" fmla="*/ 22 w 43"/>
                <a:gd name="T3" fmla="*/ 0 h 43"/>
                <a:gd name="T4" fmla="*/ 18 w 43"/>
                <a:gd name="T5" fmla="*/ 0 h 43"/>
                <a:gd name="T6" fmla="*/ 13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3 w 43"/>
                <a:gd name="T33" fmla="*/ 41 h 43"/>
                <a:gd name="T34" fmla="*/ 18 w 43"/>
                <a:gd name="T35" fmla="*/ 43 h 43"/>
                <a:gd name="T36" fmla="*/ 22 w 43"/>
                <a:gd name="T37" fmla="*/ 43 h 43"/>
                <a:gd name="T38" fmla="*/ 22 w 43"/>
                <a:gd name="T39" fmla="*/ 43 h 43"/>
                <a:gd name="T40" fmla="*/ 26 w 43"/>
                <a:gd name="T41" fmla="*/ 43 h 43"/>
                <a:gd name="T42" fmla="*/ 30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3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3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30 w 43"/>
                <a:gd name="T69" fmla="*/ 1 h 43"/>
                <a:gd name="T70" fmla="*/ 26 w 43"/>
                <a:gd name="T71" fmla="*/ 0 h 43"/>
                <a:gd name="T72" fmla="*/ 22 w 43"/>
                <a:gd name="T73" fmla="*/ 0 h 43"/>
                <a:gd name="T74" fmla="*/ 22 w 43"/>
                <a:gd name="T75" fmla="*/ 0 h 43"/>
                <a:gd name="T76" fmla="*/ 22 w 43"/>
                <a:gd name="T77" fmla="*/ 28 h 43"/>
                <a:gd name="T78" fmla="*/ 22 w 43"/>
                <a:gd name="T79" fmla="*/ 28 h 43"/>
                <a:gd name="T80" fmla="*/ 19 w 43"/>
                <a:gd name="T81" fmla="*/ 28 h 43"/>
                <a:gd name="T82" fmla="*/ 17 w 43"/>
                <a:gd name="T83" fmla="*/ 26 h 43"/>
                <a:gd name="T84" fmla="*/ 15 w 43"/>
                <a:gd name="T85" fmla="*/ 24 h 43"/>
                <a:gd name="T86" fmla="*/ 15 w 43"/>
                <a:gd name="T87" fmla="*/ 22 h 43"/>
                <a:gd name="T88" fmla="*/ 15 w 43"/>
                <a:gd name="T89" fmla="*/ 22 h 43"/>
                <a:gd name="T90" fmla="*/ 15 w 43"/>
                <a:gd name="T91" fmla="*/ 19 h 43"/>
                <a:gd name="T92" fmla="*/ 17 w 43"/>
                <a:gd name="T93" fmla="*/ 17 h 43"/>
                <a:gd name="T94" fmla="*/ 19 w 43"/>
                <a:gd name="T95" fmla="*/ 16 h 43"/>
                <a:gd name="T96" fmla="*/ 22 w 43"/>
                <a:gd name="T97" fmla="*/ 16 h 43"/>
                <a:gd name="T98" fmla="*/ 22 w 43"/>
                <a:gd name="T99" fmla="*/ 16 h 43"/>
                <a:gd name="T100" fmla="*/ 24 w 43"/>
                <a:gd name="T101" fmla="*/ 16 h 43"/>
                <a:gd name="T102" fmla="*/ 26 w 43"/>
                <a:gd name="T103" fmla="*/ 17 h 43"/>
                <a:gd name="T104" fmla="*/ 28 w 43"/>
                <a:gd name="T105" fmla="*/ 19 h 43"/>
                <a:gd name="T106" fmla="*/ 28 w 43"/>
                <a:gd name="T107" fmla="*/ 22 h 43"/>
                <a:gd name="T108" fmla="*/ 28 w 43"/>
                <a:gd name="T109" fmla="*/ 22 h 43"/>
                <a:gd name="T110" fmla="*/ 28 w 43"/>
                <a:gd name="T111" fmla="*/ 24 h 43"/>
                <a:gd name="T112" fmla="*/ 26 w 43"/>
                <a:gd name="T113" fmla="*/ 26 h 43"/>
                <a:gd name="T114" fmla="*/ 24 w 43"/>
                <a:gd name="T115" fmla="*/ 28 h 43"/>
                <a:gd name="T116" fmla="*/ 22 w 43"/>
                <a:gd name="T117" fmla="*/ 28 h 43"/>
                <a:gd name="T118" fmla="*/ 22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8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6" y="43"/>
                  </a:lnTo>
                  <a:lnTo>
                    <a:pt x="30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2" y="28"/>
                  </a:moveTo>
                  <a:lnTo>
                    <a:pt x="22" y="28"/>
                  </a:lnTo>
                  <a:lnTo>
                    <a:pt x="19" y="28"/>
                  </a:lnTo>
                  <a:lnTo>
                    <a:pt x="17" y="26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6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7" name="Freeform 434"/>
            <p:cNvSpPr>
              <a:spLocks noEditPoints="1"/>
            </p:cNvSpPr>
            <p:nvPr/>
          </p:nvSpPr>
          <p:spPr bwMode="auto">
            <a:xfrm>
              <a:off x="2586038" y="3263900"/>
              <a:ext cx="68263" cy="68263"/>
            </a:xfrm>
            <a:custGeom>
              <a:avLst/>
              <a:gdLst>
                <a:gd name="T0" fmla="*/ 21 w 43"/>
                <a:gd name="T1" fmla="*/ 0 h 43"/>
                <a:gd name="T2" fmla="*/ 21 w 43"/>
                <a:gd name="T3" fmla="*/ 0 h 43"/>
                <a:gd name="T4" fmla="*/ 16 w 43"/>
                <a:gd name="T5" fmla="*/ 0 h 43"/>
                <a:gd name="T6" fmla="*/ 12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2 w 43"/>
                <a:gd name="T33" fmla="*/ 41 h 43"/>
                <a:gd name="T34" fmla="*/ 16 w 43"/>
                <a:gd name="T35" fmla="*/ 43 h 43"/>
                <a:gd name="T36" fmla="*/ 21 w 43"/>
                <a:gd name="T37" fmla="*/ 43 h 43"/>
                <a:gd name="T38" fmla="*/ 21 w 43"/>
                <a:gd name="T39" fmla="*/ 43 h 43"/>
                <a:gd name="T40" fmla="*/ 25 w 43"/>
                <a:gd name="T41" fmla="*/ 43 h 43"/>
                <a:gd name="T42" fmla="*/ 29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2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2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29 w 43"/>
                <a:gd name="T69" fmla="*/ 1 h 43"/>
                <a:gd name="T70" fmla="*/ 25 w 43"/>
                <a:gd name="T71" fmla="*/ 0 h 43"/>
                <a:gd name="T72" fmla="*/ 21 w 43"/>
                <a:gd name="T73" fmla="*/ 0 h 43"/>
                <a:gd name="T74" fmla="*/ 21 w 43"/>
                <a:gd name="T75" fmla="*/ 0 h 43"/>
                <a:gd name="T76" fmla="*/ 21 w 43"/>
                <a:gd name="T77" fmla="*/ 28 h 43"/>
                <a:gd name="T78" fmla="*/ 21 w 43"/>
                <a:gd name="T79" fmla="*/ 28 h 43"/>
                <a:gd name="T80" fmla="*/ 18 w 43"/>
                <a:gd name="T81" fmla="*/ 28 h 43"/>
                <a:gd name="T82" fmla="*/ 16 w 43"/>
                <a:gd name="T83" fmla="*/ 26 h 43"/>
                <a:gd name="T84" fmla="*/ 15 w 43"/>
                <a:gd name="T85" fmla="*/ 24 h 43"/>
                <a:gd name="T86" fmla="*/ 14 w 43"/>
                <a:gd name="T87" fmla="*/ 22 h 43"/>
                <a:gd name="T88" fmla="*/ 14 w 43"/>
                <a:gd name="T89" fmla="*/ 22 h 43"/>
                <a:gd name="T90" fmla="*/ 15 w 43"/>
                <a:gd name="T91" fmla="*/ 19 h 43"/>
                <a:gd name="T92" fmla="*/ 16 w 43"/>
                <a:gd name="T93" fmla="*/ 17 h 43"/>
                <a:gd name="T94" fmla="*/ 18 w 43"/>
                <a:gd name="T95" fmla="*/ 16 h 43"/>
                <a:gd name="T96" fmla="*/ 21 w 43"/>
                <a:gd name="T97" fmla="*/ 16 h 43"/>
                <a:gd name="T98" fmla="*/ 21 w 43"/>
                <a:gd name="T99" fmla="*/ 16 h 43"/>
                <a:gd name="T100" fmla="*/ 23 w 43"/>
                <a:gd name="T101" fmla="*/ 16 h 43"/>
                <a:gd name="T102" fmla="*/ 25 w 43"/>
                <a:gd name="T103" fmla="*/ 17 h 43"/>
                <a:gd name="T104" fmla="*/ 26 w 43"/>
                <a:gd name="T105" fmla="*/ 19 h 43"/>
                <a:gd name="T106" fmla="*/ 27 w 43"/>
                <a:gd name="T107" fmla="*/ 22 h 43"/>
                <a:gd name="T108" fmla="*/ 27 w 43"/>
                <a:gd name="T109" fmla="*/ 22 h 43"/>
                <a:gd name="T110" fmla="*/ 26 w 43"/>
                <a:gd name="T111" fmla="*/ 24 h 43"/>
                <a:gd name="T112" fmla="*/ 25 w 43"/>
                <a:gd name="T113" fmla="*/ 26 h 43"/>
                <a:gd name="T114" fmla="*/ 23 w 43"/>
                <a:gd name="T115" fmla="*/ 28 h 43"/>
                <a:gd name="T116" fmla="*/ 21 w 43"/>
                <a:gd name="T117" fmla="*/ 28 h 43"/>
                <a:gd name="T118" fmla="*/ 21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6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5" y="43"/>
                  </a:lnTo>
                  <a:lnTo>
                    <a:pt x="29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2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1" y="28"/>
                  </a:moveTo>
                  <a:lnTo>
                    <a:pt x="21" y="28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5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8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8" name="Freeform 435"/>
            <p:cNvSpPr>
              <a:spLocks/>
            </p:cNvSpPr>
            <p:nvPr/>
          </p:nvSpPr>
          <p:spPr bwMode="auto">
            <a:xfrm>
              <a:off x="2320926" y="3005138"/>
              <a:ext cx="38100" cy="3651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4 w 24"/>
                <a:gd name="T5" fmla="*/ 16 h 23"/>
                <a:gd name="T6" fmla="*/ 21 w 24"/>
                <a:gd name="T7" fmla="*/ 20 h 23"/>
                <a:gd name="T8" fmla="*/ 16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20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7 h 23"/>
                <a:gd name="T26" fmla="*/ 4 w 24"/>
                <a:gd name="T27" fmla="*/ 4 h 23"/>
                <a:gd name="T28" fmla="*/ 7 w 24"/>
                <a:gd name="T29" fmla="*/ 1 h 23"/>
                <a:gd name="T30" fmla="*/ 12 w 24"/>
                <a:gd name="T31" fmla="*/ 0 h 23"/>
                <a:gd name="T32" fmla="*/ 12 w 24"/>
                <a:gd name="T33" fmla="*/ 0 h 23"/>
                <a:gd name="T34" fmla="*/ 16 w 24"/>
                <a:gd name="T35" fmla="*/ 1 h 23"/>
                <a:gd name="T36" fmla="*/ 21 w 24"/>
                <a:gd name="T37" fmla="*/ 4 h 23"/>
                <a:gd name="T38" fmla="*/ 24 w 24"/>
                <a:gd name="T39" fmla="*/ 7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59" name="Freeform 436"/>
            <p:cNvSpPr>
              <a:spLocks/>
            </p:cNvSpPr>
            <p:nvPr/>
          </p:nvSpPr>
          <p:spPr bwMode="auto">
            <a:xfrm>
              <a:off x="2354263" y="3028950"/>
              <a:ext cx="285750" cy="222250"/>
            </a:xfrm>
            <a:custGeom>
              <a:avLst/>
              <a:gdLst>
                <a:gd name="T0" fmla="*/ 180 w 180"/>
                <a:gd name="T1" fmla="*/ 140 h 140"/>
                <a:gd name="T2" fmla="*/ 47 w 180"/>
                <a:gd name="T3" fmla="*/ 140 h 140"/>
                <a:gd name="T4" fmla="*/ 22 w 180"/>
                <a:gd name="T5" fmla="*/ 4 h 140"/>
                <a:gd name="T6" fmla="*/ 0 w 180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40">
                  <a:moveTo>
                    <a:pt x="180" y="140"/>
                  </a:moveTo>
                  <a:lnTo>
                    <a:pt x="47" y="140"/>
                  </a:lnTo>
                  <a:lnTo>
                    <a:pt x="22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0" name="Freeform 437"/>
            <p:cNvSpPr>
              <a:spLocks/>
            </p:cNvSpPr>
            <p:nvPr/>
          </p:nvSpPr>
          <p:spPr bwMode="auto">
            <a:xfrm>
              <a:off x="3455988" y="3033713"/>
              <a:ext cx="125413" cy="127000"/>
            </a:xfrm>
            <a:custGeom>
              <a:avLst/>
              <a:gdLst>
                <a:gd name="T0" fmla="*/ 59 w 79"/>
                <a:gd name="T1" fmla="*/ 80 h 80"/>
                <a:gd name="T2" fmla="*/ 59 w 79"/>
                <a:gd name="T3" fmla="*/ 60 h 80"/>
                <a:gd name="T4" fmla="*/ 71 w 79"/>
                <a:gd name="T5" fmla="*/ 63 h 80"/>
                <a:gd name="T6" fmla="*/ 71 w 79"/>
                <a:gd name="T7" fmla="*/ 63 h 80"/>
                <a:gd name="T8" fmla="*/ 75 w 79"/>
                <a:gd name="T9" fmla="*/ 63 h 80"/>
                <a:gd name="T10" fmla="*/ 78 w 79"/>
                <a:gd name="T11" fmla="*/ 62 h 80"/>
                <a:gd name="T12" fmla="*/ 79 w 79"/>
                <a:gd name="T13" fmla="*/ 61 h 80"/>
                <a:gd name="T14" fmla="*/ 79 w 79"/>
                <a:gd name="T15" fmla="*/ 59 h 80"/>
                <a:gd name="T16" fmla="*/ 77 w 79"/>
                <a:gd name="T17" fmla="*/ 55 h 80"/>
                <a:gd name="T18" fmla="*/ 77 w 79"/>
                <a:gd name="T19" fmla="*/ 55 h 80"/>
                <a:gd name="T20" fmla="*/ 39 w 79"/>
                <a:gd name="T21" fmla="*/ 0 h 80"/>
                <a:gd name="T22" fmla="*/ 39 w 79"/>
                <a:gd name="T23" fmla="*/ 0 h 80"/>
                <a:gd name="T24" fmla="*/ 2 w 79"/>
                <a:gd name="T25" fmla="*/ 55 h 80"/>
                <a:gd name="T26" fmla="*/ 2 w 79"/>
                <a:gd name="T27" fmla="*/ 55 h 80"/>
                <a:gd name="T28" fmla="*/ 0 w 79"/>
                <a:gd name="T29" fmla="*/ 59 h 80"/>
                <a:gd name="T30" fmla="*/ 0 w 79"/>
                <a:gd name="T31" fmla="*/ 61 h 80"/>
                <a:gd name="T32" fmla="*/ 1 w 79"/>
                <a:gd name="T33" fmla="*/ 62 h 80"/>
                <a:gd name="T34" fmla="*/ 4 w 79"/>
                <a:gd name="T35" fmla="*/ 63 h 80"/>
                <a:gd name="T36" fmla="*/ 8 w 79"/>
                <a:gd name="T37" fmla="*/ 63 h 80"/>
                <a:gd name="T38" fmla="*/ 18 w 79"/>
                <a:gd name="T39" fmla="*/ 60 h 80"/>
                <a:gd name="T40" fmla="*/ 18 w 79"/>
                <a:gd name="T4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80">
                  <a:moveTo>
                    <a:pt x="59" y="80"/>
                  </a:moveTo>
                  <a:lnTo>
                    <a:pt x="59" y="60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8" y="62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77" y="55"/>
                  </a:lnTo>
                  <a:lnTo>
                    <a:pt x="77" y="5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18" y="60"/>
                  </a:lnTo>
                  <a:lnTo>
                    <a:pt x="18" y="8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1" name="Freeform 438"/>
            <p:cNvSpPr>
              <a:spLocks/>
            </p:cNvSpPr>
            <p:nvPr/>
          </p:nvSpPr>
          <p:spPr bwMode="auto">
            <a:xfrm>
              <a:off x="3359151" y="3281363"/>
              <a:ext cx="153988" cy="163513"/>
            </a:xfrm>
            <a:custGeom>
              <a:avLst/>
              <a:gdLst>
                <a:gd name="T0" fmla="*/ 0 w 97"/>
                <a:gd name="T1" fmla="*/ 0 h 103"/>
                <a:gd name="T2" fmla="*/ 0 w 97"/>
                <a:gd name="T3" fmla="*/ 103 h 103"/>
                <a:gd name="T4" fmla="*/ 97 w 97"/>
                <a:gd name="T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03">
                  <a:moveTo>
                    <a:pt x="0" y="0"/>
                  </a:moveTo>
                  <a:lnTo>
                    <a:pt x="0" y="103"/>
                  </a:lnTo>
                  <a:lnTo>
                    <a:pt x="97" y="10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2" name="Freeform 439"/>
            <p:cNvSpPr>
              <a:spLocks/>
            </p:cNvSpPr>
            <p:nvPr/>
          </p:nvSpPr>
          <p:spPr bwMode="auto">
            <a:xfrm>
              <a:off x="3525838" y="3194050"/>
              <a:ext cx="153988" cy="250825"/>
            </a:xfrm>
            <a:custGeom>
              <a:avLst/>
              <a:gdLst>
                <a:gd name="T0" fmla="*/ 0 w 97"/>
                <a:gd name="T1" fmla="*/ 0 h 158"/>
                <a:gd name="T2" fmla="*/ 0 w 97"/>
                <a:gd name="T3" fmla="*/ 158 h 158"/>
                <a:gd name="T4" fmla="*/ 97 w 97"/>
                <a:gd name="T5" fmla="*/ 158 h 158"/>
                <a:gd name="T6" fmla="*/ 97 w 97"/>
                <a:gd name="T7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58">
                  <a:moveTo>
                    <a:pt x="0" y="0"/>
                  </a:moveTo>
                  <a:lnTo>
                    <a:pt x="0" y="158"/>
                  </a:lnTo>
                  <a:lnTo>
                    <a:pt x="97" y="158"/>
                  </a:lnTo>
                  <a:lnTo>
                    <a:pt x="97" y="5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3" name="Freeform 440"/>
            <p:cNvSpPr>
              <a:spLocks/>
            </p:cNvSpPr>
            <p:nvPr/>
          </p:nvSpPr>
          <p:spPr bwMode="auto">
            <a:xfrm>
              <a:off x="3302001" y="3163888"/>
              <a:ext cx="217488" cy="117475"/>
            </a:xfrm>
            <a:custGeom>
              <a:avLst/>
              <a:gdLst>
                <a:gd name="T0" fmla="*/ 137 w 137"/>
                <a:gd name="T1" fmla="*/ 0 h 74"/>
                <a:gd name="T2" fmla="*/ 97 w 137"/>
                <a:gd name="T3" fmla="*/ 52 h 74"/>
                <a:gd name="T4" fmla="*/ 0 w 137"/>
                <a:gd name="T5" fmla="*/ 74 h 74"/>
                <a:gd name="T6" fmla="*/ 37 w 137"/>
                <a:gd name="T7" fmla="*/ 28 h 74"/>
                <a:gd name="T8" fmla="*/ 137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137" y="0"/>
                  </a:moveTo>
                  <a:lnTo>
                    <a:pt x="97" y="52"/>
                  </a:lnTo>
                  <a:lnTo>
                    <a:pt x="0" y="74"/>
                  </a:lnTo>
                  <a:lnTo>
                    <a:pt x="37" y="28"/>
                  </a:lnTo>
                  <a:lnTo>
                    <a:pt x="137" y="0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4" name="Freeform 441"/>
            <p:cNvSpPr>
              <a:spLocks/>
            </p:cNvSpPr>
            <p:nvPr/>
          </p:nvSpPr>
          <p:spPr bwMode="auto">
            <a:xfrm>
              <a:off x="3400426" y="3343275"/>
              <a:ext cx="61913" cy="14288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2 h 9"/>
                <a:gd name="T4" fmla="*/ 0 w 39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2"/>
                  </a:lnTo>
                  <a:lnTo>
                    <a:pt x="0" y="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5" name="Freeform 442"/>
            <p:cNvSpPr>
              <a:spLocks/>
            </p:cNvSpPr>
            <p:nvPr/>
          </p:nvSpPr>
          <p:spPr bwMode="auto">
            <a:xfrm>
              <a:off x="3400426" y="3303588"/>
              <a:ext cx="80963" cy="19050"/>
            </a:xfrm>
            <a:custGeom>
              <a:avLst/>
              <a:gdLst>
                <a:gd name="T0" fmla="*/ 51 w 51"/>
                <a:gd name="T1" fmla="*/ 0 h 12"/>
                <a:gd name="T2" fmla="*/ 0 w 51"/>
                <a:gd name="T3" fmla="*/ 5 h 12"/>
                <a:gd name="T4" fmla="*/ 0 w 51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12">
                  <a:moveTo>
                    <a:pt x="51" y="0"/>
                  </a:moveTo>
                  <a:lnTo>
                    <a:pt x="0" y="5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6" name="Freeform 443"/>
            <p:cNvSpPr>
              <a:spLocks/>
            </p:cNvSpPr>
            <p:nvPr/>
          </p:nvSpPr>
          <p:spPr bwMode="auto">
            <a:xfrm>
              <a:off x="3519488" y="3163888"/>
              <a:ext cx="217488" cy="117475"/>
            </a:xfrm>
            <a:custGeom>
              <a:avLst/>
              <a:gdLst>
                <a:gd name="T0" fmla="*/ 0 w 137"/>
                <a:gd name="T1" fmla="*/ 0 h 74"/>
                <a:gd name="T2" fmla="*/ 39 w 137"/>
                <a:gd name="T3" fmla="*/ 52 h 74"/>
                <a:gd name="T4" fmla="*/ 137 w 137"/>
                <a:gd name="T5" fmla="*/ 74 h 74"/>
                <a:gd name="T6" fmla="*/ 99 w 137"/>
                <a:gd name="T7" fmla="*/ 28 h 74"/>
                <a:gd name="T8" fmla="*/ 0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0" y="0"/>
                  </a:moveTo>
                  <a:lnTo>
                    <a:pt x="39" y="52"/>
                  </a:lnTo>
                  <a:lnTo>
                    <a:pt x="137" y="74"/>
                  </a:lnTo>
                  <a:lnTo>
                    <a:pt x="99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7" name="Freeform 444"/>
            <p:cNvSpPr>
              <a:spLocks/>
            </p:cNvSpPr>
            <p:nvPr/>
          </p:nvSpPr>
          <p:spPr bwMode="auto">
            <a:xfrm>
              <a:off x="3844926" y="1873250"/>
              <a:ext cx="152400" cy="279400"/>
            </a:xfrm>
            <a:custGeom>
              <a:avLst/>
              <a:gdLst>
                <a:gd name="T0" fmla="*/ 0 w 96"/>
                <a:gd name="T1" fmla="*/ 0 h 176"/>
                <a:gd name="T2" fmla="*/ 0 w 96"/>
                <a:gd name="T3" fmla="*/ 176 h 176"/>
                <a:gd name="T4" fmla="*/ 90 w 96"/>
                <a:gd name="T5" fmla="*/ 176 h 176"/>
                <a:gd name="T6" fmla="*/ 90 w 96"/>
                <a:gd name="T7" fmla="*/ 79 h 176"/>
                <a:gd name="T8" fmla="*/ 96 w 96"/>
                <a:gd name="T9" fmla="*/ 73 h 176"/>
                <a:gd name="T10" fmla="*/ 96 w 96"/>
                <a:gd name="T11" fmla="*/ 27 h 176"/>
                <a:gd name="T12" fmla="*/ 0 w 96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76">
                  <a:moveTo>
                    <a:pt x="0" y="0"/>
                  </a:moveTo>
                  <a:lnTo>
                    <a:pt x="0" y="176"/>
                  </a:lnTo>
                  <a:lnTo>
                    <a:pt x="90" y="176"/>
                  </a:lnTo>
                  <a:lnTo>
                    <a:pt x="90" y="79"/>
                  </a:lnTo>
                  <a:lnTo>
                    <a:pt x="96" y="73"/>
                  </a:lnTo>
                  <a:lnTo>
                    <a:pt x="96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8" name="Freeform 445"/>
            <p:cNvSpPr>
              <a:spLocks/>
            </p:cNvSpPr>
            <p:nvPr/>
          </p:nvSpPr>
          <p:spPr bwMode="auto">
            <a:xfrm>
              <a:off x="3678238" y="1873250"/>
              <a:ext cx="152400" cy="279400"/>
            </a:xfrm>
            <a:custGeom>
              <a:avLst/>
              <a:gdLst>
                <a:gd name="T0" fmla="*/ 96 w 96"/>
                <a:gd name="T1" fmla="*/ 0 h 176"/>
                <a:gd name="T2" fmla="*/ 0 w 96"/>
                <a:gd name="T3" fmla="*/ 28 h 176"/>
                <a:gd name="T4" fmla="*/ 0 w 96"/>
                <a:gd name="T5" fmla="*/ 73 h 176"/>
                <a:gd name="T6" fmla="*/ 6 w 96"/>
                <a:gd name="T7" fmla="*/ 79 h 176"/>
                <a:gd name="T8" fmla="*/ 6 w 96"/>
                <a:gd name="T9" fmla="*/ 176 h 176"/>
                <a:gd name="T10" fmla="*/ 96 w 96"/>
                <a:gd name="T1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76">
                  <a:moveTo>
                    <a:pt x="96" y="0"/>
                  </a:moveTo>
                  <a:lnTo>
                    <a:pt x="0" y="28"/>
                  </a:lnTo>
                  <a:lnTo>
                    <a:pt x="0" y="73"/>
                  </a:lnTo>
                  <a:lnTo>
                    <a:pt x="6" y="79"/>
                  </a:lnTo>
                  <a:lnTo>
                    <a:pt x="6" y="176"/>
                  </a:lnTo>
                  <a:lnTo>
                    <a:pt x="96" y="17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69" name="Line 446"/>
            <p:cNvSpPr>
              <a:spLocks noChangeShapeType="1"/>
            </p:cNvSpPr>
            <p:nvPr/>
          </p:nvSpPr>
          <p:spPr bwMode="auto">
            <a:xfrm flipV="1">
              <a:off x="3767138" y="1903413"/>
              <a:ext cx="0" cy="68263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0" name="Freeform 447"/>
            <p:cNvSpPr>
              <a:spLocks/>
            </p:cNvSpPr>
            <p:nvPr/>
          </p:nvSpPr>
          <p:spPr bwMode="auto">
            <a:xfrm>
              <a:off x="3771901" y="1970088"/>
              <a:ext cx="58738" cy="169863"/>
            </a:xfrm>
            <a:custGeom>
              <a:avLst/>
              <a:gdLst>
                <a:gd name="T0" fmla="*/ 0 w 37"/>
                <a:gd name="T1" fmla="*/ 107 h 107"/>
                <a:gd name="T2" fmla="*/ 0 w 37"/>
                <a:gd name="T3" fmla="*/ 6 h 107"/>
                <a:gd name="T4" fmla="*/ 37 w 37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107">
                  <a:moveTo>
                    <a:pt x="0" y="107"/>
                  </a:moveTo>
                  <a:lnTo>
                    <a:pt x="0" y="6"/>
                  </a:lnTo>
                  <a:lnTo>
                    <a:pt x="37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1" name="Freeform 448"/>
            <p:cNvSpPr>
              <a:spLocks/>
            </p:cNvSpPr>
            <p:nvPr/>
          </p:nvSpPr>
          <p:spPr bwMode="auto">
            <a:xfrm>
              <a:off x="3697288" y="1987550"/>
              <a:ext cx="31750" cy="152400"/>
            </a:xfrm>
            <a:custGeom>
              <a:avLst/>
              <a:gdLst>
                <a:gd name="T0" fmla="*/ 0 w 20"/>
                <a:gd name="T1" fmla="*/ 3 h 96"/>
                <a:gd name="T2" fmla="*/ 20 w 20"/>
                <a:gd name="T3" fmla="*/ 0 h 96"/>
                <a:gd name="T4" fmla="*/ 20 w 20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96">
                  <a:moveTo>
                    <a:pt x="0" y="3"/>
                  </a:moveTo>
                  <a:lnTo>
                    <a:pt x="20" y="0"/>
                  </a:lnTo>
                  <a:lnTo>
                    <a:pt x="20" y="9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2" name="Line 449"/>
            <p:cNvSpPr>
              <a:spLocks noChangeShapeType="1"/>
            </p:cNvSpPr>
            <p:nvPr/>
          </p:nvSpPr>
          <p:spPr bwMode="auto">
            <a:xfrm>
              <a:off x="3724276" y="1916113"/>
              <a:ext cx="0" cy="61913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3" name="Freeform 450"/>
            <p:cNvSpPr>
              <a:spLocks/>
            </p:cNvSpPr>
            <p:nvPr/>
          </p:nvSpPr>
          <p:spPr bwMode="auto">
            <a:xfrm>
              <a:off x="3884613" y="1849438"/>
              <a:ext cx="68263" cy="31750"/>
            </a:xfrm>
            <a:custGeom>
              <a:avLst/>
              <a:gdLst>
                <a:gd name="T0" fmla="*/ 0 w 43"/>
                <a:gd name="T1" fmla="*/ 14 h 20"/>
                <a:gd name="T2" fmla="*/ 0 w 43"/>
                <a:gd name="T3" fmla="*/ 14 h 20"/>
                <a:gd name="T4" fmla="*/ 30 w 43"/>
                <a:gd name="T5" fmla="*/ 0 h 20"/>
                <a:gd name="T6" fmla="*/ 30 w 43"/>
                <a:gd name="T7" fmla="*/ 0 h 20"/>
                <a:gd name="T8" fmla="*/ 35 w 43"/>
                <a:gd name="T9" fmla="*/ 0 h 20"/>
                <a:gd name="T10" fmla="*/ 38 w 43"/>
                <a:gd name="T11" fmla="*/ 0 h 20"/>
                <a:gd name="T12" fmla="*/ 41 w 43"/>
                <a:gd name="T13" fmla="*/ 3 h 20"/>
                <a:gd name="T14" fmla="*/ 43 w 43"/>
                <a:gd name="T15" fmla="*/ 6 h 20"/>
                <a:gd name="T16" fmla="*/ 43 w 43"/>
                <a:gd name="T17" fmla="*/ 6 h 20"/>
                <a:gd name="T18" fmla="*/ 43 w 43"/>
                <a:gd name="T19" fmla="*/ 9 h 20"/>
                <a:gd name="T20" fmla="*/ 40 w 43"/>
                <a:gd name="T21" fmla="*/ 12 h 20"/>
                <a:gd name="T22" fmla="*/ 34 w 43"/>
                <a:gd name="T23" fmla="*/ 16 h 20"/>
                <a:gd name="T24" fmla="*/ 23 w 43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0" y="14"/>
                  </a:moveTo>
                  <a:lnTo>
                    <a:pt x="0" y="1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9"/>
                  </a:lnTo>
                  <a:lnTo>
                    <a:pt x="40" y="12"/>
                  </a:lnTo>
                  <a:lnTo>
                    <a:pt x="34" y="16"/>
                  </a:lnTo>
                  <a:lnTo>
                    <a:pt x="23" y="2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4" name="Freeform 451"/>
            <p:cNvSpPr>
              <a:spLocks/>
            </p:cNvSpPr>
            <p:nvPr/>
          </p:nvSpPr>
          <p:spPr bwMode="auto">
            <a:xfrm>
              <a:off x="3729038" y="1849438"/>
              <a:ext cx="68263" cy="31750"/>
            </a:xfrm>
            <a:custGeom>
              <a:avLst/>
              <a:gdLst>
                <a:gd name="T0" fmla="*/ 20 w 43"/>
                <a:gd name="T1" fmla="*/ 20 h 20"/>
                <a:gd name="T2" fmla="*/ 20 w 43"/>
                <a:gd name="T3" fmla="*/ 20 h 20"/>
                <a:gd name="T4" fmla="*/ 9 w 43"/>
                <a:gd name="T5" fmla="*/ 16 h 20"/>
                <a:gd name="T6" fmla="*/ 3 w 43"/>
                <a:gd name="T7" fmla="*/ 12 h 20"/>
                <a:gd name="T8" fmla="*/ 1 w 43"/>
                <a:gd name="T9" fmla="*/ 9 h 20"/>
                <a:gd name="T10" fmla="*/ 0 w 43"/>
                <a:gd name="T11" fmla="*/ 6 h 20"/>
                <a:gd name="T12" fmla="*/ 0 w 43"/>
                <a:gd name="T13" fmla="*/ 6 h 20"/>
                <a:gd name="T14" fmla="*/ 2 w 43"/>
                <a:gd name="T15" fmla="*/ 3 h 20"/>
                <a:gd name="T16" fmla="*/ 5 w 43"/>
                <a:gd name="T17" fmla="*/ 0 h 20"/>
                <a:gd name="T18" fmla="*/ 9 w 43"/>
                <a:gd name="T19" fmla="*/ 0 h 20"/>
                <a:gd name="T20" fmla="*/ 13 w 43"/>
                <a:gd name="T21" fmla="*/ 0 h 20"/>
                <a:gd name="T22" fmla="*/ 13 w 43"/>
                <a:gd name="T23" fmla="*/ 0 h 20"/>
                <a:gd name="T24" fmla="*/ 43 w 43"/>
                <a:gd name="T2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20" y="20"/>
                  </a:moveTo>
                  <a:lnTo>
                    <a:pt x="20" y="20"/>
                  </a:lnTo>
                  <a:lnTo>
                    <a:pt x="9" y="16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43" y="1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5" name="Freeform 452"/>
            <p:cNvSpPr>
              <a:spLocks/>
            </p:cNvSpPr>
            <p:nvPr/>
          </p:nvSpPr>
          <p:spPr bwMode="auto">
            <a:xfrm>
              <a:off x="3713163" y="1811338"/>
              <a:ext cx="255588" cy="77788"/>
            </a:xfrm>
            <a:custGeom>
              <a:avLst/>
              <a:gdLst>
                <a:gd name="T0" fmla="*/ 146 w 161"/>
                <a:gd name="T1" fmla="*/ 49 h 49"/>
                <a:gd name="T2" fmla="*/ 146 w 161"/>
                <a:gd name="T3" fmla="*/ 49 h 49"/>
                <a:gd name="T4" fmla="*/ 154 w 161"/>
                <a:gd name="T5" fmla="*/ 45 h 49"/>
                <a:gd name="T6" fmla="*/ 154 w 161"/>
                <a:gd name="T7" fmla="*/ 45 h 49"/>
                <a:gd name="T8" fmla="*/ 157 w 161"/>
                <a:gd name="T9" fmla="*/ 43 h 49"/>
                <a:gd name="T10" fmla="*/ 159 w 161"/>
                <a:gd name="T11" fmla="*/ 41 h 49"/>
                <a:gd name="T12" fmla="*/ 160 w 161"/>
                <a:gd name="T13" fmla="*/ 39 h 49"/>
                <a:gd name="T14" fmla="*/ 161 w 161"/>
                <a:gd name="T15" fmla="*/ 36 h 49"/>
                <a:gd name="T16" fmla="*/ 161 w 161"/>
                <a:gd name="T17" fmla="*/ 30 h 49"/>
                <a:gd name="T18" fmla="*/ 159 w 161"/>
                <a:gd name="T19" fmla="*/ 22 h 49"/>
                <a:gd name="T20" fmla="*/ 159 w 161"/>
                <a:gd name="T21" fmla="*/ 22 h 49"/>
                <a:gd name="T22" fmla="*/ 155 w 161"/>
                <a:gd name="T23" fmla="*/ 13 h 49"/>
                <a:gd name="T24" fmla="*/ 151 w 161"/>
                <a:gd name="T25" fmla="*/ 9 h 49"/>
                <a:gd name="T26" fmla="*/ 148 w 161"/>
                <a:gd name="T27" fmla="*/ 5 h 49"/>
                <a:gd name="T28" fmla="*/ 144 w 161"/>
                <a:gd name="T29" fmla="*/ 2 h 49"/>
                <a:gd name="T30" fmla="*/ 140 w 161"/>
                <a:gd name="T31" fmla="*/ 0 h 49"/>
                <a:gd name="T32" fmla="*/ 135 w 161"/>
                <a:gd name="T33" fmla="*/ 0 h 49"/>
                <a:gd name="T34" fmla="*/ 130 w 161"/>
                <a:gd name="T35" fmla="*/ 1 h 49"/>
                <a:gd name="T36" fmla="*/ 95 w 161"/>
                <a:gd name="T37" fmla="*/ 22 h 49"/>
                <a:gd name="T38" fmla="*/ 95 w 161"/>
                <a:gd name="T39" fmla="*/ 22 h 49"/>
                <a:gd name="T40" fmla="*/ 95 w 161"/>
                <a:gd name="T41" fmla="*/ 22 h 49"/>
                <a:gd name="T42" fmla="*/ 95 w 161"/>
                <a:gd name="T43" fmla="*/ 22 h 49"/>
                <a:gd name="T44" fmla="*/ 95 w 161"/>
                <a:gd name="T45" fmla="*/ 24 h 49"/>
                <a:gd name="T46" fmla="*/ 94 w 161"/>
                <a:gd name="T47" fmla="*/ 26 h 49"/>
                <a:gd name="T48" fmla="*/ 94 w 161"/>
                <a:gd name="T49" fmla="*/ 26 h 49"/>
                <a:gd name="T50" fmla="*/ 93 w 161"/>
                <a:gd name="T51" fmla="*/ 24 h 49"/>
                <a:gd name="T52" fmla="*/ 93 w 161"/>
                <a:gd name="T53" fmla="*/ 24 h 49"/>
                <a:gd name="T54" fmla="*/ 91 w 161"/>
                <a:gd name="T55" fmla="*/ 21 h 49"/>
                <a:gd name="T56" fmla="*/ 88 w 161"/>
                <a:gd name="T57" fmla="*/ 19 h 49"/>
                <a:gd name="T58" fmla="*/ 85 w 161"/>
                <a:gd name="T59" fmla="*/ 17 h 49"/>
                <a:gd name="T60" fmla="*/ 80 w 161"/>
                <a:gd name="T61" fmla="*/ 16 h 49"/>
                <a:gd name="T62" fmla="*/ 80 w 161"/>
                <a:gd name="T63" fmla="*/ 16 h 49"/>
                <a:gd name="T64" fmla="*/ 76 w 161"/>
                <a:gd name="T65" fmla="*/ 17 h 49"/>
                <a:gd name="T66" fmla="*/ 73 w 161"/>
                <a:gd name="T67" fmla="*/ 19 h 49"/>
                <a:gd name="T68" fmla="*/ 70 w 161"/>
                <a:gd name="T69" fmla="*/ 21 h 49"/>
                <a:gd name="T70" fmla="*/ 69 w 161"/>
                <a:gd name="T71" fmla="*/ 24 h 49"/>
                <a:gd name="T72" fmla="*/ 69 w 161"/>
                <a:gd name="T73" fmla="*/ 24 h 49"/>
                <a:gd name="T74" fmla="*/ 67 w 161"/>
                <a:gd name="T75" fmla="*/ 26 h 49"/>
                <a:gd name="T76" fmla="*/ 67 w 161"/>
                <a:gd name="T77" fmla="*/ 26 h 49"/>
                <a:gd name="T78" fmla="*/ 66 w 161"/>
                <a:gd name="T79" fmla="*/ 24 h 49"/>
                <a:gd name="T80" fmla="*/ 66 w 161"/>
                <a:gd name="T81" fmla="*/ 22 h 49"/>
                <a:gd name="T82" fmla="*/ 66 w 161"/>
                <a:gd name="T83" fmla="*/ 22 h 49"/>
                <a:gd name="T84" fmla="*/ 66 w 161"/>
                <a:gd name="T85" fmla="*/ 22 h 49"/>
                <a:gd name="T86" fmla="*/ 31 w 161"/>
                <a:gd name="T87" fmla="*/ 1 h 49"/>
                <a:gd name="T88" fmla="*/ 31 w 161"/>
                <a:gd name="T89" fmla="*/ 1 h 49"/>
                <a:gd name="T90" fmla="*/ 26 w 161"/>
                <a:gd name="T91" fmla="*/ 0 h 49"/>
                <a:gd name="T92" fmla="*/ 21 w 161"/>
                <a:gd name="T93" fmla="*/ 0 h 49"/>
                <a:gd name="T94" fmla="*/ 17 w 161"/>
                <a:gd name="T95" fmla="*/ 2 h 49"/>
                <a:gd name="T96" fmla="*/ 13 w 161"/>
                <a:gd name="T97" fmla="*/ 5 h 49"/>
                <a:gd name="T98" fmla="*/ 10 w 161"/>
                <a:gd name="T99" fmla="*/ 9 h 49"/>
                <a:gd name="T100" fmla="*/ 6 w 161"/>
                <a:gd name="T101" fmla="*/ 13 h 49"/>
                <a:gd name="T102" fmla="*/ 2 w 161"/>
                <a:gd name="T103" fmla="*/ 22 h 49"/>
                <a:gd name="T104" fmla="*/ 2 w 161"/>
                <a:gd name="T105" fmla="*/ 22 h 49"/>
                <a:gd name="T106" fmla="*/ 0 w 161"/>
                <a:gd name="T107" fmla="*/ 30 h 49"/>
                <a:gd name="T108" fmla="*/ 0 w 161"/>
                <a:gd name="T109" fmla="*/ 36 h 49"/>
                <a:gd name="T110" fmla="*/ 1 w 161"/>
                <a:gd name="T111" fmla="*/ 39 h 49"/>
                <a:gd name="T112" fmla="*/ 2 w 161"/>
                <a:gd name="T113" fmla="*/ 41 h 49"/>
                <a:gd name="T114" fmla="*/ 5 w 161"/>
                <a:gd name="T115" fmla="*/ 43 h 49"/>
                <a:gd name="T116" fmla="*/ 7 w 161"/>
                <a:gd name="T117" fmla="*/ 45 h 49"/>
                <a:gd name="T118" fmla="*/ 7 w 161"/>
                <a:gd name="T119" fmla="*/ 45 h 49"/>
                <a:gd name="T120" fmla="*/ 15 w 161"/>
                <a:gd name="T1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9">
                  <a:moveTo>
                    <a:pt x="146" y="49"/>
                  </a:moveTo>
                  <a:lnTo>
                    <a:pt x="146" y="49"/>
                  </a:lnTo>
                  <a:lnTo>
                    <a:pt x="154" y="45"/>
                  </a:lnTo>
                  <a:lnTo>
                    <a:pt x="154" y="45"/>
                  </a:lnTo>
                  <a:lnTo>
                    <a:pt x="157" y="43"/>
                  </a:lnTo>
                  <a:lnTo>
                    <a:pt x="159" y="41"/>
                  </a:lnTo>
                  <a:lnTo>
                    <a:pt x="160" y="39"/>
                  </a:lnTo>
                  <a:lnTo>
                    <a:pt x="161" y="36"/>
                  </a:lnTo>
                  <a:lnTo>
                    <a:pt x="161" y="30"/>
                  </a:lnTo>
                  <a:lnTo>
                    <a:pt x="159" y="22"/>
                  </a:lnTo>
                  <a:lnTo>
                    <a:pt x="159" y="22"/>
                  </a:lnTo>
                  <a:lnTo>
                    <a:pt x="155" y="13"/>
                  </a:lnTo>
                  <a:lnTo>
                    <a:pt x="151" y="9"/>
                  </a:lnTo>
                  <a:lnTo>
                    <a:pt x="148" y="5"/>
                  </a:lnTo>
                  <a:lnTo>
                    <a:pt x="144" y="2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4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1" y="21"/>
                  </a:lnTo>
                  <a:lnTo>
                    <a:pt x="88" y="19"/>
                  </a:lnTo>
                  <a:lnTo>
                    <a:pt x="85" y="1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6" y="17"/>
                  </a:lnTo>
                  <a:lnTo>
                    <a:pt x="73" y="19"/>
                  </a:lnTo>
                  <a:lnTo>
                    <a:pt x="70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15" y="4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6" name="Freeform 453"/>
            <p:cNvSpPr>
              <a:spLocks/>
            </p:cNvSpPr>
            <p:nvPr/>
          </p:nvSpPr>
          <p:spPr bwMode="auto">
            <a:xfrm>
              <a:off x="3895726" y="3094038"/>
              <a:ext cx="79375" cy="161925"/>
            </a:xfrm>
            <a:custGeom>
              <a:avLst/>
              <a:gdLst>
                <a:gd name="T0" fmla="*/ 27 w 50"/>
                <a:gd name="T1" fmla="*/ 0 h 102"/>
                <a:gd name="T2" fmla="*/ 1 w 50"/>
                <a:gd name="T3" fmla="*/ 77 h 102"/>
                <a:gd name="T4" fmla="*/ 1 w 50"/>
                <a:gd name="T5" fmla="*/ 77 h 102"/>
                <a:gd name="T6" fmla="*/ 0 w 50"/>
                <a:gd name="T7" fmla="*/ 80 h 102"/>
                <a:gd name="T8" fmla="*/ 0 w 50"/>
                <a:gd name="T9" fmla="*/ 85 h 102"/>
                <a:gd name="T10" fmla="*/ 1 w 50"/>
                <a:gd name="T11" fmla="*/ 88 h 102"/>
                <a:gd name="T12" fmla="*/ 3 w 50"/>
                <a:gd name="T13" fmla="*/ 92 h 102"/>
                <a:gd name="T14" fmla="*/ 5 w 50"/>
                <a:gd name="T15" fmla="*/ 95 h 102"/>
                <a:gd name="T16" fmla="*/ 8 w 50"/>
                <a:gd name="T17" fmla="*/ 97 h 102"/>
                <a:gd name="T18" fmla="*/ 11 w 50"/>
                <a:gd name="T19" fmla="*/ 99 h 102"/>
                <a:gd name="T20" fmla="*/ 14 w 50"/>
                <a:gd name="T21" fmla="*/ 101 h 102"/>
                <a:gd name="T22" fmla="*/ 14 w 50"/>
                <a:gd name="T23" fmla="*/ 101 h 102"/>
                <a:gd name="T24" fmla="*/ 20 w 50"/>
                <a:gd name="T25" fmla="*/ 102 h 102"/>
                <a:gd name="T26" fmla="*/ 20 w 50"/>
                <a:gd name="T27" fmla="*/ 102 h 102"/>
                <a:gd name="T28" fmla="*/ 25 w 50"/>
                <a:gd name="T29" fmla="*/ 101 h 102"/>
                <a:gd name="T30" fmla="*/ 30 w 50"/>
                <a:gd name="T31" fmla="*/ 98 h 102"/>
                <a:gd name="T32" fmla="*/ 35 w 50"/>
                <a:gd name="T33" fmla="*/ 94 h 102"/>
                <a:gd name="T34" fmla="*/ 37 w 50"/>
                <a:gd name="T35" fmla="*/ 89 h 102"/>
                <a:gd name="T36" fmla="*/ 50 w 50"/>
                <a:gd name="T37" fmla="*/ 5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02">
                  <a:moveTo>
                    <a:pt x="27" y="0"/>
                  </a:moveTo>
                  <a:lnTo>
                    <a:pt x="1" y="77"/>
                  </a:lnTo>
                  <a:lnTo>
                    <a:pt x="1" y="77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5" y="95"/>
                  </a:lnTo>
                  <a:lnTo>
                    <a:pt x="8" y="97"/>
                  </a:lnTo>
                  <a:lnTo>
                    <a:pt x="11" y="99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5" y="101"/>
                  </a:lnTo>
                  <a:lnTo>
                    <a:pt x="30" y="98"/>
                  </a:lnTo>
                  <a:lnTo>
                    <a:pt x="35" y="94"/>
                  </a:lnTo>
                  <a:lnTo>
                    <a:pt x="37" y="89"/>
                  </a:lnTo>
                  <a:lnTo>
                    <a:pt x="50" y="5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7" name="Freeform 454"/>
            <p:cNvSpPr>
              <a:spLocks/>
            </p:cNvSpPr>
            <p:nvPr/>
          </p:nvSpPr>
          <p:spPr bwMode="auto">
            <a:xfrm>
              <a:off x="4102101" y="3036888"/>
              <a:ext cx="19050" cy="215900"/>
            </a:xfrm>
            <a:custGeom>
              <a:avLst/>
              <a:gdLst>
                <a:gd name="T0" fmla="*/ 0 w 12"/>
                <a:gd name="T1" fmla="*/ 1 h 136"/>
                <a:gd name="T2" fmla="*/ 0 w 12"/>
                <a:gd name="T3" fmla="*/ 130 h 136"/>
                <a:gd name="T4" fmla="*/ 0 w 12"/>
                <a:gd name="T5" fmla="*/ 130 h 136"/>
                <a:gd name="T6" fmla="*/ 1 w 12"/>
                <a:gd name="T7" fmla="*/ 133 h 136"/>
                <a:gd name="T8" fmla="*/ 2 w 12"/>
                <a:gd name="T9" fmla="*/ 135 h 136"/>
                <a:gd name="T10" fmla="*/ 4 w 12"/>
                <a:gd name="T11" fmla="*/ 136 h 136"/>
                <a:gd name="T12" fmla="*/ 6 w 12"/>
                <a:gd name="T13" fmla="*/ 136 h 136"/>
                <a:gd name="T14" fmla="*/ 6 w 12"/>
                <a:gd name="T15" fmla="*/ 136 h 136"/>
                <a:gd name="T16" fmla="*/ 9 w 12"/>
                <a:gd name="T17" fmla="*/ 136 h 136"/>
                <a:gd name="T18" fmla="*/ 11 w 12"/>
                <a:gd name="T19" fmla="*/ 135 h 136"/>
                <a:gd name="T20" fmla="*/ 12 w 12"/>
                <a:gd name="T21" fmla="*/ 133 h 136"/>
                <a:gd name="T22" fmla="*/ 12 w 12"/>
                <a:gd name="T23" fmla="*/ 130 h 136"/>
                <a:gd name="T24" fmla="*/ 12 w 12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6">
                  <a:moveTo>
                    <a:pt x="0" y="1"/>
                  </a:moveTo>
                  <a:lnTo>
                    <a:pt x="0" y="130"/>
                  </a:lnTo>
                  <a:lnTo>
                    <a:pt x="0" y="130"/>
                  </a:lnTo>
                  <a:lnTo>
                    <a:pt x="1" y="133"/>
                  </a:lnTo>
                  <a:lnTo>
                    <a:pt x="2" y="135"/>
                  </a:lnTo>
                  <a:lnTo>
                    <a:pt x="4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9" y="136"/>
                  </a:lnTo>
                  <a:lnTo>
                    <a:pt x="11" y="135"/>
                  </a:lnTo>
                  <a:lnTo>
                    <a:pt x="12" y="133"/>
                  </a:lnTo>
                  <a:lnTo>
                    <a:pt x="12" y="130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8" name="Freeform 455"/>
            <p:cNvSpPr>
              <a:spLocks/>
            </p:cNvSpPr>
            <p:nvPr/>
          </p:nvSpPr>
          <p:spPr bwMode="auto">
            <a:xfrm>
              <a:off x="4102101" y="2925763"/>
              <a:ext cx="19050" cy="34925"/>
            </a:xfrm>
            <a:custGeom>
              <a:avLst/>
              <a:gdLst>
                <a:gd name="T0" fmla="*/ 12 w 12"/>
                <a:gd name="T1" fmla="*/ 22 h 22"/>
                <a:gd name="T2" fmla="*/ 12 w 12"/>
                <a:gd name="T3" fmla="*/ 6 h 22"/>
                <a:gd name="T4" fmla="*/ 12 w 12"/>
                <a:gd name="T5" fmla="*/ 6 h 22"/>
                <a:gd name="T6" fmla="*/ 12 w 12"/>
                <a:gd name="T7" fmla="*/ 3 h 22"/>
                <a:gd name="T8" fmla="*/ 11 w 12"/>
                <a:gd name="T9" fmla="*/ 1 h 22"/>
                <a:gd name="T10" fmla="*/ 9 w 12"/>
                <a:gd name="T11" fmla="*/ 0 h 22"/>
                <a:gd name="T12" fmla="*/ 6 w 12"/>
                <a:gd name="T13" fmla="*/ 0 h 22"/>
                <a:gd name="T14" fmla="*/ 6 w 12"/>
                <a:gd name="T15" fmla="*/ 0 h 22"/>
                <a:gd name="T16" fmla="*/ 4 w 12"/>
                <a:gd name="T17" fmla="*/ 0 h 22"/>
                <a:gd name="T18" fmla="*/ 2 w 12"/>
                <a:gd name="T19" fmla="*/ 1 h 22"/>
                <a:gd name="T20" fmla="*/ 1 w 12"/>
                <a:gd name="T21" fmla="*/ 3 h 22"/>
                <a:gd name="T22" fmla="*/ 0 w 12"/>
                <a:gd name="T23" fmla="*/ 6 h 22"/>
                <a:gd name="T24" fmla="*/ 0 w 12"/>
                <a:gd name="T2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22">
                  <a:moveTo>
                    <a:pt x="12" y="22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79" name="Freeform 456"/>
            <p:cNvSpPr>
              <a:spLocks/>
            </p:cNvSpPr>
            <p:nvPr/>
          </p:nvSpPr>
          <p:spPr bwMode="auto">
            <a:xfrm>
              <a:off x="3941763" y="2890838"/>
              <a:ext cx="192088" cy="365125"/>
            </a:xfrm>
            <a:custGeom>
              <a:avLst/>
              <a:gdLst>
                <a:gd name="T0" fmla="*/ 107 w 121"/>
                <a:gd name="T1" fmla="*/ 54 h 230"/>
                <a:gd name="T2" fmla="*/ 79 w 121"/>
                <a:gd name="T3" fmla="*/ 54 h 230"/>
                <a:gd name="T4" fmla="*/ 60 w 121"/>
                <a:gd name="T5" fmla="*/ 15 h 230"/>
                <a:gd name="T6" fmla="*/ 60 w 121"/>
                <a:gd name="T7" fmla="*/ 15 h 230"/>
                <a:gd name="T8" fmla="*/ 58 w 121"/>
                <a:gd name="T9" fmla="*/ 12 h 230"/>
                <a:gd name="T10" fmla="*/ 55 w 121"/>
                <a:gd name="T11" fmla="*/ 9 h 230"/>
                <a:gd name="T12" fmla="*/ 48 w 121"/>
                <a:gd name="T13" fmla="*/ 4 h 230"/>
                <a:gd name="T14" fmla="*/ 38 w 121"/>
                <a:gd name="T15" fmla="*/ 1 h 230"/>
                <a:gd name="T16" fmla="*/ 34 w 121"/>
                <a:gd name="T17" fmla="*/ 0 h 230"/>
                <a:gd name="T18" fmla="*/ 29 w 121"/>
                <a:gd name="T19" fmla="*/ 0 h 230"/>
                <a:gd name="T20" fmla="*/ 29 w 121"/>
                <a:gd name="T21" fmla="*/ 0 h 230"/>
                <a:gd name="T22" fmla="*/ 22 w 121"/>
                <a:gd name="T23" fmla="*/ 1 h 230"/>
                <a:gd name="T24" fmla="*/ 16 w 121"/>
                <a:gd name="T25" fmla="*/ 3 h 230"/>
                <a:gd name="T26" fmla="*/ 11 w 121"/>
                <a:gd name="T27" fmla="*/ 5 h 230"/>
                <a:gd name="T28" fmla="*/ 6 w 121"/>
                <a:gd name="T29" fmla="*/ 8 h 230"/>
                <a:gd name="T30" fmla="*/ 3 w 121"/>
                <a:gd name="T31" fmla="*/ 12 h 230"/>
                <a:gd name="T32" fmla="*/ 2 w 121"/>
                <a:gd name="T33" fmla="*/ 16 h 230"/>
                <a:gd name="T34" fmla="*/ 1 w 121"/>
                <a:gd name="T35" fmla="*/ 19 h 230"/>
                <a:gd name="T36" fmla="*/ 0 w 121"/>
                <a:gd name="T37" fmla="*/ 23 h 230"/>
                <a:gd name="T38" fmla="*/ 0 w 121"/>
                <a:gd name="T39" fmla="*/ 106 h 230"/>
                <a:gd name="T40" fmla="*/ 50 w 121"/>
                <a:gd name="T41" fmla="*/ 219 h 230"/>
                <a:gd name="T42" fmla="*/ 50 w 121"/>
                <a:gd name="T43" fmla="*/ 219 h 230"/>
                <a:gd name="T44" fmla="*/ 53 w 121"/>
                <a:gd name="T45" fmla="*/ 223 h 230"/>
                <a:gd name="T46" fmla="*/ 57 w 121"/>
                <a:gd name="T47" fmla="*/ 227 h 230"/>
                <a:gd name="T48" fmla="*/ 62 w 121"/>
                <a:gd name="T49" fmla="*/ 229 h 230"/>
                <a:gd name="T50" fmla="*/ 67 w 121"/>
                <a:gd name="T51" fmla="*/ 230 h 230"/>
                <a:gd name="T52" fmla="*/ 67 w 121"/>
                <a:gd name="T53" fmla="*/ 230 h 230"/>
                <a:gd name="T54" fmla="*/ 71 w 121"/>
                <a:gd name="T55" fmla="*/ 229 h 230"/>
                <a:gd name="T56" fmla="*/ 74 w 121"/>
                <a:gd name="T57" fmla="*/ 228 h 230"/>
                <a:gd name="T58" fmla="*/ 74 w 121"/>
                <a:gd name="T59" fmla="*/ 228 h 230"/>
                <a:gd name="T60" fmla="*/ 77 w 121"/>
                <a:gd name="T61" fmla="*/ 226 h 230"/>
                <a:gd name="T62" fmla="*/ 80 w 121"/>
                <a:gd name="T63" fmla="*/ 224 h 230"/>
                <a:gd name="T64" fmla="*/ 83 w 121"/>
                <a:gd name="T65" fmla="*/ 221 h 230"/>
                <a:gd name="T66" fmla="*/ 85 w 121"/>
                <a:gd name="T67" fmla="*/ 218 h 230"/>
                <a:gd name="T68" fmla="*/ 86 w 121"/>
                <a:gd name="T69" fmla="*/ 215 h 230"/>
                <a:gd name="T70" fmla="*/ 86 w 121"/>
                <a:gd name="T71" fmla="*/ 210 h 230"/>
                <a:gd name="T72" fmla="*/ 86 w 121"/>
                <a:gd name="T73" fmla="*/ 207 h 230"/>
                <a:gd name="T74" fmla="*/ 85 w 121"/>
                <a:gd name="T75" fmla="*/ 203 h 230"/>
                <a:gd name="T76" fmla="*/ 52 w 121"/>
                <a:gd name="T77" fmla="*/ 129 h 230"/>
                <a:gd name="T78" fmla="*/ 52 w 121"/>
                <a:gd name="T79" fmla="*/ 62 h 230"/>
                <a:gd name="T80" fmla="*/ 63 w 121"/>
                <a:gd name="T81" fmla="*/ 82 h 230"/>
                <a:gd name="T82" fmla="*/ 107 w 121"/>
                <a:gd name="T83" fmla="*/ 82 h 230"/>
                <a:gd name="T84" fmla="*/ 107 w 121"/>
                <a:gd name="T85" fmla="*/ 82 h 230"/>
                <a:gd name="T86" fmla="*/ 112 w 121"/>
                <a:gd name="T87" fmla="*/ 81 h 230"/>
                <a:gd name="T88" fmla="*/ 116 w 121"/>
                <a:gd name="T89" fmla="*/ 78 h 230"/>
                <a:gd name="T90" fmla="*/ 120 w 121"/>
                <a:gd name="T91" fmla="*/ 74 h 230"/>
                <a:gd name="T92" fmla="*/ 121 w 121"/>
                <a:gd name="T93" fmla="*/ 69 h 230"/>
                <a:gd name="T94" fmla="*/ 121 w 121"/>
                <a:gd name="T95" fmla="*/ 69 h 230"/>
                <a:gd name="T96" fmla="*/ 120 w 121"/>
                <a:gd name="T97" fmla="*/ 62 h 230"/>
                <a:gd name="T98" fmla="*/ 116 w 121"/>
                <a:gd name="T99" fmla="*/ 58 h 230"/>
                <a:gd name="T100" fmla="*/ 112 w 121"/>
                <a:gd name="T101" fmla="*/ 55 h 230"/>
                <a:gd name="T102" fmla="*/ 107 w 121"/>
                <a:gd name="T103" fmla="*/ 54 h 230"/>
                <a:gd name="T104" fmla="*/ 107 w 121"/>
                <a:gd name="T105" fmla="*/ 5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" h="230">
                  <a:moveTo>
                    <a:pt x="107" y="54"/>
                  </a:moveTo>
                  <a:lnTo>
                    <a:pt x="79" y="5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8" y="12"/>
                  </a:lnTo>
                  <a:lnTo>
                    <a:pt x="55" y="9"/>
                  </a:lnTo>
                  <a:lnTo>
                    <a:pt x="48" y="4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6" y="3"/>
                  </a:lnTo>
                  <a:lnTo>
                    <a:pt x="11" y="5"/>
                  </a:lnTo>
                  <a:lnTo>
                    <a:pt x="6" y="8"/>
                  </a:ln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106"/>
                  </a:lnTo>
                  <a:lnTo>
                    <a:pt x="50" y="219"/>
                  </a:lnTo>
                  <a:lnTo>
                    <a:pt x="50" y="219"/>
                  </a:lnTo>
                  <a:lnTo>
                    <a:pt x="53" y="223"/>
                  </a:lnTo>
                  <a:lnTo>
                    <a:pt x="57" y="227"/>
                  </a:lnTo>
                  <a:lnTo>
                    <a:pt x="62" y="229"/>
                  </a:lnTo>
                  <a:lnTo>
                    <a:pt x="67" y="230"/>
                  </a:lnTo>
                  <a:lnTo>
                    <a:pt x="67" y="230"/>
                  </a:lnTo>
                  <a:lnTo>
                    <a:pt x="71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7" y="226"/>
                  </a:lnTo>
                  <a:lnTo>
                    <a:pt x="80" y="224"/>
                  </a:lnTo>
                  <a:lnTo>
                    <a:pt x="83" y="221"/>
                  </a:lnTo>
                  <a:lnTo>
                    <a:pt x="85" y="218"/>
                  </a:lnTo>
                  <a:lnTo>
                    <a:pt x="86" y="215"/>
                  </a:lnTo>
                  <a:lnTo>
                    <a:pt x="86" y="210"/>
                  </a:lnTo>
                  <a:lnTo>
                    <a:pt x="86" y="207"/>
                  </a:lnTo>
                  <a:lnTo>
                    <a:pt x="85" y="203"/>
                  </a:lnTo>
                  <a:lnTo>
                    <a:pt x="52" y="129"/>
                  </a:lnTo>
                  <a:lnTo>
                    <a:pt x="52" y="62"/>
                  </a:lnTo>
                  <a:lnTo>
                    <a:pt x="63" y="82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12" y="81"/>
                  </a:lnTo>
                  <a:lnTo>
                    <a:pt x="116" y="78"/>
                  </a:lnTo>
                  <a:lnTo>
                    <a:pt x="120" y="74"/>
                  </a:lnTo>
                  <a:lnTo>
                    <a:pt x="121" y="69"/>
                  </a:lnTo>
                  <a:lnTo>
                    <a:pt x="121" y="69"/>
                  </a:lnTo>
                  <a:lnTo>
                    <a:pt x="120" y="62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7" y="54"/>
                  </a:lnTo>
                  <a:lnTo>
                    <a:pt x="107" y="54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0" name="Freeform 457"/>
            <p:cNvSpPr>
              <a:spLocks/>
            </p:cNvSpPr>
            <p:nvPr/>
          </p:nvSpPr>
          <p:spPr bwMode="auto">
            <a:xfrm>
              <a:off x="3938588" y="2762250"/>
              <a:ext cx="109538" cy="111125"/>
            </a:xfrm>
            <a:custGeom>
              <a:avLst/>
              <a:gdLst>
                <a:gd name="T0" fmla="*/ 0 w 69"/>
                <a:gd name="T1" fmla="*/ 35 h 70"/>
                <a:gd name="T2" fmla="*/ 0 w 69"/>
                <a:gd name="T3" fmla="*/ 35 h 70"/>
                <a:gd name="T4" fmla="*/ 0 w 69"/>
                <a:gd name="T5" fmla="*/ 28 h 70"/>
                <a:gd name="T6" fmla="*/ 2 w 69"/>
                <a:gd name="T7" fmla="*/ 22 h 70"/>
                <a:gd name="T8" fmla="*/ 5 w 69"/>
                <a:gd name="T9" fmla="*/ 16 h 70"/>
                <a:gd name="T10" fmla="*/ 10 w 69"/>
                <a:gd name="T11" fmla="*/ 11 h 70"/>
                <a:gd name="T12" fmla="*/ 16 w 69"/>
                <a:gd name="T13" fmla="*/ 7 h 70"/>
                <a:gd name="T14" fmla="*/ 21 w 69"/>
                <a:gd name="T15" fmla="*/ 3 h 70"/>
                <a:gd name="T16" fmla="*/ 28 w 69"/>
                <a:gd name="T17" fmla="*/ 1 h 70"/>
                <a:gd name="T18" fmla="*/ 35 w 69"/>
                <a:gd name="T19" fmla="*/ 0 h 70"/>
                <a:gd name="T20" fmla="*/ 35 w 69"/>
                <a:gd name="T21" fmla="*/ 0 h 70"/>
                <a:gd name="T22" fmla="*/ 41 w 69"/>
                <a:gd name="T23" fmla="*/ 1 h 70"/>
                <a:gd name="T24" fmla="*/ 49 w 69"/>
                <a:gd name="T25" fmla="*/ 3 h 70"/>
                <a:gd name="T26" fmla="*/ 54 w 69"/>
                <a:gd name="T27" fmla="*/ 7 h 70"/>
                <a:gd name="T28" fmla="*/ 60 w 69"/>
                <a:gd name="T29" fmla="*/ 11 h 70"/>
                <a:gd name="T30" fmla="*/ 64 w 69"/>
                <a:gd name="T31" fmla="*/ 16 h 70"/>
                <a:gd name="T32" fmla="*/ 67 w 69"/>
                <a:gd name="T33" fmla="*/ 22 h 70"/>
                <a:gd name="T34" fmla="*/ 69 w 69"/>
                <a:gd name="T35" fmla="*/ 28 h 70"/>
                <a:gd name="T36" fmla="*/ 69 w 69"/>
                <a:gd name="T37" fmla="*/ 35 h 70"/>
                <a:gd name="T38" fmla="*/ 69 w 69"/>
                <a:gd name="T39" fmla="*/ 35 h 70"/>
                <a:gd name="T40" fmla="*/ 69 w 69"/>
                <a:gd name="T41" fmla="*/ 43 h 70"/>
                <a:gd name="T42" fmla="*/ 67 w 69"/>
                <a:gd name="T43" fmla="*/ 49 h 70"/>
                <a:gd name="T44" fmla="*/ 64 w 69"/>
                <a:gd name="T45" fmla="*/ 55 h 70"/>
                <a:gd name="T46" fmla="*/ 60 w 69"/>
                <a:gd name="T47" fmla="*/ 60 h 70"/>
                <a:gd name="T48" fmla="*/ 54 w 69"/>
                <a:gd name="T49" fmla="*/ 64 h 70"/>
                <a:gd name="T50" fmla="*/ 49 w 69"/>
                <a:gd name="T51" fmla="*/ 67 h 70"/>
                <a:gd name="T52" fmla="*/ 41 w 69"/>
                <a:gd name="T53" fmla="*/ 69 h 70"/>
                <a:gd name="T54" fmla="*/ 35 w 69"/>
                <a:gd name="T55" fmla="*/ 70 h 70"/>
                <a:gd name="T56" fmla="*/ 35 w 69"/>
                <a:gd name="T57" fmla="*/ 70 h 70"/>
                <a:gd name="T58" fmla="*/ 28 w 69"/>
                <a:gd name="T59" fmla="*/ 69 h 70"/>
                <a:gd name="T60" fmla="*/ 21 w 69"/>
                <a:gd name="T61" fmla="*/ 67 h 70"/>
                <a:gd name="T62" fmla="*/ 16 w 69"/>
                <a:gd name="T63" fmla="*/ 64 h 70"/>
                <a:gd name="T64" fmla="*/ 10 w 69"/>
                <a:gd name="T65" fmla="*/ 60 h 70"/>
                <a:gd name="T66" fmla="*/ 5 w 69"/>
                <a:gd name="T67" fmla="*/ 55 h 70"/>
                <a:gd name="T68" fmla="*/ 2 w 69"/>
                <a:gd name="T69" fmla="*/ 49 h 70"/>
                <a:gd name="T70" fmla="*/ 0 w 69"/>
                <a:gd name="T71" fmla="*/ 43 h 70"/>
                <a:gd name="T72" fmla="*/ 0 w 69"/>
                <a:gd name="T73" fmla="*/ 35 h 70"/>
                <a:gd name="T74" fmla="*/ 0 w 69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70">
                  <a:moveTo>
                    <a:pt x="0" y="35"/>
                  </a:move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9" y="3"/>
                  </a:lnTo>
                  <a:lnTo>
                    <a:pt x="54" y="7"/>
                  </a:lnTo>
                  <a:lnTo>
                    <a:pt x="60" y="11"/>
                  </a:lnTo>
                  <a:lnTo>
                    <a:pt x="64" y="16"/>
                  </a:lnTo>
                  <a:lnTo>
                    <a:pt x="67" y="22"/>
                  </a:lnTo>
                  <a:lnTo>
                    <a:pt x="69" y="28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43"/>
                  </a:lnTo>
                  <a:lnTo>
                    <a:pt x="67" y="49"/>
                  </a:lnTo>
                  <a:lnTo>
                    <a:pt x="64" y="55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7"/>
                  </a:lnTo>
                  <a:lnTo>
                    <a:pt x="41" y="69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8" y="69"/>
                  </a:lnTo>
                  <a:lnTo>
                    <a:pt x="21" y="67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5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1" name="Freeform 458"/>
            <p:cNvSpPr>
              <a:spLocks/>
            </p:cNvSpPr>
            <p:nvPr/>
          </p:nvSpPr>
          <p:spPr bwMode="auto">
            <a:xfrm>
              <a:off x="3868738" y="2892425"/>
              <a:ext cx="57150" cy="138113"/>
            </a:xfrm>
            <a:custGeom>
              <a:avLst/>
              <a:gdLst>
                <a:gd name="T0" fmla="*/ 36 w 36"/>
                <a:gd name="T1" fmla="*/ 70 h 87"/>
                <a:gd name="T2" fmla="*/ 36 w 36"/>
                <a:gd name="T3" fmla="*/ 70 h 87"/>
                <a:gd name="T4" fmla="*/ 36 w 36"/>
                <a:gd name="T5" fmla="*/ 73 h 87"/>
                <a:gd name="T6" fmla="*/ 35 w 36"/>
                <a:gd name="T7" fmla="*/ 77 h 87"/>
                <a:gd name="T8" fmla="*/ 33 w 36"/>
                <a:gd name="T9" fmla="*/ 80 h 87"/>
                <a:gd name="T10" fmla="*/ 31 w 36"/>
                <a:gd name="T11" fmla="*/ 82 h 87"/>
                <a:gd name="T12" fmla="*/ 28 w 36"/>
                <a:gd name="T13" fmla="*/ 84 h 87"/>
                <a:gd name="T14" fmla="*/ 25 w 36"/>
                <a:gd name="T15" fmla="*/ 86 h 87"/>
                <a:gd name="T16" fmla="*/ 22 w 36"/>
                <a:gd name="T17" fmla="*/ 87 h 87"/>
                <a:gd name="T18" fmla="*/ 17 w 36"/>
                <a:gd name="T19" fmla="*/ 87 h 87"/>
                <a:gd name="T20" fmla="*/ 17 w 36"/>
                <a:gd name="T21" fmla="*/ 87 h 87"/>
                <a:gd name="T22" fmla="*/ 14 w 36"/>
                <a:gd name="T23" fmla="*/ 87 h 87"/>
                <a:gd name="T24" fmla="*/ 11 w 36"/>
                <a:gd name="T25" fmla="*/ 86 h 87"/>
                <a:gd name="T26" fmla="*/ 8 w 36"/>
                <a:gd name="T27" fmla="*/ 84 h 87"/>
                <a:gd name="T28" fmla="*/ 5 w 36"/>
                <a:gd name="T29" fmla="*/ 82 h 87"/>
                <a:gd name="T30" fmla="*/ 3 w 36"/>
                <a:gd name="T31" fmla="*/ 80 h 87"/>
                <a:gd name="T32" fmla="*/ 1 w 36"/>
                <a:gd name="T33" fmla="*/ 77 h 87"/>
                <a:gd name="T34" fmla="*/ 0 w 36"/>
                <a:gd name="T35" fmla="*/ 73 h 87"/>
                <a:gd name="T36" fmla="*/ 0 w 36"/>
                <a:gd name="T37" fmla="*/ 70 h 87"/>
                <a:gd name="T38" fmla="*/ 0 w 36"/>
                <a:gd name="T39" fmla="*/ 18 h 87"/>
                <a:gd name="T40" fmla="*/ 0 w 36"/>
                <a:gd name="T41" fmla="*/ 18 h 87"/>
                <a:gd name="T42" fmla="*/ 0 w 36"/>
                <a:gd name="T43" fmla="*/ 15 h 87"/>
                <a:gd name="T44" fmla="*/ 1 w 36"/>
                <a:gd name="T45" fmla="*/ 11 h 87"/>
                <a:gd name="T46" fmla="*/ 3 w 36"/>
                <a:gd name="T47" fmla="*/ 8 h 87"/>
                <a:gd name="T48" fmla="*/ 5 w 36"/>
                <a:gd name="T49" fmla="*/ 6 h 87"/>
                <a:gd name="T50" fmla="*/ 8 w 36"/>
                <a:gd name="T51" fmla="*/ 3 h 87"/>
                <a:gd name="T52" fmla="*/ 11 w 36"/>
                <a:gd name="T53" fmla="*/ 2 h 87"/>
                <a:gd name="T54" fmla="*/ 14 w 36"/>
                <a:gd name="T55" fmla="*/ 1 h 87"/>
                <a:gd name="T56" fmla="*/ 17 w 36"/>
                <a:gd name="T57" fmla="*/ 0 h 87"/>
                <a:gd name="T58" fmla="*/ 17 w 36"/>
                <a:gd name="T59" fmla="*/ 0 h 87"/>
                <a:gd name="T60" fmla="*/ 22 w 36"/>
                <a:gd name="T61" fmla="*/ 1 h 87"/>
                <a:gd name="T62" fmla="*/ 25 w 36"/>
                <a:gd name="T63" fmla="*/ 2 h 87"/>
                <a:gd name="T64" fmla="*/ 28 w 36"/>
                <a:gd name="T65" fmla="*/ 3 h 87"/>
                <a:gd name="T66" fmla="*/ 31 w 36"/>
                <a:gd name="T67" fmla="*/ 6 h 87"/>
                <a:gd name="T68" fmla="*/ 33 w 36"/>
                <a:gd name="T69" fmla="*/ 8 h 87"/>
                <a:gd name="T70" fmla="*/ 35 w 36"/>
                <a:gd name="T71" fmla="*/ 11 h 87"/>
                <a:gd name="T72" fmla="*/ 36 w 36"/>
                <a:gd name="T73" fmla="*/ 15 h 87"/>
                <a:gd name="T74" fmla="*/ 36 w 36"/>
                <a:gd name="T75" fmla="*/ 1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87">
                  <a:moveTo>
                    <a:pt x="36" y="70"/>
                  </a:moveTo>
                  <a:lnTo>
                    <a:pt x="36" y="70"/>
                  </a:lnTo>
                  <a:lnTo>
                    <a:pt x="36" y="73"/>
                  </a:lnTo>
                  <a:lnTo>
                    <a:pt x="35" y="77"/>
                  </a:lnTo>
                  <a:lnTo>
                    <a:pt x="33" y="80"/>
                  </a:lnTo>
                  <a:lnTo>
                    <a:pt x="31" y="82"/>
                  </a:lnTo>
                  <a:lnTo>
                    <a:pt x="28" y="84"/>
                  </a:lnTo>
                  <a:lnTo>
                    <a:pt x="25" y="86"/>
                  </a:lnTo>
                  <a:lnTo>
                    <a:pt x="22" y="87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4" y="87"/>
                  </a:lnTo>
                  <a:lnTo>
                    <a:pt x="11" y="86"/>
                  </a:lnTo>
                  <a:lnTo>
                    <a:pt x="8" y="84"/>
                  </a:lnTo>
                  <a:lnTo>
                    <a:pt x="5" y="82"/>
                  </a:lnTo>
                  <a:lnTo>
                    <a:pt x="3" y="80"/>
                  </a:lnTo>
                  <a:lnTo>
                    <a:pt x="1" y="77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6" y="1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2" name="Freeform 459"/>
            <p:cNvSpPr>
              <a:spLocks/>
            </p:cNvSpPr>
            <p:nvPr/>
          </p:nvSpPr>
          <p:spPr bwMode="auto">
            <a:xfrm>
              <a:off x="3167063" y="2814638"/>
              <a:ext cx="547688" cy="160338"/>
            </a:xfrm>
            <a:custGeom>
              <a:avLst/>
              <a:gdLst>
                <a:gd name="T0" fmla="*/ 10 w 345"/>
                <a:gd name="T1" fmla="*/ 0 h 101"/>
                <a:gd name="T2" fmla="*/ 10 w 345"/>
                <a:gd name="T3" fmla="*/ 0 h 101"/>
                <a:gd name="T4" fmla="*/ 10 w 345"/>
                <a:gd name="T5" fmla="*/ 37 h 101"/>
                <a:gd name="T6" fmla="*/ 10 w 345"/>
                <a:gd name="T7" fmla="*/ 37 h 101"/>
                <a:gd name="T8" fmla="*/ 0 w 345"/>
                <a:gd name="T9" fmla="*/ 37 h 101"/>
                <a:gd name="T10" fmla="*/ 0 w 345"/>
                <a:gd name="T11" fmla="*/ 58 h 101"/>
                <a:gd name="T12" fmla="*/ 79 w 345"/>
                <a:gd name="T13" fmla="*/ 58 h 101"/>
                <a:gd name="T14" fmla="*/ 79 w 345"/>
                <a:gd name="T15" fmla="*/ 58 h 101"/>
                <a:gd name="T16" fmla="*/ 80 w 345"/>
                <a:gd name="T17" fmla="*/ 67 h 101"/>
                <a:gd name="T18" fmla="*/ 84 w 345"/>
                <a:gd name="T19" fmla="*/ 75 h 101"/>
                <a:gd name="T20" fmla="*/ 88 w 345"/>
                <a:gd name="T21" fmla="*/ 83 h 101"/>
                <a:gd name="T22" fmla="*/ 94 w 345"/>
                <a:gd name="T23" fmla="*/ 89 h 101"/>
                <a:gd name="T24" fmla="*/ 102 w 345"/>
                <a:gd name="T25" fmla="*/ 94 h 101"/>
                <a:gd name="T26" fmla="*/ 109 w 345"/>
                <a:gd name="T27" fmla="*/ 98 h 101"/>
                <a:gd name="T28" fmla="*/ 118 w 345"/>
                <a:gd name="T29" fmla="*/ 100 h 101"/>
                <a:gd name="T30" fmla="*/ 127 w 345"/>
                <a:gd name="T31" fmla="*/ 101 h 101"/>
                <a:gd name="T32" fmla="*/ 127 w 345"/>
                <a:gd name="T33" fmla="*/ 101 h 101"/>
                <a:gd name="T34" fmla="*/ 137 w 345"/>
                <a:gd name="T35" fmla="*/ 100 h 101"/>
                <a:gd name="T36" fmla="*/ 145 w 345"/>
                <a:gd name="T37" fmla="*/ 98 h 101"/>
                <a:gd name="T38" fmla="*/ 153 w 345"/>
                <a:gd name="T39" fmla="*/ 94 h 101"/>
                <a:gd name="T40" fmla="*/ 159 w 345"/>
                <a:gd name="T41" fmla="*/ 89 h 101"/>
                <a:gd name="T42" fmla="*/ 165 w 345"/>
                <a:gd name="T43" fmla="*/ 83 h 101"/>
                <a:gd name="T44" fmla="*/ 170 w 345"/>
                <a:gd name="T45" fmla="*/ 75 h 101"/>
                <a:gd name="T46" fmla="*/ 174 w 345"/>
                <a:gd name="T47" fmla="*/ 67 h 101"/>
                <a:gd name="T48" fmla="*/ 176 w 345"/>
                <a:gd name="T49" fmla="*/ 58 h 101"/>
                <a:gd name="T50" fmla="*/ 345 w 345"/>
                <a:gd name="T51" fmla="*/ 58 h 101"/>
                <a:gd name="T52" fmla="*/ 345 w 345"/>
                <a:gd name="T53" fmla="*/ 44 h 101"/>
                <a:gd name="T54" fmla="*/ 345 w 345"/>
                <a:gd name="T55" fmla="*/ 44 h 101"/>
                <a:gd name="T56" fmla="*/ 318 w 345"/>
                <a:gd name="T57" fmla="*/ 44 h 101"/>
                <a:gd name="T58" fmla="*/ 318 w 345"/>
                <a:gd name="T59" fmla="*/ 44 h 101"/>
                <a:gd name="T60" fmla="*/ 318 w 345"/>
                <a:gd name="T6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5" h="101">
                  <a:moveTo>
                    <a:pt x="10" y="0"/>
                  </a:moveTo>
                  <a:lnTo>
                    <a:pt x="10" y="0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67"/>
                  </a:lnTo>
                  <a:lnTo>
                    <a:pt x="84" y="75"/>
                  </a:lnTo>
                  <a:lnTo>
                    <a:pt x="88" y="83"/>
                  </a:lnTo>
                  <a:lnTo>
                    <a:pt x="94" y="89"/>
                  </a:lnTo>
                  <a:lnTo>
                    <a:pt x="102" y="94"/>
                  </a:lnTo>
                  <a:lnTo>
                    <a:pt x="109" y="98"/>
                  </a:lnTo>
                  <a:lnTo>
                    <a:pt x="118" y="100"/>
                  </a:lnTo>
                  <a:lnTo>
                    <a:pt x="127" y="101"/>
                  </a:lnTo>
                  <a:lnTo>
                    <a:pt x="127" y="101"/>
                  </a:lnTo>
                  <a:lnTo>
                    <a:pt x="137" y="100"/>
                  </a:lnTo>
                  <a:lnTo>
                    <a:pt x="145" y="98"/>
                  </a:lnTo>
                  <a:lnTo>
                    <a:pt x="153" y="94"/>
                  </a:lnTo>
                  <a:lnTo>
                    <a:pt x="159" y="89"/>
                  </a:lnTo>
                  <a:lnTo>
                    <a:pt x="165" y="83"/>
                  </a:lnTo>
                  <a:lnTo>
                    <a:pt x="170" y="75"/>
                  </a:lnTo>
                  <a:lnTo>
                    <a:pt x="174" y="67"/>
                  </a:lnTo>
                  <a:lnTo>
                    <a:pt x="176" y="58"/>
                  </a:lnTo>
                  <a:lnTo>
                    <a:pt x="345" y="58"/>
                  </a:lnTo>
                  <a:lnTo>
                    <a:pt x="345" y="44"/>
                  </a:lnTo>
                  <a:lnTo>
                    <a:pt x="345" y="44"/>
                  </a:lnTo>
                  <a:lnTo>
                    <a:pt x="318" y="44"/>
                  </a:lnTo>
                  <a:lnTo>
                    <a:pt x="318" y="44"/>
                  </a:lnTo>
                  <a:lnTo>
                    <a:pt x="318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3" name="Freeform 460"/>
            <p:cNvSpPr>
              <a:spLocks/>
            </p:cNvSpPr>
            <p:nvPr/>
          </p:nvSpPr>
          <p:spPr bwMode="auto">
            <a:xfrm>
              <a:off x="3333751" y="2860675"/>
              <a:ext cx="71438" cy="71438"/>
            </a:xfrm>
            <a:custGeom>
              <a:avLst/>
              <a:gdLst>
                <a:gd name="T0" fmla="*/ 22 w 45"/>
                <a:gd name="T1" fmla="*/ 45 h 45"/>
                <a:gd name="T2" fmla="*/ 22 w 45"/>
                <a:gd name="T3" fmla="*/ 45 h 45"/>
                <a:gd name="T4" fmla="*/ 17 w 45"/>
                <a:gd name="T5" fmla="*/ 45 h 45"/>
                <a:gd name="T6" fmla="*/ 13 w 45"/>
                <a:gd name="T7" fmla="*/ 43 h 45"/>
                <a:gd name="T8" fmla="*/ 9 w 45"/>
                <a:gd name="T9" fmla="*/ 41 h 45"/>
                <a:gd name="T10" fmla="*/ 6 w 45"/>
                <a:gd name="T11" fmla="*/ 39 h 45"/>
                <a:gd name="T12" fmla="*/ 3 w 45"/>
                <a:gd name="T13" fmla="*/ 36 h 45"/>
                <a:gd name="T14" fmla="*/ 1 w 45"/>
                <a:gd name="T15" fmla="*/ 32 h 45"/>
                <a:gd name="T16" fmla="*/ 0 w 45"/>
                <a:gd name="T17" fmla="*/ 28 h 45"/>
                <a:gd name="T18" fmla="*/ 0 w 45"/>
                <a:gd name="T19" fmla="*/ 23 h 45"/>
                <a:gd name="T20" fmla="*/ 0 w 45"/>
                <a:gd name="T21" fmla="*/ 23 h 45"/>
                <a:gd name="T22" fmla="*/ 0 w 45"/>
                <a:gd name="T23" fmla="*/ 19 h 45"/>
                <a:gd name="T24" fmla="*/ 1 w 45"/>
                <a:gd name="T25" fmla="*/ 15 h 45"/>
                <a:gd name="T26" fmla="*/ 3 w 45"/>
                <a:gd name="T27" fmla="*/ 10 h 45"/>
                <a:gd name="T28" fmla="*/ 6 w 45"/>
                <a:gd name="T29" fmla="*/ 7 h 45"/>
                <a:gd name="T30" fmla="*/ 9 w 45"/>
                <a:gd name="T31" fmla="*/ 4 h 45"/>
                <a:gd name="T32" fmla="*/ 13 w 45"/>
                <a:gd name="T33" fmla="*/ 2 h 45"/>
                <a:gd name="T34" fmla="*/ 17 w 45"/>
                <a:gd name="T35" fmla="*/ 1 h 45"/>
                <a:gd name="T36" fmla="*/ 22 w 45"/>
                <a:gd name="T37" fmla="*/ 0 h 45"/>
                <a:gd name="T38" fmla="*/ 22 w 45"/>
                <a:gd name="T39" fmla="*/ 0 h 45"/>
                <a:gd name="T40" fmla="*/ 26 w 45"/>
                <a:gd name="T41" fmla="*/ 1 h 45"/>
                <a:gd name="T42" fmla="*/ 30 w 45"/>
                <a:gd name="T43" fmla="*/ 2 h 45"/>
                <a:gd name="T44" fmla="*/ 35 w 45"/>
                <a:gd name="T45" fmla="*/ 4 h 45"/>
                <a:gd name="T46" fmla="*/ 38 w 45"/>
                <a:gd name="T47" fmla="*/ 7 h 45"/>
                <a:gd name="T48" fmla="*/ 41 w 45"/>
                <a:gd name="T49" fmla="*/ 10 h 45"/>
                <a:gd name="T50" fmla="*/ 43 w 45"/>
                <a:gd name="T51" fmla="*/ 15 h 45"/>
                <a:gd name="T52" fmla="*/ 44 w 45"/>
                <a:gd name="T53" fmla="*/ 19 h 45"/>
                <a:gd name="T54" fmla="*/ 45 w 45"/>
                <a:gd name="T55" fmla="*/ 23 h 45"/>
                <a:gd name="T56" fmla="*/ 45 w 45"/>
                <a:gd name="T57" fmla="*/ 23 h 45"/>
                <a:gd name="T58" fmla="*/ 44 w 45"/>
                <a:gd name="T59" fmla="*/ 28 h 45"/>
                <a:gd name="T60" fmla="*/ 43 w 45"/>
                <a:gd name="T61" fmla="*/ 32 h 45"/>
                <a:gd name="T62" fmla="*/ 41 w 45"/>
                <a:gd name="T63" fmla="*/ 36 h 45"/>
                <a:gd name="T64" fmla="*/ 38 w 45"/>
                <a:gd name="T65" fmla="*/ 39 h 45"/>
                <a:gd name="T66" fmla="*/ 35 w 45"/>
                <a:gd name="T67" fmla="*/ 41 h 45"/>
                <a:gd name="T68" fmla="*/ 30 w 45"/>
                <a:gd name="T69" fmla="*/ 43 h 45"/>
                <a:gd name="T70" fmla="*/ 26 w 45"/>
                <a:gd name="T71" fmla="*/ 45 h 45"/>
                <a:gd name="T72" fmla="*/ 22 w 45"/>
                <a:gd name="T73" fmla="*/ 45 h 45"/>
                <a:gd name="T74" fmla="*/ 22 w 45"/>
                <a:gd name="T7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22" y="45"/>
                  </a:moveTo>
                  <a:lnTo>
                    <a:pt x="22" y="45"/>
                  </a:lnTo>
                  <a:lnTo>
                    <a:pt x="17" y="45"/>
                  </a:lnTo>
                  <a:lnTo>
                    <a:pt x="13" y="43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3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6" y="7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1" y="10"/>
                  </a:lnTo>
                  <a:lnTo>
                    <a:pt x="43" y="15"/>
                  </a:lnTo>
                  <a:lnTo>
                    <a:pt x="44" y="19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4" y="28"/>
                  </a:lnTo>
                  <a:lnTo>
                    <a:pt x="43" y="32"/>
                  </a:lnTo>
                  <a:lnTo>
                    <a:pt x="41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0" y="43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4" name="Freeform 461"/>
            <p:cNvSpPr>
              <a:spLocks/>
            </p:cNvSpPr>
            <p:nvPr/>
          </p:nvSpPr>
          <p:spPr bwMode="auto">
            <a:xfrm>
              <a:off x="3665538" y="2925763"/>
              <a:ext cx="49213" cy="49213"/>
            </a:xfrm>
            <a:custGeom>
              <a:avLst/>
              <a:gdLst>
                <a:gd name="T0" fmla="*/ 31 w 31"/>
                <a:gd name="T1" fmla="*/ 16 h 31"/>
                <a:gd name="T2" fmla="*/ 31 w 31"/>
                <a:gd name="T3" fmla="*/ 16 h 31"/>
                <a:gd name="T4" fmla="*/ 30 w 31"/>
                <a:gd name="T5" fmla="*/ 19 h 31"/>
                <a:gd name="T6" fmla="*/ 29 w 31"/>
                <a:gd name="T7" fmla="*/ 22 h 31"/>
                <a:gd name="T8" fmla="*/ 26 w 31"/>
                <a:gd name="T9" fmla="*/ 26 h 31"/>
                <a:gd name="T10" fmla="*/ 22 w 31"/>
                <a:gd name="T11" fmla="*/ 30 h 31"/>
                <a:gd name="T12" fmla="*/ 19 w 31"/>
                <a:gd name="T13" fmla="*/ 30 h 31"/>
                <a:gd name="T14" fmla="*/ 16 w 31"/>
                <a:gd name="T15" fmla="*/ 31 h 31"/>
                <a:gd name="T16" fmla="*/ 16 w 31"/>
                <a:gd name="T17" fmla="*/ 31 h 31"/>
                <a:gd name="T18" fmla="*/ 13 w 31"/>
                <a:gd name="T19" fmla="*/ 30 h 31"/>
                <a:gd name="T20" fmla="*/ 10 w 31"/>
                <a:gd name="T21" fmla="*/ 30 h 31"/>
                <a:gd name="T22" fmla="*/ 5 w 31"/>
                <a:gd name="T23" fmla="*/ 26 h 31"/>
                <a:gd name="T24" fmla="*/ 1 w 31"/>
                <a:gd name="T25" fmla="*/ 22 h 31"/>
                <a:gd name="T26" fmla="*/ 0 w 31"/>
                <a:gd name="T27" fmla="*/ 19 h 31"/>
                <a:gd name="T28" fmla="*/ 0 w 31"/>
                <a:gd name="T29" fmla="*/ 16 h 31"/>
                <a:gd name="T30" fmla="*/ 0 w 31"/>
                <a:gd name="T31" fmla="*/ 16 h 31"/>
                <a:gd name="T32" fmla="*/ 0 w 31"/>
                <a:gd name="T33" fmla="*/ 13 h 31"/>
                <a:gd name="T34" fmla="*/ 1 w 31"/>
                <a:gd name="T35" fmla="*/ 10 h 31"/>
                <a:gd name="T36" fmla="*/ 5 w 31"/>
                <a:gd name="T37" fmla="*/ 4 h 31"/>
                <a:gd name="T38" fmla="*/ 10 w 31"/>
                <a:gd name="T39" fmla="*/ 1 h 31"/>
                <a:gd name="T40" fmla="*/ 13 w 31"/>
                <a:gd name="T41" fmla="*/ 0 h 31"/>
                <a:gd name="T42" fmla="*/ 16 w 31"/>
                <a:gd name="T43" fmla="*/ 0 h 31"/>
                <a:gd name="T44" fmla="*/ 16 w 31"/>
                <a:gd name="T45" fmla="*/ 0 h 31"/>
                <a:gd name="T46" fmla="*/ 19 w 31"/>
                <a:gd name="T47" fmla="*/ 0 h 31"/>
                <a:gd name="T48" fmla="*/ 22 w 31"/>
                <a:gd name="T49" fmla="*/ 1 h 31"/>
                <a:gd name="T50" fmla="*/ 26 w 31"/>
                <a:gd name="T51" fmla="*/ 4 h 31"/>
                <a:gd name="T52" fmla="*/ 29 w 31"/>
                <a:gd name="T53" fmla="*/ 10 h 31"/>
                <a:gd name="T54" fmla="*/ 30 w 31"/>
                <a:gd name="T55" fmla="*/ 13 h 31"/>
                <a:gd name="T56" fmla="*/ 31 w 31"/>
                <a:gd name="T57" fmla="*/ 16 h 31"/>
                <a:gd name="T58" fmla="*/ 31 w 31"/>
                <a:gd name="T5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1">
                  <a:moveTo>
                    <a:pt x="31" y="16"/>
                  </a:move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5" y="26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1" y="1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5" name="Freeform 462"/>
            <p:cNvSpPr>
              <a:spLocks noEditPoints="1"/>
            </p:cNvSpPr>
            <p:nvPr/>
          </p:nvSpPr>
          <p:spPr bwMode="auto">
            <a:xfrm>
              <a:off x="3182938" y="2628900"/>
              <a:ext cx="488950" cy="168275"/>
            </a:xfrm>
            <a:custGeom>
              <a:avLst/>
              <a:gdLst>
                <a:gd name="T0" fmla="*/ 308 w 308"/>
                <a:gd name="T1" fmla="*/ 106 h 106"/>
                <a:gd name="T2" fmla="*/ 308 w 308"/>
                <a:gd name="T3" fmla="*/ 106 h 106"/>
                <a:gd name="T4" fmla="*/ 308 w 308"/>
                <a:gd name="T5" fmla="*/ 42 h 106"/>
                <a:gd name="T6" fmla="*/ 308 w 308"/>
                <a:gd name="T7" fmla="*/ 42 h 106"/>
                <a:gd name="T8" fmla="*/ 306 w 308"/>
                <a:gd name="T9" fmla="*/ 35 h 106"/>
                <a:gd name="T10" fmla="*/ 305 w 308"/>
                <a:gd name="T11" fmla="*/ 28 h 106"/>
                <a:gd name="T12" fmla="*/ 303 w 308"/>
                <a:gd name="T13" fmla="*/ 22 h 106"/>
                <a:gd name="T14" fmla="*/ 300 w 308"/>
                <a:gd name="T15" fmla="*/ 17 h 106"/>
                <a:gd name="T16" fmla="*/ 296 w 308"/>
                <a:gd name="T17" fmla="*/ 12 h 106"/>
                <a:gd name="T18" fmla="*/ 291 w 308"/>
                <a:gd name="T19" fmla="*/ 8 h 106"/>
                <a:gd name="T20" fmla="*/ 284 w 308"/>
                <a:gd name="T21" fmla="*/ 6 h 106"/>
                <a:gd name="T22" fmla="*/ 276 w 308"/>
                <a:gd name="T23" fmla="*/ 4 h 106"/>
                <a:gd name="T24" fmla="*/ 276 w 308"/>
                <a:gd name="T25" fmla="*/ 4 h 106"/>
                <a:gd name="T26" fmla="*/ 254 w 308"/>
                <a:gd name="T27" fmla="*/ 3 h 106"/>
                <a:gd name="T28" fmla="*/ 226 w 308"/>
                <a:gd name="T29" fmla="*/ 1 h 106"/>
                <a:gd name="T30" fmla="*/ 193 w 308"/>
                <a:gd name="T31" fmla="*/ 0 h 106"/>
                <a:gd name="T32" fmla="*/ 153 w 308"/>
                <a:gd name="T33" fmla="*/ 0 h 106"/>
                <a:gd name="T34" fmla="*/ 153 w 308"/>
                <a:gd name="T35" fmla="*/ 0 h 106"/>
                <a:gd name="T36" fmla="*/ 114 w 308"/>
                <a:gd name="T37" fmla="*/ 0 h 106"/>
                <a:gd name="T38" fmla="*/ 80 w 308"/>
                <a:gd name="T39" fmla="*/ 1 h 106"/>
                <a:gd name="T40" fmla="*/ 52 w 308"/>
                <a:gd name="T41" fmla="*/ 3 h 106"/>
                <a:gd name="T42" fmla="*/ 32 w 308"/>
                <a:gd name="T43" fmla="*/ 4 h 106"/>
                <a:gd name="T44" fmla="*/ 32 w 308"/>
                <a:gd name="T45" fmla="*/ 4 h 106"/>
                <a:gd name="T46" fmla="*/ 24 w 308"/>
                <a:gd name="T47" fmla="*/ 6 h 106"/>
                <a:gd name="T48" fmla="*/ 16 w 308"/>
                <a:gd name="T49" fmla="*/ 8 h 106"/>
                <a:gd name="T50" fmla="*/ 11 w 308"/>
                <a:gd name="T51" fmla="*/ 12 h 106"/>
                <a:gd name="T52" fmla="*/ 6 w 308"/>
                <a:gd name="T53" fmla="*/ 17 h 106"/>
                <a:gd name="T54" fmla="*/ 3 w 308"/>
                <a:gd name="T55" fmla="*/ 22 h 106"/>
                <a:gd name="T56" fmla="*/ 1 w 308"/>
                <a:gd name="T57" fmla="*/ 28 h 106"/>
                <a:gd name="T58" fmla="*/ 0 w 308"/>
                <a:gd name="T59" fmla="*/ 35 h 106"/>
                <a:gd name="T60" fmla="*/ 0 w 308"/>
                <a:gd name="T61" fmla="*/ 42 h 106"/>
                <a:gd name="T62" fmla="*/ 0 w 308"/>
                <a:gd name="T63" fmla="*/ 42 h 106"/>
                <a:gd name="T64" fmla="*/ 0 w 308"/>
                <a:gd name="T65" fmla="*/ 106 h 106"/>
                <a:gd name="T66" fmla="*/ 308 w 308"/>
                <a:gd name="T67" fmla="*/ 106 h 106"/>
                <a:gd name="T68" fmla="*/ 223 w 308"/>
                <a:gd name="T69" fmla="*/ 43 h 106"/>
                <a:gd name="T70" fmla="*/ 265 w 308"/>
                <a:gd name="T71" fmla="*/ 43 h 106"/>
                <a:gd name="T72" fmla="*/ 265 w 308"/>
                <a:gd name="T73" fmla="*/ 81 h 106"/>
                <a:gd name="T74" fmla="*/ 223 w 308"/>
                <a:gd name="T75" fmla="*/ 81 h 106"/>
                <a:gd name="T76" fmla="*/ 223 w 308"/>
                <a:gd name="T77" fmla="*/ 43 h 106"/>
                <a:gd name="T78" fmla="*/ 95 w 308"/>
                <a:gd name="T79" fmla="*/ 43 h 106"/>
                <a:gd name="T80" fmla="*/ 137 w 308"/>
                <a:gd name="T81" fmla="*/ 43 h 106"/>
                <a:gd name="T82" fmla="*/ 137 w 308"/>
                <a:gd name="T83" fmla="*/ 81 h 106"/>
                <a:gd name="T84" fmla="*/ 95 w 308"/>
                <a:gd name="T85" fmla="*/ 81 h 106"/>
                <a:gd name="T86" fmla="*/ 95 w 308"/>
                <a:gd name="T87" fmla="*/ 43 h 106"/>
                <a:gd name="T88" fmla="*/ 43 w 308"/>
                <a:gd name="T89" fmla="*/ 43 h 106"/>
                <a:gd name="T90" fmla="*/ 85 w 308"/>
                <a:gd name="T91" fmla="*/ 43 h 106"/>
                <a:gd name="T92" fmla="*/ 85 w 308"/>
                <a:gd name="T93" fmla="*/ 81 h 106"/>
                <a:gd name="T94" fmla="*/ 43 w 308"/>
                <a:gd name="T95" fmla="*/ 81 h 106"/>
                <a:gd name="T96" fmla="*/ 43 w 308"/>
                <a:gd name="T97" fmla="*/ 4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106">
                  <a:moveTo>
                    <a:pt x="308" y="106"/>
                  </a:moveTo>
                  <a:lnTo>
                    <a:pt x="308" y="106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35"/>
                  </a:lnTo>
                  <a:lnTo>
                    <a:pt x="305" y="28"/>
                  </a:lnTo>
                  <a:lnTo>
                    <a:pt x="303" y="22"/>
                  </a:lnTo>
                  <a:lnTo>
                    <a:pt x="300" y="17"/>
                  </a:lnTo>
                  <a:lnTo>
                    <a:pt x="296" y="12"/>
                  </a:lnTo>
                  <a:lnTo>
                    <a:pt x="291" y="8"/>
                  </a:lnTo>
                  <a:lnTo>
                    <a:pt x="284" y="6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54" y="3"/>
                  </a:lnTo>
                  <a:lnTo>
                    <a:pt x="226" y="1"/>
                  </a:lnTo>
                  <a:lnTo>
                    <a:pt x="19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14" y="0"/>
                  </a:lnTo>
                  <a:lnTo>
                    <a:pt x="80" y="1"/>
                  </a:lnTo>
                  <a:lnTo>
                    <a:pt x="52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2"/>
                  </a:lnTo>
                  <a:lnTo>
                    <a:pt x="1" y="28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106"/>
                  </a:lnTo>
                  <a:lnTo>
                    <a:pt x="308" y="106"/>
                  </a:lnTo>
                  <a:close/>
                  <a:moveTo>
                    <a:pt x="223" y="43"/>
                  </a:moveTo>
                  <a:lnTo>
                    <a:pt x="265" y="43"/>
                  </a:lnTo>
                  <a:lnTo>
                    <a:pt x="265" y="81"/>
                  </a:lnTo>
                  <a:lnTo>
                    <a:pt x="223" y="81"/>
                  </a:lnTo>
                  <a:lnTo>
                    <a:pt x="223" y="43"/>
                  </a:lnTo>
                  <a:close/>
                  <a:moveTo>
                    <a:pt x="95" y="43"/>
                  </a:moveTo>
                  <a:lnTo>
                    <a:pt x="137" y="43"/>
                  </a:lnTo>
                  <a:lnTo>
                    <a:pt x="137" y="81"/>
                  </a:lnTo>
                  <a:lnTo>
                    <a:pt x="95" y="81"/>
                  </a:lnTo>
                  <a:lnTo>
                    <a:pt x="95" y="43"/>
                  </a:lnTo>
                  <a:close/>
                  <a:moveTo>
                    <a:pt x="43" y="43"/>
                  </a:moveTo>
                  <a:lnTo>
                    <a:pt x="85" y="43"/>
                  </a:lnTo>
                  <a:lnTo>
                    <a:pt x="85" y="81"/>
                  </a:lnTo>
                  <a:lnTo>
                    <a:pt x="43" y="81"/>
                  </a:lnTo>
                  <a:lnTo>
                    <a:pt x="43" y="43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6" name="Freeform 463"/>
            <p:cNvSpPr>
              <a:spLocks/>
            </p:cNvSpPr>
            <p:nvPr/>
          </p:nvSpPr>
          <p:spPr bwMode="auto">
            <a:xfrm>
              <a:off x="4411663" y="3367088"/>
              <a:ext cx="30163" cy="44450"/>
            </a:xfrm>
            <a:custGeom>
              <a:avLst/>
              <a:gdLst>
                <a:gd name="T0" fmla="*/ 19 w 19"/>
                <a:gd name="T1" fmla="*/ 28 h 28"/>
                <a:gd name="T2" fmla="*/ 19 w 19"/>
                <a:gd name="T3" fmla="*/ 28 h 28"/>
                <a:gd name="T4" fmla="*/ 12 w 19"/>
                <a:gd name="T5" fmla="*/ 27 h 28"/>
                <a:gd name="T6" fmla="*/ 6 w 19"/>
                <a:gd name="T7" fmla="*/ 24 h 28"/>
                <a:gd name="T8" fmla="*/ 4 w 19"/>
                <a:gd name="T9" fmla="*/ 22 h 28"/>
                <a:gd name="T10" fmla="*/ 1 w 19"/>
                <a:gd name="T11" fmla="*/ 19 h 28"/>
                <a:gd name="T12" fmla="*/ 0 w 19"/>
                <a:gd name="T13" fmla="*/ 16 h 28"/>
                <a:gd name="T14" fmla="*/ 0 w 19"/>
                <a:gd name="T15" fmla="*/ 13 h 28"/>
                <a:gd name="T16" fmla="*/ 0 w 19"/>
                <a:gd name="T17" fmla="*/ 13 h 28"/>
                <a:gd name="T18" fmla="*/ 0 w 19"/>
                <a:gd name="T19" fmla="*/ 11 h 28"/>
                <a:gd name="T20" fmla="*/ 1 w 19"/>
                <a:gd name="T21" fmla="*/ 8 h 28"/>
                <a:gd name="T22" fmla="*/ 4 w 19"/>
                <a:gd name="T23" fmla="*/ 6 h 28"/>
                <a:gd name="T24" fmla="*/ 6 w 19"/>
                <a:gd name="T25" fmla="*/ 4 h 28"/>
                <a:gd name="T26" fmla="*/ 12 w 19"/>
                <a:gd name="T27" fmla="*/ 1 h 28"/>
                <a:gd name="T28" fmla="*/ 19 w 19"/>
                <a:gd name="T29" fmla="*/ 0 h 28"/>
                <a:gd name="T30" fmla="*/ 19 w 19"/>
                <a:gd name="T3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8">
                  <a:moveTo>
                    <a:pt x="19" y="28"/>
                  </a:moveTo>
                  <a:lnTo>
                    <a:pt x="19" y="28"/>
                  </a:lnTo>
                  <a:lnTo>
                    <a:pt x="12" y="27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28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7" name="Freeform 464"/>
            <p:cNvSpPr>
              <a:spLocks noEditPoints="1"/>
            </p:cNvSpPr>
            <p:nvPr/>
          </p:nvSpPr>
          <p:spPr bwMode="auto">
            <a:xfrm>
              <a:off x="4383088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8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1 w 92"/>
                <a:gd name="T11" fmla="*/ 57 h 94"/>
                <a:gd name="T12" fmla="*/ 8 w 92"/>
                <a:gd name="T13" fmla="*/ 73 h 94"/>
                <a:gd name="T14" fmla="*/ 21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5 w 92"/>
                <a:gd name="T21" fmla="*/ 89 h 94"/>
                <a:gd name="T22" fmla="*/ 79 w 92"/>
                <a:gd name="T23" fmla="*/ 79 h 94"/>
                <a:gd name="T24" fmla="*/ 89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5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40 w 92"/>
                <a:gd name="T41" fmla="*/ 63 h 94"/>
                <a:gd name="T42" fmla="*/ 34 w 92"/>
                <a:gd name="T43" fmla="*/ 59 h 94"/>
                <a:gd name="T44" fmla="*/ 30 w 92"/>
                <a:gd name="T45" fmla="*/ 53 h 94"/>
                <a:gd name="T46" fmla="*/ 29 w 92"/>
                <a:gd name="T47" fmla="*/ 46 h 94"/>
                <a:gd name="T48" fmla="*/ 30 w 92"/>
                <a:gd name="T49" fmla="*/ 43 h 94"/>
                <a:gd name="T50" fmla="*/ 32 w 92"/>
                <a:gd name="T51" fmla="*/ 37 h 94"/>
                <a:gd name="T52" fmla="*/ 37 w 92"/>
                <a:gd name="T53" fmla="*/ 32 h 94"/>
                <a:gd name="T54" fmla="*/ 43 w 92"/>
                <a:gd name="T55" fmla="*/ 30 h 94"/>
                <a:gd name="T56" fmla="*/ 46 w 92"/>
                <a:gd name="T57" fmla="*/ 30 h 94"/>
                <a:gd name="T58" fmla="*/ 53 w 92"/>
                <a:gd name="T59" fmla="*/ 31 h 94"/>
                <a:gd name="T60" fmla="*/ 59 w 92"/>
                <a:gd name="T61" fmla="*/ 34 h 94"/>
                <a:gd name="T62" fmla="*/ 63 w 92"/>
                <a:gd name="T63" fmla="*/ 40 h 94"/>
                <a:gd name="T64" fmla="*/ 64 w 92"/>
                <a:gd name="T65" fmla="*/ 46 h 94"/>
                <a:gd name="T66" fmla="*/ 64 w 92"/>
                <a:gd name="T67" fmla="*/ 50 h 94"/>
                <a:gd name="T68" fmla="*/ 61 w 92"/>
                <a:gd name="T69" fmla="*/ 57 h 94"/>
                <a:gd name="T70" fmla="*/ 56 w 92"/>
                <a:gd name="T71" fmla="*/ 62 h 94"/>
                <a:gd name="T72" fmla="*/ 50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57"/>
                  </a:lnTo>
                  <a:lnTo>
                    <a:pt x="3" y="65"/>
                  </a:lnTo>
                  <a:lnTo>
                    <a:pt x="8" y="73"/>
                  </a:lnTo>
                  <a:lnTo>
                    <a:pt x="13" y="79"/>
                  </a:lnTo>
                  <a:lnTo>
                    <a:pt x="21" y="85"/>
                  </a:lnTo>
                  <a:lnTo>
                    <a:pt x="28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5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5" y="73"/>
                  </a:lnTo>
                  <a:lnTo>
                    <a:pt x="89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9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5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3" y="64"/>
                  </a:lnTo>
                  <a:lnTo>
                    <a:pt x="40" y="63"/>
                  </a:lnTo>
                  <a:lnTo>
                    <a:pt x="37" y="62"/>
                  </a:lnTo>
                  <a:lnTo>
                    <a:pt x="34" y="59"/>
                  </a:lnTo>
                  <a:lnTo>
                    <a:pt x="32" y="57"/>
                  </a:lnTo>
                  <a:lnTo>
                    <a:pt x="30" y="53"/>
                  </a:lnTo>
                  <a:lnTo>
                    <a:pt x="30" y="50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0" y="31"/>
                  </a:lnTo>
                  <a:lnTo>
                    <a:pt x="43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30"/>
                  </a:lnTo>
                  <a:lnTo>
                    <a:pt x="53" y="31"/>
                  </a:lnTo>
                  <a:lnTo>
                    <a:pt x="56" y="32"/>
                  </a:lnTo>
                  <a:lnTo>
                    <a:pt x="59" y="34"/>
                  </a:lnTo>
                  <a:lnTo>
                    <a:pt x="61" y="37"/>
                  </a:lnTo>
                  <a:lnTo>
                    <a:pt x="63" y="40"/>
                  </a:lnTo>
                  <a:lnTo>
                    <a:pt x="64" y="4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3" y="53"/>
                  </a:lnTo>
                  <a:lnTo>
                    <a:pt x="61" y="57"/>
                  </a:lnTo>
                  <a:lnTo>
                    <a:pt x="59" y="59"/>
                  </a:lnTo>
                  <a:lnTo>
                    <a:pt x="56" y="62"/>
                  </a:lnTo>
                  <a:lnTo>
                    <a:pt x="53" y="63"/>
                  </a:lnTo>
                  <a:lnTo>
                    <a:pt x="50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8" name="Freeform 465"/>
            <p:cNvSpPr>
              <a:spLocks/>
            </p:cNvSpPr>
            <p:nvPr/>
          </p:nvSpPr>
          <p:spPr bwMode="auto">
            <a:xfrm>
              <a:off x="4127501" y="3409950"/>
              <a:ext cx="263525" cy="87313"/>
            </a:xfrm>
            <a:custGeom>
              <a:avLst/>
              <a:gdLst>
                <a:gd name="T0" fmla="*/ 166 w 166"/>
                <a:gd name="T1" fmla="*/ 0 h 55"/>
                <a:gd name="T2" fmla="*/ 143 w 166"/>
                <a:gd name="T3" fmla="*/ 32 h 55"/>
                <a:gd name="T4" fmla="*/ 114 w 166"/>
                <a:gd name="T5" fmla="*/ 26 h 55"/>
                <a:gd name="T6" fmla="*/ 114 w 166"/>
                <a:gd name="T7" fmla="*/ 26 h 55"/>
                <a:gd name="T8" fmla="*/ 93 w 166"/>
                <a:gd name="T9" fmla="*/ 18 h 55"/>
                <a:gd name="T10" fmla="*/ 82 w 166"/>
                <a:gd name="T11" fmla="*/ 14 h 55"/>
                <a:gd name="T12" fmla="*/ 68 w 166"/>
                <a:gd name="T13" fmla="*/ 10 h 55"/>
                <a:gd name="T14" fmla="*/ 55 w 166"/>
                <a:gd name="T15" fmla="*/ 7 h 55"/>
                <a:gd name="T16" fmla="*/ 41 w 166"/>
                <a:gd name="T17" fmla="*/ 4 h 55"/>
                <a:gd name="T18" fmla="*/ 24 w 166"/>
                <a:gd name="T19" fmla="*/ 2 h 55"/>
                <a:gd name="T20" fmla="*/ 8 w 166"/>
                <a:gd name="T21" fmla="*/ 2 h 55"/>
                <a:gd name="T22" fmla="*/ 8 w 166"/>
                <a:gd name="T23" fmla="*/ 20 h 55"/>
                <a:gd name="T24" fmla="*/ 21 w 166"/>
                <a:gd name="T25" fmla="*/ 34 h 55"/>
                <a:gd name="T26" fmla="*/ 21 w 166"/>
                <a:gd name="T27" fmla="*/ 34 h 55"/>
                <a:gd name="T28" fmla="*/ 10 w 166"/>
                <a:gd name="T29" fmla="*/ 40 h 55"/>
                <a:gd name="T30" fmla="*/ 0 w 166"/>
                <a:gd name="T31" fmla="*/ 47 h 55"/>
                <a:gd name="T32" fmla="*/ 10 w 166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55">
                  <a:moveTo>
                    <a:pt x="166" y="0"/>
                  </a:moveTo>
                  <a:lnTo>
                    <a:pt x="143" y="32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93" y="18"/>
                  </a:lnTo>
                  <a:lnTo>
                    <a:pt x="82" y="14"/>
                  </a:lnTo>
                  <a:lnTo>
                    <a:pt x="68" y="10"/>
                  </a:lnTo>
                  <a:lnTo>
                    <a:pt x="55" y="7"/>
                  </a:lnTo>
                  <a:lnTo>
                    <a:pt x="41" y="4"/>
                  </a:lnTo>
                  <a:lnTo>
                    <a:pt x="24" y="2"/>
                  </a:lnTo>
                  <a:lnTo>
                    <a:pt x="8" y="2"/>
                  </a:lnTo>
                  <a:lnTo>
                    <a:pt x="8" y="20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10" y="40"/>
                  </a:lnTo>
                  <a:lnTo>
                    <a:pt x="0" y="47"/>
                  </a:lnTo>
                  <a:lnTo>
                    <a:pt x="10" y="5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89" name="Freeform 466"/>
            <p:cNvSpPr>
              <a:spLocks/>
            </p:cNvSpPr>
            <p:nvPr/>
          </p:nvSpPr>
          <p:spPr bwMode="auto">
            <a:xfrm>
              <a:off x="4319588" y="3362325"/>
              <a:ext cx="212725" cy="134938"/>
            </a:xfrm>
            <a:custGeom>
              <a:avLst/>
              <a:gdLst>
                <a:gd name="T0" fmla="*/ 125 w 134"/>
                <a:gd name="T1" fmla="*/ 85 h 85"/>
                <a:gd name="T2" fmla="*/ 134 w 134"/>
                <a:gd name="T3" fmla="*/ 77 h 85"/>
                <a:gd name="T4" fmla="*/ 134 w 134"/>
                <a:gd name="T5" fmla="*/ 77 h 85"/>
                <a:gd name="T6" fmla="*/ 128 w 134"/>
                <a:gd name="T7" fmla="*/ 72 h 85"/>
                <a:gd name="T8" fmla="*/ 122 w 134"/>
                <a:gd name="T9" fmla="*/ 68 h 85"/>
                <a:gd name="T10" fmla="*/ 116 w 134"/>
                <a:gd name="T11" fmla="*/ 65 h 85"/>
                <a:gd name="T12" fmla="*/ 110 w 134"/>
                <a:gd name="T13" fmla="*/ 62 h 85"/>
                <a:gd name="T14" fmla="*/ 112 w 134"/>
                <a:gd name="T15" fmla="*/ 51 h 85"/>
                <a:gd name="T16" fmla="*/ 53 w 134"/>
                <a:gd name="T17" fmla="*/ 33 h 85"/>
                <a:gd name="T18" fmla="*/ 45 w 134"/>
                <a:gd name="T19" fmla="*/ 15 h 85"/>
                <a:gd name="T20" fmla="*/ 45 w 134"/>
                <a:gd name="T21" fmla="*/ 15 h 85"/>
                <a:gd name="T22" fmla="*/ 44 w 134"/>
                <a:gd name="T23" fmla="*/ 12 h 85"/>
                <a:gd name="T24" fmla="*/ 41 w 134"/>
                <a:gd name="T25" fmla="*/ 9 h 85"/>
                <a:gd name="T26" fmla="*/ 38 w 134"/>
                <a:gd name="T27" fmla="*/ 7 h 85"/>
                <a:gd name="T28" fmla="*/ 35 w 134"/>
                <a:gd name="T29" fmla="*/ 5 h 85"/>
                <a:gd name="T30" fmla="*/ 35 w 134"/>
                <a:gd name="T31" fmla="*/ 5 h 85"/>
                <a:gd name="T32" fmla="*/ 34 w 134"/>
                <a:gd name="T33" fmla="*/ 3 h 85"/>
                <a:gd name="T34" fmla="*/ 32 w 134"/>
                <a:gd name="T35" fmla="*/ 2 h 85"/>
                <a:gd name="T36" fmla="*/ 30 w 134"/>
                <a:gd name="T37" fmla="*/ 1 h 85"/>
                <a:gd name="T38" fmla="*/ 28 w 134"/>
                <a:gd name="T39" fmla="*/ 0 h 85"/>
                <a:gd name="T40" fmla="*/ 0 w 134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" h="85">
                  <a:moveTo>
                    <a:pt x="125" y="85"/>
                  </a:moveTo>
                  <a:lnTo>
                    <a:pt x="134" y="77"/>
                  </a:lnTo>
                  <a:lnTo>
                    <a:pt x="134" y="77"/>
                  </a:lnTo>
                  <a:lnTo>
                    <a:pt x="128" y="72"/>
                  </a:lnTo>
                  <a:lnTo>
                    <a:pt x="122" y="68"/>
                  </a:lnTo>
                  <a:lnTo>
                    <a:pt x="116" y="65"/>
                  </a:lnTo>
                  <a:lnTo>
                    <a:pt x="110" y="62"/>
                  </a:lnTo>
                  <a:lnTo>
                    <a:pt x="112" y="51"/>
                  </a:lnTo>
                  <a:lnTo>
                    <a:pt x="53" y="33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4" y="12"/>
                  </a:lnTo>
                  <a:lnTo>
                    <a:pt x="41" y="9"/>
                  </a:lnTo>
                  <a:lnTo>
                    <a:pt x="38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0" name="Freeform 467"/>
            <p:cNvSpPr>
              <a:spLocks/>
            </p:cNvSpPr>
            <p:nvPr/>
          </p:nvSpPr>
          <p:spPr bwMode="auto">
            <a:xfrm>
              <a:off x="4291013" y="3559175"/>
              <a:ext cx="77788" cy="6350"/>
            </a:xfrm>
            <a:custGeom>
              <a:avLst/>
              <a:gdLst>
                <a:gd name="T0" fmla="*/ 1 w 49"/>
                <a:gd name="T1" fmla="*/ 0 h 4"/>
                <a:gd name="T2" fmla="*/ 1 w 49"/>
                <a:gd name="T3" fmla="*/ 0 h 4"/>
                <a:gd name="T4" fmla="*/ 0 w 49"/>
                <a:gd name="T5" fmla="*/ 4 h 4"/>
                <a:gd name="T6" fmla="*/ 49 w 49"/>
                <a:gd name="T7" fmla="*/ 4 h 4"/>
                <a:gd name="T8" fmla="*/ 49 w 49"/>
                <a:gd name="T9" fmla="*/ 4 h 4"/>
                <a:gd name="T10" fmla="*/ 49 w 4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1" name="Freeform 468"/>
            <p:cNvSpPr>
              <a:spLocks noEditPoints="1"/>
            </p:cNvSpPr>
            <p:nvPr/>
          </p:nvSpPr>
          <p:spPr bwMode="auto">
            <a:xfrm>
              <a:off x="4132263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7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0 w 92"/>
                <a:gd name="T11" fmla="*/ 57 h 94"/>
                <a:gd name="T12" fmla="*/ 7 w 92"/>
                <a:gd name="T13" fmla="*/ 73 h 94"/>
                <a:gd name="T14" fmla="*/ 19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3 w 92"/>
                <a:gd name="T21" fmla="*/ 89 h 94"/>
                <a:gd name="T22" fmla="*/ 79 w 92"/>
                <a:gd name="T23" fmla="*/ 79 h 94"/>
                <a:gd name="T24" fmla="*/ 88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4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39 w 92"/>
                <a:gd name="T41" fmla="*/ 63 h 94"/>
                <a:gd name="T42" fmla="*/ 33 w 92"/>
                <a:gd name="T43" fmla="*/ 59 h 94"/>
                <a:gd name="T44" fmla="*/ 29 w 92"/>
                <a:gd name="T45" fmla="*/ 53 h 94"/>
                <a:gd name="T46" fmla="*/ 28 w 92"/>
                <a:gd name="T47" fmla="*/ 46 h 94"/>
                <a:gd name="T48" fmla="*/ 28 w 92"/>
                <a:gd name="T49" fmla="*/ 43 h 94"/>
                <a:gd name="T50" fmla="*/ 31 w 92"/>
                <a:gd name="T51" fmla="*/ 37 h 94"/>
                <a:gd name="T52" fmla="*/ 36 w 92"/>
                <a:gd name="T53" fmla="*/ 32 h 94"/>
                <a:gd name="T54" fmla="*/ 42 w 92"/>
                <a:gd name="T55" fmla="*/ 30 h 94"/>
                <a:gd name="T56" fmla="*/ 46 w 92"/>
                <a:gd name="T57" fmla="*/ 30 h 94"/>
                <a:gd name="T58" fmla="*/ 52 w 92"/>
                <a:gd name="T59" fmla="*/ 31 h 94"/>
                <a:gd name="T60" fmla="*/ 58 w 92"/>
                <a:gd name="T61" fmla="*/ 34 h 94"/>
                <a:gd name="T62" fmla="*/ 61 w 92"/>
                <a:gd name="T63" fmla="*/ 40 h 94"/>
                <a:gd name="T64" fmla="*/ 63 w 92"/>
                <a:gd name="T65" fmla="*/ 46 h 94"/>
                <a:gd name="T66" fmla="*/ 62 w 92"/>
                <a:gd name="T67" fmla="*/ 50 h 94"/>
                <a:gd name="T68" fmla="*/ 60 w 92"/>
                <a:gd name="T69" fmla="*/ 57 h 94"/>
                <a:gd name="T70" fmla="*/ 55 w 92"/>
                <a:gd name="T71" fmla="*/ 62 h 94"/>
                <a:gd name="T72" fmla="*/ 49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7" y="4"/>
                  </a:lnTo>
                  <a:lnTo>
                    <a:pt x="19" y="8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3" y="65"/>
                  </a:lnTo>
                  <a:lnTo>
                    <a:pt x="7" y="73"/>
                  </a:lnTo>
                  <a:lnTo>
                    <a:pt x="13" y="79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3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4" y="73"/>
                  </a:lnTo>
                  <a:lnTo>
                    <a:pt x="88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9"/>
                  </a:lnTo>
                  <a:lnTo>
                    <a:pt x="84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3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2" y="64"/>
                  </a:lnTo>
                  <a:lnTo>
                    <a:pt x="39" y="63"/>
                  </a:lnTo>
                  <a:lnTo>
                    <a:pt x="36" y="62"/>
                  </a:lnTo>
                  <a:lnTo>
                    <a:pt x="33" y="59"/>
                  </a:lnTo>
                  <a:lnTo>
                    <a:pt x="31" y="57"/>
                  </a:lnTo>
                  <a:lnTo>
                    <a:pt x="29" y="53"/>
                  </a:lnTo>
                  <a:lnTo>
                    <a:pt x="28" y="50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3"/>
                  </a:lnTo>
                  <a:lnTo>
                    <a:pt x="29" y="40"/>
                  </a:lnTo>
                  <a:lnTo>
                    <a:pt x="31" y="37"/>
                  </a:lnTo>
                  <a:lnTo>
                    <a:pt x="33" y="34"/>
                  </a:lnTo>
                  <a:lnTo>
                    <a:pt x="36" y="32"/>
                  </a:lnTo>
                  <a:lnTo>
                    <a:pt x="39" y="31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9" y="30"/>
                  </a:lnTo>
                  <a:lnTo>
                    <a:pt x="52" y="31"/>
                  </a:lnTo>
                  <a:lnTo>
                    <a:pt x="55" y="32"/>
                  </a:lnTo>
                  <a:lnTo>
                    <a:pt x="58" y="34"/>
                  </a:lnTo>
                  <a:lnTo>
                    <a:pt x="60" y="37"/>
                  </a:lnTo>
                  <a:lnTo>
                    <a:pt x="61" y="40"/>
                  </a:lnTo>
                  <a:lnTo>
                    <a:pt x="62" y="43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2" y="50"/>
                  </a:lnTo>
                  <a:lnTo>
                    <a:pt x="61" y="53"/>
                  </a:lnTo>
                  <a:lnTo>
                    <a:pt x="60" y="57"/>
                  </a:lnTo>
                  <a:lnTo>
                    <a:pt x="58" y="59"/>
                  </a:lnTo>
                  <a:lnTo>
                    <a:pt x="55" y="62"/>
                  </a:lnTo>
                  <a:lnTo>
                    <a:pt x="52" y="63"/>
                  </a:lnTo>
                  <a:lnTo>
                    <a:pt x="49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2" name="Freeform 469"/>
            <p:cNvSpPr>
              <a:spLocks/>
            </p:cNvSpPr>
            <p:nvPr/>
          </p:nvSpPr>
          <p:spPr bwMode="auto">
            <a:xfrm>
              <a:off x="4324351" y="2786063"/>
              <a:ext cx="95250" cy="103188"/>
            </a:xfrm>
            <a:custGeom>
              <a:avLst/>
              <a:gdLst>
                <a:gd name="T0" fmla="*/ 60 w 60"/>
                <a:gd name="T1" fmla="*/ 50 h 65"/>
                <a:gd name="T2" fmla="*/ 60 w 60"/>
                <a:gd name="T3" fmla="*/ 50 h 65"/>
                <a:gd name="T4" fmla="*/ 54 w 60"/>
                <a:gd name="T5" fmla="*/ 56 h 65"/>
                <a:gd name="T6" fmla="*/ 48 w 60"/>
                <a:gd name="T7" fmla="*/ 60 h 65"/>
                <a:gd name="T8" fmla="*/ 40 w 60"/>
                <a:gd name="T9" fmla="*/ 64 h 65"/>
                <a:gd name="T10" fmla="*/ 32 w 60"/>
                <a:gd name="T11" fmla="*/ 65 h 65"/>
                <a:gd name="T12" fmla="*/ 32 w 60"/>
                <a:gd name="T13" fmla="*/ 65 h 65"/>
                <a:gd name="T14" fmla="*/ 26 w 60"/>
                <a:gd name="T15" fmla="*/ 65 h 65"/>
                <a:gd name="T16" fmla="*/ 19 w 60"/>
                <a:gd name="T17" fmla="*/ 63 h 65"/>
                <a:gd name="T18" fmla="*/ 14 w 60"/>
                <a:gd name="T19" fmla="*/ 59 h 65"/>
                <a:gd name="T20" fmla="*/ 9 w 60"/>
                <a:gd name="T21" fmla="*/ 55 h 65"/>
                <a:gd name="T22" fmla="*/ 5 w 60"/>
                <a:gd name="T23" fmla="*/ 50 h 65"/>
                <a:gd name="T24" fmla="*/ 2 w 60"/>
                <a:gd name="T25" fmla="*/ 45 h 65"/>
                <a:gd name="T26" fmla="*/ 0 w 60"/>
                <a:gd name="T27" fmla="*/ 39 h 65"/>
                <a:gd name="T28" fmla="*/ 0 w 60"/>
                <a:gd name="T29" fmla="*/ 33 h 65"/>
                <a:gd name="T30" fmla="*/ 0 w 60"/>
                <a:gd name="T31" fmla="*/ 33 h 65"/>
                <a:gd name="T32" fmla="*/ 0 w 60"/>
                <a:gd name="T33" fmla="*/ 26 h 65"/>
                <a:gd name="T34" fmla="*/ 2 w 60"/>
                <a:gd name="T35" fmla="*/ 19 h 65"/>
                <a:gd name="T36" fmla="*/ 5 w 60"/>
                <a:gd name="T37" fmla="*/ 14 h 65"/>
                <a:gd name="T38" fmla="*/ 9 w 60"/>
                <a:gd name="T39" fmla="*/ 9 h 65"/>
                <a:gd name="T40" fmla="*/ 14 w 60"/>
                <a:gd name="T41" fmla="*/ 5 h 65"/>
                <a:gd name="T42" fmla="*/ 19 w 60"/>
                <a:gd name="T43" fmla="*/ 2 h 65"/>
                <a:gd name="T44" fmla="*/ 26 w 60"/>
                <a:gd name="T45" fmla="*/ 0 h 65"/>
                <a:gd name="T46" fmla="*/ 32 w 60"/>
                <a:gd name="T47" fmla="*/ 0 h 65"/>
                <a:gd name="T48" fmla="*/ 32 w 60"/>
                <a:gd name="T49" fmla="*/ 0 h 65"/>
                <a:gd name="T50" fmla="*/ 39 w 60"/>
                <a:gd name="T51" fmla="*/ 1 h 65"/>
                <a:gd name="T52" fmla="*/ 45 w 60"/>
                <a:gd name="T53" fmla="*/ 2 h 65"/>
                <a:gd name="T54" fmla="*/ 51 w 60"/>
                <a:gd name="T55" fmla="*/ 6 h 65"/>
                <a:gd name="T56" fmla="*/ 55 w 60"/>
                <a:gd name="T5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5">
                  <a:moveTo>
                    <a:pt x="60" y="50"/>
                  </a:moveTo>
                  <a:lnTo>
                    <a:pt x="60" y="50"/>
                  </a:lnTo>
                  <a:lnTo>
                    <a:pt x="54" y="56"/>
                  </a:lnTo>
                  <a:lnTo>
                    <a:pt x="48" y="60"/>
                  </a:lnTo>
                  <a:lnTo>
                    <a:pt x="40" y="64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5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5" y="1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3" name="Freeform 470"/>
            <p:cNvSpPr>
              <a:spLocks/>
            </p:cNvSpPr>
            <p:nvPr/>
          </p:nvSpPr>
          <p:spPr bwMode="auto">
            <a:xfrm>
              <a:off x="4283076" y="2744788"/>
              <a:ext cx="180975" cy="184150"/>
            </a:xfrm>
            <a:custGeom>
              <a:avLst/>
              <a:gdLst>
                <a:gd name="T0" fmla="*/ 110 w 114"/>
                <a:gd name="T1" fmla="*/ 33 h 116"/>
                <a:gd name="T2" fmla="*/ 110 w 114"/>
                <a:gd name="T3" fmla="*/ 33 h 116"/>
                <a:gd name="T4" fmla="*/ 107 w 114"/>
                <a:gd name="T5" fmla="*/ 27 h 116"/>
                <a:gd name="T6" fmla="*/ 102 w 114"/>
                <a:gd name="T7" fmla="*/ 20 h 116"/>
                <a:gd name="T8" fmla="*/ 96 w 114"/>
                <a:gd name="T9" fmla="*/ 14 h 116"/>
                <a:gd name="T10" fmla="*/ 90 w 114"/>
                <a:gd name="T11" fmla="*/ 9 h 116"/>
                <a:gd name="T12" fmla="*/ 82 w 114"/>
                <a:gd name="T13" fmla="*/ 5 h 116"/>
                <a:gd name="T14" fmla="*/ 75 w 114"/>
                <a:gd name="T15" fmla="*/ 2 h 116"/>
                <a:gd name="T16" fmla="*/ 67 w 114"/>
                <a:gd name="T17" fmla="*/ 1 h 116"/>
                <a:gd name="T18" fmla="*/ 58 w 114"/>
                <a:gd name="T19" fmla="*/ 0 h 116"/>
                <a:gd name="T20" fmla="*/ 58 w 114"/>
                <a:gd name="T21" fmla="*/ 0 h 116"/>
                <a:gd name="T22" fmla="*/ 46 w 114"/>
                <a:gd name="T23" fmla="*/ 1 h 116"/>
                <a:gd name="T24" fmla="*/ 35 w 114"/>
                <a:gd name="T25" fmla="*/ 5 h 116"/>
                <a:gd name="T26" fmla="*/ 26 w 114"/>
                <a:gd name="T27" fmla="*/ 10 h 116"/>
                <a:gd name="T28" fmla="*/ 18 w 114"/>
                <a:gd name="T29" fmla="*/ 18 h 116"/>
                <a:gd name="T30" fmla="*/ 10 w 114"/>
                <a:gd name="T31" fmla="*/ 26 h 116"/>
                <a:gd name="T32" fmla="*/ 4 w 114"/>
                <a:gd name="T33" fmla="*/ 36 h 116"/>
                <a:gd name="T34" fmla="*/ 1 w 114"/>
                <a:gd name="T35" fmla="*/ 46 h 116"/>
                <a:gd name="T36" fmla="*/ 0 w 114"/>
                <a:gd name="T37" fmla="*/ 59 h 116"/>
                <a:gd name="T38" fmla="*/ 0 w 114"/>
                <a:gd name="T39" fmla="*/ 59 h 116"/>
                <a:gd name="T40" fmla="*/ 1 w 114"/>
                <a:gd name="T41" fmla="*/ 70 h 116"/>
                <a:gd name="T42" fmla="*/ 4 w 114"/>
                <a:gd name="T43" fmla="*/ 81 h 116"/>
                <a:gd name="T44" fmla="*/ 10 w 114"/>
                <a:gd name="T45" fmla="*/ 91 h 116"/>
                <a:gd name="T46" fmla="*/ 18 w 114"/>
                <a:gd name="T47" fmla="*/ 99 h 116"/>
                <a:gd name="T48" fmla="*/ 26 w 114"/>
                <a:gd name="T49" fmla="*/ 106 h 116"/>
                <a:gd name="T50" fmla="*/ 35 w 114"/>
                <a:gd name="T51" fmla="*/ 112 h 116"/>
                <a:gd name="T52" fmla="*/ 46 w 114"/>
                <a:gd name="T53" fmla="*/ 115 h 116"/>
                <a:gd name="T54" fmla="*/ 58 w 114"/>
                <a:gd name="T55" fmla="*/ 116 h 116"/>
                <a:gd name="T56" fmla="*/ 58 w 114"/>
                <a:gd name="T57" fmla="*/ 116 h 116"/>
                <a:gd name="T58" fmla="*/ 68 w 114"/>
                <a:gd name="T59" fmla="*/ 115 h 116"/>
                <a:gd name="T60" fmla="*/ 77 w 114"/>
                <a:gd name="T61" fmla="*/ 113 h 116"/>
                <a:gd name="T62" fmla="*/ 86 w 114"/>
                <a:gd name="T63" fmla="*/ 109 h 116"/>
                <a:gd name="T64" fmla="*/ 94 w 114"/>
                <a:gd name="T65" fmla="*/ 104 h 116"/>
                <a:gd name="T66" fmla="*/ 100 w 114"/>
                <a:gd name="T67" fmla="*/ 98 h 116"/>
                <a:gd name="T68" fmla="*/ 106 w 114"/>
                <a:gd name="T69" fmla="*/ 92 h 116"/>
                <a:gd name="T70" fmla="*/ 110 w 114"/>
                <a:gd name="T71" fmla="*/ 83 h 116"/>
                <a:gd name="T72" fmla="*/ 114 w 114"/>
                <a:gd name="T73" fmla="*/ 7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116">
                  <a:moveTo>
                    <a:pt x="110" y="33"/>
                  </a:moveTo>
                  <a:lnTo>
                    <a:pt x="110" y="33"/>
                  </a:lnTo>
                  <a:lnTo>
                    <a:pt x="107" y="27"/>
                  </a:lnTo>
                  <a:lnTo>
                    <a:pt x="102" y="20"/>
                  </a:lnTo>
                  <a:lnTo>
                    <a:pt x="96" y="14"/>
                  </a:lnTo>
                  <a:lnTo>
                    <a:pt x="90" y="9"/>
                  </a:lnTo>
                  <a:lnTo>
                    <a:pt x="82" y="5"/>
                  </a:lnTo>
                  <a:lnTo>
                    <a:pt x="75" y="2"/>
                  </a:lnTo>
                  <a:lnTo>
                    <a:pt x="67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6" y="1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8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1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70"/>
                  </a:lnTo>
                  <a:lnTo>
                    <a:pt x="4" y="81"/>
                  </a:lnTo>
                  <a:lnTo>
                    <a:pt x="10" y="91"/>
                  </a:lnTo>
                  <a:lnTo>
                    <a:pt x="18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6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8" y="115"/>
                  </a:lnTo>
                  <a:lnTo>
                    <a:pt x="77" y="113"/>
                  </a:lnTo>
                  <a:lnTo>
                    <a:pt x="86" y="109"/>
                  </a:lnTo>
                  <a:lnTo>
                    <a:pt x="94" y="104"/>
                  </a:lnTo>
                  <a:lnTo>
                    <a:pt x="100" y="98"/>
                  </a:lnTo>
                  <a:lnTo>
                    <a:pt x="106" y="92"/>
                  </a:lnTo>
                  <a:lnTo>
                    <a:pt x="110" y="83"/>
                  </a:lnTo>
                  <a:lnTo>
                    <a:pt x="114" y="7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4" name="Freeform 471"/>
            <p:cNvSpPr>
              <a:spLocks/>
            </p:cNvSpPr>
            <p:nvPr/>
          </p:nvSpPr>
          <p:spPr bwMode="auto">
            <a:xfrm>
              <a:off x="4625976" y="2789238"/>
              <a:ext cx="104775" cy="100013"/>
            </a:xfrm>
            <a:custGeom>
              <a:avLst/>
              <a:gdLst>
                <a:gd name="T0" fmla="*/ 44 w 66"/>
                <a:gd name="T1" fmla="*/ 0 h 63"/>
                <a:gd name="T2" fmla="*/ 44 w 66"/>
                <a:gd name="T3" fmla="*/ 0 h 63"/>
                <a:gd name="T4" fmla="*/ 49 w 66"/>
                <a:gd name="T5" fmla="*/ 2 h 63"/>
                <a:gd name="T6" fmla="*/ 53 w 66"/>
                <a:gd name="T7" fmla="*/ 4 h 63"/>
                <a:gd name="T8" fmla="*/ 57 w 66"/>
                <a:gd name="T9" fmla="*/ 7 h 63"/>
                <a:gd name="T10" fmla="*/ 60 w 66"/>
                <a:gd name="T11" fmla="*/ 11 h 63"/>
                <a:gd name="T12" fmla="*/ 62 w 66"/>
                <a:gd name="T13" fmla="*/ 15 h 63"/>
                <a:gd name="T14" fmla="*/ 64 w 66"/>
                <a:gd name="T15" fmla="*/ 20 h 63"/>
                <a:gd name="T16" fmla="*/ 65 w 66"/>
                <a:gd name="T17" fmla="*/ 25 h 63"/>
                <a:gd name="T18" fmla="*/ 66 w 66"/>
                <a:gd name="T19" fmla="*/ 31 h 63"/>
                <a:gd name="T20" fmla="*/ 66 w 66"/>
                <a:gd name="T21" fmla="*/ 31 h 63"/>
                <a:gd name="T22" fmla="*/ 65 w 66"/>
                <a:gd name="T23" fmla="*/ 37 h 63"/>
                <a:gd name="T24" fmla="*/ 63 w 66"/>
                <a:gd name="T25" fmla="*/ 43 h 63"/>
                <a:gd name="T26" fmla="*/ 60 w 66"/>
                <a:gd name="T27" fmla="*/ 48 h 63"/>
                <a:gd name="T28" fmla="*/ 57 w 66"/>
                <a:gd name="T29" fmla="*/ 53 h 63"/>
                <a:gd name="T30" fmla="*/ 52 w 66"/>
                <a:gd name="T31" fmla="*/ 57 h 63"/>
                <a:gd name="T32" fmla="*/ 45 w 66"/>
                <a:gd name="T33" fmla="*/ 61 h 63"/>
                <a:gd name="T34" fmla="*/ 39 w 66"/>
                <a:gd name="T35" fmla="*/ 63 h 63"/>
                <a:gd name="T36" fmla="*/ 33 w 66"/>
                <a:gd name="T37" fmla="*/ 63 h 63"/>
                <a:gd name="T38" fmla="*/ 33 w 66"/>
                <a:gd name="T39" fmla="*/ 63 h 63"/>
                <a:gd name="T40" fmla="*/ 27 w 66"/>
                <a:gd name="T41" fmla="*/ 63 h 63"/>
                <a:gd name="T42" fmla="*/ 21 w 66"/>
                <a:gd name="T43" fmla="*/ 61 h 63"/>
                <a:gd name="T44" fmla="*/ 15 w 66"/>
                <a:gd name="T45" fmla="*/ 57 h 63"/>
                <a:gd name="T46" fmla="*/ 10 w 66"/>
                <a:gd name="T47" fmla="*/ 53 h 63"/>
                <a:gd name="T48" fmla="*/ 6 w 66"/>
                <a:gd name="T49" fmla="*/ 48 h 63"/>
                <a:gd name="T50" fmla="*/ 3 w 66"/>
                <a:gd name="T51" fmla="*/ 43 h 63"/>
                <a:gd name="T52" fmla="*/ 1 w 66"/>
                <a:gd name="T53" fmla="*/ 37 h 63"/>
                <a:gd name="T54" fmla="*/ 0 w 66"/>
                <a:gd name="T55" fmla="*/ 31 h 63"/>
                <a:gd name="T56" fmla="*/ 0 w 66"/>
                <a:gd name="T57" fmla="*/ 31 h 63"/>
                <a:gd name="T58" fmla="*/ 1 w 66"/>
                <a:gd name="T59" fmla="*/ 26 h 63"/>
                <a:gd name="T60" fmla="*/ 2 w 66"/>
                <a:gd name="T61" fmla="*/ 21 h 63"/>
                <a:gd name="T62" fmla="*/ 5 w 66"/>
                <a:gd name="T63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63">
                  <a:moveTo>
                    <a:pt x="44" y="0"/>
                  </a:moveTo>
                  <a:lnTo>
                    <a:pt x="44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7"/>
                  </a:lnTo>
                  <a:lnTo>
                    <a:pt x="60" y="11"/>
                  </a:lnTo>
                  <a:lnTo>
                    <a:pt x="62" y="15"/>
                  </a:lnTo>
                  <a:lnTo>
                    <a:pt x="64" y="20"/>
                  </a:lnTo>
                  <a:lnTo>
                    <a:pt x="65" y="25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5" y="37"/>
                  </a:lnTo>
                  <a:lnTo>
                    <a:pt x="63" y="43"/>
                  </a:lnTo>
                  <a:lnTo>
                    <a:pt x="60" y="48"/>
                  </a:lnTo>
                  <a:lnTo>
                    <a:pt x="57" y="53"/>
                  </a:lnTo>
                  <a:lnTo>
                    <a:pt x="52" y="57"/>
                  </a:lnTo>
                  <a:lnTo>
                    <a:pt x="45" y="61"/>
                  </a:lnTo>
                  <a:lnTo>
                    <a:pt x="39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27" y="63"/>
                  </a:lnTo>
                  <a:lnTo>
                    <a:pt x="21" y="61"/>
                  </a:lnTo>
                  <a:lnTo>
                    <a:pt x="15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3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3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5" name="Freeform 472"/>
            <p:cNvSpPr>
              <a:spLocks/>
            </p:cNvSpPr>
            <p:nvPr/>
          </p:nvSpPr>
          <p:spPr bwMode="auto">
            <a:xfrm>
              <a:off x="4586288" y="2744788"/>
              <a:ext cx="185738" cy="184150"/>
            </a:xfrm>
            <a:custGeom>
              <a:avLst/>
              <a:gdLst>
                <a:gd name="T0" fmla="*/ 21 w 117"/>
                <a:gd name="T1" fmla="*/ 13 h 116"/>
                <a:gd name="T2" fmla="*/ 21 w 117"/>
                <a:gd name="T3" fmla="*/ 13 h 116"/>
                <a:gd name="T4" fmla="*/ 17 w 117"/>
                <a:gd name="T5" fmla="*/ 18 h 116"/>
                <a:gd name="T6" fmla="*/ 17 w 117"/>
                <a:gd name="T7" fmla="*/ 18 h 116"/>
                <a:gd name="T8" fmla="*/ 10 w 117"/>
                <a:gd name="T9" fmla="*/ 26 h 116"/>
                <a:gd name="T10" fmla="*/ 5 w 117"/>
                <a:gd name="T11" fmla="*/ 36 h 116"/>
                <a:gd name="T12" fmla="*/ 2 w 117"/>
                <a:gd name="T13" fmla="*/ 46 h 116"/>
                <a:gd name="T14" fmla="*/ 0 w 117"/>
                <a:gd name="T15" fmla="*/ 59 h 116"/>
                <a:gd name="T16" fmla="*/ 0 w 117"/>
                <a:gd name="T17" fmla="*/ 59 h 116"/>
                <a:gd name="T18" fmla="*/ 2 w 117"/>
                <a:gd name="T19" fmla="*/ 70 h 116"/>
                <a:gd name="T20" fmla="*/ 5 w 117"/>
                <a:gd name="T21" fmla="*/ 81 h 116"/>
                <a:gd name="T22" fmla="*/ 10 w 117"/>
                <a:gd name="T23" fmla="*/ 91 h 116"/>
                <a:gd name="T24" fmla="*/ 17 w 117"/>
                <a:gd name="T25" fmla="*/ 99 h 116"/>
                <a:gd name="T26" fmla="*/ 17 w 117"/>
                <a:gd name="T27" fmla="*/ 99 h 116"/>
                <a:gd name="T28" fmla="*/ 26 w 117"/>
                <a:gd name="T29" fmla="*/ 106 h 116"/>
                <a:gd name="T30" fmla="*/ 35 w 117"/>
                <a:gd name="T31" fmla="*/ 112 h 116"/>
                <a:gd name="T32" fmla="*/ 47 w 117"/>
                <a:gd name="T33" fmla="*/ 115 h 116"/>
                <a:gd name="T34" fmla="*/ 58 w 117"/>
                <a:gd name="T35" fmla="*/ 116 h 116"/>
                <a:gd name="T36" fmla="*/ 58 w 117"/>
                <a:gd name="T37" fmla="*/ 116 h 116"/>
                <a:gd name="T38" fmla="*/ 69 w 117"/>
                <a:gd name="T39" fmla="*/ 115 h 116"/>
                <a:gd name="T40" fmla="*/ 81 w 117"/>
                <a:gd name="T41" fmla="*/ 112 h 116"/>
                <a:gd name="T42" fmla="*/ 91 w 117"/>
                <a:gd name="T43" fmla="*/ 106 h 116"/>
                <a:gd name="T44" fmla="*/ 99 w 117"/>
                <a:gd name="T45" fmla="*/ 99 h 116"/>
                <a:gd name="T46" fmla="*/ 99 w 117"/>
                <a:gd name="T47" fmla="*/ 99 h 116"/>
                <a:gd name="T48" fmla="*/ 106 w 117"/>
                <a:gd name="T49" fmla="*/ 91 h 116"/>
                <a:gd name="T50" fmla="*/ 112 w 117"/>
                <a:gd name="T51" fmla="*/ 81 h 116"/>
                <a:gd name="T52" fmla="*/ 115 w 117"/>
                <a:gd name="T53" fmla="*/ 70 h 116"/>
                <a:gd name="T54" fmla="*/ 117 w 117"/>
                <a:gd name="T55" fmla="*/ 59 h 116"/>
                <a:gd name="T56" fmla="*/ 117 w 117"/>
                <a:gd name="T57" fmla="*/ 59 h 116"/>
                <a:gd name="T58" fmla="*/ 115 w 117"/>
                <a:gd name="T59" fmla="*/ 46 h 116"/>
                <a:gd name="T60" fmla="*/ 112 w 117"/>
                <a:gd name="T61" fmla="*/ 36 h 116"/>
                <a:gd name="T62" fmla="*/ 106 w 117"/>
                <a:gd name="T63" fmla="*/ 26 h 116"/>
                <a:gd name="T64" fmla="*/ 99 w 117"/>
                <a:gd name="T65" fmla="*/ 18 h 116"/>
                <a:gd name="T66" fmla="*/ 99 w 117"/>
                <a:gd name="T67" fmla="*/ 18 h 116"/>
                <a:gd name="T68" fmla="*/ 91 w 117"/>
                <a:gd name="T69" fmla="*/ 10 h 116"/>
                <a:gd name="T70" fmla="*/ 82 w 117"/>
                <a:gd name="T71" fmla="*/ 5 h 116"/>
                <a:gd name="T72" fmla="*/ 70 w 117"/>
                <a:gd name="T73" fmla="*/ 1 h 116"/>
                <a:gd name="T74" fmla="*/ 59 w 117"/>
                <a:gd name="T7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" h="116">
                  <a:moveTo>
                    <a:pt x="21" y="13"/>
                  </a:moveTo>
                  <a:lnTo>
                    <a:pt x="21" y="1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0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70"/>
                  </a:lnTo>
                  <a:lnTo>
                    <a:pt x="5" y="81"/>
                  </a:lnTo>
                  <a:lnTo>
                    <a:pt x="10" y="91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7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9" y="115"/>
                  </a:lnTo>
                  <a:lnTo>
                    <a:pt x="81" y="112"/>
                  </a:lnTo>
                  <a:lnTo>
                    <a:pt x="91" y="106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06" y="91"/>
                  </a:lnTo>
                  <a:lnTo>
                    <a:pt x="112" y="81"/>
                  </a:lnTo>
                  <a:lnTo>
                    <a:pt x="115" y="70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5" y="46"/>
                  </a:lnTo>
                  <a:lnTo>
                    <a:pt x="112" y="36"/>
                  </a:lnTo>
                  <a:lnTo>
                    <a:pt x="106" y="26"/>
                  </a:lnTo>
                  <a:lnTo>
                    <a:pt x="99" y="18"/>
                  </a:lnTo>
                  <a:lnTo>
                    <a:pt x="99" y="18"/>
                  </a:lnTo>
                  <a:lnTo>
                    <a:pt x="91" y="10"/>
                  </a:lnTo>
                  <a:lnTo>
                    <a:pt x="82" y="5"/>
                  </a:lnTo>
                  <a:lnTo>
                    <a:pt x="70" y="1"/>
                  </a:lnTo>
                  <a:lnTo>
                    <a:pt x="59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6" name="Freeform 473"/>
            <p:cNvSpPr>
              <a:spLocks/>
            </p:cNvSpPr>
            <p:nvPr/>
          </p:nvSpPr>
          <p:spPr bwMode="auto">
            <a:xfrm>
              <a:off x="4327526" y="2714625"/>
              <a:ext cx="365125" cy="138113"/>
            </a:xfrm>
            <a:custGeom>
              <a:avLst/>
              <a:gdLst>
                <a:gd name="T0" fmla="*/ 0 w 230"/>
                <a:gd name="T1" fmla="*/ 6 h 87"/>
                <a:gd name="T2" fmla="*/ 0 w 230"/>
                <a:gd name="T3" fmla="*/ 6 h 87"/>
                <a:gd name="T4" fmla="*/ 7 w 230"/>
                <a:gd name="T5" fmla="*/ 4 h 87"/>
                <a:gd name="T6" fmla="*/ 14 w 230"/>
                <a:gd name="T7" fmla="*/ 2 h 87"/>
                <a:gd name="T8" fmla="*/ 22 w 230"/>
                <a:gd name="T9" fmla="*/ 1 h 87"/>
                <a:gd name="T10" fmla="*/ 29 w 230"/>
                <a:gd name="T11" fmla="*/ 0 h 87"/>
                <a:gd name="T12" fmla="*/ 37 w 230"/>
                <a:gd name="T13" fmla="*/ 1 h 87"/>
                <a:gd name="T14" fmla="*/ 44 w 230"/>
                <a:gd name="T15" fmla="*/ 2 h 87"/>
                <a:gd name="T16" fmla="*/ 51 w 230"/>
                <a:gd name="T17" fmla="*/ 4 h 87"/>
                <a:gd name="T18" fmla="*/ 59 w 230"/>
                <a:gd name="T19" fmla="*/ 6 h 87"/>
                <a:gd name="T20" fmla="*/ 59 w 230"/>
                <a:gd name="T21" fmla="*/ 6 h 87"/>
                <a:gd name="T22" fmla="*/ 65 w 230"/>
                <a:gd name="T23" fmla="*/ 9 h 87"/>
                <a:gd name="T24" fmla="*/ 72 w 230"/>
                <a:gd name="T25" fmla="*/ 13 h 87"/>
                <a:gd name="T26" fmla="*/ 77 w 230"/>
                <a:gd name="T27" fmla="*/ 17 h 87"/>
                <a:gd name="T28" fmla="*/ 83 w 230"/>
                <a:gd name="T29" fmla="*/ 22 h 87"/>
                <a:gd name="T30" fmla="*/ 83 w 230"/>
                <a:gd name="T31" fmla="*/ 22 h 87"/>
                <a:gd name="T32" fmla="*/ 89 w 230"/>
                <a:gd name="T33" fmla="*/ 29 h 87"/>
                <a:gd name="T34" fmla="*/ 101 w 230"/>
                <a:gd name="T35" fmla="*/ 62 h 87"/>
                <a:gd name="T36" fmla="*/ 30 w 230"/>
                <a:gd name="T37" fmla="*/ 67 h 87"/>
                <a:gd name="T38" fmla="*/ 30 w 230"/>
                <a:gd name="T39" fmla="*/ 67 h 87"/>
                <a:gd name="T40" fmla="*/ 26 w 230"/>
                <a:gd name="T41" fmla="*/ 68 h 87"/>
                <a:gd name="T42" fmla="*/ 23 w 230"/>
                <a:gd name="T43" fmla="*/ 72 h 87"/>
                <a:gd name="T44" fmla="*/ 22 w 230"/>
                <a:gd name="T45" fmla="*/ 75 h 87"/>
                <a:gd name="T46" fmla="*/ 21 w 230"/>
                <a:gd name="T47" fmla="*/ 78 h 87"/>
                <a:gd name="T48" fmla="*/ 21 w 230"/>
                <a:gd name="T49" fmla="*/ 78 h 87"/>
                <a:gd name="T50" fmla="*/ 22 w 230"/>
                <a:gd name="T51" fmla="*/ 82 h 87"/>
                <a:gd name="T52" fmla="*/ 24 w 230"/>
                <a:gd name="T53" fmla="*/ 84 h 87"/>
                <a:gd name="T54" fmla="*/ 27 w 230"/>
                <a:gd name="T55" fmla="*/ 86 h 87"/>
                <a:gd name="T56" fmla="*/ 30 w 230"/>
                <a:gd name="T57" fmla="*/ 87 h 87"/>
                <a:gd name="T58" fmla="*/ 30 w 230"/>
                <a:gd name="T59" fmla="*/ 87 h 87"/>
                <a:gd name="T60" fmla="*/ 31 w 230"/>
                <a:gd name="T61" fmla="*/ 87 h 87"/>
                <a:gd name="T62" fmla="*/ 113 w 230"/>
                <a:gd name="T63" fmla="*/ 80 h 87"/>
                <a:gd name="T64" fmla="*/ 113 w 230"/>
                <a:gd name="T65" fmla="*/ 80 h 87"/>
                <a:gd name="T66" fmla="*/ 125 w 230"/>
                <a:gd name="T67" fmla="*/ 77 h 87"/>
                <a:gd name="T68" fmla="*/ 131 w 230"/>
                <a:gd name="T69" fmla="*/ 75 h 87"/>
                <a:gd name="T70" fmla="*/ 135 w 230"/>
                <a:gd name="T71" fmla="*/ 72 h 87"/>
                <a:gd name="T72" fmla="*/ 139 w 230"/>
                <a:gd name="T73" fmla="*/ 67 h 87"/>
                <a:gd name="T74" fmla="*/ 143 w 230"/>
                <a:gd name="T75" fmla="*/ 62 h 87"/>
                <a:gd name="T76" fmla="*/ 147 w 230"/>
                <a:gd name="T77" fmla="*/ 55 h 87"/>
                <a:gd name="T78" fmla="*/ 151 w 230"/>
                <a:gd name="T79" fmla="*/ 46 h 87"/>
                <a:gd name="T80" fmla="*/ 151 w 230"/>
                <a:gd name="T81" fmla="*/ 46 h 87"/>
                <a:gd name="T82" fmla="*/ 154 w 230"/>
                <a:gd name="T83" fmla="*/ 40 h 87"/>
                <a:gd name="T84" fmla="*/ 157 w 230"/>
                <a:gd name="T85" fmla="*/ 33 h 87"/>
                <a:gd name="T86" fmla="*/ 162 w 230"/>
                <a:gd name="T87" fmla="*/ 27 h 87"/>
                <a:gd name="T88" fmla="*/ 167 w 230"/>
                <a:gd name="T89" fmla="*/ 22 h 87"/>
                <a:gd name="T90" fmla="*/ 167 w 230"/>
                <a:gd name="T91" fmla="*/ 22 h 87"/>
                <a:gd name="T92" fmla="*/ 177 w 230"/>
                <a:gd name="T93" fmla="*/ 14 h 87"/>
                <a:gd name="T94" fmla="*/ 187 w 230"/>
                <a:gd name="T95" fmla="*/ 8 h 87"/>
                <a:gd name="T96" fmla="*/ 212 w 230"/>
                <a:gd name="T97" fmla="*/ 81 h 87"/>
                <a:gd name="T98" fmla="*/ 212 w 230"/>
                <a:gd name="T99" fmla="*/ 81 h 87"/>
                <a:gd name="T100" fmla="*/ 214 w 230"/>
                <a:gd name="T101" fmla="*/ 83 h 87"/>
                <a:gd name="T102" fmla="*/ 216 w 230"/>
                <a:gd name="T103" fmla="*/ 85 h 87"/>
                <a:gd name="T104" fmla="*/ 218 w 230"/>
                <a:gd name="T105" fmla="*/ 86 h 87"/>
                <a:gd name="T106" fmla="*/ 221 w 230"/>
                <a:gd name="T107" fmla="*/ 87 h 87"/>
                <a:gd name="T108" fmla="*/ 221 w 230"/>
                <a:gd name="T109" fmla="*/ 87 h 87"/>
                <a:gd name="T110" fmla="*/ 224 w 230"/>
                <a:gd name="T111" fmla="*/ 86 h 87"/>
                <a:gd name="T112" fmla="*/ 224 w 230"/>
                <a:gd name="T113" fmla="*/ 86 h 87"/>
                <a:gd name="T114" fmla="*/ 227 w 230"/>
                <a:gd name="T115" fmla="*/ 84 h 87"/>
                <a:gd name="T116" fmla="*/ 229 w 230"/>
                <a:gd name="T117" fmla="*/ 82 h 87"/>
                <a:gd name="T118" fmla="*/ 230 w 230"/>
                <a:gd name="T119" fmla="*/ 78 h 87"/>
                <a:gd name="T120" fmla="*/ 230 w 230"/>
                <a:gd name="T121" fmla="*/ 74 h 87"/>
                <a:gd name="T122" fmla="*/ 205 w 230"/>
                <a:gd name="T123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" h="87">
                  <a:moveTo>
                    <a:pt x="0" y="6"/>
                  </a:moveTo>
                  <a:lnTo>
                    <a:pt x="0" y="6"/>
                  </a:lnTo>
                  <a:lnTo>
                    <a:pt x="7" y="4"/>
                  </a:lnTo>
                  <a:lnTo>
                    <a:pt x="14" y="2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1"/>
                  </a:lnTo>
                  <a:lnTo>
                    <a:pt x="44" y="2"/>
                  </a:lnTo>
                  <a:lnTo>
                    <a:pt x="51" y="4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5" y="9"/>
                  </a:lnTo>
                  <a:lnTo>
                    <a:pt x="72" y="13"/>
                  </a:lnTo>
                  <a:lnTo>
                    <a:pt x="77" y="17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9" y="29"/>
                  </a:lnTo>
                  <a:lnTo>
                    <a:pt x="101" y="62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8"/>
                  </a:lnTo>
                  <a:lnTo>
                    <a:pt x="23" y="72"/>
                  </a:lnTo>
                  <a:lnTo>
                    <a:pt x="22" y="75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2" y="82"/>
                  </a:lnTo>
                  <a:lnTo>
                    <a:pt x="24" y="84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1" y="87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125" y="77"/>
                  </a:lnTo>
                  <a:lnTo>
                    <a:pt x="131" y="75"/>
                  </a:lnTo>
                  <a:lnTo>
                    <a:pt x="135" y="72"/>
                  </a:lnTo>
                  <a:lnTo>
                    <a:pt x="139" y="67"/>
                  </a:lnTo>
                  <a:lnTo>
                    <a:pt x="143" y="62"/>
                  </a:lnTo>
                  <a:lnTo>
                    <a:pt x="147" y="55"/>
                  </a:lnTo>
                  <a:lnTo>
                    <a:pt x="151" y="46"/>
                  </a:lnTo>
                  <a:lnTo>
                    <a:pt x="151" y="46"/>
                  </a:lnTo>
                  <a:lnTo>
                    <a:pt x="154" y="40"/>
                  </a:lnTo>
                  <a:lnTo>
                    <a:pt x="157" y="33"/>
                  </a:lnTo>
                  <a:lnTo>
                    <a:pt x="162" y="27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77" y="14"/>
                  </a:lnTo>
                  <a:lnTo>
                    <a:pt x="187" y="8"/>
                  </a:lnTo>
                  <a:lnTo>
                    <a:pt x="212" y="81"/>
                  </a:lnTo>
                  <a:lnTo>
                    <a:pt x="212" y="81"/>
                  </a:lnTo>
                  <a:lnTo>
                    <a:pt x="214" y="83"/>
                  </a:lnTo>
                  <a:lnTo>
                    <a:pt x="216" y="85"/>
                  </a:lnTo>
                  <a:lnTo>
                    <a:pt x="218" y="86"/>
                  </a:lnTo>
                  <a:lnTo>
                    <a:pt x="221" y="87"/>
                  </a:lnTo>
                  <a:lnTo>
                    <a:pt x="221" y="87"/>
                  </a:lnTo>
                  <a:lnTo>
                    <a:pt x="224" y="86"/>
                  </a:lnTo>
                  <a:lnTo>
                    <a:pt x="224" y="86"/>
                  </a:lnTo>
                  <a:lnTo>
                    <a:pt x="227" y="84"/>
                  </a:lnTo>
                  <a:lnTo>
                    <a:pt x="229" y="82"/>
                  </a:lnTo>
                  <a:lnTo>
                    <a:pt x="230" y="78"/>
                  </a:lnTo>
                  <a:lnTo>
                    <a:pt x="230" y="74"/>
                  </a:lnTo>
                  <a:lnTo>
                    <a:pt x="205" y="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7" name="Freeform 474"/>
            <p:cNvSpPr>
              <a:spLocks/>
            </p:cNvSpPr>
            <p:nvPr/>
          </p:nvSpPr>
          <p:spPr bwMode="auto">
            <a:xfrm>
              <a:off x="4322763" y="2589213"/>
              <a:ext cx="407988" cy="120650"/>
            </a:xfrm>
            <a:custGeom>
              <a:avLst/>
              <a:gdLst>
                <a:gd name="T0" fmla="*/ 257 w 257"/>
                <a:gd name="T1" fmla="*/ 76 h 76"/>
                <a:gd name="T2" fmla="*/ 241 w 257"/>
                <a:gd name="T3" fmla="*/ 71 h 76"/>
                <a:gd name="T4" fmla="*/ 224 w 257"/>
                <a:gd name="T5" fmla="*/ 69 h 76"/>
                <a:gd name="T6" fmla="*/ 214 w 257"/>
                <a:gd name="T7" fmla="*/ 70 h 76"/>
                <a:gd name="T8" fmla="*/ 190 w 257"/>
                <a:gd name="T9" fmla="*/ 31 h 76"/>
                <a:gd name="T10" fmla="*/ 189 w 257"/>
                <a:gd name="T11" fmla="*/ 29 h 76"/>
                <a:gd name="T12" fmla="*/ 183 w 257"/>
                <a:gd name="T13" fmla="*/ 25 h 76"/>
                <a:gd name="T14" fmla="*/ 181 w 257"/>
                <a:gd name="T15" fmla="*/ 19 h 76"/>
                <a:gd name="T16" fmla="*/ 175 w 257"/>
                <a:gd name="T17" fmla="*/ 12 h 76"/>
                <a:gd name="T18" fmla="*/ 166 w 257"/>
                <a:gd name="T19" fmla="*/ 7 h 76"/>
                <a:gd name="T20" fmla="*/ 165 w 257"/>
                <a:gd name="T21" fmla="*/ 4 h 76"/>
                <a:gd name="T22" fmla="*/ 161 w 257"/>
                <a:gd name="T23" fmla="*/ 1 h 76"/>
                <a:gd name="T24" fmla="*/ 136 w 257"/>
                <a:gd name="T25" fmla="*/ 0 h 76"/>
                <a:gd name="T26" fmla="*/ 133 w 257"/>
                <a:gd name="T27" fmla="*/ 1 h 76"/>
                <a:gd name="T28" fmla="*/ 127 w 257"/>
                <a:gd name="T29" fmla="*/ 6 h 76"/>
                <a:gd name="T30" fmla="*/ 126 w 257"/>
                <a:gd name="T31" fmla="*/ 10 h 76"/>
                <a:gd name="T32" fmla="*/ 129 w 257"/>
                <a:gd name="T33" fmla="*/ 16 h 76"/>
                <a:gd name="T34" fmla="*/ 136 w 257"/>
                <a:gd name="T35" fmla="*/ 18 h 76"/>
                <a:gd name="T36" fmla="*/ 158 w 257"/>
                <a:gd name="T37" fmla="*/ 18 h 76"/>
                <a:gd name="T38" fmla="*/ 164 w 257"/>
                <a:gd name="T39" fmla="*/ 15 h 76"/>
                <a:gd name="T40" fmla="*/ 170 w 257"/>
                <a:gd name="T41" fmla="*/ 19 h 76"/>
                <a:gd name="T42" fmla="*/ 175 w 257"/>
                <a:gd name="T43" fmla="*/ 27 h 76"/>
                <a:gd name="T44" fmla="*/ 173 w 257"/>
                <a:gd name="T45" fmla="*/ 29 h 76"/>
                <a:gd name="T46" fmla="*/ 172 w 257"/>
                <a:gd name="T47" fmla="*/ 34 h 76"/>
                <a:gd name="T48" fmla="*/ 177 w 257"/>
                <a:gd name="T49" fmla="*/ 51 h 76"/>
                <a:gd name="T50" fmla="*/ 169 w 257"/>
                <a:gd name="T51" fmla="*/ 47 h 76"/>
                <a:gd name="T52" fmla="*/ 160 w 257"/>
                <a:gd name="T53" fmla="*/ 45 h 76"/>
                <a:gd name="T54" fmla="*/ 157 w 257"/>
                <a:gd name="T55" fmla="*/ 42 h 76"/>
                <a:gd name="T56" fmla="*/ 153 w 257"/>
                <a:gd name="T57" fmla="*/ 39 h 76"/>
                <a:gd name="T58" fmla="*/ 148 w 257"/>
                <a:gd name="T59" fmla="*/ 39 h 76"/>
                <a:gd name="T60" fmla="*/ 144 w 257"/>
                <a:gd name="T61" fmla="*/ 42 h 76"/>
                <a:gd name="T62" fmla="*/ 142 w 257"/>
                <a:gd name="T63" fmla="*/ 46 h 76"/>
                <a:gd name="T64" fmla="*/ 133 w 257"/>
                <a:gd name="T65" fmla="*/ 49 h 76"/>
                <a:gd name="T66" fmla="*/ 118 w 257"/>
                <a:gd name="T67" fmla="*/ 57 h 76"/>
                <a:gd name="T68" fmla="*/ 0 w 257"/>
                <a:gd name="T69" fmla="*/ 46 h 76"/>
                <a:gd name="T70" fmla="*/ 19 w 257"/>
                <a:gd name="T71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" h="76">
                  <a:moveTo>
                    <a:pt x="257" y="76"/>
                  </a:moveTo>
                  <a:lnTo>
                    <a:pt x="257" y="76"/>
                  </a:lnTo>
                  <a:lnTo>
                    <a:pt x="249" y="73"/>
                  </a:lnTo>
                  <a:lnTo>
                    <a:pt x="241" y="71"/>
                  </a:lnTo>
                  <a:lnTo>
                    <a:pt x="232" y="70"/>
                  </a:lnTo>
                  <a:lnTo>
                    <a:pt x="224" y="69"/>
                  </a:lnTo>
                  <a:lnTo>
                    <a:pt x="224" y="69"/>
                  </a:lnTo>
                  <a:lnTo>
                    <a:pt x="214" y="70"/>
                  </a:lnTo>
                  <a:lnTo>
                    <a:pt x="205" y="72"/>
                  </a:lnTo>
                  <a:lnTo>
                    <a:pt x="190" y="31"/>
                  </a:lnTo>
                  <a:lnTo>
                    <a:pt x="190" y="31"/>
                  </a:lnTo>
                  <a:lnTo>
                    <a:pt x="189" y="29"/>
                  </a:lnTo>
                  <a:lnTo>
                    <a:pt x="187" y="27"/>
                  </a:lnTo>
                  <a:lnTo>
                    <a:pt x="183" y="25"/>
                  </a:lnTo>
                  <a:lnTo>
                    <a:pt x="181" y="19"/>
                  </a:lnTo>
                  <a:lnTo>
                    <a:pt x="181" y="19"/>
                  </a:lnTo>
                  <a:lnTo>
                    <a:pt x="178" y="15"/>
                  </a:lnTo>
                  <a:lnTo>
                    <a:pt x="175" y="12"/>
                  </a:lnTo>
                  <a:lnTo>
                    <a:pt x="171" y="9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5" y="4"/>
                  </a:lnTo>
                  <a:lnTo>
                    <a:pt x="163" y="2"/>
                  </a:lnTo>
                  <a:lnTo>
                    <a:pt x="161" y="1"/>
                  </a:lnTo>
                  <a:lnTo>
                    <a:pt x="15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3" y="1"/>
                  </a:lnTo>
                  <a:lnTo>
                    <a:pt x="129" y="3"/>
                  </a:lnTo>
                  <a:lnTo>
                    <a:pt x="127" y="6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7" y="13"/>
                  </a:lnTo>
                  <a:lnTo>
                    <a:pt x="129" y="16"/>
                  </a:lnTo>
                  <a:lnTo>
                    <a:pt x="133" y="17"/>
                  </a:lnTo>
                  <a:lnTo>
                    <a:pt x="136" y="18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62" y="17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70" y="19"/>
                  </a:lnTo>
                  <a:lnTo>
                    <a:pt x="173" y="23"/>
                  </a:lnTo>
                  <a:lnTo>
                    <a:pt x="175" y="27"/>
                  </a:lnTo>
                  <a:lnTo>
                    <a:pt x="175" y="27"/>
                  </a:lnTo>
                  <a:lnTo>
                    <a:pt x="173" y="29"/>
                  </a:lnTo>
                  <a:lnTo>
                    <a:pt x="172" y="32"/>
                  </a:lnTo>
                  <a:lnTo>
                    <a:pt x="172" y="34"/>
                  </a:lnTo>
                  <a:lnTo>
                    <a:pt x="173" y="37"/>
                  </a:lnTo>
                  <a:lnTo>
                    <a:pt x="177" y="51"/>
                  </a:lnTo>
                  <a:lnTo>
                    <a:pt x="177" y="51"/>
                  </a:lnTo>
                  <a:lnTo>
                    <a:pt x="169" y="47"/>
                  </a:lnTo>
                  <a:lnTo>
                    <a:pt x="160" y="45"/>
                  </a:lnTo>
                  <a:lnTo>
                    <a:pt x="160" y="45"/>
                  </a:lnTo>
                  <a:lnTo>
                    <a:pt x="158" y="43"/>
                  </a:lnTo>
                  <a:lnTo>
                    <a:pt x="157" y="42"/>
                  </a:lnTo>
                  <a:lnTo>
                    <a:pt x="155" y="40"/>
                  </a:lnTo>
                  <a:lnTo>
                    <a:pt x="153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6" y="40"/>
                  </a:lnTo>
                  <a:lnTo>
                    <a:pt x="144" y="42"/>
                  </a:lnTo>
                  <a:lnTo>
                    <a:pt x="142" y="43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33" y="49"/>
                  </a:lnTo>
                  <a:lnTo>
                    <a:pt x="125" y="53"/>
                  </a:lnTo>
                  <a:lnTo>
                    <a:pt x="118" y="57"/>
                  </a:lnTo>
                  <a:lnTo>
                    <a:pt x="113" y="62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19" y="7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8" name="Freeform 475"/>
            <p:cNvSpPr>
              <a:spLocks/>
            </p:cNvSpPr>
            <p:nvPr/>
          </p:nvSpPr>
          <p:spPr bwMode="auto">
            <a:xfrm>
              <a:off x="5113338" y="3057525"/>
              <a:ext cx="139700" cy="379413"/>
            </a:xfrm>
            <a:custGeom>
              <a:avLst/>
              <a:gdLst>
                <a:gd name="T0" fmla="*/ 24 w 88"/>
                <a:gd name="T1" fmla="*/ 95 h 239"/>
                <a:gd name="T2" fmla="*/ 24 w 88"/>
                <a:gd name="T3" fmla="*/ 95 h 239"/>
                <a:gd name="T4" fmla="*/ 23 w 88"/>
                <a:gd name="T5" fmla="*/ 92 h 239"/>
                <a:gd name="T6" fmla="*/ 23 w 88"/>
                <a:gd name="T7" fmla="*/ 90 h 239"/>
                <a:gd name="T8" fmla="*/ 23 w 88"/>
                <a:gd name="T9" fmla="*/ 90 h 239"/>
                <a:gd name="T10" fmla="*/ 23 w 88"/>
                <a:gd name="T11" fmla="*/ 10 h 239"/>
                <a:gd name="T12" fmla="*/ 23 w 88"/>
                <a:gd name="T13" fmla="*/ 10 h 239"/>
                <a:gd name="T14" fmla="*/ 22 w 88"/>
                <a:gd name="T15" fmla="*/ 6 h 239"/>
                <a:gd name="T16" fmla="*/ 20 w 88"/>
                <a:gd name="T17" fmla="*/ 3 h 239"/>
                <a:gd name="T18" fmla="*/ 17 w 88"/>
                <a:gd name="T19" fmla="*/ 1 h 239"/>
                <a:gd name="T20" fmla="*/ 13 w 88"/>
                <a:gd name="T21" fmla="*/ 0 h 239"/>
                <a:gd name="T22" fmla="*/ 13 w 88"/>
                <a:gd name="T23" fmla="*/ 0 h 239"/>
                <a:gd name="T24" fmla="*/ 9 w 88"/>
                <a:gd name="T25" fmla="*/ 1 h 239"/>
                <a:gd name="T26" fmla="*/ 6 w 88"/>
                <a:gd name="T27" fmla="*/ 3 h 239"/>
                <a:gd name="T28" fmla="*/ 4 w 88"/>
                <a:gd name="T29" fmla="*/ 6 h 239"/>
                <a:gd name="T30" fmla="*/ 4 w 88"/>
                <a:gd name="T31" fmla="*/ 10 h 239"/>
                <a:gd name="T32" fmla="*/ 4 w 88"/>
                <a:gd name="T33" fmla="*/ 10 h 239"/>
                <a:gd name="T34" fmla="*/ 0 w 88"/>
                <a:gd name="T35" fmla="*/ 95 h 239"/>
                <a:gd name="T36" fmla="*/ 0 w 88"/>
                <a:gd name="T37" fmla="*/ 95 h 239"/>
                <a:gd name="T38" fmla="*/ 1 w 88"/>
                <a:gd name="T39" fmla="*/ 98 h 239"/>
                <a:gd name="T40" fmla="*/ 2 w 88"/>
                <a:gd name="T41" fmla="*/ 101 h 239"/>
                <a:gd name="T42" fmla="*/ 2 w 88"/>
                <a:gd name="T43" fmla="*/ 101 h 239"/>
                <a:gd name="T44" fmla="*/ 14 w 88"/>
                <a:gd name="T45" fmla="*/ 134 h 239"/>
                <a:gd name="T46" fmla="*/ 23 w 88"/>
                <a:gd name="T47" fmla="*/ 159 h 239"/>
                <a:gd name="T48" fmla="*/ 32 w 88"/>
                <a:gd name="T49" fmla="*/ 177 h 239"/>
                <a:gd name="T50" fmla="*/ 32 w 88"/>
                <a:gd name="T51" fmla="*/ 177 h 239"/>
                <a:gd name="T52" fmla="*/ 35 w 88"/>
                <a:gd name="T53" fmla="*/ 183 h 239"/>
                <a:gd name="T54" fmla="*/ 38 w 88"/>
                <a:gd name="T55" fmla="*/ 186 h 239"/>
                <a:gd name="T56" fmla="*/ 38 w 88"/>
                <a:gd name="T57" fmla="*/ 186 h 239"/>
                <a:gd name="T58" fmla="*/ 48 w 88"/>
                <a:gd name="T59" fmla="*/ 192 h 239"/>
                <a:gd name="T60" fmla="*/ 62 w 88"/>
                <a:gd name="T61" fmla="*/ 199 h 239"/>
                <a:gd name="T62" fmla="*/ 75 w 88"/>
                <a:gd name="T63" fmla="*/ 206 h 239"/>
                <a:gd name="T64" fmla="*/ 84 w 88"/>
                <a:gd name="T65" fmla="*/ 211 h 239"/>
                <a:gd name="T66" fmla="*/ 84 w 88"/>
                <a:gd name="T67" fmla="*/ 211 h 239"/>
                <a:gd name="T68" fmla="*/ 86 w 88"/>
                <a:gd name="T69" fmla="*/ 213 h 239"/>
                <a:gd name="T70" fmla="*/ 87 w 88"/>
                <a:gd name="T71" fmla="*/ 216 h 239"/>
                <a:gd name="T72" fmla="*/ 88 w 88"/>
                <a:gd name="T73" fmla="*/ 221 h 239"/>
                <a:gd name="T74" fmla="*/ 88 w 88"/>
                <a:gd name="T75" fmla="*/ 221 h 239"/>
                <a:gd name="T76" fmla="*/ 87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24" y="95"/>
                  </a:moveTo>
                  <a:lnTo>
                    <a:pt x="24" y="95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6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14" y="134"/>
                  </a:lnTo>
                  <a:lnTo>
                    <a:pt x="23" y="159"/>
                  </a:lnTo>
                  <a:lnTo>
                    <a:pt x="32" y="177"/>
                  </a:lnTo>
                  <a:lnTo>
                    <a:pt x="32" y="177"/>
                  </a:lnTo>
                  <a:lnTo>
                    <a:pt x="35" y="183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48" y="192"/>
                  </a:lnTo>
                  <a:lnTo>
                    <a:pt x="62" y="199"/>
                  </a:lnTo>
                  <a:lnTo>
                    <a:pt x="75" y="206"/>
                  </a:lnTo>
                  <a:lnTo>
                    <a:pt x="84" y="211"/>
                  </a:lnTo>
                  <a:lnTo>
                    <a:pt x="84" y="211"/>
                  </a:lnTo>
                  <a:lnTo>
                    <a:pt x="86" y="213"/>
                  </a:lnTo>
                  <a:lnTo>
                    <a:pt x="87" y="216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7" y="23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199" name="Freeform 476"/>
            <p:cNvSpPr>
              <a:spLocks/>
            </p:cNvSpPr>
            <p:nvPr/>
          </p:nvSpPr>
          <p:spPr bwMode="auto">
            <a:xfrm>
              <a:off x="5168901" y="3192463"/>
              <a:ext cx="177800" cy="246063"/>
            </a:xfrm>
            <a:custGeom>
              <a:avLst/>
              <a:gdLst>
                <a:gd name="T0" fmla="*/ 112 w 112"/>
                <a:gd name="T1" fmla="*/ 155 h 155"/>
                <a:gd name="T2" fmla="*/ 112 w 112"/>
                <a:gd name="T3" fmla="*/ 139 h 155"/>
                <a:gd name="T4" fmla="*/ 112 w 112"/>
                <a:gd name="T5" fmla="*/ 139 h 155"/>
                <a:gd name="T6" fmla="*/ 112 w 112"/>
                <a:gd name="T7" fmla="*/ 128 h 155"/>
                <a:gd name="T8" fmla="*/ 110 w 112"/>
                <a:gd name="T9" fmla="*/ 119 h 155"/>
                <a:gd name="T10" fmla="*/ 107 w 112"/>
                <a:gd name="T11" fmla="*/ 111 h 155"/>
                <a:gd name="T12" fmla="*/ 103 w 112"/>
                <a:gd name="T13" fmla="*/ 103 h 155"/>
                <a:gd name="T14" fmla="*/ 98 w 112"/>
                <a:gd name="T15" fmla="*/ 97 h 155"/>
                <a:gd name="T16" fmla="*/ 92 w 112"/>
                <a:gd name="T17" fmla="*/ 90 h 155"/>
                <a:gd name="T18" fmla="*/ 85 w 112"/>
                <a:gd name="T19" fmla="*/ 84 h 155"/>
                <a:gd name="T20" fmla="*/ 76 w 112"/>
                <a:gd name="T21" fmla="*/ 78 h 155"/>
                <a:gd name="T22" fmla="*/ 76 w 112"/>
                <a:gd name="T23" fmla="*/ 78 h 155"/>
                <a:gd name="T24" fmla="*/ 71 w 112"/>
                <a:gd name="T25" fmla="*/ 75 h 155"/>
                <a:gd name="T26" fmla="*/ 68 w 112"/>
                <a:gd name="T27" fmla="*/ 71 h 155"/>
                <a:gd name="T28" fmla="*/ 68 w 112"/>
                <a:gd name="T29" fmla="*/ 71 h 155"/>
                <a:gd name="T30" fmla="*/ 41 w 112"/>
                <a:gd name="T31" fmla="*/ 33 h 155"/>
                <a:gd name="T32" fmla="*/ 22 w 112"/>
                <a:gd name="T33" fmla="*/ 6 h 155"/>
                <a:gd name="T34" fmla="*/ 22 w 112"/>
                <a:gd name="T35" fmla="*/ 6 h 155"/>
                <a:gd name="T36" fmla="*/ 18 w 112"/>
                <a:gd name="T37" fmla="*/ 2 h 155"/>
                <a:gd name="T38" fmla="*/ 14 w 112"/>
                <a:gd name="T39" fmla="*/ 0 h 155"/>
                <a:gd name="T40" fmla="*/ 9 w 112"/>
                <a:gd name="T41" fmla="*/ 0 h 155"/>
                <a:gd name="T42" fmla="*/ 5 w 112"/>
                <a:gd name="T43" fmla="*/ 1 h 155"/>
                <a:gd name="T44" fmla="*/ 2 w 112"/>
                <a:gd name="T45" fmla="*/ 4 h 155"/>
                <a:gd name="T46" fmla="*/ 0 w 112"/>
                <a:gd name="T47" fmla="*/ 8 h 155"/>
                <a:gd name="T48" fmla="*/ 0 w 112"/>
                <a:gd name="T49" fmla="*/ 12 h 155"/>
                <a:gd name="T50" fmla="*/ 1 w 112"/>
                <a:gd name="T51" fmla="*/ 16 h 155"/>
                <a:gd name="T52" fmla="*/ 22 w 112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" h="155">
                  <a:moveTo>
                    <a:pt x="112" y="155"/>
                  </a:moveTo>
                  <a:lnTo>
                    <a:pt x="112" y="139"/>
                  </a:lnTo>
                  <a:lnTo>
                    <a:pt x="112" y="139"/>
                  </a:lnTo>
                  <a:lnTo>
                    <a:pt x="112" y="128"/>
                  </a:lnTo>
                  <a:lnTo>
                    <a:pt x="110" y="119"/>
                  </a:lnTo>
                  <a:lnTo>
                    <a:pt x="107" y="111"/>
                  </a:lnTo>
                  <a:lnTo>
                    <a:pt x="103" y="103"/>
                  </a:lnTo>
                  <a:lnTo>
                    <a:pt x="98" y="97"/>
                  </a:lnTo>
                  <a:lnTo>
                    <a:pt x="92" y="90"/>
                  </a:lnTo>
                  <a:lnTo>
                    <a:pt x="85" y="84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1" y="75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41" y="3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2" y="5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0" name="Freeform 477"/>
            <p:cNvSpPr>
              <a:spLocks/>
            </p:cNvSpPr>
            <p:nvPr/>
          </p:nvSpPr>
          <p:spPr bwMode="auto">
            <a:xfrm>
              <a:off x="5472113" y="3057525"/>
              <a:ext cx="139700" cy="379413"/>
            </a:xfrm>
            <a:custGeom>
              <a:avLst/>
              <a:gdLst>
                <a:gd name="T0" fmla="*/ 64 w 88"/>
                <a:gd name="T1" fmla="*/ 95 h 239"/>
                <a:gd name="T2" fmla="*/ 64 w 88"/>
                <a:gd name="T3" fmla="*/ 95 h 239"/>
                <a:gd name="T4" fmla="*/ 65 w 88"/>
                <a:gd name="T5" fmla="*/ 92 h 239"/>
                <a:gd name="T6" fmla="*/ 66 w 88"/>
                <a:gd name="T7" fmla="*/ 90 h 239"/>
                <a:gd name="T8" fmla="*/ 66 w 88"/>
                <a:gd name="T9" fmla="*/ 90 h 239"/>
                <a:gd name="T10" fmla="*/ 66 w 88"/>
                <a:gd name="T11" fmla="*/ 10 h 239"/>
                <a:gd name="T12" fmla="*/ 66 w 88"/>
                <a:gd name="T13" fmla="*/ 10 h 239"/>
                <a:gd name="T14" fmla="*/ 67 w 88"/>
                <a:gd name="T15" fmla="*/ 6 h 239"/>
                <a:gd name="T16" fmla="*/ 69 w 88"/>
                <a:gd name="T17" fmla="*/ 3 h 239"/>
                <a:gd name="T18" fmla="*/ 72 w 88"/>
                <a:gd name="T19" fmla="*/ 1 h 239"/>
                <a:gd name="T20" fmla="*/ 75 w 88"/>
                <a:gd name="T21" fmla="*/ 0 h 239"/>
                <a:gd name="T22" fmla="*/ 75 w 88"/>
                <a:gd name="T23" fmla="*/ 0 h 239"/>
                <a:gd name="T24" fmla="*/ 79 w 88"/>
                <a:gd name="T25" fmla="*/ 1 h 239"/>
                <a:gd name="T26" fmla="*/ 82 w 88"/>
                <a:gd name="T27" fmla="*/ 3 h 239"/>
                <a:gd name="T28" fmla="*/ 84 w 88"/>
                <a:gd name="T29" fmla="*/ 6 h 239"/>
                <a:gd name="T30" fmla="*/ 85 w 88"/>
                <a:gd name="T31" fmla="*/ 10 h 239"/>
                <a:gd name="T32" fmla="*/ 85 w 88"/>
                <a:gd name="T33" fmla="*/ 10 h 239"/>
                <a:gd name="T34" fmla="*/ 88 w 88"/>
                <a:gd name="T35" fmla="*/ 95 h 239"/>
                <a:gd name="T36" fmla="*/ 88 w 88"/>
                <a:gd name="T37" fmla="*/ 95 h 239"/>
                <a:gd name="T38" fmla="*/ 88 w 88"/>
                <a:gd name="T39" fmla="*/ 98 h 239"/>
                <a:gd name="T40" fmla="*/ 87 w 88"/>
                <a:gd name="T41" fmla="*/ 101 h 239"/>
                <a:gd name="T42" fmla="*/ 87 w 88"/>
                <a:gd name="T43" fmla="*/ 101 h 239"/>
                <a:gd name="T44" fmla="*/ 75 w 88"/>
                <a:gd name="T45" fmla="*/ 134 h 239"/>
                <a:gd name="T46" fmla="*/ 65 w 88"/>
                <a:gd name="T47" fmla="*/ 159 h 239"/>
                <a:gd name="T48" fmla="*/ 58 w 88"/>
                <a:gd name="T49" fmla="*/ 177 h 239"/>
                <a:gd name="T50" fmla="*/ 58 w 88"/>
                <a:gd name="T51" fmla="*/ 177 h 239"/>
                <a:gd name="T52" fmla="*/ 54 w 88"/>
                <a:gd name="T53" fmla="*/ 183 h 239"/>
                <a:gd name="T54" fmla="*/ 50 w 88"/>
                <a:gd name="T55" fmla="*/ 186 h 239"/>
                <a:gd name="T56" fmla="*/ 50 w 88"/>
                <a:gd name="T57" fmla="*/ 186 h 239"/>
                <a:gd name="T58" fmla="*/ 40 w 88"/>
                <a:gd name="T59" fmla="*/ 192 h 239"/>
                <a:gd name="T60" fmla="*/ 27 w 88"/>
                <a:gd name="T61" fmla="*/ 199 h 239"/>
                <a:gd name="T62" fmla="*/ 13 w 88"/>
                <a:gd name="T63" fmla="*/ 206 h 239"/>
                <a:gd name="T64" fmla="*/ 4 w 88"/>
                <a:gd name="T65" fmla="*/ 211 h 239"/>
                <a:gd name="T66" fmla="*/ 4 w 88"/>
                <a:gd name="T67" fmla="*/ 211 h 239"/>
                <a:gd name="T68" fmla="*/ 3 w 88"/>
                <a:gd name="T69" fmla="*/ 213 h 239"/>
                <a:gd name="T70" fmla="*/ 1 w 88"/>
                <a:gd name="T71" fmla="*/ 216 h 239"/>
                <a:gd name="T72" fmla="*/ 0 w 88"/>
                <a:gd name="T73" fmla="*/ 221 h 239"/>
                <a:gd name="T74" fmla="*/ 0 w 88"/>
                <a:gd name="T75" fmla="*/ 221 h 239"/>
                <a:gd name="T76" fmla="*/ 2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64" y="95"/>
                  </a:moveTo>
                  <a:lnTo>
                    <a:pt x="64" y="95"/>
                  </a:lnTo>
                  <a:lnTo>
                    <a:pt x="65" y="92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7" y="6"/>
                  </a:lnTo>
                  <a:lnTo>
                    <a:pt x="69" y="3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9" y="1"/>
                  </a:lnTo>
                  <a:lnTo>
                    <a:pt x="82" y="3"/>
                  </a:lnTo>
                  <a:lnTo>
                    <a:pt x="84" y="6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8" y="95"/>
                  </a:lnTo>
                  <a:lnTo>
                    <a:pt x="88" y="95"/>
                  </a:lnTo>
                  <a:lnTo>
                    <a:pt x="88" y="98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75" y="134"/>
                  </a:lnTo>
                  <a:lnTo>
                    <a:pt x="65" y="159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4" y="183"/>
                  </a:lnTo>
                  <a:lnTo>
                    <a:pt x="50" y="186"/>
                  </a:lnTo>
                  <a:lnTo>
                    <a:pt x="50" y="186"/>
                  </a:lnTo>
                  <a:lnTo>
                    <a:pt x="40" y="192"/>
                  </a:lnTo>
                  <a:lnTo>
                    <a:pt x="27" y="199"/>
                  </a:lnTo>
                  <a:lnTo>
                    <a:pt x="13" y="206"/>
                  </a:lnTo>
                  <a:lnTo>
                    <a:pt x="4" y="211"/>
                  </a:lnTo>
                  <a:lnTo>
                    <a:pt x="4" y="211"/>
                  </a:lnTo>
                  <a:lnTo>
                    <a:pt x="3" y="213"/>
                  </a:lnTo>
                  <a:lnTo>
                    <a:pt x="1" y="216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2" y="23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1" name="Freeform 478"/>
            <p:cNvSpPr>
              <a:spLocks/>
            </p:cNvSpPr>
            <p:nvPr/>
          </p:nvSpPr>
          <p:spPr bwMode="auto">
            <a:xfrm>
              <a:off x="5378451" y="3192463"/>
              <a:ext cx="179388" cy="246063"/>
            </a:xfrm>
            <a:custGeom>
              <a:avLst/>
              <a:gdLst>
                <a:gd name="T0" fmla="*/ 0 w 113"/>
                <a:gd name="T1" fmla="*/ 155 h 155"/>
                <a:gd name="T2" fmla="*/ 0 w 113"/>
                <a:gd name="T3" fmla="*/ 139 h 155"/>
                <a:gd name="T4" fmla="*/ 0 w 113"/>
                <a:gd name="T5" fmla="*/ 139 h 155"/>
                <a:gd name="T6" fmla="*/ 1 w 113"/>
                <a:gd name="T7" fmla="*/ 128 h 155"/>
                <a:gd name="T8" fmla="*/ 2 w 113"/>
                <a:gd name="T9" fmla="*/ 119 h 155"/>
                <a:gd name="T10" fmla="*/ 5 w 113"/>
                <a:gd name="T11" fmla="*/ 111 h 155"/>
                <a:gd name="T12" fmla="*/ 10 w 113"/>
                <a:gd name="T13" fmla="*/ 103 h 155"/>
                <a:gd name="T14" fmla="*/ 14 w 113"/>
                <a:gd name="T15" fmla="*/ 97 h 155"/>
                <a:gd name="T16" fmla="*/ 20 w 113"/>
                <a:gd name="T17" fmla="*/ 90 h 155"/>
                <a:gd name="T18" fmla="*/ 28 w 113"/>
                <a:gd name="T19" fmla="*/ 84 h 155"/>
                <a:gd name="T20" fmla="*/ 36 w 113"/>
                <a:gd name="T21" fmla="*/ 78 h 155"/>
                <a:gd name="T22" fmla="*/ 36 w 113"/>
                <a:gd name="T23" fmla="*/ 78 h 155"/>
                <a:gd name="T24" fmla="*/ 41 w 113"/>
                <a:gd name="T25" fmla="*/ 75 h 155"/>
                <a:gd name="T26" fmla="*/ 46 w 113"/>
                <a:gd name="T27" fmla="*/ 71 h 155"/>
                <a:gd name="T28" fmla="*/ 46 w 113"/>
                <a:gd name="T29" fmla="*/ 71 h 155"/>
                <a:gd name="T30" fmla="*/ 71 w 113"/>
                <a:gd name="T31" fmla="*/ 33 h 155"/>
                <a:gd name="T32" fmla="*/ 90 w 113"/>
                <a:gd name="T33" fmla="*/ 6 h 155"/>
                <a:gd name="T34" fmla="*/ 90 w 113"/>
                <a:gd name="T35" fmla="*/ 6 h 155"/>
                <a:gd name="T36" fmla="*/ 94 w 113"/>
                <a:gd name="T37" fmla="*/ 2 h 155"/>
                <a:gd name="T38" fmla="*/ 99 w 113"/>
                <a:gd name="T39" fmla="*/ 0 h 155"/>
                <a:gd name="T40" fmla="*/ 103 w 113"/>
                <a:gd name="T41" fmla="*/ 0 h 155"/>
                <a:gd name="T42" fmla="*/ 107 w 113"/>
                <a:gd name="T43" fmla="*/ 1 h 155"/>
                <a:gd name="T44" fmla="*/ 110 w 113"/>
                <a:gd name="T45" fmla="*/ 4 h 155"/>
                <a:gd name="T46" fmla="*/ 112 w 113"/>
                <a:gd name="T47" fmla="*/ 8 h 155"/>
                <a:gd name="T48" fmla="*/ 113 w 113"/>
                <a:gd name="T49" fmla="*/ 12 h 155"/>
                <a:gd name="T50" fmla="*/ 111 w 113"/>
                <a:gd name="T51" fmla="*/ 16 h 155"/>
                <a:gd name="T52" fmla="*/ 91 w 113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155">
                  <a:moveTo>
                    <a:pt x="0" y="155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2" y="119"/>
                  </a:lnTo>
                  <a:lnTo>
                    <a:pt x="5" y="111"/>
                  </a:lnTo>
                  <a:lnTo>
                    <a:pt x="10" y="103"/>
                  </a:lnTo>
                  <a:lnTo>
                    <a:pt x="14" y="97"/>
                  </a:lnTo>
                  <a:lnTo>
                    <a:pt x="20" y="90"/>
                  </a:lnTo>
                  <a:lnTo>
                    <a:pt x="28" y="84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1" y="75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71" y="33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4" y="2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7" y="1"/>
                  </a:lnTo>
                  <a:lnTo>
                    <a:pt x="110" y="4"/>
                  </a:lnTo>
                  <a:lnTo>
                    <a:pt x="112" y="8"/>
                  </a:lnTo>
                  <a:lnTo>
                    <a:pt x="113" y="12"/>
                  </a:lnTo>
                  <a:lnTo>
                    <a:pt x="111" y="16"/>
                  </a:lnTo>
                  <a:lnTo>
                    <a:pt x="91" y="56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2" name="Freeform 479"/>
            <p:cNvSpPr>
              <a:spLocks/>
            </p:cNvSpPr>
            <p:nvPr/>
          </p:nvSpPr>
          <p:spPr bwMode="auto">
            <a:xfrm>
              <a:off x="5414963" y="2987675"/>
              <a:ext cx="39688" cy="44450"/>
            </a:xfrm>
            <a:custGeom>
              <a:avLst/>
              <a:gdLst>
                <a:gd name="T0" fmla="*/ 0 w 25"/>
                <a:gd name="T1" fmla="*/ 12 h 28"/>
                <a:gd name="T2" fmla="*/ 0 w 25"/>
                <a:gd name="T3" fmla="*/ 0 h 28"/>
                <a:gd name="T4" fmla="*/ 25 w 25"/>
                <a:gd name="T5" fmla="*/ 0 h 28"/>
                <a:gd name="T6" fmla="*/ 25 w 25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8">
                  <a:moveTo>
                    <a:pt x="0" y="12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28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3" name="Rectangle 480"/>
            <p:cNvSpPr>
              <a:spLocks noChangeArrowheads="1"/>
            </p:cNvSpPr>
            <p:nvPr/>
          </p:nvSpPr>
          <p:spPr bwMode="auto">
            <a:xfrm>
              <a:off x="5380038" y="3111500"/>
              <a:ext cx="55563" cy="44450"/>
            </a:xfrm>
            <a:prstGeom prst="rect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4" name="Freeform 481"/>
            <p:cNvSpPr>
              <a:spLocks/>
            </p:cNvSpPr>
            <p:nvPr/>
          </p:nvSpPr>
          <p:spPr bwMode="auto">
            <a:xfrm>
              <a:off x="5254626" y="3087688"/>
              <a:ext cx="215900" cy="119063"/>
            </a:xfrm>
            <a:custGeom>
              <a:avLst/>
              <a:gdLst>
                <a:gd name="T0" fmla="*/ 0 w 136"/>
                <a:gd name="T1" fmla="*/ 0 h 75"/>
                <a:gd name="T2" fmla="*/ 0 w 136"/>
                <a:gd name="T3" fmla="*/ 75 h 75"/>
                <a:gd name="T4" fmla="*/ 27 w 136"/>
                <a:gd name="T5" fmla="*/ 75 h 75"/>
                <a:gd name="T6" fmla="*/ 27 w 136"/>
                <a:gd name="T7" fmla="*/ 15 h 75"/>
                <a:gd name="T8" fmla="*/ 63 w 136"/>
                <a:gd name="T9" fmla="*/ 15 h 75"/>
                <a:gd name="T10" fmla="*/ 63 w 136"/>
                <a:gd name="T11" fmla="*/ 75 h 75"/>
                <a:gd name="T12" fmla="*/ 136 w 136"/>
                <a:gd name="T13" fmla="*/ 75 h 75"/>
                <a:gd name="T14" fmla="*/ 136 w 136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75">
                  <a:moveTo>
                    <a:pt x="0" y="0"/>
                  </a:moveTo>
                  <a:lnTo>
                    <a:pt x="0" y="75"/>
                  </a:lnTo>
                  <a:lnTo>
                    <a:pt x="27" y="75"/>
                  </a:lnTo>
                  <a:lnTo>
                    <a:pt x="27" y="15"/>
                  </a:lnTo>
                  <a:lnTo>
                    <a:pt x="63" y="15"/>
                  </a:lnTo>
                  <a:lnTo>
                    <a:pt x="63" y="75"/>
                  </a:lnTo>
                  <a:lnTo>
                    <a:pt x="136" y="75"/>
                  </a:lnTo>
                  <a:lnTo>
                    <a:pt x="136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5" name="Freeform 482"/>
            <p:cNvSpPr>
              <a:spLocks/>
            </p:cNvSpPr>
            <p:nvPr/>
          </p:nvSpPr>
          <p:spPr bwMode="auto">
            <a:xfrm>
              <a:off x="5221288" y="2986088"/>
              <a:ext cx="282575" cy="95250"/>
            </a:xfrm>
            <a:custGeom>
              <a:avLst/>
              <a:gdLst>
                <a:gd name="T0" fmla="*/ 178 w 178"/>
                <a:gd name="T1" fmla="*/ 60 h 60"/>
                <a:gd name="T2" fmla="*/ 89 w 178"/>
                <a:gd name="T3" fmla="*/ 0 h 60"/>
                <a:gd name="T4" fmla="*/ 0 w 178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60">
                  <a:moveTo>
                    <a:pt x="178" y="60"/>
                  </a:moveTo>
                  <a:lnTo>
                    <a:pt x="89" y="0"/>
                  </a:lnTo>
                  <a:lnTo>
                    <a:pt x="0" y="6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6" name="Line 483"/>
            <p:cNvSpPr>
              <a:spLocks noChangeShapeType="1"/>
            </p:cNvSpPr>
            <p:nvPr/>
          </p:nvSpPr>
          <p:spPr bwMode="auto">
            <a:xfrm>
              <a:off x="4538663" y="3119438"/>
              <a:ext cx="11113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7" name="Line 484"/>
            <p:cNvSpPr>
              <a:spLocks noChangeShapeType="1"/>
            </p:cNvSpPr>
            <p:nvPr/>
          </p:nvSpPr>
          <p:spPr bwMode="auto">
            <a:xfrm>
              <a:off x="4538663" y="3152775"/>
              <a:ext cx="60325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8" name="Line 485"/>
            <p:cNvSpPr>
              <a:spLocks noChangeShapeType="1"/>
            </p:cNvSpPr>
            <p:nvPr/>
          </p:nvSpPr>
          <p:spPr bwMode="auto">
            <a:xfrm>
              <a:off x="4538663" y="3216275"/>
              <a:ext cx="3810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09" name="Line 486"/>
            <p:cNvSpPr>
              <a:spLocks noChangeShapeType="1"/>
            </p:cNvSpPr>
            <p:nvPr/>
          </p:nvSpPr>
          <p:spPr bwMode="auto">
            <a:xfrm>
              <a:off x="4538663" y="3184525"/>
              <a:ext cx="60325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0" name="Freeform 487"/>
            <p:cNvSpPr>
              <a:spLocks/>
            </p:cNvSpPr>
            <p:nvPr/>
          </p:nvSpPr>
          <p:spPr bwMode="auto">
            <a:xfrm>
              <a:off x="4435476" y="2962275"/>
              <a:ext cx="225425" cy="336550"/>
            </a:xfrm>
            <a:custGeom>
              <a:avLst/>
              <a:gdLst>
                <a:gd name="T0" fmla="*/ 65 w 142"/>
                <a:gd name="T1" fmla="*/ 36 h 212"/>
                <a:gd name="T2" fmla="*/ 127 w 142"/>
                <a:gd name="T3" fmla="*/ 36 h 212"/>
                <a:gd name="T4" fmla="*/ 127 w 142"/>
                <a:gd name="T5" fmla="*/ 36 h 212"/>
                <a:gd name="T6" fmla="*/ 133 w 142"/>
                <a:gd name="T7" fmla="*/ 38 h 212"/>
                <a:gd name="T8" fmla="*/ 138 w 142"/>
                <a:gd name="T9" fmla="*/ 41 h 212"/>
                <a:gd name="T10" fmla="*/ 141 w 142"/>
                <a:gd name="T11" fmla="*/ 45 h 212"/>
                <a:gd name="T12" fmla="*/ 142 w 142"/>
                <a:gd name="T13" fmla="*/ 50 h 212"/>
                <a:gd name="T14" fmla="*/ 142 w 142"/>
                <a:gd name="T15" fmla="*/ 197 h 212"/>
                <a:gd name="T16" fmla="*/ 142 w 142"/>
                <a:gd name="T17" fmla="*/ 197 h 212"/>
                <a:gd name="T18" fmla="*/ 141 w 142"/>
                <a:gd name="T19" fmla="*/ 202 h 212"/>
                <a:gd name="T20" fmla="*/ 138 w 142"/>
                <a:gd name="T21" fmla="*/ 208 h 212"/>
                <a:gd name="T22" fmla="*/ 133 w 142"/>
                <a:gd name="T23" fmla="*/ 211 h 212"/>
                <a:gd name="T24" fmla="*/ 127 w 142"/>
                <a:gd name="T25" fmla="*/ 212 h 212"/>
                <a:gd name="T26" fmla="*/ 14 w 142"/>
                <a:gd name="T27" fmla="*/ 212 h 212"/>
                <a:gd name="T28" fmla="*/ 14 w 142"/>
                <a:gd name="T29" fmla="*/ 212 h 212"/>
                <a:gd name="T30" fmla="*/ 9 w 142"/>
                <a:gd name="T31" fmla="*/ 211 h 212"/>
                <a:gd name="T32" fmla="*/ 4 w 142"/>
                <a:gd name="T33" fmla="*/ 208 h 212"/>
                <a:gd name="T34" fmla="*/ 1 w 142"/>
                <a:gd name="T35" fmla="*/ 202 h 212"/>
                <a:gd name="T36" fmla="*/ 0 w 142"/>
                <a:gd name="T37" fmla="*/ 197 h 212"/>
                <a:gd name="T38" fmla="*/ 0 w 142"/>
                <a:gd name="T39" fmla="*/ 44 h 212"/>
                <a:gd name="T40" fmla="*/ 0 w 142"/>
                <a:gd name="T41" fmla="*/ 44 h 212"/>
                <a:gd name="T42" fmla="*/ 1 w 142"/>
                <a:gd name="T43" fmla="*/ 40 h 212"/>
                <a:gd name="T44" fmla="*/ 3 w 142"/>
                <a:gd name="T45" fmla="*/ 35 h 212"/>
                <a:gd name="T46" fmla="*/ 5 w 142"/>
                <a:gd name="T47" fmla="*/ 31 h 212"/>
                <a:gd name="T48" fmla="*/ 9 w 142"/>
                <a:gd name="T49" fmla="*/ 28 h 212"/>
                <a:gd name="T50" fmla="*/ 51 w 142"/>
                <a:gd name="T51" fmla="*/ 1 h 212"/>
                <a:gd name="T52" fmla="*/ 51 w 142"/>
                <a:gd name="T53" fmla="*/ 1 h 212"/>
                <a:gd name="T54" fmla="*/ 54 w 142"/>
                <a:gd name="T55" fmla="*/ 0 h 212"/>
                <a:gd name="T56" fmla="*/ 57 w 142"/>
                <a:gd name="T57" fmla="*/ 0 h 212"/>
                <a:gd name="T58" fmla="*/ 58 w 142"/>
                <a:gd name="T59" fmla="*/ 2 h 212"/>
                <a:gd name="T60" fmla="*/ 59 w 142"/>
                <a:gd name="T61" fmla="*/ 5 h 212"/>
                <a:gd name="T62" fmla="*/ 59 w 142"/>
                <a:gd name="T63" fmla="*/ 160 h 212"/>
                <a:gd name="T64" fmla="*/ 59 w 142"/>
                <a:gd name="T65" fmla="*/ 160 h 212"/>
                <a:gd name="T66" fmla="*/ 58 w 142"/>
                <a:gd name="T67" fmla="*/ 164 h 212"/>
                <a:gd name="T68" fmla="*/ 57 w 142"/>
                <a:gd name="T69" fmla="*/ 170 h 212"/>
                <a:gd name="T70" fmla="*/ 54 w 142"/>
                <a:gd name="T71" fmla="*/ 174 h 212"/>
                <a:gd name="T72" fmla="*/ 51 w 142"/>
                <a:gd name="T73" fmla="*/ 176 h 212"/>
                <a:gd name="T74" fmla="*/ 11 w 142"/>
                <a:gd name="T75" fmla="*/ 20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212">
                  <a:moveTo>
                    <a:pt x="65" y="36"/>
                  </a:moveTo>
                  <a:lnTo>
                    <a:pt x="127" y="36"/>
                  </a:lnTo>
                  <a:lnTo>
                    <a:pt x="127" y="36"/>
                  </a:lnTo>
                  <a:lnTo>
                    <a:pt x="133" y="38"/>
                  </a:lnTo>
                  <a:lnTo>
                    <a:pt x="138" y="41"/>
                  </a:lnTo>
                  <a:lnTo>
                    <a:pt x="141" y="45"/>
                  </a:lnTo>
                  <a:lnTo>
                    <a:pt x="142" y="50"/>
                  </a:lnTo>
                  <a:lnTo>
                    <a:pt x="142" y="197"/>
                  </a:lnTo>
                  <a:lnTo>
                    <a:pt x="142" y="197"/>
                  </a:lnTo>
                  <a:lnTo>
                    <a:pt x="141" y="202"/>
                  </a:lnTo>
                  <a:lnTo>
                    <a:pt x="138" y="208"/>
                  </a:lnTo>
                  <a:lnTo>
                    <a:pt x="133" y="211"/>
                  </a:lnTo>
                  <a:lnTo>
                    <a:pt x="127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9" y="211"/>
                  </a:lnTo>
                  <a:lnTo>
                    <a:pt x="4" y="208"/>
                  </a:lnTo>
                  <a:lnTo>
                    <a:pt x="1" y="202"/>
                  </a:lnTo>
                  <a:lnTo>
                    <a:pt x="0" y="19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9" y="28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8" y="2"/>
                  </a:lnTo>
                  <a:lnTo>
                    <a:pt x="59" y="5"/>
                  </a:lnTo>
                  <a:lnTo>
                    <a:pt x="59" y="160"/>
                  </a:lnTo>
                  <a:lnTo>
                    <a:pt x="59" y="160"/>
                  </a:lnTo>
                  <a:lnTo>
                    <a:pt x="58" y="164"/>
                  </a:lnTo>
                  <a:lnTo>
                    <a:pt x="57" y="170"/>
                  </a:lnTo>
                  <a:lnTo>
                    <a:pt x="54" y="174"/>
                  </a:lnTo>
                  <a:lnTo>
                    <a:pt x="51" y="176"/>
                  </a:lnTo>
                  <a:lnTo>
                    <a:pt x="11" y="201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1" name="Freeform 488"/>
            <p:cNvSpPr>
              <a:spLocks/>
            </p:cNvSpPr>
            <p:nvPr/>
          </p:nvSpPr>
          <p:spPr bwMode="auto">
            <a:xfrm>
              <a:off x="4538663" y="3054350"/>
              <a:ext cx="77788" cy="57150"/>
            </a:xfrm>
            <a:custGeom>
              <a:avLst/>
              <a:gdLst>
                <a:gd name="T0" fmla="*/ 49 w 49"/>
                <a:gd name="T1" fmla="*/ 36 h 36"/>
                <a:gd name="T2" fmla="*/ 30 w 49"/>
                <a:gd name="T3" fmla="*/ 36 h 36"/>
                <a:gd name="T4" fmla="*/ 30 w 49"/>
                <a:gd name="T5" fmla="*/ 34 h 36"/>
                <a:gd name="T6" fmla="*/ 30 w 49"/>
                <a:gd name="T7" fmla="*/ 34 h 36"/>
                <a:gd name="T8" fmla="*/ 30 w 49"/>
                <a:gd name="T9" fmla="*/ 7 h 36"/>
                <a:gd name="T10" fmla="*/ 30 w 49"/>
                <a:gd name="T11" fmla="*/ 7 h 36"/>
                <a:gd name="T12" fmla="*/ 29 w 49"/>
                <a:gd name="T13" fmla="*/ 5 h 36"/>
                <a:gd name="T14" fmla="*/ 28 w 49"/>
                <a:gd name="T15" fmla="*/ 3 h 36"/>
                <a:gd name="T16" fmla="*/ 28 w 49"/>
                <a:gd name="T17" fmla="*/ 3 h 36"/>
                <a:gd name="T18" fmla="*/ 27 w 49"/>
                <a:gd name="T19" fmla="*/ 2 h 36"/>
                <a:gd name="T20" fmla="*/ 25 w 49"/>
                <a:gd name="T21" fmla="*/ 0 h 36"/>
                <a:gd name="T22" fmla="*/ 0 w 49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36">
                  <a:moveTo>
                    <a:pt x="49" y="36"/>
                  </a:moveTo>
                  <a:lnTo>
                    <a:pt x="30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2" name="Freeform 489"/>
            <p:cNvSpPr>
              <a:spLocks/>
            </p:cNvSpPr>
            <p:nvPr/>
          </p:nvSpPr>
          <p:spPr bwMode="auto">
            <a:xfrm>
              <a:off x="4498976" y="3068638"/>
              <a:ext cx="131763" cy="193675"/>
            </a:xfrm>
            <a:custGeom>
              <a:avLst/>
              <a:gdLst>
                <a:gd name="T0" fmla="*/ 0 w 83"/>
                <a:gd name="T1" fmla="*/ 122 h 122"/>
                <a:gd name="T2" fmla="*/ 83 w 83"/>
                <a:gd name="T3" fmla="*/ 122 h 122"/>
                <a:gd name="T4" fmla="*/ 83 w 83"/>
                <a:gd name="T5" fmla="*/ 27 h 122"/>
                <a:gd name="T6" fmla="*/ 83 w 83"/>
                <a:gd name="T7" fmla="*/ 27 h 122"/>
                <a:gd name="T8" fmla="*/ 82 w 83"/>
                <a:gd name="T9" fmla="*/ 24 h 122"/>
                <a:gd name="T10" fmla="*/ 81 w 83"/>
                <a:gd name="T11" fmla="*/ 22 h 122"/>
                <a:gd name="T12" fmla="*/ 64 w 83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2">
                  <a:moveTo>
                    <a:pt x="0" y="122"/>
                  </a:moveTo>
                  <a:lnTo>
                    <a:pt x="83" y="122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2" y="24"/>
                  </a:lnTo>
                  <a:lnTo>
                    <a:pt x="81" y="22"/>
                  </a:lnTo>
                  <a:lnTo>
                    <a:pt x="64" y="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3" name="Freeform 490"/>
            <p:cNvSpPr>
              <a:spLocks/>
            </p:cNvSpPr>
            <p:nvPr/>
          </p:nvSpPr>
          <p:spPr bwMode="auto">
            <a:xfrm>
              <a:off x="4956176" y="2943225"/>
              <a:ext cx="85725" cy="93663"/>
            </a:xfrm>
            <a:custGeom>
              <a:avLst/>
              <a:gdLst>
                <a:gd name="T0" fmla="*/ 27 w 54"/>
                <a:gd name="T1" fmla="*/ 59 h 59"/>
                <a:gd name="T2" fmla="*/ 27 w 54"/>
                <a:gd name="T3" fmla="*/ 59 h 59"/>
                <a:gd name="T4" fmla="*/ 22 w 54"/>
                <a:gd name="T5" fmla="*/ 58 h 59"/>
                <a:gd name="T6" fmla="*/ 16 w 54"/>
                <a:gd name="T7" fmla="*/ 57 h 59"/>
                <a:gd name="T8" fmla="*/ 11 w 54"/>
                <a:gd name="T9" fmla="*/ 54 h 59"/>
                <a:gd name="T10" fmla="*/ 7 w 54"/>
                <a:gd name="T11" fmla="*/ 51 h 59"/>
                <a:gd name="T12" fmla="*/ 4 w 54"/>
                <a:gd name="T13" fmla="*/ 47 h 59"/>
                <a:gd name="T14" fmla="*/ 2 w 54"/>
                <a:gd name="T15" fmla="*/ 42 h 59"/>
                <a:gd name="T16" fmla="*/ 0 w 54"/>
                <a:gd name="T17" fmla="*/ 37 h 59"/>
                <a:gd name="T18" fmla="*/ 0 w 54"/>
                <a:gd name="T19" fmla="*/ 31 h 59"/>
                <a:gd name="T20" fmla="*/ 0 w 54"/>
                <a:gd name="T21" fmla="*/ 31 h 59"/>
                <a:gd name="T22" fmla="*/ 0 w 54"/>
                <a:gd name="T23" fmla="*/ 26 h 59"/>
                <a:gd name="T24" fmla="*/ 2 w 54"/>
                <a:gd name="T25" fmla="*/ 21 h 59"/>
                <a:gd name="T26" fmla="*/ 4 w 54"/>
                <a:gd name="T27" fmla="*/ 16 h 59"/>
                <a:gd name="T28" fmla="*/ 7 w 54"/>
                <a:gd name="T29" fmla="*/ 12 h 59"/>
                <a:gd name="T30" fmla="*/ 7 w 54"/>
                <a:gd name="T31" fmla="*/ 12 h 59"/>
                <a:gd name="T32" fmla="*/ 10 w 54"/>
                <a:gd name="T33" fmla="*/ 10 h 59"/>
                <a:gd name="T34" fmla="*/ 12 w 54"/>
                <a:gd name="T35" fmla="*/ 10 h 59"/>
                <a:gd name="T36" fmla="*/ 15 w 54"/>
                <a:gd name="T37" fmla="*/ 10 h 59"/>
                <a:gd name="T38" fmla="*/ 18 w 54"/>
                <a:gd name="T39" fmla="*/ 12 h 59"/>
                <a:gd name="T40" fmla="*/ 18 w 54"/>
                <a:gd name="T41" fmla="*/ 12 h 59"/>
                <a:gd name="T42" fmla="*/ 19 w 54"/>
                <a:gd name="T43" fmla="*/ 14 h 59"/>
                <a:gd name="T44" fmla="*/ 20 w 54"/>
                <a:gd name="T45" fmla="*/ 17 h 59"/>
                <a:gd name="T46" fmla="*/ 19 w 54"/>
                <a:gd name="T47" fmla="*/ 20 h 59"/>
                <a:gd name="T48" fmla="*/ 18 w 54"/>
                <a:gd name="T49" fmla="*/ 22 h 59"/>
                <a:gd name="T50" fmla="*/ 18 w 54"/>
                <a:gd name="T51" fmla="*/ 22 h 59"/>
                <a:gd name="T52" fmla="*/ 15 w 54"/>
                <a:gd name="T53" fmla="*/ 26 h 59"/>
                <a:gd name="T54" fmla="*/ 14 w 54"/>
                <a:gd name="T55" fmla="*/ 31 h 59"/>
                <a:gd name="T56" fmla="*/ 14 w 54"/>
                <a:gd name="T57" fmla="*/ 31 h 59"/>
                <a:gd name="T58" fmla="*/ 15 w 54"/>
                <a:gd name="T59" fmla="*/ 37 h 59"/>
                <a:gd name="T60" fmla="*/ 18 w 54"/>
                <a:gd name="T61" fmla="*/ 41 h 59"/>
                <a:gd name="T62" fmla="*/ 23 w 54"/>
                <a:gd name="T63" fmla="*/ 44 h 59"/>
                <a:gd name="T64" fmla="*/ 27 w 54"/>
                <a:gd name="T65" fmla="*/ 45 h 59"/>
                <a:gd name="T66" fmla="*/ 27 w 54"/>
                <a:gd name="T67" fmla="*/ 45 h 59"/>
                <a:gd name="T68" fmla="*/ 32 w 54"/>
                <a:gd name="T69" fmla="*/ 44 h 59"/>
                <a:gd name="T70" fmla="*/ 36 w 54"/>
                <a:gd name="T71" fmla="*/ 41 h 59"/>
                <a:gd name="T72" fmla="*/ 39 w 54"/>
                <a:gd name="T73" fmla="*/ 37 h 59"/>
                <a:gd name="T74" fmla="*/ 40 w 54"/>
                <a:gd name="T75" fmla="*/ 31 h 59"/>
                <a:gd name="T76" fmla="*/ 40 w 54"/>
                <a:gd name="T77" fmla="*/ 8 h 59"/>
                <a:gd name="T78" fmla="*/ 40 w 54"/>
                <a:gd name="T79" fmla="*/ 8 h 59"/>
                <a:gd name="T80" fmla="*/ 41 w 54"/>
                <a:gd name="T81" fmla="*/ 5 h 59"/>
                <a:gd name="T82" fmla="*/ 42 w 54"/>
                <a:gd name="T83" fmla="*/ 2 h 59"/>
                <a:gd name="T84" fmla="*/ 44 w 54"/>
                <a:gd name="T85" fmla="*/ 1 h 59"/>
                <a:gd name="T86" fmla="*/ 47 w 54"/>
                <a:gd name="T87" fmla="*/ 0 h 59"/>
                <a:gd name="T88" fmla="*/ 47 w 54"/>
                <a:gd name="T89" fmla="*/ 0 h 59"/>
                <a:gd name="T90" fmla="*/ 50 w 54"/>
                <a:gd name="T91" fmla="*/ 1 h 59"/>
                <a:gd name="T92" fmla="*/ 52 w 54"/>
                <a:gd name="T93" fmla="*/ 2 h 59"/>
                <a:gd name="T94" fmla="*/ 54 w 54"/>
                <a:gd name="T95" fmla="*/ 5 h 59"/>
                <a:gd name="T96" fmla="*/ 54 w 54"/>
                <a:gd name="T97" fmla="*/ 8 h 59"/>
                <a:gd name="T98" fmla="*/ 54 w 54"/>
                <a:gd name="T99" fmla="*/ 31 h 59"/>
                <a:gd name="T100" fmla="*/ 54 w 54"/>
                <a:gd name="T101" fmla="*/ 31 h 59"/>
                <a:gd name="T102" fmla="*/ 54 w 54"/>
                <a:gd name="T103" fmla="*/ 37 h 59"/>
                <a:gd name="T104" fmla="*/ 52 w 54"/>
                <a:gd name="T105" fmla="*/ 42 h 59"/>
                <a:gd name="T106" fmla="*/ 50 w 54"/>
                <a:gd name="T107" fmla="*/ 47 h 59"/>
                <a:gd name="T108" fmla="*/ 47 w 54"/>
                <a:gd name="T109" fmla="*/ 51 h 59"/>
                <a:gd name="T110" fmla="*/ 43 w 54"/>
                <a:gd name="T111" fmla="*/ 54 h 59"/>
                <a:gd name="T112" fmla="*/ 38 w 54"/>
                <a:gd name="T113" fmla="*/ 57 h 59"/>
                <a:gd name="T114" fmla="*/ 33 w 54"/>
                <a:gd name="T115" fmla="*/ 58 h 59"/>
                <a:gd name="T116" fmla="*/ 27 w 54"/>
                <a:gd name="T117" fmla="*/ 59 h 59"/>
                <a:gd name="T118" fmla="*/ 27 w 54"/>
                <a:gd name="T11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" h="59">
                  <a:moveTo>
                    <a:pt x="27" y="59"/>
                  </a:moveTo>
                  <a:lnTo>
                    <a:pt x="27" y="59"/>
                  </a:lnTo>
                  <a:lnTo>
                    <a:pt x="22" y="58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20" y="17"/>
                  </a:lnTo>
                  <a:lnTo>
                    <a:pt x="19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5" y="26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5" y="37"/>
                  </a:lnTo>
                  <a:lnTo>
                    <a:pt x="18" y="41"/>
                  </a:lnTo>
                  <a:lnTo>
                    <a:pt x="23" y="44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2" y="44"/>
                  </a:lnTo>
                  <a:lnTo>
                    <a:pt x="36" y="41"/>
                  </a:lnTo>
                  <a:lnTo>
                    <a:pt x="39" y="37"/>
                  </a:lnTo>
                  <a:lnTo>
                    <a:pt x="40" y="31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5"/>
                  </a:lnTo>
                  <a:lnTo>
                    <a:pt x="42" y="2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4" y="5"/>
                  </a:lnTo>
                  <a:lnTo>
                    <a:pt x="54" y="8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37"/>
                  </a:lnTo>
                  <a:lnTo>
                    <a:pt x="52" y="42"/>
                  </a:lnTo>
                  <a:lnTo>
                    <a:pt x="50" y="47"/>
                  </a:lnTo>
                  <a:lnTo>
                    <a:pt x="47" y="51"/>
                  </a:lnTo>
                  <a:lnTo>
                    <a:pt x="43" y="54"/>
                  </a:lnTo>
                  <a:lnTo>
                    <a:pt x="38" y="57"/>
                  </a:lnTo>
                  <a:lnTo>
                    <a:pt x="33" y="58"/>
                  </a:lnTo>
                  <a:lnTo>
                    <a:pt x="27" y="59"/>
                  </a:lnTo>
                  <a:lnTo>
                    <a:pt x="27" y="59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4" name="Line 491"/>
            <p:cNvSpPr>
              <a:spLocks noChangeShapeType="1"/>
            </p:cNvSpPr>
            <p:nvPr/>
          </p:nvSpPr>
          <p:spPr bwMode="auto">
            <a:xfrm>
              <a:off x="5024438" y="2865438"/>
              <a:ext cx="0" cy="66675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5" name="Line 492"/>
            <p:cNvSpPr>
              <a:spLocks noChangeShapeType="1"/>
            </p:cNvSpPr>
            <p:nvPr/>
          </p:nvSpPr>
          <p:spPr bwMode="auto">
            <a:xfrm flipV="1">
              <a:off x="5037138" y="2865438"/>
              <a:ext cx="0" cy="66675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6" name="Freeform 493"/>
            <p:cNvSpPr>
              <a:spLocks/>
            </p:cNvSpPr>
            <p:nvPr/>
          </p:nvSpPr>
          <p:spPr bwMode="auto">
            <a:xfrm>
              <a:off x="5024438" y="2687638"/>
              <a:ext cx="12700" cy="19050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4 h 12"/>
                <a:gd name="T4" fmla="*/ 8 w 8"/>
                <a:gd name="T5" fmla="*/ 4 h 12"/>
                <a:gd name="T6" fmla="*/ 8 w 8"/>
                <a:gd name="T7" fmla="*/ 2 h 12"/>
                <a:gd name="T8" fmla="*/ 7 w 8"/>
                <a:gd name="T9" fmla="*/ 1 h 12"/>
                <a:gd name="T10" fmla="*/ 6 w 8"/>
                <a:gd name="T11" fmla="*/ 0 h 12"/>
                <a:gd name="T12" fmla="*/ 4 w 8"/>
                <a:gd name="T13" fmla="*/ 0 h 12"/>
                <a:gd name="T14" fmla="*/ 4 w 8"/>
                <a:gd name="T15" fmla="*/ 0 h 12"/>
                <a:gd name="T16" fmla="*/ 3 w 8"/>
                <a:gd name="T17" fmla="*/ 0 h 12"/>
                <a:gd name="T18" fmla="*/ 1 w 8"/>
                <a:gd name="T19" fmla="*/ 1 h 12"/>
                <a:gd name="T20" fmla="*/ 0 w 8"/>
                <a:gd name="T21" fmla="*/ 2 h 12"/>
                <a:gd name="T22" fmla="*/ 0 w 8"/>
                <a:gd name="T23" fmla="*/ 4 h 12"/>
                <a:gd name="T24" fmla="*/ 0 w 8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7" name="Freeform 494"/>
            <p:cNvSpPr>
              <a:spLocks/>
            </p:cNvSpPr>
            <p:nvPr/>
          </p:nvSpPr>
          <p:spPr bwMode="auto">
            <a:xfrm>
              <a:off x="4840288" y="2719388"/>
              <a:ext cx="382588" cy="136525"/>
            </a:xfrm>
            <a:custGeom>
              <a:avLst/>
              <a:gdLst>
                <a:gd name="T0" fmla="*/ 28 w 241"/>
                <a:gd name="T1" fmla="*/ 76 h 86"/>
                <a:gd name="T2" fmla="*/ 45 w 241"/>
                <a:gd name="T3" fmla="*/ 79 h 86"/>
                <a:gd name="T4" fmla="*/ 59 w 241"/>
                <a:gd name="T5" fmla="*/ 86 h 86"/>
                <a:gd name="T6" fmla="*/ 65 w 241"/>
                <a:gd name="T7" fmla="*/ 82 h 86"/>
                <a:gd name="T8" fmla="*/ 80 w 241"/>
                <a:gd name="T9" fmla="*/ 77 h 86"/>
                <a:gd name="T10" fmla="*/ 89 w 241"/>
                <a:gd name="T11" fmla="*/ 76 h 86"/>
                <a:gd name="T12" fmla="*/ 107 w 241"/>
                <a:gd name="T13" fmla="*/ 79 h 86"/>
                <a:gd name="T14" fmla="*/ 120 w 241"/>
                <a:gd name="T15" fmla="*/ 86 h 86"/>
                <a:gd name="T16" fmla="*/ 126 w 241"/>
                <a:gd name="T17" fmla="*/ 82 h 86"/>
                <a:gd name="T18" fmla="*/ 143 w 241"/>
                <a:gd name="T19" fmla="*/ 77 h 86"/>
                <a:gd name="T20" fmla="*/ 151 w 241"/>
                <a:gd name="T21" fmla="*/ 76 h 86"/>
                <a:gd name="T22" fmla="*/ 169 w 241"/>
                <a:gd name="T23" fmla="*/ 79 h 86"/>
                <a:gd name="T24" fmla="*/ 183 w 241"/>
                <a:gd name="T25" fmla="*/ 86 h 86"/>
                <a:gd name="T26" fmla="*/ 189 w 241"/>
                <a:gd name="T27" fmla="*/ 82 h 86"/>
                <a:gd name="T28" fmla="*/ 205 w 241"/>
                <a:gd name="T29" fmla="*/ 77 h 86"/>
                <a:gd name="T30" fmla="*/ 214 w 241"/>
                <a:gd name="T31" fmla="*/ 76 h 86"/>
                <a:gd name="T32" fmla="*/ 228 w 241"/>
                <a:gd name="T33" fmla="*/ 78 h 86"/>
                <a:gd name="T34" fmla="*/ 241 w 241"/>
                <a:gd name="T35" fmla="*/ 84 h 86"/>
                <a:gd name="T36" fmla="*/ 239 w 241"/>
                <a:gd name="T37" fmla="*/ 76 h 86"/>
                <a:gd name="T38" fmla="*/ 232 w 241"/>
                <a:gd name="T39" fmla="*/ 59 h 86"/>
                <a:gd name="T40" fmla="*/ 222 w 241"/>
                <a:gd name="T41" fmla="*/ 45 h 86"/>
                <a:gd name="T42" fmla="*/ 209 w 241"/>
                <a:gd name="T43" fmla="*/ 32 h 86"/>
                <a:gd name="T44" fmla="*/ 192 w 241"/>
                <a:gd name="T45" fmla="*/ 19 h 86"/>
                <a:gd name="T46" fmla="*/ 174 w 241"/>
                <a:gd name="T47" fmla="*/ 10 h 86"/>
                <a:gd name="T48" fmla="*/ 154 w 241"/>
                <a:gd name="T49" fmla="*/ 4 h 86"/>
                <a:gd name="T50" fmla="*/ 132 w 241"/>
                <a:gd name="T51" fmla="*/ 0 h 86"/>
                <a:gd name="T52" fmla="*/ 120 w 241"/>
                <a:gd name="T53" fmla="*/ 0 h 86"/>
                <a:gd name="T54" fmla="*/ 98 w 241"/>
                <a:gd name="T55" fmla="*/ 1 h 86"/>
                <a:gd name="T56" fmla="*/ 77 w 241"/>
                <a:gd name="T57" fmla="*/ 7 h 86"/>
                <a:gd name="T58" fmla="*/ 57 w 241"/>
                <a:gd name="T59" fmla="*/ 14 h 86"/>
                <a:gd name="T60" fmla="*/ 40 w 241"/>
                <a:gd name="T61" fmla="*/ 25 h 86"/>
                <a:gd name="T62" fmla="*/ 26 w 241"/>
                <a:gd name="T63" fmla="*/ 38 h 86"/>
                <a:gd name="T64" fmla="*/ 14 w 241"/>
                <a:gd name="T65" fmla="*/ 52 h 86"/>
                <a:gd name="T66" fmla="*/ 5 w 241"/>
                <a:gd name="T67" fmla="*/ 68 h 86"/>
                <a:gd name="T68" fmla="*/ 0 w 241"/>
                <a:gd name="T69" fmla="*/ 84 h 86"/>
                <a:gd name="T70" fmla="*/ 6 w 241"/>
                <a:gd name="T71" fmla="*/ 81 h 86"/>
                <a:gd name="T72" fmla="*/ 19 w 241"/>
                <a:gd name="T73" fmla="*/ 77 h 86"/>
                <a:gd name="T74" fmla="*/ 28 w 241"/>
                <a:gd name="T75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6">
                  <a:moveTo>
                    <a:pt x="28" y="76"/>
                  </a:moveTo>
                  <a:lnTo>
                    <a:pt x="28" y="76"/>
                  </a:lnTo>
                  <a:lnTo>
                    <a:pt x="37" y="77"/>
                  </a:lnTo>
                  <a:lnTo>
                    <a:pt x="45" y="79"/>
                  </a:lnTo>
                  <a:lnTo>
                    <a:pt x="52" y="82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65" y="82"/>
                  </a:lnTo>
                  <a:lnTo>
                    <a:pt x="72" y="79"/>
                  </a:lnTo>
                  <a:lnTo>
                    <a:pt x="80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9" y="77"/>
                  </a:lnTo>
                  <a:lnTo>
                    <a:pt x="107" y="79"/>
                  </a:lnTo>
                  <a:lnTo>
                    <a:pt x="114" y="82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6" y="82"/>
                  </a:lnTo>
                  <a:lnTo>
                    <a:pt x="135" y="79"/>
                  </a:lnTo>
                  <a:lnTo>
                    <a:pt x="143" y="77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60" y="77"/>
                  </a:lnTo>
                  <a:lnTo>
                    <a:pt x="169" y="79"/>
                  </a:lnTo>
                  <a:lnTo>
                    <a:pt x="176" y="82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89" y="82"/>
                  </a:lnTo>
                  <a:lnTo>
                    <a:pt x="196" y="79"/>
                  </a:lnTo>
                  <a:lnTo>
                    <a:pt x="205" y="77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21" y="77"/>
                  </a:lnTo>
                  <a:lnTo>
                    <a:pt x="228" y="78"/>
                  </a:lnTo>
                  <a:lnTo>
                    <a:pt x="234" y="81"/>
                  </a:lnTo>
                  <a:lnTo>
                    <a:pt x="241" y="84"/>
                  </a:lnTo>
                  <a:lnTo>
                    <a:pt x="241" y="84"/>
                  </a:lnTo>
                  <a:lnTo>
                    <a:pt x="239" y="76"/>
                  </a:lnTo>
                  <a:lnTo>
                    <a:pt x="235" y="68"/>
                  </a:lnTo>
                  <a:lnTo>
                    <a:pt x="232" y="59"/>
                  </a:lnTo>
                  <a:lnTo>
                    <a:pt x="227" y="52"/>
                  </a:lnTo>
                  <a:lnTo>
                    <a:pt x="222" y="45"/>
                  </a:lnTo>
                  <a:lnTo>
                    <a:pt x="215" y="38"/>
                  </a:lnTo>
                  <a:lnTo>
                    <a:pt x="209" y="32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83" y="14"/>
                  </a:lnTo>
                  <a:lnTo>
                    <a:pt x="174" y="10"/>
                  </a:lnTo>
                  <a:lnTo>
                    <a:pt x="164" y="7"/>
                  </a:lnTo>
                  <a:lnTo>
                    <a:pt x="154" y="4"/>
                  </a:lnTo>
                  <a:lnTo>
                    <a:pt x="143" y="1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7" y="4"/>
                  </a:lnTo>
                  <a:lnTo>
                    <a:pt x="77" y="7"/>
                  </a:lnTo>
                  <a:lnTo>
                    <a:pt x="67" y="10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3" y="32"/>
                  </a:lnTo>
                  <a:lnTo>
                    <a:pt x="26" y="38"/>
                  </a:lnTo>
                  <a:lnTo>
                    <a:pt x="19" y="45"/>
                  </a:lnTo>
                  <a:lnTo>
                    <a:pt x="14" y="52"/>
                  </a:lnTo>
                  <a:lnTo>
                    <a:pt x="9" y="59"/>
                  </a:lnTo>
                  <a:lnTo>
                    <a:pt x="5" y="68"/>
                  </a:lnTo>
                  <a:lnTo>
                    <a:pt x="2" y="7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6" y="81"/>
                  </a:lnTo>
                  <a:lnTo>
                    <a:pt x="12" y="78"/>
                  </a:lnTo>
                  <a:lnTo>
                    <a:pt x="19" y="77"/>
                  </a:lnTo>
                  <a:lnTo>
                    <a:pt x="28" y="76"/>
                  </a:lnTo>
                  <a:lnTo>
                    <a:pt x="28" y="76"/>
                  </a:lnTo>
                  <a:close/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8" name="Freeform 495"/>
            <p:cNvSpPr>
              <a:spLocks/>
            </p:cNvSpPr>
            <p:nvPr/>
          </p:nvSpPr>
          <p:spPr bwMode="auto">
            <a:xfrm>
              <a:off x="2701926" y="1670050"/>
              <a:ext cx="466725" cy="254000"/>
            </a:xfrm>
            <a:custGeom>
              <a:avLst/>
              <a:gdLst>
                <a:gd name="T0" fmla="*/ 294 w 294"/>
                <a:gd name="T1" fmla="*/ 76 h 160"/>
                <a:gd name="T2" fmla="*/ 294 w 294"/>
                <a:gd name="T3" fmla="*/ 0 h 160"/>
                <a:gd name="T4" fmla="*/ 0 w 294"/>
                <a:gd name="T5" fmla="*/ 0 h 160"/>
                <a:gd name="T6" fmla="*/ 0 w 294"/>
                <a:gd name="T7" fmla="*/ 160 h 160"/>
                <a:gd name="T8" fmla="*/ 213 w 294"/>
                <a:gd name="T9" fmla="*/ 160 h 160"/>
                <a:gd name="T10" fmla="*/ 213 w 294"/>
                <a:gd name="T11" fmla="*/ 160 h 160"/>
                <a:gd name="T12" fmla="*/ 213 w 294"/>
                <a:gd name="T13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160">
                  <a:moveTo>
                    <a:pt x="294" y="76"/>
                  </a:moveTo>
                  <a:lnTo>
                    <a:pt x="294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13" y="159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19" name="Freeform 496"/>
            <p:cNvSpPr>
              <a:spLocks/>
            </p:cNvSpPr>
            <p:nvPr/>
          </p:nvSpPr>
          <p:spPr bwMode="auto">
            <a:xfrm>
              <a:off x="2851151" y="1704975"/>
              <a:ext cx="166688" cy="182563"/>
            </a:xfrm>
            <a:custGeom>
              <a:avLst/>
              <a:gdLst>
                <a:gd name="T0" fmla="*/ 53 w 105"/>
                <a:gd name="T1" fmla="*/ 115 h 115"/>
                <a:gd name="T2" fmla="*/ 53 w 105"/>
                <a:gd name="T3" fmla="*/ 115 h 115"/>
                <a:gd name="T4" fmla="*/ 42 w 105"/>
                <a:gd name="T5" fmla="*/ 114 h 115"/>
                <a:gd name="T6" fmla="*/ 32 w 105"/>
                <a:gd name="T7" fmla="*/ 111 h 115"/>
                <a:gd name="T8" fmla="*/ 23 w 105"/>
                <a:gd name="T9" fmla="*/ 106 h 115"/>
                <a:gd name="T10" fmla="*/ 16 w 105"/>
                <a:gd name="T11" fmla="*/ 99 h 115"/>
                <a:gd name="T12" fmla="*/ 9 w 105"/>
                <a:gd name="T13" fmla="*/ 90 h 115"/>
                <a:gd name="T14" fmla="*/ 4 w 105"/>
                <a:gd name="T15" fmla="*/ 80 h 115"/>
                <a:gd name="T16" fmla="*/ 1 w 105"/>
                <a:gd name="T17" fmla="*/ 69 h 115"/>
                <a:gd name="T18" fmla="*/ 0 w 105"/>
                <a:gd name="T19" fmla="*/ 58 h 115"/>
                <a:gd name="T20" fmla="*/ 0 w 105"/>
                <a:gd name="T21" fmla="*/ 58 h 115"/>
                <a:gd name="T22" fmla="*/ 1 w 105"/>
                <a:gd name="T23" fmla="*/ 46 h 115"/>
                <a:gd name="T24" fmla="*/ 4 w 105"/>
                <a:gd name="T25" fmla="*/ 35 h 115"/>
                <a:gd name="T26" fmla="*/ 9 w 105"/>
                <a:gd name="T27" fmla="*/ 26 h 115"/>
                <a:gd name="T28" fmla="*/ 16 w 105"/>
                <a:gd name="T29" fmla="*/ 16 h 115"/>
                <a:gd name="T30" fmla="*/ 23 w 105"/>
                <a:gd name="T31" fmla="*/ 9 h 115"/>
                <a:gd name="T32" fmla="*/ 32 w 105"/>
                <a:gd name="T33" fmla="*/ 4 h 115"/>
                <a:gd name="T34" fmla="*/ 42 w 105"/>
                <a:gd name="T35" fmla="*/ 1 h 115"/>
                <a:gd name="T36" fmla="*/ 53 w 105"/>
                <a:gd name="T37" fmla="*/ 0 h 115"/>
                <a:gd name="T38" fmla="*/ 53 w 105"/>
                <a:gd name="T39" fmla="*/ 0 h 115"/>
                <a:gd name="T40" fmla="*/ 63 w 105"/>
                <a:gd name="T41" fmla="*/ 1 h 115"/>
                <a:gd name="T42" fmla="*/ 73 w 105"/>
                <a:gd name="T43" fmla="*/ 4 h 115"/>
                <a:gd name="T44" fmla="*/ 83 w 105"/>
                <a:gd name="T45" fmla="*/ 9 h 115"/>
                <a:gd name="T46" fmla="*/ 90 w 105"/>
                <a:gd name="T47" fmla="*/ 16 h 115"/>
                <a:gd name="T48" fmla="*/ 97 w 105"/>
                <a:gd name="T49" fmla="*/ 26 h 115"/>
                <a:gd name="T50" fmla="*/ 101 w 105"/>
                <a:gd name="T51" fmla="*/ 35 h 115"/>
                <a:gd name="T52" fmla="*/ 104 w 105"/>
                <a:gd name="T53" fmla="*/ 46 h 115"/>
                <a:gd name="T54" fmla="*/ 105 w 105"/>
                <a:gd name="T55" fmla="*/ 58 h 115"/>
                <a:gd name="T56" fmla="*/ 105 w 105"/>
                <a:gd name="T57" fmla="*/ 58 h 115"/>
                <a:gd name="T58" fmla="*/ 104 w 105"/>
                <a:gd name="T59" fmla="*/ 69 h 115"/>
                <a:gd name="T60" fmla="*/ 101 w 105"/>
                <a:gd name="T61" fmla="*/ 80 h 115"/>
                <a:gd name="T62" fmla="*/ 97 w 105"/>
                <a:gd name="T63" fmla="*/ 90 h 115"/>
                <a:gd name="T64" fmla="*/ 90 w 105"/>
                <a:gd name="T65" fmla="*/ 99 h 115"/>
                <a:gd name="T66" fmla="*/ 83 w 105"/>
                <a:gd name="T67" fmla="*/ 106 h 115"/>
                <a:gd name="T68" fmla="*/ 73 w 105"/>
                <a:gd name="T69" fmla="*/ 111 h 115"/>
                <a:gd name="T70" fmla="*/ 63 w 105"/>
                <a:gd name="T71" fmla="*/ 114 h 115"/>
                <a:gd name="T72" fmla="*/ 53 w 105"/>
                <a:gd name="T73" fmla="*/ 115 h 115"/>
                <a:gd name="T74" fmla="*/ 53 w 105"/>
                <a:gd name="T7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15">
                  <a:moveTo>
                    <a:pt x="53" y="115"/>
                  </a:moveTo>
                  <a:lnTo>
                    <a:pt x="53" y="115"/>
                  </a:lnTo>
                  <a:lnTo>
                    <a:pt x="42" y="114"/>
                  </a:lnTo>
                  <a:lnTo>
                    <a:pt x="32" y="111"/>
                  </a:lnTo>
                  <a:lnTo>
                    <a:pt x="23" y="106"/>
                  </a:lnTo>
                  <a:lnTo>
                    <a:pt x="16" y="99"/>
                  </a:lnTo>
                  <a:lnTo>
                    <a:pt x="9" y="90"/>
                  </a:lnTo>
                  <a:lnTo>
                    <a:pt x="4" y="80"/>
                  </a:lnTo>
                  <a:lnTo>
                    <a:pt x="1" y="6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2" y="4"/>
                  </a:lnTo>
                  <a:lnTo>
                    <a:pt x="42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3" y="1"/>
                  </a:lnTo>
                  <a:lnTo>
                    <a:pt x="73" y="4"/>
                  </a:lnTo>
                  <a:lnTo>
                    <a:pt x="83" y="9"/>
                  </a:lnTo>
                  <a:lnTo>
                    <a:pt x="90" y="16"/>
                  </a:lnTo>
                  <a:lnTo>
                    <a:pt x="97" y="26"/>
                  </a:lnTo>
                  <a:lnTo>
                    <a:pt x="101" y="35"/>
                  </a:lnTo>
                  <a:lnTo>
                    <a:pt x="104" y="46"/>
                  </a:lnTo>
                  <a:lnTo>
                    <a:pt x="105" y="58"/>
                  </a:lnTo>
                  <a:lnTo>
                    <a:pt x="105" y="58"/>
                  </a:lnTo>
                  <a:lnTo>
                    <a:pt x="104" y="69"/>
                  </a:lnTo>
                  <a:lnTo>
                    <a:pt x="101" y="80"/>
                  </a:lnTo>
                  <a:lnTo>
                    <a:pt x="97" y="90"/>
                  </a:lnTo>
                  <a:lnTo>
                    <a:pt x="90" y="99"/>
                  </a:lnTo>
                  <a:lnTo>
                    <a:pt x="83" y="106"/>
                  </a:lnTo>
                  <a:lnTo>
                    <a:pt x="73" y="111"/>
                  </a:lnTo>
                  <a:lnTo>
                    <a:pt x="63" y="114"/>
                  </a:lnTo>
                  <a:lnTo>
                    <a:pt x="53" y="115"/>
                  </a:lnTo>
                  <a:lnTo>
                    <a:pt x="53" y="1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0" name="Line 497"/>
            <p:cNvSpPr>
              <a:spLocks noChangeShapeType="1"/>
            </p:cNvSpPr>
            <p:nvPr/>
          </p:nvSpPr>
          <p:spPr bwMode="auto">
            <a:xfrm>
              <a:off x="2971801" y="1814513"/>
              <a:ext cx="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1" name="Freeform 498"/>
            <p:cNvSpPr>
              <a:spLocks/>
            </p:cNvSpPr>
            <p:nvPr/>
          </p:nvSpPr>
          <p:spPr bwMode="auto">
            <a:xfrm>
              <a:off x="3060701" y="1901825"/>
              <a:ext cx="134938" cy="42863"/>
            </a:xfrm>
            <a:custGeom>
              <a:avLst/>
              <a:gdLst>
                <a:gd name="T0" fmla="*/ 85 w 85"/>
                <a:gd name="T1" fmla="*/ 0 h 27"/>
                <a:gd name="T2" fmla="*/ 85 w 85"/>
                <a:gd name="T3" fmla="*/ 0 h 27"/>
                <a:gd name="T4" fmla="*/ 84 w 85"/>
                <a:gd name="T5" fmla="*/ 2 h 27"/>
                <a:gd name="T6" fmla="*/ 82 w 85"/>
                <a:gd name="T7" fmla="*/ 5 h 27"/>
                <a:gd name="T8" fmla="*/ 78 w 85"/>
                <a:gd name="T9" fmla="*/ 7 h 27"/>
                <a:gd name="T10" fmla="*/ 73 w 85"/>
                <a:gd name="T11" fmla="*/ 9 h 27"/>
                <a:gd name="T12" fmla="*/ 60 w 85"/>
                <a:gd name="T13" fmla="*/ 11 h 27"/>
                <a:gd name="T14" fmla="*/ 43 w 85"/>
                <a:gd name="T15" fmla="*/ 12 h 27"/>
                <a:gd name="T16" fmla="*/ 43 w 85"/>
                <a:gd name="T17" fmla="*/ 12 h 27"/>
                <a:gd name="T18" fmla="*/ 27 w 85"/>
                <a:gd name="T19" fmla="*/ 11 h 27"/>
                <a:gd name="T20" fmla="*/ 13 w 85"/>
                <a:gd name="T21" fmla="*/ 9 h 27"/>
                <a:gd name="T22" fmla="*/ 7 w 85"/>
                <a:gd name="T23" fmla="*/ 7 h 27"/>
                <a:gd name="T24" fmla="*/ 4 w 85"/>
                <a:gd name="T25" fmla="*/ 5 h 27"/>
                <a:gd name="T26" fmla="*/ 1 w 85"/>
                <a:gd name="T27" fmla="*/ 2 h 27"/>
                <a:gd name="T28" fmla="*/ 0 w 85"/>
                <a:gd name="T29" fmla="*/ 0 h 27"/>
                <a:gd name="T30" fmla="*/ 0 w 85"/>
                <a:gd name="T31" fmla="*/ 17 h 27"/>
                <a:gd name="T32" fmla="*/ 0 w 85"/>
                <a:gd name="T33" fmla="*/ 17 h 27"/>
                <a:gd name="T34" fmla="*/ 1 w 85"/>
                <a:gd name="T35" fmla="*/ 19 h 27"/>
                <a:gd name="T36" fmla="*/ 4 w 85"/>
                <a:gd name="T37" fmla="*/ 21 h 27"/>
                <a:gd name="T38" fmla="*/ 7 w 85"/>
                <a:gd name="T39" fmla="*/ 22 h 27"/>
                <a:gd name="T40" fmla="*/ 13 w 85"/>
                <a:gd name="T41" fmla="*/ 24 h 27"/>
                <a:gd name="T42" fmla="*/ 27 w 85"/>
                <a:gd name="T43" fmla="*/ 26 h 27"/>
                <a:gd name="T44" fmla="*/ 43 w 85"/>
                <a:gd name="T45" fmla="*/ 27 h 27"/>
                <a:gd name="T46" fmla="*/ 43 w 85"/>
                <a:gd name="T47" fmla="*/ 27 h 27"/>
                <a:gd name="T48" fmla="*/ 60 w 85"/>
                <a:gd name="T49" fmla="*/ 26 h 27"/>
                <a:gd name="T50" fmla="*/ 73 w 85"/>
                <a:gd name="T51" fmla="*/ 24 h 27"/>
                <a:gd name="T52" fmla="*/ 78 w 85"/>
                <a:gd name="T53" fmla="*/ 22 h 27"/>
                <a:gd name="T54" fmla="*/ 82 w 85"/>
                <a:gd name="T55" fmla="*/ 21 h 27"/>
                <a:gd name="T56" fmla="*/ 84 w 85"/>
                <a:gd name="T57" fmla="*/ 19 h 27"/>
                <a:gd name="T58" fmla="*/ 85 w 85"/>
                <a:gd name="T5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2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3" y="9"/>
                  </a:lnTo>
                  <a:lnTo>
                    <a:pt x="60" y="11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27" y="11"/>
                  </a:lnTo>
                  <a:lnTo>
                    <a:pt x="13" y="9"/>
                  </a:lnTo>
                  <a:lnTo>
                    <a:pt x="7" y="7"/>
                  </a:lnTo>
                  <a:lnTo>
                    <a:pt x="4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13" y="24"/>
                  </a:lnTo>
                  <a:lnTo>
                    <a:pt x="27" y="26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60" y="26"/>
                  </a:lnTo>
                  <a:lnTo>
                    <a:pt x="73" y="24"/>
                  </a:lnTo>
                  <a:lnTo>
                    <a:pt x="78" y="22"/>
                  </a:lnTo>
                  <a:lnTo>
                    <a:pt x="82" y="21"/>
                  </a:lnTo>
                  <a:lnTo>
                    <a:pt x="84" y="19"/>
                  </a:lnTo>
                  <a:lnTo>
                    <a:pt x="85" y="17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2" name="Freeform 499"/>
            <p:cNvSpPr>
              <a:spLocks/>
            </p:cNvSpPr>
            <p:nvPr/>
          </p:nvSpPr>
          <p:spPr bwMode="auto">
            <a:xfrm>
              <a:off x="3060701" y="18780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5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5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5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5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3" name="Freeform 500"/>
            <p:cNvSpPr>
              <a:spLocks/>
            </p:cNvSpPr>
            <p:nvPr/>
          </p:nvSpPr>
          <p:spPr bwMode="auto">
            <a:xfrm>
              <a:off x="3060701" y="18526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6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6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4" name="Line 501"/>
            <p:cNvSpPr>
              <a:spLocks noChangeShapeType="1"/>
            </p:cNvSpPr>
            <p:nvPr/>
          </p:nvSpPr>
          <p:spPr bwMode="auto">
            <a:xfrm>
              <a:off x="3195638" y="1876425"/>
              <a:ext cx="0" cy="0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5" name="Freeform 502"/>
            <p:cNvSpPr>
              <a:spLocks/>
            </p:cNvSpPr>
            <p:nvPr/>
          </p:nvSpPr>
          <p:spPr bwMode="auto">
            <a:xfrm>
              <a:off x="3060701" y="1825625"/>
              <a:ext cx="134938" cy="26988"/>
            </a:xfrm>
            <a:custGeom>
              <a:avLst/>
              <a:gdLst>
                <a:gd name="T0" fmla="*/ 85 w 85"/>
                <a:gd name="T1" fmla="*/ 0 h 17"/>
                <a:gd name="T2" fmla="*/ 85 w 85"/>
                <a:gd name="T3" fmla="*/ 0 h 17"/>
                <a:gd name="T4" fmla="*/ 84 w 85"/>
                <a:gd name="T5" fmla="*/ 2 h 17"/>
                <a:gd name="T6" fmla="*/ 82 w 85"/>
                <a:gd name="T7" fmla="*/ 4 h 17"/>
                <a:gd name="T8" fmla="*/ 78 w 85"/>
                <a:gd name="T9" fmla="*/ 6 h 17"/>
                <a:gd name="T10" fmla="*/ 73 w 85"/>
                <a:gd name="T11" fmla="*/ 8 h 17"/>
                <a:gd name="T12" fmla="*/ 60 w 85"/>
                <a:gd name="T13" fmla="*/ 10 h 17"/>
                <a:gd name="T14" fmla="*/ 43 w 85"/>
                <a:gd name="T15" fmla="*/ 11 h 17"/>
                <a:gd name="T16" fmla="*/ 43 w 85"/>
                <a:gd name="T17" fmla="*/ 11 h 17"/>
                <a:gd name="T18" fmla="*/ 27 w 85"/>
                <a:gd name="T19" fmla="*/ 10 h 17"/>
                <a:gd name="T20" fmla="*/ 13 w 85"/>
                <a:gd name="T21" fmla="*/ 8 h 17"/>
                <a:gd name="T22" fmla="*/ 7 w 85"/>
                <a:gd name="T23" fmla="*/ 6 h 17"/>
                <a:gd name="T24" fmla="*/ 4 w 85"/>
                <a:gd name="T25" fmla="*/ 4 h 17"/>
                <a:gd name="T26" fmla="*/ 1 w 85"/>
                <a:gd name="T27" fmla="*/ 2 h 17"/>
                <a:gd name="T28" fmla="*/ 0 w 85"/>
                <a:gd name="T29" fmla="*/ 0 h 17"/>
                <a:gd name="T30" fmla="*/ 0 w 85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8"/>
                  </a:lnTo>
                  <a:lnTo>
                    <a:pt x="60" y="10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27" y="10"/>
                  </a:lnTo>
                  <a:lnTo>
                    <a:pt x="13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6" name="Freeform 503"/>
            <p:cNvSpPr>
              <a:spLocks/>
            </p:cNvSpPr>
            <p:nvPr/>
          </p:nvSpPr>
          <p:spPr bwMode="auto">
            <a:xfrm>
              <a:off x="3060701" y="1809750"/>
              <a:ext cx="134938" cy="15875"/>
            </a:xfrm>
            <a:custGeom>
              <a:avLst/>
              <a:gdLst>
                <a:gd name="T0" fmla="*/ 0 w 85"/>
                <a:gd name="T1" fmla="*/ 10 h 10"/>
                <a:gd name="T2" fmla="*/ 0 w 85"/>
                <a:gd name="T3" fmla="*/ 10 h 10"/>
                <a:gd name="T4" fmla="*/ 1 w 85"/>
                <a:gd name="T5" fmla="*/ 8 h 10"/>
                <a:gd name="T6" fmla="*/ 4 w 85"/>
                <a:gd name="T7" fmla="*/ 6 h 10"/>
                <a:gd name="T8" fmla="*/ 8 w 85"/>
                <a:gd name="T9" fmla="*/ 4 h 10"/>
                <a:gd name="T10" fmla="*/ 13 w 85"/>
                <a:gd name="T11" fmla="*/ 3 h 10"/>
                <a:gd name="T12" fmla="*/ 27 w 85"/>
                <a:gd name="T13" fmla="*/ 1 h 10"/>
                <a:gd name="T14" fmla="*/ 43 w 85"/>
                <a:gd name="T15" fmla="*/ 0 h 10"/>
                <a:gd name="T16" fmla="*/ 43 w 85"/>
                <a:gd name="T17" fmla="*/ 0 h 10"/>
                <a:gd name="T18" fmla="*/ 60 w 85"/>
                <a:gd name="T19" fmla="*/ 1 h 10"/>
                <a:gd name="T20" fmla="*/ 73 w 85"/>
                <a:gd name="T21" fmla="*/ 3 h 10"/>
                <a:gd name="T22" fmla="*/ 78 w 85"/>
                <a:gd name="T23" fmla="*/ 4 h 10"/>
                <a:gd name="T24" fmla="*/ 82 w 85"/>
                <a:gd name="T25" fmla="*/ 6 h 10"/>
                <a:gd name="T26" fmla="*/ 84 w 85"/>
                <a:gd name="T27" fmla="*/ 8 h 10"/>
                <a:gd name="T28" fmla="*/ 85 w 85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0">
                  <a:moveTo>
                    <a:pt x="0" y="10"/>
                  </a:moveTo>
                  <a:lnTo>
                    <a:pt x="0" y="10"/>
                  </a:lnTo>
                  <a:lnTo>
                    <a:pt x="1" y="8"/>
                  </a:lnTo>
                  <a:lnTo>
                    <a:pt x="4" y="6"/>
                  </a:lnTo>
                  <a:lnTo>
                    <a:pt x="8" y="4"/>
                  </a:lnTo>
                  <a:lnTo>
                    <a:pt x="13" y="3"/>
                  </a:lnTo>
                  <a:lnTo>
                    <a:pt x="27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0" y="1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4" y="8"/>
                  </a:lnTo>
                  <a:lnTo>
                    <a:pt x="85" y="10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7" name="Freeform 504"/>
            <p:cNvSpPr>
              <a:spLocks/>
            </p:cNvSpPr>
            <p:nvPr/>
          </p:nvSpPr>
          <p:spPr bwMode="auto">
            <a:xfrm>
              <a:off x="2905126" y="1744663"/>
              <a:ext cx="60325" cy="103188"/>
            </a:xfrm>
            <a:custGeom>
              <a:avLst/>
              <a:gdLst>
                <a:gd name="T0" fmla="*/ 32 w 38"/>
                <a:gd name="T1" fmla="*/ 3 h 65"/>
                <a:gd name="T2" fmla="*/ 32 w 38"/>
                <a:gd name="T3" fmla="*/ 3 h 65"/>
                <a:gd name="T4" fmla="*/ 27 w 38"/>
                <a:gd name="T5" fmla="*/ 1 h 65"/>
                <a:gd name="T6" fmla="*/ 23 w 38"/>
                <a:gd name="T7" fmla="*/ 0 h 65"/>
                <a:gd name="T8" fmla="*/ 18 w 38"/>
                <a:gd name="T9" fmla="*/ 0 h 65"/>
                <a:gd name="T10" fmla="*/ 18 w 38"/>
                <a:gd name="T11" fmla="*/ 0 h 65"/>
                <a:gd name="T12" fmla="*/ 11 w 38"/>
                <a:gd name="T13" fmla="*/ 1 h 65"/>
                <a:gd name="T14" fmla="*/ 7 w 38"/>
                <a:gd name="T15" fmla="*/ 3 h 65"/>
                <a:gd name="T16" fmla="*/ 5 w 38"/>
                <a:gd name="T17" fmla="*/ 7 h 65"/>
                <a:gd name="T18" fmla="*/ 4 w 38"/>
                <a:gd name="T19" fmla="*/ 10 h 65"/>
                <a:gd name="T20" fmla="*/ 4 w 38"/>
                <a:gd name="T21" fmla="*/ 10 h 65"/>
                <a:gd name="T22" fmla="*/ 5 w 38"/>
                <a:gd name="T23" fmla="*/ 15 h 65"/>
                <a:gd name="T24" fmla="*/ 7 w 38"/>
                <a:gd name="T25" fmla="*/ 18 h 65"/>
                <a:gd name="T26" fmla="*/ 13 w 38"/>
                <a:gd name="T27" fmla="*/ 21 h 65"/>
                <a:gd name="T28" fmla="*/ 19 w 38"/>
                <a:gd name="T29" fmla="*/ 24 h 65"/>
                <a:gd name="T30" fmla="*/ 19 w 38"/>
                <a:gd name="T31" fmla="*/ 24 h 65"/>
                <a:gd name="T32" fmla="*/ 27 w 38"/>
                <a:gd name="T33" fmla="*/ 27 h 65"/>
                <a:gd name="T34" fmla="*/ 33 w 38"/>
                <a:gd name="T35" fmla="*/ 33 h 65"/>
                <a:gd name="T36" fmla="*/ 35 w 38"/>
                <a:gd name="T37" fmla="*/ 35 h 65"/>
                <a:gd name="T38" fmla="*/ 36 w 38"/>
                <a:gd name="T39" fmla="*/ 38 h 65"/>
                <a:gd name="T40" fmla="*/ 37 w 38"/>
                <a:gd name="T41" fmla="*/ 42 h 65"/>
                <a:gd name="T42" fmla="*/ 38 w 38"/>
                <a:gd name="T43" fmla="*/ 45 h 65"/>
                <a:gd name="T44" fmla="*/ 38 w 38"/>
                <a:gd name="T45" fmla="*/ 45 h 65"/>
                <a:gd name="T46" fmla="*/ 37 w 38"/>
                <a:gd name="T47" fmla="*/ 49 h 65"/>
                <a:gd name="T48" fmla="*/ 36 w 38"/>
                <a:gd name="T49" fmla="*/ 53 h 65"/>
                <a:gd name="T50" fmla="*/ 34 w 38"/>
                <a:gd name="T51" fmla="*/ 56 h 65"/>
                <a:gd name="T52" fmla="*/ 31 w 38"/>
                <a:gd name="T53" fmla="*/ 59 h 65"/>
                <a:gd name="T54" fmla="*/ 28 w 38"/>
                <a:gd name="T55" fmla="*/ 62 h 65"/>
                <a:gd name="T56" fmla="*/ 23 w 38"/>
                <a:gd name="T57" fmla="*/ 64 h 65"/>
                <a:gd name="T58" fmla="*/ 18 w 38"/>
                <a:gd name="T59" fmla="*/ 65 h 65"/>
                <a:gd name="T60" fmla="*/ 11 w 38"/>
                <a:gd name="T61" fmla="*/ 65 h 65"/>
                <a:gd name="T62" fmla="*/ 11 w 38"/>
                <a:gd name="T63" fmla="*/ 65 h 65"/>
                <a:gd name="T64" fmla="*/ 5 w 38"/>
                <a:gd name="T65" fmla="*/ 65 h 65"/>
                <a:gd name="T66" fmla="*/ 0 w 38"/>
                <a:gd name="T6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65">
                  <a:moveTo>
                    <a:pt x="32" y="3"/>
                  </a:moveTo>
                  <a:lnTo>
                    <a:pt x="32" y="3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5"/>
                  </a:lnTo>
                  <a:lnTo>
                    <a:pt x="7" y="18"/>
                  </a:lnTo>
                  <a:lnTo>
                    <a:pt x="13" y="21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7" y="27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6" y="38"/>
                  </a:lnTo>
                  <a:lnTo>
                    <a:pt x="37" y="42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9"/>
                  </a:lnTo>
                  <a:lnTo>
                    <a:pt x="36" y="53"/>
                  </a:lnTo>
                  <a:lnTo>
                    <a:pt x="34" y="56"/>
                  </a:lnTo>
                  <a:lnTo>
                    <a:pt x="31" y="59"/>
                  </a:lnTo>
                  <a:lnTo>
                    <a:pt x="28" y="62"/>
                  </a:lnTo>
                  <a:lnTo>
                    <a:pt x="23" y="64"/>
                  </a:lnTo>
                  <a:lnTo>
                    <a:pt x="18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5" y="65"/>
                  </a:lnTo>
                  <a:lnTo>
                    <a:pt x="0" y="64"/>
                  </a:lnTo>
                </a:path>
              </a:pathLst>
            </a:cu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1228" name="Line 505"/>
            <p:cNvSpPr>
              <a:spLocks noChangeShapeType="1"/>
            </p:cNvSpPr>
            <p:nvPr/>
          </p:nvSpPr>
          <p:spPr bwMode="auto">
            <a:xfrm>
              <a:off x="2935288" y="1719263"/>
              <a:ext cx="0" cy="153988"/>
            </a:xfrm>
            <a:prstGeom prst="line">
              <a:avLst/>
            </a:prstGeom>
            <a:noFill/>
            <a:ln w="6350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sp>
        <p:nvSpPr>
          <p:cNvPr id="1630" name="Prostokąt 1629"/>
          <p:cNvSpPr/>
          <p:nvPr userDrawn="1"/>
        </p:nvSpPr>
        <p:spPr>
          <a:xfrm>
            <a:off x="5580112" y="692696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>
                <a:solidFill>
                  <a:srgbClr val="004B88"/>
                </a:solidFill>
              </a:rPr>
              <a:t>Dziękujemy za uwagę</a:t>
            </a:r>
          </a:p>
        </p:txBody>
      </p:sp>
      <p:sp>
        <p:nvSpPr>
          <p:cNvPr id="558" name="Prostokąt 557"/>
          <p:cNvSpPr/>
          <p:nvPr userDrawn="1"/>
        </p:nvSpPr>
        <p:spPr>
          <a:xfrm>
            <a:off x="1979712" y="5517232"/>
            <a:ext cx="1512168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>
                <a:solidFill>
                  <a:srgbClr val="004B88"/>
                </a:solidFill>
              </a:rPr>
              <a:t>81-812 Sopot</a:t>
            </a:r>
            <a:endParaRPr lang="pl-PL" sz="800">
              <a:solidFill>
                <a:srgbClr val="004B88"/>
              </a:solidFill>
            </a:endParaRPr>
          </a:p>
          <a:p>
            <a:r>
              <a:rPr lang="pl-PL" sz="800" b="1">
                <a:solidFill>
                  <a:srgbClr val="004B88"/>
                </a:solidFill>
              </a:rPr>
              <a:t>ul. Junaków 2</a:t>
            </a:r>
            <a:endParaRPr lang="pl-PL" sz="800">
              <a:solidFill>
                <a:srgbClr val="004B88"/>
              </a:solidFill>
            </a:endParaRPr>
          </a:p>
          <a:p>
            <a:pPr>
              <a:lnSpc>
                <a:spcPts val="1100"/>
              </a:lnSpc>
            </a:pPr>
            <a:r>
              <a:rPr lang="pl-PL" sz="800">
                <a:solidFill>
                  <a:srgbClr val="004B88"/>
                </a:solidFill>
              </a:rPr>
              <a:t>Tel.: (48-58) 550 60 70</a:t>
            </a:r>
          </a:p>
          <a:p>
            <a:r>
              <a:rPr lang="pl-PL" sz="800">
                <a:solidFill>
                  <a:srgbClr val="004B88"/>
                </a:solidFill>
              </a:rPr>
              <a:t>Fax: (48-58) 550 66 70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>
                <a:solidFill>
                  <a:srgbClr val="004B88"/>
                </a:solidFill>
              </a:rPr>
              <a:t>kontakt@pbs.pl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>
                <a:solidFill>
                  <a:srgbClr val="004B88"/>
                </a:solidFill>
              </a:rPr>
              <a:t>www.pbs.pl</a:t>
            </a:r>
          </a:p>
        </p:txBody>
      </p:sp>
    </p:spTree>
    <p:extLst>
      <p:ext uri="{BB962C8B-B14F-4D97-AF65-F5344CB8AC3E}">
        <p14:creationId xmlns:p14="http://schemas.microsoft.com/office/powerpoint/2010/main" val="2933847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kolumny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467544" y="5517232"/>
            <a:ext cx="2318687" cy="313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jest dużo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908049"/>
            <a:ext cx="4103687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Miejsce na drugą kolumnę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endParaRPr lang="pl-PL"/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endParaRPr lang="pl-PL"/>
          </a:p>
          <a:p>
            <a:pPr marL="742950" lvl="1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763768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yt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 baseline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55" name="Symbol zastępczy tekstu 54"/>
          <p:cNvSpPr>
            <a:spLocks noGrp="1"/>
          </p:cNvSpPr>
          <p:nvPr>
            <p:ph type="body" sz="quarter" idx="11" hasCustomPrompt="1"/>
          </p:nvPr>
        </p:nvSpPr>
        <p:spPr>
          <a:xfrm>
            <a:off x="333052" y="908050"/>
            <a:ext cx="8487419" cy="2526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  <a:lvl2pPr marL="457200" indent="0" algn="l">
              <a:buNone/>
              <a:defRPr sz="10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1000"/>
            </a:lvl4pPr>
            <a:lvl5pPr marL="1828800" indent="0" algn="l">
              <a:buNone/>
              <a:defRPr sz="1000"/>
            </a:lvl5pPr>
          </a:lstStyle>
          <a:p>
            <a:pPr lvl="0"/>
            <a:r>
              <a:rPr lang="pl-PL"/>
              <a:t>Treść pytania</a:t>
            </a:r>
          </a:p>
        </p:txBody>
      </p:sp>
      <p:sp>
        <p:nvSpPr>
          <p:cNvPr id="56" name="Symbol zastępczy tekstu 54"/>
          <p:cNvSpPr>
            <a:spLocks noGrp="1"/>
          </p:cNvSpPr>
          <p:nvPr>
            <p:ph type="body" sz="quarter" idx="12" hasCustomPrompt="1"/>
          </p:nvPr>
        </p:nvSpPr>
        <p:spPr>
          <a:xfrm>
            <a:off x="333053" y="5517256"/>
            <a:ext cx="8487418" cy="216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 b="0" i="1"/>
            </a:lvl1pPr>
            <a:lvl2pPr marL="457200" indent="0" algn="l">
              <a:buNone/>
              <a:defRPr sz="10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1000"/>
            </a:lvl4pPr>
            <a:lvl5pPr marL="1828800" indent="0" algn="l">
              <a:buNone/>
              <a:defRPr sz="1000"/>
            </a:lvl5pPr>
          </a:lstStyle>
          <a:p>
            <a:pPr lvl="0"/>
            <a:r>
              <a:rPr lang="pl-PL"/>
              <a:t>Próba:</a:t>
            </a:r>
          </a:p>
        </p:txBody>
      </p:sp>
      <p:sp>
        <p:nvSpPr>
          <p:cNvPr id="8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395536" y="5373216"/>
            <a:ext cx="85689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0547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zekladka_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Łącznik prosty 25"/>
          <p:cNvCxnSpPr/>
          <p:nvPr userDrawn="1"/>
        </p:nvCxnSpPr>
        <p:spPr>
          <a:xfrm>
            <a:off x="323528" y="289011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 userDrawn="1"/>
        </p:nvCxnSpPr>
        <p:spPr>
          <a:xfrm>
            <a:off x="323528" y="393305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0"/>
          <p:cNvSpPr>
            <a:spLocks/>
          </p:cNvSpPr>
          <p:nvPr/>
        </p:nvSpPr>
        <p:spPr bwMode="auto">
          <a:xfrm>
            <a:off x="421193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6" name="Freeform 20"/>
          <p:cNvSpPr>
            <a:spLocks/>
          </p:cNvSpPr>
          <p:nvPr/>
        </p:nvSpPr>
        <p:spPr bwMode="auto">
          <a:xfrm>
            <a:off x="5012585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2" name="Freeform 20"/>
          <p:cNvSpPr>
            <a:spLocks/>
          </p:cNvSpPr>
          <p:nvPr/>
        </p:nvSpPr>
        <p:spPr bwMode="auto">
          <a:xfrm>
            <a:off x="581324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8" name="Freeform 20"/>
          <p:cNvSpPr>
            <a:spLocks/>
          </p:cNvSpPr>
          <p:nvPr/>
        </p:nvSpPr>
        <p:spPr bwMode="auto">
          <a:xfrm>
            <a:off x="2615668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54" name="Freeform 20"/>
          <p:cNvSpPr>
            <a:spLocks/>
          </p:cNvSpPr>
          <p:nvPr/>
        </p:nvSpPr>
        <p:spPr bwMode="auto">
          <a:xfrm>
            <a:off x="3416323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99891" y="3967653"/>
            <a:ext cx="2816225" cy="368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algn="ctr"/>
            <a:r>
              <a:rPr lang="pl-PL"/>
              <a:t>tytuł slajdu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24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pos="2540">
          <p15:clr>
            <a:srgbClr val="FBAE40"/>
          </p15:clr>
        </p15:guide>
        <p15:guide id="3" pos="3039">
          <p15:clr>
            <a:srgbClr val="FBAE40"/>
          </p15:clr>
        </p15:guide>
        <p15:guide id="4" orient="horz" pos="2296">
          <p15:clr>
            <a:srgbClr val="FBAE40"/>
          </p15:clr>
        </p15:guide>
        <p15:guide id="5" pos="2222">
          <p15:clr>
            <a:srgbClr val="FBAE40"/>
          </p15:clr>
        </p15:guide>
        <p15:guide id="6" pos="2018">
          <p15:clr>
            <a:srgbClr val="FBAE40"/>
          </p15:clr>
        </p15:guide>
        <p15:guide id="7" pos="1701">
          <p15:clr>
            <a:srgbClr val="FBAE40"/>
          </p15:clr>
        </p15:guide>
        <p15:guide id="8" pos="3220">
          <p15:clr>
            <a:srgbClr val="FBAE40"/>
          </p15:clr>
        </p15:guide>
        <p15:guide id="9" pos="3538">
          <p15:clr>
            <a:srgbClr val="FBAE40"/>
          </p15:clr>
        </p15:guide>
        <p15:guide id="10" pos="3719">
          <p15:clr>
            <a:srgbClr val="FBAE40"/>
          </p15:clr>
        </p15:guide>
        <p15:guide id="11" pos="405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_cie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Obraz 5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grpSp>
        <p:nvGrpSpPr>
          <p:cNvPr id="342" name="Grupa 341"/>
          <p:cNvGrpSpPr/>
          <p:nvPr userDrawn="1"/>
        </p:nvGrpSpPr>
        <p:grpSpPr>
          <a:xfrm>
            <a:off x="8100392" y="5517232"/>
            <a:ext cx="709945" cy="792088"/>
            <a:chOff x="3951130" y="2132856"/>
            <a:chExt cx="2298915" cy="2564904"/>
          </a:xfrm>
        </p:grpSpPr>
        <p:sp>
          <p:nvSpPr>
            <p:cNvPr id="343" name="Freeform 164"/>
            <p:cNvSpPr>
              <a:spLocks noEditPoints="1"/>
            </p:cNvSpPr>
            <p:nvPr/>
          </p:nvSpPr>
          <p:spPr bwMode="auto">
            <a:xfrm>
              <a:off x="4744350" y="3897415"/>
              <a:ext cx="112215" cy="179306"/>
            </a:xfrm>
            <a:custGeom>
              <a:avLst/>
              <a:gdLst>
                <a:gd name="T0" fmla="*/ 198 w 567"/>
                <a:gd name="T1" fmla="*/ 547 h 906"/>
                <a:gd name="T2" fmla="*/ 109 w 567"/>
                <a:gd name="T3" fmla="*/ 881 h 906"/>
                <a:gd name="T4" fmla="*/ 107 w 567"/>
                <a:gd name="T5" fmla="*/ 890 h 906"/>
                <a:gd name="T6" fmla="*/ 100 w 567"/>
                <a:gd name="T7" fmla="*/ 901 h 906"/>
                <a:gd name="T8" fmla="*/ 87 w 567"/>
                <a:gd name="T9" fmla="*/ 906 h 906"/>
                <a:gd name="T10" fmla="*/ 17 w 567"/>
                <a:gd name="T11" fmla="*/ 905 h 906"/>
                <a:gd name="T12" fmla="*/ 6 w 567"/>
                <a:gd name="T13" fmla="*/ 898 h 906"/>
                <a:gd name="T14" fmla="*/ 0 w 567"/>
                <a:gd name="T15" fmla="*/ 886 h 906"/>
                <a:gd name="T16" fmla="*/ 0 w 567"/>
                <a:gd name="T17" fmla="*/ 40 h 906"/>
                <a:gd name="T18" fmla="*/ 4 w 567"/>
                <a:gd name="T19" fmla="*/ 24 h 906"/>
                <a:gd name="T20" fmla="*/ 16 w 567"/>
                <a:gd name="T21" fmla="*/ 13 h 906"/>
                <a:gd name="T22" fmla="*/ 29 w 567"/>
                <a:gd name="T23" fmla="*/ 10 h 906"/>
                <a:gd name="T24" fmla="*/ 175 w 567"/>
                <a:gd name="T25" fmla="*/ 1 h 906"/>
                <a:gd name="T26" fmla="*/ 265 w 567"/>
                <a:gd name="T27" fmla="*/ 1 h 906"/>
                <a:gd name="T28" fmla="*/ 365 w 567"/>
                <a:gd name="T29" fmla="*/ 13 h 906"/>
                <a:gd name="T30" fmla="*/ 435 w 567"/>
                <a:gd name="T31" fmla="*/ 38 h 906"/>
                <a:gd name="T32" fmla="*/ 471 w 567"/>
                <a:gd name="T33" fmla="*/ 58 h 906"/>
                <a:gd name="T34" fmla="*/ 502 w 567"/>
                <a:gd name="T35" fmla="*/ 83 h 906"/>
                <a:gd name="T36" fmla="*/ 528 w 567"/>
                <a:gd name="T37" fmla="*/ 116 h 906"/>
                <a:gd name="T38" fmla="*/ 547 w 567"/>
                <a:gd name="T39" fmla="*/ 152 h 906"/>
                <a:gd name="T40" fmla="*/ 561 w 567"/>
                <a:gd name="T41" fmla="*/ 195 h 906"/>
                <a:gd name="T42" fmla="*/ 567 w 567"/>
                <a:gd name="T43" fmla="*/ 244 h 906"/>
                <a:gd name="T44" fmla="*/ 567 w 567"/>
                <a:gd name="T45" fmla="*/ 277 h 906"/>
                <a:gd name="T46" fmla="*/ 563 w 567"/>
                <a:gd name="T47" fmla="*/ 331 h 906"/>
                <a:gd name="T48" fmla="*/ 553 w 567"/>
                <a:gd name="T49" fmla="*/ 377 h 906"/>
                <a:gd name="T50" fmla="*/ 536 w 567"/>
                <a:gd name="T51" fmla="*/ 417 h 906"/>
                <a:gd name="T52" fmla="*/ 511 w 567"/>
                <a:gd name="T53" fmla="*/ 452 h 906"/>
                <a:gd name="T54" fmla="*/ 483 w 567"/>
                <a:gd name="T55" fmla="*/ 480 h 906"/>
                <a:gd name="T56" fmla="*/ 447 w 567"/>
                <a:gd name="T57" fmla="*/ 503 h 906"/>
                <a:gd name="T58" fmla="*/ 394 w 567"/>
                <a:gd name="T59" fmla="*/ 526 h 906"/>
                <a:gd name="T60" fmla="*/ 299 w 567"/>
                <a:gd name="T61" fmla="*/ 544 h 906"/>
                <a:gd name="T62" fmla="*/ 229 w 567"/>
                <a:gd name="T63" fmla="*/ 548 h 906"/>
                <a:gd name="T64" fmla="*/ 456 w 567"/>
                <a:gd name="T65" fmla="*/ 239 h 906"/>
                <a:gd name="T66" fmla="*/ 444 w 567"/>
                <a:gd name="T67" fmla="*/ 184 h 906"/>
                <a:gd name="T68" fmla="*/ 415 w 567"/>
                <a:gd name="T69" fmla="*/ 143 h 906"/>
                <a:gd name="T70" fmla="*/ 369 w 567"/>
                <a:gd name="T71" fmla="*/ 114 h 906"/>
                <a:gd name="T72" fmla="*/ 308 w 567"/>
                <a:gd name="T73" fmla="*/ 98 h 906"/>
                <a:gd name="T74" fmla="*/ 229 w 567"/>
                <a:gd name="T75" fmla="*/ 93 h 906"/>
                <a:gd name="T76" fmla="*/ 109 w 567"/>
                <a:gd name="T77" fmla="*/ 97 h 906"/>
                <a:gd name="T78" fmla="*/ 167 w 567"/>
                <a:gd name="T79" fmla="*/ 454 h 906"/>
                <a:gd name="T80" fmla="*/ 229 w 567"/>
                <a:gd name="T81" fmla="*/ 456 h 906"/>
                <a:gd name="T82" fmla="*/ 312 w 567"/>
                <a:gd name="T83" fmla="*/ 450 h 906"/>
                <a:gd name="T84" fmla="*/ 374 w 567"/>
                <a:gd name="T85" fmla="*/ 433 h 906"/>
                <a:gd name="T86" fmla="*/ 417 w 567"/>
                <a:gd name="T87" fmla="*/ 402 h 906"/>
                <a:gd name="T88" fmla="*/ 445 w 567"/>
                <a:gd name="T89" fmla="*/ 359 h 906"/>
                <a:gd name="T90" fmla="*/ 456 w 567"/>
                <a:gd name="T91" fmla="*/ 30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906">
                  <a:moveTo>
                    <a:pt x="229" y="548"/>
                  </a:moveTo>
                  <a:lnTo>
                    <a:pt x="229" y="548"/>
                  </a:lnTo>
                  <a:lnTo>
                    <a:pt x="198" y="547"/>
                  </a:lnTo>
                  <a:lnTo>
                    <a:pt x="166" y="546"/>
                  </a:lnTo>
                  <a:lnTo>
                    <a:pt x="109" y="542"/>
                  </a:lnTo>
                  <a:lnTo>
                    <a:pt x="109" y="881"/>
                  </a:lnTo>
                  <a:lnTo>
                    <a:pt x="109" y="881"/>
                  </a:lnTo>
                  <a:lnTo>
                    <a:pt x="108" y="885"/>
                  </a:lnTo>
                  <a:lnTo>
                    <a:pt x="107" y="890"/>
                  </a:lnTo>
                  <a:lnTo>
                    <a:pt x="105" y="894"/>
                  </a:lnTo>
                  <a:lnTo>
                    <a:pt x="102" y="898"/>
                  </a:lnTo>
                  <a:lnTo>
                    <a:pt x="100" y="901"/>
                  </a:lnTo>
                  <a:lnTo>
                    <a:pt x="95" y="904"/>
                  </a:lnTo>
                  <a:lnTo>
                    <a:pt x="92" y="905"/>
                  </a:lnTo>
                  <a:lnTo>
                    <a:pt x="87" y="906"/>
                  </a:lnTo>
                  <a:lnTo>
                    <a:pt x="22" y="906"/>
                  </a:lnTo>
                  <a:lnTo>
                    <a:pt x="22" y="906"/>
                  </a:lnTo>
                  <a:lnTo>
                    <a:pt x="17" y="905"/>
                  </a:lnTo>
                  <a:lnTo>
                    <a:pt x="12" y="904"/>
                  </a:lnTo>
                  <a:lnTo>
                    <a:pt x="9" y="901"/>
                  </a:lnTo>
                  <a:lnTo>
                    <a:pt x="6" y="898"/>
                  </a:lnTo>
                  <a:lnTo>
                    <a:pt x="3" y="894"/>
                  </a:lnTo>
                  <a:lnTo>
                    <a:pt x="1" y="891"/>
                  </a:lnTo>
                  <a:lnTo>
                    <a:pt x="0" y="886"/>
                  </a:lnTo>
                  <a:lnTo>
                    <a:pt x="0" y="88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8" y="19"/>
                  </a:lnTo>
                  <a:lnTo>
                    <a:pt x="11" y="16"/>
                  </a:lnTo>
                  <a:lnTo>
                    <a:pt x="16" y="13"/>
                  </a:lnTo>
                  <a:lnTo>
                    <a:pt x="22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72" y="5"/>
                  </a:lnTo>
                  <a:lnTo>
                    <a:pt x="123" y="2"/>
                  </a:lnTo>
                  <a:lnTo>
                    <a:pt x="175" y="1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65" y="1"/>
                  </a:lnTo>
                  <a:lnTo>
                    <a:pt x="299" y="3"/>
                  </a:lnTo>
                  <a:lnTo>
                    <a:pt x="333" y="8"/>
                  </a:lnTo>
                  <a:lnTo>
                    <a:pt x="365" y="13"/>
                  </a:lnTo>
                  <a:lnTo>
                    <a:pt x="394" y="21"/>
                  </a:lnTo>
                  <a:lnTo>
                    <a:pt x="422" y="32"/>
                  </a:lnTo>
                  <a:lnTo>
                    <a:pt x="435" y="38"/>
                  </a:lnTo>
                  <a:lnTo>
                    <a:pt x="447" y="43"/>
                  </a:lnTo>
                  <a:lnTo>
                    <a:pt x="460" y="50"/>
                  </a:lnTo>
                  <a:lnTo>
                    <a:pt x="471" y="58"/>
                  </a:lnTo>
                  <a:lnTo>
                    <a:pt x="483" y="66"/>
                  </a:lnTo>
                  <a:lnTo>
                    <a:pt x="493" y="74"/>
                  </a:lnTo>
                  <a:lnTo>
                    <a:pt x="502" y="83"/>
                  </a:lnTo>
                  <a:lnTo>
                    <a:pt x="511" y="94"/>
                  </a:lnTo>
                  <a:lnTo>
                    <a:pt x="521" y="104"/>
                  </a:lnTo>
                  <a:lnTo>
                    <a:pt x="528" y="116"/>
                  </a:lnTo>
                  <a:lnTo>
                    <a:pt x="536" y="127"/>
                  </a:lnTo>
                  <a:lnTo>
                    <a:pt x="541" y="138"/>
                  </a:lnTo>
                  <a:lnTo>
                    <a:pt x="547" y="152"/>
                  </a:lnTo>
                  <a:lnTo>
                    <a:pt x="553" y="166"/>
                  </a:lnTo>
                  <a:lnTo>
                    <a:pt x="557" y="180"/>
                  </a:lnTo>
                  <a:lnTo>
                    <a:pt x="561" y="195"/>
                  </a:lnTo>
                  <a:lnTo>
                    <a:pt x="563" y="211"/>
                  </a:lnTo>
                  <a:lnTo>
                    <a:pt x="565" y="227"/>
                  </a:lnTo>
                  <a:lnTo>
                    <a:pt x="567" y="244"/>
                  </a:lnTo>
                  <a:lnTo>
                    <a:pt x="567" y="262"/>
                  </a:lnTo>
                  <a:lnTo>
                    <a:pt x="567" y="277"/>
                  </a:lnTo>
                  <a:lnTo>
                    <a:pt x="567" y="277"/>
                  </a:lnTo>
                  <a:lnTo>
                    <a:pt x="567" y="296"/>
                  </a:lnTo>
                  <a:lnTo>
                    <a:pt x="565" y="314"/>
                  </a:lnTo>
                  <a:lnTo>
                    <a:pt x="563" y="331"/>
                  </a:lnTo>
                  <a:lnTo>
                    <a:pt x="561" y="347"/>
                  </a:lnTo>
                  <a:lnTo>
                    <a:pt x="557" y="362"/>
                  </a:lnTo>
                  <a:lnTo>
                    <a:pt x="553" y="377"/>
                  </a:lnTo>
                  <a:lnTo>
                    <a:pt x="547" y="392"/>
                  </a:lnTo>
                  <a:lnTo>
                    <a:pt x="541" y="405"/>
                  </a:lnTo>
                  <a:lnTo>
                    <a:pt x="536" y="417"/>
                  </a:lnTo>
                  <a:lnTo>
                    <a:pt x="528" y="430"/>
                  </a:lnTo>
                  <a:lnTo>
                    <a:pt x="521" y="441"/>
                  </a:lnTo>
                  <a:lnTo>
                    <a:pt x="511" y="452"/>
                  </a:lnTo>
                  <a:lnTo>
                    <a:pt x="502" y="462"/>
                  </a:lnTo>
                  <a:lnTo>
                    <a:pt x="493" y="471"/>
                  </a:lnTo>
                  <a:lnTo>
                    <a:pt x="483" y="480"/>
                  </a:lnTo>
                  <a:lnTo>
                    <a:pt x="471" y="488"/>
                  </a:lnTo>
                  <a:lnTo>
                    <a:pt x="460" y="496"/>
                  </a:lnTo>
                  <a:lnTo>
                    <a:pt x="447" y="503"/>
                  </a:lnTo>
                  <a:lnTo>
                    <a:pt x="435" y="510"/>
                  </a:lnTo>
                  <a:lnTo>
                    <a:pt x="422" y="516"/>
                  </a:lnTo>
                  <a:lnTo>
                    <a:pt x="394" y="526"/>
                  </a:lnTo>
                  <a:lnTo>
                    <a:pt x="365" y="534"/>
                  </a:lnTo>
                  <a:lnTo>
                    <a:pt x="333" y="540"/>
                  </a:lnTo>
                  <a:lnTo>
                    <a:pt x="299" y="544"/>
                  </a:lnTo>
                  <a:lnTo>
                    <a:pt x="265" y="547"/>
                  </a:lnTo>
                  <a:lnTo>
                    <a:pt x="229" y="548"/>
                  </a:lnTo>
                  <a:lnTo>
                    <a:pt x="229" y="548"/>
                  </a:lnTo>
                  <a:close/>
                  <a:moveTo>
                    <a:pt x="458" y="262"/>
                  </a:moveTo>
                  <a:lnTo>
                    <a:pt x="458" y="262"/>
                  </a:lnTo>
                  <a:lnTo>
                    <a:pt x="456" y="239"/>
                  </a:lnTo>
                  <a:lnTo>
                    <a:pt x="454" y="220"/>
                  </a:lnTo>
                  <a:lnTo>
                    <a:pt x="450" y="202"/>
                  </a:lnTo>
                  <a:lnTo>
                    <a:pt x="444" y="184"/>
                  </a:lnTo>
                  <a:lnTo>
                    <a:pt x="436" y="168"/>
                  </a:lnTo>
                  <a:lnTo>
                    <a:pt x="427" y="155"/>
                  </a:lnTo>
                  <a:lnTo>
                    <a:pt x="415" y="143"/>
                  </a:lnTo>
                  <a:lnTo>
                    <a:pt x="401" y="132"/>
                  </a:lnTo>
                  <a:lnTo>
                    <a:pt x="386" y="122"/>
                  </a:lnTo>
                  <a:lnTo>
                    <a:pt x="369" y="114"/>
                  </a:lnTo>
                  <a:lnTo>
                    <a:pt x="351" y="107"/>
                  </a:lnTo>
                  <a:lnTo>
                    <a:pt x="330" y="102"/>
                  </a:lnTo>
                  <a:lnTo>
                    <a:pt x="308" y="98"/>
                  </a:lnTo>
                  <a:lnTo>
                    <a:pt x="283" y="95"/>
                  </a:lnTo>
                  <a:lnTo>
                    <a:pt x="257" y="94"/>
                  </a:lnTo>
                  <a:lnTo>
                    <a:pt x="229" y="93"/>
                  </a:lnTo>
                  <a:lnTo>
                    <a:pt x="229" y="93"/>
                  </a:lnTo>
                  <a:lnTo>
                    <a:pt x="165" y="95"/>
                  </a:lnTo>
                  <a:lnTo>
                    <a:pt x="109" y="97"/>
                  </a:lnTo>
                  <a:lnTo>
                    <a:pt x="109" y="452"/>
                  </a:lnTo>
                  <a:lnTo>
                    <a:pt x="109" y="452"/>
                  </a:lnTo>
                  <a:lnTo>
                    <a:pt x="167" y="454"/>
                  </a:lnTo>
                  <a:lnTo>
                    <a:pt x="201" y="456"/>
                  </a:lnTo>
                  <a:lnTo>
                    <a:pt x="229" y="456"/>
                  </a:lnTo>
                  <a:lnTo>
                    <a:pt x="229" y="456"/>
                  </a:lnTo>
                  <a:lnTo>
                    <a:pt x="259" y="456"/>
                  </a:lnTo>
                  <a:lnTo>
                    <a:pt x="287" y="454"/>
                  </a:lnTo>
                  <a:lnTo>
                    <a:pt x="312" y="450"/>
                  </a:lnTo>
                  <a:lnTo>
                    <a:pt x="335" y="446"/>
                  </a:lnTo>
                  <a:lnTo>
                    <a:pt x="355" y="440"/>
                  </a:lnTo>
                  <a:lnTo>
                    <a:pt x="374" y="433"/>
                  </a:lnTo>
                  <a:lnTo>
                    <a:pt x="391" y="424"/>
                  </a:lnTo>
                  <a:lnTo>
                    <a:pt x="405" y="414"/>
                  </a:lnTo>
                  <a:lnTo>
                    <a:pt x="417" y="402"/>
                  </a:lnTo>
                  <a:lnTo>
                    <a:pt x="429" y="390"/>
                  </a:lnTo>
                  <a:lnTo>
                    <a:pt x="438" y="375"/>
                  </a:lnTo>
                  <a:lnTo>
                    <a:pt x="445" y="359"/>
                  </a:lnTo>
                  <a:lnTo>
                    <a:pt x="451" y="340"/>
                  </a:lnTo>
                  <a:lnTo>
                    <a:pt x="454" y="321"/>
                  </a:lnTo>
                  <a:lnTo>
                    <a:pt x="456" y="300"/>
                  </a:lnTo>
                  <a:lnTo>
                    <a:pt x="458" y="277"/>
                  </a:lnTo>
                  <a:lnTo>
                    <a:pt x="458" y="2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4" name="Freeform 165"/>
            <p:cNvSpPr>
              <a:spLocks noEditPoints="1"/>
            </p:cNvSpPr>
            <p:nvPr/>
          </p:nvSpPr>
          <p:spPr bwMode="auto">
            <a:xfrm>
              <a:off x="4873190" y="3943726"/>
              <a:ext cx="96778" cy="134776"/>
            </a:xfrm>
            <a:custGeom>
              <a:avLst/>
              <a:gdLst>
                <a:gd name="T0" fmla="*/ 408 w 487"/>
                <a:gd name="T1" fmla="*/ 673 h 681"/>
                <a:gd name="T2" fmla="*/ 394 w 487"/>
                <a:gd name="T3" fmla="*/ 668 h 681"/>
                <a:gd name="T4" fmla="*/ 385 w 487"/>
                <a:gd name="T5" fmla="*/ 658 h 681"/>
                <a:gd name="T6" fmla="*/ 382 w 487"/>
                <a:gd name="T7" fmla="*/ 621 h 681"/>
                <a:gd name="T8" fmla="*/ 339 w 487"/>
                <a:gd name="T9" fmla="*/ 645 h 681"/>
                <a:gd name="T10" fmla="*/ 270 w 487"/>
                <a:gd name="T11" fmla="*/ 671 h 681"/>
                <a:gd name="T12" fmla="*/ 197 w 487"/>
                <a:gd name="T13" fmla="*/ 681 h 681"/>
                <a:gd name="T14" fmla="*/ 159 w 487"/>
                <a:gd name="T15" fmla="*/ 679 h 681"/>
                <a:gd name="T16" fmla="*/ 106 w 487"/>
                <a:gd name="T17" fmla="*/ 666 h 681"/>
                <a:gd name="T18" fmla="*/ 60 w 487"/>
                <a:gd name="T19" fmla="*/ 640 h 681"/>
                <a:gd name="T20" fmla="*/ 26 w 487"/>
                <a:gd name="T21" fmla="*/ 597 h 681"/>
                <a:gd name="T22" fmla="*/ 5 w 487"/>
                <a:gd name="T23" fmla="*/ 537 h 681"/>
                <a:gd name="T24" fmla="*/ 0 w 487"/>
                <a:gd name="T25" fmla="*/ 471 h 681"/>
                <a:gd name="T26" fmla="*/ 4 w 487"/>
                <a:gd name="T27" fmla="*/ 425 h 681"/>
                <a:gd name="T28" fmla="*/ 24 w 487"/>
                <a:gd name="T29" fmla="*/ 368 h 681"/>
                <a:gd name="T30" fmla="*/ 42 w 487"/>
                <a:gd name="T31" fmla="*/ 344 h 681"/>
                <a:gd name="T32" fmla="*/ 65 w 487"/>
                <a:gd name="T33" fmla="*/ 324 h 681"/>
                <a:gd name="T34" fmla="*/ 129 w 487"/>
                <a:gd name="T35" fmla="*/ 294 h 681"/>
                <a:gd name="T36" fmla="*/ 217 w 487"/>
                <a:gd name="T37" fmla="*/ 278 h 681"/>
                <a:gd name="T38" fmla="*/ 380 w 487"/>
                <a:gd name="T39" fmla="*/ 275 h 681"/>
                <a:gd name="T40" fmla="*/ 380 w 487"/>
                <a:gd name="T41" fmla="*/ 208 h 681"/>
                <a:gd name="T42" fmla="*/ 373 w 487"/>
                <a:gd name="T43" fmla="*/ 162 h 681"/>
                <a:gd name="T44" fmla="*/ 358 w 487"/>
                <a:gd name="T45" fmla="*/ 129 h 681"/>
                <a:gd name="T46" fmla="*/ 333 w 487"/>
                <a:gd name="T47" fmla="*/ 107 h 681"/>
                <a:gd name="T48" fmla="*/ 299 w 487"/>
                <a:gd name="T49" fmla="*/ 95 h 681"/>
                <a:gd name="T50" fmla="*/ 252 w 487"/>
                <a:gd name="T51" fmla="*/ 90 h 681"/>
                <a:gd name="T52" fmla="*/ 147 w 487"/>
                <a:gd name="T53" fmla="*/ 94 h 681"/>
                <a:gd name="T54" fmla="*/ 67 w 487"/>
                <a:gd name="T55" fmla="*/ 100 h 681"/>
                <a:gd name="T56" fmla="*/ 52 w 487"/>
                <a:gd name="T57" fmla="*/ 99 h 681"/>
                <a:gd name="T58" fmla="*/ 43 w 487"/>
                <a:gd name="T59" fmla="*/ 94 h 681"/>
                <a:gd name="T60" fmla="*/ 38 w 487"/>
                <a:gd name="T61" fmla="*/ 81 h 681"/>
                <a:gd name="T62" fmla="*/ 39 w 487"/>
                <a:gd name="T63" fmla="*/ 34 h 681"/>
                <a:gd name="T64" fmla="*/ 45 w 487"/>
                <a:gd name="T65" fmla="*/ 22 h 681"/>
                <a:gd name="T66" fmla="*/ 65 w 487"/>
                <a:gd name="T67" fmla="*/ 16 h 681"/>
                <a:gd name="T68" fmla="*/ 146 w 487"/>
                <a:gd name="T69" fmla="*/ 4 h 681"/>
                <a:gd name="T70" fmla="*/ 252 w 487"/>
                <a:gd name="T71" fmla="*/ 0 h 681"/>
                <a:gd name="T72" fmla="*/ 310 w 487"/>
                <a:gd name="T73" fmla="*/ 4 h 681"/>
                <a:gd name="T74" fmla="*/ 380 w 487"/>
                <a:gd name="T75" fmla="*/ 24 h 681"/>
                <a:gd name="T76" fmla="*/ 432 w 487"/>
                <a:gd name="T77" fmla="*/ 60 h 681"/>
                <a:gd name="T78" fmla="*/ 466 w 487"/>
                <a:gd name="T79" fmla="*/ 111 h 681"/>
                <a:gd name="T80" fmla="*/ 483 w 487"/>
                <a:gd name="T81" fmla="*/ 176 h 681"/>
                <a:gd name="T82" fmla="*/ 487 w 487"/>
                <a:gd name="T83" fmla="*/ 648 h 681"/>
                <a:gd name="T84" fmla="*/ 484 w 487"/>
                <a:gd name="T85" fmla="*/ 658 h 681"/>
                <a:gd name="T86" fmla="*/ 476 w 487"/>
                <a:gd name="T87" fmla="*/ 668 h 681"/>
                <a:gd name="T88" fmla="*/ 463 w 487"/>
                <a:gd name="T89" fmla="*/ 673 h 681"/>
                <a:gd name="T90" fmla="*/ 291 w 487"/>
                <a:gd name="T91" fmla="*/ 352 h 681"/>
                <a:gd name="T92" fmla="*/ 241 w 487"/>
                <a:gd name="T93" fmla="*/ 353 h 681"/>
                <a:gd name="T94" fmla="*/ 184 w 487"/>
                <a:gd name="T95" fmla="*/ 361 h 681"/>
                <a:gd name="T96" fmla="*/ 144 w 487"/>
                <a:gd name="T97" fmla="*/ 378 h 681"/>
                <a:gd name="T98" fmla="*/ 120 w 487"/>
                <a:gd name="T99" fmla="*/ 404 h 681"/>
                <a:gd name="T100" fmla="*/ 108 w 487"/>
                <a:gd name="T101" fmla="*/ 440 h 681"/>
                <a:gd name="T102" fmla="*/ 106 w 487"/>
                <a:gd name="T103" fmla="*/ 484 h 681"/>
                <a:gd name="T104" fmla="*/ 108 w 487"/>
                <a:gd name="T105" fmla="*/ 513 h 681"/>
                <a:gd name="T106" fmla="*/ 119 w 487"/>
                <a:gd name="T107" fmla="*/ 548 h 681"/>
                <a:gd name="T108" fmla="*/ 136 w 487"/>
                <a:gd name="T109" fmla="*/ 572 h 681"/>
                <a:gd name="T110" fmla="*/ 161 w 487"/>
                <a:gd name="T111" fmla="*/ 586 h 681"/>
                <a:gd name="T112" fmla="*/ 193 w 487"/>
                <a:gd name="T113" fmla="*/ 593 h 681"/>
                <a:gd name="T114" fmla="*/ 238 w 487"/>
                <a:gd name="T115" fmla="*/ 593 h 681"/>
                <a:gd name="T116" fmla="*/ 299 w 487"/>
                <a:gd name="T117" fmla="*/ 581 h 681"/>
                <a:gd name="T118" fmla="*/ 359 w 487"/>
                <a:gd name="T119" fmla="*/ 55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7" h="681">
                  <a:moveTo>
                    <a:pt x="463" y="673"/>
                  </a:moveTo>
                  <a:lnTo>
                    <a:pt x="408" y="673"/>
                  </a:lnTo>
                  <a:lnTo>
                    <a:pt x="408" y="673"/>
                  </a:lnTo>
                  <a:lnTo>
                    <a:pt x="402" y="672"/>
                  </a:lnTo>
                  <a:lnTo>
                    <a:pt x="397" y="671"/>
                  </a:lnTo>
                  <a:lnTo>
                    <a:pt x="394" y="668"/>
                  </a:lnTo>
                  <a:lnTo>
                    <a:pt x="390" y="665"/>
                  </a:lnTo>
                  <a:lnTo>
                    <a:pt x="387" y="661"/>
                  </a:lnTo>
                  <a:lnTo>
                    <a:pt x="385" y="658"/>
                  </a:lnTo>
                  <a:lnTo>
                    <a:pt x="384" y="653"/>
                  </a:lnTo>
                  <a:lnTo>
                    <a:pt x="382" y="648"/>
                  </a:lnTo>
                  <a:lnTo>
                    <a:pt x="382" y="621"/>
                  </a:lnTo>
                  <a:lnTo>
                    <a:pt x="382" y="621"/>
                  </a:lnTo>
                  <a:lnTo>
                    <a:pt x="361" y="634"/>
                  </a:lnTo>
                  <a:lnTo>
                    <a:pt x="339" y="645"/>
                  </a:lnTo>
                  <a:lnTo>
                    <a:pt x="317" y="656"/>
                  </a:lnTo>
                  <a:lnTo>
                    <a:pt x="294" y="664"/>
                  </a:lnTo>
                  <a:lnTo>
                    <a:pt x="270" y="671"/>
                  </a:lnTo>
                  <a:lnTo>
                    <a:pt x="246" y="676"/>
                  </a:lnTo>
                  <a:lnTo>
                    <a:pt x="222" y="680"/>
                  </a:lnTo>
                  <a:lnTo>
                    <a:pt x="197" y="681"/>
                  </a:lnTo>
                  <a:lnTo>
                    <a:pt x="197" y="681"/>
                  </a:lnTo>
                  <a:lnTo>
                    <a:pt x="178" y="680"/>
                  </a:lnTo>
                  <a:lnTo>
                    <a:pt x="159" y="679"/>
                  </a:lnTo>
                  <a:lnTo>
                    <a:pt x="140" y="675"/>
                  </a:lnTo>
                  <a:lnTo>
                    <a:pt x="123" y="672"/>
                  </a:lnTo>
                  <a:lnTo>
                    <a:pt x="106" y="666"/>
                  </a:lnTo>
                  <a:lnTo>
                    <a:pt x="90" y="659"/>
                  </a:lnTo>
                  <a:lnTo>
                    <a:pt x="74" y="650"/>
                  </a:lnTo>
                  <a:lnTo>
                    <a:pt x="60" y="640"/>
                  </a:lnTo>
                  <a:lnTo>
                    <a:pt x="47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6" y="580"/>
                  </a:lnTo>
                  <a:lnTo>
                    <a:pt x="10" y="559"/>
                  </a:lnTo>
                  <a:lnTo>
                    <a:pt x="5" y="537"/>
                  </a:lnTo>
                  <a:lnTo>
                    <a:pt x="2" y="512"/>
                  </a:lnTo>
                  <a:lnTo>
                    <a:pt x="0" y="485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2" y="447"/>
                  </a:lnTo>
                  <a:lnTo>
                    <a:pt x="4" y="425"/>
                  </a:lnTo>
                  <a:lnTo>
                    <a:pt x="8" y="404"/>
                  </a:lnTo>
                  <a:lnTo>
                    <a:pt x="15" y="385"/>
                  </a:lnTo>
                  <a:lnTo>
                    <a:pt x="24" y="368"/>
                  </a:lnTo>
                  <a:lnTo>
                    <a:pt x="30" y="360"/>
                  </a:lnTo>
                  <a:lnTo>
                    <a:pt x="36" y="352"/>
                  </a:lnTo>
                  <a:lnTo>
                    <a:pt x="42" y="344"/>
                  </a:lnTo>
                  <a:lnTo>
                    <a:pt x="49" y="337"/>
                  </a:lnTo>
                  <a:lnTo>
                    <a:pt x="57" y="330"/>
                  </a:lnTo>
                  <a:lnTo>
                    <a:pt x="65" y="324"/>
                  </a:lnTo>
                  <a:lnTo>
                    <a:pt x="84" y="313"/>
                  </a:lnTo>
                  <a:lnTo>
                    <a:pt x="105" y="302"/>
                  </a:lnTo>
                  <a:lnTo>
                    <a:pt x="129" y="294"/>
                  </a:lnTo>
                  <a:lnTo>
                    <a:pt x="155" y="287"/>
                  </a:lnTo>
                  <a:lnTo>
                    <a:pt x="184" y="282"/>
                  </a:lnTo>
                  <a:lnTo>
                    <a:pt x="217" y="278"/>
                  </a:lnTo>
                  <a:lnTo>
                    <a:pt x="253" y="276"/>
                  </a:lnTo>
                  <a:lnTo>
                    <a:pt x="291" y="275"/>
                  </a:lnTo>
                  <a:lnTo>
                    <a:pt x="380" y="275"/>
                  </a:lnTo>
                  <a:lnTo>
                    <a:pt x="380" y="227"/>
                  </a:lnTo>
                  <a:lnTo>
                    <a:pt x="380" y="227"/>
                  </a:lnTo>
                  <a:lnTo>
                    <a:pt x="380" y="208"/>
                  </a:lnTo>
                  <a:lnTo>
                    <a:pt x="379" y="192"/>
                  </a:lnTo>
                  <a:lnTo>
                    <a:pt x="377" y="176"/>
                  </a:lnTo>
                  <a:lnTo>
                    <a:pt x="373" y="162"/>
                  </a:lnTo>
                  <a:lnTo>
                    <a:pt x="370" y="150"/>
                  </a:lnTo>
                  <a:lnTo>
                    <a:pt x="364" y="139"/>
                  </a:lnTo>
                  <a:lnTo>
                    <a:pt x="358" y="129"/>
                  </a:lnTo>
                  <a:lnTo>
                    <a:pt x="351" y="121"/>
                  </a:lnTo>
                  <a:lnTo>
                    <a:pt x="343" y="113"/>
                  </a:lnTo>
                  <a:lnTo>
                    <a:pt x="333" y="107"/>
                  </a:lnTo>
                  <a:lnTo>
                    <a:pt x="323" y="102"/>
                  </a:lnTo>
                  <a:lnTo>
                    <a:pt x="311" y="97"/>
                  </a:lnTo>
                  <a:lnTo>
                    <a:pt x="299" y="95"/>
                  </a:lnTo>
                  <a:lnTo>
                    <a:pt x="284" y="92"/>
                  </a:lnTo>
                  <a:lnTo>
                    <a:pt x="269" y="91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1"/>
                  </a:lnTo>
                  <a:lnTo>
                    <a:pt x="147" y="94"/>
                  </a:lnTo>
                  <a:lnTo>
                    <a:pt x="105" y="97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2" y="99"/>
                  </a:lnTo>
                  <a:lnTo>
                    <a:pt x="49" y="98"/>
                  </a:lnTo>
                  <a:lnTo>
                    <a:pt x="45" y="96"/>
                  </a:lnTo>
                  <a:lnTo>
                    <a:pt x="43" y="94"/>
                  </a:lnTo>
                  <a:lnTo>
                    <a:pt x="41" y="90"/>
                  </a:lnTo>
                  <a:lnTo>
                    <a:pt x="39" y="87"/>
                  </a:lnTo>
                  <a:lnTo>
                    <a:pt x="38" y="81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9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53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2" y="10"/>
                  </a:lnTo>
                  <a:lnTo>
                    <a:pt x="146" y="4"/>
                  </a:lnTo>
                  <a:lnTo>
                    <a:pt x="194" y="1"/>
                  </a:lnTo>
                  <a:lnTo>
                    <a:pt x="222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1" y="1"/>
                  </a:lnTo>
                  <a:lnTo>
                    <a:pt x="310" y="4"/>
                  </a:lnTo>
                  <a:lnTo>
                    <a:pt x="335" y="9"/>
                  </a:lnTo>
                  <a:lnTo>
                    <a:pt x="359" y="16"/>
                  </a:lnTo>
                  <a:lnTo>
                    <a:pt x="380" y="24"/>
                  </a:lnTo>
                  <a:lnTo>
                    <a:pt x="400" y="34"/>
                  </a:lnTo>
                  <a:lnTo>
                    <a:pt x="417" y="47"/>
                  </a:lnTo>
                  <a:lnTo>
                    <a:pt x="432" y="60"/>
                  </a:lnTo>
                  <a:lnTo>
                    <a:pt x="445" y="75"/>
                  </a:lnTo>
                  <a:lnTo>
                    <a:pt x="457" y="92"/>
                  </a:lnTo>
                  <a:lnTo>
                    <a:pt x="466" y="111"/>
                  </a:lnTo>
                  <a:lnTo>
                    <a:pt x="473" y="131"/>
                  </a:lnTo>
                  <a:lnTo>
                    <a:pt x="480" y="153"/>
                  </a:lnTo>
                  <a:lnTo>
                    <a:pt x="483" y="176"/>
                  </a:lnTo>
                  <a:lnTo>
                    <a:pt x="486" y="200"/>
                  </a:lnTo>
                  <a:lnTo>
                    <a:pt x="487" y="227"/>
                  </a:lnTo>
                  <a:lnTo>
                    <a:pt x="487" y="648"/>
                  </a:lnTo>
                  <a:lnTo>
                    <a:pt x="487" y="648"/>
                  </a:lnTo>
                  <a:lnTo>
                    <a:pt x="487" y="653"/>
                  </a:lnTo>
                  <a:lnTo>
                    <a:pt x="484" y="658"/>
                  </a:lnTo>
                  <a:lnTo>
                    <a:pt x="482" y="661"/>
                  </a:lnTo>
                  <a:lnTo>
                    <a:pt x="480" y="665"/>
                  </a:lnTo>
                  <a:lnTo>
                    <a:pt x="476" y="668"/>
                  </a:lnTo>
                  <a:lnTo>
                    <a:pt x="472" y="671"/>
                  </a:lnTo>
                  <a:lnTo>
                    <a:pt x="467" y="672"/>
                  </a:lnTo>
                  <a:lnTo>
                    <a:pt x="463" y="673"/>
                  </a:lnTo>
                  <a:lnTo>
                    <a:pt x="463" y="673"/>
                  </a:lnTo>
                  <a:close/>
                  <a:moveTo>
                    <a:pt x="380" y="352"/>
                  </a:moveTo>
                  <a:lnTo>
                    <a:pt x="291" y="352"/>
                  </a:lnTo>
                  <a:lnTo>
                    <a:pt x="291" y="352"/>
                  </a:lnTo>
                  <a:lnTo>
                    <a:pt x="265" y="352"/>
                  </a:lnTo>
                  <a:lnTo>
                    <a:pt x="241" y="353"/>
                  </a:lnTo>
                  <a:lnTo>
                    <a:pt x="219" y="355"/>
                  </a:lnTo>
                  <a:lnTo>
                    <a:pt x="201" y="357"/>
                  </a:lnTo>
                  <a:lnTo>
                    <a:pt x="184" y="361"/>
                  </a:lnTo>
                  <a:lnTo>
                    <a:pt x="169" y="365"/>
                  </a:lnTo>
                  <a:lnTo>
                    <a:pt x="155" y="371"/>
                  </a:lnTo>
                  <a:lnTo>
                    <a:pt x="144" y="378"/>
                  </a:lnTo>
                  <a:lnTo>
                    <a:pt x="135" y="386"/>
                  </a:lnTo>
                  <a:lnTo>
                    <a:pt x="127" y="394"/>
                  </a:lnTo>
                  <a:lnTo>
                    <a:pt x="120" y="404"/>
                  </a:lnTo>
                  <a:lnTo>
                    <a:pt x="115" y="415"/>
                  </a:lnTo>
                  <a:lnTo>
                    <a:pt x="111" y="426"/>
                  </a:lnTo>
                  <a:lnTo>
                    <a:pt x="108" y="440"/>
                  </a:lnTo>
                  <a:lnTo>
                    <a:pt x="107" y="454"/>
                  </a:lnTo>
                  <a:lnTo>
                    <a:pt x="106" y="470"/>
                  </a:lnTo>
                  <a:lnTo>
                    <a:pt x="106" y="484"/>
                  </a:lnTo>
                  <a:lnTo>
                    <a:pt x="106" y="484"/>
                  </a:lnTo>
                  <a:lnTo>
                    <a:pt x="107" y="500"/>
                  </a:lnTo>
                  <a:lnTo>
                    <a:pt x="108" y="513"/>
                  </a:lnTo>
                  <a:lnTo>
                    <a:pt x="111" y="526"/>
                  </a:lnTo>
                  <a:lnTo>
                    <a:pt x="114" y="537"/>
                  </a:lnTo>
                  <a:lnTo>
                    <a:pt x="119" y="548"/>
                  </a:lnTo>
                  <a:lnTo>
                    <a:pt x="123" y="557"/>
                  </a:lnTo>
                  <a:lnTo>
                    <a:pt x="129" y="565"/>
                  </a:lnTo>
                  <a:lnTo>
                    <a:pt x="136" y="572"/>
                  </a:lnTo>
                  <a:lnTo>
                    <a:pt x="144" y="578"/>
                  </a:lnTo>
                  <a:lnTo>
                    <a:pt x="152" y="582"/>
                  </a:lnTo>
                  <a:lnTo>
                    <a:pt x="161" y="586"/>
                  </a:lnTo>
                  <a:lnTo>
                    <a:pt x="170" y="589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7" y="594"/>
                  </a:lnTo>
                  <a:lnTo>
                    <a:pt x="217" y="594"/>
                  </a:lnTo>
                  <a:lnTo>
                    <a:pt x="238" y="593"/>
                  </a:lnTo>
                  <a:lnTo>
                    <a:pt x="258" y="590"/>
                  </a:lnTo>
                  <a:lnTo>
                    <a:pt x="278" y="587"/>
                  </a:lnTo>
                  <a:lnTo>
                    <a:pt x="299" y="581"/>
                  </a:lnTo>
                  <a:lnTo>
                    <a:pt x="318" y="574"/>
                  </a:lnTo>
                  <a:lnTo>
                    <a:pt x="339" y="566"/>
                  </a:lnTo>
                  <a:lnTo>
                    <a:pt x="359" y="557"/>
                  </a:lnTo>
                  <a:lnTo>
                    <a:pt x="380" y="545"/>
                  </a:lnTo>
                  <a:lnTo>
                    <a:pt x="380" y="35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5" name="Freeform 166"/>
            <p:cNvSpPr>
              <a:spLocks/>
            </p:cNvSpPr>
            <p:nvPr/>
          </p:nvSpPr>
          <p:spPr bwMode="auto">
            <a:xfrm>
              <a:off x="5002028" y="3943726"/>
              <a:ext cx="59373" cy="132995"/>
            </a:xfrm>
            <a:custGeom>
              <a:avLst/>
              <a:gdLst>
                <a:gd name="T0" fmla="*/ 273 w 298"/>
                <a:gd name="T1" fmla="*/ 91 h 673"/>
                <a:gd name="T2" fmla="*/ 231 w 298"/>
                <a:gd name="T3" fmla="*/ 95 h 673"/>
                <a:gd name="T4" fmla="*/ 191 w 298"/>
                <a:gd name="T5" fmla="*/ 104 h 673"/>
                <a:gd name="T6" fmla="*/ 150 w 298"/>
                <a:gd name="T7" fmla="*/ 119 h 673"/>
                <a:gd name="T8" fmla="*/ 106 w 298"/>
                <a:gd name="T9" fmla="*/ 142 h 673"/>
                <a:gd name="T10" fmla="*/ 106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2 w 298"/>
                <a:gd name="T17" fmla="*/ 671 h 673"/>
                <a:gd name="T18" fmla="*/ 82 w 298"/>
                <a:gd name="T19" fmla="*/ 673 h 673"/>
                <a:gd name="T20" fmla="*/ 23 w 298"/>
                <a:gd name="T21" fmla="*/ 673 h 673"/>
                <a:gd name="T22" fmla="*/ 14 w 298"/>
                <a:gd name="T23" fmla="*/ 671 h 673"/>
                <a:gd name="T24" fmla="*/ 7 w 298"/>
                <a:gd name="T25" fmla="*/ 665 h 673"/>
                <a:gd name="T26" fmla="*/ 2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2 w 298"/>
                <a:gd name="T33" fmla="*/ 24 h 673"/>
                <a:gd name="T34" fmla="*/ 7 w 298"/>
                <a:gd name="T35" fmla="*/ 16 h 673"/>
                <a:gd name="T36" fmla="*/ 14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9 w 298"/>
                <a:gd name="T43" fmla="*/ 10 h 673"/>
                <a:gd name="T44" fmla="*/ 96 w 298"/>
                <a:gd name="T45" fmla="*/ 16 h 673"/>
                <a:gd name="T46" fmla="*/ 101 w 298"/>
                <a:gd name="T47" fmla="*/ 24 h 673"/>
                <a:gd name="T48" fmla="*/ 103 w 298"/>
                <a:gd name="T49" fmla="*/ 33 h 673"/>
                <a:gd name="T50" fmla="*/ 103 w 298"/>
                <a:gd name="T51" fmla="*/ 58 h 673"/>
                <a:gd name="T52" fmla="*/ 147 w 298"/>
                <a:gd name="T53" fmla="*/ 30 h 673"/>
                <a:gd name="T54" fmla="*/ 190 w 298"/>
                <a:gd name="T55" fmla="*/ 13 h 673"/>
                <a:gd name="T56" fmla="*/ 231 w 298"/>
                <a:gd name="T57" fmla="*/ 3 h 673"/>
                <a:gd name="T58" fmla="*/ 273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5 w 298"/>
                <a:gd name="T65" fmla="*/ 9 h 673"/>
                <a:gd name="T66" fmla="*/ 298 w 298"/>
                <a:gd name="T67" fmla="*/ 17 h 673"/>
                <a:gd name="T68" fmla="*/ 298 w 298"/>
                <a:gd name="T69" fmla="*/ 71 h 673"/>
                <a:gd name="T70" fmla="*/ 298 w 298"/>
                <a:gd name="T71" fmla="*/ 76 h 673"/>
                <a:gd name="T72" fmla="*/ 295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3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3" y="91"/>
                  </a:moveTo>
                  <a:lnTo>
                    <a:pt x="273" y="91"/>
                  </a:lnTo>
                  <a:lnTo>
                    <a:pt x="252" y="92"/>
                  </a:lnTo>
                  <a:lnTo>
                    <a:pt x="231" y="95"/>
                  </a:lnTo>
                  <a:lnTo>
                    <a:pt x="212" y="98"/>
                  </a:lnTo>
                  <a:lnTo>
                    <a:pt x="191" y="104"/>
                  </a:lnTo>
                  <a:lnTo>
                    <a:pt x="171" y="111"/>
                  </a:lnTo>
                  <a:lnTo>
                    <a:pt x="150" y="119"/>
                  </a:lnTo>
                  <a:lnTo>
                    <a:pt x="128" y="130"/>
                  </a:lnTo>
                  <a:lnTo>
                    <a:pt x="106" y="142"/>
                  </a:lnTo>
                  <a:lnTo>
                    <a:pt x="106" y="648"/>
                  </a:lnTo>
                  <a:lnTo>
                    <a:pt x="106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25" y="43"/>
                  </a:lnTo>
                  <a:lnTo>
                    <a:pt x="147" y="30"/>
                  </a:lnTo>
                  <a:lnTo>
                    <a:pt x="168" y="21"/>
                  </a:lnTo>
                  <a:lnTo>
                    <a:pt x="190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8" y="1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5" y="9"/>
                  </a:lnTo>
                  <a:lnTo>
                    <a:pt x="297" y="12"/>
                  </a:lnTo>
                  <a:lnTo>
                    <a:pt x="298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4" y="90"/>
                  </a:lnTo>
                  <a:lnTo>
                    <a:pt x="278" y="91"/>
                  </a:lnTo>
                  <a:lnTo>
                    <a:pt x="273" y="91"/>
                  </a:lnTo>
                  <a:lnTo>
                    <a:pt x="273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6" name="Freeform 167"/>
            <p:cNvSpPr>
              <a:spLocks/>
            </p:cNvSpPr>
            <p:nvPr/>
          </p:nvSpPr>
          <p:spPr bwMode="auto">
            <a:xfrm>
              <a:off x="5073870" y="3915227"/>
              <a:ext cx="79560" cy="163275"/>
            </a:xfrm>
            <a:custGeom>
              <a:avLst/>
              <a:gdLst>
                <a:gd name="T0" fmla="*/ 382 w 404"/>
                <a:gd name="T1" fmla="*/ 819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5 h 825"/>
                <a:gd name="T8" fmla="*/ 248 w 404"/>
                <a:gd name="T9" fmla="*/ 821 h 825"/>
                <a:gd name="T10" fmla="*/ 217 w 404"/>
                <a:gd name="T11" fmla="*/ 815 h 825"/>
                <a:gd name="T12" fmla="*/ 190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6 w 404"/>
                <a:gd name="T19" fmla="*/ 727 h 825"/>
                <a:gd name="T20" fmla="*/ 140 w 404"/>
                <a:gd name="T21" fmla="*/ 687 h 825"/>
                <a:gd name="T22" fmla="*/ 140 w 404"/>
                <a:gd name="T23" fmla="*/ 242 h 825"/>
                <a:gd name="T24" fmla="*/ 23 w 404"/>
                <a:gd name="T25" fmla="*/ 228 h 825"/>
                <a:gd name="T26" fmla="*/ 9 w 404"/>
                <a:gd name="T27" fmla="*/ 225 h 825"/>
                <a:gd name="T28" fmla="*/ 4 w 404"/>
                <a:gd name="T29" fmla="*/ 219 h 825"/>
                <a:gd name="T30" fmla="*/ 0 w 404"/>
                <a:gd name="T31" fmla="*/ 211 h 825"/>
                <a:gd name="T32" fmla="*/ 0 w 404"/>
                <a:gd name="T33" fmla="*/ 174 h 825"/>
                <a:gd name="T34" fmla="*/ 0 w 404"/>
                <a:gd name="T35" fmla="*/ 169 h 825"/>
                <a:gd name="T36" fmla="*/ 4 w 404"/>
                <a:gd name="T37" fmla="*/ 162 h 825"/>
                <a:gd name="T38" fmla="*/ 9 w 404"/>
                <a:gd name="T39" fmla="*/ 156 h 825"/>
                <a:gd name="T40" fmla="*/ 17 w 404"/>
                <a:gd name="T41" fmla="*/ 153 h 825"/>
                <a:gd name="T42" fmla="*/ 140 w 404"/>
                <a:gd name="T43" fmla="*/ 153 h 825"/>
                <a:gd name="T44" fmla="*/ 140 w 404"/>
                <a:gd name="T45" fmla="*/ 33 h 825"/>
                <a:gd name="T46" fmla="*/ 141 w 404"/>
                <a:gd name="T47" fmla="*/ 25 h 825"/>
                <a:gd name="T48" fmla="*/ 146 w 404"/>
                <a:gd name="T49" fmla="*/ 18 h 825"/>
                <a:gd name="T50" fmla="*/ 153 w 404"/>
                <a:gd name="T51" fmla="*/ 13 h 825"/>
                <a:gd name="T52" fmla="*/ 162 w 404"/>
                <a:gd name="T53" fmla="*/ 9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1 h 825"/>
                <a:gd name="T60" fmla="*/ 241 w 404"/>
                <a:gd name="T61" fmla="*/ 6 h 825"/>
                <a:gd name="T62" fmla="*/ 244 w 404"/>
                <a:gd name="T63" fmla="*/ 13 h 825"/>
                <a:gd name="T64" fmla="*/ 246 w 404"/>
                <a:gd name="T65" fmla="*/ 21 h 825"/>
                <a:gd name="T66" fmla="*/ 376 w 404"/>
                <a:gd name="T67" fmla="*/ 153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2 h 825"/>
                <a:gd name="T76" fmla="*/ 400 w 404"/>
                <a:gd name="T77" fmla="*/ 218 h 825"/>
                <a:gd name="T78" fmla="*/ 400 w 404"/>
                <a:gd name="T79" fmla="*/ 223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6 w 404"/>
                <a:gd name="T87" fmla="*/ 242 h 825"/>
                <a:gd name="T88" fmla="*/ 246 w 404"/>
                <a:gd name="T89" fmla="*/ 663 h 825"/>
                <a:gd name="T90" fmla="*/ 249 w 404"/>
                <a:gd name="T91" fmla="*/ 703 h 825"/>
                <a:gd name="T92" fmla="*/ 254 w 404"/>
                <a:gd name="T93" fmla="*/ 716 h 825"/>
                <a:gd name="T94" fmla="*/ 260 w 404"/>
                <a:gd name="T95" fmla="*/ 726 h 825"/>
                <a:gd name="T96" fmla="*/ 270 w 404"/>
                <a:gd name="T97" fmla="*/ 733 h 825"/>
                <a:gd name="T98" fmla="*/ 281 w 404"/>
                <a:gd name="T99" fmla="*/ 737 h 825"/>
                <a:gd name="T100" fmla="*/ 311 w 404"/>
                <a:gd name="T101" fmla="*/ 739 h 825"/>
                <a:gd name="T102" fmla="*/ 379 w 404"/>
                <a:gd name="T103" fmla="*/ 739 h 825"/>
                <a:gd name="T104" fmla="*/ 395 w 404"/>
                <a:gd name="T105" fmla="*/ 741 h 825"/>
                <a:gd name="T106" fmla="*/ 400 w 404"/>
                <a:gd name="T107" fmla="*/ 746 h 825"/>
                <a:gd name="T108" fmla="*/ 404 w 404"/>
                <a:gd name="T109" fmla="*/ 751 h 825"/>
                <a:gd name="T110" fmla="*/ 404 w 404"/>
                <a:gd name="T111" fmla="*/ 798 h 825"/>
                <a:gd name="T112" fmla="*/ 403 w 404"/>
                <a:gd name="T113" fmla="*/ 805 h 825"/>
                <a:gd name="T114" fmla="*/ 399 w 404"/>
                <a:gd name="T115" fmla="*/ 812 h 825"/>
                <a:gd name="T116" fmla="*/ 392 w 404"/>
                <a:gd name="T117" fmla="*/ 816 h 825"/>
                <a:gd name="T118" fmla="*/ 382 w 404"/>
                <a:gd name="T119" fmla="*/ 81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9"/>
                  </a:moveTo>
                  <a:lnTo>
                    <a:pt x="382" y="819"/>
                  </a:lnTo>
                  <a:lnTo>
                    <a:pt x="364" y="821"/>
                  </a:lnTo>
                  <a:lnTo>
                    <a:pt x="343" y="823"/>
                  </a:lnTo>
                  <a:lnTo>
                    <a:pt x="322" y="825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5"/>
                  </a:lnTo>
                  <a:lnTo>
                    <a:pt x="265" y="824"/>
                  </a:lnTo>
                  <a:lnTo>
                    <a:pt x="248" y="821"/>
                  </a:lnTo>
                  <a:lnTo>
                    <a:pt x="232" y="818"/>
                  </a:lnTo>
                  <a:lnTo>
                    <a:pt x="217" y="815"/>
                  </a:lnTo>
                  <a:lnTo>
                    <a:pt x="203" y="809"/>
                  </a:lnTo>
                  <a:lnTo>
                    <a:pt x="190" y="802"/>
                  </a:lnTo>
                  <a:lnTo>
                    <a:pt x="180" y="794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49" y="745"/>
                  </a:lnTo>
                  <a:lnTo>
                    <a:pt x="146" y="727"/>
                  </a:lnTo>
                  <a:lnTo>
                    <a:pt x="142" y="708"/>
                  </a:lnTo>
                  <a:lnTo>
                    <a:pt x="140" y="687"/>
                  </a:lnTo>
                  <a:lnTo>
                    <a:pt x="140" y="663"/>
                  </a:lnTo>
                  <a:lnTo>
                    <a:pt x="140" y="242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14" y="226"/>
                  </a:lnTo>
                  <a:lnTo>
                    <a:pt x="9" y="225"/>
                  </a:lnTo>
                  <a:lnTo>
                    <a:pt x="6" y="222"/>
                  </a:lnTo>
                  <a:lnTo>
                    <a:pt x="4" y="219"/>
                  </a:lnTo>
                  <a:lnTo>
                    <a:pt x="1" y="216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5"/>
                  </a:lnTo>
                  <a:lnTo>
                    <a:pt x="4" y="162"/>
                  </a:lnTo>
                  <a:lnTo>
                    <a:pt x="6" y="158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17" y="153"/>
                  </a:lnTo>
                  <a:lnTo>
                    <a:pt x="23" y="153"/>
                  </a:lnTo>
                  <a:lnTo>
                    <a:pt x="140" y="153"/>
                  </a:lnTo>
                  <a:lnTo>
                    <a:pt x="140" y="33"/>
                  </a:lnTo>
                  <a:lnTo>
                    <a:pt x="140" y="33"/>
                  </a:lnTo>
                  <a:lnTo>
                    <a:pt x="140" y="30"/>
                  </a:lnTo>
                  <a:lnTo>
                    <a:pt x="141" y="25"/>
                  </a:lnTo>
                  <a:lnTo>
                    <a:pt x="143" y="22"/>
                  </a:lnTo>
                  <a:lnTo>
                    <a:pt x="146" y="18"/>
                  </a:lnTo>
                  <a:lnTo>
                    <a:pt x="149" y="15"/>
                  </a:lnTo>
                  <a:lnTo>
                    <a:pt x="153" y="13"/>
                  </a:lnTo>
                  <a:lnTo>
                    <a:pt x="157" y="12"/>
                  </a:lnTo>
                  <a:lnTo>
                    <a:pt x="162" y="9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1"/>
                  </a:lnTo>
                  <a:lnTo>
                    <a:pt x="238" y="4"/>
                  </a:lnTo>
                  <a:lnTo>
                    <a:pt x="241" y="6"/>
                  </a:lnTo>
                  <a:lnTo>
                    <a:pt x="243" y="9"/>
                  </a:lnTo>
                  <a:lnTo>
                    <a:pt x="244" y="13"/>
                  </a:lnTo>
                  <a:lnTo>
                    <a:pt x="246" y="16"/>
                  </a:lnTo>
                  <a:lnTo>
                    <a:pt x="246" y="21"/>
                  </a:lnTo>
                  <a:lnTo>
                    <a:pt x="246" y="153"/>
                  </a:lnTo>
                  <a:lnTo>
                    <a:pt x="376" y="153"/>
                  </a:lnTo>
                  <a:lnTo>
                    <a:pt x="376" y="153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4" y="160"/>
                  </a:lnTo>
                  <a:lnTo>
                    <a:pt x="397" y="163"/>
                  </a:lnTo>
                  <a:lnTo>
                    <a:pt x="398" y="168"/>
                  </a:lnTo>
                  <a:lnTo>
                    <a:pt x="400" y="172"/>
                  </a:lnTo>
                  <a:lnTo>
                    <a:pt x="400" y="177"/>
                  </a:lnTo>
                  <a:lnTo>
                    <a:pt x="400" y="218"/>
                  </a:lnTo>
                  <a:lnTo>
                    <a:pt x="400" y="218"/>
                  </a:lnTo>
                  <a:lnTo>
                    <a:pt x="400" y="223"/>
                  </a:lnTo>
                  <a:lnTo>
                    <a:pt x="398" y="227"/>
                  </a:lnTo>
                  <a:lnTo>
                    <a:pt x="397" y="231"/>
                  </a:lnTo>
                  <a:lnTo>
                    <a:pt x="394" y="234"/>
                  </a:lnTo>
                  <a:lnTo>
                    <a:pt x="390" y="238"/>
                  </a:lnTo>
                  <a:lnTo>
                    <a:pt x="385" y="240"/>
                  </a:lnTo>
                  <a:lnTo>
                    <a:pt x="381" y="241"/>
                  </a:lnTo>
                  <a:lnTo>
                    <a:pt x="376" y="242"/>
                  </a:lnTo>
                  <a:lnTo>
                    <a:pt x="246" y="242"/>
                  </a:lnTo>
                  <a:lnTo>
                    <a:pt x="246" y="663"/>
                  </a:lnTo>
                  <a:lnTo>
                    <a:pt x="246" y="663"/>
                  </a:lnTo>
                  <a:lnTo>
                    <a:pt x="247" y="685"/>
                  </a:lnTo>
                  <a:lnTo>
                    <a:pt x="249" y="703"/>
                  </a:lnTo>
                  <a:lnTo>
                    <a:pt x="251" y="710"/>
                  </a:lnTo>
                  <a:lnTo>
                    <a:pt x="254" y="716"/>
                  </a:lnTo>
                  <a:lnTo>
                    <a:pt x="257" y="722"/>
                  </a:lnTo>
                  <a:lnTo>
                    <a:pt x="260" y="726"/>
                  </a:lnTo>
                  <a:lnTo>
                    <a:pt x="265" y="730"/>
                  </a:lnTo>
                  <a:lnTo>
                    <a:pt x="270" y="733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9"/>
                  </a:lnTo>
                  <a:lnTo>
                    <a:pt x="311" y="739"/>
                  </a:lnTo>
                  <a:lnTo>
                    <a:pt x="379" y="739"/>
                  </a:lnTo>
                  <a:lnTo>
                    <a:pt x="379" y="739"/>
                  </a:lnTo>
                  <a:lnTo>
                    <a:pt x="390" y="740"/>
                  </a:lnTo>
                  <a:lnTo>
                    <a:pt x="395" y="741"/>
                  </a:lnTo>
                  <a:lnTo>
                    <a:pt x="398" y="743"/>
                  </a:lnTo>
                  <a:lnTo>
                    <a:pt x="400" y="746"/>
                  </a:lnTo>
                  <a:lnTo>
                    <a:pt x="403" y="748"/>
                  </a:lnTo>
                  <a:lnTo>
                    <a:pt x="404" y="751"/>
                  </a:lnTo>
                  <a:lnTo>
                    <a:pt x="404" y="756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3" y="805"/>
                  </a:lnTo>
                  <a:lnTo>
                    <a:pt x="402" y="809"/>
                  </a:lnTo>
                  <a:lnTo>
                    <a:pt x="399" y="812"/>
                  </a:lnTo>
                  <a:lnTo>
                    <a:pt x="396" y="815"/>
                  </a:lnTo>
                  <a:lnTo>
                    <a:pt x="392" y="816"/>
                  </a:lnTo>
                  <a:lnTo>
                    <a:pt x="382" y="819"/>
                  </a:lnTo>
                  <a:lnTo>
                    <a:pt x="382" y="81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7" name="Freeform 168"/>
            <p:cNvSpPr>
              <a:spLocks/>
            </p:cNvSpPr>
            <p:nvPr/>
          </p:nvSpPr>
          <p:spPr bwMode="auto">
            <a:xfrm>
              <a:off x="5175991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1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2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2 w 508"/>
                <a:gd name="T21" fmla="*/ 118 h 673"/>
                <a:gd name="T22" fmla="*/ 341 w 508"/>
                <a:gd name="T23" fmla="*/ 104 h 673"/>
                <a:gd name="T24" fmla="*/ 316 w 508"/>
                <a:gd name="T25" fmla="*/ 96 h 673"/>
                <a:gd name="T26" fmla="*/ 286 w 508"/>
                <a:gd name="T27" fmla="*/ 92 h 673"/>
                <a:gd name="T28" fmla="*/ 270 w 508"/>
                <a:gd name="T29" fmla="*/ 91 h 673"/>
                <a:gd name="T30" fmla="*/ 231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5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3 w 508"/>
                <a:gd name="T47" fmla="*/ 673 h 673"/>
                <a:gd name="T48" fmla="*/ 23 w 508"/>
                <a:gd name="T49" fmla="*/ 673 h 673"/>
                <a:gd name="T50" fmla="*/ 14 w 508"/>
                <a:gd name="T51" fmla="*/ 671 h 673"/>
                <a:gd name="T52" fmla="*/ 7 w 508"/>
                <a:gd name="T53" fmla="*/ 665 h 673"/>
                <a:gd name="T54" fmla="*/ 3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3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5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1 w 508"/>
                <a:gd name="T93" fmla="*/ 26 h 673"/>
                <a:gd name="T94" fmla="*/ 444 w 508"/>
                <a:gd name="T95" fmla="*/ 50 h 673"/>
                <a:gd name="T96" fmla="*/ 469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89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1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10" y="665"/>
                  </a:lnTo>
                  <a:lnTo>
                    <a:pt x="406" y="661"/>
                  </a:lnTo>
                  <a:lnTo>
                    <a:pt x="404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2" y="229"/>
                  </a:lnTo>
                  <a:lnTo>
                    <a:pt x="401" y="209"/>
                  </a:lnTo>
                  <a:lnTo>
                    <a:pt x="398" y="191"/>
                  </a:lnTo>
                  <a:lnTo>
                    <a:pt x="395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1" y="126"/>
                  </a:lnTo>
                  <a:lnTo>
                    <a:pt x="362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6" y="96"/>
                  </a:lnTo>
                  <a:lnTo>
                    <a:pt x="302" y="94"/>
                  </a:lnTo>
                  <a:lnTo>
                    <a:pt x="286" y="92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50" y="92"/>
                  </a:lnTo>
                  <a:lnTo>
                    <a:pt x="231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69" y="112"/>
                  </a:lnTo>
                  <a:lnTo>
                    <a:pt x="148" y="120"/>
                  </a:lnTo>
                  <a:lnTo>
                    <a:pt x="128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2"/>
                  </a:lnTo>
                  <a:lnTo>
                    <a:pt x="105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3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9" y="672"/>
                  </a:lnTo>
                  <a:lnTo>
                    <a:pt x="14" y="671"/>
                  </a:lnTo>
                  <a:lnTo>
                    <a:pt x="11" y="668"/>
                  </a:lnTo>
                  <a:lnTo>
                    <a:pt x="7" y="665"/>
                  </a:lnTo>
                  <a:lnTo>
                    <a:pt x="5" y="661"/>
                  </a:lnTo>
                  <a:lnTo>
                    <a:pt x="3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9" y="9"/>
                  </a:lnTo>
                  <a:lnTo>
                    <a:pt x="93" y="10"/>
                  </a:lnTo>
                  <a:lnTo>
                    <a:pt x="97" y="12"/>
                  </a:lnTo>
                  <a:lnTo>
                    <a:pt x="100" y="16"/>
                  </a:lnTo>
                  <a:lnTo>
                    <a:pt x="102" y="19"/>
                  </a:lnTo>
                  <a:lnTo>
                    <a:pt x="105" y="24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3" y="17"/>
                  </a:lnTo>
                  <a:lnTo>
                    <a:pt x="411" y="26"/>
                  </a:lnTo>
                  <a:lnTo>
                    <a:pt x="428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69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6" y="144"/>
                  </a:lnTo>
                  <a:lnTo>
                    <a:pt x="501" y="168"/>
                  </a:lnTo>
                  <a:lnTo>
                    <a:pt x="505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8" name="Freeform 169"/>
            <p:cNvSpPr>
              <a:spLocks noEditPoints="1"/>
            </p:cNvSpPr>
            <p:nvPr/>
          </p:nvSpPr>
          <p:spPr bwMode="auto">
            <a:xfrm>
              <a:off x="5304830" y="3943726"/>
              <a:ext cx="105090" cy="134776"/>
            </a:xfrm>
            <a:custGeom>
              <a:avLst/>
              <a:gdLst>
                <a:gd name="T0" fmla="*/ 106 w 533"/>
                <a:gd name="T1" fmla="*/ 391 h 681"/>
                <a:gd name="T2" fmla="*/ 109 w 533"/>
                <a:gd name="T3" fmla="*/ 441 h 681"/>
                <a:gd name="T4" fmla="*/ 122 w 533"/>
                <a:gd name="T5" fmla="*/ 501 h 681"/>
                <a:gd name="T6" fmla="*/ 149 w 533"/>
                <a:gd name="T7" fmla="*/ 543 h 681"/>
                <a:gd name="T8" fmla="*/ 185 w 533"/>
                <a:gd name="T9" fmla="*/ 571 h 681"/>
                <a:gd name="T10" fmla="*/ 235 w 533"/>
                <a:gd name="T11" fmla="*/ 586 h 681"/>
                <a:gd name="T12" fmla="*/ 274 w 533"/>
                <a:gd name="T13" fmla="*/ 588 h 681"/>
                <a:gd name="T14" fmla="*/ 441 w 533"/>
                <a:gd name="T15" fmla="*/ 580 h 681"/>
                <a:gd name="T16" fmla="*/ 495 w 533"/>
                <a:gd name="T17" fmla="*/ 574 h 681"/>
                <a:gd name="T18" fmla="*/ 508 w 533"/>
                <a:gd name="T19" fmla="*/ 579 h 681"/>
                <a:gd name="T20" fmla="*/ 513 w 533"/>
                <a:gd name="T21" fmla="*/ 587 h 681"/>
                <a:gd name="T22" fmla="*/ 515 w 533"/>
                <a:gd name="T23" fmla="*/ 633 h 681"/>
                <a:gd name="T24" fmla="*/ 509 w 533"/>
                <a:gd name="T25" fmla="*/ 651 h 681"/>
                <a:gd name="T26" fmla="*/ 496 w 533"/>
                <a:gd name="T27" fmla="*/ 659 h 681"/>
                <a:gd name="T28" fmla="*/ 439 w 533"/>
                <a:gd name="T29" fmla="*/ 669 h 681"/>
                <a:gd name="T30" fmla="*/ 332 w 533"/>
                <a:gd name="T31" fmla="*/ 680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9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4 w 533"/>
                <a:gd name="T45" fmla="*/ 531 h 681"/>
                <a:gd name="T46" fmla="*/ 9 w 533"/>
                <a:gd name="T47" fmla="*/ 485 h 681"/>
                <a:gd name="T48" fmla="*/ 2 w 533"/>
                <a:gd name="T49" fmla="*/ 431 h 681"/>
                <a:gd name="T50" fmla="*/ 0 w 533"/>
                <a:gd name="T51" fmla="*/ 283 h 681"/>
                <a:gd name="T52" fmla="*/ 4 w 533"/>
                <a:gd name="T53" fmla="*/ 221 h 681"/>
                <a:gd name="T54" fmla="*/ 27 w 533"/>
                <a:gd name="T55" fmla="*/ 141 h 681"/>
                <a:gd name="T56" fmla="*/ 54 w 533"/>
                <a:gd name="T57" fmla="*/ 96 h 681"/>
                <a:gd name="T58" fmla="*/ 78 w 533"/>
                <a:gd name="T59" fmla="*/ 67 h 681"/>
                <a:gd name="T60" fmla="*/ 107 w 533"/>
                <a:gd name="T61" fmla="*/ 44 h 681"/>
                <a:gd name="T62" fmla="*/ 141 w 533"/>
                <a:gd name="T63" fmla="*/ 25 h 681"/>
                <a:gd name="T64" fmla="*/ 180 w 533"/>
                <a:gd name="T65" fmla="*/ 11 h 681"/>
                <a:gd name="T66" fmla="*/ 237 w 533"/>
                <a:gd name="T67" fmla="*/ 1 h 681"/>
                <a:gd name="T68" fmla="*/ 300 w 533"/>
                <a:gd name="T69" fmla="*/ 1 h 681"/>
                <a:gd name="T70" fmla="*/ 357 w 533"/>
                <a:gd name="T71" fmla="*/ 11 h 681"/>
                <a:gd name="T72" fmla="*/ 396 w 533"/>
                <a:gd name="T73" fmla="*/ 25 h 681"/>
                <a:gd name="T74" fmla="*/ 430 w 533"/>
                <a:gd name="T75" fmla="*/ 44 h 681"/>
                <a:gd name="T76" fmla="*/ 458 w 533"/>
                <a:gd name="T77" fmla="*/ 68 h 681"/>
                <a:gd name="T78" fmla="*/ 483 w 533"/>
                <a:gd name="T79" fmla="*/ 96 h 681"/>
                <a:gd name="T80" fmla="*/ 508 w 533"/>
                <a:gd name="T81" fmla="*/ 141 h 681"/>
                <a:gd name="T82" fmla="*/ 530 w 533"/>
                <a:gd name="T83" fmla="*/ 221 h 681"/>
                <a:gd name="T84" fmla="*/ 533 w 533"/>
                <a:gd name="T85" fmla="*/ 347 h 681"/>
                <a:gd name="T86" fmla="*/ 532 w 533"/>
                <a:gd name="T87" fmla="*/ 359 h 681"/>
                <a:gd name="T88" fmla="*/ 524 w 533"/>
                <a:gd name="T89" fmla="*/ 370 h 681"/>
                <a:gd name="T90" fmla="*/ 510 w 533"/>
                <a:gd name="T91" fmla="*/ 375 h 681"/>
                <a:gd name="T92" fmla="*/ 426 w 533"/>
                <a:gd name="T93" fmla="*/ 283 h 681"/>
                <a:gd name="T94" fmla="*/ 421 w 533"/>
                <a:gd name="T95" fmla="*/ 214 h 681"/>
                <a:gd name="T96" fmla="*/ 405 w 533"/>
                <a:gd name="T97" fmla="*/ 162 h 681"/>
                <a:gd name="T98" fmla="*/ 376 w 533"/>
                <a:gd name="T99" fmla="*/ 126 h 681"/>
                <a:gd name="T100" fmla="*/ 338 w 533"/>
                <a:gd name="T101" fmla="*/ 103 h 681"/>
                <a:gd name="T102" fmla="*/ 288 w 533"/>
                <a:gd name="T103" fmla="*/ 94 h 681"/>
                <a:gd name="T104" fmla="*/ 249 w 533"/>
                <a:gd name="T105" fmla="*/ 94 h 681"/>
                <a:gd name="T106" fmla="*/ 199 w 533"/>
                <a:gd name="T107" fmla="*/ 104 h 681"/>
                <a:gd name="T108" fmla="*/ 159 w 533"/>
                <a:gd name="T109" fmla="*/ 128 h 681"/>
                <a:gd name="T110" fmla="*/ 130 w 533"/>
                <a:gd name="T111" fmla="*/ 165 h 681"/>
                <a:gd name="T112" fmla="*/ 112 w 533"/>
                <a:gd name="T113" fmla="*/ 216 h 681"/>
                <a:gd name="T114" fmla="*/ 106 w 533"/>
                <a:gd name="T115" fmla="*/ 283 h 681"/>
                <a:gd name="T116" fmla="*/ 426 w 533"/>
                <a:gd name="T117" fmla="*/ 28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5"/>
                  </a:moveTo>
                  <a:lnTo>
                    <a:pt x="106" y="375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6" y="417"/>
                  </a:lnTo>
                  <a:lnTo>
                    <a:pt x="109" y="441"/>
                  </a:lnTo>
                  <a:lnTo>
                    <a:pt x="112" y="463"/>
                  </a:lnTo>
                  <a:lnTo>
                    <a:pt x="117" y="482"/>
                  </a:lnTo>
                  <a:lnTo>
                    <a:pt x="122" y="501"/>
                  </a:lnTo>
                  <a:lnTo>
                    <a:pt x="130" y="517"/>
                  </a:lnTo>
                  <a:lnTo>
                    <a:pt x="138" y="531"/>
                  </a:lnTo>
                  <a:lnTo>
                    <a:pt x="149" y="543"/>
                  </a:lnTo>
                  <a:lnTo>
                    <a:pt x="159" y="555"/>
                  </a:lnTo>
                  <a:lnTo>
                    <a:pt x="172" y="564"/>
                  </a:lnTo>
                  <a:lnTo>
                    <a:pt x="185" y="571"/>
                  </a:lnTo>
                  <a:lnTo>
                    <a:pt x="200" y="578"/>
                  </a:lnTo>
                  <a:lnTo>
                    <a:pt x="218" y="582"/>
                  </a:lnTo>
                  <a:lnTo>
                    <a:pt x="235" y="586"/>
                  </a:lnTo>
                  <a:lnTo>
                    <a:pt x="254" y="587"/>
                  </a:lnTo>
                  <a:lnTo>
                    <a:pt x="274" y="588"/>
                  </a:lnTo>
                  <a:lnTo>
                    <a:pt x="274" y="588"/>
                  </a:lnTo>
                  <a:lnTo>
                    <a:pt x="329" y="587"/>
                  </a:lnTo>
                  <a:lnTo>
                    <a:pt x="387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5"/>
                  </a:lnTo>
                  <a:lnTo>
                    <a:pt x="508" y="579"/>
                  </a:lnTo>
                  <a:lnTo>
                    <a:pt x="511" y="581"/>
                  </a:lnTo>
                  <a:lnTo>
                    <a:pt x="512" y="583"/>
                  </a:lnTo>
                  <a:lnTo>
                    <a:pt x="513" y="587"/>
                  </a:lnTo>
                  <a:lnTo>
                    <a:pt x="515" y="591"/>
                  </a:lnTo>
                  <a:lnTo>
                    <a:pt x="515" y="633"/>
                  </a:lnTo>
                  <a:lnTo>
                    <a:pt x="515" y="633"/>
                  </a:lnTo>
                  <a:lnTo>
                    <a:pt x="513" y="643"/>
                  </a:lnTo>
                  <a:lnTo>
                    <a:pt x="511" y="648"/>
                  </a:lnTo>
                  <a:lnTo>
                    <a:pt x="509" y="651"/>
                  </a:lnTo>
                  <a:lnTo>
                    <a:pt x="507" y="654"/>
                  </a:lnTo>
                  <a:lnTo>
                    <a:pt x="502" y="657"/>
                  </a:lnTo>
                  <a:lnTo>
                    <a:pt x="496" y="659"/>
                  </a:lnTo>
                  <a:lnTo>
                    <a:pt x="491" y="660"/>
                  </a:lnTo>
                  <a:lnTo>
                    <a:pt x="491" y="660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7"/>
                  </a:lnTo>
                  <a:lnTo>
                    <a:pt x="332" y="680"/>
                  </a:lnTo>
                  <a:lnTo>
                    <a:pt x="304" y="681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7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9"/>
                  </a:lnTo>
                  <a:lnTo>
                    <a:pt x="126" y="649"/>
                  </a:lnTo>
                  <a:lnTo>
                    <a:pt x="115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4" y="620"/>
                  </a:lnTo>
                  <a:lnTo>
                    <a:pt x="75" y="611"/>
                  </a:lnTo>
                  <a:lnTo>
                    <a:pt x="66" y="602"/>
                  </a:lnTo>
                  <a:lnTo>
                    <a:pt x="58" y="593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8"/>
                  </a:lnTo>
                  <a:lnTo>
                    <a:pt x="29" y="544"/>
                  </a:lnTo>
                  <a:lnTo>
                    <a:pt x="24" y="531"/>
                  </a:lnTo>
                  <a:lnTo>
                    <a:pt x="18" y="517"/>
                  </a:lnTo>
                  <a:lnTo>
                    <a:pt x="13" y="501"/>
                  </a:lnTo>
                  <a:lnTo>
                    <a:pt x="9" y="485"/>
                  </a:lnTo>
                  <a:lnTo>
                    <a:pt x="6" y="467"/>
                  </a:lnTo>
                  <a:lnTo>
                    <a:pt x="3" y="450"/>
                  </a:lnTo>
                  <a:lnTo>
                    <a:pt x="2" y="431"/>
                  </a:lnTo>
                  <a:lnTo>
                    <a:pt x="1" y="411"/>
                  </a:lnTo>
                  <a:lnTo>
                    <a:pt x="0" y="391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51"/>
                  </a:lnTo>
                  <a:lnTo>
                    <a:pt x="4" y="221"/>
                  </a:lnTo>
                  <a:lnTo>
                    <a:pt x="10" y="192"/>
                  </a:lnTo>
                  <a:lnTo>
                    <a:pt x="18" y="166"/>
                  </a:lnTo>
                  <a:lnTo>
                    <a:pt x="27" y="141"/>
                  </a:lnTo>
                  <a:lnTo>
                    <a:pt x="40" y="118"/>
                  </a:lnTo>
                  <a:lnTo>
                    <a:pt x="45" y="106"/>
                  </a:lnTo>
                  <a:lnTo>
                    <a:pt x="54" y="96"/>
                  </a:lnTo>
                  <a:lnTo>
                    <a:pt x="60" y="86"/>
                  </a:lnTo>
                  <a:lnTo>
                    <a:pt x="70" y="76"/>
                  </a:lnTo>
                  <a:lnTo>
                    <a:pt x="78" y="67"/>
                  </a:lnTo>
                  <a:lnTo>
                    <a:pt x="87" y="59"/>
                  </a:lnTo>
                  <a:lnTo>
                    <a:pt x="97" y="51"/>
                  </a:lnTo>
                  <a:lnTo>
                    <a:pt x="107" y="44"/>
                  </a:lnTo>
                  <a:lnTo>
                    <a:pt x="118" y="37"/>
                  </a:lnTo>
                  <a:lnTo>
                    <a:pt x="129" y="30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6" y="16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7" y="5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5"/>
                  </a:lnTo>
                  <a:lnTo>
                    <a:pt x="344" y="8"/>
                  </a:lnTo>
                  <a:lnTo>
                    <a:pt x="357" y="11"/>
                  </a:lnTo>
                  <a:lnTo>
                    <a:pt x="371" y="16"/>
                  </a:lnTo>
                  <a:lnTo>
                    <a:pt x="384" y="20"/>
                  </a:lnTo>
                  <a:lnTo>
                    <a:pt x="396" y="25"/>
                  </a:lnTo>
                  <a:lnTo>
                    <a:pt x="408" y="30"/>
                  </a:lnTo>
                  <a:lnTo>
                    <a:pt x="418" y="37"/>
                  </a:lnTo>
                  <a:lnTo>
                    <a:pt x="430" y="44"/>
                  </a:lnTo>
                  <a:lnTo>
                    <a:pt x="440" y="51"/>
                  </a:lnTo>
                  <a:lnTo>
                    <a:pt x="449" y="59"/>
                  </a:lnTo>
                  <a:lnTo>
                    <a:pt x="458" y="68"/>
                  </a:lnTo>
                  <a:lnTo>
                    <a:pt x="466" y="76"/>
                  </a:lnTo>
                  <a:lnTo>
                    <a:pt x="474" y="87"/>
                  </a:lnTo>
                  <a:lnTo>
                    <a:pt x="483" y="96"/>
                  </a:lnTo>
                  <a:lnTo>
                    <a:pt x="489" y="106"/>
                  </a:lnTo>
                  <a:lnTo>
                    <a:pt x="496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2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3" y="283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9"/>
                  </a:lnTo>
                  <a:lnTo>
                    <a:pt x="530" y="363"/>
                  </a:lnTo>
                  <a:lnTo>
                    <a:pt x="527" y="367"/>
                  </a:lnTo>
                  <a:lnTo>
                    <a:pt x="524" y="370"/>
                  </a:lnTo>
                  <a:lnTo>
                    <a:pt x="520" y="372"/>
                  </a:lnTo>
                  <a:lnTo>
                    <a:pt x="516" y="373"/>
                  </a:lnTo>
                  <a:lnTo>
                    <a:pt x="510" y="375"/>
                  </a:lnTo>
                  <a:lnTo>
                    <a:pt x="510" y="375"/>
                  </a:lnTo>
                  <a:close/>
                  <a:moveTo>
                    <a:pt x="426" y="283"/>
                  </a:moveTo>
                  <a:lnTo>
                    <a:pt x="426" y="283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6"/>
                  </a:lnTo>
                  <a:lnTo>
                    <a:pt x="410" y="178"/>
                  </a:lnTo>
                  <a:lnTo>
                    <a:pt x="405" y="162"/>
                  </a:lnTo>
                  <a:lnTo>
                    <a:pt x="396" y="149"/>
                  </a:lnTo>
                  <a:lnTo>
                    <a:pt x="387" y="136"/>
                  </a:lnTo>
                  <a:lnTo>
                    <a:pt x="376" y="126"/>
                  </a:lnTo>
                  <a:lnTo>
                    <a:pt x="364" y="116"/>
                  </a:lnTo>
                  <a:lnTo>
                    <a:pt x="352" y="110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5" y="96"/>
                  </a:lnTo>
                  <a:lnTo>
                    <a:pt x="288" y="94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49" y="94"/>
                  </a:lnTo>
                  <a:lnTo>
                    <a:pt x="231" y="96"/>
                  </a:lnTo>
                  <a:lnTo>
                    <a:pt x="214" y="99"/>
                  </a:lnTo>
                  <a:lnTo>
                    <a:pt x="199" y="104"/>
                  </a:lnTo>
                  <a:lnTo>
                    <a:pt x="184" y="111"/>
                  </a:lnTo>
                  <a:lnTo>
                    <a:pt x="171" y="119"/>
                  </a:lnTo>
                  <a:lnTo>
                    <a:pt x="159" y="128"/>
                  </a:lnTo>
                  <a:lnTo>
                    <a:pt x="148" y="138"/>
                  </a:lnTo>
                  <a:lnTo>
                    <a:pt x="138" y="151"/>
                  </a:lnTo>
                  <a:lnTo>
                    <a:pt x="130" y="165"/>
                  </a:lnTo>
                  <a:lnTo>
                    <a:pt x="122" y="181"/>
                  </a:lnTo>
                  <a:lnTo>
                    <a:pt x="117" y="198"/>
                  </a:lnTo>
                  <a:lnTo>
                    <a:pt x="112" y="216"/>
                  </a:lnTo>
                  <a:lnTo>
                    <a:pt x="109" y="237"/>
                  </a:lnTo>
                  <a:lnTo>
                    <a:pt x="106" y="259"/>
                  </a:lnTo>
                  <a:lnTo>
                    <a:pt x="106" y="283"/>
                  </a:lnTo>
                  <a:lnTo>
                    <a:pt x="106" y="293"/>
                  </a:lnTo>
                  <a:lnTo>
                    <a:pt x="426" y="293"/>
                  </a:lnTo>
                  <a:lnTo>
                    <a:pt x="426" y="28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49" name="Freeform 170"/>
            <p:cNvSpPr>
              <a:spLocks/>
            </p:cNvSpPr>
            <p:nvPr/>
          </p:nvSpPr>
          <p:spPr bwMode="auto">
            <a:xfrm>
              <a:off x="5439012" y="3943726"/>
              <a:ext cx="58779" cy="132995"/>
            </a:xfrm>
            <a:custGeom>
              <a:avLst/>
              <a:gdLst>
                <a:gd name="T0" fmla="*/ 271 w 298"/>
                <a:gd name="T1" fmla="*/ 91 h 673"/>
                <a:gd name="T2" fmla="*/ 231 w 298"/>
                <a:gd name="T3" fmla="*/ 95 h 673"/>
                <a:gd name="T4" fmla="*/ 190 w 298"/>
                <a:gd name="T5" fmla="*/ 104 h 673"/>
                <a:gd name="T6" fmla="*/ 149 w 298"/>
                <a:gd name="T7" fmla="*/ 119 h 673"/>
                <a:gd name="T8" fmla="*/ 105 w 298"/>
                <a:gd name="T9" fmla="*/ 142 h 673"/>
                <a:gd name="T10" fmla="*/ 105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0 w 298"/>
                <a:gd name="T17" fmla="*/ 671 h 673"/>
                <a:gd name="T18" fmla="*/ 81 w 298"/>
                <a:gd name="T19" fmla="*/ 673 h 673"/>
                <a:gd name="T20" fmla="*/ 23 w 298"/>
                <a:gd name="T21" fmla="*/ 673 h 673"/>
                <a:gd name="T22" fmla="*/ 13 w 298"/>
                <a:gd name="T23" fmla="*/ 671 h 673"/>
                <a:gd name="T24" fmla="*/ 7 w 298"/>
                <a:gd name="T25" fmla="*/ 665 h 673"/>
                <a:gd name="T26" fmla="*/ 1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1 w 298"/>
                <a:gd name="T33" fmla="*/ 24 h 673"/>
                <a:gd name="T34" fmla="*/ 5 w 298"/>
                <a:gd name="T35" fmla="*/ 16 h 673"/>
                <a:gd name="T36" fmla="*/ 13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8 w 298"/>
                <a:gd name="T43" fmla="*/ 10 h 673"/>
                <a:gd name="T44" fmla="*/ 95 w 298"/>
                <a:gd name="T45" fmla="*/ 16 h 673"/>
                <a:gd name="T46" fmla="*/ 101 w 298"/>
                <a:gd name="T47" fmla="*/ 24 h 673"/>
                <a:gd name="T48" fmla="*/ 102 w 298"/>
                <a:gd name="T49" fmla="*/ 33 h 673"/>
                <a:gd name="T50" fmla="*/ 102 w 298"/>
                <a:gd name="T51" fmla="*/ 58 h 673"/>
                <a:gd name="T52" fmla="*/ 146 w 298"/>
                <a:gd name="T53" fmla="*/ 30 h 673"/>
                <a:gd name="T54" fmla="*/ 189 w 298"/>
                <a:gd name="T55" fmla="*/ 13 h 673"/>
                <a:gd name="T56" fmla="*/ 231 w 298"/>
                <a:gd name="T57" fmla="*/ 3 h 673"/>
                <a:gd name="T58" fmla="*/ 271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3 w 298"/>
                <a:gd name="T65" fmla="*/ 9 h 673"/>
                <a:gd name="T66" fmla="*/ 297 w 298"/>
                <a:gd name="T67" fmla="*/ 17 h 673"/>
                <a:gd name="T68" fmla="*/ 298 w 298"/>
                <a:gd name="T69" fmla="*/ 71 h 673"/>
                <a:gd name="T70" fmla="*/ 297 w 298"/>
                <a:gd name="T71" fmla="*/ 76 h 673"/>
                <a:gd name="T72" fmla="*/ 293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1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1" y="91"/>
                  </a:moveTo>
                  <a:lnTo>
                    <a:pt x="271" y="91"/>
                  </a:lnTo>
                  <a:lnTo>
                    <a:pt x="251" y="92"/>
                  </a:lnTo>
                  <a:lnTo>
                    <a:pt x="231" y="95"/>
                  </a:lnTo>
                  <a:lnTo>
                    <a:pt x="211" y="98"/>
                  </a:lnTo>
                  <a:lnTo>
                    <a:pt x="190" y="104"/>
                  </a:lnTo>
                  <a:lnTo>
                    <a:pt x="171" y="111"/>
                  </a:lnTo>
                  <a:lnTo>
                    <a:pt x="149" y="119"/>
                  </a:lnTo>
                  <a:lnTo>
                    <a:pt x="128" y="130"/>
                  </a:lnTo>
                  <a:lnTo>
                    <a:pt x="105" y="142"/>
                  </a:lnTo>
                  <a:lnTo>
                    <a:pt x="105" y="648"/>
                  </a:lnTo>
                  <a:lnTo>
                    <a:pt x="105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0" y="671"/>
                  </a:lnTo>
                  <a:lnTo>
                    <a:pt x="86" y="672"/>
                  </a:lnTo>
                  <a:lnTo>
                    <a:pt x="81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3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3" y="661"/>
                  </a:lnTo>
                  <a:lnTo>
                    <a:pt x="1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9" y="12"/>
                  </a:lnTo>
                  <a:lnTo>
                    <a:pt x="13" y="10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3" y="9"/>
                  </a:lnTo>
                  <a:lnTo>
                    <a:pt x="88" y="10"/>
                  </a:lnTo>
                  <a:lnTo>
                    <a:pt x="93" y="12"/>
                  </a:lnTo>
                  <a:lnTo>
                    <a:pt x="95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2" y="33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25" y="43"/>
                  </a:lnTo>
                  <a:lnTo>
                    <a:pt x="146" y="30"/>
                  </a:lnTo>
                  <a:lnTo>
                    <a:pt x="168" y="21"/>
                  </a:lnTo>
                  <a:lnTo>
                    <a:pt x="189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8" y="1"/>
                  </a:lnTo>
                  <a:lnTo>
                    <a:pt x="283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3" y="9"/>
                  </a:lnTo>
                  <a:lnTo>
                    <a:pt x="296" y="12"/>
                  </a:lnTo>
                  <a:lnTo>
                    <a:pt x="297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7" y="76"/>
                  </a:lnTo>
                  <a:lnTo>
                    <a:pt x="296" y="80"/>
                  </a:lnTo>
                  <a:lnTo>
                    <a:pt x="293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3" y="90"/>
                  </a:lnTo>
                  <a:lnTo>
                    <a:pt x="278" y="91"/>
                  </a:lnTo>
                  <a:lnTo>
                    <a:pt x="271" y="91"/>
                  </a:lnTo>
                  <a:lnTo>
                    <a:pt x="271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0" name="Freeform 171"/>
            <p:cNvSpPr>
              <a:spLocks noEditPoints="1"/>
            </p:cNvSpPr>
            <p:nvPr/>
          </p:nvSpPr>
          <p:spPr bwMode="auto">
            <a:xfrm>
              <a:off x="5582101" y="3895634"/>
              <a:ext cx="21375" cy="181088"/>
            </a:xfrm>
            <a:custGeom>
              <a:avLst/>
              <a:gdLst>
                <a:gd name="T0" fmla="*/ 24 w 110"/>
                <a:gd name="T1" fmla="*/ 145 h 916"/>
                <a:gd name="T2" fmla="*/ 20 w 110"/>
                <a:gd name="T3" fmla="*/ 145 h 916"/>
                <a:gd name="T4" fmla="*/ 11 w 110"/>
                <a:gd name="T5" fmla="*/ 142 h 916"/>
                <a:gd name="T6" fmla="*/ 5 w 110"/>
                <a:gd name="T7" fmla="*/ 135 h 916"/>
                <a:gd name="T8" fmla="*/ 0 w 110"/>
                <a:gd name="T9" fmla="*/ 126 h 916"/>
                <a:gd name="T10" fmla="*/ 0 w 110"/>
                <a:gd name="T11" fmla="*/ 25 h 916"/>
                <a:gd name="T12" fmla="*/ 0 w 110"/>
                <a:gd name="T13" fmla="*/ 20 h 916"/>
                <a:gd name="T14" fmla="*/ 5 w 110"/>
                <a:gd name="T15" fmla="*/ 11 h 916"/>
                <a:gd name="T16" fmla="*/ 11 w 110"/>
                <a:gd name="T17" fmla="*/ 4 h 916"/>
                <a:gd name="T18" fmla="*/ 20 w 110"/>
                <a:gd name="T19" fmla="*/ 0 h 916"/>
                <a:gd name="T20" fmla="*/ 86 w 110"/>
                <a:gd name="T21" fmla="*/ 0 h 916"/>
                <a:gd name="T22" fmla="*/ 91 w 110"/>
                <a:gd name="T23" fmla="*/ 0 h 916"/>
                <a:gd name="T24" fmla="*/ 99 w 110"/>
                <a:gd name="T25" fmla="*/ 4 h 916"/>
                <a:gd name="T26" fmla="*/ 106 w 110"/>
                <a:gd name="T27" fmla="*/ 11 h 916"/>
                <a:gd name="T28" fmla="*/ 109 w 110"/>
                <a:gd name="T29" fmla="*/ 20 h 916"/>
                <a:gd name="T30" fmla="*/ 110 w 110"/>
                <a:gd name="T31" fmla="*/ 121 h 916"/>
                <a:gd name="T32" fmla="*/ 109 w 110"/>
                <a:gd name="T33" fmla="*/ 126 h 916"/>
                <a:gd name="T34" fmla="*/ 106 w 110"/>
                <a:gd name="T35" fmla="*/ 135 h 916"/>
                <a:gd name="T36" fmla="*/ 99 w 110"/>
                <a:gd name="T37" fmla="*/ 142 h 916"/>
                <a:gd name="T38" fmla="*/ 91 w 110"/>
                <a:gd name="T39" fmla="*/ 145 h 916"/>
                <a:gd name="T40" fmla="*/ 86 w 110"/>
                <a:gd name="T41" fmla="*/ 145 h 916"/>
                <a:gd name="T42" fmla="*/ 26 w 110"/>
                <a:gd name="T43" fmla="*/ 916 h 916"/>
                <a:gd name="T44" fmla="*/ 21 w 110"/>
                <a:gd name="T45" fmla="*/ 915 h 916"/>
                <a:gd name="T46" fmla="*/ 12 w 110"/>
                <a:gd name="T47" fmla="*/ 911 h 916"/>
                <a:gd name="T48" fmla="*/ 6 w 110"/>
                <a:gd name="T49" fmla="*/ 904 h 916"/>
                <a:gd name="T50" fmla="*/ 1 w 110"/>
                <a:gd name="T51" fmla="*/ 896 h 916"/>
                <a:gd name="T52" fmla="*/ 1 w 110"/>
                <a:gd name="T53" fmla="*/ 276 h 916"/>
                <a:gd name="T54" fmla="*/ 1 w 110"/>
                <a:gd name="T55" fmla="*/ 271 h 916"/>
                <a:gd name="T56" fmla="*/ 6 w 110"/>
                <a:gd name="T57" fmla="*/ 262 h 916"/>
                <a:gd name="T58" fmla="*/ 12 w 110"/>
                <a:gd name="T59" fmla="*/ 255 h 916"/>
                <a:gd name="T60" fmla="*/ 21 w 110"/>
                <a:gd name="T61" fmla="*/ 252 h 916"/>
                <a:gd name="T62" fmla="*/ 84 w 110"/>
                <a:gd name="T63" fmla="*/ 252 h 916"/>
                <a:gd name="T64" fmla="*/ 89 w 110"/>
                <a:gd name="T65" fmla="*/ 252 h 916"/>
                <a:gd name="T66" fmla="*/ 97 w 110"/>
                <a:gd name="T67" fmla="*/ 255 h 916"/>
                <a:gd name="T68" fmla="*/ 104 w 110"/>
                <a:gd name="T69" fmla="*/ 262 h 916"/>
                <a:gd name="T70" fmla="*/ 107 w 110"/>
                <a:gd name="T71" fmla="*/ 271 h 916"/>
                <a:gd name="T72" fmla="*/ 108 w 110"/>
                <a:gd name="T73" fmla="*/ 891 h 916"/>
                <a:gd name="T74" fmla="*/ 107 w 110"/>
                <a:gd name="T75" fmla="*/ 896 h 916"/>
                <a:gd name="T76" fmla="*/ 104 w 110"/>
                <a:gd name="T77" fmla="*/ 904 h 916"/>
                <a:gd name="T78" fmla="*/ 97 w 110"/>
                <a:gd name="T79" fmla="*/ 911 h 916"/>
                <a:gd name="T80" fmla="*/ 89 w 110"/>
                <a:gd name="T81" fmla="*/ 915 h 916"/>
                <a:gd name="T82" fmla="*/ 84 w 110"/>
                <a:gd name="T83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6">
                  <a:moveTo>
                    <a:pt x="86" y="145"/>
                  </a:moveTo>
                  <a:lnTo>
                    <a:pt x="24" y="145"/>
                  </a:lnTo>
                  <a:lnTo>
                    <a:pt x="24" y="145"/>
                  </a:lnTo>
                  <a:lnTo>
                    <a:pt x="20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7" y="138"/>
                  </a:lnTo>
                  <a:lnTo>
                    <a:pt x="5" y="135"/>
                  </a:lnTo>
                  <a:lnTo>
                    <a:pt x="3" y="130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4" y="7"/>
                  </a:lnTo>
                  <a:lnTo>
                    <a:pt x="106" y="11"/>
                  </a:lnTo>
                  <a:lnTo>
                    <a:pt x="108" y="15"/>
                  </a:lnTo>
                  <a:lnTo>
                    <a:pt x="109" y="20"/>
                  </a:lnTo>
                  <a:lnTo>
                    <a:pt x="110" y="25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9" y="126"/>
                  </a:lnTo>
                  <a:lnTo>
                    <a:pt x="108" y="130"/>
                  </a:lnTo>
                  <a:lnTo>
                    <a:pt x="106" y="135"/>
                  </a:lnTo>
                  <a:lnTo>
                    <a:pt x="104" y="138"/>
                  </a:lnTo>
                  <a:lnTo>
                    <a:pt x="99" y="142"/>
                  </a:lnTo>
                  <a:lnTo>
                    <a:pt x="95" y="143"/>
                  </a:lnTo>
                  <a:lnTo>
                    <a:pt x="91" y="145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6"/>
                  </a:moveTo>
                  <a:lnTo>
                    <a:pt x="26" y="916"/>
                  </a:lnTo>
                  <a:lnTo>
                    <a:pt x="26" y="916"/>
                  </a:lnTo>
                  <a:lnTo>
                    <a:pt x="21" y="915"/>
                  </a:lnTo>
                  <a:lnTo>
                    <a:pt x="16" y="914"/>
                  </a:lnTo>
                  <a:lnTo>
                    <a:pt x="12" y="911"/>
                  </a:lnTo>
                  <a:lnTo>
                    <a:pt x="8" y="908"/>
                  </a:lnTo>
                  <a:lnTo>
                    <a:pt x="6" y="904"/>
                  </a:lnTo>
                  <a:lnTo>
                    <a:pt x="4" y="901"/>
                  </a:lnTo>
                  <a:lnTo>
                    <a:pt x="1" y="896"/>
                  </a:lnTo>
                  <a:lnTo>
                    <a:pt x="1" y="891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71"/>
                  </a:lnTo>
                  <a:lnTo>
                    <a:pt x="4" y="267"/>
                  </a:lnTo>
                  <a:lnTo>
                    <a:pt x="6" y="262"/>
                  </a:lnTo>
                  <a:lnTo>
                    <a:pt x="8" y="259"/>
                  </a:lnTo>
                  <a:lnTo>
                    <a:pt x="12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2"/>
                  </a:lnTo>
                  <a:lnTo>
                    <a:pt x="84" y="252"/>
                  </a:lnTo>
                  <a:lnTo>
                    <a:pt x="84" y="252"/>
                  </a:lnTo>
                  <a:lnTo>
                    <a:pt x="89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0" y="259"/>
                  </a:lnTo>
                  <a:lnTo>
                    <a:pt x="104" y="262"/>
                  </a:lnTo>
                  <a:lnTo>
                    <a:pt x="106" y="267"/>
                  </a:lnTo>
                  <a:lnTo>
                    <a:pt x="107" y="271"/>
                  </a:lnTo>
                  <a:lnTo>
                    <a:pt x="108" y="276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7" y="896"/>
                  </a:lnTo>
                  <a:lnTo>
                    <a:pt x="106" y="901"/>
                  </a:lnTo>
                  <a:lnTo>
                    <a:pt x="104" y="904"/>
                  </a:lnTo>
                  <a:lnTo>
                    <a:pt x="100" y="908"/>
                  </a:lnTo>
                  <a:lnTo>
                    <a:pt x="97" y="911"/>
                  </a:lnTo>
                  <a:lnTo>
                    <a:pt x="93" y="914"/>
                  </a:lnTo>
                  <a:lnTo>
                    <a:pt x="89" y="915"/>
                  </a:lnTo>
                  <a:lnTo>
                    <a:pt x="84" y="916"/>
                  </a:lnTo>
                  <a:lnTo>
                    <a:pt x="84" y="916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1" name="Freeform 172"/>
            <p:cNvSpPr>
              <a:spLocks/>
            </p:cNvSpPr>
            <p:nvPr/>
          </p:nvSpPr>
          <p:spPr bwMode="auto">
            <a:xfrm>
              <a:off x="5638505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2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1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1 w 508"/>
                <a:gd name="T21" fmla="*/ 118 h 673"/>
                <a:gd name="T22" fmla="*/ 341 w 508"/>
                <a:gd name="T23" fmla="*/ 104 h 673"/>
                <a:gd name="T24" fmla="*/ 315 w 508"/>
                <a:gd name="T25" fmla="*/ 96 h 673"/>
                <a:gd name="T26" fmla="*/ 287 w 508"/>
                <a:gd name="T27" fmla="*/ 92 h 673"/>
                <a:gd name="T28" fmla="*/ 269 w 508"/>
                <a:gd name="T29" fmla="*/ 91 h 673"/>
                <a:gd name="T30" fmla="*/ 230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4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2 w 508"/>
                <a:gd name="T47" fmla="*/ 673 h 673"/>
                <a:gd name="T48" fmla="*/ 23 w 508"/>
                <a:gd name="T49" fmla="*/ 673 h 673"/>
                <a:gd name="T50" fmla="*/ 15 w 508"/>
                <a:gd name="T51" fmla="*/ 671 h 673"/>
                <a:gd name="T52" fmla="*/ 7 w 508"/>
                <a:gd name="T53" fmla="*/ 665 h 673"/>
                <a:gd name="T54" fmla="*/ 2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2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4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2 w 508"/>
                <a:gd name="T93" fmla="*/ 26 h 673"/>
                <a:gd name="T94" fmla="*/ 444 w 508"/>
                <a:gd name="T95" fmla="*/ 50 h 673"/>
                <a:gd name="T96" fmla="*/ 470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90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2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09" y="665"/>
                  </a:lnTo>
                  <a:lnTo>
                    <a:pt x="406" y="661"/>
                  </a:lnTo>
                  <a:lnTo>
                    <a:pt x="405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1" y="229"/>
                  </a:lnTo>
                  <a:lnTo>
                    <a:pt x="400" y="209"/>
                  </a:lnTo>
                  <a:lnTo>
                    <a:pt x="398" y="191"/>
                  </a:lnTo>
                  <a:lnTo>
                    <a:pt x="394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0" y="126"/>
                  </a:lnTo>
                  <a:lnTo>
                    <a:pt x="361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5" y="96"/>
                  </a:lnTo>
                  <a:lnTo>
                    <a:pt x="302" y="94"/>
                  </a:lnTo>
                  <a:lnTo>
                    <a:pt x="287" y="92"/>
                  </a:lnTo>
                  <a:lnTo>
                    <a:pt x="269" y="91"/>
                  </a:lnTo>
                  <a:lnTo>
                    <a:pt x="269" y="91"/>
                  </a:lnTo>
                  <a:lnTo>
                    <a:pt x="250" y="92"/>
                  </a:lnTo>
                  <a:lnTo>
                    <a:pt x="230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70" y="112"/>
                  </a:lnTo>
                  <a:lnTo>
                    <a:pt x="148" y="120"/>
                  </a:lnTo>
                  <a:lnTo>
                    <a:pt x="127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7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6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5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2"/>
                  </a:lnTo>
                  <a:lnTo>
                    <a:pt x="100" y="16"/>
                  </a:lnTo>
                  <a:lnTo>
                    <a:pt x="103" y="19"/>
                  </a:lnTo>
                  <a:lnTo>
                    <a:pt x="104" y="24"/>
                  </a:lnTo>
                  <a:lnTo>
                    <a:pt x="107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3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2" y="26"/>
                  </a:lnTo>
                  <a:lnTo>
                    <a:pt x="429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70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7" y="144"/>
                  </a:lnTo>
                  <a:lnTo>
                    <a:pt x="501" y="168"/>
                  </a:lnTo>
                  <a:lnTo>
                    <a:pt x="506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4" y="671"/>
                  </a:lnTo>
                  <a:lnTo>
                    <a:pt x="490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2" name="Freeform 173"/>
            <p:cNvSpPr>
              <a:spLocks noEditPoints="1"/>
            </p:cNvSpPr>
            <p:nvPr/>
          </p:nvSpPr>
          <p:spPr bwMode="auto">
            <a:xfrm>
              <a:off x="4744350" y="4184186"/>
              <a:ext cx="116371" cy="180494"/>
            </a:xfrm>
            <a:custGeom>
              <a:avLst/>
              <a:gdLst>
                <a:gd name="T0" fmla="*/ 125 w 588"/>
                <a:gd name="T1" fmla="*/ 911 h 914"/>
                <a:gd name="T2" fmla="*/ 30 w 588"/>
                <a:gd name="T3" fmla="*/ 902 h 914"/>
                <a:gd name="T4" fmla="*/ 4 w 588"/>
                <a:gd name="T5" fmla="*/ 885 h 914"/>
                <a:gd name="T6" fmla="*/ 0 w 588"/>
                <a:gd name="T7" fmla="*/ 54 h 914"/>
                <a:gd name="T8" fmla="*/ 6 w 588"/>
                <a:gd name="T9" fmla="*/ 29 h 914"/>
                <a:gd name="T10" fmla="*/ 30 w 588"/>
                <a:gd name="T11" fmla="*/ 12 h 914"/>
                <a:gd name="T12" fmla="*/ 120 w 588"/>
                <a:gd name="T13" fmla="*/ 4 h 914"/>
                <a:gd name="T14" fmla="*/ 266 w 588"/>
                <a:gd name="T15" fmla="*/ 0 h 914"/>
                <a:gd name="T16" fmla="*/ 398 w 588"/>
                <a:gd name="T17" fmla="*/ 18 h 914"/>
                <a:gd name="T18" fmla="*/ 479 w 588"/>
                <a:gd name="T19" fmla="*/ 49 h 914"/>
                <a:gd name="T20" fmla="*/ 523 w 588"/>
                <a:gd name="T21" fmla="*/ 79 h 914"/>
                <a:gd name="T22" fmla="*/ 556 w 588"/>
                <a:gd name="T23" fmla="*/ 120 h 914"/>
                <a:gd name="T24" fmla="*/ 577 w 588"/>
                <a:gd name="T25" fmla="*/ 171 h 914"/>
                <a:gd name="T26" fmla="*/ 584 w 588"/>
                <a:gd name="T27" fmla="*/ 233 h 914"/>
                <a:gd name="T28" fmla="*/ 581 w 588"/>
                <a:gd name="T29" fmla="*/ 285 h 914"/>
                <a:gd name="T30" fmla="*/ 564 w 588"/>
                <a:gd name="T31" fmla="*/ 343 h 914"/>
                <a:gd name="T32" fmla="*/ 532 w 588"/>
                <a:gd name="T33" fmla="*/ 391 h 914"/>
                <a:gd name="T34" fmla="*/ 484 w 588"/>
                <a:gd name="T35" fmla="*/ 428 h 914"/>
                <a:gd name="T36" fmla="*/ 470 w 588"/>
                <a:gd name="T37" fmla="*/ 448 h 914"/>
                <a:gd name="T38" fmla="*/ 523 w 588"/>
                <a:gd name="T39" fmla="*/ 482 h 914"/>
                <a:gd name="T40" fmla="*/ 561 w 588"/>
                <a:gd name="T41" fmla="*/ 529 h 914"/>
                <a:gd name="T42" fmla="*/ 584 w 588"/>
                <a:gd name="T43" fmla="*/ 588 h 914"/>
                <a:gd name="T44" fmla="*/ 588 w 588"/>
                <a:gd name="T45" fmla="*/ 659 h 914"/>
                <a:gd name="T46" fmla="*/ 585 w 588"/>
                <a:gd name="T47" fmla="*/ 711 h 914"/>
                <a:gd name="T48" fmla="*/ 567 w 588"/>
                <a:gd name="T49" fmla="*/ 771 h 914"/>
                <a:gd name="T50" fmla="*/ 537 w 588"/>
                <a:gd name="T51" fmla="*/ 818 h 914"/>
                <a:gd name="T52" fmla="*/ 495 w 588"/>
                <a:gd name="T53" fmla="*/ 855 h 914"/>
                <a:gd name="T54" fmla="*/ 445 w 588"/>
                <a:gd name="T55" fmla="*/ 881 h 914"/>
                <a:gd name="T56" fmla="*/ 338 w 588"/>
                <a:gd name="T57" fmla="*/ 908 h 914"/>
                <a:gd name="T58" fmla="*/ 236 w 588"/>
                <a:gd name="T59" fmla="*/ 914 h 914"/>
                <a:gd name="T60" fmla="*/ 470 w 588"/>
                <a:gd name="T61" fmla="*/ 194 h 914"/>
                <a:gd name="T62" fmla="*/ 436 w 588"/>
                <a:gd name="T63" fmla="*/ 138 h 914"/>
                <a:gd name="T64" fmla="*/ 373 w 588"/>
                <a:gd name="T65" fmla="*/ 107 h 914"/>
                <a:gd name="T66" fmla="*/ 283 w 588"/>
                <a:gd name="T67" fmla="*/ 94 h 914"/>
                <a:gd name="T68" fmla="*/ 167 w 588"/>
                <a:gd name="T69" fmla="*/ 94 h 914"/>
                <a:gd name="T70" fmla="*/ 297 w 588"/>
                <a:gd name="T71" fmla="*/ 396 h 914"/>
                <a:gd name="T72" fmla="*/ 383 w 588"/>
                <a:gd name="T73" fmla="*/ 385 h 914"/>
                <a:gd name="T74" fmla="*/ 438 w 588"/>
                <a:gd name="T75" fmla="*/ 352 h 914"/>
                <a:gd name="T76" fmla="*/ 466 w 588"/>
                <a:gd name="T77" fmla="*/ 307 h 914"/>
                <a:gd name="T78" fmla="*/ 474 w 588"/>
                <a:gd name="T79" fmla="*/ 253 h 914"/>
                <a:gd name="T80" fmla="*/ 478 w 588"/>
                <a:gd name="T81" fmla="*/ 623 h 914"/>
                <a:gd name="T82" fmla="*/ 466 w 588"/>
                <a:gd name="T83" fmla="*/ 567 h 914"/>
                <a:gd name="T84" fmla="*/ 430 w 588"/>
                <a:gd name="T85" fmla="*/ 521 h 914"/>
                <a:gd name="T86" fmla="*/ 367 w 588"/>
                <a:gd name="T87" fmla="*/ 491 h 914"/>
                <a:gd name="T88" fmla="*/ 111 w 588"/>
                <a:gd name="T89" fmla="*/ 484 h 914"/>
                <a:gd name="T90" fmla="*/ 204 w 588"/>
                <a:gd name="T91" fmla="*/ 820 h 914"/>
                <a:gd name="T92" fmla="*/ 290 w 588"/>
                <a:gd name="T93" fmla="*/ 819 h 914"/>
                <a:gd name="T94" fmla="*/ 378 w 588"/>
                <a:gd name="T95" fmla="*/ 804 h 914"/>
                <a:gd name="T96" fmla="*/ 441 w 588"/>
                <a:gd name="T97" fmla="*/ 768 h 914"/>
                <a:gd name="T98" fmla="*/ 475 w 588"/>
                <a:gd name="T99" fmla="*/ 70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8" h="914">
                  <a:moveTo>
                    <a:pt x="236" y="914"/>
                  </a:moveTo>
                  <a:lnTo>
                    <a:pt x="236" y="914"/>
                  </a:lnTo>
                  <a:lnTo>
                    <a:pt x="179" y="913"/>
                  </a:lnTo>
                  <a:lnTo>
                    <a:pt x="125" y="911"/>
                  </a:lnTo>
                  <a:lnTo>
                    <a:pt x="78" y="908"/>
                  </a:lnTo>
                  <a:lnTo>
                    <a:pt x="40" y="903"/>
                  </a:lnTo>
                  <a:lnTo>
                    <a:pt x="40" y="903"/>
                  </a:lnTo>
                  <a:lnTo>
                    <a:pt x="30" y="902"/>
                  </a:lnTo>
                  <a:lnTo>
                    <a:pt x="22" y="900"/>
                  </a:lnTo>
                  <a:lnTo>
                    <a:pt x="15" y="895"/>
                  </a:lnTo>
                  <a:lnTo>
                    <a:pt x="9" y="890"/>
                  </a:lnTo>
                  <a:lnTo>
                    <a:pt x="4" y="885"/>
                  </a:lnTo>
                  <a:lnTo>
                    <a:pt x="2" y="878"/>
                  </a:lnTo>
                  <a:lnTo>
                    <a:pt x="0" y="869"/>
                  </a:lnTo>
                  <a:lnTo>
                    <a:pt x="0" y="85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6"/>
                  </a:lnTo>
                  <a:lnTo>
                    <a:pt x="6" y="29"/>
                  </a:lnTo>
                  <a:lnTo>
                    <a:pt x="9" y="23"/>
                  </a:lnTo>
                  <a:lnTo>
                    <a:pt x="15" y="18"/>
                  </a:lnTo>
                  <a:lnTo>
                    <a:pt x="22" y="14"/>
                  </a:lnTo>
                  <a:lnTo>
                    <a:pt x="30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74" y="6"/>
                  </a:lnTo>
                  <a:lnTo>
                    <a:pt x="120" y="4"/>
                  </a:lnTo>
                  <a:lnTo>
                    <a:pt x="173" y="1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66" y="0"/>
                  </a:lnTo>
                  <a:lnTo>
                    <a:pt x="300" y="3"/>
                  </a:lnTo>
                  <a:lnTo>
                    <a:pt x="334" y="6"/>
                  </a:lnTo>
                  <a:lnTo>
                    <a:pt x="367" y="11"/>
                  </a:lnTo>
                  <a:lnTo>
                    <a:pt x="398" y="18"/>
                  </a:lnTo>
                  <a:lnTo>
                    <a:pt x="427" y="26"/>
                  </a:lnTo>
                  <a:lnTo>
                    <a:pt x="454" y="36"/>
                  </a:lnTo>
                  <a:lnTo>
                    <a:pt x="467" y="42"/>
                  </a:lnTo>
                  <a:lnTo>
                    <a:pt x="479" y="49"/>
                  </a:lnTo>
                  <a:lnTo>
                    <a:pt x="491" y="55"/>
                  </a:lnTo>
                  <a:lnTo>
                    <a:pt x="502" y="62"/>
                  </a:lnTo>
                  <a:lnTo>
                    <a:pt x="513" y="71"/>
                  </a:lnTo>
                  <a:lnTo>
                    <a:pt x="523" y="79"/>
                  </a:lnTo>
                  <a:lnTo>
                    <a:pt x="532" y="89"/>
                  </a:lnTo>
                  <a:lnTo>
                    <a:pt x="540" y="99"/>
                  </a:lnTo>
                  <a:lnTo>
                    <a:pt x="548" y="109"/>
                  </a:lnTo>
                  <a:lnTo>
                    <a:pt x="556" y="120"/>
                  </a:lnTo>
                  <a:lnTo>
                    <a:pt x="562" y="132"/>
                  </a:lnTo>
                  <a:lnTo>
                    <a:pt x="568" y="144"/>
                  </a:lnTo>
                  <a:lnTo>
                    <a:pt x="572" y="157"/>
                  </a:lnTo>
                  <a:lnTo>
                    <a:pt x="577" y="171"/>
                  </a:lnTo>
                  <a:lnTo>
                    <a:pt x="580" y="185"/>
                  </a:lnTo>
                  <a:lnTo>
                    <a:pt x="583" y="201"/>
                  </a:lnTo>
                  <a:lnTo>
                    <a:pt x="584" y="217"/>
                  </a:lnTo>
                  <a:lnTo>
                    <a:pt x="584" y="233"/>
                  </a:lnTo>
                  <a:lnTo>
                    <a:pt x="584" y="253"/>
                  </a:lnTo>
                  <a:lnTo>
                    <a:pt x="584" y="253"/>
                  </a:lnTo>
                  <a:lnTo>
                    <a:pt x="584" y="269"/>
                  </a:lnTo>
                  <a:lnTo>
                    <a:pt x="581" y="285"/>
                  </a:lnTo>
                  <a:lnTo>
                    <a:pt x="579" y="301"/>
                  </a:lnTo>
                  <a:lnTo>
                    <a:pt x="576" y="316"/>
                  </a:lnTo>
                  <a:lnTo>
                    <a:pt x="571" y="330"/>
                  </a:lnTo>
                  <a:lnTo>
                    <a:pt x="564" y="343"/>
                  </a:lnTo>
                  <a:lnTo>
                    <a:pt x="558" y="357"/>
                  </a:lnTo>
                  <a:lnTo>
                    <a:pt x="550" y="369"/>
                  </a:lnTo>
                  <a:lnTo>
                    <a:pt x="541" y="381"/>
                  </a:lnTo>
                  <a:lnTo>
                    <a:pt x="532" y="391"/>
                  </a:lnTo>
                  <a:lnTo>
                    <a:pt x="521" y="402"/>
                  </a:lnTo>
                  <a:lnTo>
                    <a:pt x="509" y="412"/>
                  </a:lnTo>
                  <a:lnTo>
                    <a:pt x="498" y="420"/>
                  </a:lnTo>
                  <a:lnTo>
                    <a:pt x="484" y="428"/>
                  </a:lnTo>
                  <a:lnTo>
                    <a:pt x="470" y="436"/>
                  </a:lnTo>
                  <a:lnTo>
                    <a:pt x="455" y="442"/>
                  </a:lnTo>
                  <a:lnTo>
                    <a:pt x="455" y="442"/>
                  </a:lnTo>
                  <a:lnTo>
                    <a:pt x="470" y="448"/>
                  </a:lnTo>
                  <a:lnTo>
                    <a:pt x="484" y="455"/>
                  </a:lnTo>
                  <a:lnTo>
                    <a:pt x="498" y="463"/>
                  </a:lnTo>
                  <a:lnTo>
                    <a:pt x="510" y="472"/>
                  </a:lnTo>
                  <a:lnTo>
                    <a:pt x="523" y="482"/>
                  </a:lnTo>
                  <a:lnTo>
                    <a:pt x="533" y="492"/>
                  </a:lnTo>
                  <a:lnTo>
                    <a:pt x="544" y="504"/>
                  </a:lnTo>
                  <a:lnTo>
                    <a:pt x="553" y="516"/>
                  </a:lnTo>
                  <a:lnTo>
                    <a:pt x="561" y="529"/>
                  </a:lnTo>
                  <a:lnTo>
                    <a:pt x="569" y="543"/>
                  </a:lnTo>
                  <a:lnTo>
                    <a:pt x="575" y="557"/>
                  </a:lnTo>
                  <a:lnTo>
                    <a:pt x="579" y="572"/>
                  </a:lnTo>
                  <a:lnTo>
                    <a:pt x="584" y="588"/>
                  </a:lnTo>
                  <a:lnTo>
                    <a:pt x="586" y="604"/>
                  </a:lnTo>
                  <a:lnTo>
                    <a:pt x="588" y="621"/>
                  </a:lnTo>
                  <a:lnTo>
                    <a:pt x="588" y="638"/>
                  </a:lnTo>
                  <a:lnTo>
                    <a:pt x="588" y="659"/>
                  </a:lnTo>
                  <a:lnTo>
                    <a:pt x="588" y="659"/>
                  </a:lnTo>
                  <a:lnTo>
                    <a:pt x="588" y="677"/>
                  </a:lnTo>
                  <a:lnTo>
                    <a:pt x="587" y="694"/>
                  </a:lnTo>
                  <a:lnTo>
                    <a:pt x="585" y="711"/>
                  </a:lnTo>
                  <a:lnTo>
                    <a:pt x="581" y="728"/>
                  </a:lnTo>
                  <a:lnTo>
                    <a:pt x="577" y="742"/>
                  </a:lnTo>
                  <a:lnTo>
                    <a:pt x="572" y="757"/>
                  </a:lnTo>
                  <a:lnTo>
                    <a:pt x="567" y="771"/>
                  </a:lnTo>
                  <a:lnTo>
                    <a:pt x="561" y="784"/>
                  </a:lnTo>
                  <a:lnTo>
                    <a:pt x="553" y="796"/>
                  </a:lnTo>
                  <a:lnTo>
                    <a:pt x="545" y="808"/>
                  </a:lnTo>
                  <a:lnTo>
                    <a:pt x="537" y="818"/>
                  </a:lnTo>
                  <a:lnTo>
                    <a:pt x="526" y="828"/>
                  </a:lnTo>
                  <a:lnTo>
                    <a:pt x="517" y="838"/>
                  </a:lnTo>
                  <a:lnTo>
                    <a:pt x="506" y="847"/>
                  </a:lnTo>
                  <a:lnTo>
                    <a:pt x="495" y="855"/>
                  </a:lnTo>
                  <a:lnTo>
                    <a:pt x="483" y="862"/>
                  </a:lnTo>
                  <a:lnTo>
                    <a:pt x="471" y="869"/>
                  </a:lnTo>
                  <a:lnTo>
                    <a:pt x="458" y="875"/>
                  </a:lnTo>
                  <a:lnTo>
                    <a:pt x="445" y="881"/>
                  </a:lnTo>
                  <a:lnTo>
                    <a:pt x="431" y="887"/>
                  </a:lnTo>
                  <a:lnTo>
                    <a:pt x="401" y="896"/>
                  </a:lnTo>
                  <a:lnTo>
                    <a:pt x="370" y="903"/>
                  </a:lnTo>
                  <a:lnTo>
                    <a:pt x="338" y="908"/>
                  </a:lnTo>
                  <a:lnTo>
                    <a:pt x="305" y="911"/>
                  </a:lnTo>
                  <a:lnTo>
                    <a:pt x="272" y="913"/>
                  </a:lnTo>
                  <a:lnTo>
                    <a:pt x="236" y="914"/>
                  </a:lnTo>
                  <a:lnTo>
                    <a:pt x="236" y="914"/>
                  </a:lnTo>
                  <a:close/>
                  <a:moveTo>
                    <a:pt x="474" y="233"/>
                  </a:moveTo>
                  <a:lnTo>
                    <a:pt x="474" y="233"/>
                  </a:lnTo>
                  <a:lnTo>
                    <a:pt x="472" y="213"/>
                  </a:lnTo>
                  <a:lnTo>
                    <a:pt x="470" y="194"/>
                  </a:lnTo>
                  <a:lnTo>
                    <a:pt x="464" y="177"/>
                  </a:lnTo>
                  <a:lnTo>
                    <a:pt x="456" y="162"/>
                  </a:lnTo>
                  <a:lnTo>
                    <a:pt x="447" y="149"/>
                  </a:lnTo>
                  <a:lnTo>
                    <a:pt x="436" y="138"/>
                  </a:lnTo>
                  <a:lnTo>
                    <a:pt x="422" y="128"/>
                  </a:lnTo>
                  <a:lnTo>
                    <a:pt x="407" y="120"/>
                  </a:lnTo>
                  <a:lnTo>
                    <a:pt x="391" y="113"/>
                  </a:lnTo>
                  <a:lnTo>
                    <a:pt x="373" y="107"/>
                  </a:lnTo>
                  <a:lnTo>
                    <a:pt x="352" y="102"/>
                  </a:lnTo>
                  <a:lnTo>
                    <a:pt x="330" y="99"/>
                  </a:lnTo>
                  <a:lnTo>
                    <a:pt x="307" y="97"/>
                  </a:lnTo>
                  <a:lnTo>
                    <a:pt x="283" y="94"/>
                  </a:lnTo>
                  <a:lnTo>
                    <a:pt x="257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167" y="94"/>
                  </a:lnTo>
                  <a:lnTo>
                    <a:pt x="111" y="97"/>
                  </a:lnTo>
                  <a:lnTo>
                    <a:pt x="111" y="396"/>
                  </a:lnTo>
                  <a:lnTo>
                    <a:pt x="297" y="396"/>
                  </a:lnTo>
                  <a:lnTo>
                    <a:pt x="297" y="396"/>
                  </a:lnTo>
                  <a:lnTo>
                    <a:pt x="322" y="395"/>
                  </a:lnTo>
                  <a:lnTo>
                    <a:pt x="344" y="393"/>
                  </a:lnTo>
                  <a:lnTo>
                    <a:pt x="365" y="389"/>
                  </a:lnTo>
                  <a:lnTo>
                    <a:pt x="383" y="385"/>
                  </a:lnTo>
                  <a:lnTo>
                    <a:pt x="400" y="378"/>
                  </a:lnTo>
                  <a:lnTo>
                    <a:pt x="414" y="371"/>
                  </a:lnTo>
                  <a:lnTo>
                    <a:pt x="427" y="363"/>
                  </a:lnTo>
                  <a:lnTo>
                    <a:pt x="438" y="352"/>
                  </a:lnTo>
                  <a:lnTo>
                    <a:pt x="447" y="342"/>
                  </a:lnTo>
                  <a:lnTo>
                    <a:pt x="455" y="332"/>
                  </a:lnTo>
                  <a:lnTo>
                    <a:pt x="461" y="319"/>
                  </a:lnTo>
                  <a:lnTo>
                    <a:pt x="466" y="307"/>
                  </a:lnTo>
                  <a:lnTo>
                    <a:pt x="470" y="294"/>
                  </a:lnTo>
                  <a:lnTo>
                    <a:pt x="472" y="280"/>
                  </a:lnTo>
                  <a:lnTo>
                    <a:pt x="474" y="266"/>
                  </a:lnTo>
                  <a:lnTo>
                    <a:pt x="474" y="253"/>
                  </a:lnTo>
                  <a:lnTo>
                    <a:pt x="474" y="233"/>
                  </a:lnTo>
                  <a:close/>
                  <a:moveTo>
                    <a:pt x="479" y="638"/>
                  </a:moveTo>
                  <a:lnTo>
                    <a:pt x="479" y="638"/>
                  </a:lnTo>
                  <a:lnTo>
                    <a:pt x="478" y="623"/>
                  </a:lnTo>
                  <a:lnTo>
                    <a:pt x="477" y="608"/>
                  </a:lnTo>
                  <a:lnTo>
                    <a:pt x="475" y="594"/>
                  </a:lnTo>
                  <a:lnTo>
                    <a:pt x="470" y="580"/>
                  </a:lnTo>
                  <a:lnTo>
                    <a:pt x="466" y="567"/>
                  </a:lnTo>
                  <a:lnTo>
                    <a:pt x="459" y="554"/>
                  </a:lnTo>
                  <a:lnTo>
                    <a:pt x="451" y="542"/>
                  </a:lnTo>
                  <a:lnTo>
                    <a:pt x="441" y="531"/>
                  </a:lnTo>
                  <a:lnTo>
                    <a:pt x="430" y="521"/>
                  </a:lnTo>
                  <a:lnTo>
                    <a:pt x="417" y="512"/>
                  </a:lnTo>
                  <a:lnTo>
                    <a:pt x="402" y="504"/>
                  </a:lnTo>
                  <a:lnTo>
                    <a:pt x="385" y="497"/>
                  </a:lnTo>
                  <a:lnTo>
                    <a:pt x="367" y="491"/>
                  </a:lnTo>
                  <a:lnTo>
                    <a:pt x="345" y="488"/>
                  </a:lnTo>
                  <a:lnTo>
                    <a:pt x="322" y="486"/>
                  </a:lnTo>
                  <a:lnTo>
                    <a:pt x="297" y="484"/>
                  </a:lnTo>
                  <a:lnTo>
                    <a:pt x="111" y="484"/>
                  </a:lnTo>
                  <a:lnTo>
                    <a:pt x="111" y="816"/>
                  </a:lnTo>
                  <a:lnTo>
                    <a:pt x="111" y="816"/>
                  </a:lnTo>
                  <a:lnTo>
                    <a:pt x="173" y="819"/>
                  </a:lnTo>
                  <a:lnTo>
                    <a:pt x="204" y="820"/>
                  </a:lnTo>
                  <a:lnTo>
                    <a:pt x="236" y="822"/>
                  </a:lnTo>
                  <a:lnTo>
                    <a:pt x="236" y="822"/>
                  </a:lnTo>
                  <a:lnTo>
                    <a:pt x="264" y="820"/>
                  </a:lnTo>
                  <a:lnTo>
                    <a:pt x="290" y="819"/>
                  </a:lnTo>
                  <a:lnTo>
                    <a:pt x="314" y="817"/>
                  </a:lnTo>
                  <a:lnTo>
                    <a:pt x="337" y="814"/>
                  </a:lnTo>
                  <a:lnTo>
                    <a:pt x="359" y="810"/>
                  </a:lnTo>
                  <a:lnTo>
                    <a:pt x="378" y="804"/>
                  </a:lnTo>
                  <a:lnTo>
                    <a:pt x="397" y="797"/>
                  </a:lnTo>
                  <a:lnTo>
                    <a:pt x="414" y="788"/>
                  </a:lnTo>
                  <a:lnTo>
                    <a:pt x="429" y="779"/>
                  </a:lnTo>
                  <a:lnTo>
                    <a:pt x="441" y="768"/>
                  </a:lnTo>
                  <a:lnTo>
                    <a:pt x="453" y="754"/>
                  </a:lnTo>
                  <a:lnTo>
                    <a:pt x="462" y="739"/>
                  </a:lnTo>
                  <a:lnTo>
                    <a:pt x="469" y="722"/>
                  </a:lnTo>
                  <a:lnTo>
                    <a:pt x="475" y="702"/>
                  </a:lnTo>
                  <a:lnTo>
                    <a:pt x="478" y="682"/>
                  </a:lnTo>
                  <a:lnTo>
                    <a:pt x="479" y="659"/>
                  </a:lnTo>
                  <a:lnTo>
                    <a:pt x="479" y="6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3" name="Freeform 174"/>
            <p:cNvSpPr>
              <a:spLocks/>
            </p:cNvSpPr>
            <p:nvPr/>
          </p:nvSpPr>
          <p:spPr bwMode="auto">
            <a:xfrm>
              <a:off x="4889220" y="4231684"/>
              <a:ext cx="100934" cy="132995"/>
            </a:xfrm>
            <a:custGeom>
              <a:avLst/>
              <a:gdLst>
                <a:gd name="T0" fmla="*/ 424 w 508"/>
                <a:gd name="T1" fmla="*/ 664 h 673"/>
                <a:gd name="T2" fmla="*/ 420 w 508"/>
                <a:gd name="T3" fmla="*/ 664 h 673"/>
                <a:gd name="T4" fmla="*/ 411 w 508"/>
                <a:gd name="T5" fmla="*/ 661 h 673"/>
                <a:gd name="T6" fmla="*/ 405 w 508"/>
                <a:gd name="T7" fmla="*/ 654 h 673"/>
                <a:gd name="T8" fmla="*/ 401 w 508"/>
                <a:gd name="T9" fmla="*/ 646 h 673"/>
                <a:gd name="T10" fmla="*/ 401 w 508"/>
                <a:gd name="T11" fmla="*/ 617 h 673"/>
                <a:gd name="T12" fmla="*/ 377 w 508"/>
                <a:gd name="T13" fmla="*/ 631 h 673"/>
                <a:gd name="T14" fmla="*/ 330 w 508"/>
                <a:gd name="T15" fmla="*/ 652 h 673"/>
                <a:gd name="T16" fmla="*/ 284 w 508"/>
                <a:gd name="T17" fmla="*/ 665 h 673"/>
                <a:gd name="T18" fmla="*/ 235 w 508"/>
                <a:gd name="T19" fmla="*/ 672 h 673"/>
                <a:gd name="T20" fmla="*/ 210 w 508"/>
                <a:gd name="T21" fmla="*/ 673 h 673"/>
                <a:gd name="T22" fmla="*/ 159 w 508"/>
                <a:gd name="T23" fmla="*/ 669 h 673"/>
                <a:gd name="T24" fmla="*/ 116 w 508"/>
                <a:gd name="T25" fmla="*/ 656 h 673"/>
                <a:gd name="T26" fmla="*/ 79 w 508"/>
                <a:gd name="T27" fmla="*/ 636 h 673"/>
                <a:gd name="T28" fmla="*/ 50 w 508"/>
                <a:gd name="T29" fmla="*/ 608 h 673"/>
                <a:gd name="T30" fmla="*/ 27 w 508"/>
                <a:gd name="T31" fmla="*/ 573 h 673"/>
                <a:gd name="T32" fmla="*/ 11 w 508"/>
                <a:gd name="T33" fmla="*/ 529 h 673"/>
                <a:gd name="T34" fmla="*/ 2 w 508"/>
                <a:gd name="T35" fmla="*/ 479 h 673"/>
                <a:gd name="T36" fmla="*/ 0 w 508"/>
                <a:gd name="T37" fmla="*/ 422 h 673"/>
                <a:gd name="T38" fmla="*/ 0 w 508"/>
                <a:gd name="T39" fmla="*/ 25 h 673"/>
                <a:gd name="T40" fmla="*/ 1 w 508"/>
                <a:gd name="T41" fmla="*/ 15 h 673"/>
                <a:gd name="T42" fmla="*/ 7 w 508"/>
                <a:gd name="T43" fmla="*/ 8 h 673"/>
                <a:gd name="T44" fmla="*/ 13 w 508"/>
                <a:gd name="T45" fmla="*/ 2 h 673"/>
                <a:gd name="T46" fmla="*/ 24 w 508"/>
                <a:gd name="T47" fmla="*/ 0 h 673"/>
                <a:gd name="T48" fmla="*/ 81 w 508"/>
                <a:gd name="T49" fmla="*/ 0 h 673"/>
                <a:gd name="T50" fmla="*/ 90 w 508"/>
                <a:gd name="T51" fmla="*/ 2 h 673"/>
                <a:gd name="T52" fmla="*/ 98 w 508"/>
                <a:gd name="T53" fmla="*/ 8 h 673"/>
                <a:gd name="T54" fmla="*/ 104 w 508"/>
                <a:gd name="T55" fmla="*/ 15 h 673"/>
                <a:gd name="T56" fmla="*/ 105 w 508"/>
                <a:gd name="T57" fmla="*/ 25 h 673"/>
                <a:gd name="T58" fmla="*/ 105 w 508"/>
                <a:gd name="T59" fmla="*/ 422 h 673"/>
                <a:gd name="T60" fmla="*/ 108 w 508"/>
                <a:gd name="T61" fmla="*/ 464 h 673"/>
                <a:gd name="T62" fmla="*/ 113 w 508"/>
                <a:gd name="T63" fmla="*/ 498 h 673"/>
                <a:gd name="T64" fmla="*/ 124 w 508"/>
                <a:gd name="T65" fmla="*/ 526 h 673"/>
                <a:gd name="T66" fmla="*/ 137 w 508"/>
                <a:gd name="T67" fmla="*/ 547 h 673"/>
                <a:gd name="T68" fmla="*/ 156 w 508"/>
                <a:gd name="T69" fmla="*/ 563 h 673"/>
                <a:gd name="T70" fmla="*/ 179 w 508"/>
                <a:gd name="T71" fmla="*/ 574 h 673"/>
                <a:gd name="T72" fmla="*/ 206 w 508"/>
                <a:gd name="T73" fmla="*/ 579 h 673"/>
                <a:gd name="T74" fmla="*/ 238 w 508"/>
                <a:gd name="T75" fmla="*/ 582 h 673"/>
                <a:gd name="T76" fmla="*/ 258 w 508"/>
                <a:gd name="T77" fmla="*/ 581 h 673"/>
                <a:gd name="T78" fmla="*/ 298 w 508"/>
                <a:gd name="T79" fmla="*/ 574 h 673"/>
                <a:gd name="T80" fmla="*/ 338 w 508"/>
                <a:gd name="T81" fmla="*/ 561 h 673"/>
                <a:gd name="T82" fmla="*/ 381 w 508"/>
                <a:gd name="T83" fmla="*/ 544 h 673"/>
                <a:gd name="T84" fmla="*/ 401 w 508"/>
                <a:gd name="T85" fmla="*/ 25 h 673"/>
                <a:gd name="T86" fmla="*/ 401 w 508"/>
                <a:gd name="T87" fmla="*/ 21 h 673"/>
                <a:gd name="T88" fmla="*/ 406 w 508"/>
                <a:gd name="T89" fmla="*/ 12 h 673"/>
                <a:gd name="T90" fmla="*/ 411 w 508"/>
                <a:gd name="T91" fmla="*/ 5 h 673"/>
                <a:gd name="T92" fmla="*/ 421 w 508"/>
                <a:gd name="T93" fmla="*/ 1 h 673"/>
                <a:gd name="T94" fmla="*/ 485 w 508"/>
                <a:gd name="T95" fmla="*/ 0 h 673"/>
                <a:gd name="T96" fmla="*/ 489 w 508"/>
                <a:gd name="T97" fmla="*/ 1 h 673"/>
                <a:gd name="T98" fmla="*/ 497 w 508"/>
                <a:gd name="T99" fmla="*/ 5 h 673"/>
                <a:gd name="T100" fmla="*/ 503 w 508"/>
                <a:gd name="T101" fmla="*/ 12 h 673"/>
                <a:gd name="T102" fmla="*/ 507 w 508"/>
                <a:gd name="T103" fmla="*/ 20 h 673"/>
                <a:gd name="T104" fmla="*/ 508 w 508"/>
                <a:gd name="T105" fmla="*/ 640 h 673"/>
                <a:gd name="T106" fmla="*/ 507 w 508"/>
                <a:gd name="T107" fmla="*/ 646 h 673"/>
                <a:gd name="T108" fmla="*/ 503 w 508"/>
                <a:gd name="T109" fmla="*/ 654 h 673"/>
                <a:gd name="T110" fmla="*/ 497 w 508"/>
                <a:gd name="T111" fmla="*/ 661 h 673"/>
                <a:gd name="T112" fmla="*/ 489 w 508"/>
                <a:gd name="T113" fmla="*/ 664 h 673"/>
                <a:gd name="T114" fmla="*/ 485 w 508"/>
                <a:gd name="T115" fmla="*/ 66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5" y="664"/>
                  </a:moveTo>
                  <a:lnTo>
                    <a:pt x="424" y="664"/>
                  </a:lnTo>
                  <a:lnTo>
                    <a:pt x="424" y="664"/>
                  </a:lnTo>
                  <a:lnTo>
                    <a:pt x="420" y="664"/>
                  </a:lnTo>
                  <a:lnTo>
                    <a:pt x="415" y="663"/>
                  </a:lnTo>
                  <a:lnTo>
                    <a:pt x="411" y="661"/>
                  </a:lnTo>
                  <a:lnTo>
                    <a:pt x="408" y="657"/>
                  </a:lnTo>
                  <a:lnTo>
                    <a:pt x="405" y="654"/>
                  </a:lnTo>
                  <a:lnTo>
                    <a:pt x="403" y="649"/>
                  </a:lnTo>
                  <a:lnTo>
                    <a:pt x="401" y="646"/>
                  </a:lnTo>
                  <a:lnTo>
                    <a:pt x="401" y="640"/>
                  </a:lnTo>
                  <a:lnTo>
                    <a:pt x="401" y="617"/>
                  </a:lnTo>
                  <a:lnTo>
                    <a:pt x="401" y="617"/>
                  </a:lnTo>
                  <a:lnTo>
                    <a:pt x="377" y="631"/>
                  </a:lnTo>
                  <a:lnTo>
                    <a:pt x="353" y="643"/>
                  </a:lnTo>
                  <a:lnTo>
                    <a:pt x="330" y="652"/>
                  </a:lnTo>
                  <a:lnTo>
                    <a:pt x="307" y="660"/>
                  </a:lnTo>
                  <a:lnTo>
                    <a:pt x="284" y="665"/>
                  </a:lnTo>
                  <a:lnTo>
                    <a:pt x="260" y="670"/>
                  </a:lnTo>
                  <a:lnTo>
                    <a:pt x="235" y="672"/>
                  </a:lnTo>
                  <a:lnTo>
                    <a:pt x="210" y="673"/>
                  </a:lnTo>
                  <a:lnTo>
                    <a:pt x="210" y="673"/>
                  </a:lnTo>
                  <a:lnTo>
                    <a:pt x="183" y="672"/>
                  </a:lnTo>
                  <a:lnTo>
                    <a:pt x="159" y="669"/>
                  </a:lnTo>
                  <a:lnTo>
                    <a:pt x="136" y="663"/>
                  </a:lnTo>
                  <a:lnTo>
                    <a:pt x="116" y="656"/>
                  </a:lnTo>
                  <a:lnTo>
                    <a:pt x="96" y="647"/>
                  </a:lnTo>
                  <a:lnTo>
                    <a:pt x="79" y="636"/>
                  </a:lnTo>
                  <a:lnTo>
                    <a:pt x="64" y="623"/>
                  </a:lnTo>
                  <a:lnTo>
                    <a:pt x="50" y="608"/>
                  </a:lnTo>
                  <a:lnTo>
                    <a:pt x="38" y="591"/>
                  </a:lnTo>
                  <a:lnTo>
                    <a:pt x="27" y="573"/>
                  </a:lnTo>
                  <a:lnTo>
                    <a:pt x="19" y="552"/>
                  </a:lnTo>
                  <a:lnTo>
                    <a:pt x="11" y="529"/>
                  </a:lnTo>
                  <a:lnTo>
                    <a:pt x="7" y="505"/>
                  </a:lnTo>
                  <a:lnTo>
                    <a:pt x="2" y="479"/>
                  </a:lnTo>
                  <a:lnTo>
                    <a:pt x="0" y="451"/>
                  </a:lnTo>
                  <a:lnTo>
                    <a:pt x="0" y="4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6" y="1"/>
                  </a:lnTo>
                  <a:lnTo>
                    <a:pt x="90" y="2"/>
                  </a:lnTo>
                  <a:lnTo>
                    <a:pt x="95" y="5"/>
                  </a:lnTo>
                  <a:lnTo>
                    <a:pt x="98" y="8"/>
                  </a:lnTo>
                  <a:lnTo>
                    <a:pt x="102" y="12"/>
                  </a:lnTo>
                  <a:lnTo>
                    <a:pt x="104" y="15"/>
                  </a:lnTo>
                  <a:lnTo>
                    <a:pt x="105" y="20"/>
                  </a:lnTo>
                  <a:lnTo>
                    <a:pt x="105" y="25"/>
                  </a:lnTo>
                  <a:lnTo>
                    <a:pt x="105" y="422"/>
                  </a:lnTo>
                  <a:lnTo>
                    <a:pt x="105" y="422"/>
                  </a:lnTo>
                  <a:lnTo>
                    <a:pt x="106" y="444"/>
                  </a:lnTo>
                  <a:lnTo>
                    <a:pt x="108" y="464"/>
                  </a:lnTo>
                  <a:lnTo>
                    <a:pt x="110" y="482"/>
                  </a:lnTo>
                  <a:lnTo>
                    <a:pt x="113" y="498"/>
                  </a:lnTo>
                  <a:lnTo>
                    <a:pt x="118" y="513"/>
                  </a:lnTo>
                  <a:lnTo>
                    <a:pt x="124" y="526"/>
                  </a:lnTo>
                  <a:lnTo>
                    <a:pt x="129" y="537"/>
                  </a:lnTo>
                  <a:lnTo>
                    <a:pt x="137" y="547"/>
                  </a:lnTo>
                  <a:lnTo>
                    <a:pt x="147" y="556"/>
                  </a:lnTo>
                  <a:lnTo>
                    <a:pt x="156" y="563"/>
                  </a:lnTo>
                  <a:lnTo>
                    <a:pt x="167" y="569"/>
                  </a:lnTo>
                  <a:lnTo>
                    <a:pt x="179" y="574"/>
                  </a:lnTo>
                  <a:lnTo>
                    <a:pt x="192" y="577"/>
                  </a:lnTo>
                  <a:lnTo>
                    <a:pt x="206" y="579"/>
                  </a:lnTo>
                  <a:lnTo>
                    <a:pt x="221" y="581"/>
                  </a:lnTo>
                  <a:lnTo>
                    <a:pt x="238" y="582"/>
                  </a:lnTo>
                  <a:lnTo>
                    <a:pt x="238" y="582"/>
                  </a:lnTo>
                  <a:lnTo>
                    <a:pt x="258" y="581"/>
                  </a:lnTo>
                  <a:lnTo>
                    <a:pt x="277" y="578"/>
                  </a:lnTo>
                  <a:lnTo>
                    <a:pt x="298" y="574"/>
                  </a:lnTo>
                  <a:lnTo>
                    <a:pt x="317" y="568"/>
                  </a:lnTo>
                  <a:lnTo>
                    <a:pt x="338" y="561"/>
                  </a:lnTo>
                  <a:lnTo>
                    <a:pt x="360" y="553"/>
                  </a:lnTo>
                  <a:lnTo>
                    <a:pt x="381" y="544"/>
                  </a:lnTo>
                  <a:lnTo>
                    <a:pt x="401" y="535"/>
                  </a:lnTo>
                  <a:lnTo>
                    <a:pt x="401" y="25"/>
                  </a:lnTo>
                  <a:lnTo>
                    <a:pt x="401" y="25"/>
                  </a:lnTo>
                  <a:lnTo>
                    <a:pt x="401" y="21"/>
                  </a:lnTo>
                  <a:lnTo>
                    <a:pt x="403" y="16"/>
                  </a:lnTo>
                  <a:lnTo>
                    <a:pt x="406" y="12"/>
                  </a:lnTo>
                  <a:lnTo>
                    <a:pt x="408" y="8"/>
                  </a:lnTo>
                  <a:lnTo>
                    <a:pt x="411" y="5"/>
                  </a:lnTo>
                  <a:lnTo>
                    <a:pt x="416" y="2"/>
                  </a:lnTo>
                  <a:lnTo>
                    <a:pt x="421" y="1"/>
                  </a:lnTo>
                  <a:lnTo>
                    <a:pt x="42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5"/>
                  </a:lnTo>
                  <a:lnTo>
                    <a:pt x="501" y="8"/>
                  </a:lnTo>
                  <a:lnTo>
                    <a:pt x="503" y="12"/>
                  </a:lnTo>
                  <a:lnTo>
                    <a:pt x="506" y="15"/>
                  </a:lnTo>
                  <a:lnTo>
                    <a:pt x="507" y="20"/>
                  </a:lnTo>
                  <a:lnTo>
                    <a:pt x="508" y="25"/>
                  </a:lnTo>
                  <a:lnTo>
                    <a:pt x="508" y="640"/>
                  </a:lnTo>
                  <a:lnTo>
                    <a:pt x="508" y="640"/>
                  </a:lnTo>
                  <a:lnTo>
                    <a:pt x="507" y="646"/>
                  </a:lnTo>
                  <a:lnTo>
                    <a:pt x="506" y="649"/>
                  </a:lnTo>
                  <a:lnTo>
                    <a:pt x="503" y="654"/>
                  </a:lnTo>
                  <a:lnTo>
                    <a:pt x="501" y="657"/>
                  </a:lnTo>
                  <a:lnTo>
                    <a:pt x="497" y="661"/>
                  </a:lnTo>
                  <a:lnTo>
                    <a:pt x="494" y="663"/>
                  </a:lnTo>
                  <a:lnTo>
                    <a:pt x="489" y="664"/>
                  </a:lnTo>
                  <a:lnTo>
                    <a:pt x="485" y="664"/>
                  </a:lnTo>
                  <a:lnTo>
                    <a:pt x="485" y="66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4" name="Freeform 175"/>
            <p:cNvSpPr>
              <a:spLocks/>
            </p:cNvSpPr>
            <p:nvPr/>
          </p:nvSpPr>
          <p:spPr bwMode="auto">
            <a:xfrm>
              <a:off x="5018059" y="4229903"/>
              <a:ext cx="87278" cy="134776"/>
            </a:xfrm>
            <a:custGeom>
              <a:avLst/>
              <a:gdLst>
                <a:gd name="T0" fmla="*/ 176 w 442"/>
                <a:gd name="T1" fmla="*/ 680 h 681"/>
                <a:gd name="T2" fmla="*/ 73 w 442"/>
                <a:gd name="T3" fmla="*/ 672 h 681"/>
                <a:gd name="T4" fmla="*/ 25 w 442"/>
                <a:gd name="T5" fmla="*/ 663 h 681"/>
                <a:gd name="T6" fmla="*/ 7 w 442"/>
                <a:gd name="T7" fmla="*/ 655 h 681"/>
                <a:gd name="T8" fmla="*/ 0 w 442"/>
                <a:gd name="T9" fmla="*/ 644 h 681"/>
                <a:gd name="T10" fmla="*/ 0 w 442"/>
                <a:gd name="T11" fmla="*/ 597 h 681"/>
                <a:gd name="T12" fmla="*/ 3 w 442"/>
                <a:gd name="T13" fmla="*/ 586 h 681"/>
                <a:gd name="T14" fmla="*/ 13 w 442"/>
                <a:gd name="T15" fmla="*/ 579 h 681"/>
                <a:gd name="T16" fmla="*/ 26 w 442"/>
                <a:gd name="T17" fmla="*/ 578 h 681"/>
                <a:gd name="T18" fmla="*/ 126 w 442"/>
                <a:gd name="T19" fmla="*/ 587 h 681"/>
                <a:gd name="T20" fmla="*/ 216 w 442"/>
                <a:gd name="T21" fmla="*/ 592 h 681"/>
                <a:gd name="T22" fmla="*/ 267 w 442"/>
                <a:gd name="T23" fmla="*/ 587 h 681"/>
                <a:gd name="T24" fmla="*/ 297 w 442"/>
                <a:gd name="T25" fmla="*/ 578 h 681"/>
                <a:gd name="T26" fmla="*/ 318 w 442"/>
                <a:gd name="T27" fmla="*/ 562 h 681"/>
                <a:gd name="T28" fmla="*/ 332 w 442"/>
                <a:gd name="T29" fmla="*/ 538 h 681"/>
                <a:gd name="T30" fmla="*/ 335 w 442"/>
                <a:gd name="T31" fmla="*/ 506 h 681"/>
                <a:gd name="T32" fmla="*/ 330 w 442"/>
                <a:gd name="T33" fmla="*/ 481 h 681"/>
                <a:gd name="T34" fmla="*/ 304 w 442"/>
                <a:gd name="T35" fmla="*/ 446 h 681"/>
                <a:gd name="T36" fmla="*/ 244 w 442"/>
                <a:gd name="T37" fmla="*/ 406 h 681"/>
                <a:gd name="T38" fmla="*/ 96 w 442"/>
                <a:gd name="T39" fmla="*/ 317 h 681"/>
                <a:gd name="T40" fmla="*/ 52 w 442"/>
                <a:gd name="T41" fmla="*/ 280 h 681"/>
                <a:gd name="T42" fmla="*/ 26 w 442"/>
                <a:gd name="T43" fmla="*/ 249 h 681"/>
                <a:gd name="T44" fmla="*/ 9 w 442"/>
                <a:gd name="T45" fmla="*/ 214 h 681"/>
                <a:gd name="T46" fmla="*/ 0 w 442"/>
                <a:gd name="T47" fmla="*/ 175 h 681"/>
                <a:gd name="T48" fmla="*/ 1 w 442"/>
                <a:gd name="T49" fmla="*/ 138 h 681"/>
                <a:gd name="T50" fmla="*/ 16 w 442"/>
                <a:gd name="T51" fmla="*/ 83 h 681"/>
                <a:gd name="T52" fmla="*/ 48 w 442"/>
                <a:gd name="T53" fmla="*/ 44 h 681"/>
                <a:gd name="T54" fmla="*/ 94 w 442"/>
                <a:gd name="T55" fmla="*/ 19 h 681"/>
                <a:gd name="T56" fmla="*/ 151 w 442"/>
                <a:gd name="T57" fmla="*/ 5 h 681"/>
                <a:gd name="T58" fmla="*/ 218 w 442"/>
                <a:gd name="T59" fmla="*/ 0 h 681"/>
                <a:gd name="T60" fmla="*/ 317 w 442"/>
                <a:gd name="T61" fmla="*/ 5 h 681"/>
                <a:gd name="T62" fmla="*/ 406 w 442"/>
                <a:gd name="T63" fmla="*/ 16 h 681"/>
                <a:gd name="T64" fmla="*/ 421 w 442"/>
                <a:gd name="T65" fmla="*/ 21 h 681"/>
                <a:gd name="T66" fmla="*/ 428 w 442"/>
                <a:gd name="T67" fmla="*/ 31 h 681"/>
                <a:gd name="T68" fmla="*/ 429 w 442"/>
                <a:gd name="T69" fmla="*/ 80 h 681"/>
                <a:gd name="T70" fmla="*/ 428 w 442"/>
                <a:gd name="T71" fmla="*/ 90 h 681"/>
                <a:gd name="T72" fmla="*/ 421 w 442"/>
                <a:gd name="T73" fmla="*/ 98 h 681"/>
                <a:gd name="T74" fmla="*/ 410 w 442"/>
                <a:gd name="T75" fmla="*/ 100 h 681"/>
                <a:gd name="T76" fmla="*/ 321 w 442"/>
                <a:gd name="T77" fmla="*/ 94 h 681"/>
                <a:gd name="T78" fmla="*/ 218 w 442"/>
                <a:gd name="T79" fmla="*/ 91 h 681"/>
                <a:gd name="T80" fmla="*/ 153 w 442"/>
                <a:gd name="T81" fmla="*/ 97 h 681"/>
                <a:gd name="T82" fmla="*/ 130 w 442"/>
                <a:gd name="T83" fmla="*/ 107 h 681"/>
                <a:gd name="T84" fmla="*/ 114 w 442"/>
                <a:gd name="T85" fmla="*/ 124 h 681"/>
                <a:gd name="T86" fmla="*/ 107 w 442"/>
                <a:gd name="T87" fmla="*/ 150 h 681"/>
                <a:gd name="T88" fmla="*/ 107 w 442"/>
                <a:gd name="T89" fmla="*/ 173 h 681"/>
                <a:gd name="T90" fmla="*/ 126 w 442"/>
                <a:gd name="T91" fmla="*/ 208 h 681"/>
                <a:gd name="T92" fmla="*/ 170 w 442"/>
                <a:gd name="T93" fmla="*/ 241 h 681"/>
                <a:gd name="T94" fmla="*/ 309 w 442"/>
                <a:gd name="T95" fmla="*/ 324 h 681"/>
                <a:gd name="T96" fmla="*/ 358 w 442"/>
                <a:gd name="T97" fmla="*/ 357 h 681"/>
                <a:gd name="T98" fmla="*/ 395 w 442"/>
                <a:gd name="T99" fmla="*/ 389 h 681"/>
                <a:gd name="T100" fmla="*/ 420 w 442"/>
                <a:gd name="T101" fmla="*/ 421 h 681"/>
                <a:gd name="T102" fmla="*/ 435 w 442"/>
                <a:gd name="T103" fmla="*/ 456 h 681"/>
                <a:gd name="T104" fmla="*/ 442 w 442"/>
                <a:gd name="T105" fmla="*/ 493 h 681"/>
                <a:gd name="T106" fmla="*/ 441 w 442"/>
                <a:gd name="T107" fmla="*/ 529 h 681"/>
                <a:gd name="T108" fmla="*/ 426 w 442"/>
                <a:gd name="T109" fmla="*/ 585 h 681"/>
                <a:gd name="T110" fmla="*/ 393 w 442"/>
                <a:gd name="T111" fmla="*/ 629 h 681"/>
                <a:gd name="T112" fmla="*/ 346 w 442"/>
                <a:gd name="T113" fmla="*/ 659 h 681"/>
                <a:gd name="T114" fmla="*/ 287 w 442"/>
                <a:gd name="T115" fmla="*/ 676 h 681"/>
                <a:gd name="T116" fmla="*/ 216 w 442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2" h="681">
                  <a:moveTo>
                    <a:pt x="216" y="681"/>
                  </a:moveTo>
                  <a:lnTo>
                    <a:pt x="216" y="681"/>
                  </a:lnTo>
                  <a:lnTo>
                    <a:pt x="176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3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5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6" y="592"/>
                  </a:lnTo>
                  <a:lnTo>
                    <a:pt x="216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8" y="562"/>
                  </a:lnTo>
                  <a:lnTo>
                    <a:pt x="324" y="555"/>
                  </a:lnTo>
                  <a:lnTo>
                    <a:pt x="328" y="547"/>
                  </a:lnTo>
                  <a:lnTo>
                    <a:pt x="332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5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2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6" y="249"/>
                  </a:lnTo>
                  <a:lnTo>
                    <a:pt x="20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5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5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7" y="5"/>
                  </a:lnTo>
                  <a:lnTo>
                    <a:pt x="363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7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7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8" y="99"/>
                  </a:lnTo>
                  <a:lnTo>
                    <a:pt x="410" y="100"/>
                  </a:lnTo>
                  <a:lnTo>
                    <a:pt x="410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5" y="100"/>
                  </a:lnTo>
                  <a:lnTo>
                    <a:pt x="137" y="102"/>
                  </a:lnTo>
                  <a:lnTo>
                    <a:pt x="130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7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7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6" y="208"/>
                  </a:lnTo>
                  <a:lnTo>
                    <a:pt x="139" y="219"/>
                  </a:lnTo>
                  <a:lnTo>
                    <a:pt x="153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9" y="324"/>
                  </a:lnTo>
                  <a:lnTo>
                    <a:pt x="309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2" y="367"/>
                  </a:lnTo>
                  <a:lnTo>
                    <a:pt x="384" y="378"/>
                  </a:lnTo>
                  <a:lnTo>
                    <a:pt x="395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6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1" y="481"/>
                  </a:lnTo>
                  <a:lnTo>
                    <a:pt x="442" y="493"/>
                  </a:lnTo>
                  <a:lnTo>
                    <a:pt x="442" y="506"/>
                  </a:lnTo>
                  <a:lnTo>
                    <a:pt x="442" y="506"/>
                  </a:lnTo>
                  <a:lnTo>
                    <a:pt x="441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80" y="640"/>
                  </a:lnTo>
                  <a:lnTo>
                    <a:pt x="364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9" y="671"/>
                  </a:lnTo>
                  <a:lnTo>
                    <a:pt x="287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6" y="681"/>
                  </a:lnTo>
                  <a:lnTo>
                    <a:pt x="216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5" name="Freeform 176"/>
            <p:cNvSpPr>
              <a:spLocks noEditPoints="1"/>
            </p:cNvSpPr>
            <p:nvPr/>
          </p:nvSpPr>
          <p:spPr bwMode="auto">
            <a:xfrm>
              <a:off x="5135618" y="4182405"/>
              <a:ext cx="21968" cy="180494"/>
            </a:xfrm>
            <a:custGeom>
              <a:avLst/>
              <a:gdLst>
                <a:gd name="T0" fmla="*/ 26 w 110"/>
                <a:gd name="T1" fmla="*/ 145 h 914"/>
                <a:gd name="T2" fmla="*/ 20 w 110"/>
                <a:gd name="T3" fmla="*/ 144 h 914"/>
                <a:gd name="T4" fmla="*/ 12 w 110"/>
                <a:gd name="T5" fmla="*/ 140 h 914"/>
                <a:gd name="T6" fmla="*/ 5 w 110"/>
                <a:gd name="T7" fmla="*/ 134 h 914"/>
                <a:gd name="T8" fmla="*/ 2 w 110"/>
                <a:gd name="T9" fmla="*/ 125 h 914"/>
                <a:gd name="T10" fmla="*/ 0 w 110"/>
                <a:gd name="T11" fmla="*/ 24 h 914"/>
                <a:gd name="T12" fmla="*/ 2 w 110"/>
                <a:gd name="T13" fmla="*/ 19 h 914"/>
                <a:gd name="T14" fmla="*/ 5 w 110"/>
                <a:gd name="T15" fmla="*/ 10 h 914"/>
                <a:gd name="T16" fmla="*/ 12 w 110"/>
                <a:gd name="T17" fmla="*/ 4 h 914"/>
                <a:gd name="T18" fmla="*/ 20 w 110"/>
                <a:gd name="T19" fmla="*/ 0 h 914"/>
                <a:gd name="T20" fmla="*/ 86 w 110"/>
                <a:gd name="T21" fmla="*/ 0 h 914"/>
                <a:gd name="T22" fmla="*/ 92 w 110"/>
                <a:gd name="T23" fmla="*/ 0 h 914"/>
                <a:gd name="T24" fmla="*/ 100 w 110"/>
                <a:gd name="T25" fmla="*/ 4 h 914"/>
                <a:gd name="T26" fmla="*/ 107 w 110"/>
                <a:gd name="T27" fmla="*/ 10 h 914"/>
                <a:gd name="T28" fmla="*/ 110 w 110"/>
                <a:gd name="T29" fmla="*/ 19 h 914"/>
                <a:gd name="T30" fmla="*/ 110 w 110"/>
                <a:gd name="T31" fmla="*/ 121 h 914"/>
                <a:gd name="T32" fmla="*/ 110 w 110"/>
                <a:gd name="T33" fmla="*/ 125 h 914"/>
                <a:gd name="T34" fmla="*/ 107 w 110"/>
                <a:gd name="T35" fmla="*/ 134 h 914"/>
                <a:gd name="T36" fmla="*/ 100 w 110"/>
                <a:gd name="T37" fmla="*/ 140 h 914"/>
                <a:gd name="T38" fmla="*/ 92 w 110"/>
                <a:gd name="T39" fmla="*/ 144 h 914"/>
                <a:gd name="T40" fmla="*/ 86 w 110"/>
                <a:gd name="T41" fmla="*/ 145 h 914"/>
                <a:gd name="T42" fmla="*/ 27 w 110"/>
                <a:gd name="T43" fmla="*/ 914 h 914"/>
                <a:gd name="T44" fmla="*/ 21 w 110"/>
                <a:gd name="T45" fmla="*/ 914 h 914"/>
                <a:gd name="T46" fmla="*/ 13 w 110"/>
                <a:gd name="T47" fmla="*/ 911 h 914"/>
                <a:gd name="T48" fmla="*/ 6 w 110"/>
                <a:gd name="T49" fmla="*/ 904 h 914"/>
                <a:gd name="T50" fmla="*/ 3 w 110"/>
                <a:gd name="T51" fmla="*/ 896 h 914"/>
                <a:gd name="T52" fmla="*/ 3 w 110"/>
                <a:gd name="T53" fmla="*/ 275 h 914"/>
                <a:gd name="T54" fmla="*/ 3 w 110"/>
                <a:gd name="T55" fmla="*/ 270 h 914"/>
                <a:gd name="T56" fmla="*/ 6 w 110"/>
                <a:gd name="T57" fmla="*/ 262 h 914"/>
                <a:gd name="T58" fmla="*/ 13 w 110"/>
                <a:gd name="T59" fmla="*/ 255 h 914"/>
                <a:gd name="T60" fmla="*/ 21 w 110"/>
                <a:gd name="T61" fmla="*/ 251 h 914"/>
                <a:gd name="T62" fmla="*/ 84 w 110"/>
                <a:gd name="T63" fmla="*/ 250 h 914"/>
                <a:gd name="T64" fmla="*/ 89 w 110"/>
                <a:gd name="T65" fmla="*/ 251 h 914"/>
                <a:gd name="T66" fmla="*/ 98 w 110"/>
                <a:gd name="T67" fmla="*/ 255 h 914"/>
                <a:gd name="T68" fmla="*/ 105 w 110"/>
                <a:gd name="T69" fmla="*/ 262 h 914"/>
                <a:gd name="T70" fmla="*/ 108 w 110"/>
                <a:gd name="T71" fmla="*/ 270 h 914"/>
                <a:gd name="T72" fmla="*/ 108 w 110"/>
                <a:gd name="T73" fmla="*/ 890 h 914"/>
                <a:gd name="T74" fmla="*/ 108 w 110"/>
                <a:gd name="T75" fmla="*/ 896 h 914"/>
                <a:gd name="T76" fmla="*/ 105 w 110"/>
                <a:gd name="T77" fmla="*/ 904 h 914"/>
                <a:gd name="T78" fmla="*/ 98 w 110"/>
                <a:gd name="T79" fmla="*/ 911 h 914"/>
                <a:gd name="T80" fmla="*/ 89 w 110"/>
                <a:gd name="T81" fmla="*/ 914 h 914"/>
                <a:gd name="T82" fmla="*/ 84 w 110"/>
                <a:gd name="T83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4">
                  <a:moveTo>
                    <a:pt x="86" y="145"/>
                  </a:moveTo>
                  <a:lnTo>
                    <a:pt x="26" y="145"/>
                  </a:lnTo>
                  <a:lnTo>
                    <a:pt x="26" y="145"/>
                  </a:lnTo>
                  <a:lnTo>
                    <a:pt x="20" y="144"/>
                  </a:lnTo>
                  <a:lnTo>
                    <a:pt x="15" y="142"/>
                  </a:lnTo>
                  <a:lnTo>
                    <a:pt x="12" y="140"/>
                  </a:lnTo>
                  <a:lnTo>
                    <a:pt x="8" y="138"/>
                  </a:lnTo>
                  <a:lnTo>
                    <a:pt x="5" y="134"/>
                  </a:lnTo>
                  <a:lnTo>
                    <a:pt x="3" y="130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4" y="7"/>
                  </a:lnTo>
                  <a:lnTo>
                    <a:pt x="107" y="10"/>
                  </a:lnTo>
                  <a:lnTo>
                    <a:pt x="109" y="14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5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4" y="138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2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4"/>
                  </a:moveTo>
                  <a:lnTo>
                    <a:pt x="27" y="914"/>
                  </a:lnTo>
                  <a:lnTo>
                    <a:pt x="27" y="914"/>
                  </a:lnTo>
                  <a:lnTo>
                    <a:pt x="21" y="914"/>
                  </a:lnTo>
                  <a:lnTo>
                    <a:pt x="16" y="913"/>
                  </a:lnTo>
                  <a:lnTo>
                    <a:pt x="13" y="911"/>
                  </a:lnTo>
                  <a:lnTo>
                    <a:pt x="10" y="907"/>
                  </a:lnTo>
                  <a:lnTo>
                    <a:pt x="6" y="904"/>
                  </a:lnTo>
                  <a:lnTo>
                    <a:pt x="4" y="899"/>
                  </a:lnTo>
                  <a:lnTo>
                    <a:pt x="3" y="896"/>
                  </a:lnTo>
                  <a:lnTo>
                    <a:pt x="3" y="890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3" y="270"/>
                  </a:lnTo>
                  <a:lnTo>
                    <a:pt x="4" y="265"/>
                  </a:lnTo>
                  <a:lnTo>
                    <a:pt x="6" y="262"/>
                  </a:lnTo>
                  <a:lnTo>
                    <a:pt x="10" y="258"/>
                  </a:lnTo>
                  <a:lnTo>
                    <a:pt x="13" y="255"/>
                  </a:lnTo>
                  <a:lnTo>
                    <a:pt x="16" y="252"/>
                  </a:lnTo>
                  <a:lnTo>
                    <a:pt x="21" y="251"/>
                  </a:lnTo>
                  <a:lnTo>
                    <a:pt x="27" y="250"/>
                  </a:lnTo>
                  <a:lnTo>
                    <a:pt x="84" y="250"/>
                  </a:lnTo>
                  <a:lnTo>
                    <a:pt x="84" y="250"/>
                  </a:lnTo>
                  <a:lnTo>
                    <a:pt x="89" y="251"/>
                  </a:lnTo>
                  <a:lnTo>
                    <a:pt x="93" y="252"/>
                  </a:lnTo>
                  <a:lnTo>
                    <a:pt x="98" y="255"/>
                  </a:lnTo>
                  <a:lnTo>
                    <a:pt x="101" y="258"/>
                  </a:lnTo>
                  <a:lnTo>
                    <a:pt x="105" y="262"/>
                  </a:lnTo>
                  <a:lnTo>
                    <a:pt x="107" y="265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0"/>
                  </a:lnTo>
                  <a:lnTo>
                    <a:pt x="108" y="890"/>
                  </a:lnTo>
                  <a:lnTo>
                    <a:pt x="108" y="896"/>
                  </a:lnTo>
                  <a:lnTo>
                    <a:pt x="107" y="899"/>
                  </a:lnTo>
                  <a:lnTo>
                    <a:pt x="105" y="904"/>
                  </a:lnTo>
                  <a:lnTo>
                    <a:pt x="101" y="907"/>
                  </a:lnTo>
                  <a:lnTo>
                    <a:pt x="98" y="911"/>
                  </a:lnTo>
                  <a:lnTo>
                    <a:pt x="93" y="913"/>
                  </a:lnTo>
                  <a:lnTo>
                    <a:pt x="89" y="914"/>
                  </a:lnTo>
                  <a:lnTo>
                    <a:pt x="84" y="914"/>
                  </a:lnTo>
                  <a:lnTo>
                    <a:pt x="84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6" name="Freeform 177"/>
            <p:cNvSpPr>
              <a:spLocks/>
            </p:cNvSpPr>
            <p:nvPr/>
          </p:nvSpPr>
          <p:spPr bwMode="auto">
            <a:xfrm>
              <a:off x="5192616" y="4229903"/>
              <a:ext cx="100340" cy="132995"/>
            </a:xfrm>
            <a:custGeom>
              <a:avLst/>
              <a:gdLst>
                <a:gd name="T0" fmla="*/ 426 w 508"/>
                <a:gd name="T1" fmla="*/ 672 h 672"/>
                <a:gd name="T2" fmla="*/ 421 w 508"/>
                <a:gd name="T3" fmla="*/ 672 h 672"/>
                <a:gd name="T4" fmla="*/ 413 w 508"/>
                <a:gd name="T5" fmla="*/ 669 h 672"/>
                <a:gd name="T6" fmla="*/ 406 w 508"/>
                <a:gd name="T7" fmla="*/ 662 h 672"/>
                <a:gd name="T8" fmla="*/ 403 w 508"/>
                <a:gd name="T9" fmla="*/ 654 h 672"/>
                <a:gd name="T10" fmla="*/ 402 w 508"/>
                <a:gd name="T11" fmla="*/ 251 h 672"/>
                <a:gd name="T12" fmla="*/ 402 w 508"/>
                <a:gd name="T13" fmla="*/ 230 h 672"/>
                <a:gd name="T14" fmla="*/ 398 w 508"/>
                <a:gd name="T15" fmla="*/ 192 h 672"/>
                <a:gd name="T16" fmla="*/ 390 w 508"/>
                <a:gd name="T17" fmla="*/ 161 h 672"/>
                <a:gd name="T18" fmla="*/ 377 w 508"/>
                <a:gd name="T19" fmla="*/ 136 h 672"/>
                <a:gd name="T20" fmla="*/ 361 w 508"/>
                <a:gd name="T21" fmla="*/ 117 h 672"/>
                <a:gd name="T22" fmla="*/ 341 w 508"/>
                <a:gd name="T23" fmla="*/ 105 h 672"/>
                <a:gd name="T24" fmla="*/ 316 w 508"/>
                <a:gd name="T25" fmla="*/ 97 h 672"/>
                <a:gd name="T26" fmla="*/ 286 w 508"/>
                <a:gd name="T27" fmla="*/ 93 h 672"/>
                <a:gd name="T28" fmla="*/ 270 w 508"/>
                <a:gd name="T29" fmla="*/ 92 h 672"/>
                <a:gd name="T30" fmla="*/ 231 w 508"/>
                <a:gd name="T31" fmla="*/ 95 h 672"/>
                <a:gd name="T32" fmla="*/ 189 w 508"/>
                <a:gd name="T33" fmla="*/ 106 h 672"/>
                <a:gd name="T34" fmla="*/ 148 w 508"/>
                <a:gd name="T35" fmla="*/ 121 h 672"/>
                <a:gd name="T36" fmla="*/ 107 w 508"/>
                <a:gd name="T37" fmla="*/ 139 h 672"/>
                <a:gd name="T38" fmla="*/ 107 w 508"/>
                <a:gd name="T39" fmla="*/ 648 h 672"/>
                <a:gd name="T40" fmla="*/ 105 w 508"/>
                <a:gd name="T41" fmla="*/ 657 h 672"/>
                <a:gd name="T42" fmla="*/ 99 w 508"/>
                <a:gd name="T43" fmla="*/ 665 h 672"/>
                <a:gd name="T44" fmla="*/ 92 w 508"/>
                <a:gd name="T45" fmla="*/ 671 h 672"/>
                <a:gd name="T46" fmla="*/ 82 w 508"/>
                <a:gd name="T47" fmla="*/ 672 h 672"/>
                <a:gd name="T48" fmla="*/ 23 w 508"/>
                <a:gd name="T49" fmla="*/ 672 h 672"/>
                <a:gd name="T50" fmla="*/ 14 w 508"/>
                <a:gd name="T51" fmla="*/ 671 h 672"/>
                <a:gd name="T52" fmla="*/ 7 w 508"/>
                <a:gd name="T53" fmla="*/ 665 h 672"/>
                <a:gd name="T54" fmla="*/ 2 w 508"/>
                <a:gd name="T55" fmla="*/ 657 h 672"/>
                <a:gd name="T56" fmla="*/ 0 w 508"/>
                <a:gd name="T57" fmla="*/ 648 h 672"/>
                <a:gd name="T58" fmla="*/ 0 w 508"/>
                <a:gd name="T59" fmla="*/ 33 h 672"/>
                <a:gd name="T60" fmla="*/ 1 w 508"/>
                <a:gd name="T61" fmla="*/ 23 h 672"/>
                <a:gd name="T62" fmla="*/ 7 w 508"/>
                <a:gd name="T63" fmla="*/ 16 h 672"/>
                <a:gd name="T64" fmla="*/ 14 w 508"/>
                <a:gd name="T65" fmla="*/ 10 h 672"/>
                <a:gd name="T66" fmla="*/ 23 w 508"/>
                <a:gd name="T67" fmla="*/ 8 h 672"/>
                <a:gd name="T68" fmla="*/ 84 w 508"/>
                <a:gd name="T69" fmla="*/ 8 h 672"/>
                <a:gd name="T70" fmla="*/ 93 w 508"/>
                <a:gd name="T71" fmla="*/ 10 h 672"/>
                <a:gd name="T72" fmla="*/ 100 w 508"/>
                <a:gd name="T73" fmla="*/ 16 h 672"/>
                <a:gd name="T74" fmla="*/ 105 w 508"/>
                <a:gd name="T75" fmla="*/ 23 h 672"/>
                <a:gd name="T76" fmla="*/ 107 w 508"/>
                <a:gd name="T77" fmla="*/ 33 h 672"/>
                <a:gd name="T78" fmla="*/ 107 w 508"/>
                <a:gd name="T79" fmla="*/ 55 h 672"/>
                <a:gd name="T80" fmla="*/ 154 w 508"/>
                <a:gd name="T81" fmla="*/ 31 h 672"/>
                <a:gd name="T82" fmla="*/ 201 w 508"/>
                <a:gd name="T83" fmla="*/ 14 h 672"/>
                <a:gd name="T84" fmla="*/ 248 w 508"/>
                <a:gd name="T85" fmla="*/ 4 h 672"/>
                <a:gd name="T86" fmla="*/ 298 w 508"/>
                <a:gd name="T87" fmla="*/ 0 h 672"/>
                <a:gd name="T88" fmla="*/ 325 w 508"/>
                <a:gd name="T89" fmla="*/ 1 h 672"/>
                <a:gd name="T90" fmla="*/ 372 w 508"/>
                <a:gd name="T91" fmla="*/ 9 h 672"/>
                <a:gd name="T92" fmla="*/ 411 w 508"/>
                <a:gd name="T93" fmla="*/ 27 h 672"/>
                <a:gd name="T94" fmla="*/ 444 w 508"/>
                <a:gd name="T95" fmla="*/ 51 h 672"/>
                <a:gd name="T96" fmla="*/ 469 w 508"/>
                <a:gd name="T97" fmla="*/ 83 h 672"/>
                <a:gd name="T98" fmla="*/ 489 w 508"/>
                <a:gd name="T99" fmla="*/ 122 h 672"/>
                <a:gd name="T100" fmla="*/ 501 w 508"/>
                <a:gd name="T101" fmla="*/ 169 h 672"/>
                <a:gd name="T102" fmla="*/ 507 w 508"/>
                <a:gd name="T103" fmla="*/ 222 h 672"/>
                <a:gd name="T104" fmla="*/ 508 w 508"/>
                <a:gd name="T105" fmla="*/ 648 h 672"/>
                <a:gd name="T106" fmla="*/ 508 w 508"/>
                <a:gd name="T107" fmla="*/ 654 h 672"/>
                <a:gd name="T108" fmla="*/ 504 w 508"/>
                <a:gd name="T109" fmla="*/ 662 h 672"/>
                <a:gd name="T110" fmla="*/ 498 w 508"/>
                <a:gd name="T111" fmla="*/ 669 h 672"/>
                <a:gd name="T112" fmla="*/ 489 w 508"/>
                <a:gd name="T113" fmla="*/ 672 h 672"/>
                <a:gd name="T114" fmla="*/ 484 w 508"/>
                <a:gd name="T115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2">
                  <a:moveTo>
                    <a:pt x="484" y="672"/>
                  </a:moveTo>
                  <a:lnTo>
                    <a:pt x="426" y="672"/>
                  </a:lnTo>
                  <a:lnTo>
                    <a:pt x="426" y="672"/>
                  </a:lnTo>
                  <a:lnTo>
                    <a:pt x="421" y="672"/>
                  </a:lnTo>
                  <a:lnTo>
                    <a:pt x="416" y="671"/>
                  </a:lnTo>
                  <a:lnTo>
                    <a:pt x="413" y="669"/>
                  </a:lnTo>
                  <a:lnTo>
                    <a:pt x="410" y="665"/>
                  </a:lnTo>
                  <a:lnTo>
                    <a:pt x="406" y="662"/>
                  </a:lnTo>
                  <a:lnTo>
                    <a:pt x="404" y="657"/>
                  </a:lnTo>
                  <a:lnTo>
                    <a:pt x="403" y="654"/>
                  </a:lnTo>
                  <a:lnTo>
                    <a:pt x="402" y="648"/>
                  </a:lnTo>
                  <a:lnTo>
                    <a:pt x="402" y="251"/>
                  </a:lnTo>
                  <a:lnTo>
                    <a:pt x="402" y="251"/>
                  </a:lnTo>
                  <a:lnTo>
                    <a:pt x="402" y="230"/>
                  </a:lnTo>
                  <a:lnTo>
                    <a:pt x="400" y="210"/>
                  </a:lnTo>
                  <a:lnTo>
                    <a:pt x="398" y="192"/>
                  </a:lnTo>
                  <a:lnTo>
                    <a:pt x="395" y="175"/>
                  </a:lnTo>
                  <a:lnTo>
                    <a:pt x="390" y="161"/>
                  </a:lnTo>
                  <a:lnTo>
                    <a:pt x="384" y="147"/>
                  </a:lnTo>
                  <a:lnTo>
                    <a:pt x="377" y="136"/>
                  </a:lnTo>
                  <a:lnTo>
                    <a:pt x="369" y="126"/>
                  </a:lnTo>
                  <a:lnTo>
                    <a:pt x="361" y="117"/>
                  </a:lnTo>
                  <a:lnTo>
                    <a:pt x="351" y="110"/>
                  </a:lnTo>
                  <a:lnTo>
                    <a:pt x="341" y="105"/>
                  </a:lnTo>
                  <a:lnTo>
                    <a:pt x="328" y="100"/>
                  </a:lnTo>
                  <a:lnTo>
                    <a:pt x="316" y="97"/>
                  </a:lnTo>
                  <a:lnTo>
                    <a:pt x="302" y="94"/>
                  </a:lnTo>
                  <a:lnTo>
                    <a:pt x="286" y="93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50" y="93"/>
                  </a:lnTo>
                  <a:lnTo>
                    <a:pt x="231" y="95"/>
                  </a:lnTo>
                  <a:lnTo>
                    <a:pt x="210" y="100"/>
                  </a:lnTo>
                  <a:lnTo>
                    <a:pt x="189" y="106"/>
                  </a:lnTo>
                  <a:lnTo>
                    <a:pt x="169" y="113"/>
                  </a:lnTo>
                  <a:lnTo>
                    <a:pt x="148" y="121"/>
                  </a:lnTo>
                  <a:lnTo>
                    <a:pt x="127" y="129"/>
                  </a:lnTo>
                  <a:lnTo>
                    <a:pt x="107" y="139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3"/>
                  </a:lnTo>
                  <a:lnTo>
                    <a:pt x="105" y="657"/>
                  </a:lnTo>
                  <a:lnTo>
                    <a:pt x="102" y="662"/>
                  </a:lnTo>
                  <a:lnTo>
                    <a:pt x="99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9"/>
                  </a:lnTo>
                  <a:lnTo>
                    <a:pt x="7" y="665"/>
                  </a:lnTo>
                  <a:lnTo>
                    <a:pt x="4" y="662"/>
                  </a:lnTo>
                  <a:lnTo>
                    <a:pt x="2" y="657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6"/>
                  </a:lnTo>
                  <a:lnTo>
                    <a:pt x="102" y="20"/>
                  </a:lnTo>
                  <a:lnTo>
                    <a:pt x="105" y="23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5"/>
                  </a:lnTo>
                  <a:lnTo>
                    <a:pt x="107" y="55"/>
                  </a:lnTo>
                  <a:lnTo>
                    <a:pt x="131" y="43"/>
                  </a:lnTo>
                  <a:lnTo>
                    <a:pt x="154" y="31"/>
                  </a:lnTo>
                  <a:lnTo>
                    <a:pt x="178" y="22"/>
                  </a:lnTo>
                  <a:lnTo>
                    <a:pt x="201" y="14"/>
                  </a:lnTo>
                  <a:lnTo>
                    <a:pt x="224" y="8"/>
                  </a:lnTo>
                  <a:lnTo>
                    <a:pt x="248" y="4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5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1" y="27"/>
                  </a:lnTo>
                  <a:lnTo>
                    <a:pt x="428" y="37"/>
                  </a:lnTo>
                  <a:lnTo>
                    <a:pt x="444" y="51"/>
                  </a:lnTo>
                  <a:lnTo>
                    <a:pt x="458" y="66"/>
                  </a:lnTo>
                  <a:lnTo>
                    <a:pt x="469" y="83"/>
                  </a:lnTo>
                  <a:lnTo>
                    <a:pt x="480" y="101"/>
                  </a:lnTo>
                  <a:lnTo>
                    <a:pt x="489" y="122"/>
                  </a:lnTo>
                  <a:lnTo>
                    <a:pt x="496" y="145"/>
                  </a:lnTo>
                  <a:lnTo>
                    <a:pt x="501" y="169"/>
                  </a:lnTo>
                  <a:lnTo>
                    <a:pt x="505" y="194"/>
                  </a:lnTo>
                  <a:lnTo>
                    <a:pt x="507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4"/>
                  </a:lnTo>
                  <a:lnTo>
                    <a:pt x="506" y="657"/>
                  </a:lnTo>
                  <a:lnTo>
                    <a:pt x="504" y="662"/>
                  </a:lnTo>
                  <a:lnTo>
                    <a:pt x="501" y="665"/>
                  </a:lnTo>
                  <a:lnTo>
                    <a:pt x="498" y="669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2"/>
                  </a:lnTo>
                  <a:lnTo>
                    <a:pt x="484" y="67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7" name="Freeform 178"/>
            <p:cNvSpPr>
              <a:spLocks noEditPoints="1"/>
            </p:cNvSpPr>
            <p:nvPr/>
          </p:nvSpPr>
          <p:spPr bwMode="auto">
            <a:xfrm>
              <a:off x="5321454" y="422990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1 h 681"/>
                <a:gd name="T4" fmla="*/ 123 w 534"/>
                <a:gd name="T5" fmla="*/ 500 h 681"/>
                <a:gd name="T6" fmla="*/ 150 w 534"/>
                <a:gd name="T7" fmla="*/ 544 h 681"/>
                <a:gd name="T8" fmla="*/ 186 w 534"/>
                <a:gd name="T9" fmla="*/ 571 h 681"/>
                <a:gd name="T10" fmla="*/ 236 w 534"/>
                <a:gd name="T11" fmla="*/ 585 h 681"/>
                <a:gd name="T12" fmla="*/ 275 w 534"/>
                <a:gd name="T13" fmla="*/ 589 h 681"/>
                <a:gd name="T14" fmla="*/ 442 w 534"/>
                <a:gd name="T15" fmla="*/ 581 h 681"/>
                <a:gd name="T16" fmla="*/ 496 w 534"/>
                <a:gd name="T17" fmla="*/ 575 h 681"/>
                <a:gd name="T18" fmla="*/ 509 w 534"/>
                <a:gd name="T19" fmla="*/ 578 h 681"/>
                <a:gd name="T20" fmla="*/ 514 w 534"/>
                <a:gd name="T21" fmla="*/ 587 h 681"/>
                <a:gd name="T22" fmla="*/ 514 w 534"/>
                <a:gd name="T23" fmla="*/ 633 h 681"/>
                <a:gd name="T24" fmla="*/ 510 w 534"/>
                <a:gd name="T25" fmla="*/ 652 h 681"/>
                <a:gd name="T26" fmla="*/ 497 w 534"/>
                <a:gd name="T27" fmla="*/ 659 h 681"/>
                <a:gd name="T28" fmla="*/ 440 w 534"/>
                <a:gd name="T29" fmla="*/ 669 h 681"/>
                <a:gd name="T30" fmla="*/ 333 w 534"/>
                <a:gd name="T31" fmla="*/ 679 h 681"/>
                <a:gd name="T32" fmla="*/ 275 w 534"/>
                <a:gd name="T33" fmla="*/ 681 h 681"/>
                <a:gd name="T34" fmla="*/ 198 w 534"/>
                <a:gd name="T35" fmla="*/ 673 h 681"/>
                <a:gd name="T36" fmla="*/ 127 w 534"/>
                <a:gd name="T37" fmla="*/ 648 h 681"/>
                <a:gd name="T38" fmla="*/ 96 w 534"/>
                <a:gd name="T39" fmla="*/ 629 h 681"/>
                <a:gd name="T40" fmla="*/ 67 w 534"/>
                <a:gd name="T41" fmla="*/ 602 h 681"/>
                <a:gd name="T42" fmla="*/ 43 w 534"/>
                <a:gd name="T43" fmla="*/ 570 h 681"/>
                <a:gd name="T44" fmla="*/ 23 w 534"/>
                <a:gd name="T45" fmla="*/ 531 h 681"/>
                <a:gd name="T46" fmla="*/ 10 w 534"/>
                <a:gd name="T47" fmla="*/ 485 h 681"/>
                <a:gd name="T48" fmla="*/ 3 w 534"/>
                <a:gd name="T49" fmla="*/ 431 h 681"/>
                <a:gd name="T50" fmla="*/ 0 w 534"/>
                <a:gd name="T51" fmla="*/ 282 h 681"/>
                <a:gd name="T52" fmla="*/ 5 w 534"/>
                <a:gd name="T53" fmla="*/ 222 h 681"/>
                <a:gd name="T54" fmla="*/ 28 w 534"/>
                <a:gd name="T55" fmla="*/ 141 h 681"/>
                <a:gd name="T56" fmla="*/ 54 w 534"/>
                <a:gd name="T57" fmla="*/ 97 h 681"/>
                <a:gd name="T58" fmla="*/ 78 w 534"/>
                <a:gd name="T59" fmla="*/ 68 h 681"/>
                <a:gd name="T60" fmla="*/ 108 w 534"/>
                <a:gd name="T61" fmla="*/ 44 h 681"/>
                <a:gd name="T62" fmla="*/ 142 w 534"/>
                <a:gd name="T63" fmla="*/ 25 h 681"/>
                <a:gd name="T64" fmla="*/ 179 w 534"/>
                <a:gd name="T65" fmla="*/ 12 h 681"/>
                <a:gd name="T66" fmla="*/ 237 w 534"/>
                <a:gd name="T67" fmla="*/ 1 h 681"/>
                <a:gd name="T68" fmla="*/ 301 w 534"/>
                <a:gd name="T69" fmla="*/ 1 h 681"/>
                <a:gd name="T70" fmla="*/ 358 w 534"/>
                <a:gd name="T71" fmla="*/ 12 h 681"/>
                <a:gd name="T72" fmla="*/ 396 w 534"/>
                <a:gd name="T73" fmla="*/ 25 h 681"/>
                <a:gd name="T74" fmla="*/ 431 w 534"/>
                <a:gd name="T75" fmla="*/ 45 h 681"/>
                <a:gd name="T76" fmla="*/ 459 w 534"/>
                <a:gd name="T77" fmla="*/ 68 h 681"/>
                <a:gd name="T78" fmla="*/ 483 w 534"/>
                <a:gd name="T79" fmla="*/ 97 h 681"/>
                <a:gd name="T80" fmla="*/ 509 w 534"/>
                <a:gd name="T81" fmla="*/ 141 h 681"/>
                <a:gd name="T82" fmla="*/ 530 w 534"/>
                <a:gd name="T83" fmla="*/ 222 h 681"/>
                <a:gd name="T84" fmla="*/ 534 w 534"/>
                <a:gd name="T85" fmla="*/ 348 h 681"/>
                <a:gd name="T86" fmla="*/ 533 w 534"/>
                <a:gd name="T87" fmla="*/ 359 h 681"/>
                <a:gd name="T88" fmla="*/ 525 w 534"/>
                <a:gd name="T89" fmla="*/ 371 h 681"/>
                <a:gd name="T90" fmla="*/ 511 w 534"/>
                <a:gd name="T91" fmla="*/ 374 h 681"/>
                <a:gd name="T92" fmla="*/ 427 w 534"/>
                <a:gd name="T93" fmla="*/ 282 h 681"/>
                <a:gd name="T94" fmla="*/ 421 w 534"/>
                <a:gd name="T95" fmla="*/ 215 h 681"/>
                <a:gd name="T96" fmla="*/ 404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49 w 534"/>
                <a:gd name="T105" fmla="*/ 94 h 681"/>
                <a:gd name="T106" fmla="*/ 200 w 534"/>
                <a:gd name="T107" fmla="*/ 105 h 681"/>
                <a:gd name="T108" fmla="*/ 160 w 534"/>
                <a:gd name="T109" fmla="*/ 129 h 681"/>
                <a:gd name="T110" fmla="*/ 131 w 534"/>
                <a:gd name="T111" fmla="*/ 165 h 681"/>
                <a:gd name="T112" fmla="*/ 113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1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8"/>
                  </a:lnTo>
                  <a:lnTo>
                    <a:pt x="109" y="441"/>
                  </a:lnTo>
                  <a:lnTo>
                    <a:pt x="113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50" y="544"/>
                  </a:lnTo>
                  <a:lnTo>
                    <a:pt x="160" y="554"/>
                  </a:lnTo>
                  <a:lnTo>
                    <a:pt x="173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8" y="583"/>
                  </a:lnTo>
                  <a:lnTo>
                    <a:pt x="236" y="585"/>
                  </a:lnTo>
                  <a:lnTo>
                    <a:pt x="254" y="587"/>
                  </a:lnTo>
                  <a:lnTo>
                    <a:pt x="275" y="589"/>
                  </a:lnTo>
                  <a:lnTo>
                    <a:pt x="275" y="589"/>
                  </a:lnTo>
                  <a:lnTo>
                    <a:pt x="330" y="587"/>
                  </a:lnTo>
                  <a:lnTo>
                    <a:pt x="387" y="585"/>
                  </a:lnTo>
                  <a:lnTo>
                    <a:pt x="442" y="581"/>
                  </a:lnTo>
                  <a:lnTo>
                    <a:pt x="489" y="575"/>
                  </a:lnTo>
                  <a:lnTo>
                    <a:pt x="489" y="575"/>
                  </a:lnTo>
                  <a:lnTo>
                    <a:pt x="496" y="575"/>
                  </a:lnTo>
                  <a:lnTo>
                    <a:pt x="496" y="575"/>
                  </a:lnTo>
                  <a:lnTo>
                    <a:pt x="503" y="576"/>
                  </a:lnTo>
                  <a:lnTo>
                    <a:pt x="509" y="578"/>
                  </a:lnTo>
                  <a:lnTo>
                    <a:pt x="511" y="582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3"/>
                  </a:lnTo>
                  <a:lnTo>
                    <a:pt x="514" y="633"/>
                  </a:lnTo>
                  <a:lnTo>
                    <a:pt x="514" y="644"/>
                  </a:lnTo>
                  <a:lnTo>
                    <a:pt x="512" y="647"/>
                  </a:lnTo>
                  <a:lnTo>
                    <a:pt x="510" y="652"/>
                  </a:lnTo>
                  <a:lnTo>
                    <a:pt x="506" y="654"/>
                  </a:lnTo>
                  <a:lnTo>
                    <a:pt x="503" y="657"/>
                  </a:lnTo>
                  <a:lnTo>
                    <a:pt x="497" y="659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40" y="669"/>
                  </a:lnTo>
                  <a:lnTo>
                    <a:pt x="387" y="676"/>
                  </a:lnTo>
                  <a:lnTo>
                    <a:pt x="361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5" y="681"/>
                  </a:lnTo>
                  <a:lnTo>
                    <a:pt x="275" y="681"/>
                  </a:lnTo>
                  <a:lnTo>
                    <a:pt x="248" y="680"/>
                  </a:lnTo>
                  <a:lnTo>
                    <a:pt x="223" y="678"/>
                  </a:lnTo>
                  <a:lnTo>
                    <a:pt x="198" y="673"/>
                  </a:lnTo>
                  <a:lnTo>
                    <a:pt x="174" y="668"/>
                  </a:lnTo>
                  <a:lnTo>
                    <a:pt x="150" y="660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6" y="636"/>
                  </a:lnTo>
                  <a:lnTo>
                    <a:pt x="96" y="629"/>
                  </a:lnTo>
                  <a:lnTo>
                    <a:pt x="85" y="621"/>
                  </a:lnTo>
                  <a:lnTo>
                    <a:pt x="76" y="612"/>
                  </a:lnTo>
                  <a:lnTo>
                    <a:pt x="67" y="602"/>
                  </a:lnTo>
                  <a:lnTo>
                    <a:pt x="59" y="592"/>
                  </a:lnTo>
                  <a:lnTo>
                    <a:pt x="51" y="582"/>
                  </a:lnTo>
                  <a:lnTo>
                    <a:pt x="43" y="570"/>
                  </a:lnTo>
                  <a:lnTo>
                    <a:pt x="36" y="558"/>
                  </a:lnTo>
                  <a:lnTo>
                    <a:pt x="30" y="545"/>
                  </a:lnTo>
                  <a:lnTo>
                    <a:pt x="23" y="531"/>
                  </a:lnTo>
                  <a:lnTo>
                    <a:pt x="19" y="517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6" y="468"/>
                  </a:lnTo>
                  <a:lnTo>
                    <a:pt x="4" y="451"/>
                  </a:lnTo>
                  <a:lnTo>
                    <a:pt x="3" y="431"/>
                  </a:lnTo>
                  <a:lnTo>
                    <a:pt x="2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2" y="251"/>
                  </a:lnTo>
                  <a:lnTo>
                    <a:pt x="5" y="222"/>
                  </a:lnTo>
                  <a:lnTo>
                    <a:pt x="11" y="193"/>
                  </a:lnTo>
                  <a:lnTo>
                    <a:pt x="19" y="165"/>
                  </a:lnTo>
                  <a:lnTo>
                    <a:pt x="28" y="141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4" y="97"/>
                  </a:lnTo>
                  <a:lnTo>
                    <a:pt x="61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60"/>
                  </a:lnTo>
                  <a:lnTo>
                    <a:pt x="98" y="52"/>
                  </a:lnTo>
                  <a:lnTo>
                    <a:pt x="108" y="44"/>
                  </a:lnTo>
                  <a:lnTo>
                    <a:pt x="119" y="37"/>
                  </a:lnTo>
                  <a:lnTo>
                    <a:pt x="130" y="31"/>
                  </a:lnTo>
                  <a:lnTo>
                    <a:pt x="142" y="25"/>
                  </a:lnTo>
                  <a:lnTo>
                    <a:pt x="154" y="20"/>
                  </a:lnTo>
                  <a:lnTo>
                    <a:pt x="167" y="15"/>
                  </a:lnTo>
                  <a:lnTo>
                    <a:pt x="179" y="12"/>
                  </a:lnTo>
                  <a:lnTo>
                    <a:pt x="193" y="8"/>
                  </a:lnTo>
                  <a:lnTo>
                    <a:pt x="208" y="6"/>
                  </a:lnTo>
                  <a:lnTo>
                    <a:pt x="237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301" y="1"/>
                  </a:lnTo>
                  <a:lnTo>
                    <a:pt x="331" y="6"/>
                  </a:lnTo>
                  <a:lnTo>
                    <a:pt x="345" y="8"/>
                  </a:lnTo>
                  <a:lnTo>
                    <a:pt x="358" y="12"/>
                  </a:lnTo>
                  <a:lnTo>
                    <a:pt x="372" y="16"/>
                  </a:lnTo>
                  <a:lnTo>
                    <a:pt x="385" y="21"/>
                  </a:lnTo>
                  <a:lnTo>
                    <a:pt x="396" y="25"/>
                  </a:lnTo>
                  <a:lnTo>
                    <a:pt x="409" y="31"/>
                  </a:lnTo>
                  <a:lnTo>
                    <a:pt x="419" y="38"/>
                  </a:lnTo>
                  <a:lnTo>
                    <a:pt x="431" y="45"/>
                  </a:lnTo>
                  <a:lnTo>
                    <a:pt x="440" y="52"/>
                  </a:lnTo>
                  <a:lnTo>
                    <a:pt x="450" y="60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7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9" y="141"/>
                  </a:lnTo>
                  <a:lnTo>
                    <a:pt x="518" y="166"/>
                  </a:lnTo>
                  <a:lnTo>
                    <a:pt x="525" y="193"/>
                  </a:lnTo>
                  <a:lnTo>
                    <a:pt x="530" y="222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3"/>
                  </a:lnTo>
                  <a:lnTo>
                    <a:pt x="533" y="359"/>
                  </a:lnTo>
                  <a:lnTo>
                    <a:pt x="530" y="364"/>
                  </a:lnTo>
                  <a:lnTo>
                    <a:pt x="528" y="367"/>
                  </a:lnTo>
                  <a:lnTo>
                    <a:pt x="525" y="371"/>
                  </a:lnTo>
                  <a:lnTo>
                    <a:pt x="521" y="373"/>
                  </a:lnTo>
                  <a:lnTo>
                    <a:pt x="517" y="374"/>
                  </a:lnTo>
                  <a:lnTo>
                    <a:pt x="511" y="374"/>
                  </a:lnTo>
                  <a:lnTo>
                    <a:pt x="511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6" y="258"/>
                  </a:lnTo>
                  <a:lnTo>
                    <a:pt x="425" y="235"/>
                  </a:lnTo>
                  <a:lnTo>
                    <a:pt x="421" y="215"/>
                  </a:lnTo>
                  <a:lnTo>
                    <a:pt x="417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7" y="149"/>
                  </a:lnTo>
                  <a:lnTo>
                    <a:pt x="387" y="137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3" y="109"/>
                  </a:lnTo>
                  <a:lnTo>
                    <a:pt x="338" y="103"/>
                  </a:lnTo>
                  <a:lnTo>
                    <a:pt x="323" y="99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49" y="94"/>
                  </a:lnTo>
                  <a:lnTo>
                    <a:pt x="232" y="97"/>
                  </a:lnTo>
                  <a:lnTo>
                    <a:pt x="215" y="100"/>
                  </a:lnTo>
                  <a:lnTo>
                    <a:pt x="200" y="105"/>
                  </a:lnTo>
                  <a:lnTo>
                    <a:pt x="185" y="111"/>
                  </a:lnTo>
                  <a:lnTo>
                    <a:pt x="171" y="118"/>
                  </a:lnTo>
                  <a:lnTo>
                    <a:pt x="160" y="129"/>
                  </a:lnTo>
                  <a:lnTo>
                    <a:pt x="148" y="139"/>
                  </a:lnTo>
                  <a:lnTo>
                    <a:pt x="139" y="152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9"/>
                  </a:lnTo>
                  <a:lnTo>
                    <a:pt x="113" y="217"/>
                  </a:lnTo>
                  <a:lnTo>
                    <a:pt x="109" y="238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4"/>
                  </a:lnTo>
                  <a:lnTo>
                    <a:pt x="427" y="294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8" name="Freeform 179"/>
            <p:cNvSpPr>
              <a:spLocks/>
            </p:cNvSpPr>
            <p:nvPr/>
          </p:nvSpPr>
          <p:spPr bwMode="auto">
            <a:xfrm>
              <a:off x="5451481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5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7 w 441"/>
                <a:gd name="T27" fmla="*/ 562 h 681"/>
                <a:gd name="T28" fmla="*/ 330 w 441"/>
                <a:gd name="T29" fmla="*/ 538 h 681"/>
                <a:gd name="T30" fmla="*/ 335 w 441"/>
                <a:gd name="T31" fmla="*/ 506 h 681"/>
                <a:gd name="T32" fmla="*/ 330 w 441"/>
                <a:gd name="T33" fmla="*/ 481 h 681"/>
                <a:gd name="T34" fmla="*/ 304 w 441"/>
                <a:gd name="T35" fmla="*/ 446 h 681"/>
                <a:gd name="T36" fmla="*/ 244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5 w 441"/>
                <a:gd name="T43" fmla="*/ 249 h 681"/>
                <a:gd name="T44" fmla="*/ 8 w 441"/>
                <a:gd name="T45" fmla="*/ 214 h 681"/>
                <a:gd name="T46" fmla="*/ 0 w 441"/>
                <a:gd name="T47" fmla="*/ 175 h 681"/>
                <a:gd name="T48" fmla="*/ 0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4 w 441"/>
                <a:gd name="T55" fmla="*/ 19 h 681"/>
                <a:gd name="T56" fmla="*/ 151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6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29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8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2 w 441"/>
                <a:gd name="T81" fmla="*/ 97 h 681"/>
                <a:gd name="T82" fmla="*/ 129 w 441"/>
                <a:gd name="T83" fmla="*/ 107 h 681"/>
                <a:gd name="T84" fmla="*/ 113 w 441"/>
                <a:gd name="T85" fmla="*/ 124 h 681"/>
                <a:gd name="T86" fmla="*/ 106 w 441"/>
                <a:gd name="T87" fmla="*/ 150 h 681"/>
                <a:gd name="T88" fmla="*/ 106 w 441"/>
                <a:gd name="T89" fmla="*/ 173 h 681"/>
                <a:gd name="T90" fmla="*/ 126 w 441"/>
                <a:gd name="T91" fmla="*/ 208 h 681"/>
                <a:gd name="T92" fmla="*/ 169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4 w 441"/>
                <a:gd name="T103" fmla="*/ 456 h 681"/>
                <a:gd name="T104" fmla="*/ 440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6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4" y="660"/>
                  </a:lnTo>
                  <a:lnTo>
                    <a:pt x="10" y="657"/>
                  </a:lnTo>
                  <a:lnTo>
                    <a:pt x="5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5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0" y="578"/>
                  </a:lnTo>
                  <a:lnTo>
                    <a:pt x="20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3" y="584"/>
                  </a:lnTo>
                  <a:lnTo>
                    <a:pt x="126" y="587"/>
                  </a:lnTo>
                  <a:lnTo>
                    <a:pt x="175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7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7" y="562"/>
                  </a:lnTo>
                  <a:lnTo>
                    <a:pt x="323" y="555"/>
                  </a:lnTo>
                  <a:lnTo>
                    <a:pt x="327" y="547"/>
                  </a:lnTo>
                  <a:lnTo>
                    <a:pt x="330" y="538"/>
                  </a:lnTo>
                  <a:lnTo>
                    <a:pt x="332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4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2" y="334"/>
                  </a:lnTo>
                  <a:lnTo>
                    <a:pt x="122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5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8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38"/>
                  </a:lnTo>
                  <a:lnTo>
                    <a:pt x="3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5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3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5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8" y="100"/>
                  </a:lnTo>
                  <a:lnTo>
                    <a:pt x="408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69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2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3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6" y="173"/>
                  </a:lnTo>
                  <a:lnTo>
                    <a:pt x="111" y="186"/>
                  </a:lnTo>
                  <a:lnTo>
                    <a:pt x="117" y="197"/>
                  </a:lnTo>
                  <a:lnTo>
                    <a:pt x="126" y="208"/>
                  </a:lnTo>
                  <a:lnTo>
                    <a:pt x="137" y="219"/>
                  </a:lnTo>
                  <a:lnTo>
                    <a:pt x="152" y="230"/>
                  </a:lnTo>
                  <a:lnTo>
                    <a:pt x="169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3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4" y="456"/>
                  </a:lnTo>
                  <a:lnTo>
                    <a:pt x="438" y="468"/>
                  </a:lnTo>
                  <a:lnTo>
                    <a:pt x="439" y="481"/>
                  </a:lnTo>
                  <a:lnTo>
                    <a:pt x="440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7" y="671"/>
                  </a:lnTo>
                  <a:lnTo>
                    <a:pt x="286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59" name="Freeform 180"/>
            <p:cNvSpPr>
              <a:spLocks/>
            </p:cNvSpPr>
            <p:nvPr/>
          </p:nvSpPr>
          <p:spPr bwMode="auto">
            <a:xfrm>
              <a:off x="5562508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7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9 w 441"/>
                <a:gd name="T27" fmla="*/ 562 h 681"/>
                <a:gd name="T28" fmla="*/ 331 w 441"/>
                <a:gd name="T29" fmla="*/ 538 h 681"/>
                <a:gd name="T30" fmla="*/ 336 w 441"/>
                <a:gd name="T31" fmla="*/ 506 h 681"/>
                <a:gd name="T32" fmla="*/ 331 w 441"/>
                <a:gd name="T33" fmla="*/ 481 h 681"/>
                <a:gd name="T34" fmla="*/ 304 w 441"/>
                <a:gd name="T35" fmla="*/ 446 h 681"/>
                <a:gd name="T36" fmla="*/ 245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6 w 441"/>
                <a:gd name="T43" fmla="*/ 249 h 681"/>
                <a:gd name="T44" fmla="*/ 9 w 441"/>
                <a:gd name="T45" fmla="*/ 214 h 681"/>
                <a:gd name="T46" fmla="*/ 0 w 441"/>
                <a:gd name="T47" fmla="*/ 175 h 681"/>
                <a:gd name="T48" fmla="*/ 1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5 w 441"/>
                <a:gd name="T55" fmla="*/ 19 h 681"/>
                <a:gd name="T56" fmla="*/ 152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7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30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9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3 w 441"/>
                <a:gd name="T81" fmla="*/ 97 h 681"/>
                <a:gd name="T82" fmla="*/ 129 w 441"/>
                <a:gd name="T83" fmla="*/ 107 h 681"/>
                <a:gd name="T84" fmla="*/ 114 w 441"/>
                <a:gd name="T85" fmla="*/ 124 h 681"/>
                <a:gd name="T86" fmla="*/ 106 w 441"/>
                <a:gd name="T87" fmla="*/ 150 h 681"/>
                <a:gd name="T88" fmla="*/ 108 w 441"/>
                <a:gd name="T89" fmla="*/ 173 h 681"/>
                <a:gd name="T90" fmla="*/ 127 w 441"/>
                <a:gd name="T91" fmla="*/ 208 h 681"/>
                <a:gd name="T92" fmla="*/ 170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5 w 441"/>
                <a:gd name="T103" fmla="*/ 456 h 681"/>
                <a:gd name="T104" fmla="*/ 441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7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4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9" y="562"/>
                  </a:lnTo>
                  <a:lnTo>
                    <a:pt x="323" y="555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1"/>
                  </a:lnTo>
                  <a:lnTo>
                    <a:pt x="324" y="469"/>
                  </a:lnTo>
                  <a:lnTo>
                    <a:pt x="316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5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4" y="259"/>
                  </a:lnTo>
                  <a:lnTo>
                    <a:pt x="26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4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3" y="33"/>
                  </a:lnTo>
                  <a:lnTo>
                    <a:pt x="78" y="25"/>
                  </a:lnTo>
                  <a:lnTo>
                    <a:pt x="95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2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30" y="40"/>
                  </a:lnTo>
                  <a:lnTo>
                    <a:pt x="430" y="80"/>
                  </a:lnTo>
                  <a:lnTo>
                    <a:pt x="430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6" y="93"/>
                  </a:lnTo>
                  <a:lnTo>
                    <a:pt x="424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1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8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7" y="208"/>
                  </a:lnTo>
                  <a:lnTo>
                    <a:pt x="139" y="219"/>
                  </a:lnTo>
                  <a:lnTo>
                    <a:pt x="152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0" y="481"/>
                  </a:lnTo>
                  <a:lnTo>
                    <a:pt x="441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8" y="671"/>
                  </a:lnTo>
                  <a:lnTo>
                    <a:pt x="287" y="676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0" name="Freeform 181"/>
            <p:cNvSpPr>
              <a:spLocks/>
            </p:cNvSpPr>
            <p:nvPr/>
          </p:nvSpPr>
          <p:spPr bwMode="auto">
            <a:xfrm>
              <a:off x="4737819" y="4470956"/>
              <a:ext cx="107465" cy="180494"/>
            </a:xfrm>
            <a:custGeom>
              <a:avLst/>
              <a:gdLst>
                <a:gd name="T0" fmla="*/ 186 w 544"/>
                <a:gd name="T1" fmla="*/ 912 h 914"/>
                <a:gd name="T2" fmla="*/ 45 w 544"/>
                <a:gd name="T3" fmla="*/ 897 h 914"/>
                <a:gd name="T4" fmla="*/ 25 w 544"/>
                <a:gd name="T5" fmla="*/ 887 h 914"/>
                <a:gd name="T6" fmla="*/ 22 w 544"/>
                <a:gd name="T7" fmla="*/ 827 h 914"/>
                <a:gd name="T8" fmla="*/ 29 w 544"/>
                <a:gd name="T9" fmla="*/ 812 h 914"/>
                <a:gd name="T10" fmla="*/ 43 w 544"/>
                <a:gd name="T11" fmla="*/ 807 h 914"/>
                <a:gd name="T12" fmla="*/ 146 w 544"/>
                <a:gd name="T13" fmla="*/ 813 h 914"/>
                <a:gd name="T14" fmla="*/ 272 w 544"/>
                <a:gd name="T15" fmla="*/ 814 h 914"/>
                <a:gd name="T16" fmla="*/ 353 w 544"/>
                <a:gd name="T17" fmla="*/ 798 h 914"/>
                <a:gd name="T18" fmla="*/ 402 w 544"/>
                <a:gd name="T19" fmla="*/ 765 h 914"/>
                <a:gd name="T20" fmla="*/ 425 w 544"/>
                <a:gd name="T21" fmla="*/ 717 h 914"/>
                <a:gd name="T22" fmla="*/ 429 w 544"/>
                <a:gd name="T23" fmla="*/ 672 h 914"/>
                <a:gd name="T24" fmla="*/ 423 w 544"/>
                <a:gd name="T25" fmla="*/ 631 h 914"/>
                <a:gd name="T26" fmla="*/ 398 w 544"/>
                <a:gd name="T27" fmla="*/ 594 h 914"/>
                <a:gd name="T28" fmla="*/ 323 w 544"/>
                <a:gd name="T29" fmla="*/ 534 h 914"/>
                <a:gd name="T30" fmla="*/ 129 w 544"/>
                <a:gd name="T31" fmla="*/ 414 h 914"/>
                <a:gd name="T32" fmla="*/ 66 w 544"/>
                <a:gd name="T33" fmla="*/ 364 h 914"/>
                <a:gd name="T34" fmla="*/ 25 w 544"/>
                <a:gd name="T35" fmla="*/ 310 h 914"/>
                <a:gd name="T36" fmla="*/ 4 w 544"/>
                <a:gd name="T37" fmla="*/ 248 h 914"/>
                <a:gd name="T38" fmla="*/ 2 w 544"/>
                <a:gd name="T39" fmla="*/ 187 h 914"/>
                <a:gd name="T40" fmla="*/ 20 w 544"/>
                <a:gd name="T41" fmla="*/ 118 h 914"/>
                <a:gd name="T42" fmla="*/ 44 w 544"/>
                <a:gd name="T43" fmla="*/ 81 h 914"/>
                <a:gd name="T44" fmla="*/ 96 w 544"/>
                <a:gd name="T45" fmla="*/ 39 h 914"/>
                <a:gd name="T46" fmla="*/ 194 w 544"/>
                <a:gd name="T47" fmla="*/ 7 h 914"/>
                <a:gd name="T48" fmla="*/ 290 w 544"/>
                <a:gd name="T49" fmla="*/ 0 h 914"/>
                <a:gd name="T50" fmla="*/ 499 w 544"/>
                <a:gd name="T51" fmla="*/ 14 h 914"/>
                <a:gd name="T52" fmla="*/ 517 w 544"/>
                <a:gd name="T53" fmla="*/ 24 h 914"/>
                <a:gd name="T54" fmla="*/ 520 w 544"/>
                <a:gd name="T55" fmla="*/ 87 h 914"/>
                <a:gd name="T56" fmla="*/ 517 w 544"/>
                <a:gd name="T57" fmla="*/ 99 h 914"/>
                <a:gd name="T58" fmla="*/ 504 w 544"/>
                <a:gd name="T59" fmla="*/ 106 h 914"/>
                <a:gd name="T60" fmla="*/ 497 w 544"/>
                <a:gd name="T61" fmla="*/ 106 h 914"/>
                <a:gd name="T62" fmla="*/ 290 w 544"/>
                <a:gd name="T63" fmla="*/ 99 h 914"/>
                <a:gd name="T64" fmla="*/ 226 w 544"/>
                <a:gd name="T65" fmla="*/ 102 h 914"/>
                <a:gd name="T66" fmla="*/ 166 w 544"/>
                <a:gd name="T67" fmla="*/ 117 h 914"/>
                <a:gd name="T68" fmla="*/ 128 w 544"/>
                <a:gd name="T69" fmla="*/ 148 h 914"/>
                <a:gd name="T70" fmla="*/ 113 w 544"/>
                <a:gd name="T71" fmla="*/ 197 h 914"/>
                <a:gd name="T72" fmla="*/ 114 w 544"/>
                <a:gd name="T73" fmla="*/ 234 h 914"/>
                <a:gd name="T74" fmla="*/ 129 w 544"/>
                <a:gd name="T75" fmla="*/ 270 h 914"/>
                <a:gd name="T76" fmla="*/ 161 w 544"/>
                <a:gd name="T77" fmla="*/ 304 h 914"/>
                <a:gd name="T78" fmla="*/ 355 w 544"/>
                <a:gd name="T79" fmla="*/ 426 h 914"/>
                <a:gd name="T80" fmla="*/ 424 w 544"/>
                <a:gd name="T81" fmla="*/ 471 h 914"/>
                <a:gd name="T82" fmla="*/ 490 w 544"/>
                <a:gd name="T83" fmla="*/ 530 h 914"/>
                <a:gd name="T84" fmla="*/ 528 w 544"/>
                <a:gd name="T85" fmla="*/ 588 h 914"/>
                <a:gd name="T86" fmla="*/ 543 w 544"/>
                <a:gd name="T87" fmla="*/ 655 h 914"/>
                <a:gd name="T88" fmla="*/ 541 w 544"/>
                <a:gd name="T89" fmla="*/ 716 h 914"/>
                <a:gd name="T90" fmla="*/ 512 w 544"/>
                <a:gd name="T91" fmla="*/ 799 h 914"/>
                <a:gd name="T92" fmla="*/ 475 w 544"/>
                <a:gd name="T93" fmla="*/ 844 h 914"/>
                <a:gd name="T94" fmla="*/ 433 w 544"/>
                <a:gd name="T95" fmla="*/ 874 h 914"/>
                <a:gd name="T96" fmla="*/ 378 w 544"/>
                <a:gd name="T97" fmla="*/ 897 h 914"/>
                <a:gd name="T98" fmla="*/ 308 w 544"/>
                <a:gd name="T99" fmla="*/ 911 h 914"/>
                <a:gd name="T100" fmla="*/ 246 w 544"/>
                <a:gd name="T101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4" h="914">
                  <a:moveTo>
                    <a:pt x="246" y="914"/>
                  </a:moveTo>
                  <a:lnTo>
                    <a:pt x="246" y="914"/>
                  </a:lnTo>
                  <a:lnTo>
                    <a:pt x="215" y="913"/>
                  </a:lnTo>
                  <a:lnTo>
                    <a:pt x="186" y="912"/>
                  </a:lnTo>
                  <a:lnTo>
                    <a:pt x="134" y="908"/>
                  </a:lnTo>
                  <a:lnTo>
                    <a:pt x="88" y="903"/>
                  </a:lnTo>
                  <a:lnTo>
                    <a:pt x="45" y="897"/>
                  </a:lnTo>
                  <a:lnTo>
                    <a:pt x="45" y="897"/>
                  </a:lnTo>
                  <a:lnTo>
                    <a:pt x="34" y="894"/>
                  </a:lnTo>
                  <a:lnTo>
                    <a:pt x="29" y="891"/>
                  </a:lnTo>
                  <a:lnTo>
                    <a:pt x="27" y="889"/>
                  </a:lnTo>
                  <a:lnTo>
                    <a:pt x="25" y="887"/>
                  </a:lnTo>
                  <a:lnTo>
                    <a:pt x="23" y="883"/>
                  </a:lnTo>
                  <a:lnTo>
                    <a:pt x="22" y="875"/>
                  </a:lnTo>
                  <a:lnTo>
                    <a:pt x="22" y="827"/>
                  </a:lnTo>
                  <a:lnTo>
                    <a:pt x="22" y="827"/>
                  </a:lnTo>
                  <a:lnTo>
                    <a:pt x="23" y="822"/>
                  </a:lnTo>
                  <a:lnTo>
                    <a:pt x="25" y="818"/>
                  </a:lnTo>
                  <a:lnTo>
                    <a:pt x="26" y="814"/>
                  </a:lnTo>
                  <a:lnTo>
                    <a:pt x="29" y="812"/>
                  </a:lnTo>
                  <a:lnTo>
                    <a:pt x="31" y="810"/>
                  </a:lnTo>
                  <a:lnTo>
                    <a:pt x="35" y="809"/>
                  </a:lnTo>
                  <a:lnTo>
                    <a:pt x="43" y="807"/>
                  </a:lnTo>
                  <a:lnTo>
                    <a:pt x="43" y="807"/>
                  </a:lnTo>
                  <a:lnTo>
                    <a:pt x="46" y="807"/>
                  </a:lnTo>
                  <a:lnTo>
                    <a:pt x="46" y="807"/>
                  </a:lnTo>
                  <a:lnTo>
                    <a:pt x="93" y="811"/>
                  </a:lnTo>
                  <a:lnTo>
                    <a:pt x="146" y="813"/>
                  </a:lnTo>
                  <a:lnTo>
                    <a:pt x="199" y="814"/>
                  </a:lnTo>
                  <a:lnTo>
                    <a:pt x="246" y="814"/>
                  </a:lnTo>
                  <a:lnTo>
                    <a:pt x="246" y="814"/>
                  </a:lnTo>
                  <a:lnTo>
                    <a:pt x="272" y="814"/>
                  </a:lnTo>
                  <a:lnTo>
                    <a:pt x="295" y="812"/>
                  </a:lnTo>
                  <a:lnTo>
                    <a:pt x="317" y="809"/>
                  </a:lnTo>
                  <a:lnTo>
                    <a:pt x="335" y="804"/>
                  </a:lnTo>
                  <a:lnTo>
                    <a:pt x="353" y="798"/>
                  </a:lnTo>
                  <a:lnTo>
                    <a:pt x="368" y="791"/>
                  </a:lnTo>
                  <a:lnTo>
                    <a:pt x="381" y="783"/>
                  </a:lnTo>
                  <a:lnTo>
                    <a:pt x="392" y="775"/>
                  </a:lnTo>
                  <a:lnTo>
                    <a:pt x="402" y="765"/>
                  </a:lnTo>
                  <a:lnTo>
                    <a:pt x="410" y="755"/>
                  </a:lnTo>
                  <a:lnTo>
                    <a:pt x="416" y="742"/>
                  </a:lnTo>
                  <a:lnTo>
                    <a:pt x="421" y="729"/>
                  </a:lnTo>
                  <a:lnTo>
                    <a:pt x="425" y="717"/>
                  </a:lnTo>
                  <a:lnTo>
                    <a:pt x="427" y="703"/>
                  </a:lnTo>
                  <a:lnTo>
                    <a:pt x="429" y="688"/>
                  </a:lnTo>
                  <a:lnTo>
                    <a:pt x="429" y="672"/>
                  </a:lnTo>
                  <a:lnTo>
                    <a:pt x="429" y="672"/>
                  </a:lnTo>
                  <a:lnTo>
                    <a:pt x="429" y="661"/>
                  </a:lnTo>
                  <a:lnTo>
                    <a:pt x="428" y="650"/>
                  </a:lnTo>
                  <a:lnTo>
                    <a:pt x="426" y="641"/>
                  </a:lnTo>
                  <a:lnTo>
                    <a:pt x="423" y="631"/>
                  </a:lnTo>
                  <a:lnTo>
                    <a:pt x="418" y="622"/>
                  </a:lnTo>
                  <a:lnTo>
                    <a:pt x="412" y="612"/>
                  </a:lnTo>
                  <a:lnTo>
                    <a:pt x="407" y="603"/>
                  </a:lnTo>
                  <a:lnTo>
                    <a:pt x="398" y="594"/>
                  </a:lnTo>
                  <a:lnTo>
                    <a:pt x="389" y="585"/>
                  </a:lnTo>
                  <a:lnTo>
                    <a:pt x="379" y="576"/>
                  </a:lnTo>
                  <a:lnTo>
                    <a:pt x="354" y="555"/>
                  </a:lnTo>
                  <a:lnTo>
                    <a:pt x="323" y="534"/>
                  </a:lnTo>
                  <a:lnTo>
                    <a:pt x="285" y="510"/>
                  </a:lnTo>
                  <a:lnTo>
                    <a:pt x="168" y="439"/>
                  </a:lnTo>
                  <a:lnTo>
                    <a:pt x="168" y="439"/>
                  </a:lnTo>
                  <a:lnTo>
                    <a:pt x="129" y="414"/>
                  </a:lnTo>
                  <a:lnTo>
                    <a:pt x="111" y="401"/>
                  </a:lnTo>
                  <a:lnTo>
                    <a:pt x="95" y="389"/>
                  </a:lnTo>
                  <a:lnTo>
                    <a:pt x="80" y="376"/>
                  </a:lnTo>
                  <a:lnTo>
                    <a:pt x="66" y="364"/>
                  </a:lnTo>
                  <a:lnTo>
                    <a:pt x="53" y="351"/>
                  </a:lnTo>
                  <a:lnTo>
                    <a:pt x="43" y="337"/>
                  </a:lnTo>
                  <a:lnTo>
                    <a:pt x="33" y="323"/>
                  </a:lnTo>
                  <a:lnTo>
                    <a:pt x="25" y="310"/>
                  </a:lnTo>
                  <a:lnTo>
                    <a:pt x="18" y="295"/>
                  </a:lnTo>
                  <a:lnTo>
                    <a:pt x="11" y="280"/>
                  </a:lnTo>
                  <a:lnTo>
                    <a:pt x="6" y="264"/>
                  </a:lnTo>
                  <a:lnTo>
                    <a:pt x="4" y="248"/>
                  </a:lnTo>
                  <a:lnTo>
                    <a:pt x="2" y="232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2" y="187"/>
                  </a:lnTo>
                  <a:lnTo>
                    <a:pt x="6" y="162"/>
                  </a:lnTo>
                  <a:lnTo>
                    <a:pt x="12" y="140"/>
                  </a:lnTo>
                  <a:lnTo>
                    <a:pt x="15" y="128"/>
                  </a:lnTo>
                  <a:lnTo>
                    <a:pt x="20" y="118"/>
                  </a:lnTo>
                  <a:lnTo>
                    <a:pt x="26" y="109"/>
                  </a:lnTo>
                  <a:lnTo>
                    <a:pt x="30" y="99"/>
                  </a:lnTo>
                  <a:lnTo>
                    <a:pt x="37" y="91"/>
                  </a:lnTo>
                  <a:lnTo>
                    <a:pt x="44" y="81"/>
                  </a:lnTo>
                  <a:lnTo>
                    <a:pt x="51" y="73"/>
                  </a:lnTo>
                  <a:lnTo>
                    <a:pt x="59" y="65"/>
                  </a:lnTo>
                  <a:lnTo>
                    <a:pt x="76" y="52"/>
                  </a:lnTo>
                  <a:lnTo>
                    <a:pt x="96" y="39"/>
                  </a:lnTo>
                  <a:lnTo>
                    <a:pt x="117" y="29"/>
                  </a:lnTo>
                  <a:lnTo>
                    <a:pt x="142" y="19"/>
                  </a:lnTo>
                  <a:lnTo>
                    <a:pt x="167" y="13"/>
                  </a:lnTo>
                  <a:lnTo>
                    <a:pt x="194" y="7"/>
                  </a:lnTo>
                  <a:lnTo>
                    <a:pt x="224" y="2"/>
                  </a:lnTo>
                  <a:lnTo>
                    <a:pt x="256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346" y="1"/>
                  </a:lnTo>
                  <a:lnTo>
                    <a:pt x="404" y="5"/>
                  </a:lnTo>
                  <a:lnTo>
                    <a:pt x="457" y="9"/>
                  </a:lnTo>
                  <a:lnTo>
                    <a:pt x="499" y="14"/>
                  </a:lnTo>
                  <a:lnTo>
                    <a:pt x="499" y="14"/>
                  </a:lnTo>
                  <a:lnTo>
                    <a:pt x="507" y="17"/>
                  </a:lnTo>
                  <a:lnTo>
                    <a:pt x="514" y="21"/>
                  </a:lnTo>
                  <a:lnTo>
                    <a:pt x="517" y="24"/>
                  </a:lnTo>
                  <a:lnTo>
                    <a:pt x="519" y="26"/>
                  </a:lnTo>
                  <a:lnTo>
                    <a:pt x="520" y="31"/>
                  </a:lnTo>
                  <a:lnTo>
                    <a:pt x="520" y="34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20" y="91"/>
                  </a:lnTo>
                  <a:lnTo>
                    <a:pt x="519" y="95"/>
                  </a:lnTo>
                  <a:lnTo>
                    <a:pt x="517" y="99"/>
                  </a:lnTo>
                  <a:lnTo>
                    <a:pt x="514" y="101"/>
                  </a:lnTo>
                  <a:lnTo>
                    <a:pt x="511" y="103"/>
                  </a:lnTo>
                  <a:lnTo>
                    <a:pt x="507" y="104"/>
                  </a:lnTo>
                  <a:lnTo>
                    <a:pt x="504" y="106"/>
                  </a:lnTo>
                  <a:lnTo>
                    <a:pt x="499" y="106"/>
                  </a:lnTo>
                  <a:lnTo>
                    <a:pt x="499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52" y="103"/>
                  </a:lnTo>
                  <a:lnTo>
                    <a:pt x="400" y="101"/>
                  </a:lnTo>
                  <a:lnTo>
                    <a:pt x="343" y="100"/>
                  </a:lnTo>
                  <a:lnTo>
                    <a:pt x="290" y="99"/>
                  </a:lnTo>
                  <a:lnTo>
                    <a:pt x="290" y="99"/>
                  </a:lnTo>
                  <a:lnTo>
                    <a:pt x="267" y="99"/>
                  </a:lnTo>
                  <a:lnTo>
                    <a:pt x="246" y="100"/>
                  </a:lnTo>
                  <a:lnTo>
                    <a:pt x="226" y="102"/>
                  </a:lnTo>
                  <a:lnTo>
                    <a:pt x="209" y="104"/>
                  </a:lnTo>
                  <a:lnTo>
                    <a:pt x="193" y="108"/>
                  </a:lnTo>
                  <a:lnTo>
                    <a:pt x="178" y="111"/>
                  </a:lnTo>
                  <a:lnTo>
                    <a:pt x="166" y="117"/>
                  </a:lnTo>
                  <a:lnTo>
                    <a:pt x="154" y="123"/>
                  </a:lnTo>
                  <a:lnTo>
                    <a:pt x="144" y="130"/>
                  </a:lnTo>
                  <a:lnTo>
                    <a:pt x="136" y="139"/>
                  </a:lnTo>
                  <a:lnTo>
                    <a:pt x="128" y="148"/>
                  </a:lnTo>
                  <a:lnTo>
                    <a:pt x="122" y="158"/>
                  </a:lnTo>
                  <a:lnTo>
                    <a:pt x="117" y="170"/>
                  </a:lnTo>
                  <a:lnTo>
                    <a:pt x="114" y="184"/>
                  </a:lnTo>
                  <a:lnTo>
                    <a:pt x="113" y="197"/>
                  </a:lnTo>
                  <a:lnTo>
                    <a:pt x="112" y="213"/>
                  </a:lnTo>
                  <a:lnTo>
                    <a:pt x="112" y="213"/>
                  </a:lnTo>
                  <a:lnTo>
                    <a:pt x="113" y="224"/>
                  </a:lnTo>
                  <a:lnTo>
                    <a:pt x="114" y="234"/>
                  </a:lnTo>
                  <a:lnTo>
                    <a:pt x="116" y="243"/>
                  </a:lnTo>
                  <a:lnTo>
                    <a:pt x="120" y="252"/>
                  </a:lnTo>
                  <a:lnTo>
                    <a:pt x="124" y="262"/>
                  </a:lnTo>
                  <a:lnTo>
                    <a:pt x="129" y="270"/>
                  </a:lnTo>
                  <a:lnTo>
                    <a:pt x="136" y="279"/>
                  </a:lnTo>
                  <a:lnTo>
                    <a:pt x="144" y="287"/>
                  </a:lnTo>
                  <a:lnTo>
                    <a:pt x="152" y="295"/>
                  </a:lnTo>
                  <a:lnTo>
                    <a:pt x="161" y="304"/>
                  </a:lnTo>
                  <a:lnTo>
                    <a:pt x="184" y="321"/>
                  </a:lnTo>
                  <a:lnTo>
                    <a:pt x="212" y="340"/>
                  </a:lnTo>
                  <a:lnTo>
                    <a:pt x="244" y="359"/>
                  </a:lnTo>
                  <a:lnTo>
                    <a:pt x="355" y="426"/>
                  </a:lnTo>
                  <a:lnTo>
                    <a:pt x="355" y="426"/>
                  </a:lnTo>
                  <a:lnTo>
                    <a:pt x="380" y="442"/>
                  </a:lnTo>
                  <a:lnTo>
                    <a:pt x="403" y="457"/>
                  </a:lnTo>
                  <a:lnTo>
                    <a:pt x="424" y="471"/>
                  </a:lnTo>
                  <a:lnTo>
                    <a:pt x="443" y="486"/>
                  </a:lnTo>
                  <a:lnTo>
                    <a:pt x="460" y="500"/>
                  </a:lnTo>
                  <a:lnTo>
                    <a:pt x="476" y="515"/>
                  </a:lnTo>
                  <a:lnTo>
                    <a:pt x="490" y="530"/>
                  </a:lnTo>
                  <a:lnTo>
                    <a:pt x="502" y="544"/>
                  </a:lnTo>
                  <a:lnTo>
                    <a:pt x="512" y="559"/>
                  </a:lnTo>
                  <a:lnTo>
                    <a:pt x="521" y="573"/>
                  </a:lnTo>
                  <a:lnTo>
                    <a:pt x="528" y="588"/>
                  </a:lnTo>
                  <a:lnTo>
                    <a:pt x="534" y="604"/>
                  </a:lnTo>
                  <a:lnTo>
                    <a:pt x="538" y="621"/>
                  </a:lnTo>
                  <a:lnTo>
                    <a:pt x="542" y="638"/>
                  </a:lnTo>
                  <a:lnTo>
                    <a:pt x="543" y="655"/>
                  </a:lnTo>
                  <a:lnTo>
                    <a:pt x="544" y="672"/>
                  </a:lnTo>
                  <a:lnTo>
                    <a:pt x="544" y="672"/>
                  </a:lnTo>
                  <a:lnTo>
                    <a:pt x="543" y="694"/>
                  </a:lnTo>
                  <a:lnTo>
                    <a:pt x="541" y="716"/>
                  </a:lnTo>
                  <a:lnTo>
                    <a:pt x="537" y="738"/>
                  </a:lnTo>
                  <a:lnTo>
                    <a:pt x="532" y="759"/>
                  </a:lnTo>
                  <a:lnTo>
                    <a:pt x="522" y="780"/>
                  </a:lnTo>
                  <a:lnTo>
                    <a:pt x="512" y="799"/>
                  </a:lnTo>
                  <a:lnTo>
                    <a:pt x="499" y="819"/>
                  </a:lnTo>
                  <a:lnTo>
                    <a:pt x="493" y="827"/>
                  </a:lnTo>
                  <a:lnTo>
                    <a:pt x="485" y="836"/>
                  </a:lnTo>
                  <a:lnTo>
                    <a:pt x="475" y="844"/>
                  </a:lnTo>
                  <a:lnTo>
                    <a:pt x="466" y="853"/>
                  </a:lnTo>
                  <a:lnTo>
                    <a:pt x="456" y="860"/>
                  </a:lnTo>
                  <a:lnTo>
                    <a:pt x="444" y="868"/>
                  </a:lnTo>
                  <a:lnTo>
                    <a:pt x="433" y="874"/>
                  </a:lnTo>
                  <a:lnTo>
                    <a:pt x="420" y="881"/>
                  </a:lnTo>
                  <a:lnTo>
                    <a:pt x="408" y="887"/>
                  </a:lnTo>
                  <a:lnTo>
                    <a:pt x="393" y="892"/>
                  </a:lnTo>
                  <a:lnTo>
                    <a:pt x="378" y="897"/>
                  </a:lnTo>
                  <a:lnTo>
                    <a:pt x="362" y="902"/>
                  </a:lnTo>
                  <a:lnTo>
                    <a:pt x="345" y="905"/>
                  </a:lnTo>
                  <a:lnTo>
                    <a:pt x="327" y="908"/>
                  </a:lnTo>
                  <a:lnTo>
                    <a:pt x="308" y="911"/>
                  </a:lnTo>
                  <a:lnTo>
                    <a:pt x="288" y="912"/>
                  </a:lnTo>
                  <a:lnTo>
                    <a:pt x="268" y="913"/>
                  </a:lnTo>
                  <a:lnTo>
                    <a:pt x="246" y="914"/>
                  </a:lnTo>
                  <a:lnTo>
                    <a:pt x="246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1" name="Freeform 182"/>
            <p:cNvSpPr>
              <a:spLocks/>
            </p:cNvSpPr>
            <p:nvPr/>
          </p:nvSpPr>
          <p:spPr bwMode="auto">
            <a:xfrm>
              <a:off x="4854190" y="4488174"/>
              <a:ext cx="79560" cy="163275"/>
            </a:xfrm>
            <a:custGeom>
              <a:avLst/>
              <a:gdLst>
                <a:gd name="T0" fmla="*/ 382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4 h 825"/>
                <a:gd name="T8" fmla="*/ 248 w 404"/>
                <a:gd name="T9" fmla="*/ 821 h 825"/>
                <a:gd name="T10" fmla="*/ 217 w 404"/>
                <a:gd name="T11" fmla="*/ 814 h 825"/>
                <a:gd name="T12" fmla="*/ 191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5 w 404"/>
                <a:gd name="T19" fmla="*/ 727 h 825"/>
                <a:gd name="T20" fmla="*/ 140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5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1 w 404"/>
                <a:gd name="T61" fmla="*/ 6 h 825"/>
                <a:gd name="T62" fmla="*/ 244 w 404"/>
                <a:gd name="T63" fmla="*/ 12 h 825"/>
                <a:gd name="T64" fmla="*/ 245 w 404"/>
                <a:gd name="T65" fmla="*/ 20 h 825"/>
                <a:gd name="T66" fmla="*/ 376 w 404"/>
                <a:gd name="T67" fmla="*/ 152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5 w 404"/>
                <a:gd name="T87" fmla="*/ 241 h 825"/>
                <a:gd name="T88" fmla="*/ 245 w 404"/>
                <a:gd name="T89" fmla="*/ 662 h 825"/>
                <a:gd name="T90" fmla="*/ 249 w 404"/>
                <a:gd name="T91" fmla="*/ 702 h 825"/>
                <a:gd name="T92" fmla="*/ 253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1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4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2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8"/>
                  </a:moveTo>
                  <a:lnTo>
                    <a:pt x="382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4"/>
                  </a:lnTo>
                  <a:lnTo>
                    <a:pt x="265" y="823"/>
                  </a:lnTo>
                  <a:lnTo>
                    <a:pt x="248" y="821"/>
                  </a:lnTo>
                  <a:lnTo>
                    <a:pt x="231" y="818"/>
                  </a:lnTo>
                  <a:lnTo>
                    <a:pt x="217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0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4" y="226"/>
                  </a:lnTo>
                  <a:lnTo>
                    <a:pt x="9" y="224"/>
                  </a:lnTo>
                  <a:lnTo>
                    <a:pt x="5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5" y="158"/>
                  </a:lnTo>
                  <a:lnTo>
                    <a:pt x="9" y="155"/>
                  </a:lnTo>
                  <a:lnTo>
                    <a:pt x="14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7" y="4"/>
                  </a:lnTo>
                  <a:lnTo>
                    <a:pt x="241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5" y="20"/>
                  </a:lnTo>
                  <a:lnTo>
                    <a:pt x="245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7" y="163"/>
                  </a:lnTo>
                  <a:lnTo>
                    <a:pt x="398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8" y="226"/>
                  </a:lnTo>
                  <a:lnTo>
                    <a:pt x="397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1" y="241"/>
                  </a:lnTo>
                  <a:lnTo>
                    <a:pt x="376" y="241"/>
                  </a:lnTo>
                  <a:lnTo>
                    <a:pt x="245" y="241"/>
                  </a:lnTo>
                  <a:lnTo>
                    <a:pt x="245" y="662"/>
                  </a:lnTo>
                  <a:lnTo>
                    <a:pt x="245" y="662"/>
                  </a:lnTo>
                  <a:lnTo>
                    <a:pt x="246" y="685"/>
                  </a:lnTo>
                  <a:lnTo>
                    <a:pt x="249" y="702"/>
                  </a:lnTo>
                  <a:lnTo>
                    <a:pt x="251" y="709"/>
                  </a:lnTo>
                  <a:lnTo>
                    <a:pt x="253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8"/>
                  </a:lnTo>
                  <a:lnTo>
                    <a:pt x="311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4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5" y="814"/>
                  </a:lnTo>
                  <a:lnTo>
                    <a:pt x="392" y="816"/>
                  </a:lnTo>
                  <a:lnTo>
                    <a:pt x="382" y="818"/>
                  </a:lnTo>
                  <a:lnTo>
                    <a:pt x="382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2" name="Freeform 183"/>
            <p:cNvSpPr>
              <a:spLocks/>
            </p:cNvSpPr>
            <p:nvPr/>
          </p:nvSpPr>
          <p:spPr bwMode="auto">
            <a:xfrm>
              <a:off x="4956311" y="4516673"/>
              <a:ext cx="58779" cy="132995"/>
            </a:xfrm>
            <a:custGeom>
              <a:avLst/>
              <a:gdLst>
                <a:gd name="T0" fmla="*/ 273 w 298"/>
                <a:gd name="T1" fmla="*/ 92 h 672"/>
                <a:gd name="T2" fmla="*/ 232 w 298"/>
                <a:gd name="T3" fmla="*/ 94 h 672"/>
                <a:gd name="T4" fmla="*/ 191 w 298"/>
                <a:gd name="T5" fmla="*/ 103 h 672"/>
                <a:gd name="T6" fmla="*/ 150 w 298"/>
                <a:gd name="T7" fmla="*/ 119 h 672"/>
                <a:gd name="T8" fmla="*/ 107 w 298"/>
                <a:gd name="T9" fmla="*/ 142 h 672"/>
                <a:gd name="T10" fmla="*/ 107 w 298"/>
                <a:gd name="T11" fmla="*/ 648 h 672"/>
                <a:gd name="T12" fmla="*/ 104 w 298"/>
                <a:gd name="T13" fmla="*/ 657 h 672"/>
                <a:gd name="T14" fmla="*/ 100 w 298"/>
                <a:gd name="T15" fmla="*/ 665 h 672"/>
                <a:gd name="T16" fmla="*/ 92 w 298"/>
                <a:gd name="T17" fmla="*/ 670 h 672"/>
                <a:gd name="T18" fmla="*/ 83 w 298"/>
                <a:gd name="T19" fmla="*/ 672 h 672"/>
                <a:gd name="T20" fmla="*/ 23 w 298"/>
                <a:gd name="T21" fmla="*/ 672 h 672"/>
                <a:gd name="T22" fmla="*/ 15 w 298"/>
                <a:gd name="T23" fmla="*/ 670 h 672"/>
                <a:gd name="T24" fmla="*/ 7 w 298"/>
                <a:gd name="T25" fmla="*/ 665 h 672"/>
                <a:gd name="T26" fmla="*/ 2 w 298"/>
                <a:gd name="T27" fmla="*/ 657 h 672"/>
                <a:gd name="T28" fmla="*/ 0 w 298"/>
                <a:gd name="T29" fmla="*/ 648 h 672"/>
                <a:gd name="T30" fmla="*/ 0 w 298"/>
                <a:gd name="T31" fmla="*/ 32 h 672"/>
                <a:gd name="T32" fmla="*/ 2 w 298"/>
                <a:gd name="T33" fmla="*/ 23 h 672"/>
                <a:gd name="T34" fmla="*/ 7 w 298"/>
                <a:gd name="T35" fmla="*/ 15 h 672"/>
                <a:gd name="T36" fmla="*/ 14 w 298"/>
                <a:gd name="T37" fmla="*/ 10 h 672"/>
                <a:gd name="T38" fmla="*/ 23 w 298"/>
                <a:gd name="T39" fmla="*/ 8 h 672"/>
                <a:gd name="T40" fmla="*/ 80 w 298"/>
                <a:gd name="T41" fmla="*/ 8 h 672"/>
                <a:gd name="T42" fmla="*/ 89 w 298"/>
                <a:gd name="T43" fmla="*/ 10 h 672"/>
                <a:gd name="T44" fmla="*/ 96 w 298"/>
                <a:gd name="T45" fmla="*/ 15 h 672"/>
                <a:gd name="T46" fmla="*/ 101 w 298"/>
                <a:gd name="T47" fmla="*/ 23 h 672"/>
                <a:gd name="T48" fmla="*/ 103 w 298"/>
                <a:gd name="T49" fmla="*/ 32 h 672"/>
                <a:gd name="T50" fmla="*/ 103 w 298"/>
                <a:gd name="T51" fmla="*/ 57 h 672"/>
                <a:gd name="T52" fmla="*/ 147 w 298"/>
                <a:gd name="T53" fmla="*/ 31 h 672"/>
                <a:gd name="T54" fmla="*/ 190 w 298"/>
                <a:gd name="T55" fmla="*/ 12 h 672"/>
                <a:gd name="T56" fmla="*/ 232 w 298"/>
                <a:gd name="T57" fmla="*/ 3 h 672"/>
                <a:gd name="T58" fmla="*/ 273 w 298"/>
                <a:gd name="T59" fmla="*/ 0 h 672"/>
                <a:gd name="T60" fmla="*/ 279 w 298"/>
                <a:gd name="T61" fmla="*/ 0 h 672"/>
                <a:gd name="T62" fmla="*/ 288 w 298"/>
                <a:gd name="T63" fmla="*/ 3 h 672"/>
                <a:gd name="T64" fmla="*/ 295 w 298"/>
                <a:gd name="T65" fmla="*/ 8 h 672"/>
                <a:gd name="T66" fmla="*/ 298 w 298"/>
                <a:gd name="T67" fmla="*/ 16 h 672"/>
                <a:gd name="T68" fmla="*/ 298 w 298"/>
                <a:gd name="T69" fmla="*/ 71 h 672"/>
                <a:gd name="T70" fmla="*/ 298 w 298"/>
                <a:gd name="T71" fmla="*/ 76 h 672"/>
                <a:gd name="T72" fmla="*/ 295 w 298"/>
                <a:gd name="T73" fmla="*/ 84 h 672"/>
                <a:gd name="T74" fmla="*/ 288 w 298"/>
                <a:gd name="T75" fmla="*/ 88 h 672"/>
                <a:gd name="T76" fmla="*/ 279 w 298"/>
                <a:gd name="T77" fmla="*/ 92 h 672"/>
                <a:gd name="T78" fmla="*/ 273 w 298"/>
                <a:gd name="T79" fmla="*/ 9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2">
                  <a:moveTo>
                    <a:pt x="273" y="92"/>
                  </a:moveTo>
                  <a:lnTo>
                    <a:pt x="273" y="92"/>
                  </a:lnTo>
                  <a:lnTo>
                    <a:pt x="252" y="92"/>
                  </a:lnTo>
                  <a:lnTo>
                    <a:pt x="232" y="94"/>
                  </a:lnTo>
                  <a:lnTo>
                    <a:pt x="212" y="98"/>
                  </a:lnTo>
                  <a:lnTo>
                    <a:pt x="191" y="103"/>
                  </a:lnTo>
                  <a:lnTo>
                    <a:pt x="171" y="110"/>
                  </a:lnTo>
                  <a:lnTo>
                    <a:pt x="150" y="119"/>
                  </a:lnTo>
                  <a:lnTo>
                    <a:pt x="128" y="129"/>
                  </a:lnTo>
                  <a:lnTo>
                    <a:pt x="107" y="142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7"/>
                  </a:lnTo>
                  <a:lnTo>
                    <a:pt x="92" y="670"/>
                  </a:lnTo>
                  <a:lnTo>
                    <a:pt x="87" y="672"/>
                  </a:lnTo>
                  <a:lnTo>
                    <a:pt x="83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5" y="670"/>
                  </a:lnTo>
                  <a:lnTo>
                    <a:pt x="10" y="667"/>
                  </a:lnTo>
                  <a:lnTo>
                    <a:pt x="7" y="665"/>
                  </a:lnTo>
                  <a:lnTo>
                    <a:pt x="5" y="662"/>
                  </a:lnTo>
                  <a:lnTo>
                    <a:pt x="2" y="657"/>
                  </a:lnTo>
                  <a:lnTo>
                    <a:pt x="1" y="652"/>
                  </a:lnTo>
                  <a:lnTo>
                    <a:pt x="0" y="6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5"/>
                  </a:lnTo>
                  <a:lnTo>
                    <a:pt x="99" y="19"/>
                  </a:lnTo>
                  <a:lnTo>
                    <a:pt x="101" y="23"/>
                  </a:lnTo>
                  <a:lnTo>
                    <a:pt x="102" y="27"/>
                  </a:lnTo>
                  <a:lnTo>
                    <a:pt x="103" y="32"/>
                  </a:lnTo>
                  <a:lnTo>
                    <a:pt x="103" y="57"/>
                  </a:lnTo>
                  <a:lnTo>
                    <a:pt x="103" y="57"/>
                  </a:lnTo>
                  <a:lnTo>
                    <a:pt x="125" y="43"/>
                  </a:lnTo>
                  <a:lnTo>
                    <a:pt x="147" y="31"/>
                  </a:lnTo>
                  <a:lnTo>
                    <a:pt x="169" y="20"/>
                  </a:lnTo>
                  <a:lnTo>
                    <a:pt x="190" y="12"/>
                  </a:lnTo>
                  <a:lnTo>
                    <a:pt x="211" y="7"/>
                  </a:lnTo>
                  <a:lnTo>
                    <a:pt x="232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2" y="6"/>
                  </a:lnTo>
                  <a:lnTo>
                    <a:pt x="295" y="8"/>
                  </a:lnTo>
                  <a:lnTo>
                    <a:pt x="297" y="12"/>
                  </a:lnTo>
                  <a:lnTo>
                    <a:pt x="298" y="16"/>
                  </a:lnTo>
                  <a:lnTo>
                    <a:pt x="298" y="22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4"/>
                  </a:lnTo>
                  <a:lnTo>
                    <a:pt x="292" y="86"/>
                  </a:lnTo>
                  <a:lnTo>
                    <a:pt x="288" y="88"/>
                  </a:lnTo>
                  <a:lnTo>
                    <a:pt x="284" y="90"/>
                  </a:lnTo>
                  <a:lnTo>
                    <a:pt x="279" y="92"/>
                  </a:lnTo>
                  <a:lnTo>
                    <a:pt x="273" y="92"/>
                  </a:lnTo>
                  <a:lnTo>
                    <a:pt x="273" y="9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3" name="Freeform 184"/>
            <p:cNvSpPr>
              <a:spLocks noEditPoints="1"/>
            </p:cNvSpPr>
            <p:nvPr/>
          </p:nvSpPr>
          <p:spPr bwMode="auto">
            <a:xfrm>
              <a:off x="5026372" y="4516673"/>
              <a:ext cx="96778" cy="134776"/>
            </a:xfrm>
            <a:custGeom>
              <a:avLst/>
              <a:gdLst>
                <a:gd name="T0" fmla="*/ 408 w 488"/>
                <a:gd name="T1" fmla="*/ 672 h 681"/>
                <a:gd name="T2" fmla="*/ 394 w 488"/>
                <a:gd name="T3" fmla="*/ 667 h 681"/>
                <a:gd name="T4" fmla="*/ 386 w 488"/>
                <a:gd name="T5" fmla="*/ 657 h 681"/>
                <a:gd name="T6" fmla="*/ 384 w 488"/>
                <a:gd name="T7" fmla="*/ 622 h 681"/>
                <a:gd name="T8" fmla="*/ 340 w 488"/>
                <a:gd name="T9" fmla="*/ 644 h 681"/>
                <a:gd name="T10" fmla="*/ 271 w 488"/>
                <a:gd name="T11" fmla="*/ 671 h 681"/>
                <a:gd name="T12" fmla="*/ 198 w 488"/>
                <a:gd name="T13" fmla="*/ 681 h 681"/>
                <a:gd name="T14" fmla="*/ 160 w 488"/>
                <a:gd name="T15" fmla="*/ 679 h 681"/>
                <a:gd name="T16" fmla="*/ 107 w 488"/>
                <a:gd name="T17" fmla="*/ 665 h 681"/>
                <a:gd name="T18" fmla="*/ 61 w 488"/>
                <a:gd name="T19" fmla="*/ 640 h 681"/>
                <a:gd name="T20" fmla="*/ 26 w 488"/>
                <a:gd name="T21" fmla="*/ 597 h 681"/>
                <a:gd name="T22" fmla="*/ 5 w 488"/>
                <a:gd name="T23" fmla="*/ 537 h 681"/>
                <a:gd name="T24" fmla="*/ 0 w 488"/>
                <a:gd name="T25" fmla="*/ 470 h 681"/>
                <a:gd name="T26" fmla="*/ 5 w 488"/>
                <a:gd name="T27" fmla="*/ 424 h 681"/>
                <a:gd name="T28" fmla="*/ 26 w 488"/>
                <a:gd name="T29" fmla="*/ 367 h 681"/>
                <a:gd name="T30" fmla="*/ 43 w 488"/>
                <a:gd name="T31" fmla="*/ 344 h 681"/>
                <a:gd name="T32" fmla="*/ 66 w 488"/>
                <a:gd name="T33" fmla="*/ 323 h 681"/>
                <a:gd name="T34" fmla="*/ 129 w 488"/>
                <a:gd name="T35" fmla="*/ 293 h 681"/>
                <a:gd name="T36" fmla="*/ 217 w 488"/>
                <a:gd name="T37" fmla="*/ 277 h 681"/>
                <a:gd name="T38" fmla="*/ 381 w 488"/>
                <a:gd name="T39" fmla="*/ 275 h 681"/>
                <a:gd name="T40" fmla="*/ 381 w 488"/>
                <a:gd name="T41" fmla="*/ 209 h 681"/>
                <a:gd name="T42" fmla="*/ 374 w 488"/>
                <a:gd name="T43" fmla="*/ 163 h 681"/>
                <a:gd name="T44" fmla="*/ 360 w 488"/>
                <a:gd name="T45" fmla="*/ 129 h 681"/>
                <a:gd name="T46" fmla="*/ 334 w 488"/>
                <a:gd name="T47" fmla="*/ 107 h 681"/>
                <a:gd name="T48" fmla="*/ 299 w 488"/>
                <a:gd name="T49" fmla="*/ 94 h 681"/>
                <a:gd name="T50" fmla="*/ 252 w 488"/>
                <a:gd name="T51" fmla="*/ 90 h 681"/>
                <a:gd name="T52" fmla="*/ 148 w 488"/>
                <a:gd name="T53" fmla="*/ 93 h 681"/>
                <a:gd name="T54" fmla="*/ 67 w 488"/>
                <a:gd name="T55" fmla="*/ 100 h 681"/>
                <a:gd name="T56" fmla="*/ 53 w 488"/>
                <a:gd name="T57" fmla="*/ 100 h 681"/>
                <a:gd name="T58" fmla="*/ 44 w 488"/>
                <a:gd name="T59" fmla="*/ 94 h 681"/>
                <a:gd name="T60" fmla="*/ 39 w 488"/>
                <a:gd name="T61" fmla="*/ 80 h 681"/>
                <a:gd name="T62" fmla="*/ 39 w 488"/>
                <a:gd name="T63" fmla="*/ 33 h 681"/>
                <a:gd name="T64" fmla="*/ 46 w 488"/>
                <a:gd name="T65" fmla="*/ 23 h 681"/>
                <a:gd name="T66" fmla="*/ 65 w 488"/>
                <a:gd name="T67" fmla="*/ 16 h 681"/>
                <a:gd name="T68" fmla="*/ 146 w 488"/>
                <a:gd name="T69" fmla="*/ 4 h 681"/>
                <a:gd name="T70" fmla="*/ 252 w 488"/>
                <a:gd name="T71" fmla="*/ 0 h 681"/>
                <a:gd name="T72" fmla="*/ 337 w 488"/>
                <a:gd name="T73" fmla="*/ 9 h 681"/>
                <a:gd name="T74" fmla="*/ 401 w 488"/>
                <a:gd name="T75" fmla="*/ 34 h 681"/>
                <a:gd name="T76" fmla="*/ 446 w 488"/>
                <a:gd name="T77" fmla="*/ 76 h 681"/>
                <a:gd name="T78" fmla="*/ 474 w 488"/>
                <a:gd name="T79" fmla="*/ 131 h 681"/>
                <a:gd name="T80" fmla="*/ 487 w 488"/>
                <a:gd name="T81" fmla="*/ 201 h 681"/>
                <a:gd name="T82" fmla="*/ 488 w 488"/>
                <a:gd name="T83" fmla="*/ 648 h 681"/>
                <a:gd name="T84" fmla="*/ 483 w 488"/>
                <a:gd name="T85" fmla="*/ 662 h 681"/>
                <a:gd name="T86" fmla="*/ 473 w 488"/>
                <a:gd name="T87" fmla="*/ 670 h 681"/>
                <a:gd name="T88" fmla="*/ 463 w 488"/>
                <a:gd name="T89" fmla="*/ 672 h 681"/>
                <a:gd name="T90" fmla="*/ 292 w 488"/>
                <a:gd name="T91" fmla="*/ 351 h 681"/>
                <a:gd name="T92" fmla="*/ 221 w 488"/>
                <a:gd name="T93" fmla="*/ 354 h 681"/>
                <a:gd name="T94" fmla="*/ 169 w 488"/>
                <a:gd name="T95" fmla="*/ 366 h 681"/>
                <a:gd name="T96" fmla="*/ 135 w 488"/>
                <a:gd name="T97" fmla="*/ 385 h 681"/>
                <a:gd name="T98" fmla="*/ 115 w 488"/>
                <a:gd name="T99" fmla="*/ 415 h 681"/>
                <a:gd name="T100" fmla="*/ 107 w 488"/>
                <a:gd name="T101" fmla="*/ 454 h 681"/>
                <a:gd name="T102" fmla="*/ 107 w 488"/>
                <a:gd name="T103" fmla="*/ 484 h 681"/>
                <a:gd name="T104" fmla="*/ 112 w 488"/>
                <a:gd name="T105" fmla="*/ 526 h 681"/>
                <a:gd name="T106" fmla="*/ 124 w 488"/>
                <a:gd name="T107" fmla="*/ 557 h 681"/>
                <a:gd name="T108" fmla="*/ 144 w 488"/>
                <a:gd name="T109" fmla="*/ 577 h 681"/>
                <a:gd name="T110" fmla="*/ 171 w 488"/>
                <a:gd name="T111" fmla="*/ 588 h 681"/>
                <a:gd name="T112" fmla="*/ 218 w 488"/>
                <a:gd name="T113" fmla="*/ 594 h 681"/>
                <a:gd name="T114" fmla="*/ 259 w 488"/>
                <a:gd name="T115" fmla="*/ 591 h 681"/>
                <a:gd name="T116" fmla="*/ 319 w 488"/>
                <a:gd name="T117" fmla="*/ 574 h 681"/>
                <a:gd name="T118" fmla="*/ 381 w 488"/>
                <a:gd name="T119" fmla="*/ 546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681">
                  <a:moveTo>
                    <a:pt x="463" y="672"/>
                  </a:moveTo>
                  <a:lnTo>
                    <a:pt x="408" y="672"/>
                  </a:lnTo>
                  <a:lnTo>
                    <a:pt x="408" y="672"/>
                  </a:lnTo>
                  <a:lnTo>
                    <a:pt x="403" y="672"/>
                  </a:lnTo>
                  <a:lnTo>
                    <a:pt x="399" y="670"/>
                  </a:lnTo>
                  <a:lnTo>
                    <a:pt x="394" y="667"/>
                  </a:lnTo>
                  <a:lnTo>
                    <a:pt x="390" y="665"/>
                  </a:lnTo>
                  <a:lnTo>
                    <a:pt x="388" y="662"/>
                  </a:lnTo>
                  <a:lnTo>
                    <a:pt x="386" y="657"/>
                  </a:lnTo>
                  <a:lnTo>
                    <a:pt x="384" y="652"/>
                  </a:lnTo>
                  <a:lnTo>
                    <a:pt x="384" y="648"/>
                  </a:lnTo>
                  <a:lnTo>
                    <a:pt x="384" y="622"/>
                  </a:lnTo>
                  <a:lnTo>
                    <a:pt x="384" y="622"/>
                  </a:lnTo>
                  <a:lnTo>
                    <a:pt x="362" y="634"/>
                  </a:lnTo>
                  <a:lnTo>
                    <a:pt x="340" y="644"/>
                  </a:lnTo>
                  <a:lnTo>
                    <a:pt x="317" y="655"/>
                  </a:lnTo>
                  <a:lnTo>
                    <a:pt x="294" y="664"/>
                  </a:lnTo>
                  <a:lnTo>
                    <a:pt x="271" y="671"/>
                  </a:lnTo>
                  <a:lnTo>
                    <a:pt x="247" y="677"/>
                  </a:lnTo>
                  <a:lnTo>
                    <a:pt x="223" y="680"/>
                  </a:lnTo>
                  <a:lnTo>
                    <a:pt x="198" y="681"/>
                  </a:lnTo>
                  <a:lnTo>
                    <a:pt x="198" y="681"/>
                  </a:lnTo>
                  <a:lnTo>
                    <a:pt x="178" y="680"/>
                  </a:lnTo>
                  <a:lnTo>
                    <a:pt x="160" y="679"/>
                  </a:lnTo>
                  <a:lnTo>
                    <a:pt x="142" y="675"/>
                  </a:lnTo>
                  <a:lnTo>
                    <a:pt x="123" y="671"/>
                  </a:lnTo>
                  <a:lnTo>
                    <a:pt x="107" y="665"/>
                  </a:lnTo>
                  <a:lnTo>
                    <a:pt x="90" y="658"/>
                  </a:lnTo>
                  <a:lnTo>
                    <a:pt x="75" y="650"/>
                  </a:lnTo>
                  <a:lnTo>
                    <a:pt x="61" y="640"/>
                  </a:lnTo>
                  <a:lnTo>
                    <a:pt x="48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8" y="579"/>
                  </a:lnTo>
                  <a:lnTo>
                    <a:pt x="11" y="560"/>
                  </a:lnTo>
                  <a:lnTo>
                    <a:pt x="5" y="537"/>
                  </a:lnTo>
                  <a:lnTo>
                    <a:pt x="2" y="513"/>
                  </a:lnTo>
                  <a:lnTo>
                    <a:pt x="0" y="48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5" y="424"/>
                  </a:lnTo>
                  <a:lnTo>
                    <a:pt x="10" y="404"/>
                  </a:lnTo>
                  <a:lnTo>
                    <a:pt x="17" y="385"/>
                  </a:lnTo>
                  <a:lnTo>
                    <a:pt x="26" y="367"/>
                  </a:lnTo>
                  <a:lnTo>
                    <a:pt x="30" y="359"/>
                  </a:lnTo>
                  <a:lnTo>
                    <a:pt x="36" y="351"/>
                  </a:lnTo>
                  <a:lnTo>
                    <a:pt x="43" y="344"/>
                  </a:lnTo>
                  <a:lnTo>
                    <a:pt x="50" y="337"/>
                  </a:lnTo>
                  <a:lnTo>
                    <a:pt x="58" y="330"/>
                  </a:lnTo>
                  <a:lnTo>
                    <a:pt x="66" y="323"/>
                  </a:lnTo>
                  <a:lnTo>
                    <a:pt x="84" y="312"/>
                  </a:lnTo>
                  <a:lnTo>
                    <a:pt x="105" y="303"/>
                  </a:lnTo>
                  <a:lnTo>
                    <a:pt x="129" y="293"/>
                  </a:lnTo>
                  <a:lnTo>
                    <a:pt x="155" y="287"/>
                  </a:lnTo>
                  <a:lnTo>
                    <a:pt x="185" y="282"/>
                  </a:lnTo>
                  <a:lnTo>
                    <a:pt x="217" y="277"/>
                  </a:lnTo>
                  <a:lnTo>
                    <a:pt x="253" y="275"/>
                  </a:lnTo>
                  <a:lnTo>
                    <a:pt x="292" y="275"/>
                  </a:lnTo>
                  <a:lnTo>
                    <a:pt x="381" y="275"/>
                  </a:lnTo>
                  <a:lnTo>
                    <a:pt x="381" y="227"/>
                  </a:lnTo>
                  <a:lnTo>
                    <a:pt x="381" y="227"/>
                  </a:lnTo>
                  <a:lnTo>
                    <a:pt x="381" y="209"/>
                  </a:lnTo>
                  <a:lnTo>
                    <a:pt x="379" y="191"/>
                  </a:lnTo>
                  <a:lnTo>
                    <a:pt x="378" y="176"/>
                  </a:lnTo>
                  <a:lnTo>
                    <a:pt x="374" y="163"/>
                  </a:lnTo>
                  <a:lnTo>
                    <a:pt x="370" y="150"/>
                  </a:lnTo>
                  <a:lnTo>
                    <a:pt x="365" y="139"/>
                  </a:lnTo>
                  <a:lnTo>
                    <a:pt x="360" y="129"/>
                  </a:lnTo>
                  <a:lnTo>
                    <a:pt x="351" y="120"/>
                  </a:lnTo>
                  <a:lnTo>
                    <a:pt x="343" y="113"/>
                  </a:lnTo>
                  <a:lnTo>
                    <a:pt x="334" y="107"/>
                  </a:lnTo>
                  <a:lnTo>
                    <a:pt x="324" y="102"/>
                  </a:lnTo>
                  <a:lnTo>
                    <a:pt x="312" y="97"/>
                  </a:lnTo>
                  <a:lnTo>
                    <a:pt x="299" y="94"/>
                  </a:lnTo>
                  <a:lnTo>
                    <a:pt x="285" y="92"/>
                  </a:lnTo>
                  <a:lnTo>
                    <a:pt x="269" y="90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2"/>
                  </a:lnTo>
                  <a:lnTo>
                    <a:pt x="148" y="93"/>
                  </a:lnTo>
                  <a:lnTo>
                    <a:pt x="106" y="96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53" y="100"/>
                  </a:lnTo>
                  <a:lnTo>
                    <a:pt x="50" y="98"/>
                  </a:lnTo>
                  <a:lnTo>
                    <a:pt x="46" y="96"/>
                  </a:lnTo>
                  <a:lnTo>
                    <a:pt x="44" y="94"/>
                  </a:lnTo>
                  <a:lnTo>
                    <a:pt x="42" y="90"/>
                  </a:lnTo>
                  <a:lnTo>
                    <a:pt x="39" y="86"/>
                  </a:lnTo>
                  <a:lnTo>
                    <a:pt x="39" y="80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3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4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4" y="9"/>
                  </a:lnTo>
                  <a:lnTo>
                    <a:pt x="146" y="4"/>
                  </a:lnTo>
                  <a:lnTo>
                    <a:pt x="195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3" y="1"/>
                  </a:lnTo>
                  <a:lnTo>
                    <a:pt x="310" y="3"/>
                  </a:lnTo>
                  <a:lnTo>
                    <a:pt x="337" y="9"/>
                  </a:lnTo>
                  <a:lnTo>
                    <a:pt x="360" y="15"/>
                  </a:lnTo>
                  <a:lnTo>
                    <a:pt x="381" y="24"/>
                  </a:lnTo>
                  <a:lnTo>
                    <a:pt x="401" y="34"/>
                  </a:lnTo>
                  <a:lnTo>
                    <a:pt x="418" y="46"/>
                  </a:lnTo>
                  <a:lnTo>
                    <a:pt x="433" y="59"/>
                  </a:lnTo>
                  <a:lnTo>
                    <a:pt x="446" y="76"/>
                  </a:lnTo>
                  <a:lnTo>
                    <a:pt x="457" y="93"/>
                  </a:lnTo>
                  <a:lnTo>
                    <a:pt x="466" y="111"/>
                  </a:lnTo>
                  <a:lnTo>
                    <a:pt x="474" y="131"/>
                  </a:lnTo>
                  <a:lnTo>
                    <a:pt x="480" y="152"/>
                  </a:lnTo>
                  <a:lnTo>
                    <a:pt x="485" y="176"/>
                  </a:lnTo>
                  <a:lnTo>
                    <a:pt x="487" y="201"/>
                  </a:lnTo>
                  <a:lnTo>
                    <a:pt x="488" y="227"/>
                  </a:lnTo>
                  <a:lnTo>
                    <a:pt x="488" y="648"/>
                  </a:lnTo>
                  <a:lnTo>
                    <a:pt x="488" y="648"/>
                  </a:lnTo>
                  <a:lnTo>
                    <a:pt x="487" y="652"/>
                  </a:lnTo>
                  <a:lnTo>
                    <a:pt x="486" y="657"/>
                  </a:lnTo>
                  <a:lnTo>
                    <a:pt x="483" y="662"/>
                  </a:lnTo>
                  <a:lnTo>
                    <a:pt x="480" y="665"/>
                  </a:lnTo>
                  <a:lnTo>
                    <a:pt x="477" y="667"/>
                  </a:lnTo>
                  <a:lnTo>
                    <a:pt x="473" y="670"/>
                  </a:lnTo>
                  <a:lnTo>
                    <a:pt x="468" y="672"/>
                  </a:lnTo>
                  <a:lnTo>
                    <a:pt x="463" y="672"/>
                  </a:lnTo>
                  <a:lnTo>
                    <a:pt x="463" y="672"/>
                  </a:lnTo>
                  <a:close/>
                  <a:moveTo>
                    <a:pt x="381" y="351"/>
                  </a:moveTo>
                  <a:lnTo>
                    <a:pt x="292" y="351"/>
                  </a:lnTo>
                  <a:lnTo>
                    <a:pt x="292" y="351"/>
                  </a:lnTo>
                  <a:lnTo>
                    <a:pt x="265" y="351"/>
                  </a:lnTo>
                  <a:lnTo>
                    <a:pt x="243" y="353"/>
                  </a:lnTo>
                  <a:lnTo>
                    <a:pt x="221" y="354"/>
                  </a:lnTo>
                  <a:lnTo>
                    <a:pt x="201" y="358"/>
                  </a:lnTo>
                  <a:lnTo>
                    <a:pt x="184" y="361"/>
                  </a:lnTo>
                  <a:lnTo>
                    <a:pt x="169" y="366"/>
                  </a:lnTo>
                  <a:lnTo>
                    <a:pt x="156" y="371"/>
                  </a:lnTo>
                  <a:lnTo>
                    <a:pt x="145" y="378"/>
                  </a:lnTo>
                  <a:lnTo>
                    <a:pt x="135" y="385"/>
                  </a:lnTo>
                  <a:lnTo>
                    <a:pt x="127" y="394"/>
                  </a:lnTo>
                  <a:lnTo>
                    <a:pt x="121" y="404"/>
                  </a:lnTo>
                  <a:lnTo>
                    <a:pt x="115" y="415"/>
                  </a:lnTo>
                  <a:lnTo>
                    <a:pt x="112" y="427"/>
                  </a:lnTo>
                  <a:lnTo>
                    <a:pt x="109" y="439"/>
                  </a:lnTo>
                  <a:lnTo>
                    <a:pt x="107" y="454"/>
                  </a:lnTo>
                  <a:lnTo>
                    <a:pt x="107" y="469"/>
                  </a:lnTo>
                  <a:lnTo>
                    <a:pt x="107" y="484"/>
                  </a:lnTo>
                  <a:lnTo>
                    <a:pt x="107" y="484"/>
                  </a:lnTo>
                  <a:lnTo>
                    <a:pt x="107" y="500"/>
                  </a:lnTo>
                  <a:lnTo>
                    <a:pt x="109" y="514"/>
                  </a:lnTo>
                  <a:lnTo>
                    <a:pt x="112" y="526"/>
                  </a:lnTo>
                  <a:lnTo>
                    <a:pt x="115" y="538"/>
                  </a:lnTo>
                  <a:lnTo>
                    <a:pt x="119" y="548"/>
                  </a:lnTo>
                  <a:lnTo>
                    <a:pt x="124" y="557"/>
                  </a:lnTo>
                  <a:lnTo>
                    <a:pt x="130" y="564"/>
                  </a:lnTo>
                  <a:lnTo>
                    <a:pt x="137" y="571"/>
                  </a:lnTo>
                  <a:lnTo>
                    <a:pt x="144" y="577"/>
                  </a:lnTo>
                  <a:lnTo>
                    <a:pt x="152" y="581"/>
                  </a:lnTo>
                  <a:lnTo>
                    <a:pt x="161" y="586"/>
                  </a:lnTo>
                  <a:lnTo>
                    <a:pt x="171" y="588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8" y="594"/>
                  </a:lnTo>
                  <a:lnTo>
                    <a:pt x="218" y="594"/>
                  </a:lnTo>
                  <a:lnTo>
                    <a:pt x="239" y="593"/>
                  </a:lnTo>
                  <a:lnTo>
                    <a:pt x="259" y="591"/>
                  </a:lnTo>
                  <a:lnTo>
                    <a:pt x="279" y="587"/>
                  </a:lnTo>
                  <a:lnTo>
                    <a:pt x="299" y="581"/>
                  </a:lnTo>
                  <a:lnTo>
                    <a:pt x="319" y="574"/>
                  </a:lnTo>
                  <a:lnTo>
                    <a:pt x="339" y="566"/>
                  </a:lnTo>
                  <a:lnTo>
                    <a:pt x="360" y="556"/>
                  </a:lnTo>
                  <a:lnTo>
                    <a:pt x="381" y="546"/>
                  </a:lnTo>
                  <a:lnTo>
                    <a:pt x="381" y="35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4" name="Freeform 185"/>
            <p:cNvSpPr>
              <a:spLocks/>
            </p:cNvSpPr>
            <p:nvPr/>
          </p:nvSpPr>
          <p:spPr bwMode="auto">
            <a:xfrm>
              <a:off x="5139180" y="4488174"/>
              <a:ext cx="80153" cy="163275"/>
            </a:xfrm>
            <a:custGeom>
              <a:avLst/>
              <a:gdLst>
                <a:gd name="T0" fmla="*/ 383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4 w 404"/>
                <a:gd name="T7" fmla="*/ 824 h 825"/>
                <a:gd name="T8" fmla="*/ 247 w 404"/>
                <a:gd name="T9" fmla="*/ 821 h 825"/>
                <a:gd name="T10" fmla="*/ 216 w 404"/>
                <a:gd name="T11" fmla="*/ 814 h 825"/>
                <a:gd name="T12" fmla="*/ 191 w 404"/>
                <a:gd name="T13" fmla="*/ 802 h 825"/>
                <a:gd name="T14" fmla="*/ 170 w 404"/>
                <a:gd name="T15" fmla="*/ 784 h 825"/>
                <a:gd name="T16" fmla="*/ 156 w 404"/>
                <a:gd name="T17" fmla="*/ 759 h 825"/>
                <a:gd name="T18" fmla="*/ 145 w 404"/>
                <a:gd name="T19" fmla="*/ 727 h 825"/>
                <a:gd name="T20" fmla="*/ 141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0 w 404"/>
                <a:gd name="T61" fmla="*/ 6 h 825"/>
                <a:gd name="T62" fmla="*/ 244 w 404"/>
                <a:gd name="T63" fmla="*/ 12 h 825"/>
                <a:gd name="T64" fmla="*/ 246 w 404"/>
                <a:gd name="T65" fmla="*/ 20 h 825"/>
                <a:gd name="T66" fmla="*/ 376 w 404"/>
                <a:gd name="T67" fmla="*/ 152 h 825"/>
                <a:gd name="T68" fmla="*/ 382 w 404"/>
                <a:gd name="T69" fmla="*/ 153 h 825"/>
                <a:gd name="T70" fmla="*/ 390 w 404"/>
                <a:gd name="T71" fmla="*/ 156 h 825"/>
                <a:gd name="T72" fmla="*/ 396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6 w 404"/>
                <a:gd name="T81" fmla="*/ 231 h 825"/>
                <a:gd name="T82" fmla="*/ 390 w 404"/>
                <a:gd name="T83" fmla="*/ 238 h 825"/>
                <a:gd name="T84" fmla="*/ 382 w 404"/>
                <a:gd name="T85" fmla="*/ 241 h 825"/>
                <a:gd name="T86" fmla="*/ 246 w 404"/>
                <a:gd name="T87" fmla="*/ 241 h 825"/>
                <a:gd name="T88" fmla="*/ 246 w 404"/>
                <a:gd name="T89" fmla="*/ 662 h 825"/>
                <a:gd name="T90" fmla="*/ 250 w 404"/>
                <a:gd name="T91" fmla="*/ 702 h 825"/>
                <a:gd name="T92" fmla="*/ 254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0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3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3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3" y="818"/>
                  </a:moveTo>
                  <a:lnTo>
                    <a:pt x="383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4" y="824"/>
                  </a:lnTo>
                  <a:lnTo>
                    <a:pt x="265" y="823"/>
                  </a:lnTo>
                  <a:lnTo>
                    <a:pt x="247" y="821"/>
                  </a:lnTo>
                  <a:lnTo>
                    <a:pt x="231" y="818"/>
                  </a:lnTo>
                  <a:lnTo>
                    <a:pt x="216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0" y="784"/>
                  </a:lnTo>
                  <a:lnTo>
                    <a:pt x="162" y="772"/>
                  </a:lnTo>
                  <a:lnTo>
                    <a:pt x="156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1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3" y="226"/>
                  </a:lnTo>
                  <a:lnTo>
                    <a:pt x="9" y="224"/>
                  </a:lnTo>
                  <a:lnTo>
                    <a:pt x="6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6" y="158"/>
                  </a:lnTo>
                  <a:lnTo>
                    <a:pt x="9" y="155"/>
                  </a:lnTo>
                  <a:lnTo>
                    <a:pt x="13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8" y="4"/>
                  </a:lnTo>
                  <a:lnTo>
                    <a:pt x="240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6" y="20"/>
                  </a:lnTo>
                  <a:lnTo>
                    <a:pt x="246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2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6" y="163"/>
                  </a:lnTo>
                  <a:lnTo>
                    <a:pt x="399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9" y="226"/>
                  </a:lnTo>
                  <a:lnTo>
                    <a:pt x="396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2" y="241"/>
                  </a:lnTo>
                  <a:lnTo>
                    <a:pt x="376" y="241"/>
                  </a:lnTo>
                  <a:lnTo>
                    <a:pt x="246" y="241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85"/>
                  </a:lnTo>
                  <a:lnTo>
                    <a:pt x="250" y="702"/>
                  </a:lnTo>
                  <a:lnTo>
                    <a:pt x="251" y="709"/>
                  </a:lnTo>
                  <a:lnTo>
                    <a:pt x="254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5" y="735"/>
                  </a:lnTo>
                  <a:lnTo>
                    <a:pt x="281" y="737"/>
                  </a:lnTo>
                  <a:lnTo>
                    <a:pt x="294" y="738"/>
                  </a:lnTo>
                  <a:lnTo>
                    <a:pt x="310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3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6" y="814"/>
                  </a:lnTo>
                  <a:lnTo>
                    <a:pt x="392" y="816"/>
                  </a:lnTo>
                  <a:lnTo>
                    <a:pt x="383" y="818"/>
                  </a:lnTo>
                  <a:lnTo>
                    <a:pt x="383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5" name="Freeform 186"/>
            <p:cNvSpPr>
              <a:spLocks noEditPoints="1"/>
            </p:cNvSpPr>
            <p:nvPr/>
          </p:nvSpPr>
          <p:spPr bwMode="auto">
            <a:xfrm>
              <a:off x="5237145" y="451667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0 h 681"/>
                <a:gd name="T4" fmla="*/ 123 w 534"/>
                <a:gd name="T5" fmla="*/ 500 h 681"/>
                <a:gd name="T6" fmla="*/ 149 w 534"/>
                <a:gd name="T7" fmla="*/ 544 h 681"/>
                <a:gd name="T8" fmla="*/ 186 w 534"/>
                <a:gd name="T9" fmla="*/ 571 h 681"/>
                <a:gd name="T10" fmla="*/ 235 w 534"/>
                <a:gd name="T11" fmla="*/ 585 h 681"/>
                <a:gd name="T12" fmla="*/ 274 w 534"/>
                <a:gd name="T13" fmla="*/ 587 h 681"/>
                <a:gd name="T14" fmla="*/ 443 w 534"/>
                <a:gd name="T15" fmla="*/ 580 h 681"/>
                <a:gd name="T16" fmla="*/ 495 w 534"/>
                <a:gd name="T17" fmla="*/ 574 h 681"/>
                <a:gd name="T18" fmla="*/ 509 w 534"/>
                <a:gd name="T19" fmla="*/ 578 h 681"/>
                <a:gd name="T20" fmla="*/ 514 w 534"/>
                <a:gd name="T21" fmla="*/ 587 h 681"/>
                <a:gd name="T22" fmla="*/ 515 w 534"/>
                <a:gd name="T23" fmla="*/ 632 h 681"/>
                <a:gd name="T24" fmla="*/ 510 w 534"/>
                <a:gd name="T25" fmla="*/ 650 h 681"/>
                <a:gd name="T26" fmla="*/ 497 w 534"/>
                <a:gd name="T27" fmla="*/ 658 h 681"/>
                <a:gd name="T28" fmla="*/ 439 w 534"/>
                <a:gd name="T29" fmla="*/ 669 h 681"/>
                <a:gd name="T30" fmla="*/ 333 w 534"/>
                <a:gd name="T31" fmla="*/ 679 h 681"/>
                <a:gd name="T32" fmla="*/ 274 w 534"/>
                <a:gd name="T33" fmla="*/ 681 h 681"/>
                <a:gd name="T34" fmla="*/ 197 w 534"/>
                <a:gd name="T35" fmla="*/ 673 h 681"/>
                <a:gd name="T36" fmla="*/ 127 w 534"/>
                <a:gd name="T37" fmla="*/ 648 h 681"/>
                <a:gd name="T38" fmla="*/ 95 w 534"/>
                <a:gd name="T39" fmla="*/ 628 h 681"/>
                <a:gd name="T40" fmla="*/ 66 w 534"/>
                <a:gd name="T41" fmla="*/ 602 h 681"/>
                <a:gd name="T42" fmla="*/ 44 w 534"/>
                <a:gd name="T43" fmla="*/ 570 h 681"/>
                <a:gd name="T44" fmla="*/ 24 w 534"/>
                <a:gd name="T45" fmla="*/ 531 h 681"/>
                <a:gd name="T46" fmla="*/ 10 w 534"/>
                <a:gd name="T47" fmla="*/ 485 h 681"/>
                <a:gd name="T48" fmla="*/ 2 w 534"/>
                <a:gd name="T49" fmla="*/ 431 h 681"/>
                <a:gd name="T50" fmla="*/ 0 w 534"/>
                <a:gd name="T51" fmla="*/ 282 h 681"/>
                <a:gd name="T52" fmla="*/ 5 w 534"/>
                <a:gd name="T53" fmla="*/ 220 h 681"/>
                <a:gd name="T54" fmla="*/ 27 w 534"/>
                <a:gd name="T55" fmla="*/ 140 h 681"/>
                <a:gd name="T56" fmla="*/ 54 w 534"/>
                <a:gd name="T57" fmla="*/ 96 h 681"/>
                <a:gd name="T58" fmla="*/ 78 w 534"/>
                <a:gd name="T59" fmla="*/ 68 h 681"/>
                <a:gd name="T60" fmla="*/ 108 w 534"/>
                <a:gd name="T61" fmla="*/ 43 h 681"/>
                <a:gd name="T62" fmla="*/ 141 w 534"/>
                <a:gd name="T63" fmla="*/ 25 h 681"/>
                <a:gd name="T64" fmla="*/ 180 w 534"/>
                <a:gd name="T65" fmla="*/ 11 h 681"/>
                <a:gd name="T66" fmla="*/ 237 w 534"/>
                <a:gd name="T67" fmla="*/ 1 h 681"/>
                <a:gd name="T68" fmla="*/ 300 w 534"/>
                <a:gd name="T69" fmla="*/ 1 h 681"/>
                <a:gd name="T70" fmla="*/ 359 w 534"/>
                <a:gd name="T71" fmla="*/ 11 h 681"/>
                <a:gd name="T72" fmla="*/ 397 w 534"/>
                <a:gd name="T73" fmla="*/ 25 h 681"/>
                <a:gd name="T74" fmla="*/ 430 w 534"/>
                <a:gd name="T75" fmla="*/ 43 h 681"/>
                <a:gd name="T76" fmla="*/ 459 w 534"/>
                <a:gd name="T77" fmla="*/ 68 h 681"/>
                <a:gd name="T78" fmla="*/ 483 w 534"/>
                <a:gd name="T79" fmla="*/ 96 h 681"/>
                <a:gd name="T80" fmla="*/ 508 w 534"/>
                <a:gd name="T81" fmla="*/ 141 h 681"/>
                <a:gd name="T82" fmla="*/ 530 w 534"/>
                <a:gd name="T83" fmla="*/ 221 h 681"/>
                <a:gd name="T84" fmla="*/ 534 w 534"/>
                <a:gd name="T85" fmla="*/ 347 h 681"/>
                <a:gd name="T86" fmla="*/ 532 w 534"/>
                <a:gd name="T87" fmla="*/ 358 h 681"/>
                <a:gd name="T88" fmla="*/ 524 w 534"/>
                <a:gd name="T89" fmla="*/ 369 h 681"/>
                <a:gd name="T90" fmla="*/ 512 w 534"/>
                <a:gd name="T91" fmla="*/ 374 h 681"/>
                <a:gd name="T92" fmla="*/ 427 w 534"/>
                <a:gd name="T93" fmla="*/ 282 h 681"/>
                <a:gd name="T94" fmla="*/ 421 w 534"/>
                <a:gd name="T95" fmla="*/ 214 h 681"/>
                <a:gd name="T96" fmla="*/ 405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50 w 534"/>
                <a:gd name="T105" fmla="*/ 94 h 681"/>
                <a:gd name="T106" fmla="*/ 200 w 534"/>
                <a:gd name="T107" fmla="*/ 104 h 681"/>
                <a:gd name="T108" fmla="*/ 159 w 534"/>
                <a:gd name="T109" fmla="*/ 127 h 681"/>
                <a:gd name="T110" fmla="*/ 131 w 534"/>
                <a:gd name="T111" fmla="*/ 165 h 681"/>
                <a:gd name="T112" fmla="*/ 112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2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8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49" y="544"/>
                  </a:lnTo>
                  <a:lnTo>
                    <a:pt x="161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2" y="577"/>
                  </a:lnTo>
                  <a:lnTo>
                    <a:pt x="218" y="581"/>
                  </a:lnTo>
                  <a:lnTo>
                    <a:pt x="235" y="585"/>
                  </a:lnTo>
                  <a:lnTo>
                    <a:pt x="255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30" y="587"/>
                  </a:lnTo>
                  <a:lnTo>
                    <a:pt x="388" y="584"/>
                  </a:lnTo>
                  <a:lnTo>
                    <a:pt x="443" y="580"/>
                  </a:lnTo>
                  <a:lnTo>
                    <a:pt x="490" y="574"/>
                  </a:lnTo>
                  <a:lnTo>
                    <a:pt x="490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6"/>
                  </a:lnTo>
                  <a:lnTo>
                    <a:pt x="509" y="578"/>
                  </a:lnTo>
                  <a:lnTo>
                    <a:pt x="512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5" y="592"/>
                  </a:lnTo>
                  <a:lnTo>
                    <a:pt x="515" y="632"/>
                  </a:lnTo>
                  <a:lnTo>
                    <a:pt x="515" y="632"/>
                  </a:lnTo>
                  <a:lnTo>
                    <a:pt x="514" y="642"/>
                  </a:lnTo>
                  <a:lnTo>
                    <a:pt x="513" y="647"/>
                  </a:lnTo>
                  <a:lnTo>
                    <a:pt x="510" y="650"/>
                  </a:lnTo>
                  <a:lnTo>
                    <a:pt x="507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1" y="661"/>
                  </a:lnTo>
                  <a:lnTo>
                    <a:pt x="491" y="661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8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4" y="570"/>
                  </a:lnTo>
                  <a:lnTo>
                    <a:pt x="35" y="557"/>
                  </a:lnTo>
                  <a:lnTo>
                    <a:pt x="30" y="545"/>
                  </a:lnTo>
                  <a:lnTo>
                    <a:pt x="24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7" y="468"/>
                  </a:lnTo>
                  <a:lnTo>
                    <a:pt x="3" y="449"/>
                  </a:lnTo>
                  <a:lnTo>
                    <a:pt x="2" y="431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5" y="220"/>
                  </a:lnTo>
                  <a:lnTo>
                    <a:pt x="10" y="193"/>
                  </a:lnTo>
                  <a:lnTo>
                    <a:pt x="18" y="165"/>
                  </a:lnTo>
                  <a:lnTo>
                    <a:pt x="27" y="140"/>
                  </a:lnTo>
                  <a:lnTo>
                    <a:pt x="40" y="117"/>
                  </a:lnTo>
                  <a:lnTo>
                    <a:pt x="46" y="107"/>
                  </a:lnTo>
                  <a:lnTo>
                    <a:pt x="54" y="96"/>
                  </a:lnTo>
                  <a:lnTo>
                    <a:pt x="62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30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80" y="11"/>
                  </a:lnTo>
                  <a:lnTo>
                    <a:pt x="194" y="8"/>
                  </a:lnTo>
                  <a:lnTo>
                    <a:pt x="208" y="4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5" y="8"/>
                  </a:lnTo>
                  <a:lnTo>
                    <a:pt x="359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7" y="25"/>
                  </a:lnTo>
                  <a:lnTo>
                    <a:pt x="408" y="31"/>
                  </a:lnTo>
                  <a:lnTo>
                    <a:pt x="420" y="37"/>
                  </a:lnTo>
                  <a:lnTo>
                    <a:pt x="430" y="43"/>
                  </a:lnTo>
                  <a:lnTo>
                    <a:pt x="440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7"/>
                  </a:lnTo>
                  <a:lnTo>
                    <a:pt x="534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1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2" y="374"/>
                  </a:lnTo>
                  <a:lnTo>
                    <a:pt x="512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2" y="178"/>
                  </a:lnTo>
                  <a:lnTo>
                    <a:pt x="405" y="163"/>
                  </a:lnTo>
                  <a:lnTo>
                    <a:pt x="397" y="149"/>
                  </a:lnTo>
                  <a:lnTo>
                    <a:pt x="388" y="136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50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200" y="104"/>
                  </a:lnTo>
                  <a:lnTo>
                    <a:pt x="185" y="110"/>
                  </a:lnTo>
                  <a:lnTo>
                    <a:pt x="172" y="118"/>
                  </a:lnTo>
                  <a:lnTo>
                    <a:pt x="159" y="127"/>
                  </a:lnTo>
                  <a:lnTo>
                    <a:pt x="149" y="139"/>
                  </a:lnTo>
                  <a:lnTo>
                    <a:pt x="139" y="151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8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7" y="293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6" name="Freeform 187"/>
            <p:cNvSpPr>
              <a:spLocks noEditPoints="1"/>
            </p:cNvSpPr>
            <p:nvPr/>
          </p:nvSpPr>
          <p:spPr bwMode="auto">
            <a:xfrm>
              <a:off x="5368359" y="4518454"/>
              <a:ext cx="111621" cy="179306"/>
            </a:xfrm>
            <a:custGeom>
              <a:avLst/>
              <a:gdLst>
                <a:gd name="T0" fmla="*/ 523 w 566"/>
                <a:gd name="T1" fmla="*/ 121 h 906"/>
                <a:gd name="T2" fmla="*/ 542 w 566"/>
                <a:gd name="T3" fmla="*/ 224 h 906"/>
                <a:gd name="T4" fmla="*/ 517 w 566"/>
                <a:gd name="T5" fmla="*/ 330 h 906"/>
                <a:gd name="T6" fmla="*/ 418 w 566"/>
                <a:gd name="T7" fmla="*/ 409 h 906"/>
                <a:gd name="T8" fmla="*/ 274 w 566"/>
                <a:gd name="T9" fmla="*/ 430 h 906"/>
                <a:gd name="T10" fmla="*/ 162 w 566"/>
                <a:gd name="T11" fmla="*/ 416 h 906"/>
                <a:gd name="T12" fmla="*/ 116 w 566"/>
                <a:gd name="T13" fmla="*/ 419 h 906"/>
                <a:gd name="T14" fmla="*/ 104 w 566"/>
                <a:gd name="T15" fmla="*/ 447 h 906"/>
                <a:gd name="T16" fmla="*/ 124 w 566"/>
                <a:gd name="T17" fmla="*/ 479 h 906"/>
                <a:gd name="T18" fmla="*/ 407 w 566"/>
                <a:gd name="T19" fmla="*/ 556 h 906"/>
                <a:gd name="T20" fmla="*/ 510 w 566"/>
                <a:gd name="T21" fmla="*/ 611 h 906"/>
                <a:gd name="T22" fmla="*/ 553 w 566"/>
                <a:gd name="T23" fmla="*/ 709 h 906"/>
                <a:gd name="T24" fmla="*/ 538 w 566"/>
                <a:gd name="T25" fmla="*/ 797 h 906"/>
                <a:gd name="T26" fmla="*/ 452 w 566"/>
                <a:gd name="T27" fmla="*/ 877 h 906"/>
                <a:gd name="T28" fmla="*/ 277 w 566"/>
                <a:gd name="T29" fmla="*/ 906 h 906"/>
                <a:gd name="T30" fmla="*/ 128 w 566"/>
                <a:gd name="T31" fmla="*/ 885 h 906"/>
                <a:gd name="T32" fmla="*/ 26 w 566"/>
                <a:gd name="T33" fmla="*/ 811 h 906"/>
                <a:gd name="T34" fmla="*/ 0 w 566"/>
                <a:gd name="T35" fmla="*/ 703 h 906"/>
                <a:gd name="T36" fmla="*/ 9 w 566"/>
                <a:gd name="T37" fmla="*/ 643 h 906"/>
                <a:gd name="T38" fmla="*/ 75 w 566"/>
                <a:gd name="T39" fmla="*/ 549 h 906"/>
                <a:gd name="T40" fmla="*/ 33 w 566"/>
                <a:gd name="T41" fmla="*/ 518 h 906"/>
                <a:gd name="T42" fmla="*/ 12 w 566"/>
                <a:gd name="T43" fmla="*/ 451 h 906"/>
                <a:gd name="T44" fmla="*/ 31 w 566"/>
                <a:gd name="T45" fmla="*/ 391 h 906"/>
                <a:gd name="T46" fmla="*/ 36 w 566"/>
                <a:gd name="T47" fmla="*/ 336 h 906"/>
                <a:gd name="T48" fmla="*/ 6 w 566"/>
                <a:gd name="T49" fmla="*/ 224 h 906"/>
                <a:gd name="T50" fmla="*/ 18 w 566"/>
                <a:gd name="T51" fmla="*/ 135 h 906"/>
                <a:gd name="T52" fmla="*/ 97 w 566"/>
                <a:gd name="T53" fmla="*/ 40 h 906"/>
                <a:gd name="T54" fmla="*/ 236 w 566"/>
                <a:gd name="T55" fmla="*/ 1 h 906"/>
                <a:gd name="T56" fmla="*/ 554 w 566"/>
                <a:gd name="T57" fmla="*/ 4 h 906"/>
                <a:gd name="T58" fmla="*/ 566 w 566"/>
                <a:gd name="T59" fmla="*/ 58 h 906"/>
                <a:gd name="T60" fmla="*/ 557 w 566"/>
                <a:gd name="T61" fmla="*/ 77 h 906"/>
                <a:gd name="T62" fmla="*/ 446 w 566"/>
                <a:gd name="T63" fmla="*/ 701 h 906"/>
                <a:gd name="T64" fmla="*/ 422 w 566"/>
                <a:gd name="T65" fmla="*/ 659 h 906"/>
                <a:gd name="T66" fmla="*/ 299 w 566"/>
                <a:gd name="T67" fmla="*/ 615 h 906"/>
                <a:gd name="T68" fmla="*/ 120 w 566"/>
                <a:gd name="T69" fmla="*/ 628 h 906"/>
                <a:gd name="T70" fmla="*/ 104 w 566"/>
                <a:gd name="T71" fmla="*/ 713 h 906"/>
                <a:gd name="T72" fmla="*/ 124 w 566"/>
                <a:gd name="T73" fmla="*/ 778 h 906"/>
                <a:gd name="T74" fmla="*/ 194 w 566"/>
                <a:gd name="T75" fmla="*/ 815 h 906"/>
                <a:gd name="T76" fmla="*/ 301 w 566"/>
                <a:gd name="T77" fmla="*/ 823 h 906"/>
                <a:gd name="T78" fmla="*/ 404 w 566"/>
                <a:gd name="T79" fmla="*/ 802 h 906"/>
                <a:gd name="T80" fmla="*/ 443 w 566"/>
                <a:gd name="T81" fmla="*/ 752 h 906"/>
                <a:gd name="T82" fmla="*/ 437 w 566"/>
                <a:gd name="T83" fmla="*/ 214 h 906"/>
                <a:gd name="T84" fmla="*/ 420 w 566"/>
                <a:gd name="T85" fmla="*/ 141 h 906"/>
                <a:gd name="T86" fmla="*/ 354 w 566"/>
                <a:gd name="T87" fmla="*/ 95 h 906"/>
                <a:gd name="T88" fmla="*/ 250 w 566"/>
                <a:gd name="T89" fmla="*/ 86 h 906"/>
                <a:gd name="T90" fmla="*/ 151 w 566"/>
                <a:gd name="T91" fmla="*/ 116 h 906"/>
                <a:gd name="T92" fmla="*/ 114 w 566"/>
                <a:gd name="T93" fmla="*/ 177 h 906"/>
                <a:gd name="T94" fmla="*/ 111 w 566"/>
                <a:gd name="T95" fmla="*/ 234 h 906"/>
                <a:gd name="T96" fmla="*/ 133 w 566"/>
                <a:gd name="T97" fmla="*/ 296 h 906"/>
                <a:gd name="T98" fmla="*/ 207 w 566"/>
                <a:gd name="T99" fmla="*/ 339 h 906"/>
                <a:gd name="T100" fmla="*/ 319 w 566"/>
                <a:gd name="T101" fmla="*/ 344 h 906"/>
                <a:gd name="T102" fmla="*/ 405 w 566"/>
                <a:gd name="T103" fmla="*/ 312 h 906"/>
                <a:gd name="T104" fmla="*/ 436 w 566"/>
                <a:gd name="T105" fmla="*/ 2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906">
                  <a:moveTo>
                    <a:pt x="545" y="81"/>
                  </a:moveTo>
                  <a:lnTo>
                    <a:pt x="501" y="89"/>
                  </a:lnTo>
                  <a:lnTo>
                    <a:pt x="501" y="89"/>
                  </a:lnTo>
                  <a:lnTo>
                    <a:pt x="509" y="99"/>
                  </a:lnTo>
                  <a:lnTo>
                    <a:pt x="516" y="110"/>
                  </a:lnTo>
                  <a:lnTo>
                    <a:pt x="523" y="121"/>
                  </a:lnTo>
                  <a:lnTo>
                    <a:pt x="530" y="136"/>
                  </a:lnTo>
                  <a:lnTo>
                    <a:pt x="534" y="152"/>
                  </a:lnTo>
                  <a:lnTo>
                    <a:pt x="539" y="170"/>
                  </a:lnTo>
                  <a:lnTo>
                    <a:pt x="541" y="190"/>
                  </a:lnTo>
                  <a:lnTo>
                    <a:pt x="542" y="214"/>
                  </a:lnTo>
                  <a:lnTo>
                    <a:pt x="542" y="224"/>
                  </a:lnTo>
                  <a:lnTo>
                    <a:pt x="542" y="224"/>
                  </a:lnTo>
                  <a:lnTo>
                    <a:pt x="541" y="248"/>
                  </a:lnTo>
                  <a:lnTo>
                    <a:pt x="538" y="271"/>
                  </a:lnTo>
                  <a:lnTo>
                    <a:pt x="533" y="292"/>
                  </a:lnTo>
                  <a:lnTo>
                    <a:pt x="526" y="312"/>
                  </a:lnTo>
                  <a:lnTo>
                    <a:pt x="517" y="330"/>
                  </a:lnTo>
                  <a:lnTo>
                    <a:pt x="506" y="347"/>
                  </a:lnTo>
                  <a:lnTo>
                    <a:pt x="493" y="362"/>
                  </a:lnTo>
                  <a:lnTo>
                    <a:pt x="478" y="376"/>
                  </a:lnTo>
                  <a:lnTo>
                    <a:pt x="460" y="389"/>
                  </a:lnTo>
                  <a:lnTo>
                    <a:pt x="440" y="400"/>
                  </a:lnTo>
                  <a:lnTo>
                    <a:pt x="418" y="409"/>
                  </a:lnTo>
                  <a:lnTo>
                    <a:pt x="394" y="416"/>
                  </a:lnTo>
                  <a:lnTo>
                    <a:pt x="368" y="422"/>
                  </a:lnTo>
                  <a:lnTo>
                    <a:pt x="339" y="427"/>
                  </a:lnTo>
                  <a:lnTo>
                    <a:pt x="307" y="429"/>
                  </a:lnTo>
                  <a:lnTo>
                    <a:pt x="274" y="430"/>
                  </a:lnTo>
                  <a:lnTo>
                    <a:pt x="274" y="430"/>
                  </a:lnTo>
                  <a:lnTo>
                    <a:pt x="251" y="430"/>
                  </a:lnTo>
                  <a:lnTo>
                    <a:pt x="230" y="428"/>
                  </a:lnTo>
                  <a:lnTo>
                    <a:pt x="211" y="427"/>
                  </a:lnTo>
                  <a:lnTo>
                    <a:pt x="192" y="423"/>
                  </a:lnTo>
                  <a:lnTo>
                    <a:pt x="176" y="420"/>
                  </a:lnTo>
                  <a:lnTo>
                    <a:pt x="162" y="416"/>
                  </a:lnTo>
                  <a:lnTo>
                    <a:pt x="148" y="410"/>
                  </a:lnTo>
                  <a:lnTo>
                    <a:pt x="134" y="406"/>
                  </a:lnTo>
                  <a:lnTo>
                    <a:pt x="134" y="406"/>
                  </a:lnTo>
                  <a:lnTo>
                    <a:pt x="127" y="409"/>
                  </a:lnTo>
                  <a:lnTo>
                    <a:pt x="120" y="414"/>
                  </a:lnTo>
                  <a:lnTo>
                    <a:pt x="116" y="419"/>
                  </a:lnTo>
                  <a:lnTo>
                    <a:pt x="111" y="423"/>
                  </a:lnTo>
                  <a:lnTo>
                    <a:pt x="108" y="429"/>
                  </a:lnTo>
                  <a:lnTo>
                    <a:pt x="105" y="435"/>
                  </a:lnTo>
                  <a:lnTo>
                    <a:pt x="104" y="440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54"/>
                  </a:lnTo>
                  <a:lnTo>
                    <a:pt x="105" y="461"/>
                  </a:lnTo>
                  <a:lnTo>
                    <a:pt x="108" y="467"/>
                  </a:lnTo>
                  <a:lnTo>
                    <a:pt x="112" y="471"/>
                  </a:lnTo>
                  <a:lnTo>
                    <a:pt x="117" y="476"/>
                  </a:lnTo>
                  <a:lnTo>
                    <a:pt x="124" y="479"/>
                  </a:lnTo>
                  <a:lnTo>
                    <a:pt x="132" y="483"/>
                  </a:lnTo>
                  <a:lnTo>
                    <a:pt x="141" y="485"/>
                  </a:lnTo>
                  <a:lnTo>
                    <a:pt x="321" y="531"/>
                  </a:lnTo>
                  <a:lnTo>
                    <a:pt x="321" y="531"/>
                  </a:lnTo>
                  <a:lnTo>
                    <a:pt x="365" y="542"/>
                  </a:lnTo>
                  <a:lnTo>
                    <a:pt x="407" y="556"/>
                  </a:lnTo>
                  <a:lnTo>
                    <a:pt x="428" y="563"/>
                  </a:lnTo>
                  <a:lnTo>
                    <a:pt x="446" y="571"/>
                  </a:lnTo>
                  <a:lnTo>
                    <a:pt x="464" y="579"/>
                  </a:lnTo>
                  <a:lnTo>
                    <a:pt x="482" y="588"/>
                  </a:lnTo>
                  <a:lnTo>
                    <a:pt x="496" y="600"/>
                  </a:lnTo>
                  <a:lnTo>
                    <a:pt x="510" y="611"/>
                  </a:lnTo>
                  <a:lnTo>
                    <a:pt x="523" y="624"/>
                  </a:lnTo>
                  <a:lnTo>
                    <a:pt x="533" y="638"/>
                  </a:lnTo>
                  <a:lnTo>
                    <a:pt x="541" y="653"/>
                  </a:lnTo>
                  <a:lnTo>
                    <a:pt x="548" y="670"/>
                  </a:lnTo>
                  <a:lnTo>
                    <a:pt x="552" y="688"/>
                  </a:lnTo>
                  <a:lnTo>
                    <a:pt x="553" y="709"/>
                  </a:lnTo>
                  <a:lnTo>
                    <a:pt x="553" y="718"/>
                  </a:lnTo>
                  <a:lnTo>
                    <a:pt x="553" y="718"/>
                  </a:lnTo>
                  <a:lnTo>
                    <a:pt x="552" y="740"/>
                  </a:lnTo>
                  <a:lnTo>
                    <a:pt x="549" y="759"/>
                  </a:lnTo>
                  <a:lnTo>
                    <a:pt x="545" y="779"/>
                  </a:lnTo>
                  <a:lnTo>
                    <a:pt x="538" y="797"/>
                  </a:lnTo>
                  <a:lnTo>
                    <a:pt x="529" y="813"/>
                  </a:lnTo>
                  <a:lnTo>
                    <a:pt x="518" y="828"/>
                  </a:lnTo>
                  <a:lnTo>
                    <a:pt x="504" y="843"/>
                  </a:lnTo>
                  <a:lnTo>
                    <a:pt x="490" y="856"/>
                  </a:lnTo>
                  <a:lnTo>
                    <a:pt x="471" y="867"/>
                  </a:lnTo>
                  <a:lnTo>
                    <a:pt x="452" y="877"/>
                  </a:lnTo>
                  <a:lnTo>
                    <a:pt x="429" y="885"/>
                  </a:lnTo>
                  <a:lnTo>
                    <a:pt x="404" y="892"/>
                  </a:lnTo>
                  <a:lnTo>
                    <a:pt x="376" y="898"/>
                  </a:lnTo>
                  <a:lnTo>
                    <a:pt x="346" y="903"/>
                  </a:lnTo>
                  <a:lnTo>
                    <a:pt x="313" y="905"/>
                  </a:lnTo>
                  <a:lnTo>
                    <a:pt x="277" y="906"/>
                  </a:lnTo>
                  <a:lnTo>
                    <a:pt x="277" y="906"/>
                  </a:lnTo>
                  <a:lnTo>
                    <a:pt x="243" y="905"/>
                  </a:lnTo>
                  <a:lnTo>
                    <a:pt x="211" y="903"/>
                  </a:lnTo>
                  <a:lnTo>
                    <a:pt x="181" y="898"/>
                  </a:lnTo>
                  <a:lnTo>
                    <a:pt x="153" y="892"/>
                  </a:lnTo>
                  <a:lnTo>
                    <a:pt x="128" y="885"/>
                  </a:lnTo>
                  <a:lnTo>
                    <a:pt x="105" y="876"/>
                  </a:lnTo>
                  <a:lnTo>
                    <a:pt x="86" y="866"/>
                  </a:lnTo>
                  <a:lnTo>
                    <a:pt x="67" y="854"/>
                  </a:lnTo>
                  <a:lnTo>
                    <a:pt x="51" y="841"/>
                  </a:lnTo>
                  <a:lnTo>
                    <a:pt x="38" y="827"/>
                  </a:lnTo>
                  <a:lnTo>
                    <a:pt x="26" y="811"/>
                  </a:lnTo>
                  <a:lnTo>
                    <a:pt x="16" y="794"/>
                  </a:lnTo>
                  <a:lnTo>
                    <a:pt x="9" y="775"/>
                  </a:lnTo>
                  <a:lnTo>
                    <a:pt x="4" y="756"/>
                  </a:lnTo>
                  <a:lnTo>
                    <a:pt x="1" y="735"/>
                  </a:lnTo>
                  <a:lnTo>
                    <a:pt x="0" y="71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690"/>
                  </a:lnTo>
                  <a:lnTo>
                    <a:pt x="1" y="678"/>
                  </a:lnTo>
                  <a:lnTo>
                    <a:pt x="3" y="666"/>
                  </a:lnTo>
                  <a:lnTo>
                    <a:pt x="7" y="655"/>
                  </a:lnTo>
                  <a:lnTo>
                    <a:pt x="9" y="643"/>
                  </a:lnTo>
                  <a:lnTo>
                    <a:pt x="14" y="633"/>
                  </a:lnTo>
                  <a:lnTo>
                    <a:pt x="23" y="612"/>
                  </a:lnTo>
                  <a:lnTo>
                    <a:pt x="34" y="593"/>
                  </a:lnTo>
                  <a:lnTo>
                    <a:pt x="47" y="577"/>
                  </a:lnTo>
                  <a:lnTo>
                    <a:pt x="61" y="562"/>
                  </a:lnTo>
                  <a:lnTo>
                    <a:pt x="75" y="549"/>
                  </a:lnTo>
                  <a:lnTo>
                    <a:pt x="67" y="546"/>
                  </a:lnTo>
                  <a:lnTo>
                    <a:pt x="67" y="546"/>
                  </a:lnTo>
                  <a:lnTo>
                    <a:pt x="61" y="542"/>
                  </a:lnTo>
                  <a:lnTo>
                    <a:pt x="54" y="539"/>
                  </a:lnTo>
                  <a:lnTo>
                    <a:pt x="42" y="530"/>
                  </a:lnTo>
                  <a:lnTo>
                    <a:pt x="33" y="518"/>
                  </a:lnTo>
                  <a:lnTo>
                    <a:pt x="25" y="507"/>
                  </a:lnTo>
                  <a:lnTo>
                    <a:pt x="19" y="493"/>
                  </a:lnTo>
                  <a:lnTo>
                    <a:pt x="15" y="479"/>
                  </a:lnTo>
                  <a:lnTo>
                    <a:pt x="12" y="466"/>
                  </a:lnTo>
                  <a:lnTo>
                    <a:pt x="12" y="452"/>
                  </a:lnTo>
                  <a:lnTo>
                    <a:pt x="12" y="451"/>
                  </a:lnTo>
                  <a:lnTo>
                    <a:pt x="12" y="451"/>
                  </a:lnTo>
                  <a:lnTo>
                    <a:pt x="12" y="438"/>
                  </a:lnTo>
                  <a:lnTo>
                    <a:pt x="15" y="425"/>
                  </a:lnTo>
                  <a:lnTo>
                    <a:pt x="18" y="414"/>
                  </a:lnTo>
                  <a:lnTo>
                    <a:pt x="24" y="402"/>
                  </a:lnTo>
                  <a:lnTo>
                    <a:pt x="31" y="391"/>
                  </a:lnTo>
                  <a:lnTo>
                    <a:pt x="39" y="381"/>
                  </a:lnTo>
                  <a:lnTo>
                    <a:pt x="49" y="371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48" y="350"/>
                  </a:lnTo>
                  <a:lnTo>
                    <a:pt x="36" y="336"/>
                  </a:lnTo>
                  <a:lnTo>
                    <a:pt x="27" y="320"/>
                  </a:lnTo>
                  <a:lnTo>
                    <a:pt x="19" y="304"/>
                  </a:lnTo>
                  <a:lnTo>
                    <a:pt x="14" y="285"/>
                  </a:lnTo>
                  <a:lnTo>
                    <a:pt x="9" y="266"/>
                  </a:lnTo>
                  <a:lnTo>
                    <a:pt x="7" y="245"/>
                  </a:lnTo>
                  <a:lnTo>
                    <a:pt x="6" y="224"/>
                  </a:lnTo>
                  <a:lnTo>
                    <a:pt x="6" y="214"/>
                  </a:lnTo>
                  <a:lnTo>
                    <a:pt x="6" y="214"/>
                  </a:lnTo>
                  <a:lnTo>
                    <a:pt x="7" y="194"/>
                  </a:lnTo>
                  <a:lnTo>
                    <a:pt x="9" y="174"/>
                  </a:lnTo>
                  <a:lnTo>
                    <a:pt x="12" y="155"/>
                  </a:lnTo>
                  <a:lnTo>
                    <a:pt x="18" y="135"/>
                  </a:lnTo>
                  <a:lnTo>
                    <a:pt x="26" y="117"/>
                  </a:lnTo>
                  <a:lnTo>
                    <a:pt x="35" y="99"/>
                  </a:lnTo>
                  <a:lnTo>
                    <a:pt x="48" y="82"/>
                  </a:lnTo>
                  <a:lnTo>
                    <a:pt x="62" y="66"/>
                  </a:lnTo>
                  <a:lnTo>
                    <a:pt x="79" y="53"/>
                  </a:lnTo>
                  <a:lnTo>
                    <a:pt x="97" y="40"/>
                  </a:lnTo>
                  <a:lnTo>
                    <a:pt x="109" y="33"/>
                  </a:lnTo>
                  <a:lnTo>
                    <a:pt x="120" y="29"/>
                  </a:lnTo>
                  <a:lnTo>
                    <a:pt x="144" y="18"/>
                  </a:lnTo>
                  <a:lnTo>
                    <a:pt x="172" y="10"/>
                  </a:lnTo>
                  <a:lnTo>
                    <a:pt x="203" y="4"/>
                  </a:lnTo>
                  <a:lnTo>
                    <a:pt x="236" y="1"/>
                  </a:lnTo>
                  <a:lnTo>
                    <a:pt x="274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43" y="1"/>
                  </a:lnTo>
                  <a:lnTo>
                    <a:pt x="549" y="2"/>
                  </a:lnTo>
                  <a:lnTo>
                    <a:pt x="554" y="4"/>
                  </a:lnTo>
                  <a:lnTo>
                    <a:pt x="557" y="8"/>
                  </a:lnTo>
                  <a:lnTo>
                    <a:pt x="561" y="12"/>
                  </a:lnTo>
                  <a:lnTo>
                    <a:pt x="564" y="16"/>
                  </a:lnTo>
                  <a:lnTo>
                    <a:pt x="565" y="22"/>
                  </a:lnTo>
                  <a:lnTo>
                    <a:pt x="566" y="26"/>
                  </a:lnTo>
                  <a:lnTo>
                    <a:pt x="566" y="58"/>
                  </a:lnTo>
                  <a:lnTo>
                    <a:pt x="566" y="58"/>
                  </a:lnTo>
                  <a:lnTo>
                    <a:pt x="565" y="63"/>
                  </a:lnTo>
                  <a:lnTo>
                    <a:pt x="564" y="68"/>
                  </a:lnTo>
                  <a:lnTo>
                    <a:pt x="563" y="72"/>
                  </a:lnTo>
                  <a:lnTo>
                    <a:pt x="560" y="74"/>
                  </a:lnTo>
                  <a:lnTo>
                    <a:pt x="557" y="77"/>
                  </a:lnTo>
                  <a:lnTo>
                    <a:pt x="554" y="79"/>
                  </a:lnTo>
                  <a:lnTo>
                    <a:pt x="545" y="81"/>
                  </a:lnTo>
                  <a:lnTo>
                    <a:pt x="545" y="81"/>
                  </a:lnTo>
                  <a:close/>
                  <a:moveTo>
                    <a:pt x="446" y="709"/>
                  </a:moveTo>
                  <a:lnTo>
                    <a:pt x="446" y="709"/>
                  </a:lnTo>
                  <a:lnTo>
                    <a:pt x="446" y="701"/>
                  </a:lnTo>
                  <a:lnTo>
                    <a:pt x="445" y="693"/>
                  </a:lnTo>
                  <a:lnTo>
                    <a:pt x="443" y="685"/>
                  </a:lnTo>
                  <a:lnTo>
                    <a:pt x="439" y="678"/>
                  </a:lnTo>
                  <a:lnTo>
                    <a:pt x="435" y="672"/>
                  </a:lnTo>
                  <a:lnTo>
                    <a:pt x="429" y="665"/>
                  </a:lnTo>
                  <a:lnTo>
                    <a:pt x="422" y="659"/>
                  </a:lnTo>
                  <a:lnTo>
                    <a:pt x="414" y="655"/>
                  </a:lnTo>
                  <a:lnTo>
                    <a:pt x="405" y="649"/>
                  </a:lnTo>
                  <a:lnTo>
                    <a:pt x="393" y="644"/>
                  </a:lnTo>
                  <a:lnTo>
                    <a:pt x="368" y="634"/>
                  </a:lnTo>
                  <a:lnTo>
                    <a:pt x="337" y="625"/>
                  </a:lnTo>
                  <a:lnTo>
                    <a:pt x="299" y="615"/>
                  </a:lnTo>
                  <a:lnTo>
                    <a:pt x="163" y="579"/>
                  </a:lnTo>
                  <a:lnTo>
                    <a:pt x="163" y="579"/>
                  </a:lnTo>
                  <a:lnTo>
                    <a:pt x="150" y="591"/>
                  </a:lnTo>
                  <a:lnTo>
                    <a:pt x="139" y="603"/>
                  </a:lnTo>
                  <a:lnTo>
                    <a:pt x="128" y="616"/>
                  </a:lnTo>
                  <a:lnTo>
                    <a:pt x="120" y="628"/>
                  </a:lnTo>
                  <a:lnTo>
                    <a:pt x="113" y="644"/>
                  </a:lnTo>
                  <a:lnTo>
                    <a:pt x="108" y="662"/>
                  </a:lnTo>
                  <a:lnTo>
                    <a:pt x="104" y="681"/>
                  </a:lnTo>
                  <a:lnTo>
                    <a:pt x="104" y="703"/>
                  </a:lnTo>
                  <a:lnTo>
                    <a:pt x="104" y="713"/>
                  </a:lnTo>
                  <a:lnTo>
                    <a:pt x="104" y="713"/>
                  </a:lnTo>
                  <a:lnTo>
                    <a:pt x="104" y="726"/>
                  </a:lnTo>
                  <a:lnTo>
                    <a:pt x="105" y="737"/>
                  </a:lnTo>
                  <a:lnTo>
                    <a:pt x="108" y="749"/>
                  </a:lnTo>
                  <a:lnTo>
                    <a:pt x="112" y="759"/>
                  </a:lnTo>
                  <a:lnTo>
                    <a:pt x="117" y="770"/>
                  </a:lnTo>
                  <a:lnTo>
                    <a:pt x="124" y="778"/>
                  </a:lnTo>
                  <a:lnTo>
                    <a:pt x="131" y="787"/>
                  </a:lnTo>
                  <a:lnTo>
                    <a:pt x="140" y="794"/>
                  </a:lnTo>
                  <a:lnTo>
                    <a:pt x="151" y="800"/>
                  </a:lnTo>
                  <a:lnTo>
                    <a:pt x="164" y="806"/>
                  </a:lnTo>
                  <a:lnTo>
                    <a:pt x="178" y="812"/>
                  </a:lnTo>
                  <a:lnTo>
                    <a:pt x="194" y="815"/>
                  </a:lnTo>
                  <a:lnTo>
                    <a:pt x="212" y="819"/>
                  </a:lnTo>
                  <a:lnTo>
                    <a:pt x="231" y="821"/>
                  </a:lnTo>
                  <a:lnTo>
                    <a:pt x="253" y="823"/>
                  </a:lnTo>
                  <a:lnTo>
                    <a:pt x="277" y="823"/>
                  </a:lnTo>
                  <a:lnTo>
                    <a:pt x="277" y="823"/>
                  </a:lnTo>
                  <a:lnTo>
                    <a:pt x="301" y="823"/>
                  </a:lnTo>
                  <a:lnTo>
                    <a:pt x="324" y="821"/>
                  </a:lnTo>
                  <a:lnTo>
                    <a:pt x="344" y="820"/>
                  </a:lnTo>
                  <a:lnTo>
                    <a:pt x="362" y="817"/>
                  </a:lnTo>
                  <a:lnTo>
                    <a:pt x="377" y="812"/>
                  </a:lnTo>
                  <a:lnTo>
                    <a:pt x="391" y="807"/>
                  </a:lnTo>
                  <a:lnTo>
                    <a:pt x="404" y="802"/>
                  </a:lnTo>
                  <a:lnTo>
                    <a:pt x="414" y="796"/>
                  </a:lnTo>
                  <a:lnTo>
                    <a:pt x="422" y="789"/>
                  </a:lnTo>
                  <a:lnTo>
                    <a:pt x="429" y="781"/>
                  </a:lnTo>
                  <a:lnTo>
                    <a:pt x="435" y="772"/>
                  </a:lnTo>
                  <a:lnTo>
                    <a:pt x="439" y="763"/>
                  </a:lnTo>
                  <a:lnTo>
                    <a:pt x="443" y="752"/>
                  </a:lnTo>
                  <a:lnTo>
                    <a:pt x="445" y="742"/>
                  </a:lnTo>
                  <a:lnTo>
                    <a:pt x="446" y="731"/>
                  </a:lnTo>
                  <a:lnTo>
                    <a:pt x="446" y="718"/>
                  </a:lnTo>
                  <a:lnTo>
                    <a:pt x="446" y="709"/>
                  </a:lnTo>
                  <a:close/>
                  <a:moveTo>
                    <a:pt x="437" y="214"/>
                  </a:moveTo>
                  <a:lnTo>
                    <a:pt x="437" y="214"/>
                  </a:lnTo>
                  <a:lnTo>
                    <a:pt x="437" y="201"/>
                  </a:lnTo>
                  <a:lnTo>
                    <a:pt x="436" y="188"/>
                  </a:lnTo>
                  <a:lnTo>
                    <a:pt x="433" y="175"/>
                  </a:lnTo>
                  <a:lnTo>
                    <a:pt x="430" y="163"/>
                  </a:lnTo>
                  <a:lnTo>
                    <a:pt x="425" y="151"/>
                  </a:lnTo>
                  <a:lnTo>
                    <a:pt x="420" y="141"/>
                  </a:lnTo>
                  <a:lnTo>
                    <a:pt x="413" y="132"/>
                  </a:lnTo>
                  <a:lnTo>
                    <a:pt x="405" y="123"/>
                  </a:lnTo>
                  <a:lnTo>
                    <a:pt x="394" y="113"/>
                  </a:lnTo>
                  <a:lnTo>
                    <a:pt x="383" y="107"/>
                  </a:lnTo>
                  <a:lnTo>
                    <a:pt x="369" y="100"/>
                  </a:lnTo>
                  <a:lnTo>
                    <a:pt x="354" y="95"/>
                  </a:lnTo>
                  <a:lnTo>
                    <a:pt x="337" y="90"/>
                  </a:lnTo>
                  <a:lnTo>
                    <a:pt x="319" y="87"/>
                  </a:lnTo>
                  <a:lnTo>
                    <a:pt x="297" y="86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50" y="86"/>
                  </a:lnTo>
                  <a:lnTo>
                    <a:pt x="228" y="87"/>
                  </a:lnTo>
                  <a:lnTo>
                    <a:pt x="209" y="90"/>
                  </a:lnTo>
                  <a:lnTo>
                    <a:pt x="191" y="95"/>
                  </a:lnTo>
                  <a:lnTo>
                    <a:pt x="176" y="101"/>
                  </a:lnTo>
                  <a:lnTo>
                    <a:pt x="163" y="108"/>
                  </a:lnTo>
                  <a:lnTo>
                    <a:pt x="151" y="116"/>
                  </a:lnTo>
                  <a:lnTo>
                    <a:pt x="142" y="124"/>
                  </a:lnTo>
                  <a:lnTo>
                    <a:pt x="134" y="133"/>
                  </a:lnTo>
                  <a:lnTo>
                    <a:pt x="127" y="143"/>
                  </a:lnTo>
                  <a:lnTo>
                    <a:pt x="121" y="154"/>
                  </a:lnTo>
                  <a:lnTo>
                    <a:pt x="117" y="165"/>
                  </a:lnTo>
                  <a:lnTo>
                    <a:pt x="114" y="177"/>
                  </a:lnTo>
                  <a:lnTo>
                    <a:pt x="112" y="189"/>
                  </a:lnTo>
                  <a:lnTo>
                    <a:pt x="111" y="202"/>
                  </a:lnTo>
                  <a:lnTo>
                    <a:pt x="111" y="21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1" y="234"/>
                  </a:lnTo>
                  <a:lnTo>
                    <a:pt x="112" y="244"/>
                  </a:lnTo>
                  <a:lnTo>
                    <a:pt x="114" y="255"/>
                  </a:lnTo>
                  <a:lnTo>
                    <a:pt x="117" y="265"/>
                  </a:lnTo>
                  <a:lnTo>
                    <a:pt x="120" y="275"/>
                  </a:lnTo>
                  <a:lnTo>
                    <a:pt x="126" y="285"/>
                  </a:lnTo>
                  <a:lnTo>
                    <a:pt x="133" y="296"/>
                  </a:lnTo>
                  <a:lnTo>
                    <a:pt x="140" y="305"/>
                  </a:lnTo>
                  <a:lnTo>
                    <a:pt x="150" y="314"/>
                  </a:lnTo>
                  <a:lnTo>
                    <a:pt x="162" y="322"/>
                  </a:lnTo>
                  <a:lnTo>
                    <a:pt x="174" y="329"/>
                  </a:lnTo>
                  <a:lnTo>
                    <a:pt x="190" y="335"/>
                  </a:lnTo>
                  <a:lnTo>
                    <a:pt x="207" y="339"/>
                  </a:lnTo>
                  <a:lnTo>
                    <a:pt x="227" y="344"/>
                  </a:lnTo>
                  <a:lnTo>
                    <a:pt x="249" y="346"/>
                  </a:lnTo>
                  <a:lnTo>
                    <a:pt x="274" y="346"/>
                  </a:lnTo>
                  <a:lnTo>
                    <a:pt x="274" y="346"/>
                  </a:lnTo>
                  <a:lnTo>
                    <a:pt x="297" y="346"/>
                  </a:lnTo>
                  <a:lnTo>
                    <a:pt x="319" y="344"/>
                  </a:lnTo>
                  <a:lnTo>
                    <a:pt x="337" y="342"/>
                  </a:lnTo>
                  <a:lnTo>
                    <a:pt x="354" y="337"/>
                  </a:lnTo>
                  <a:lnTo>
                    <a:pt x="369" y="332"/>
                  </a:lnTo>
                  <a:lnTo>
                    <a:pt x="383" y="327"/>
                  </a:lnTo>
                  <a:lnTo>
                    <a:pt x="394" y="320"/>
                  </a:lnTo>
                  <a:lnTo>
                    <a:pt x="405" y="312"/>
                  </a:lnTo>
                  <a:lnTo>
                    <a:pt x="413" y="304"/>
                  </a:lnTo>
                  <a:lnTo>
                    <a:pt x="420" y="295"/>
                  </a:lnTo>
                  <a:lnTo>
                    <a:pt x="425" y="284"/>
                  </a:lnTo>
                  <a:lnTo>
                    <a:pt x="430" y="273"/>
                  </a:lnTo>
                  <a:lnTo>
                    <a:pt x="433" y="261"/>
                  </a:lnTo>
                  <a:lnTo>
                    <a:pt x="436" y="250"/>
                  </a:lnTo>
                  <a:lnTo>
                    <a:pt x="437" y="237"/>
                  </a:lnTo>
                  <a:lnTo>
                    <a:pt x="437" y="224"/>
                  </a:lnTo>
                  <a:lnTo>
                    <a:pt x="437" y="2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7" name="Freeform 188"/>
            <p:cNvSpPr>
              <a:spLocks noEditPoints="1"/>
            </p:cNvSpPr>
            <p:nvPr/>
          </p:nvSpPr>
          <p:spPr bwMode="auto">
            <a:xfrm>
              <a:off x="5507291" y="4468581"/>
              <a:ext cx="21968" cy="181088"/>
            </a:xfrm>
            <a:custGeom>
              <a:avLst/>
              <a:gdLst>
                <a:gd name="T0" fmla="*/ 25 w 110"/>
                <a:gd name="T1" fmla="*/ 145 h 915"/>
                <a:gd name="T2" fmla="*/ 19 w 110"/>
                <a:gd name="T3" fmla="*/ 144 h 915"/>
                <a:gd name="T4" fmla="*/ 11 w 110"/>
                <a:gd name="T5" fmla="*/ 141 h 915"/>
                <a:gd name="T6" fmla="*/ 4 w 110"/>
                <a:gd name="T7" fmla="*/ 134 h 915"/>
                <a:gd name="T8" fmla="*/ 1 w 110"/>
                <a:gd name="T9" fmla="*/ 126 h 915"/>
                <a:gd name="T10" fmla="*/ 0 w 110"/>
                <a:gd name="T11" fmla="*/ 24 h 915"/>
                <a:gd name="T12" fmla="*/ 1 w 110"/>
                <a:gd name="T13" fmla="*/ 19 h 915"/>
                <a:gd name="T14" fmla="*/ 4 w 110"/>
                <a:gd name="T15" fmla="*/ 11 h 915"/>
                <a:gd name="T16" fmla="*/ 11 w 110"/>
                <a:gd name="T17" fmla="*/ 4 h 915"/>
                <a:gd name="T18" fmla="*/ 19 w 110"/>
                <a:gd name="T19" fmla="*/ 1 h 915"/>
                <a:gd name="T20" fmla="*/ 86 w 110"/>
                <a:gd name="T21" fmla="*/ 0 h 915"/>
                <a:gd name="T22" fmla="*/ 91 w 110"/>
                <a:gd name="T23" fmla="*/ 1 h 915"/>
                <a:gd name="T24" fmla="*/ 100 w 110"/>
                <a:gd name="T25" fmla="*/ 4 h 915"/>
                <a:gd name="T26" fmla="*/ 107 w 110"/>
                <a:gd name="T27" fmla="*/ 11 h 915"/>
                <a:gd name="T28" fmla="*/ 110 w 110"/>
                <a:gd name="T29" fmla="*/ 19 h 915"/>
                <a:gd name="T30" fmla="*/ 110 w 110"/>
                <a:gd name="T31" fmla="*/ 121 h 915"/>
                <a:gd name="T32" fmla="*/ 110 w 110"/>
                <a:gd name="T33" fmla="*/ 126 h 915"/>
                <a:gd name="T34" fmla="*/ 107 w 110"/>
                <a:gd name="T35" fmla="*/ 134 h 915"/>
                <a:gd name="T36" fmla="*/ 100 w 110"/>
                <a:gd name="T37" fmla="*/ 141 h 915"/>
                <a:gd name="T38" fmla="*/ 91 w 110"/>
                <a:gd name="T39" fmla="*/ 144 h 915"/>
                <a:gd name="T40" fmla="*/ 86 w 110"/>
                <a:gd name="T41" fmla="*/ 145 h 915"/>
                <a:gd name="T42" fmla="*/ 26 w 110"/>
                <a:gd name="T43" fmla="*/ 915 h 915"/>
                <a:gd name="T44" fmla="*/ 21 w 110"/>
                <a:gd name="T45" fmla="*/ 915 h 915"/>
                <a:gd name="T46" fmla="*/ 13 w 110"/>
                <a:gd name="T47" fmla="*/ 910 h 915"/>
                <a:gd name="T48" fmla="*/ 6 w 110"/>
                <a:gd name="T49" fmla="*/ 905 h 915"/>
                <a:gd name="T50" fmla="*/ 2 w 110"/>
                <a:gd name="T51" fmla="*/ 895 h 915"/>
                <a:gd name="T52" fmla="*/ 2 w 110"/>
                <a:gd name="T53" fmla="*/ 275 h 915"/>
                <a:gd name="T54" fmla="*/ 2 w 110"/>
                <a:gd name="T55" fmla="*/ 270 h 915"/>
                <a:gd name="T56" fmla="*/ 6 w 110"/>
                <a:gd name="T57" fmla="*/ 262 h 915"/>
                <a:gd name="T58" fmla="*/ 13 w 110"/>
                <a:gd name="T59" fmla="*/ 255 h 915"/>
                <a:gd name="T60" fmla="*/ 21 w 110"/>
                <a:gd name="T61" fmla="*/ 252 h 915"/>
                <a:gd name="T62" fmla="*/ 84 w 110"/>
                <a:gd name="T63" fmla="*/ 251 h 915"/>
                <a:gd name="T64" fmla="*/ 88 w 110"/>
                <a:gd name="T65" fmla="*/ 252 h 915"/>
                <a:gd name="T66" fmla="*/ 97 w 110"/>
                <a:gd name="T67" fmla="*/ 255 h 915"/>
                <a:gd name="T68" fmla="*/ 104 w 110"/>
                <a:gd name="T69" fmla="*/ 262 h 915"/>
                <a:gd name="T70" fmla="*/ 108 w 110"/>
                <a:gd name="T71" fmla="*/ 270 h 915"/>
                <a:gd name="T72" fmla="*/ 108 w 110"/>
                <a:gd name="T73" fmla="*/ 891 h 915"/>
                <a:gd name="T74" fmla="*/ 108 w 110"/>
                <a:gd name="T75" fmla="*/ 895 h 915"/>
                <a:gd name="T76" fmla="*/ 104 w 110"/>
                <a:gd name="T77" fmla="*/ 905 h 915"/>
                <a:gd name="T78" fmla="*/ 97 w 110"/>
                <a:gd name="T79" fmla="*/ 910 h 915"/>
                <a:gd name="T80" fmla="*/ 88 w 110"/>
                <a:gd name="T81" fmla="*/ 915 h 915"/>
                <a:gd name="T82" fmla="*/ 84 w 110"/>
                <a:gd name="T83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5">
                  <a:moveTo>
                    <a:pt x="86" y="145"/>
                  </a:moveTo>
                  <a:lnTo>
                    <a:pt x="25" y="145"/>
                  </a:lnTo>
                  <a:lnTo>
                    <a:pt x="25" y="145"/>
                  </a:lnTo>
                  <a:lnTo>
                    <a:pt x="19" y="144"/>
                  </a:lnTo>
                  <a:lnTo>
                    <a:pt x="15" y="143"/>
                  </a:lnTo>
                  <a:lnTo>
                    <a:pt x="11" y="141"/>
                  </a:lnTo>
                  <a:lnTo>
                    <a:pt x="8" y="137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1" y="126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7" y="11"/>
                  </a:lnTo>
                  <a:lnTo>
                    <a:pt x="109" y="15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6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95" y="143"/>
                  </a:lnTo>
                  <a:lnTo>
                    <a:pt x="91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5"/>
                  </a:moveTo>
                  <a:lnTo>
                    <a:pt x="26" y="915"/>
                  </a:lnTo>
                  <a:lnTo>
                    <a:pt x="26" y="915"/>
                  </a:lnTo>
                  <a:lnTo>
                    <a:pt x="21" y="915"/>
                  </a:lnTo>
                  <a:lnTo>
                    <a:pt x="16" y="913"/>
                  </a:lnTo>
                  <a:lnTo>
                    <a:pt x="13" y="910"/>
                  </a:lnTo>
                  <a:lnTo>
                    <a:pt x="9" y="908"/>
                  </a:lnTo>
                  <a:lnTo>
                    <a:pt x="6" y="905"/>
                  </a:lnTo>
                  <a:lnTo>
                    <a:pt x="3" y="900"/>
                  </a:lnTo>
                  <a:lnTo>
                    <a:pt x="2" y="895"/>
                  </a:lnTo>
                  <a:lnTo>
                    <a:pt x="2" y="891"/>
                  </a:lnTo>
                  <a:lnTo>
                    <a:pt x="2" y="275"/>
                  </a:lnTo>
                  <a:lnTo>
                    <a:pt x="2" y="275"/>
                  </a:lnTo>
                  <a:lnTo>
                    <a:pt x="2" y="270"/>
                  </a:lnTo>
                  <a:lnTo>
                    <a:pt x="3" y="266"/>
                  </a:lnTo>
                  <a:lnTo>
                    <a:pt x="6" y="262"/>
                  </a:lnTo>
                  <a:lnTo>
                    <a:pt x="9" y="258"/>
                  </a:lnTo>
                  <a:lnTo>
                    <a:pt x="13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88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1" y="258"/>
                  </a:lnTo>
                  <a:lnTo>
                    <a:pt x="104" y="262"/>
                  </a:lnTo>
                  <a:lnTo>
                    <a:pt x="105" y="266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8" y="895"/>
                  </a:lnTo>
                  <a:lnTo>
                    <a:pt x="105" y="900"/>
                  </a:lnTo>
                  <a:lnTo>
                    <a:pt x="104" y="905"/>
                  </a:lnTo>
                  <a:lnTo>
                    <a:pt x="101" y="908"/>
                  </a:lnTo>
                  <a:lnTo>
                    <a:pt x="97" y="910"/>
                  </a:lnTo>
                  <a:lnTo>
                    <a:pt x="93" y="913"/>
                  </a:lnTo>
                  <a:lnTo>
                    <a:pt x="88" y="915"/>
                  </a:lnTo>
                  <a:lnTo>
                    <a:pt x="84" y="915"/>
                  </a:lnTo>
                  <a:lnTo>
                    <a:pt x="84" y="915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8" name="Freeform 189"/>
            <p:cNvSpPr>
              <a:spLocks noEditPoints="1"/>
            </p:cNvSpPr>
            <p:nvPr/>
          </p:nvSpPr>
          <p:spPr bwMode="auto">
            <a:xfrm>
              <a:off x="5559539" y="4516673"/>
              <a:ext cx="105684" cy="134776"/>
            </a:xfrm>
            <a:custGeom>
              <a:avLst/>
              <a:gdLst>
                <a:gd name="T0" fmla="*/ 107 w 533"/>
                <a:gd name="T1" fmla="*/ 391 h 681"/>
                <a:gd name="T2" fmla="*/ 109 w 533"/>
                <a:gd name="T3" fmla="*/ 440 h 681"/>
                <a:gd name="T4" fmla="*/ 123 w 533"/>
                <a:gd name="T5" fmla="*/ 500 h 681"/>
                <a:gd name="T6" fmla="*/ 148 w 533"/>
                <a:gd name="T7" fmla="*/ 544 h 681"/>
                <a:gd name="T8" fmla="*/ 186 w 533"/>
                <a:gd name="T9" fmla="*/ 571 h 681"/>
                <a:gd name="T10" fmla="*/ 235 w 533"/>
                <a:gd name="T11" fmla="*/ 585 h 681"/>
                <a:gd name="T12" fmla="*/ 274 w 533"/>
                <a:gd name="T13" fmla="*/ 587 h 681"/>
                <a:gd name="T14" fmla="*/ 441 w 533"/>
                <a:gd name="T15" fmla="*/ 580 h 681"/>
                <a:gd name="T16" fmla="*/ 494 w 533"/>
                <a:gd name="T17" fmla="*/ 574 h 681"/>
                <a:gd name="T18" fmla="*/ 508 w 533"/>
                <a:gd name="T19" fmla="*/ 578 h 681"/>
                <a:gd name="T20" fmla="*/ 514 w 533"/>
                <a:gd name="T21" fmla="*/ 587 h 681"/>
                <a:gd name="T22" fmla="*/ 514 w 533"/>
                <a:gd name="T23" fmla="*/ 632 h 681"/>
                <a:gd name="T24" fmla="*/ 509 w 533"/>
                <a:gd name="T25" fmla="*/ 650 h 681"/>
                <a:gd name="T26" fmla="*/ 497 w 533"/>
                <a:gd name="T27" fmla="*/ 658 h 681"/>
                <a:gd name="T28" fmla="*/ 438 w 533"/>
                <a:gd name="T29" fmla="*/ 669 h 681"/>
                <a:gd name="T30" fmla="*/ 333 w 533"/>
                <a:gd name="T31" fmla="*/ 679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8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3 w 533"/>
                <a:gd name="T45" fmla="*/ 531 h 681"/>
                <a:gd name="T46" fmla="*/ 9 w 533"/>
                <a:gd name="T47" fmla="*/ 485 h 681"/>
                <a:gd name="T48" fmla="*/ 1 w 533"/>
                <a:gd name="T49" fmla="*/ 431 h 681"/>
                <a:gd name="T50" fmla="*/ 0 w 533"/>
                <a:gd name="T51" fmla="*/ 282 h 681"/>
                <a:gd name="T52" fmla="*/ 4 w 533"/>
                <a:gd name="T53" fmla="*/ 220 h 681"/>
                <a:gd name="T54" fmla="*/ 27 w 533"/>
                <a:gd name="T55" fmla="*/ 140 h 681"/>
                <a:gd name="T56" fmla="*/ 53 w 533"/>
                <a:gd name="T57" fmla="*/ 96 h 681"/>
                <a:gd name="T58" fmla="*/ 78 w 533"/>
                <a:gd name="T59" fmla="*/ 68 h 681"/>
                <a:gd name="T60" fmla="*/ 108 w 533"/>
                <a:gd name="T61" fmla="*/ 43 h 681"/>
                <a:gd name="T62" fmla="*/ 141 w 533"/>
                <a:gd name="T63" fmla="*/ 25 h 681"/>
                <a:gd name="T64" fmla="*/ 179 w 533"/>
                <a:gd name="T65" fmla="*/ 11 h 681"/>
                <a:gd name="T66" fmla="*/ 236 w 533"/>
                <a:gd name="T67" fmla="*/ 1 h 681"/>
                <a:gd name="T68" fmla="*/ 300 w 533"/>
                <a:gd name="T69" fmla="*/ 1 h 681"/>
                <a:gd name="T70" fmla="*/ 358 w 533"/>
                <a:gd name="T71" fmla="*/ 11 h 681"/>
                <a:gd name="T72" fmla="*/ 396 w 533"/>
                <a:gd name="T73" fmla="*/ 25 h 681"/>
                <a:gd name="T74" fmla="*/ 429 w 533"/>
                <a:gd name="T75" fmla="*/ 43 h 681"/>
                <a:gd name="T76" fmla="*/ 459 w 533"/>
                <a:gd name="T77" fmla="*/ 68 h 681"/>
                <a:gd name="T78" fmla="*/ 483 w 533"/>
                <a:gd name="T79" fmla="*/ 96 h 681"/>
                <a:gd name="T80" fmla="*/ 507 w 533"/>
                <a:gd name="T81" fmla="*/ 141 h 681"/>
                <a:gd name="T82" fmla="*/ 529 w 533"/>
                <a:gd name="T83" fmla="*/ 221 h 681"/>
                <a:gd name="T84" fmla="*/ 533 w 533"/>
                <a:gd name="T85" fmla="*/ 347 h 681"/>
                <a:gd name="T86" fmla="*/ 532 w 533"/>
                <a:gd name="T87" fmla="*/ 358 h 681"/>
                <a:gd name="T88" fmla="*/ 524 w 533"/>
                <a:gd name="T89" fmla="*/ 369 h 681"/>
                <a:gd name="T90" fmla="*/ 510 w 533"/>
                <a:gd name="T91" fmla="*/ 374 h 681"/>
                <a:gd name="T92" fmla="*/ 425 w 533"/>
                <a:gd name="T93" fmla="*/ 282 h 681"/>
                <a:gd name="T94" fmla="*/ 421 w 533"/>
                <a:gd name="T95" fmla="*/ 214 h 681"/>
                <a:gd name="T96" fmla="*/ 404 w 533"/>
                <a:gd name="T97" fmla="*/ 163 h 681"/>
                <a:gd name="T98" fmla="*/ 376 w 533"/>
                <a:gd name="T99" fmla="*/ 126 h 681"/>
                <a:gd name="T100" fmla="*/ 337 w 533"/>
                <a:gd name="T101" fmla="*/ 103 h 681"/>
                <a:gd name="T102" fmla="*/ 287 w 533"/>
                <a:gd name="T103" fmla="*/ 94 h 681"/>
                <a:gd name="T104" fmla="*/ 249 w 533"/>
                <a:gd name="T105" fmla="*/ 94 h 681"/>
                <a:gd name="T106" fmla="*/ 198 w 533"/>
                <a:gd name="T107" fmla="*/ 104 h 681"/>
                <a:gd name="T108" fmla="*/ 159 w 533"/>
                <a:gd name="T109" fmla="*/ 127 h 681"/>
                <a:gd name="T110" fmla="*/ 129 w 533"/>
                <a:gd name="T111" fmla="*/ 165 h 681"/>
                <a:gd name="T112" fmla="*/ 112 w 533"/>
                <a:gd name="T113" fmla="*/ 217 h 681"/>
                <a:gd name="T114" fmla="*/ 107 w 533"/>
                <a:gd name="T115" fmla="*/ 282 h 681"/>
                <a:gd name="T116" fmla="*/ 425 w 533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29" y="516"/>
                  </a:lnTo>
                  <a:lnTo>
                    <a:pt x="139" y="531"/>
                  </a:lnTo>
                  <a:lnTo>
                    <a:pt x="148" y="544"/>
                  </a:lnTo>
                  <a:lnTo>
                    <a:pt x="159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7" y="581"/>
                  </a:lnTo>
                  <a:lnTo>
                    <a:pt x="235" y="585"/>
                  </a:lnTo>
                  <a:lnTo>
                    <a:pt x="253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29" y="587"/>
                  </a:lnTo>
                  <a:lnTo>
                    <a:pt x="386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4" y="574"/>
                  </a:lnTo>
                  <a:lnTo>
                    <a:pt x="494" y="574"/>
                  </a:lnTo>
                  <a:lnTo>
                    <a:pt x="502" y="576"/>
                  </a:lnTo>
                  <a:lnTo>
                    <a:pt x="508" y="578"/>
                  </a:lnTo>
                  <a:lnTo>
                    <a:pt x="510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2"/>
                  </a:lnTo>
                  <a:lnTo>
                    <a:pt x="514" y="632"/>
                  </a:lnTo>
                  <a:lnTo>
                    <a:pt x="513" y="642"/>
                  </a:lnTo>
                  <a:lnTo>
                    <a:pt x="511" y="647"/>
                  </a:lnTo>
                  <a:lnTo>
                    <a:pt x="509" y="650"/>
                  </a:lnTo>
                  <a:lnTo>
                    <a:pt x="506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38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8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2" y="667"/>
                  </a:lnTo>
                  <a:lnTo>
                    <a:pt x="149" y="658"/>
                  </a:lnTo>
                  <a:lnTo>
                    <a:pt x="126" y="648"/>
                  </a:lnTo>
                  <a:lnTo>
                    <a:pt x="116" y="642"/>
                  </a:lnTo>
                  <a:lnTo>
                    <a:pt x="104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7"/>
                  </a:lnTo>
                  <a:lnTo>
                    <a:pt x="29" y="545"/>
                  </a:lnTo>
                  <a:lnTo>
                    <a:pt x="23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9" y="485"/>
                  </a:lnTo>
                  <a:lnTo>
                    <a:pt x="6" y="468"/>
                  </a:lnTo>
                  <a:lnTo>
                    <a:pt x="3" y="449"/>
                  </a:lnTo>
                  <a:lnTo>
                    <a:pt x="1" y="431"/>
                  </a:lnTo>
                  <a:lnTo>
                    <a:pt x="0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4" y="220"/>
                  </a:lnTo>
                  <a:lnTo>
                    <a:pt x="10" y="193"/>
                  </a:lnTo>
                  <a:lnTo>
                    <a:pt x="17" y="165"/>
                  </a:lnTo>
                  <a:lnTo>
                    <a:pt x="27" y="140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3" y="96"/>
                  </a:lnTo>
                  <a:lnTo>
                    <a:pt x="61" y="86"/>
                  </a:lnTo>
                  <a:lnTo>
                    <a:pt x="69" y="77"/>
                  </a:lnTo>
                  <a:lnTo>
                    <a:pt x="78" y="68"/>
                  </a:lnTo>
                  <a:lnTo>
                    <a:pt x="87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29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79" y="11"/>
                  </a:lnTo>
                  <a:lnTo>
                    <a:pt x="193" y="8"/>
                  </a:lnTo>
                  <a:lnTo>
                    <a:pt x="206" y="4"/>
                  </a:lnTo>
                  <a:lnTo>
                    <a:pt x="236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4" y="8"/>
                  </a:lnTo>
                  <a:lnTo>
                    <a:pt x="358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6" y="25"/>
                  </a:lnTo>
                  <a:lnTo>
                    <a:pt x="407" y="31"/>
                  </a:lnTo>
                  <a:lnTo>
                    <a:pt x="419" y="37"/>
                  </a:lnTo>
                  <a:lnTo>
                    <a:pt x="429" y="43"/>
                  </a:lnTo>
                  <a:lnTo>
                    <a:pt x="439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5" y="118"/>
                  </a:lnTo>
                  <a:lnTo>
                    <a:pt x="507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29" y="221"/>
                  </a:lnTo>
                  <a:lnTo>
                    <a:pt x="532" y="251"/>
                  </a:lnTo>
                  <a:lnTo>
                    <a:pt x="533" y="282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0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0" y="374"/>
                  </a:lnTo>
                  <a:lnTo>
                    <a:pt x="510" y="374"/>
                  </a:lnTo>
                  <a:close/>
                  <a:moveTo>
                    <a:pt x="425" y="282"/>
                  </a:moveTo>
                  <a:lnTo>
                    <a:pt x="425" y="282"/>
                  </a:lnTo>
                  <a:lnTo>
                    <a:pt x="425" y="258"/>
                  </a:lnTo>
                  <a:lnTo>
                    <a:pt x="423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6" y="149"/>
                  </a:lnTo>
                  <a:lnTo>
                    <a:pt x="386" y="136"/>
                  </a:lnTo>
                  <a:lnTo>
                    <a:pt x="376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7" y="103"/>
                  </a:lnTo>
                  <a:lnTo>
                    <a:pt x="322" y="98"/>
                  </a:lnTo>
                  <a:lnTo>
                    <a:pt x="305" y="95"/>
                  </a:lnTo>
                  <a:lnTo>
                    <a:pt x="287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49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198" y="104"/>
                  </a:lnTo>
                  <a:lnTo>
                    <a:pt x="185" y="110"/>
                  </a:lnTo>
                  <a:lnTo>
                    <a:pt x="171" y="118"/>
                  </a:lnTo>
                  <a:lnTo>
                    <a:pt x="159" y="127"/>
                  </a:lnTo>
                  <a:lnTo>
                    <a:pt x="148" y="139"/>
                  </a:lnTo>
                  <a:lnTo>
                    <a:pt x="139" y="151"/>
                  </a:lnTo>
                  <a:lnTo>
                    <a:pt x="129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5" y="293"/>
                  </a:lnTo>
                  <a:lnTo>
                    <a:pt x="425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69" name="Freeform 190"/>
            <p:cNvSpPr>
              <a:spLocks/>
            </p:cNvSpPr>
            <p:nvPr/>
          </p:nvSpPr>
          <p:spPr bwMode="auto">
            <a:xfrm>
              <a:off x="5689566" y="4516673"/>
              <a:ext cx="87871" cy="134776"/>
            </a:xfrm>
            <a:custGeom>
              <a:avLst/>
              <a:gdLst>
                <a:gd name="T0" fmla="*/ 177 w 443"/>
                <a:gd name="T1" fmla="*/ 680 h 681"/>
                <a:gd name="T2" fmla="*/ 75 w 443"/>
                <a:gd name="T3" fmla="*/ 671 h 681"/>
                <a:gd name="T4" fmla="*/ 25 w 443"/>
                <a:gd name="T5" fmla="*/ 663 h 681"/>
                <a:gd name="T6" fmla="*/ 7 w 443"/>
                <a:gd name="T7" fmla="*/ 654 h 681"/>
                <a:gd name="T8" fmla="*/ 1 w 443"/>
                <a:gd name="T9" fmla="*/ 643 h 681"/>
                <a:gd name="T10" fmla="*/ 0 w 443"/>
                <a:gd name="T11" fmla="*/ 596 h 681"/>
                <a:gd name="T12" fmla="*/ 5 w 443"/>
                <a:gd name="T13" fmla="*/ 586 h 681"/>
                <a:gd name="T14" fmla="*/ 14 w 443"/>
                <a:gd name="T15" fmla="*/ 579 h 681"/>
                <a:gd name="T16" fmla="*/ 28 w 443"/>
                <a:gd name="T17" fmla="*/ 578 h 681"/>
                <a:gd name="T18" fmla="*/ 127 w 443"/>
                <a:gd name="T19" fmla="*/ 587 h 681"/>
                <a:gd name="T20" fmla="*/ 217 w 443"/>
                <a:gd name="T21" fmla="*/ 592 h 681"/>
                <a:gd name="T22" fmla="*/ 268 w 443"/>
                <a:gd name="T23" fmla="*/ 587 h 681"/>
                <a:gd name="T24" fmla="*/ 298 w 443"/>
                <a:gd name="T25" fmla="*/ 578 h 681"/>
                <a:gd name="T26" fmla="*/ 319 w 443"/>
                <a:gd name="T27" fmla="*/ 562 h 681"/>
                <a:gd name="T28" fmla="*/ 331 w 443"/>
                <a:gd name="T29" fmla="*/ 538 h 681"/>
                <a:gd name="T30" fmla="*/ 336 w 443"/>
                <a:gd name="T31" fmla="*/ 506 h 681"/>
                <a:gd name="T32" fmla="*/ 331 w 443"/>
                <a:gd name="T33" fmla="*/ 480 h 681"/>
                <a:gd name="T34" fmla="*/ 304 w 443"/>
                <a:gd name="T35" fmla="*/ 446 h 681"/>
                <a:gd name="T36" fmla="*/ 245 w 443"/>
                <a:gd name="T37" fmla="*/ 405 h 681"/>
                <a:gd name="T38" fmla="*/ 97 w 443"/>
                <a:gd name="T39" fmla="*/ 316 h 681"/>
                <a:gd name="T40" fmla="*/ 53 w 443"/>
                <a:gd name="T41" fmla="*/ 280 h 681"/>
                <a:gd name="T42" fmla="*/ 26 w 443"/>
                <a:gd name="T43" fmla="*/ 248 h 681"/>
                <a:gd name="T44" fmla="*/ 9 w 443"/>
                <a:gd name="T45" fmla="*/ 213 h 681"/>
                <a:gd name="T46" fmla="*/ 1 w 443"/>
                <a:gd name="T47" fmla="*/ 174 h 681"/>
                <a:gd name="T48" fmla="*/ 1 w 443"/>
                <a:gd name="T49" fmla="*/ 137 h 681"/>
                <a:gd name="T50" fmla="*/ 17 w 443"/>
                <a:gd name="T51" fmla="*/ 82 h 681"/>
                <a:gd name="T52" fmla="*/ 49 w 443"/>
                <a:gd name="T53" fmla="*/ 42 h 681"/>
                <a:gd name="T54" fmla="*/ 95 w 443"/>
                <a:gd name="T55" fmla="*/ 17 h 681"/>
                <a:gd name="T56" fmla="*/ 153 w 443"/>
                <a:gd name="T57" fmla="*/ 3 h 681"/>
                <a:gd name="T58" fmla="*/ 219 w 443"/>
                <a:gd name="T59" fmla="*/ 0 h 681"/>
                <a:gd name="T60" fmla="*/ 318 w 443"/>
                <a:gd name="T61" fmla="*/ 4 h 681"/>
                <a:gd name="T62" fmla="*/ 407 w 443"/>
                <a:gd name="T63" fmla="*/ 16 h 681"/>
                <a:gd name="T64" fmla="*/ 421 w 443"/>
                <a:gd name="T65" fmla="*/ 20 h 681"/>
                <a:gd name="T66" fmla="*/ 429 w 443"/>
                <a:gd name="T67" fmla="*/ 31 h 681"/>
                <a:gd name="T68" fmla="*/ 430 w 443"/>
                <a:gd name="T69" fmla="*/ 79 h 681"/>
                <a:gd name="T70" fmla="*/ 429 w 443"/>
                <a:gd name="T71" fmla="*/ 88 h 681"/>
                <a:gd name="T72" fmla="*/ 421 w 443"/>
                <a:gd name="T73" fmla="*/ 97 h 681"/>
                <a:gd name="T74" fmla="*/ 409 w 443"/>
                <a:gd name="T75" fmla="*/ 100 h 681"/>
                <a:gd name="T76" fmla="*/ 368 w 443"/>
                <a:gd name="T77" fmla="*/ 97 h 681"/>
                <a:gd name="T78" fmla="*/ 219 w 443"/>
                <a:gd name="T79" fmla="*/ 90 h 681"/>
                <a:gd name="T80" fmla="*/ 173 w 443"/>
                <a:gd name="T81" fmla="*/ 93 h 681"/>
                <a:gd name="T82" fmla="*/ 138 w 443"/>
                <a:gd name="T83" fmla="*/ 102 h 681"/>
                <a:gd name="T84" fmla="*/ 119 w 443"/>
                <a:gd name="T85" fmla="*/ 117 h 681"/>
                <a:gd name="T86" fmla="*/ 109 w 443"/>
                <a:gd name="T87" fmla="*/ 140 h 681"/>
                <a:gd name="T88" fmla="*/ 107 w 443"/>
                <a:gd name="T89" fmla="*/ 160 h 681"/>
                <a:gd name="T90" fmla="*/ 118 w 443"/>
                <a:gd name="T91" fmla="*/ 197 h 681"/>
                <a:gd name="T92" fmla="*/ 154 w 443"/>
                <a:gd name="T93" fmla="*/ 229 h 681"/>
                <a:gd name="T94" fmla="*/ 310 w 443"/>
                <a:gd name="T95" fmla="*/ 323 h 681"/>
                <a:gd name="T96" fmla="*/ 344 w 443"/>
                <a:gd name="T97" fmla="*/ 345 h 681"/>
                <a:gd name="T98" fmla="*/ 384 w 443"/>
                <a:gd name="T99" fmla="*/ 377 h 681"/>
                <a:gd name="T100" fmla="*/ 413 w 443"/>
                <a:gd name="T101" fmla="*/ 409 h 681"/>
                <a:gd name="T102" fmla="*/ 431 w 443"/>
                <a:gd name="T103" fmla="*/ 444 h 681"/>
                <a:gd name="T104" fmla="*/ 440 w 443"/>
                <a:gd name="T105" fmla="*/ 479 h 681"/>
                <a:gd name="T106" fmla="*/ 443 w 443"/>
                <a:gd name="T107" fmla="*/ 506 h 681"/>
                <a:gd name="T108" fmla="*/ 432 w 443"/>
                <a:gd name="T109" fmla="*/ 568 h 681"/>
                <a:gd name="T110" fmla="*/ 406 w 443"/>
                <a:gd name="T111" fmla="*/ 615 h 681"/>
                <a:gd name="T112" fmla="*/ 365 w 443"/>
                <a:gd name="T113" fmla="*/ 649 h 681"/>
                <a:gd name="T114" fmla="*/ 309 w 443"/>
                <a:gd name="T115" fmla="*/ 671 h 681"/>
                <a:gd name="T116" fmla="*/ 241 w 443"/>
                <a:gd name="T117" fmla="*/ 6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681">
                  <a:moveTo>
                    <a:pt x="217" y="681"/>
                  </a:moveTo>
                  <a:lnTo>
                    <a:pt x="217" y="681"/>
                  </a:lnTo>
                  <a:lnTo>
                    <a:pt x="177" y="680"/>
                  </a:lnTo>
                  <a:lnTo>
                    <a:pt x="126" y="677"/>
                  </a:lnTo>
                  <a:lnTo>
                    <a:pt x="100" y="674"/>
                  </a:lnTo>
                  <a:lnTo>
                    <a:pt x="75" y="671"/>
                  </a:lnTo>
                  <a:lnTo>
                    <a:pt x="49" y="667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59"/>
                  </a:lnTo>
                  <a:lnTo>
                    <a:pt x="10" y="657"/>
                  </a:lnTo>
                  <a:lnTo>
                    <a:pt x="7" y="654"/>
                  </a:lnTo>
                  <a:lnTo>
                    <a:pt x="5" y="651"/>
                  </a:lnTo>
                  <a:lnTo>
                    <a:pt x="2" y="647"/>
                  </a:lnTo>
                  <a:lnTo>
                    <a:pt x="1" y="643"/>
                  </a:lnTo>
                  <a:lnTo>
                    <a:pt x="0" y="639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1" y="592"/>
                  </a:lnTo>
                  <a:lnTo>
                    <a:pt x="2" y="588"/>
                  </a:lnTo>
                  <a:lnTo>
                    <a:pt x="5" y="586"/>
                  </a:lnTo>
                  <a:lnTo>
                    <a:pt x="7" y="583"/>
                  </a:lnTo>
                  <a:lnTo>
                    <a:pt x="10" y="581"/>
                  </a:lnTo>
                  <a:lnTo>
                    <a:pt x="14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75" y="584"/>
                  </a:lnTo>
                  <a:lnTo>
                    <a:pt x="127" y="587"/>
                  </a:lnTo>
                  <a:lnTo>
                    <a:pt x="177" y="591"/>
                  </a:lnTo>
                  <a:lnTo>
                    <a:pt x="217" y="592"/>
                  </a:lnTo>
                  <a:lnTo>
                    <a:pt x="217" y="592"/>
                  </a:lnTo>
                  <a:lnTo>
                    <a:pt x="244" y="591"/>
                  </a:lnTo>
                  <a:lnTo>
                    <a:pt x="257" y="589"/>
                  </a:lnTo>
                  <a:lnTo>
                    <a:pt x="268" y="587"/>
                  </a:lnTo>
                  <a:lnTo>
                    <a:pt x="279" y="585"/>
                  </a:lnTo>
                  <a:lnTo>
                    <a:pt x="289" y="581"/>
                  </a:lnTo>
                  <a:lnTo>
                    <a:pt x="298" y="578"/>
                  </a:lnTo>
                  <a:lnTo>
                    <a:pt x="305" y="573"/>
                  </a:lnTo>
                  <a:lnTo>
                    <a:pt x="313" y="568"/>
                  </a:lnTo>
                  <a:lnTo>
                    <a:pt x="319" y="562"/>
                  </a:lnTo>
                  <a:lnTo>
                    <a:pt x="325" y="554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7"/>
                  </a:lnTo>
                  <a:lnTo>
                    <a:pt x="336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0"/>
                  </a:lnTo>
                  <a:lnTo>
                    <a:pt x="326" y="469"/>
                  </a:lnTo>
                  <a:lnTo>
                    <a:pt x="317" y="457"/>
                  </a:lnTo>
                  <a:lnTo>
                    <a:pt x="304" y="446"/>
                  </a:lnTo>
                  <a:lnTo>
                    <a:pt x="289" y="433"/>
                  </a:lnTo>
                  <a:lnTo>
                    <a:pt x="270" y="420"/>
                  </a:lnTo>
                  <a:lnTo>
                    <a:pt x="245" y="405"/>
                  </a:lnTo>
                  <a:lnTo>
                    <a:pt x="124" y="332"/>
                  </a:lnTo>
                  <a:lnTo>
                    <a:pt x="124" y="332"/>
                  </a:lnTo>
                  <a:lnTo>
                    <a:pt x="97" y="316"/>
                  </a:lnTo>
                  <a:lnTo>
                    <a:pt x="73" y="298"/>
                  </a:lnTo>
                  <a:lnTo>
                    <a:pt x="62" y="289"/>
                  </a:lnTo>
                  <a:lnTo>
                    <a:pt x="53" y="280"/>
                  </a:lnTo>
                  <a:lnTo>
                    <a:pt x="42" y="269"/>
                  </a:lnTo>
                  <a:lnTo>
                    <a:pt x="34" y="259"/>
                  </a:lnTo>
                  <a:lnTo>
                    <a:pt x="26" y="248"/>
                  </a:lnTo>
                  <a:lnTo>
                    <a:pt x="19" y="237"/>
                  </a:lnTo>
                  <a:lnTo>
                    <a:pt x="14" y="226"/>
                  </a:lnTo>
                  <a:lnTo>
                    <a:pt x="9" y="213"/>
                  </a:lnTo>
                  <a:lnTo>
                    <a:pt x="6" y="201"/>
                  </a:lnTo>
                  <a:lnTo>
                    <a:pt x="2" y="188"/>
                  </a:lnTo>
                  <a:lnTo>
                    <a:pt x="1" y="17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37"/>
                  </a:lnTo>
                  <a:lnTo>
                    <a:pt x="5" y="117"/>
                  </a:lnTo>
                  <a:lnTo>
                    <a:pt x="10" y="98"/>
                  </a:lnTo>
                  <a:lnTo>
                    <a:pt x="17" y="82"/>
                  </a:lnTo>
                  <a:lnTo>
                    <a:pt x="26" y="68"/>
                  </a:lnTo>
                  <a:lnTo>
                    <a:pt x="37" y="54"/>
                  </a:lnTo>
                  <a:lnTo>
                    <a:pt x="49" y="42"/>
                  </a:lnTo>
                  <a:lnTo>
                    <a:pt x="63" y="33"/>
                  </a:lnTo>
                  <a:lnTo>
                    <a:pt x="78" y="24"/>
                  </a:lnTo>
                  <a:lnTo>
                    <a:pt x="95" y="17"/>
                  </a:lnTo>
                  <a:lnTo>
                    <a:pt x="114" y="11"/>
                  </a:lnTo>
                  <a:lnTo>
                    <a:pt x="132" y="7"/>
                  </a:lnTo>
                  <a:lnTo>
                    <a:pt x="153" y="3"/>
                  </a:lnTo>
                  <a:lnTo>
                    <a:pt x="174" y="1"/>
                  </a:lnTo>
                  <a:lnTo>
                    <a:pt x="196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68" y="1"/>
                  </a:lnTo>
                  <a:lnTo>
                    <a:pt x="318" y="4"/>
                  </a:lnTo>
                  <a:lnTo>
                    <a:pt x="364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3" y="17"/>
                  </a:lnTo>
                  <a:lnTo>
                    <a:pt x="417" y="18"/>
                  </a:lnTo>
                  <a:lnTo>
                    <a:pt x="421" y="20"/>
                  </a:lnTo>
                  <a:lnTo>
                    <a:pt x="424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30" y="34"/>
                  </a:lnTo>
                  <a:lnTo>
                    <a:pt x="430" y="40"/>
                  </a:lnTo>
                  <a:lnTo>
                    <a:pt x="430" y="79"/>
                  </a:lnTo>
                  <a:lnTo>
                    <a:pt x="430" y="79"/>
                  </a:lnTo>
                  <a:lnTo>
                    <a:pt x="430" y="85"/>
                  </a:lnTo>
                  <a:lnTo>
                    <a:pt x="429" y="88"/>
                  </a:lnTo>
                  <a:lnTo>
                    <a:pt x="427" y="93"/>
                  </a:lnTo>
                  <a:lnTo>
                    <a:pt x="424" y="95"/>
                  </a:lnTo>
                  <a:lnTo>
                    <a:pt x="421" y="97"/>
                  </a:lnTo>
                  <a:lnTo>
                    <a:pt x="417" y="98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68" y="97"/>
                  </a:lnTo>
                  <a:lnTo>
                    <a:pt x="322" y="94"/>
                  </a:lnTo>
                  <a:lnTo>
                    <a:pt x="271" y="92"/>
                  </a:lnTo>
                  <a:lnTo>
                    <a:pt x="219" y="90"/>
                  </a:lnTo>
                  <a:lnTo>
                    <a:pt x="219" y="90"/>
                  </a:lnTo>
                  <a:lnTo>
                    <a:pt x="195" y="90"/>
                  </a:lnTo>
                  <a:lnTo>
                    <a:pt x="173" y="93"/>
                  </a:lnTo>
                  <a:lnTo>
                    <a:pt x="154" y="96"/>
                  </a:lnTo>
                  <a:lnTo>
                    <a:pt x="146" y="98"/>
                  </a:lnTo>
                  <a:lnTo>
                    <a:pt x="138" y="102"/>
                  </a:lnTo>
                  <a:lnTo>
                    <a:pt x="131" y="107"/>
                  </a:lnTo>
                  <a:lnTo>
                    <a:pt x="124" y="111"/>
                  </a:lnTo>
                  <a:lnTo>
                    <a:pt x="119" y="117"/>
                  </a:lnTo>
                  <a:lnTo>
                    <a:pt x="115" y="124"/>
                  </a:lnTo>
                  <a:lnTo>
                    <a:pt x="111" y="131"/>
                  </a:lnTo>
                  <a:lnTo>
                    <a:pt x="109" y="140"/>
                  </a:lnTo>
                  <a:lnTo>
                    <a:pt x="107" y="149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8" y="173"/>
                  </a:lnTo>
                  <a:lnTo>
                    <a:pt x="112" y="186"/>
                  </a:lnTo>
                  <a:lnTo>
                    <a:pt x="118" y="197"/>
                  </a:lnTo>
                  <a:lnTo>
                    <a:pt x="127" y="207"/>
                  </a:lnTo>
                  <a:lnTo>
                    <a:pt x="139" y="218"/>
                  </a:lnTo>
                  <a:lnTo>
                    <a:pt x="154" y="229"/>
                  </a:lnTo>
                  <a:lnTo>
                    <a:pt x="171" y="241"/>
                  </a:lnTo>
                  <a:lnTo>
                    <a:pt x="190" y="252"/>
                  </a:lnTo>
                  <a:lnTo>
                    <a:pt x="310" y="323"/>
                  </a:lnTo>
                  <a:lnTo>
                    <a:pt x="310" y="323"/>
                  </a:lnTo>
                  <a:lnTo>
                    <a:pt x="328" y="335"/>
                  </a:lnTo>
                  <a:lnTo>
                    <a:pt x="344" y="345"/>
                  </a:lnTo>
                  <a:lnTo>
                    <a:pt x="359" y="355"/>
                  </a:lnTo>
                  <a:lnTo>
                    <a:pt x="373" y="367"/>
                  </a:lnTo>
                  <a:lnTo>
                    <a:pt x="384" y="377"/>
                  </a:lnTo>
                  <a:lnTo>
                    <a:pt x="396" y="389"/>
                  </a:lnTo>
                  <a:lnTo>
                    <a:pt x="405" y="399"/>
                  </a:lnTo>
                  <a:lnTo>
                    <a:pt x="413" y="409"/>
                  </a:lnTo>
                  <a:lnTo>
                    <a:pt x="421" y="421"/>
                  </a:lnTo>
                  <a:lnTo>
                    <a:pt x="427" y="432"/>
                  </a:lnTo>
                  <a:lnTo>
                    <a:pt x="431" y="444"/>
                  </a:lnTo>
                  <a:lnTo>
                    <a:pt x="436" y="455"/>
                  </a:lnTo>
                  <a:lnTo>
                    <a:pt x="438" y="468"/>
                  </a:lnTo>
                  <a:lnTo>
                    <a:pt x="440" y="479"/>
                  </a:lnTo>
                  <a:lnTo>
                    <a:pt x="442" y="492"/>
                  </a:lnTo>
                  <a:lnTo>
                    <a:pt x="443" y="506"/>
                  </a:lnTo>
                  <a:lnTo>
                    <a:pt x="443" y="506"/>
                  </a:lnTo>
                  <a:lnTo>
                    <a:pt x="442" y="527"/>
                  </a:lnTo>
                  <a:lnTo>
                    <a:pt x="438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7" y="601"/>
                  </a:lnTo>
                  <a:lnTo>
                    <a:pt x="406" y="615"/>
                  </a:lnTo>
                  <a:lnTo>
                    <a:pt x="395" y="628"/>
                  </a:lnTo>
                  <a:lnTo>
                    <a:pt x="380" y="639"/>
                  </a:lnTo>
                  <a:lnTo>
                    <a:pt x="365" y="649"/>
                  </a:lnTo>
                  <a:lnTo>
                    <a:pt x="348" y="658"/>
                  </a:lnTo>
                  <a:lnTo>
                    <a:pt x="329" y="665"/>
                  </a:lnTo>
                  <a:lnTo>
                    <a:pt x="309" y="671"/>
                  </a:lnTo>
                  <a:lnTo>
                    <a:pt x="288" y="675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7" y="681"/>
                  </a:lnTo>
                  <a:lnTo>
                    <a:pt x="217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0" name="Freeform 192"/>
            <p:cNvSpPr>
              <a:spLocks noEditPoints="1"/>
            </p:cNvSpPr>
            <p:nvPr/>
          </p:nvSpPr>
          <p:spPr bwMode="auto">
            <a:xfrm>
              <a:off x="3951130" y="2395283"/>
              <a:ext cx="1497382" cy="1517569"/>
            </a:xfrm>
            <a:custGeom>
              <a:avLst/>
              <a:gdLst>
                <a:gd name="T0" fmla="*/ 6426 w 7566"/>
                <a:gd name="T1" fmla="*/ 3577 h 7669"/>
                <a:gd name="T2" fmla="*/ 6030 w 7566"/>
                <a:gd name="T3" fmla="*/ 3166 h 7669"/>
                <a:gd name="T4" fmla="*/ 5444 w 7566"/>
                <a:gd name="T5" fmla="*/ 3147 h 7669"/>
                <a:gd name="T6" fmla="*/ 5018 w 7566"/>
                <a:gd name="T7" fmla="*/ 3524 h 7669"/>
                <a:gd name="T8" fmla="*/ 4873 w 7566"/>
                <a:gd name="T9" fmla="*/ 4239 h 7669"/>
                <a:gd name="T10" fmla="*/ 5030 w 7566"/>
                <a:gd name="T11" fmla="*/ 5062 h 7669"/>
                <a:gd name="T12" fmla="*/ 5325 w 7566"/>
                <a:gd name="T13" fmla="*/ 5359 h 7669"/>
                <a:gd name="T14" fmla="*/ 5844 w 7566"/>
                <a:gd name="T15" fmla="*/ 5436 h 7669"/>
                <a:gd name="T16" fmla="*/ 6191 w 7566"/>
                <a:gd name="T17" fmla="*/ 5286 h 7669"/>
                <a:gd name="T18" fmla="*/ 6464 w 7566"/>
                <a:gd name="T19" fmla="*/ 4867 h 7669"/>
                <a:gd name="T20" fmla="*/ 2676 w 7566"/>
                <a:gd name="T21" fmla="*/ 4144 h 7669"/>
                <a:gd name="T22" fmla="*/ 2458 w 7566"/>
                <a:gd name="T23" fmla="*/ 3401 h 7669"/>
                <a:gd name="T24" fmla="*/ 2209 w 7566"/>
                <a:gd name="T25" fmla="*/ 3178 h 7669"/>
                <a:gd name="T26" fmla="*/ 1729 w 7566"/>
                <a:gd name="T27" fmla="*/ 3096 h 7669"/>
                <a:gd name="T28" fmla="*/ 1328 w 7566"/>
                <a:gd name="T29" fmla="*/ 3265 h 7669"/>
                <a:gd name="T30" fmla="*/ 1053 w 7566"/>
                <a:gd name="T31" fmla="*/ 3761 h 7669"/>
                <a:gd name="T32" fmla="*/ 1022 w 7566"/>
                <a:gd name="T33" fmla="*/ 4605 h 7669"/>
                <a:gd name="T34" fmla="*/ 1280 w 7566"/>
                <a:gd name="T35" fmla="*/ 5195 h 7669"/>
                <a:gd name="T36" fmla="*/ 1552 w 7566"/>
                <a:gd name="T37" fmla="*/ 5381 h 7669"/>
                <a:gd name="T38" fmla="*/ 2120 w 7566"/>
                <a:gd name="T39" fmla="*/ 5389 h 7669"/>
                <a:gd name="T40" fmla="*/ 2533 w 7566"/>
                <a:gd name="T41" fmla="*/ 4999 h 7669"/>
                <a:gd name="T42" fmla="*/ 2679 w 7566"/>
                <a:gd name="T43" fmla="*/ 4283 h 7669"/>
                <a:gd name="T44" fmla="*/ 4634 w 7566"/>
                <a:gd name="T45" fmla="*/ 57 h 7669"/>
                <a:gd name="T46" fmla="*/ 4850 w 7566"/>
                <a:gd name="T47" fmla="*/ 259 h 7669"/>
                <a:gd name="T48" fmla="*/ 4995 w 7566"/>
                <a:gd name="T49" fmla="*/ 2653 h 7669"/>
                <a:gd name="T50" fmla="*/ 5412 w 7566"/>
                <a:gd name="T51" fmla="*/ 2335 h 7669"/>
                <a:gd name="T52" fmla="*/ 5992 w 7566"/>
                <a:gd name="T53" fmla="*/ 2222 h 7669"/>
                <a:gd name="T54" fmla="*/ 6512 w 7566"/>
                <a:gd name="T55" fmla="*/ 2317 h 7669"/>
                <a:gd name="T56" fmla="*/ 6981 w 7566"/>
                <a:gd name="T57" fmla="*/ 2632 h 7669"/>
                <a:gd name="T58" fmla="*/ 7318 w 7566"/>
                <a:gd name="T59" fmla="*/ 3105 h 7669"/>
                <a:gd name="T60" fmla="*/ 7522 w 7566"/>
                <a:gd name="T61" fmla="*/ 3746 h 7669"/>
                <a:gd name="T62" fmla="*/ 7561 w 7566"/>
                <a:gd name="T63" fmla="*/ 4451 h 7669"/>
                <a:gd name="T64" fmla="*/ 7441 w 7566"/>
                <a:gd name="T65" fmla="*/ 5157 h 7669"/>
                <a:gd name="T66" fmla="*/ 7152 w 7566"/>
                <a:gd name="T67" fmla="*/ 5734 h 7669"/>
                <a:gd name="T68" fmla="*/ 6706 w 7566"/>
                <a:gd name="T69" fmla="*/ 6103 h 7669"/>
                <a:gd name="T70" fmla="*/ 6108 w 7566"/>
                <a:gd name="T71" fmla="*/ 6276 h 7669"/>
                <a:gd name="T72" fmla="*/ 5474 w 7566"/>
                <a:gd name="T73" fmla="*/ 6284 h 7669"/>
                <a:gd name="T74" fmla="*/ 4835 w 7566"/>
                <a:gd name="T75" fmla="*/ 6126 h 7669"/>
                <a:gd name="T76" fmla="*/ 4339 w 7566"/>
                <a:gd name="T77" fmla="*/ 5797 h 7669"/>
                <a:gd name="T78" fmla="*/ 4010 w 7566"/>
                <a:gd name="T79" fmla="*/ 5298 h 7669"/>
                <a:gd name="T80" fmla="*/ 3874 w 7566"/>
                <a:gd name="T81" fmla="*/ 4629 h 7669"/>
                <a:gd name="T82" fmla="*/ 3869 w 7566"/>
                <a:gd name="T83" fmla="*/ 315 h 7669"/>
                <a:gd name="T84" fmla="*/ 4046 w 7566"/>
                <a:gd name="T85" fmla="*/ 91 h 7669"/>
                <a:gd name="T86" fmla="*/ 4370 w 7566"/>
                <a:gd name="T87" fmla="*/ 0 h 7669"/>
                <a:gd name="T88" fmla="*/ 931 w 7566"/>
                <a:gd name="T89" fmla="*/ 7423 h 7669"/>
                <a:gd name="T90" fmla="*/ 692 w 7566"/>
                <a:gd name="T91" fmla="*/ 7632 h 7669"/>
                <a:gd name="T92" fmla="*/ 5 w 7566"/>
                <a:gd name="T93" fmla="*/ 3841 h 7669"/>
                <a:gd name="T94" fmla="*/ 157 w 7566"/>
                <a:gd name="T95" fmla="*/ 3187 h 7669"/>
                <a:gd name="T96" fmla="*/ 501 w 7566"/>
                <a:gd name="T97" fmla="*/ 2700 h 7669"/>
                <a:gd name="T98" fmla="*/ 1009 w 7566"/>
                <a:gd name="T99" fmla="*/ 2381 h 7669"/>
                <a:gd name="T100" fmla="*/ 1654 w 7566"/>
                <a:gd name="T101" fmla="*/ 2233 h 7669"/>
                <a:gd name="T102" fmla="*/ 2284 w 7566"/>
                <a:gd name="T103" fmla="*/ 2257 h 7669"/>
                <a:gd name="T104" fmla="*/ 2876 w 7566"/>
                <a:gd name="T105" fmla="*/ 2463 h 7669"/>
                <a:gd name="T106" fmla="*/ 3307 w 7566"/>
                <a:gd name="T107" fmla="*/ 2840 h 7669"/>
                <a:gd name="T108" fmla="*/ 3584 w 7566"/>
                <a:gd name="T109" fmla="*/ 3423 h 7669"/>
                <a:gd name="T110" fmla="*/ 3692 w 7566"/>
                <a:gd name="T111" fmla="*/ 4128 h 7669"/>
                <a:gd name="T112" fmla="*/ 3642 w 7566"/>
                <a:gd name="T113" fmla="*/ 4836 h 7669"/>
                <a:gd name="T114" fmla="*/ 3425 w 7566"/>
                <a:gd name="T115" fmla="*/ 5472 h 7669"/>
                <a:gd name="T116" fmla="*/ 3079 w 7566"/>
                <a:gd name="T117" fmla="*/ 5930 h 7669"/>
                <a:gd name="T118" fmla="*/ 2604 w 7566"/>
                <a:gd name="T119" fmla="*/ 6221 h 7669"/>
                <a:gd name="T120" fmla="*/ 2075 w 7566"/>
                <a:gd name="T121" fmla="*/ 6300 h 7669"/>
                <a:gd name="T122" fmla="*/ 1507 w 7566"/>
                <a:gd name="T123" fmla="*/ 6183 h 7669"/>
                <a:gd name="T124" fmla="*/ 1097 w 7566"/>
                <a:gd name="T125" fmla="*/ 5855 h 7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6" h="7669">
                  <a:moveTo>
                    <a:pt x="6551" y="4239"/>
                  </a:moveTo>
                  <a:lnTo>
                    <a:pt x="6551" y="4239"/>
                  </a:lnTo>
                  <a:lnTo>
                    <a:pt x="6550" y="4174"/>
                  </a:lnTo>
                  <a:lnTo>
                    <a:pt x="6547" y="4111"/>
                  </a:lnTo>
                  <a:lnTo>
                    <a:pt x="6543" y="4049"/>
                  </a:lnTo>
                  <a:lnTo>
                    <a:pt x="6537" y="3989"/>
                  </a:lnTo>
                  <a:lnTo>
                    <a:pt x="6529" y="3932"/>
                  </a:lnTo>
                  <a:lnTo>
                    <a:pt x="6520" y="3876"/>
                  </a:lnTo>
                  <a:lnTo>
                    <a:pt x="6508" y="3821"/>
                  </a:lnTo>
                  <a:lnTo>
                    <a:pt x="6496" y="3769"/>
                  </a:lnTo>
                  <a:lnTo>
                    <a:pt x="6481" y="3717"/>
                  </a:lnTo>
                  <a:lnTo>
                    <a:pt x="6464" y="3669"/>
                  </a:lnTo>
                  <a:lnTo>
                    <a:pt x="6446" y="3622"/>
                  </a:lnTo>
                  <a:lnTo>
                    <a:pt x="6426" y="3577"/>
                  </a:lnTo>
                  <a:lnTo>
                    <a:pt x="6405" y="3534"/>
                  </a:lnTo>
                  <a:lnTo>
                    <a:pt x="6381" y="3493"/>
                  </a:lnTo>
                  <a:lnTo>
                    <a:pt x="6356" y="3452"/>
                  </a:lnTo>
                  <a:lnTo>
                    <a:pt x="6329" y="3416"/>
                  </a:lnTo>
                  <a:lnTo>
                    <a:pt x="6329" y="3416"/>
                  </a:lnTo>
                  <a:lnTo>
                    <a:pt x="6302" y="3378"/>
                  </a:lnTo>
                  <a:lnTo>
                    <a:pt x="6272" y="3342"/>
                  </a:lnTo>
                  <a:lnTo>
                    <a:pt x="6241" y="3310"/>
                  </a:lnTo>
                  <a:lnTo>
                    <a:pt x="6209" y="3280"/>
                  </a:lnTo>
                  <a:lnTo>
                    <a:pt x="6176" y="3253"/>
                  </a:lnTo>
                  <a:lnTo>
                    <a:pt x="6141" y="3226"/>
                  </a:lnTo>
                  <a:lnTo>
                    <a:pt x="6106" y="3204"/>
                  </a:lnTo>
                  <a:lnTo>
                    <a:pt x="6069" y="3184"/>
                  </a:lnTo>
                  <a:lnTo>
                    <a:pt x="6030" y="3166"/>
                  </a:lnTo>
                  <a:lnTo>
                    <a:pt x="5991" y="3150"/>
                  </a:lnTo>
                  <a:lnTo>
                    <a:pt x="5950" y="3137"/>
                  </a:lnTo>
                  <a:lnTo>
                    <a:pt x="5907" y="3126"/>
                  </a:lnTo>
                  <a:lnTo>
                    <a:pt x="5865" y="3117"/>
                  </a:lnTo>
                  <a:lnTo>
                    <a:pt x="5820" y="3111"/>
                  </a:lnTo>
                  <a:lnTo>
                    <a:pt x="5774" y="3107"/>
                  </a:lnTo>
                  <a:lnTo>
                    <a:pt x="5726" y="3106"/>
                  </a:lnTo>
                  <a:lnTo>
                    <a:pt x="5726" y="3106"/>
                  </a:lnTo>
                  <a:lnTo>
                    <a:pt x="5676" y="3107"/>
                  </a:lnTo>
                  <a:lnTo>
                    <a:pt x="5626" y="3111"/>
                  </a:lnTo>
                  <a:lnTo>
                    <a:pt x="5578" y="3116"/>
                  </a:lnTo>
                  <a:lnTo>
                    <a:pt x="5532" y="3124"/>
                  </a:lnTo>
                  <a:lnTo>
                    <a:pt x="5487" y="3135"/>
                  </a:lnTo>
                  <a:lnTo>
                    <a:pt x="5444" y="3147"/>
                  </a:lnTo>
                  <a:lnTo>
                    <a:pt x="5403" y="3162"/>
                  </a:lnTo>
                  <a:lnTo>
                    <a:pt x="5362" y="3179"/>
                  </a:lnTo>
                  <a:lnTo>
                    <a:pt x="5323" y="3199"/>
                  </a:lnTo>
                  <a:lnTo>
                    <a:pt x="5286" y="3221"/>
                  </a:lnTo>
                  <a:lnTo>
                    <a:pt x="5250" y="3245"/>
                  </a:lnTo>
                  <a:lnTo>
                    <a:pt x="5216" y="3271"/>
                  </a:lnTo>
                  <a:lnTo>
                    <a:pt x="5183" y="3300"/>
                  </a:lnTo>
                  <a:lnTo>
                    <a:pt x="5151" y="3331"/>
                  </a:lnTo>
                  <a:lnTo>
                    <a:pt x="5122" y="3364"/>
                  </a:lnTo>
                  <a:lnTo>
                    <a:pt x="5094" y="3401"/>
                  </a:lnTo>
                  <a:lnTo>
                    <a:pt x="5094" y="3401"/>
                  </a:lnTo>
                  <a:lnTo>
                    <a:pt x="5066" y="3440"/>
                  </a:lnTo>
                  <a:lnTo>
                    <a:pt x="5041" y="3481"/>
                  </a:lnTo>
                  <a:lnTo>
                    <a:pt x="5018" y="3524"/>
                  </a:lnTo>
                  <a:lnTo>
                    <a:pt x="4996" y="3568"/>
                  </a:lnTo>
                  <a:lnTo>
                    <a:pt x="4977" y="3615"/>
                  </a:lnTo>
                  <a:lnTo>
                    <a:pt x="4959" y="3663"/>
                  </a:lnTo>
                  <a:lnTo>
                    <a:pt x="4943" y="3713"/>
                  </a:lnTo>
                  <a:lnTo>
                    <a:pt x="4928" y="3764"/>
                  </a:lnTo>
                  <a:lnTo>
                    <a:pt x="4915" y="3818"/>
                  </a:lnTo>
                  <a:lnTo>
                    <a:pt x="4904" y="3873"/>
                  </a:lnTo>
                  <a:lnTo>
                    <a:pt x="4894" y="3930"/>
                  </a:lnTo>
                  <a:lnTo>
                    <a:pt x="4886" y="3988"/>
                  </a:lnTo>
                  <a:lnTo>
                    <a:pt x="4881" y="4049"/>
                  </a:lnTo>
                  <a:lnTo>
                    <a:pt x="4876" y="4111"/>
                  </a:lnTo>
                  <a:lnTo>
                    <a:pt x="4874" y="4174"/>
                  </a:lnTo>
                  <a:lnTo>
                    <a:pt x="4873" y="4239"/>
                  </a:lnTo>
                  <a:lnTo>
                    <a:pt x="4873" y="4239"/>
                  </a:lnTo>
                  <a:lnTo>
                    <a:pt x="4874" y="4315"/>
                  </a:lnTo>
                  <a:lnTo>
                    <a:pt x="4876" y="4388"/>
                  </a:lnTo>
                  <a:lnTo>
                    <a:pt x="4879" y="4459"/>
                  </a:lnTo>
                  <a:lnTo>
                    <a:pt x="4885" y="4527"/>
                  </a:lnTo>
                  <a:lnTo>
                    <a:pt x="4892" y="4593"/>
                  </a:lnTo>
                  <a:lnTo>
                    <a:pt x="4901" y="4656"/>
                  </a:lnTo>
                  <a:lnTo>
                    <a:pt x="4912" y="4715"/>
                  </a:lnTo>
                  <a:lnTo>
                    <a:pt x="4924" y="4773"/>
                  </a:lnTo>
                  <a:lnTo>
                    <a:pt x="4938" y="4828"/>
                  </a:lnTo>
                  <a:lnTo>
                    <a:pt x="4953" y="4879"/>
                  </a:lnTo>
                  <a:lnTo>
                    <a:pt x="4970" y="4929"/>
                  </a:lnTo>
                  <a:lnTo>
                    <a:pt x="4988" y="4976"/>
                  </a:lnTo>
                  <a:lnTo>
                    <a:pt x="5009" y="5020"/>
                  </a:lnTo>
                  <a:lnTo>
                    <a:pt x="5030" y="5062"/>
                  </a:lnTo>
                  <a:lnTo>
                    <a:pt x="5054" y="5101"/>
                  </a:lnTo>
                  <a:lnTo>
                    <a:pt x="5065" y="5119"/>
                  </a:lnTo>
                  <a:lnTo>
                    <a:pt x="5078" y="5137"/>
                  </a:lnTo>
                  <a:lnTo>
                    <a:pt x="5078" y="5137"/>
                  </a:lnTo>
                  <a:lnTo>
                    <a:pt x="5107" y="5175"/>
                  </a:lnTo>
                  <a:lnTo>
                    <a:pt x="5136" y="5210"/>
                  </a:lnTo>
                  <a:lnTo>
                    <a:pt x="5167" y="5243"/>
                  </a:lnTo>
                  <a:lnTo>
                    <a:pt x="5199" y="5273"/>
                  </a:lnTo>
                  <a:lnTo>
                    <a:pt x="5234" y="5300"/>
                  </a:lnTo>
                  <a:lnTo>
                    <a:pt x="5251" y="5313"/>
                  </a:lnTo>
                  <a:lnTo>
                    <a:pt x="5268" y="5325"/>
                  </a:lnTo>
                  <a:lnTo>
                    <a:pt x="5287" y="5337"/>
                  </a:lnTo>
                  <a:lnTo>
                    <a:pt x="5305" y="5348"/>
                  </a:lnTo>
                  <a:lnTo>
                    <a:pt x="5325" y="5359"/>
                  </a:lnTo>
                  <a:lnTo>
                    <a:pt x="5343" y="5369"/>
                  </a:lnTo>
                  <a:lnTo>
                    <a:pt x="5362" y="5378"/>
                  </a:lnTo>
                  <a:lnTo>
                    <a:pt x="5382" y="5387"/>
                  </a:lnTo>
                  <a:lnTo>
                    <a:pt x="5423" y="5403"/>
                  </a:lnTo>
                  <a:lnTo>
                    <a:pt x="5466" y="5416"/>
                  </a:lnTo>
                  <a:lnTo>
                    <a:pt x="5509" y="5428"/>
                  </a:lnTo>
                  <a:lnTo>
                    <a:pt x="5554" y="5436"/>
                  </a:lnTo>
                  <a:lnTo>
                    <a:pt x="5600" y="5441"/>
                  </a:lnTo>
                  <a:lnTo>
                    <a:pt x="5648" y="5445"/>
                  </a:lnTo>
                  <a:lnTo>
                    <a:pt x="5696" y="5446"/>
                  </a:lnTo>
                  <a:lnTo>
                    <a:pt x="5696" y="5446"/>
                  </a:lnTo>
                  <a:lnTo>
                    <a:pt x="5748" y="5445"/>
                  </a:lnTo>
                  <a:lnTo>
                    <a:pt x="5797" y="5441"/>
                  </a:lnTo>
                  <a:lnTo>
                    <a:pt x="5844" y="5436"/>
                  </a:lnTo>
                  <a:lnTo>
                    <a:pt x="5891" y="5428"/>
                  </a:lnTo>
                  <a:lnTo>
                    <a:pt x="5936" y="5416"/>
                  </a:lnTo>
                  <a:lnTo>
                    <a:pt x="5978" y="5403"/>
                  </a:lnTo>
                  <a:lnTo>
                    <a:pt x="6000" y="5395"/>
                  </a:lnTo>
                  <a:lnTo>
                    <a:pt x="6021" y="5387"/>
                  </a:lnTo>
                  <a:lnTo>
                    <a:pt x="6041" y="5378"/>
                  </a:lnTo>
                  <a:lnTo>
                    <a:pt x="6061" y="5369"/>
                  </a:lnTo>
                  <a:lnTo>
                    <a:pt x="6080" y="5359"/>
                  </a:lnTo>
                  <a:lnTo>
                    <a:pt x="6100" y="5348"/>
                  </a:lnTo>
                  <a:lnTo>
                    <a:pt x="6118" y="5337"/>
                  </a:lnTo>
                  <a:lnTo>
                    <a:pt x="6137" y="5325"/>
                  </a:lnTo>
                  <a:lnTo>
                    <a:pt x="6155" y="5313"/>
                  </a:lnTo>
                  <a:lnTo>
                    <a:pt x="6173" y="5300"/>
                  </a:lnTo>
                  <a:lnTo>
                    <a:pt x="6191" y="5286"/>
                  </a:lnTo>
                  <a:lnTo>
                    <a:pt x="6208" y="5273"/>
                  </a:lnTo>
                  <a:lnTo>
                    <a:pt x="6224" y="5258"/>
                  </a:lnTo>
                  <a:lnTo>
                    <a:pt x="6240" y="5243"/>
                  </a:lnTo>
                  <a:lnTo>
                    <a:pt x="6256" y="5227"/>
                  </a:lnTo>
                  <a:lnTo>
                    <a:pt x="6272" y="5210"/>
                  </a:lnTo>
                  <a:lnTo>
                    <a:pt x="6302" y="5175"/>
                  </a:lnTo>
                  <a:lnTo>
                    <a:pt x="6329" y="5137"/>
                  </a:lnTo>
                  <a:lnTo>
                    <a:pt x="6329" y="5137"/>
                  </a:lnTo>
                  <a:lnTo>
                    <a:pt x="6356" y="5097"/>
                  </a:lnTo>
                  <a:lnTo>
                    <a:pt x="6381" y="5056"/>
                  </a:lnTo>
                  <a:lnTo>
                    <a:pt x="6405" y="5011"/>
                  </a:lnTo>
                  <a:lnTo>
                    <a:pt x="6426" y="4965"/>
                  </a:lnTo>
                  <a:lnTo>
                    <a:pt x="6446" y="4917"/>
                  </a:lnTo>
                  <a:lnTo>
                    <a:pt x="6464" y="4867"/>
                  </a:lnTo>
                  <a:lnTo>
                    <a:pt x="6481" y="4813"/>
                  </a:lnTo>
                  <a:lnTo>
                    <a:pt x="6496" y="4758"/>
                  </a:lnTo>
                  <a:lnTo>
                    <a:pt x="6508" y="4702"/>
                  </a:lnTo>
                  <a:lnTo>
                    <a:pt x="6520" y="4642"/>
                  </a:lnTo>
                  <a:lnTo>
                    <a:pt x="6529" y="4580"/>
                  </a:lnTo>
                  <a:lnTo>
                    <a:pt x="6537" y="4516"/>
                  </a:lnTo>
                  <a:lnTo>
                    <a:pt x="6543" y="4450"/>
                  </a:lnTo>
                  <a:lnTo>
                    <a:pt x="6547" y="4383"/>
                  </a:lnTo>
                  <a:lnTo>
                    <a:pt x="6550" y="4312"/>
                  </a:lnTo>
                  <a:lnTo>
                    <a:pt x="6551" y="4239"/>
                  </a:lnTo>
                  <a:close/>
                  <a:moveTo>
                    <a:pt x="2679" y="4283"/>
                  </a:moveTo>
                  <a:lnTo>
                    <a:pt x="2679" y="4283"/>
                  </a:lnTo>
                  <a:lnTo>
                    <a:pt x="2678" y="4213"/>
                  </a:lnTo>
                  <a:lnTo>
                    <a:pt x="2676" y="4144"/>
                  </a:lnTo>
                  <a:lnTo>
                    <a:pt x="2671" y="4078"/>
                  </a:lnTo>
                  <a:lnTo>
                    <a:pt x="2666" y="4012"/>
                  </a:lnTo>
                  <a:lnTo>
                    <a:pt x="2658" y="3950"/>
                  </a:lnTo>
                  <a:lnTo>
                    <a:pt x="2648" y="3889"/>
                  </a:lnTo>
                  <a:lnTo>
                    <a:pt x="2637" y="3832"/>
                  </a:lnTo>
                  <a:lnTo>
                    <a:pt x="2623" y="3776"/>
                  </a:lnTo>
                  <a:lnTo>
                    <a:pt x="2609" y="3721"/>
                  </a:lnTo>
                  <a:lnTo>
                    <a:pt x="2592" y="3669"/>
                  </a:lnTo>
                  <a:lnTo>
                    <a:pt x="2575" y="3619"/>
                  </a:lnTo>
                  <a:lnTo>
                    <a:pt x="2554" y="3572"/>
                  </a:lnTo>
                  <a:lnTo>
                    <a:pt x="2533" y="3526"/>
                  </a:lnTo>
                  <a:lnTo>
                    <a:pt x="2510" y="3481"/>
                  </a:lnTo>
                  <a:lnTo>
                    <a:pt x="2484" y="3440"/>
                  </a:lnTo>
                  <a:lnTo>
                    <a:pt x="2458" y="3401"/>
                  </a:lnTo>
                  <a:lnTo>
                    <a:pt x="2458" y="3401"/>
                  </a:lnTo>
                  <a:lnTo>
                    <a:pt x="2429" y="3363"/>
                  </a:lnTo>
                  <a:lnTo>
                    <a:pt x="2400" y="3327"/>
                  </a:lnTo>
                  <a:lnTo>
                    <a:pt x="2385" y="3311"/>
                  </a:lnTo>
                  <a:lnTo>
                    <a:pt x="2369" y="3295"/>
                  </a:lnTo>
                  <a:lnTo>
                    <a:pt x="2353" y="3280"/>
                  </a:lnTo>
                  <a:lnTo>
                    <a:pt x="2335" y="3265"/>
                  </a:lnTo>
                  <a:lnTo>
                    <a:pt x="2319" y="3251"/>
                  </a:lnTo>
                  <a:lnTo>
                    <a:pt x="2302" y="3237"/>
                  </a:lnTo>
                  <a:lnTo>
                    <a:pt x="2284" y="3224"/>
                  </a:lnTo>
                  <a:lnTo>
                    <a:pt x="2265" y="3212"/>
                  </a:lnTo>
                  <a:lnTo>
                    <a:pt x="2247" y="3200"/>
                  </a:lnTo>
                  <a:lnTo>
                    <a:pt x="2229" y="3189"/>
                  </a:lnTo>
                  <a:lnTo>
                    <a:pt x="2209" y="3178"/>
                  </a:lnTo>
                  <a:lnTo>
                    <a:pt x="2190" y="3168"/>
                  </a:lnTo>
                  <a:lnTo>
                    <a:pt x="2170" y="3159"/>
                  </a:lnTo>
                  <a:lnTo>
                    <a:pt x="2150" y="3151"/>
                  </a:lnTo>
                  <a:lnTo>
                    <a:pt x="2129" y="3143"/>
                  </a:lnTo>
                  <a:lnTo>
                    <a:pt x="2107" y="3135"/>
                  </a:lnTo>
                  <a:lnTo>
                    <a:pt x="2065" y="3121"/>
                  </a:lnTo>
                  <a:lnTo>
                    <a:pt x="2020" y="3111"/>
                  </a:lnTo>
                  <a:lnTo>
                    <a:pt x="1973" y="3103"/>
                  </a:lnTo>
                  <a:lnTo>
                    <a:pt x="1925" y="3096"/>
                  </a:lnTo>
                  <a:lnTo>
                    <a:pt x="1875" y="3092"/>
                  </a:lnTo>
                  <a:lnTo>
                    <a:pt x="1825" y="3091"/>
                  </a:lnTo>
                  <a:lnTo>
                    <a:pt x="1825" y="3091"/>
                  </a:lnTo>
                  <a:lnTo>
                    <a:pt x="1776" y="3092"/>
                  </a:lnTo>
                  <a:lnTo>
                    <a:pt x="1729" y="3096"/>
                  </a:lnTo>
                  <a:lnTo>
                    <a:pt x="1683" y="3103"/>
                  </a:lnTo>
                  <a:lnTo>
                    <a:pt x="1637" y="3111"/>
                  </a:lnTo>
                  <a:lnTo>
                    <a:pt x="1594" y="3121"/>
                  </a:lnTo>
                  <a:lnTo>
                    <a:pt x="1552" y="3135"/>
                  </a:lnTo>
                  <a:lnTo>
                    <a:pt x="1511" y="3151"/>
                  </a:lnTo>
                  <a:lnTo>
                    <a:pt x="1491" y="3159"/>
                  </a:lnTo>
                  <a:lnTo>
                    <a:pt x="1472" y="3168"/>
                  </a:lnTo>
                  <a:lnTo>
                    <a:pt x="1452" y="3178"/>
                  </a:lnTo>
                  <a:lnTo>
                    <a:pt x="1434" y="3189"/>
                  </a:lnTo>
                  <a:lnTo>
                    <a:pt x="1415" y="3200"/>
                  </a:lnTo>
                  <a:lnTo>
                    <a:pt x="1397" y="3212"/>
                  </a:lnTo>
                  <a:lnTo>
                    <a:pt x="1380" y="3224"/>
                  </a:lnTo>
                  <a:lnTo>
                    <a:pt x="1363" y="3237"/>
                  </a:lnTo>
                  <a:lnTo>
                    <a:pt x="1328" y="3265"/>
                  </a:lnTo>
                  <a:lnTo>
                    <a:pt x="1296" y="3295"/>
                  </a:lnTo>
                  <a:lnTo>
                    <a:pt x="1265" y="3327"/>
                  </a:lnTo>
                  <a:lnTo>
                    <a:pt x="1235" y="3363"/>
                  </a:lnTo>
                  <a:lnTo>
                    <a:pt x="1207" y="3401"/>
                  </a:lnTo>
                  <a:lnTo>
                    <a:pt x="1207" y="3401"/>
                  </a:lnTo>
                  <a:lnTo>
                    <a:pt x="1194" y="3418"/>
                  </a:lnTo>
                  <a:lnTo>
                    <a:pt x="1183" y="3436"/>
                  </a:lnTo>
                  <a:lnTo>
                    <a:pt x="1159" y="3475"/>
                  </a:lnTo>
                  <a:lnTo>
                    <a:pt x="1137" y="3517"/>
                  </a:lnTo>
                  <a:lnTo>
                    <a:pt x="1117" y="3560"/>
                  </a:lnTo>
                  <a:lnTo>
                    <a:pt x="1099" y="3606"/>
                  </a:lnTo>
                  <a:lnTo>
                    <a:pt x="1082" y="3655"/>
                  </a:lnTo>
                  <a:lnTo>
                    <a:pt x="1067" y="3707"/>
                  </a:lnTo>
                  <a:lnTo>
                    <a:pt x="1053" y="3761"/>
                  </a:lnTo>
                  <a:lnTo>
                    <a:pt x="1040" y="3817"/>
                  </a:lnTo>
                  <a:lnTo>
                    <a:pt x="1030" y="3877"/>
                  </a:lnTo>
                  <a:lnTo>
                    <a:pt x="1021" y="3938"/>
                  </a:lnTo>
                  <a:lnTo>
                    <a:pt x="1014" y="4002"/>
                  </a:lnTo>
                  <a:lnTo>
                    <a:pt x="1008" y="4068"/>
                  </a:lnTo>
                  <a:lnTo>
                    <a:pt x="1005" y="4137"/>
                  </a:lnTo>
                  <a:lnTo>
                    <a:pt x="1001" y="4209"/>
                  </a:lnTo>
                  <a:lnTo>
                    <a:pt x="1001" y="4283"/>
                  </a:lnTo>
                  <a:lnTo>
                    <a:pt x="1001" y="4283"/>
                  </a:lnTo>
                  <a:lnTo>
                    <a:pt x="1001" y="4352"/>
                  </a:lnTo>
                  <a:lnTo>
                    <a:pt x="1005" y="4419"/>
                  </a:lnTo>
                  <a:lnTo>
                    <a:pt x="1008" y="4484"/>
                  </a:lnTo>
                  <a:lnTo>
                    <a:pt x="1015" y="4546"/>
                  </a:lnTo>
                  <a:lnTo>
                    <a:pt x="1022" y="4605"/>
                  </a:lnTo>
                  <a:lnTo>
                    <a:pt x="1032" y="4664"/>
                  </a:lnTo>
                  <a:lnTo>
                    <a:pt x="1043" y="4720"/>
                  </a:lnTo>
                  <a:lnTo>
                    <a:pt x="1056" y="4773"/>
                  </a:lnTo>
                  <a:lnTo>
                    <a:pt x="1070" y="4824"/>
                  </a:lnTo>
                  <a:lnTo>
                    <a:pt x="1087" y="4874"/>
                  </a:lnTo>
                  <a:lnTo>
                    <a:pt x="1106" y="4921"/>
                  </a:lnTo>
                  <a:lnTo>
                    <a:pt x="1125" y="4965"/>
                  </a:lnTo>
                  <a:lnTo>
                    <a:pt x="1147" y="5008"/>
                  </a:lnTo>
                  <a:lnTo>
                    <a:pt x="1170" y="5048"/>
                  </a:lnTo>
                  <a:lnTo>
                    <a:pt x="1195" y="5086"/>
                  </a:lnTo>
                  <a:lnTo>
                    <a:pt x="1222" y="5122"/>
                  </a:lnTo>
                  <a:lnTo>
                    <a:pt x="1222" y="5122"/>
                  </a:lnTo>
                  <a:lnTo>
                    <a:pt x="1250" y="5159"/>
                  </a:lnTo>
                  <a:lnTo>
                    <a:pt x="1280" y="5195"/>
                  </a:lnTo>
                  <a:lnTo>
                    <a:pt x="1311" y="5227"/>
                  </a:lnTo>
                  <a:lnTo>
                    <a:pt x="1328" y="5243"/>
                  </a:lnTo>
                  <a:lnTo>
                    <a:pt x="1344" y="5258"/>
                  </a:lnTo>
                  <a:lnTo>
                    <a:pt x="1362" y="5272"/>
                  </a:lnTo>
                  <a:lnTo>
                    <a:pt x="1379" y="5285"/>
                  </a:lnTo>
                  <a:lnTo>
                    <a:pt x="1396" y="5298"/>
                  </a:lnTo>
                  <a:lnTo>
                    <a:pt x="1414" y="5311"/>
                  </a:lnTo>
                  <a:lnTo>
                    <a:pt x="1433" y="5322"/>
                  </a:lnTo>
                  <a:lnTo>
                    <a:pt x="1452" y="5334"/>
                  </a:lnTo>
                  <a:lnTo>
                    <a:pt x="1470" y="5344"/>
                  </a:lnTo>
                  <a:lnTo>
                    <a:pt x="1491" y="5354"/>
                  </a:lnTo>
                  <a:lnTo>
                    <a:pt x="1511" y="5363"/>
                  </a:lnTo>
                  <a:lnTo>
                    <a:pt x="1531" y="5373"/>
                  </a:lnTo>
                  <a:lnTo>
                    <a:pt x="1552" y="5381"/>
                  </a:lnTo>
                  <a:lnTo>
                    <a:pt x="1573" y="5389"/>
                  </a:lnTo>
                  <a:lnTo>
                    <a:pt x="1616" y="5401"/>
                  </a:lnTo>
                  <a:lnTo>
                    <a:pt x="1661" y="5413"/>
                  </a:lnTo>
                  <a:lnTo>
                    <a:pt x="1707" y="5421"/>
                  </a:lnTo>
                  <a:lnTo>
                    <a:pt x="1755" y="5426"/>
                  </a:lnTo>
                  <a:lnTo>
                    <a:pt x="1804" y="5430"/>
                  </a:lnTo>
                  <a:lnTo>
                    <a:pt x="1855" y="5432"/>
                  </a:lnTo>
                  <a:lnTo>
                    <a:pt x="1855" y="5432"/>
                  </a:lnTo>
                  <a:lnTo>
                    <a:pt x="1902" y="5430"/>
                  </a:lnTo>
                  <a:lnTo>
                    <a:pt x="1949" y="5426"/>
                  </a:lnTo>
                  <a:lnTo>
                    <a:pt x="1992" y="5421"/>
                  </a:lnTo>
                  <a:lnTo>
                    <a:pt x="2036" y="5413"/>
                  </a:lnTo>
                  <a:lnTo>
                    <a:pt x="2078" y="5401"/>
                  </a:lnTo>
                  <a:lnTo>
                    <a:pt x="2120" y="5389"/>
                  </a:lnTo>
                  <a:lnTo>
                    <a:pt x="2159" y="5373"/>
                  </a:lnTo>
                  <a:lnTo>
                    <a:pt x="2198" y="5354"/>
                  </a:lnTo>
                  <a:lnTo>
                    <a:pt x="2234" y="5334"/>
                  </a:lnTo>
                  <a:lnTo>
                    <a:pt x="2270" y="5311"/>
                  </a:lnTo>
                  <a:lnTo>
                    <a:pt x="2304" y="5285"/>
                  </a:lnTo>
                  <a:lnTo>
                    <a:pt x="2338" y="5258"/>
                  </a:lnTo>
                  <a:lnTo>
                    <a:pt x="2370" y="5227"/>
                  </a:lnTo>
                  <a:lnTo>
                    <a:pt x="2401" y="5195"/>
                  </a:lnTo>
                  <a:lnTo>
                    <a:pt x="2429" y="5159"/>
                  </a:lnTo>
                  <a:lnTo>
                    <a:pt x="2458" y="5122"/>
                  </a:lnTo>
                  <a:lnTo>
                    <a:pt x="2458" y="5122"/>
                  </a:lnTo>
                  <a:lnTo>
                    <a:pt x="2484" y="5082"/>
                  </a:lnTo>
                  <a:lnTo>
                    <a:pt x="2510" y="5041"/>
                  </a:lnTo>
                  <a:lnTo>
                    <a:pt x="2533" y="4999"/>
                  </a:lnTo>
                  <a:lnTo>
                    <a:pt x="2554" y="4954"/>
                  </a:lnTo>
                  <a:lnTo>
                    <a:pt x="2575" y="4908"/>
                  </a:lnTo>
                  <a:lnTo>
                    <a:pt x="2592" y="4860"/>
                  </a:lnTo>
                  <a:lnTo>
                    <a:pt x="2609" y="4809"/>
                  </a:lnTo>
                  <a:lnTo>
                    <a:pt x="2623" y="4758"/>
                  </a:lnTo>
                  <a:lnTo>
                    <a:pt x="2637" y="4705"/>
                  </a:lnTo>
                  <a:lnTo>
                    <a:pt x="2648" y="4650"/>
                  </a:lnTo>
                  <a:lnTo>
                    <a:pt x="2658" y="4593"/>
                  </a:lnTo>
                  <a:lnTo>
                    <a:pt x="2666" y="4534"/>
                  </a:lnTo>
                  <a:lnTo>
                    <a:pt x="2671" y="4474"/>
                  </a:lnTo>
                  <a:lnTo>
                    <a:pt x="2676" y="4412"/>
                  </a:lnTo>
                  <a:lnTo>
                    <a:pt x="2678" y="4348"/>
                  </a:lnTo>
                  <a:lnTo>
                    <a:pt x="2679" y="4283"/>
                  </a:lnTo>
                  <a:lnTo>
                    <a:pt x="2679" y="4283"/>
                  </a:lnTo>
                  <a:close/>
                  <a:moveTo>
                    <a:pt x="4370" y="0"/>
                  </a:moveTo>
                  <a:lnTo>
                    <a:pt x="4370" y="0"/>
                  </a:lnTo>
                  <a:lnTo>
                    <a:pt x="4370" y="0"/>
                  </a:lnTo>
                  <a:lnTo>
                    <a:pt x="4397" y="1"/>
                  </a:lnTo>
                  <a:lnTo>
                    <a:pt x="4422" y="2"/>
                  </a:lnTo>
                  <a:lnTo>
                    <a:pt x="4447" y="5"/>
                  </a:lnTo>
                  <a:lnTo>
                    <a:pt x="4472" y="8"/>
                  </a:lnTo>
                  <a:lnTo>
                    <a:pt x="4498" y="13"/>
                  </a:lnTo>
                  <a:lnTo>
                    <a:pt x="4522" y="18"/>
                  </a:lnTo>
                  <a:lnTo>
                    <a:pt x="4546" y="24"/>
                  </a:lnTo>
                  <a:lnTo>
                    <a:pt x="4569" y="31"/>
                  </a:lnTo>
                  <a:lnTo>
                    <a:pt x="4590" y="39"/>
                  </a:lnTo>
                  <a:lnTo>
                    <a:pt x="4613" y="48"/>
                  </a:lnTo>
                  <a:lnTo>
                    <a:pt x="4634" y="57"/>
                  </a:lnTo>
                  <a:lnTo>
                    <a:pt x="4655" y="68"/>
                  </a:lnTo>
                  <a:lnTo>
                    <a:pt x="4675" y="79"/>
                  </a:lnTo>
                  <a:lnTo>
                    <a:pt x="4695" y="91"/>
                  </a:lnTo>
                  <a:lnTo>
                    <a:pt x="4713" y="103"/>
                  </a:lnTo>
                  <a:lnTo>
                    <a:pt x="4730" y="116"/>
                  </a:lnTo>
                  <a:lnTo>
                    <a:pt x="4748" y="130"/>
                  </a:lnTo>
                  <a:lnTo>
                    <a:pt x="4764" y="144"/>
                  </a:lnTo>
                  <a:lnTo>
                    <a:pt x="4779" y="158"/>
                  </a:lnTo>
                  <a:lnTo>
                    <a:pt x="4793" y="174"/>
                  </a:lnTo>
                  <a:lnTo>
                    <a:pt x="4807" y="190"/>
                  </a:lnTo>
                  <a:lnTo>
                    <a:pt x="4819" y="206"/>
                  </a:lnTo>
                  <a:lnTo>
                    <a:pt x="4830" y="224"/>
                  </a:lnTo>
                  <a:lnTo>
                    <a:pt x="4840" y="241"/>
                  </a:lnTo>
                  <a:lnTo>
                    <a:pt x="4850" y="259"/>
                  </a:lnTo>
                  <a:lnTo>
                    <a:pt x="4858" y="278"/>
                  </a:lnTo>
                  <a:lnTo>
                    <a:pt x="4865" y="296"/>
                  </a:lnTo>
                  <a:lnTo>
                    <a:pt x="4870" y="315"/>
                  </a:lnTo>
                  <a:lnTo>
                    <a:pt x="4875" y="334"/>
                  </a:lnTo>
                  <a:lnTo>
                    <a:pt x="4878" y="354"/>
                  </a:lnTo>
                  <a:lnTo>
                    <a:pt x="4881" y="374"/>
                  </a:lnTo>
                  <a:lnTo>
                    <a:pt x="4881" y="395"/>
                  </a:lnTo>
                  <a:lnTo>
                    <a:pt x="4881" y="2811"/>
                  </a:lnTo>
                  <a:lnTo>
                    <a:pt x="4881" y="2811"/>
                  </a:lnTo>
                  <a:lnTo>
                    <a:pt x="4901" y="2778"/>
                  </a:lnTo>
                  <a:lnTo>
                    <a:pt x="4923" y="2746"/>
                  </a:lnTo>
                  <a:lnTo>
                    <a:pt x="4946" y="2714"/>
                  </a:lnTo>
                  <a:lnTo>
                    <a:pt x="4970" y="2683"/>
                  </a:lnTo>
                  <a:lnTo>
                    <a:pt x="4995" y="2653"/>
                  </a:lnTo>
                  <a:lnTo>
                    <a:pt x="5022" y="2623"/>
                  </a:lnTo>
                  <a:lnTo>
                    <a:pt x="5049" y="2594"/>
                  </a:lnTo>
                  <a:lnTo>
                    <a:pt x="5078" y="2566"/>
                  </a:lnTo>
                  <a:lnTo>
                    <a:pt x="5107" y="2539"/>
                  </a:lnTo>
                  <a:lnTo>
                    <a:pt x="5138" y="2513"/>
                  </a:lnTo>
                  <a:lnTo>
                    <a:pt x="5169" y="2487"/>
                  </a:lnTo>
                  <a:lnTo>
                    <a:pt x="5202" y="2461"/>
                  </a:lnTo>
                  <a:lnTo>
                    <a:pt x="5235" y="2437"/>
                  </a:lnTo>
                  <a:lnTo>
                    <a:pt x="5271" y="2414"/>
                  </a:lnTo>
                  <a:lnTo>
                    <a:pt x="5306" y="2391"/>
                  </a:lnTo>
                  <a:lnTo>
                    <a:pt x="5344" y="2370"/>
                  </a:lnTo>
                  <a:lnTo>
                    <a:pt x="5344" y="2370"/>
                  </a:lnTo>
                  <a:lnTo>
                    <a:pt x="5377" y="2352"/>
                  </a:lnTo>
                  <a:lnTo>
                    <a:pt x="5412" y="2335"/>
                  </a:lnTo>
                  <a:lnTo>
                    <a:pt x="5447" y="2320"/>
                  </a:lnTo>
                  <a:lnTo>
                    <a:pt x="5484" y="2305"/>
                  </a:lnTo>
                  <a:lnTo>
                    <a:pt x="5521" y="2293"/>
                  </a:lnTo>
                  <a:lnTo>
                    <a:pt x="5559" y="2280"/>
                  </a:lnTo>
                  <a:lnTo>
                    <a:pt x="5598" y="2269"/>
                  </a:lnTo>
                  <a:lnTo>
                    <a:pt x="5638" y="2260"/>
                  </a:lnTo>
                  <a:lnTo>
                    <a:pt x="5679" y="2250"/>
                  </a:lnTo>
                  <a:lnTo>
                    <a:pt x="5720" y="2243"/>
                  </a:lnTo>
                  <a:lnTo>
                    <a:pt x="5764" y="2237"/>
                  </a:lnTo>
                  <a:lnTo>
                    <a:pt x="5807" y="2231"/>
                  </a:lnTo>
                  <a:lnTo>
                    <a:pt x="5852" y="2227"/>
                  </a:lnTo>
                  <a:lnTo>
                    <a:pt x="5897" y="2224"/>
                  </a:lnTo>
                  <a:lnTo>
                    <a:pt x="5944" y="2223"/>
                  </a:lnTo>
                  <a:lnTo>
                    <a:pt x="5992" y="2222"/>
                  </a:lnTo>
                  <a:lnTo>
                    <a:pt x="5992" y="2222"/>
                  </a:lnTo>
                  <a:lnTo>
                    <a:pt x="6035" y="2223"/>
                  </a:lnTo>
                  <a:lnTo>
                    <a:pt x="6077" y="2224"/>
                  </a:lnTo>
                  <a:lnTo>
                    <a:pt x="6119" y="2227"/>
                  </a:lnTo>
                  <a:lnTo>
                    <a:pt x="6161" y="2231"/>
                  </a:lnTo>
                  <a:lnTo>
                    <a:pt x="6202" y="2235"/>
                  </a:lnTo>
                  <a:lnTo>
                    <a:pt x="6242" y="2242"/>
                  </a:lnTo>
                  <a:lnTo>
                    <a:pt x="6282" y="2249"/>
                  </a:lnTo>
                  <a:lnTo>
                    <a:pt x="6321" y="2258"/>
                  </a:lnTo>
                  <a:lnTo>
                    <a:pt x="6360" y="2268"/>
                  </a:lnTo>
                  <a:lnTo>
                    <a:pt x="6399" y="2278"/>
                  </a:lnTo>
                  <a:lnTo>
                    <a:pt x="6437" y="2291"/>
                  </a:lnTo>
                  <a:lnTo>
                    <a:pt x="6475" y="2303"/>
                  </a:lnTo>
                  <a:lnTo>
                    <a:pt x="6512" y="2317"/>
                  </a:lnTo>
                  <a:lnTo>
                    <a:pt x="6548" y="2332"/>
                  </a:lnTo>
                  <a:lnTo>
                    <a:pt x="6585" y="2349"/>
                  </a:lnTo>
                  <a:lnTo>
                    <a:pt x="6621" y="2366"/>
                  </a:lnTo>
                  <a:lnTo>
                    <a:pt x="6655" y="2385"/>
                  </a:lnTo>
                  <a:lnTo>
                    <a:pt x="6691" y="2404"/>
                  </a:lnTo>
                  <a:lnTo>
                    <a:pt x="6724" y="2425"/>
                  </a:lnTo>
                  <a:lnTo>
                    <a:pt x="6758" y="2446"/>
                  </a:lnTo>
                  <a:lnTo>
                    <a:pt x="6792" y="2469"/>
                  </a:lnTo>
                  <a:lnTo>
                    <a:pt x="6824" y="2495"/>
                  </a:lnTo>
                  <a:lnTo>
                    <a:pt x="6856" y="2520"/>
                  </a:lnTo>
                  <a:lnTo>
                    <a:pt x="6888" y="2546"/>
                  </a:lnTo>
                  <a:lnTo>
                    <a:pt x="6919" y="2574"/>
                  </a:lnTo>
                  <a:lnTo>
                    <a:pt x="6950" y="2602"/>
                  </a:lnTo>
                  <a:lnTo>
                    <a:pt x="6981" y="2632"/>
                  </a:lnTo>
                  <a:lnTo>
                    <a:pt x="7011" y="2662"/>
                  </a:lnTo>
                  <a:lnTo>
                    <a:pt x="7039" y="2694"/>
                  </a:lnTo>
                  <a:lnTo>
                    <a:pt x="7068" y="2728"/>
                  </a:lnTo>
                  <a:lnTo>
                    <a:pt x="7097" y="2762"/>
                  </a:lnTo>
                  <a:lnTo>
                    <a:pt x="7124" y="2797"/>
                  </a:lnTo>
                  <a:lnTo>
                    <a:pt x="7124" y="2797"/>
                  </a:lnTo>
                  <a:lnTo>
                    <a:pt x="7152" y="2833"/>
                  </a:lnTo>
                  <a:lnTo>
                    <a:pt x="7178" y="2871"/>
                  </a:lnTo>
                  <a:lnTo>
                    <a:pt x="7203" y="2908"/>
                  </a:lnTo>
                  <a:lnTo>
                    <a:pt x="7227" y="2945"/>
                  </a:lnTo>
                  <a:lnTo>
                    <a:pt x="7252" y="2984"/>
                  </a:lnTo>
                  <a:lnTo>
                    <a:pt x="7274" y="3025"/>
                  </a:lnTo>
                  <a:lnTo>
                    <a:pt x="7296" y="3065"/>
                  </a:lnTo>
                  <a:lnTo>
                    <a:pt x="7318" y="3105"/>
                  </a:lnTo>
                  <a:lnTo>
                    <a:pt x="7338" y="3146"/>
                  </a:lnTo>
                  <a:lnTo>
                    <a:pt x="7357" y="3189"/>
                  </a:lnTo>
                  <a:lnTo>
                    <a:pt x="7375" y="3231"/>
                  </a:lnTo>
                  <a:lnTo>
                    <a:pt x="7394" y="3275"/>
                  </a:lnTo>
                  <a:lnTo>
                    <a:pt x="7410" y="3319"/>
                  </a:lnTo>
                  <a:lnTo>
                    <a:pt x="7426" y="3364"/>
                  </a:lnTo>
                  <a:lnTo>
                    <a:pt x="7441" y="3409"/>
                  </a:lnTo>
                  <a:lnTo>
                    <a:pt x="7456" y="3456"/>
                  </a:lnTo>
                  <a:lnTo>
                    <a:pt x="7468" y="3502"/>
                  </a:lnTo>
                  <a:lnTo>
                    <a:pt x="7481" y="3550"/>
                  </a:lnTo>
                  <a:lnTo>
                    <a:pt x="7492" y="3598"/>
                  </a:lnTo>
                  <a:lnTo>
                    <a:pt x="7504" y="3646"/>
                  </a:lnTo>
                  <a:lnTo>
                    <a:pt x="7513" y="3696"/>
                  </a:lnTo>
                  <a:lnTo>
                    <a:pt x="7522" y="3746"/>
                  </a:lnTo>
                  <a:lnTo>
                    <a:pt x="7530" y="3797"/>
                  </a:lnTo>
                  <a:lnTo>
                    <a:pt x="7538" y="3848"/>
                  </a:lnTo>
                  <a:lnTo>
                    <a:pt x="7544" y="3901"/>
                  </a:lnTo>
                  <a:lnTo>
                    <a:pt x="7550" y="3953"/>
                  </a:lnTo>
                  <a:lnTo>
                    <a:pt x="7554" y="4006"/>
                  </a:lnTo>
                  <a:lnTo>
                    <a:pt x="7559" y="4060"/>
                  </a:lnTo>
                  <a:lnTo>
                    <a:pt x="7561" y="4115"/>
                  </a:lnTo>
                  <a:lnTo>
                    <a:pt x="7564" y="4170"/>
                  </a:lnTo>
                  <a:lnTo>
                    <a:pt x="7565" y="4227"/>
                  </a:lnTo>
                  <a:lnTo>
                    <a:pt x="7566" y="4283"/>
                  </a:lnTo>
                  <a:lnTo>
                    <a:pt x="7566" y="4283"/>
                  </a:lnTo>
                  <a:lnTo>
                    <a:pt x="7565" y="4340"/>
                  </a:lnTo>
                  <a:lnTo>
                    <a:pt x="7564" y="4396"/>
                  </a:lnTo>
                  <a:lnTo>
                    <a:pt x="7561" y="4451"/>
                  </a:lnTo>
                  <a:lnTo>
                    <a:pt x="7559" y="4507"/>
                  </a:lnTo>
                  <a:lnTo>
                    <a:pt x="7554" y="4560"/>
                  </a:lnTo>
                  <a:lnTo>
                    <a:pt x="7550" y="4613"/>
                  </a:lnTo>
                  <a:lnTo>
                    <a:pt x="7544" y="4666"/>
                  </a:lnTo>
                  <a:lnTo>
                    <a:pt x="7538" y="4719"/>
                  </a:lnTo>
                  <a:lnTo>
                    <a:pt x="7530" y="4769"/>
                  </a:lnTo>
                  <a:lnTo>
                    <a:pt x="7522" y="4821"/>
                  </a:lnTo>
                  <a:lnTo>
                    <a:pt x="7513" y="4870"/>
                  </a:lnTo>
                  <a:lnTo>
                    <a:pt x="7504" y="4919"/>
                  </a:lnTo>
                  <a:lnTo>
                    <a:pt x="7492" y="4969"/>
                  </a:lnTo>
                  <a:lnTo>
                    <a:pt x="7481" y="5017"/>
                  </a:lnTo>
                  <a:lnTo>
                    <a:pt x="7468" y="5064"/>
                  </a:lnTo>
                  <a:lnTo>
                    <a:pt x="7456" y="5111"/>
                  </a:lnTo>
                  <a:lnTo>
                    <a:pt x="7441" y="5157"/>
                  </a:lnTo>
                  <a:lnTo>
                    <a:pt x="7426" y="5203"/>
                  </a:lnTo>
                  <a:lnTo>
                    <a:pt x="7410" y="5247"/>
                  </a:lnTo>
                  <a:lnTo>
                    <a:pt x="7394" y="5292"/>
                  </a:lnTo>
                  <a:lnTo>
                    <a:pt x="7375" y="5336"/>
                  </a:lnTo>
                  <a:lnTo>
                    <a:pt x="7357" y="5378"/>
                  </a:lnTo>
                  <a:lnTo>
                    <a:pt x="7338" y="5421"/>
                  </a:lnTo>
                  <a:lnTo>
                    <a:pt x="7318" y="5462"/>
                  </a:lnTo>
                  <a:lnTo>
                    <a:pt x="7296" y="5503"/>
                  </a:lnTo>
                  <a:lnTo>
                    <a:pt x="7274" y="5543"/>
                  </a:lnTo>
                  <a:lnTo>
                    <a:pt x="7252" y="5582"/>
                  </a:lnTo>
                  <a:lnTo>
                    <a:pt x="7227" y="5621"/>
                  </a:lnTo>
                  <a:lnTo>
                    <a:pt x="7203" y="5659"/>
                  </a:lnTo>
                  <a:lnTo>
                    <a:pt x="7178" y="5697"/>
                  </a:lnTo>
                  <a:lnTo>
                    <a:pt x="7152" y="5734"/>
                  </a:lnTo>
                  <a:lnTo>
                    <a:pt x="7124" y="5771"/>
                  </a:lnTo>
                  <a:lnTo>
                    <a:pt x="7124" y="5771"/>
                  </a:lnTo>
                  <a:lnTo>
                    <a:pt x="7097" y="5805"/>
                  </a:lnTo>
                  <a:lnTo>
                    <a:pt x="7067" y="5838"/>
                  </a:lnTo>
                  <a:lnTo>
                    <a:pt x="7036" y="5870"/>
                  </a:lnTo>
                  <a:lnTo>
                    <a:pt x="7005" y="5900"/>
                  </a:lnTo>
                  <a:lnTo>
                    <a:pt x="6972" y="5930"/>
                  </a:lnTo>
                  <a:lnTo>
                    <a:pt x="6937" y="5959"/>
                  </a:lnTo>
                  <a:lnTo>
                    <a:pt x="6902" y="5985"/>
                  </a:lnTo>
                  <a:lnTo>
                    <a:pt x="6865" y="6011"/>
                  </a:lnTo>
                  <a:lnTo>
                    <a:pt x="6827" y="6037"/>
                  </a:lnTo>
                  <a:lnTo>
                    <a:pt x="6788" y="6060"/>
                  </a:lnTo>
                  <a:lnTo>
                    <a:pt x="6748" y="6081"/>
                  </a:lnTo>
                  <a:lnTo>
                    <a:pt x="6706" y="6103"/>
                  </a:lnTo>
                  <a:lnTo>
                    <a:pt x="6663" y="6123"/>
                  </a:lnTo>
                  <a:lnTo>
                    <a:pt x="6620" y="6141"/>
                  </a:lnTo>
                  <a:lnTo>
                    <a:pt x="6574" y="6159"/>
                  </a:lnTo>
                  <a:lnTo>
                    <a:pt x="6528" y="6175"/>
                  </a:lnTo>
                  <a:lnTo>
                    <a:pt x="6528" y="6175"/>
                  </a:lnTo>
                  <a:lnTo>
                    <a:pt x="6481" y="6190"/>
                  </a:lnTo>
                  <a:lnTo>
                    <a:pt x="6435" y="6204"/>
                  </a:lnTo>
                  <a:lnTo>
                    <a:pt x="6388" y="6218"/>
                  </a:lnTo>
                  <a:lnTo>
                    <a:pt x="6341" y="6229"/>
                  </a:lnTo>
                  <a:lnTo>
                    <a:pt x="6294" y="6241"/>
                  </a:lnTo>
                  <a:lnTo>
                    <a:pt x="6248" y="6251"/>
                  </a:lnTo>
                  <a:lnTo>
                    <a:pt x="6201" y="6260"/>
                  </a:lnTo>
                  <a:lnTo>
                    <a:pt x="6155" y="6268"/>
                  </a:lnTo>
                  <a:lnTo>
                    <a:pt x="6108" y="6276"/>
                  </a:lnTo>
                  <a:lnTo>
                    <a:pt x="6062" y="6283"/>
                  </a:lnTo>
                  <a:lnTo>
                    <a:pt x="6015" y="6288"/>
                  </a:lnTo>
                  <a:lnTo>
                    <a:pt x="5969" y="6292"/>
                  </a:lnTo>
                  <a:lnTo>
                    <a:pt x="5923" y="6296"/>
                  </a:lnTo>
                  <a:lnTo>
                    <a:pt x="5876" y="6298"/>
                  </a:lnTo>
                  <a:lnTo>
                    <a:pt x="5830" y="6300"/>
                  </a:lnTo>
                  <a:lnTo>
                    <a:pt x="5784" y="6300"/>
                  </a:lnTo>
                  <a:lnTo>
                    <a:pt x="5784" y="6300"/>
                  </a:lnTo>
                  <a:lnTo>
                    <a:pt x="5731" y="6300"/>
                  </a:lnTo>
                  <a:lnTo>
                    <a:pt x="5679" y="6299"/>
                  </a:lnTo>
                  <a:lnTo>
                    <a:pt x="5626" y="6297"/>
                  </a:lnTo>
                  <a:lnTo>
                    <a:pt x="5575" y="6294"/>
                  </a:lnTo>
                  <a:lnTo>
                    <a:pt x="5524" y="6290"/>
                  </a:lnTo>
                  <a:lnTo>
                    <a:pt x="5474" y="6284"/>
                  </a:lnTo>
                  <a:lnTo>
                    <a:pt x="5424" y="6279"/>
                  </a:lnTo>
                  <a:lnTo>
                    <a:pt x="5375" y="6273"/>
                  </a:lnTo>
                  <a:lnTo>
                    <a:pt x="5326" y="6265"/>
                  </a:lnTo>
                  <a:lnTo>
                    <a:pt x="5279" y="6257"/>
                  </a:lnTo>
                  <a:lnTo>
                    <a:pt x="5230" y="6248"/>
                  </a:lnTo>
                  <a:lnTo>
                    <a:pt x="5185" y="6237"/>
                  </a:lnTo>
                  <a:lnTo>
                    <a:pt x="5139" y="6227"/>
                  </a:lnTo>
                  <a:lnTo>
                    <a:pt x="5093" y="6216"/>
                  </a:lnTo>
                  <a:lnTo>
                    <a:pt x="5048" y="6203"/>
                  </a:lnTo>
                  <a:lnTo>
                    <a:pt x="5005" y="6189"/>
                  </a:lnTo>
                  <a:lnTo>
                    <a:pt x="4961" y="6174"/>
                  </a:lnTo>
                  <a:lnTo>
                    <a:pt x="4918" y="6159"/>
                  </a:lnTo>
                  <a:lnTo>
                    <a:pt x="4876" y="6143"/>
                  </a:lnTo>
                  <a:lnTo>
                    <a:pt x="4835" y="6126"/>
                  </a:lnTo>
                  <a:lnTo>
                    <a:pt x="4795" y="6109"/>
                  </a:lnTo>
                  <a:lnTo>
                    <a:pt x="4754" y="6089"/>
                  </a:lnTo>
                  <a:lnTo>
                    <a:pt x="4717" y="6070"/>
                  </a:lnTo>
                  <a:lnTo>
                    <a:pt x="4678" y="6049"/>
                  </a:lnTo>
                  <a:lnTo>
                    <a:pt x="4640" y="6029"/>
                  </a:lnTo>
                  <a:lnTo>
                    <a:pt x="4603" y="6006"/>
                  </a:lnTo>
                  <a:lnTo>
                    <a:pt x="4567" y="5983"/>
                  </a:lnTo>
                  <a:lnTo>
                    <a:pt x="4533" y="5959"/>
                  </a:lnTo>
                  <a:lnTo>
                    <a:pt x="4499" y="5935"/>
                  </a:lnTo>
                  <a:lnTo>
                    <a:pt x="4464" y="5908"/>
                  </a:lnTo>
                  <a:lnTo>
                    <a:pt x="4432" y="5882"/>
                  </a:lnTo>
                  <a:lnTo>
                    <a:pt x="4400" y="5854"/>
                  </a:lnTo>
                  <a:lnTo>
                    <a:pt x="4369" y="5827"/>
                  </a:lnTo>
                  <a:lnTo>
                    <a:pt x="4339" y="5797"/>
                  </a:lnTo>
                  <a:lnTo>
                    <a:pt x="4309" y="5767"/>
                  </a:lnTo>
                  <a:lnTo>
                    <a:pt x="4281" y="5736"/>
                  </a:lnTo>
                  <a:lnTo>
                    <a:pt x="4253" y="5704"/>
                  </a:lnTo>
                  <a:lnTo>
                    <a:pt x="4227" y="5672"/>
                  </a:lnTo>
                  <a:lnTo>
                    <a:pt x="4200" y="5639"/>
                  </a:lnTo>
                  <a:lnTo>
                    <a:pt x="4176" y="5604"/>
                  </a:lnTo>
                  <a:lnTo>
                    <a:pt x="4152" y="5569"/>
                  </a:lnTo>
                  <a:lnTo>
                    <a:pt x="4128" y="5533"/>
                  </a:lnTo>
                  <a:lnTo>
                    <a:pt x="4106" y="5495"/>
                  </a:lnTo>
                  <a:lnTo>
                    <a:pt x="4086" y="5457"/>
                  </a:lnTo>
                  <a:lnTo>
                    <a:pt x="4065" y="5420"/>
                  </a:lnTo>
                  <a:lnTo>
                    <a:pt x="4046" y="5379"/>
                  </a:lnTo>
                  <a:lnTo>
                    <a:pt x="4027" y="5339"/>
                  </a:lnTo>
                  <a:lnTo>
                    <a:pt x="4010" y="5298"/>
                  </a:lnTo>
                  <a:lnTo>
                    <a:pt x="3993" y="5256"/>
                  </a:lnTo>
                  <a:lnTo>
                    <a:pt x="3978" y="5213"/>
                  </a:lnTo>
                  <a:lnTo>
                    <a:pt x="3963" y="5168"/>
                  </a:lnTo>
                  <a:lnTo>
                    <a:pt x="3950" y="5124"/>
                  </a:lnTo>
                  <a:lnTo>
                    <a:pt x="3938" y="5079"/>
                  </a:lnTo>
                  <a:lnTo>
                    <a:pt x="3926" y="5032"/>
                  </a:lnTo>
                  <a:lnTo>
                    <a:pt x="3916" y="4985"/>
                  </a:lnTo>
                  <a:lnTo>
                    <a:pt x="3907" y="4937"/>
                  </a:lnTo>
                  <a:lnTo>
                    <a:pt x="3899" y="4887"/>
                  </a:lnTo>
                  <a:lnTo>
                    <a:pt x="3891" y="4837"/>
                  </a:lnTo>
                  <a:lnTo>
                    <a:pt x="3885" y="4786"/>
                  </a:lnTo>
                  <a:lnTo>
                    <a:pt x="3880" y="4735"/>
                  </a:lnTo>
                  <a:lnTo>
                    <a:pt x="3876" y="4682"/>
                  </a:lnTo>
                  <a:lnTo>
                    <a:pt x="3874" y="4629"/>
                  </a:lnTo>
                  <a:lnTo>
                    <a:pt x="3871" y="4574"/>
                  </a:lnTo>
                  <a:lnTo>
                    <a:pt x="3871" y="4519"/>
                  </a:lnTo>
                  <a:lnTo>
                    <a:pt x="3871" y="4519"/>
                  </a:lnTo>
                  <a:lnTo>
                    <a:pt x="3871" y="4004"/>
                  </a:lnTo>
                  <a:lnTo>
                    <a:pt x="3869" y="3488"/>
                  </a:lnTo>
                  <a:lnTo>
                    <a:pt x="3866" y="2457"/>
                  </a:lnTo>
                  <a:lnTo>
                    <a:pt x="3861" y="1426"/>
                  </a:lnTo>
                  <a:lnTo>
                    <a:pt x="3860" y="910"/>
                  </a:lnTo>
                  <a:lnTo>
                    <a:pt x="3859" y="395"/>
                  </a:lnTo>
                  <a:lnTo>
                    <a:pt x="3859" y="395"/>
                  </a:lnTo>
                  <a:lnTo>
                    <a:pt x="3860" y="374"/>
                  </a:lnTo>
                  <a:lnTo>
                    <a:pt x="3861" y="354"/>
                  </a:lnTo>
                  <a:lnTo>
                    <a:pt x="3864" y="334"/>
                  </a:lnTo>
                  <a:lnTo>
                    <a:pt x="3869" y="315"/>
                  </a:lnTo>
                  <a:lnTo>
                    <a:pt x="3875" y="296"/>
                  </a:lnTo>
                  <a:lnTo>
                    <a:pt x="3882" y="278"/>
                  </a:lnTo>
                  <a:lnTo>
                    <a:pt x="3890" y="259"/>
                  </a:lnTo>
                  <a:lnTo>
                    <a:pt x="3899" y="241"/>
                  </a:lnTo>
                  <a:lnTo>
                    <a:pt x="3909" y="224"/>
                  </a:lnTo>
                  <a:lnTo>
                    <a:pt x="3921" y="206"/>
                  </a:lnTo>
                  <a:lnTo>
                    <a:pt x="3933" y="190"/>
                  </a:lnTo>
                  <a:lnTo>
                    <a:pt x="3946" y="174"/>
                  </a:lnTo>
                  <a:lnTo>
                    <a:pt x="3961" y="158"/>
                  </a:lnTo>
                  <a:lnTo>
                    <a:pt x="3976" y="144"/>
                  </a:lnTo>
                  <a:lnTo>
                    <a:pt x="3992" y="130"/>
                  </a:lnTo>
                  <a:lnTo>
                    <a:pt x="4009" y="116"/>
                  </a:lnTo>
                  <a:lnTo>
                    <a:pt x="4026" y="103"/>
                  </a:lnTo>
                  <a:lnTo>
                    <a:pt x="4046" y="91"/>
                  </a:lnTo>
                  <a:lnTo>
                    <a:pt x="4064" y="79"/>
                  </a:lnTo>
                  <a:lnTo>
                    <a:pt x="4085" y="68"/>
                  </a:lnTo>
                  <a:lnTo>
                    <a:pt x="4105" y="57"/>
                  </a:lnTo>
                  <a:lnTo>
                    <a:pt x="4127" y="48"/>
                  </a:lnTo>
                  <a:lnTo>
                    <a:pt x="4149" y="39"/>
                  </a:lnTo>
                  <a:lnTo>
                    <a:pt x="4172" y="31"/>
                  </a:lnTo>
                  <a:lnTo>
                    <a:pt x="4195" y="24"/>
                  </a:lnTo>
                  <a:lnTo>
                    <a:pt x="4219" y="18"/>
                  </a:lnTo>
                  <a:lnTo>
                    <a:pt x="4243" y="13"/>
                  </a:lnTo>
                  <a:lnTo>
                    <a:pt x="4267" y="8"/>
                  </a:lnTo>
                  <a:lnTo>
                    <a:pt x="4292" y="5"/>
                  </a:lnTo>
                  <a:lnTo>
                    <a:pt x="4317" y="2"/>
                  </a:lnTo>
                  <a:lnTo>
                    <a:pt x="4344" y="1"/>
                  </a:lnTo>
                  <a:lnTo>
                    <a:pt x="4370" y="0"/>
                  </a:lnTo>
                  <a:lnTo>
                    <a:pt x="4370" y="0"/>
                  </a:lnTo>
                  <a:close/>
                  <a:moveTo>
                    <a:pt x="1001" y="7169"/>
                  </a:moveTo>
                  <a:lnTo>
                    <a:pt x="1001" y="7169"/>
                  </a:lnTo>
                  <a:lnTo>
                    <a:pt x="1000" y="7194"/>
                  </a:lnTo>
                  <a:lnTo>
                    <a:pt x="999" y="7219"/>
                  </a:lnTo>
                  <a:lnTo>
                    <a:pt x="996" y="7243"/>
                  </a:lnTo>
                  <a:lnTo>
                    <a:pt x="992" y="7267"/>
                  </a:lnTo>
                  <a:lnTo>
                    <a:pt x="986" y="7291"/>
                  </a:lnTo>
                  <a:lnTo>
                    <a:pt x="981" y="7314"/>
                  </a:lnTo>
                  <a:lnTo>
                    <a:pt x="973" y="7337"/>
                  </a:lnTo>
                  <a:lnTo>
                    <a:pt x="965" y="7359"/>
                  </a:lnTo>
                  <a:lnTo>
                    <a:pt x="954" y="7381"/>
                  </a:lnTo>
                  <a:lnTo>
                    <a:pt x="944" y="7403"/>
                  </a:lnTo>
                  <a:lnTo>
                    <a:pt x="931" y="7423"/>
                  </a:lnTo>
                  <a:lnTo>
                    <a:pt x="919" y="7444"/>
                  </a:lnTo>
                  <a:lnTo>
                    <a:pt x="904" y="7465"/>
                  </a:lnTo>
                  <a:lnTo>
                    <a:pt x="889" y="7484"/>
                  </a:lnTo>
                  <a:lnTo>
                    <a:pt x="872" y="7502"/>
                  </a:lnTo>
                  <a:lnTo>
                    <a:pt x="855" y="7522"/>
                  </a:lnTo>
                  <a:lnTo>
                    <a:pt x="855" y="7522"/>
                  </a:lnTo>
                  <a:lnTo>
                    <a:pt x="835" y="7539"/>
                  </a:lnTo>
                  <a:lnTo>
                    <a:pt x="817" y="7556"/>
                  </a:lnTo>
                  <a:lnTo>
                    <a:pt x="797" y="7571"/>
                  </a:lnTo>
                  <a:lnTo>
                    <a:pt x="777" y="7586"/>
                  </a:lnTo>
                  <a:lnTo>
                    <a:pt x="756" y="7599"/>
                  </a:lnTo>
                  <a:lnTo>
                    <a:pt x="735" y="7611"/>
                  </a:lnTo>
                  <a:lnTo>
                    <a:pt x="713" y="7622"/>
                  </a:lnTo>
                  <a:lnTo>
                    <a:pt x="692" y="7632"/>
                  </a:lnTo>
                  <a:lnTo>
                    <a:pt x="670" y="7640"/>
                  </a:lnTo>
                  <a:lnTo>
                    <a:pt x="647" y="7648"/>
                  </a:lnTo>
                  <a:lnTo>
                    <a:pt x="624" y="7654"/>
                  </a:lnTo>
                  <a:lnTo>
                    <a:pt x="600" y="7660"/>
                  </a:lnTo>
                  <a:lnTo>
                    <a:pt x="576" y="7663"/>
                  </a:lnTo>
                  <a:lnTo>
                    <a:pt x="551" y="7667"/>
                  </a:lnTo>
                  <a:lnTo>
                    <a:pt x="525" y="7668"/>
                  </a:lnTo>
                  <a:lnTo>
                    <a:pt x="500" y="7669"/>
                  </a:lnTo>
                  <a:lnTo>
                    <a:pt x="0" y="7669"/>
                  </a:lnTo>
                  <a:lnTo>
                    <a:pt x="0" y="4003"/>
                  </a:lnTo>
                  <a:lnTo>
                    <a:pt x="0" y="4003"/>
                  </a:lnTo>
                  <a:lnTo>
                    <a:pt x="1" y="3948"/>
                  </a:lnTo>
                  <a:lnTo>
                    <a:pt x="2" y="3895"/>
                  </a:lnTo>
                  <a:lnTo>
                    <a:pt x="5" y="3841"/>
                  </a:lnTo>
                  <a:lnTo>
                    <a:pt x="9" y="3790"/>
                  </a:lnTo>
                  <a:lnTo>
                    <a:pt x="14" y="3738"/>
                  </a:lnTo>
                  <a:lnTo>
                    <a:pt x="21" y="3688"/>
                  </a:lnTo>
                  <a:lnTo>
                    <a:pt x="28" y="3638"/>
                  </a:lnTo>
                  <a:lnTo>
                    <a:pt x="36" y="3589"/>
                  </a:lnTo>
                  <a:lnTo>
                    <a:pt x="45" y="3541"/>
                  </a:lnTo>
                  <a:lnTo>
                    <a:pt x="55" y="3494"/>
                  </a:lnTo>
                  <a:lnTo>
                    <a:pt x="68" y="3448"/>
                  </a:lnTo>
                  <a:lnTo>
                    <a:pt x="79" y="3402"/>
                  </a:lnTo>
                  <a:lnTo>
                    <a:pt x="93" y="3358"/>
                  </a:lnTo>
                  <a:lnTo>
                    <a:pt x="108" y="3314"/>
                  </a:lnTo>
                  <a:lnTo>
                    <a:pt x="123" y="3271"/>
                  </a:lnTo>
                  <a:lnTo>
                    <a:pt x="140" y="3229"/>
                  </a:lnTo>
                  <a:lnTo>
                    <a:pt x="157" y="3187"/>
                  </a:lnTo>
                  <a:lnTo>
                    <a:pt x="175" y="3147"/>
                  </a:lnTo>
                  <a:lnTo>
                    <a:pt x="195" y="3108"/>
                  </a:lnTo>
                  <a:lnTo>
                    <a:pt x="216" y="3069"/>
                  </a:lnTo>
                  <a:lnTo>
                    <a:pt x="237" y="3031"/>
                  </a:lnTo>
                  <a:lnTo>
                    <a:pt x="259" y="2995"/>
                  </a:lnTo>
                  <a:lnTo>
                    <a:pt x="283" y="2958"/>
                  </a:lnTo>
                  <a:lnTo>
                    <a:pt x="307" y="2924"/>
                  </a:lnTo>
                  <a:lnTo>
                    <a:pt x="331" y="2889"/>
                  </a:lnTo>
                  <a:lnTo>
                    <a:pt x="358" y="2855"/>
                  </a:lnTo>
                  <a:lnTo>
                    <a:pt x="385" y="2823"/>
                  </a:lnTo>
                  <a:lnTo>
                    <a:pt x="413" y="2791"/>
                  </a:lnTo>
                  <a:lnTo>
                    <a:pt x="442" y="2760"/>
                  </a:lnTo>
                  <a:lnTo>
                    <a:pt x="470" y="2730"/>
                  </a:lnTo>
                  <a:lnTo>
                    <a:pt x="501" y="2700"/>
                  </a:lnTo>
                  <a:lnTo>
                    <a:pt x="532" y="2671"/>
                  </a:lnTo>
                  <a:lnTo>
                    <a:pt x="564" y="2644"/>
                  </a:lnTo>
                  <a:lnTo>
                    <a:pt x="596" y="2617"/>
                  </a:lnTo>
                  <a:lnTo>
                    <a:pt x="631" y="2592"/>
                  </a:lnTo>
                  <a:lnTo>
                    <a:pt x="665" y="2567"/>
                  </a:lnTo>
                  <a:lnTo>
                    <a:pt x="700" y="2543"/>
                  </a:lnTo>
                  <a:lnTo>
                    <a:pt x="736" y="2520"/>
                  </a:lnTo>
                  <a:lnTo>
                    <a:pt x="773" y="2497"/>
                  </a:lnTo>
                  <a:lnTo>
                    <a:pt x="811" y="2475"/>
                  </a:lnTo>
                  <a:lnTo>
                    <a:pt x="849" y="2455"/>
                  </a:lnTo>
                  <a:lnTo>
                    <a:pt x="888" y="2435"/>
                  </a:lnTo>
                  <a:lnTo>
                    <a:pt x="928" y="2417"/>
                  </a:lnTo>
                  <a:lnTo>
                    <a:pt x="968" y="2398"/>
                  </a:lnTo>
                  <a:lnTo>
                    <a:pt x="1009" y="2381"/>
                  </a:lnTo>
                  <a:lnTo>
                    <a:pt x="1051" y="2365"/>
                  </a:lnTo>
                  <a:lnTo>
                    <a:pt x="1093" y="2349"/>
                  </a:lnTo>
                  <a:lnTo>
                    <a:pt x="1137" y="2335"/>
                  </a:lnTo>
                  <a:lnTo>
                    <a:pt x="1180" y="2321"/>
                  </a:lnTo>
                  <a:lnTo>
                    <a:pt x="1225" y="2309"/>
                  </a:lnTo>
                  <a:lnTo>
                    <a:pt x="1271" y="2296"/>
                  </a:lnTo>
                  <a:lnTo>
                    <a:pt x="1317" y="2286"/>
                  </a:lnTo>
                  <a:lnTo>
                    <a:pt x="1363" y="2276"/>
                  </a:lnTo>
                  <a:lnTo>
                    <a:pt x="1410" y="2266"/>
                  </a:lnTo>
                  <a:lnTo>
                    <a:pt x="1458" y="2257"/>
                  </a:lnTo>
                  <a:lnTo>
                    <a:pt x="1506" y="2250"/>
                  </a:lnTo>
                  <a:lnTo>
                    <a:pt x="1554" y="2243"/>
                  </a:lnTo>
                  <a:lnTo>
                    <a:pt x="1605" y="2238"/>
                  </a:lnTo>
                  <a:lnTo>
                    <a:pt x="1654" y="2233"/>
                  </a:lnTo>
                  <a:lnTo>
                    <a:pt x="1704" y="2229"/>
                  </a:lnTo>
                  <a:lnTo>
                    <a:pt x="1756" y="2226"/>
                  </a:lnTo>
                  <a:lnTo>
                    <a:pt x="1808" y="2224"/>
                  </a:lnTo>
                  <a:lnTo>
                    <a:pt x="1860" y="2223"/>
                  </a:lnTo>
                  <a:lnTo>
                    <a:pt x="1913" y="2222"/>
                  </a:lnTo>
                  <a:lnTo>
                    <a:pt x="1913" y="2222"/>
                  </a:lnTo>
                  <a:lnTo>
                    <a:pt x="1959" y="2223"/>
                  </a:lnTo>
                  <a:lnTo>
                    <a:pt x="2005" y="2224"/>
                  </a:lnTo>
                  <a:lnTo>
                    <a:pt x="2052" y="2227"/>
                  </a:lnTo>
                  <a:lnTo>
                    <a:pt x="2098" y="2231"/>
                  </a:lnTo>
                  <a:lnTo>
                    <a:pt x="2144" y="2235"/>
                  </a:lnTo>
                  <a:lnTo>
                    <a:pt x="2191" y="2242"/>
                  </a:lnTo>
                  <a:lnTo>
                    <a:pt x="2237" y="2249"/>
                  </a:lnTo>
                  <a:lnTo>
                    <a:pt x="2284" y="2257"/>
                  </a:lnTo>
                  <a:lnTo>
                    <a:pt x="2330" y="2266"/>
                  </a:lnTo>
                  <a:lnTo>
                    <a:pt x="2377" y="2278"/>
                  </a:lnTo>
                  <a:lnTo>
                    <a:pt x="2423" y="2289"/>
                  </a:lnTo>
                  <a:lnTo>
                    <a:pt x="2470" y="2302"/>
                  </a:lnTo>
                  <a:lnTo>
                    <a:pt x="2517" y="2316"/>
                  </a:lnTo>
                  <a:lnTo>
                    <a:pt x="2562" y="2330"/>
                  </a:lnTo>
                  <a:lnTo>
                    <a:pt x="2609" y="2346"/>
                  </a:lnTo>
                  <a:lnTo>
                    <a:pt x="2657" y="2363"/>
                  </a:lnTo>
                  <a:lnTo>
                    <a:pt x="2657" y="2363"/>
                  </a:lnTo>
                  <a:lnTo>
                    <a:pt x="2702" y="2381"/>
                  </a:lnTo>
                  <a:lnTo>
                    <a:pt x="2748" y="2399"/>
                  </a:lnTo>
                  <a:lnTo>
                    <a:pt x="2792" y="2419"/>
                  </a:lnTo>
                  <a:lnTo>
                    <a:pt x="2834" y="2441"/>
                  </a:lnTo>
                  <a:lnTo>
                    <a:pt x="2876" y="2463"/>
                  </a:lnTo>
                  <a:lnTo>
                    <a:pt x="2917" y="2484"/>
                  </a:lnTo>
                  <a:lnTo>
                    <a:pt x="2956" y="2508"/>
                  </a:lnTo>
                  <a:lnTo>
                    <a:pt x="2994" y="2534"/>
                  </a:lnTo>
                  <a:lnTo>
                    <a:pt x="3030" y="2559"/>
                  </a:lnTo>
                  <a:lnTo>
                    <a:pt x="3066" y="2585"/>
                  </a:lnTo>
                  <a:lnTo>
                    <a:pt x="3100" y="2614"/>
                  </a:lnTo>
                  <a:lnTo>
                    <a:pt x="3134" y="2643"/>
                  </a:lnTo>
                  <a:lnTo>
                    <a:pt x="3165" y="2672"/>
                  </a:lnTo>
                  <a:lnTo>
                    <a:pt x="3196" y="2702"/>
                  </a:lnTo>
                  <a:lnTo>
                    <a:pt x="3225" y="2734"/>
                  </a:lnTo>
                  <a:lnTo>
                    <a:pt x="3253" y="2767"/>
                  </a:lnTo>
                  <a:lnTo>
                    <a:pt x="3253" y="2767"/>
                  </a:lnTo>
                  <a:lnTo>
                    <a:pt x="3281" y="2803"/>
                  </a:lnTo>
                  <a:lnTo>
                    <a:pt x="3307" y="2840"/>
                  </a:lnTo>
                  <a:lnTo>
                    <a:pt x="3332" y="2878"/>
                  </a:lnTo>
                  <a:lnTo>
                    <a:pt x="3356" y="2916"/>
                  </a:lnTo>
                  <a:lnTo>
                    <a:pt x="3380" y="2955"/>
                  </a:lnTo>
                  <a:lnTo>
                    <a:pt x="3403" y="2994"/>
                  </a:lnTo>
                  <a:lnTo>
                    <a:pt x="3425" y="3034"/>
                  </a:lnTo>
                  <a:lnTo>
                    <a:pt x="3446" y="3075"/>
                  </a:lnTo>
                  <a:lnTo>
                    <a:pt x="3466" y="3116"/>
                  </a:lnTo>
                  <a:lnTo>
                    <a:pt x="3486" y="3158"/>
                  </a:lnTo>
                  <a:lnTo>
                    <a:pt x="3504" y="3200"/>
                  </a:lnTo>
                  <a:lnTo>
                    <a:pt x="3523" y="3244"/>
                  </a:lnTo>
                  <a:lnTo>
                    <a:pt x="3539" y="3287"/>
                  </a:lnTo>
                  <a:lnTo>
                    <a:pt x="3555" y="3332"/>
                  </a:lnTo>
                  <a:lnTo>
                    <a:pt x="3570" y="3377"/>
                  </a:lnTo>
                  <a:lnTo>
                    <a:pt x="3584" y="3423"/>
                  </a:lnTo>
                  <a:lnTo>
                    <a:pt x="3597" y="3468"/>
                  </a:lnTo>
                  <a:lnTo>
                    <a:pt x="3610" y="3516"/>
                  </a:lnTo>
                  <a:lnTo>
                    <a:pt x="3621" y="3563"/>
                  </a:lnTo>
                  <a:lnTo>
                    <a:pt x="3633" y="3611"/>
                  </a:lnTo>
                  <a:lnTo>
                    <a:pt x="3642" y="3660"/>
                  </a:lnTo>
                  <a:lnTo>
                    <a:pt x="3651" y="3709"/>
                  </a:lnTo>
                  <a:lnTo>
                    <a:pt x="3659" y="3760"/>
                  </a:lnTo>
                  <a:lnTo>
                    <a:pt x="3667" y="3810"/>
                  </a:lnTo>
                  <a:lnTo>
                    <a:pt x="3673" y="3862"/>
                  </a:lnTo>
                  <a:lnTo>
                    <a:pt x="3679" y="3914"/>
                  </a:lnTo>
                  <a:lnTo>
                    <a:pt x="3683" y="3966"/>
                  </a:lnTo>
                  <a:lnTo>
                    <a:pt x="3688" y="4020"/>
                  </a:lnTo>
                  <a:lnTo>
                    <a:pt x="3690" y="4074"/>
                  </a:lnTo>
                  <a:lnTo>
                    <a:pt x="3692" y="4128"/>
                  </a:lnTo>
                  <a:lnTo>
                    <a:pt x="3693" y="4183"/>
                  </a:lnTo>
                  <a:lnTo>
                    <a:pt x="3695" y="4239"/>
                  </a:lnTo>
                  <a:lnTo>
                    <a:pt x="3695" y="4239"/>
                  </a:lnTo>
                  <a:lnTo>
                    <a:pt x="3693" y="4297"/>
                  </a:lnTo>
                  <a:lnTo>
                    <a:pt x="3692" y="4354"/>
                  </a:lnTo>
                  <a:lnTo>
                    <a:pt x="3690" y="4410"/>
                  </a:lnTo>
                  <a:lnTo>
                    <a:pt x="3688" y="4465"/>
                  </a:lnTo>
                  <a:lnTo>
                    <a:pt x="3683" y="4520"/>
                  </a:lnTo>
                  <a:lnTo>
                    <a:pt x="3679" y="4574"/>
                  </a:lnTo>
                  <a:lnTo>
                    <a:pt x="3673" y="4628"/>
                  </a:lnTo>
                  <a:lnTo>
                    <a:pt x="3667" y="4681"/>
                  </a:lnTo>
                  <a:lnTo>
                    <a:pt x="3659" y="4732"/>
                  </a:lnTo>
                  <a:lnTo>
                    <a:pt x="3651" y="4784"/>
                  </a:lnTo>
                  <a:lnTo>
                    <a:pt x="3642" y="4836"/>
                  </a:lnTo>
                  <a:lnTo>
                    <a:pt x="3633" y="4885"/>
                  </a:lnTo>
                  <a:lnTo>
                    <a:pt x="3621" y="4934"/>
                  </a:lnTo>
                  <a:lnTo>
                    <a:pt x="3610" y="4984"/>
                  </a:lnTo>
                  <a:lnTo>
                    <a:pt x="3597" y="5031"/>
                  </a:lnTo>
                  <a:lnTo>
                    <a:pt x="3584" y="5079"/>
                  </a:lnTo>
                  <a:lnTo>
                    <a:pt x="3570" y="5125"/>
                  </a:lnTo>
                  <a:lnTo>
                    <a:pt x="3555" y="5171"/>
                  </a:lnTo>
                  <a:lnTo>
                    <a:pt x="3539" y="5217"/>
                  </a:lnTo>
                  <a:lnTo>
                    <a:pt x="3523" y="5260"/>
                  </a:lnTo>
                  <a:lnTo>
                    <a:pt x="3504" y="5305"/>
                  </a:lnTo>
                  <a:lnTo>
                    <a:pt x="3486" y="5347"/>
                  </a:lnTo>
                  <a:lnTo>
                    <a:pt x="3466" y="5390"/>
                  </a:lnTo>
                  <a:lnTo>
                    <a:pt x="3446" y="5432"/>
                  </a:lnTo>
                  <a:lnTo>
                    <a:pt x="3425" y="5472"/>
                  </a:lnTo>
                  <a:lnTo>
                    <a:pt x="3403" y="5512"/>
                  </a:lnTo>
                  <a:lnTo>
                    <a:pt x="3380" y="5553"/>
                  </a:lnTo>
                  <a:lnTo>
                    <a:pt x="3356" y="5592"/>
                  </a:lnTo>
                  <a:lnTo>
                    <a:pt x="3332" y="5629"/>
                  </a:lnTo>
                  <a:lnTo>
                    <a:pt x="3307" y="5667"/>
                  </a:lnTo>
                  <a:lnTo>
                    <a:pt x="3281" y="5704"/>
                  </a:lnTo>
                  <a:lnTo>
                    <a:pt x="3253" y="5741"/>
                  </a:lnTo>
                  <a:lnTo>
                    <a:pt x="3253" y="5741"/>
                  </a:lnTo>
                  <a:lnTo>
                    <a:pt x="3225" y="5775"/>
                  </a:lnTo>
                  <a:lnTo>
                    <a:pt x="3197" y="5808"/>
                  </a:lnTo>
                  <a:lnTo>
                    <a:pt x="3168" y="5840"/>
                  </a:lnTo>
                  <a:lnTo>
                    <a:pt x="3138" y="5871"/>
                  </a:lnTo>
                  <a:lnTo>
                    <a:pt x="3108" y="5901"/>
                  </a:lnTo>
                  <a:lnTo>
                    <a:pt x="3079" y="5930"/>
                  </a:lnTo>
                  <a:lnTo>
                    <a:pt x="3048" y="5959"/>
                  </a:lnTo>
                  <a:lnTo>
                    <a:pt x="3017" y="5985"/>
                  </a:lnTo>
                  <a:lnTo>
                    <a:pt x="2985" y="6011"/>
                  </a:lnTo>
                  <a:lnTo>
                    <a:pt x="2952" y="6035"/>
                  </a:lnTo>
                  <a:lnTo>
                    <a:pt x="2920" y="6060"/>
                  </a:lnTo>
                  <a:lnTo>
                    <a:pt x="2887" y="6081"/>
                  </a:lnTo>
                  <a:lnTo>
                    <a:pt x="2853" y="6103"/>
                  </a:lnTo>
                  <a:lnTo>
                    <a:pt x="2818" y="6123"/>
                  </a:lnTo>
                  <a:lnTo>
                    <a:pt x="2784" y="6142"/>
                  </a:lnTo>
                  <a:lnTo>
                    <a:pt x="2749" y="6160"/>
                  </a:lnTo>
                  <a:lnTo>
                    <a:pt x="2714" y="6178"/>
                  </a:lnTo>
                  <a:lnTo>
                    <a:pt x="2677" y="6193"/>
                  </a:lnTo>
                  <a:lnTo>
                    <a:pt x="2640" y="6208"/>
                  </a:lnTo>
                  <a:lnTo>
                    <a:pt x="2604" y="6221"/>
                  </a:lnTo>
                  <a:lnTo>
                    <a:pt x="2566" y="6234"/>
                  </a:lnTo>
                  <a:lnTo>
                    <a:pt x="2528" y="6245"/>
                  </a:lnTo>
                  <a:lnTo>
                    <a:pt x="2489" y="6256"/>
                  </a:lnTo>
                  <a:lnTo>
                    <a:pt x="2450" y="6266"/>
                  </a:lnTo>
                  <a:lnTo>
                    <a:pt x="2411" y="6274"/>
                  </a:lnTo>
                  <a:lnTo>
                    <a:pt x="2371" y="6281"/>
                  </a:lnTo>
                  <a:lnTo>
                    <a:pt x="2331" y="6287"/>
                  </a:lnTo>
                  <a:lnTo>
                    <a:pt x="2289" y="6291"/>
                  </a:lnTo>
                  <a:lnTo>
                    <a:pt x="2248" y="6296"/>
                  </a:lnTo>
                  <a:lnTo>
                    <a:pt x="2206" y="6298"/>
                  </a:lnTo>
                  <a:lnTo>
                    <a:pt x="2163" y="6300"/>
                  </a:lnTo>
                  <a:lnTo>
                    <a:pt x="2120" y="6300"/>
                  </a:lnTo>
                  <a:lnTo>
                    <a:pt x="2120" y="6300"/>
                  </a:lnTo>
                  <a:lnTo>
                    <a:pt x="2075" y="6300"/>
                  </a:lnTo>
                  <a:lnTo>
                    <a:pt x="2029" y="6298"/>
                  </a:lnTo>
                  <a:lnTo>
                    <a:pt x="1986" y="6296"/>
                  </a:lnTo>
                  <a:lnTo>
                    <a:pt x="1941" y="6292"/>
                  </a:lnTo>
                  <a:lnTo>
                    <a:pt x="1898" y="6288"/>
                  </a:lnTo>
                  <a:lnTo>
                    <a:pt x="1856" y="6282"/>
                  </a:lnTo>
                  <a:lnTo>
                    <a:pt x="1815" y="6275"/>
                  </a:lnTo>
                  <a:lnTo>
                    <a:pt x="1773" y="6267"/>
                  </a:lnTo>
                  <a:lnTo>
                    <a:pt x="1733" y="6258"/>
                  </a:lnTo>
                  <a:lnTo>
                    <a:pt x="1694" y="6248"/>
                  </a:lnTo>
                  <a:lnTo>
                    <a:pt x="1655" y="6237"/>
                  </a:lnTo>
                  <a:lnTo>
                    <a:pt x="1617" y="6225"/>
                  </a:lnTo>
                  <a:lnTo>
                    <a:pt x="1579" y="6212"/>
                  </a:lnTo>
                  <a:lnTo>
                    <a:pt x="1543" y="6198"/>
                  </a:lnTo>
                  <a:lnTo>
                    <a:pt x="1507" y="6183"/>
                  </a:lnTo>
                  <a:lnTo>
                    <a:pt x="1472" y="6167"/>
                  </a:lnTo>
                  <a:lnTo>
                    <a:pt x="1472" y="6167"/>
                  </a:lnTo>
                  <a:lnTo>
                    <a:pt x="1436" y="6148"/>
                  </a:lnTo>
                  <a:lnTo>
                    <a:pt x="1401" y="6128"/>
                  </a:lnTo>
                  <a:lnTo>
                    <a:pt x="1366" y="6107"/>
                  </a:lnTo>
                  <a:lnTo>
                    <a:pt x="1333" y="6084"/>
                  </a:lnTo>
                  <a:lnTo>
                    <a:pt x="1300" y="6060"/>
                  </a:lnTo>
                  <a:lnTo>
                    <a:pt x="1267" y="6034"/>
                  </a:lnTo>
                  <a:lnTo>
                    <a:pt x="1238" y="6008"/>
                  </a:lnTo>
                  <a:lnTo>
                    <a:pt x="1208" y="5980"/>
                  </a:lnTo>
                  <a:lnTo>
                    <a:pt x="1178" y="5951"/>
                  </a:lnTo>
                  <a:lnTo>
                    <a:pt x="1150" y="5921"/>
                  </a:lnTo>
                  <a:lnTo>
                    <a:pt x="1123" y="5889"/>
                  </a:lnTo>
                  <a:lnTo>
                    <a:pt x="1097" y="5855"/>
                  </a:lnTo>
                  <a:lnTo>
                    <a:pt x="1071" y="5822"/>
                  </a:lnTo>
                  <a:lnTo>
                    <a:pt x="1047" y="5787"/>
                  </a:lnTo>
                  <a:lnTo>
                    <a:pt x="1023" y="5750"/>
                  </a:lnTo>
                  <a:lnTo>
                    <a:pt x="1001" y="5712"/>
                  </a:lnTo>
                  <a:lnTo>
                    <a:pt x="1001" y="716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1" name="Freeform 198"/>
            <p:cNvSpPr>
              <a:spLocks/>
            </p:cNvSpPr>
            <p:nvPr/>
          </p:nvSpPr>
          <p:spPr bwMode="auto">
            <a:xfrm>
              <a:off x="4715258" y="2132856"/>
              <a:ext cx="202461" cy="202461"/>
            </a:xfrm>
            <a:custGeom>
              <a:avLst/>
              <a:gdLst>
                <a:gd name="T0" fmla="*/ 538 w 1022"/>
                <a:gd name="T1" fmla="*/ 1 h 1023"/>
                <a:gd name="T2" fmla="*/ 615 w 1022"/>
                <a:gd name="T3" fmla="*/ 10 h 1023"/>
                <a:gd name="T4" fmla="*/ 687 w 1022"/>
                <a:gd name="T5" fmla="*/ 31 h 1023"/>
                <a:gd name="T6" fmla="*/ 755 w 1022"/>
                <a:gd name="T7" fmla="*/ 62 h 1023"/>
                <a:gd name="T8" fmla="*/ 817 w 1022"/>
                <a:gd name="T9" fmla="*/ 102 h 1023"/>
                <a:gd name="T10" fmla="*/ 873 w 1022"/>
                <a:gd name="T11" fmla="*/ 150 h 1023"/>
                <a:gd name="T12" fmla="*/ 921 w 1022"/>
                <a:gd name="T13" fmla="*/ 205 h 1023"/>
                <a:gd name="T14" fmla="*/ 961 w 1022"/>
                <a:gd name="T15" fmla="*/ 268 h 1023"/>
                <a:gd name="T16" fmla="*/ 991 w 1022"/>
                <a:gd name="T17" fmla="*/ 336 h 1023"/>
                <a:gd name="T18" fmla="*/ 1012 w 1022"/>
                <a:gd name="T19" fmla="*/ 408 h 1023"/>
                <a:gd name="T20" fmla="*/ 1022 w 1022"/>
                <a:gd name="T21" fmla="*/ 485 h 1023"/>
                <a:gd name="T22" fmla="*/ 1022 w 1022"/>
                <a:gd name="T23" fmla="*/ 538 h 1023"/>
                <a:gd name="T24" fmla="*/ 1012 w 1022"/>
                <a:gd name="T25" fmla="*/ 615 h 1023"/>
                <a:gd name="T26" fmla="*/ 991 w 1022"/>
                <a:gd name="T27" fmla="*/ 687 h 1023"/>
                <a:gd name="T28" fmla="*/ 961 w 1022"/>
                <a:gd name="T29" fmla="*/ 755 h 1023"/>
                <a:gd name="T30" fmla="*/ 921 w 1022"/>
                <a:gd name="T31" fmla="*/ 818 h 1023"/>
                <a:gd name="T32" fmla="*/ 873 w 1022"/>
                <a:gd name="T33" fmla="*/ 873 h 1023"/>
                <a:gd name="T34" fmla="*/ 817 w 1022"/>
                <a:gd name="T35" fmla="*/ 921 h 1023"/>
                <a:gd name="T36" fmla="*/ 755 w 1022"/>
                <a:gd name="T37" fmla="*/ 961 h 1023"/>
                <a:gd name="T38" fmla="*/ 687 w 1022"/>
                <a:gd name="T39" fmla="*/ 992 h 1023"/>
                <a:gd name="T40" fmla="*/ 615 w 1022"/>
                <a:gd name="T41" fmla="*/ 1013 h 1023"/>
                <a:gd name="T42" fmla="*/ 538 w 1022"/>
                <a:gd name="T43" fmla="*/ 1022 h 1023"/>
                <a:gd name="T44" fmla="*/ 485 w 1022"/>
                <a:gd name="T45" fmla="*/ 1022 h 1023"/>
                <a:gd name="T46" fmla="*/ 408 w 1022"/>
                <a:gd name="T47" fmla="*/ 1013 h 1023"/>
                <a:gd name="T48" fmla="*/ 336 w 1022"/>
                <a:gd name="T49" fmla="*/ 992 h 1023"/>
                <a:gd name="T50" fmla="*/ 267 w 1022"/>
                <a:gd name="T51" fmla="*/ 961 h 1023"/>
                <a:gd name="T52" fmla="*/ 205 w 1022"/>
                <a:gd name="T53" fmla="*/ 921 h 1023"/>
                <a:gd name="T54" fmla="*/ 150 w 1022"/>
                <a:gd name="T55" fmla="*/ 873 h 1023"/>
                <a:gd name="T56" fmla="*/ 102 w 1022"/>
                <a:gd name="T57" fmla="*/ 818 h 1023"/>
                <a:gd name="T58" fmla="*/ 62 w 1022"/>
                <a:gd name="T59" fmla="*/ 755 h 1023"/>
                <a:gd name="T60" fmla="*/ 31 w 1022"/>
                <a:gd name="T61" fmla="*/ 687 h 1023"/>
                <a:gd name="T62" fmla="*/ 10 w 1022"/>
                <a:gd name="T63" fmla="*/ 615 h 1023"/>
                <a:gd name="T64" fmla="*/ 1 w 1022"/>
                <a:gd name="T65" fmla="*/ 538 h 1023"/>
                <a:gd name="T66" fmla="*/ 1 w 1022"/>
                <a:gd name="T67" fmla="*/ 485 h 1023"/>
                <a:gd name="T68" fmla="*/ 10 w 1022"/>
                <a:gd name="T69" fmla="*/ 408 h 1023"/>
                <a:gd name="T70" fmla="*/ 31 w 1022"/>
                <a:gd name="T71" fmla="*/ 336 h 1023"/>
                <a:gd name="T72" fmla="*/ 62 w 1022"/>
                <a:gd name="T73" fmla="*/ 268 h 1023"/>
                <a:gd name="T74" fmla="*/ 102 w 1022"/>
                <a:gd name="T75" fmla="*/ 205 h 1023"/>
                <a:gd name="T76" fmla="*/ 150 w 1022"/>
                <a:gd name="T77" fmla="*/ 150 h 1023"/>
                <a:gd name="T78" fmla="*/ 205 w 1022"/>
                <a:gd name="T79" fmla="*/ 102 h 1023"/>
                <a:gd name="T80" fmla="*/ 267 w 1022"/>
                <a:gd name="T81" fmla="*/ 62 h 1023"/>
                <a:gd name="T82" fmla="*/ 336 w 1022"/>
                <a:gd name="T83" fmla="*/ 31 h 1023"/>
                <a:gd name="T84" fmla="*/ 408 w 1022"/>
                <a:gd name="T85" fmla="*/ 10 h 1023"/>
                <a:gd name="T86" fmla="*/ 485 w 1022"/>
                <a:gd name="T87" fmla="*/ 1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3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7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7" y="75"/>
                  </a:lnTo>
                  <a:lnTo>
                    <a:pt x="797" y="88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5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7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8"/>
                  </a:lnTo>
                  <a:lnTo>
                    <a:pt x="972" y="290"/>
                  </a:lnTo>
                  <a:lnTo>
                    <a:pt x="982" y="313"/>
                  </a:lnTo>
                  <a:lnTo>
                    <a:pt x="991" y="336"/>
                  </a:lnTo>
                  <a:lnTo>
                    <a:pt x="999" y="360"/>
                  </a:lnTo>
                  <a:lnTo>
                    <a:pt x="1006" y="384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60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4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4"/>
                  </a:lnTo>
                  <a:lnTo>
                    <a:pt x="991" y="687"/>
                  </a:lnTo>
                  <a:lnTo>
                    <a:pt x="982" y="711"/>
                  </a:lnTo>
                  <a:lnTo>
                    <a:pt x="972" y="733"/>
                  </a:lnTo>
                  <a:lnTo>
                    <a:pt x="961" y="755"/>
                  </a:lnTo>
                  <a:lnTo>
                    <a:pt x="949" y="777"/>
                  </a:lnTo>
                  <a:lnTo>
                    <a:pt x="935" y="797"/>
                  </a:lnTo>
                  <a:lnTo>
                    <a:pt x="921" y="818"/>
                  </a:lnTo>
                  <a:lnTo>
                    <a:pt x="906" y="837"/>
                  </a:lnTo>
                  <a:lnTo>
                    <a:pt x="890" y="856"/>
                  </a:lnTo>
                  <a:lnTo>
                    <a:pt x="873" y="873"/>
                  </a:lnTo>
                  <a:lnTo>
                    <a:pt x="855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6"/>
                  </a:lnTo>
                  <a:lnTo>
                    <a:pt x="777" y="949"/>
                  </a:lnTo>
                  <a:lnTo>
                    <a:pt x="755" y="961"/>
                  </a:lnTo>
                  <a:lnTo>
                    <a:pt x="733" y="973"/>
                  </a:lnTo>
                  <a:lnTo>
                    <a:pt x="710" y="983"/>
                  </a:lnTo>
                  <a:lnTo>
                    <a:pt x="687" y="992"/>
                  </a:lnTo>
                  <a:lnTo>
                    <a:pt x="663" y="1000"/>
                  </a:lnTo>
                  <a:lnTo>
                    <a:pt x="639" y="1007"/>
                  </a:lnTo>
                  <a:lnTo>
                    <a:pt x="615" y="1013"/>
                  </a:lnTo>
                  <a:lnTo>
                    <a:pt x="590" y="1017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3"/>
                  </a:lnTo>
                  <a:lnTo>
                    <a:pt x="512" y="1023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7"/>
                  </a:lnTo>
                  <a:lnTo>
                    <a:pt x="408" y="1013"/>
                  </a:lnTo>
                  <a:lnTo>
                    <a:pt x="383" y="1007"/>
                  </a:lnTo>
                  <a:lnTo>
                    <a:pt x="359" y="1000"/>
                  </a:lnTo>
                  <a:lnTo>
                    <a:pt x="336" y="992"/>
                  </a:lnTo>
                  <a:lnTo>
                    <a:pt x="312" y="983"/>
                  </a:lnTo>
                  <a:lnTo>
                    <a:pt x="290" y="973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6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8" y="890"/>
                  </a:lnTo>
                  <a:lnTo>
                    <a:pt x="150" y="873"/>
                  </a:lnTo>
                  <a:lnTo>
                    <a:pt x="133" y="856"/>
                  </a:lnTo>
                  <a:lnTo>
                    <a:pt x="117" y="837"/>
                  </a:lnTo>
                  <a:lnTo>
                    <a:pt x="102" y="818"/>
                  </a:lnTo>
                  <a:lnTo>
                    <a:pt x="87" y="797"/>
                  </a:lnTo>
                  <a:lnTo>
                    <a:pt x="75" y="777"/>
                  </a:lnTo>
                  <a:lnTo>
                    <a:pt x="62" y="755"/>
                  </a:lnTo>
                  <a:lnTo>
                    <a:pt x="51" y="733"/>
                  </a:lnTo>
                  <a:lnTo>
                    <a:pt x="40" y="711"/>
                  </a:lnTo>
                  <a:lnTo>
                    <a:pt x="31" y="687"/>
                  </a:lnTo>
                  <a:lnTo>
                    <a:pt x="23" y="664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4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60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4"/>
                  </a:lnTo>
                  <a:lnTo>
                    <a:pt x="23" y="360"/>
                  </a:lnTo>
                  <a:lnTo>
                    <a:pt x="31" y="336"/>
                  </a:lnTo>
                  <a:lnTo>
                    <a:pt x="40" y="313"/>
                  </a:lnTo>
                  <a:lnTo>
                    <a:pt x="51" y="290"/>
                  </a:lnTo>
                  <a:lnTo>
                    <a:pt x="62" y="268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7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8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7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2" name="Freeform 200"/>
            <p:cNvSpPr>
              <a:spLocks/>
            </p:cNvSpPr>
            <p:nvPr/>
          </p:nvSpPr>
          <p:spPr bwMode="auto">
            <a:xfrm>
              <a:off x="4982436" y="2529467"/>
              <a:ext cx="201867" cy="283802"/>
            </a:xfrm>
            <a:custGeom>
              <a:avLst/>
              <a:gdLst>
                <a:gd name="T0" fmla="*/ 510 w 1022"/>
                <a:gd name="T1" fmla="*/ 0 h 1435"/>
                <a:gd name="T2" fmla="*/ 537 w 1022"/>
                <a:gd name="T3" fmla="*/ 0 h 1435"/>
                <a:gd name="T4" fmla="*/ 588 w 1022"/>
                <a:gd name="T5" fmla="*/ 4 h 1435"/>
                <a:gd name="T6" fmla="*/ 638 w 1022"/>
                <a:gd name="T7" fmla="*/ 11 h 1435"/>
                <a:gd name="T8" fmla="*/ 686 w 1022"/>
                <a:gd name="T9" fmla="*/ 22 h 1435"/>
                <a:gd name="T10" fmla="*/ 732 w 1022"/>
                <a:gd name="T11" fmla="*/ 37 h 1435"/>
                <a:gd name="T12" fmla="*/ 775 w 1022"/>
                <a:gd name="T13" fmla="*/ 53 h 1435"/>
                <a:gd name="T14" fmla="*/ 815 w 1022"/>
                <a:gd name="T15" fmla="*/ 73 h 1435"/>
                <a:gd name="T16" fmla="*/ 853 w 1022"/>
                <a:gd name="T17" fmla="*/ 95 h 1435"/>
                <a:gd name="T18" fmla="*/ 889 w 1022"/>
                <a:gd name="T19" fmla="*/ 120 h 1435"/>
                <a:gd name="T20" fmla="*/ 920 w 1022"/>
                <a:gd name="T21" fmla="*/ 148 h 1435"/>
                <a:gd name="T22" fmla="*/ 947 w 1022"/>
                <a:gd name="T23" fmla="*/ 176 h 1435"/>
                <a:gd name="T24" fmla="*/ 971 w 1022"/>
                <a:gd name="T25" fmla="*/ 207 h 1435"/>
                <a:gd name="T26" fmla="*/ 991 w 1022"/>
                <a:gd name="T27" fmla="*/ 241 h 1435"/>
                <a:gd name="T28" fmla="*/ 1006 w 1022"/>
                <a:gd name="T29" fmla="*/ 275 h 1435"/>
                <a:gd name="T30" fmla="*/ 1016 w 1022"/>
                <a:gd name="T31" fmla="*/ 311 h 1435"/>
                <a:gd name="T32" fmla="*/ 1021 w 1022"/>
                <a:gd name="T33" fmla="*/ 347 h 1435"/>
                <a:gd name="T34" fmla="*/ 1022 w 1022"/>
                <a:gd name="T35" fmla="*/ 1270 h 1435"/>
                <a:gd name="T36" fmla="*/ 953 w 1022"/>
                <a:gd name="T37" fmla="*/ 1260 h 1435"/>
                <a:gd name="T38" fmla="*/ 818 w 1022"/>
                <a:gd name="T39" fmla="*/ 1250 h 1435"/>
                <a:gd name="T40" fmla="*/ 683 w 1022"/>
                <a:gd name="T41" fmla="*/ 1251 h 1435"/>
                <a:gd name="T42" fmla="*/ 550 w 1022"/>
                <a:gd name="T43" fmla="*/ 1263 h 1435"/>
                <a:gd name="T44" fmla="*/ 421 w 1022"/>
                <a:gd name="T45" fmla="*/ 1283 h 1435"/>
                <a:gd name="T46" fmla="*/ 295 w 1022"/>
                <a:gd name="T47" fmla="*/ 1314 h 1435"/>
                <a:gd name="T48" fmla="*/ 173 w 1022"/>
                <a:gd name="T49" fmla="*/ 1356 h 1435"/>
                <a:gd name="T50" fmla="*/ 56 w 1022"/>
                <a:gd name="T51" fmla="*/ 1406 h 1435"/>
                <a:gd name="T52" fmla="*/ 0 w 1022"/>
                <a:gd name="T53" fmla="*/ 1435 h 1435"/>
                <a:gd name="T54" fmla="*/ 0 w 1022"/>
                <a:gd name="T55" fmla="*/ 367 h 1435"/>
                <a:gd name="T56" fmla="*/ 2 w 1022"/>
                <a:gd name="T57" fmla="*/ 329 h 1435"/>
                <a:gd name="T58" fmla="*/ 10 w 1022"/>
                <a:gd name="T59" fmla="*/ 293 h 1435"/>
                <a:gd name="T60" fmla="*/ 23 w 1022"/>
                <a:gd name="T61" fmla="*/ 258 h 1435"/>
                <a:gd name="T62" fmla="*/ 40 w 1022"/>
                <a:gd name="T63" fmla="*/ 225 h 1435"/>
                <a:gd name="T64" fmla="*/ 62 w 1022"/>
                <a:gd name="T65" fmla="*/ 193 h 1435"/>
                <a:gd name="T66" fmla="*/ 87 w 1022"/>
                <a:gd name="T67" fmla="*/ 162 h 1435"/>
                <a:gd name="T68" fmla="*/ 117 w 1022"/>
                <a:gd name="T69" fmla="*/ 134 h 1435"/>
                <a:gd name="T70" fmla="*/ 149 w 1022"/>
                <a:gd name="T71" fmla="*/ 108 h 1435"/>
                <a:gd name="T72" fmla="*/ 186 w 1022"/>
                <a:gd name="T73" fmla="*/ 84 h 1435"/>
                <a:gd name="T74" fmla="*/ 225 w 1022"/>
                <a:gd name="T75" fmla="*/ 63 h 1435"/>
                <a:gd name="T76" fmla="*/ 267 w 1022"/>
                <a:gd name="T77" fmla="*/ 45 h 1435"/>
                <a:gd name="T78" fmla="*/ 312 w 1022"/>
                <a:gd name="T79" fmla="*/ 28 h 1435"/>
                <a:gd name="T80" fmla="*/ 359 w 1022"/>
                <a:gd name="T81" fmla="*/ 16 h 1435"/>
                <a:gd name="T82" fmla="*/ 408 w 1022"/>
                <a:gd name="T83" fmla="*/ 7 h 1435"/>
                <a:gd name="T84" fmla="*/ 459 w 1022"/>
                <a:gd name="T85" fmla="*/ 2 h 1435"/>
                <a:gd name="T86" fmla="*/ 510 w 1022"/>
                <a:gd name="T87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43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6" y="22"/>
                  </a:lnTo>
                  <a:lnTo>
                    <a:pt x="709" y="28"/>
                  </a:lnTo>
                  <a:lnTo>
                    <a:pt x="732" y="37"/>
                  </a:lnTo>
                  <a:lnTo>
                    <a:pt x="753" y="45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5" y="73"/>
                  </a:lnTo>
                  <a:lnTo>
                    <a:pt x="835" y="84"/>
                  </a:lnTo>
                  <a:lnTo>
                    <a:pt x="853" y="95"/>
                  </a:lnTo>
                  <a:lnTo>
                    <a:pt x="872" y="108"/>
                  </a:lnTo>
                  <a:lnTo>
                    <a:pt x="889" y="120"/>
                  </a:lnTo>
                  <a:lnTo>
                    <a:pt x="905" y="134"/>
                  </a:lnTo>
                  <a:lnTo>
                    <a:pt x="920" y="148"/>
                  </a:lnTo>
                  <a:lnTo>
                    <a:pt x="934" y="162"/>
                  </a:lnTo>
                  <a:lnTo>
                    <a:pt x="947" y="176"/>
                  </a:lnTo>
                  <a:lnTo>
                    <a:pt x="960" y="193"/>
                  </a:lnTo>
                  <a:lnTo>
                    <a:pt x="971" y="207"/>
                  </a:lnTo>
                  <a:lnTo>
                    <a:pt x="982" y="225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6" y="275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18" y="329"/>
                  </a:lnTo>
                  <a:lnTo>
                    <a:pt x="1021" y="347"/>
                  </a:lnTo>
                  <a:lnTo>
                    <a:pt x="1022" y="367"/>
                  </a:lnTo>
                  <a:lnTo>
                    <a:pt x="1022" y="1270"/>
                  </a:lnTo>
                  <a:lnTo>
                    <a:pt x="1022" y="1270"/>
                  </a:lnTo>
                  <a:lnTo>
                    <a:pt x="953" y="1260"/>
                  </a:lnTo>
                  <a:lnTo>
                    <a:pt x="885" y="1253"/>
                  </a:lnTo>
                  <a:lnTo>
                    <a:pt x="818" y="1250"/>
                  </a:lnTo>
                  <a:lnTo>
                    <a:pt x="750" y="1250"/>
                  </a:lnTo>
                  <a:lnTo>
                    <a:pt x="683" y="1251"/>
                  </a:lnTo>
                  <a:lnTo>
                    <a:pt x="617" y="1256"/>
                  </a:lnTo>
                  <a:lnTo>
                    <a:pt x="550" y="1263"/>
                  </a:lnTo>
                  <a:lnTo>
                    <a:pt x="485" y="1272"/>
                  </a:lnTo>
                  <a:lnTo>
                    <a:pt x="421" y="1283"/>
                  </a:lnTo>
                  <a:lnTo>
                    <a:pt x="358" y="1298"/>
                  </a:lnTo>
                  <a:lnTo>
                    <a:pt x="295" y="1314"/>
                  </a:lnTo>
                  <a:lnTo>
                    <a:pt x="233" y="1334"/>
                  </a:lnTo>
                  <a:lnTo>
                    <a:pt x="173" y="1356"/>
                  </a:lnTo>
                  <a:lnTo>
                    <a:pt x="113" y="1380"/>
                  </a:lnTo>
                  <a:lnTo>
                    <a:pt x="56" y="1406"/>
                  </a:lnTo>
                  <a:lnTo>
                    <a:pt x="27" y="1420"/>
                  </a:lnTo>
                  <a:lnTo>
                    <a:pt x="0" y="1435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47"/>
                  </a:lnTo>
                  <a:lnTo>
                    <a:pt x="2" y="329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5"/>
                  </a:lnTo>
                  <a:lnTo>
                    <a:pt x="23" y="258"/>
                  </a:lnTo>
                  <a:lnTo>
                    <a:pt x="31" y="241"/>
                  </a:lnTo>
                  <a:lnTo>
                    <a:pt x="40" y="225"/>
                  </a:lnTo>
                  <a:lnTo>
                    <a:pt x="50" y="207"/>
                  </a:lnTo>
                  <a:lnTo>
                    <a:pt x="62" y="193"/>
                  </a:lnTo>
                  <a:lnTo>
                    <a:pt x="73" y="176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4"/>
                  </a:lnTo>
                  <a:lnTo>
                    <a:pt x="133" y="120"/>
                  </a:lnTo>
                  <a:lnTo>
                    <a:pt x="149" y="108"/>
                  </a:lnTo>
                  <a:lnTo>
                    <a:pt x="167" y="95"/>
                  </a:lnTo>
                  <a:lnTo>
                    <a:pt x="186" y="84"/>
                  </a:lnTo>
                  <a:lnTo>
                    <a:pt x="205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7" y="45"/>
                  </a:lnTo>
                  <a:lnTo>
                    <a:pt x="289" y="37"/>
                  </a:lnTo>
                  <a:lnTo>
                    <a:pt x="312" y="28"/>
                  </a:lnTo>
                  <a:lnTo>
                    <a:pt x="335" y="22"/>
                  </a:lnTo>
                  <a:lnTo>
                    <a:pt x="359" y="16"/>
                  </a:lnTo>
                  <a:lnTo>
                    <a:pt x="383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3" name="Freeform 202"/>
            <p:cNvSpPr>
              <a:spLocks/>
            </p:cNvSpPr>
            <p:nvPr/>
          </p:nvSpPr>
          <p:spPr bwMode="auto">
            <a:xfrm>
              <a:off x="4983029" y="2268226"/>
              <a:ext cx="201867" cy="202461"/>
            </a:xfrm>
            <a:custGeom>
              <a:avLst/>
              <a:gdLst>
                <a:gd name="T0" fmla="*/ 537 w 1022"/>
                <a:gd name="T1" fmla="*/ 0 h 1022"/>
                <a:gd name="T2" fmla="*/ 614 w 1022"/>
                <a:gd name="T3" fmla="*/ 10 h 1022"/>
                <a:gd name="T4" fmla="*/ 686 w 1022"/>
                <a:gd name="T5" fmla="*/ 31 h 1022"/>
                <a:gd name="T6" fmla="*/ 755 w 1022"/>
                <a:gd name="T7" fmla="*/ 61 h 1022"/>
                <a:gd name="T8" fmla="*/ 817 w 1022"/>
                <a:gd name="T9" fmla="*/ 101 h 1022"/>
                <a:gd name="T10" fmla="*/ 872 w 1022"/>
                <a:gd name="T11" fmla="*/ 149 h 1022"/>
                <a:gd name="T12" fmla="*/ 920 w 1022"/>
                <a:gd name="T13" fmla="*/ 205 h 1022"/>
                <a:gd name="T14" fmla="*/ 960 w 1022"/>
                <a:gd name="T15" fmla="*/ 267 h 1022"/>
                <a:gd name="T16" fmla="*/ 991 w 1022"/>
                <a:gd name="T17" fmla="*/ 335 h 1022"/>
                <a:gd name="T18" fmla="*/ 1012 w 1022"/>
                <a:gd name="T19" fmla="*/ 407 h 1022"/>
                <a:gd name="T20" fmla="*/ 1021 w 1022"/>
                <a:gd name="T21" fmla="*/ 484 h 1022"/>
                <a:gd name="T22" fmla="*/ 1021 w 1022"/>
                <a:gd name="T23" fmla="*/ 537 h 1022"/>
                <a:gd name="T24" fmla="*/ 1012 w 1022"/>
                <a:gd name="T25" fmla="*/ 613 h 1022"/>
                <a:gd name="T26" fmla="*/ 991 w 1022"/>
                <a:gd name="T27" fmla="*/ 686 h 1022"/>
                <a:gd name="T28" fmla="*/ 960 w 1022"/>
                <a:gd name="T29" fmla="*/ 754 h 1022"/>
                <a:gd name="T30" fmla="*/ 920 w 1022"/>
                <a:gd name="T31" fmla="*/ 816 h 1022"/>
                <a:gd name="T32" fmla="*/ 872 w 1022"/>
                <a:gd name="T33" fmla="*/ 871 h 1022"/>
                <a:gd name="T34" fmla="*/ 817 w 1022"/>
                <a:gd name="T35" fmla="*/ 920 h 1022"/>
                <a:gd name="T36" fmla="*/ 755 w 1022"/>
                <a:gd name="T37" fmla="*/ 960 h 1022"/>
                <a:gd name="T38" fmla="*/ 686 w 1022"/>
                <a:gd name="T39" fmla="*/ 991 h 1022"/>
                <a:gd name="T40" fmla="*/ 614 w 1022"/>
                <a:gd name="T41" fmla="*/ 1011 h 1022"/>
                <a:gd name="T42" fmla="*/ 537 w 1022"/>
                <a:gd name="T43" fmla="*/ 1021 h 1022"/>
                <a:gd name="T44" fmla="*/ 484 w 1022"/>
                <a:gd name="T45" fmla="*/ 1021 h 1022"/>
                <a:gd name="T46" fmla="*/ 407 w 1022"/>
                <a:gd name="T47" fmla="*/ 1011 h 1022"/>
                <a:gd name="T48" fmla="*/ 335 w 1022"/>
                <a:gd name="T49" fmla="*/ 991 h 1022"/>
                <a:gd name="T50" fmla="*/ 268 w 1022"/>
                <a:gd name="T51" fmla="*/ 960 h 1022"/>
                <a:gd name="T52" fmla="*/ 206 w 1022"/>
                <a:gd name="T53" fmla="*/ 920 h 1022"/>
                <a:gd name="T54" fmla="*/ 149 w 1022"/>
                <a:gd name="T55" fmla="*/ 871 h 1022"/>
                <a:gd name="T56" fmla="*/ 101 w 1022"/>
                <a:gd name="T57" fmla="*/ 816 h 1022"/>
                <a:gd name="T58" fmla="*/ 61 w 1022"/>
                <a:gd name="T59" fmla="*/ 754 h 1022"/>
                <a:gd name="T60" fmla="*/ 31 w 1022"/>
                <a:gd name="T61" fmla="*/ 686 h 1022"/>
                <a:gd name="T62" fmla="*/ 11 w 1022"/>
                <a:gd name="T63" fmla="*/ 613 h 1022"/>
                <a:gd name="T64" fmla="*/ 0 w 1022"/>
                <a:gd name="T65" fmla="*/ 537 h 1022"/>
                <a:gd name="T66" fmla="*/ 0 w 1022"/>
                <a:gd name="T67" fmla="*/ 484 h 1022"/>
                <a:gd name="T68" fmla="*/ 11 w 1022"/>
                <a:gd name="T69" fmla="*/ 407 h 1022"/>
                <a:gd name="T70" fmla="*/ 31 w 1022"/>
                <a:gd name="T71" fmla="*/ 335 h 1022"/>
                <a:gd name="T72" fmla="*/ 61 w 1022"/>
                <a:gd name="T73" fmla="*/ 267 h 1022"/>
                <a:gd name="T74" fmla="*/ 101 w 1022"/>
                <a:gd name="T75" fmla="*/ 205 h 1022"/>
                <a:gd name="T76" fmla="*/ 149 w 1022"/>
                <a:gd name="T77" fmla="*/ 149 h 1022"/>
                <a:gd name="T78" fmla="*/ 206 w 1022"/>
                <a:gd name="T79" fmla="*/ 101 h 1022"/>
                <a:gd name="T80" fmla="*/ 268 w 1022"/>
                <a:gd name="T81" fmla="*/ 61 h 1022"/>
                <a:gd name="T82" fmla="*/ 335 w 1022"/>
                <a:gd name="T83" fmla="*/ 31 h 1022"/>
                <a:gd name="T84" fmla="*/ 407 w 1022"/>
                <a:gd name="T85" fmla="*/ 10 h 1022"/>
                <a:gd name="T86" fmla="*/ 484 w 1022"/>
                <a:gd name="T87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1" y="0"/>
                  </a:move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9" y="5"/>
                  </a:lnTo>
                  <a:lnTo>
                    <a:pt x="614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6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5" y="61"/>
                  </a:lnTo>
                  <a:lnTo>
                    <a:pt x="776" y="73"/>
                  </a:lnTo>
                  <a:lnTo>
                    <a:pt x="796" y="87"/>
                  </a:lnTo>
                  <a:lnTo>
                    <a:pt x="817" y="101"/>
                  </a:lnTo>
                  <a:lnTo>
                    <a:pt x="836" y="116"/>
                  </a:lnTo>
                  <a:lnTo>
                    <a:pt x="855" y="132"/>
                  </a:lnTo>
                  <a:lnTo>
                    <a:pt x="872" y="149"/>
                  </a:lnTo>
                  <a:lnTo>
                    <a:pt x="889" y="167"/>
                  </a:lnTo>
                  <a:lnTo>
                    <a:pt x="905" y="186"/>
                  </a:lnTo>
                  <a:lnTo>
                    <a:pt x="920" y="205"/>
                  </a:lnTo>
                  <a:lnTo>
                    <a:pt x="935" y="225"/>
                  </a:lnTo>
                  <a:lnTo>
                    <a:pt x="948" y="245"/>
                  </a:lnTo>
                  <a:lnTo>
                    <a:pt x="960" y="267"/>
                  </a:lnTo>
                  <a:lnTo>
                    <a:pt x="972" y="289"/>
                  </a:lnTo>
                  <a:lnTo>
                    <a:pt x="982" y="312"/>
                  </a:lnTo>
                  <a:lnTo>
                    <a:pt x="991" y="335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7"/>
                  </a:lnTo>
                  <a:lnTo>
                    <a:pt x="1017" y="432"/>
                  </a:lnTo>
                  <a:lnTo>
                    <a:pt x="1020" y="459"/>
                  </a:lnTo>
                  <a:lnTo>
                    <a:pt x="1021" y="484"/>
                  </a:lnTo>
                  <a:lnTo>
                    <a:pt x="1022" y="510"/>
                  </a:lnTo>
                  <a:lnTo>
                    <a:pt x="1022" y="510"/>
                  </a:lnTo>
                  <a:lnTo>
                    <a:pt x="1021" y="537"/>
                  </a:lnTo>
                  <a:lnTo>
                    <a:pt x="1020" y="563"/>
                  </a:lnTo>
                  <a:lnTo>
                    <a:pt x="1017" y="588"/>
                  </a:lnTo>
                  <a:lnTo>
                    <a:pt x="1012" y="613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6"/>
                  </a:lnTo>
                  <a:lnTo>
                    <a:pt x="982" y="710"/>
                  </a:lnTo>
                  <a:lnTo>
                    <a:pt x="972" y="732"/>
                  </a:lnTo>
                  <a:lnTo>
                    <a:pt x="960" y="754"/>
                  </a:lnTo>
                  <a:lnTo>
                    <a:pt x="948" y="775"/>
                  </a:lnTo>
                  <a:lnTo>
                    <a:pt x="935" y="796"/>
                  </a:lnTo>
                  <a:lnTo>
                    <a:pt x="920" y="816"/>
                  </a:lnTo>
                  <a:lnTo>
                    <a:pt x="905" y="836"/>
                  </a:lnTo>
                  <a:lnTo>
                    <a:pt x="889" y="854"/>
                  </a:lnTo>
                  <a:lnTo>
                    <a:pt x="872" y="871"/>
                  </a:lnTo>
                  <a:lnTo>
                    <a:pt x="855" y="889"/>
                  </a:lnTo>
                  <a:lnTo>
                    <a:pt x="836" y="905"/>
                  </a:lnTo>
                  <a:lnTo>
                    <a:pt x="817" y="920"/>
                  </a:lnTo>
                  <a:lnTo>
                    <a:pt x="796" y="935"/>
                  </a:lnTo>
                  <a:lnTo>
                    <a:pt x="776" y="947"/>
                  </a:lnTo>
                  <a:lnTo>
                    <a:pt x="755" y="960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6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4" y="1011"/>
                  </a:lnTo>
                  <a:lnTo>
                    <a:pt x="589" y="1016"/>
                  </a:lnTo>
                  <a:lnTo>
                    <a:pt x="563" y="1018"/>
                  </a:lnTo>
                  <a:lnTo>
                    <a:pt x="537" y="1021"/>
                  </a:lnTo>
                  <a:lnTo>
                    <a:pt x="511" y="1022"/>
                  </a:lnTo>
                  <a:lnTo>
                    <a:pt x="511" y="1022"/>
                  </a:lnTo>
                  <a:lnTo>
                    <a:pt x="484" y="1021"/>
                  </a:lnTo>
                  <a:lnTo>
                    <a:pt x="459" y="1018"/>
                  </a:lnTo>
                  <a:lnTo>
                    <a:pt x="433" y="1016"/>
                  </a:lnTo>
                  <a:lnTo>
                    <a:pt x="407" y="1011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5" y="991"/>
                  </a:lnTo>
                  <a:lnTo>
                    <a:pt x="312" y="982"/>
                  </a:lnTo>
                  <a:lnTo>
                    <a:pt x="289" y="971"/>
                  </a:lnTo>
                  <a:lnTo>
                    <a:pt x="268" y="960"/>
                  </a:lnTo>
                  <a:lnTo>
                    <a:pt x="246" y="947"/>
                  </a:lnTo>
                  <a:lnTo>
                    <a:pt x="225" y="935"/>
                  </a:lnTo>
                  <a:lnTo>
                    <a:pt x="206" y="920"/>
                  </a:lnTo>
                  <a:lnTo>
                    <a:pt x="186" y="905"/>
                  </a:lnTo>
                  <a:lnTo>
                    <a:pt x="168" y="889"/>
                  </a:lnTo>
                  <a:lnTo>
                    <a:pt x="149" y="871"/>
                  </a:lnTo>
                  <a:lnTo>
                    <a:pt x="132" y="854"/>
                  </a:lnTo>
                  <a:lnTo>
                    <a:pt x="116" y="836"/>
                  </a:lnTo>
                  <a:lnTo>
                    <a:pt x="101" y="816"/>
                  </a:lnTo>
                  <a:lnTo>
                    <a:pt x="87" y="796"/>
                  </a:lnTo>
                  <a:lnTo>
                    <a:pt x="74" y="775"/>
                  </a:lnTo>
                  <a:lnTo>
                    <a:pt x="61" y="754"/>
                  </a:lnTo>
                  <a:lnTo>
                    <a:pt x="51" y="732"/>
                  </a:lnTo>
                  <a:lnTo>
                    <a:pt x="40" y="710"/>
                  </a:lnTo>
                  <a:lnTo>
                    <a:pt x="31" y="686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1" y="613"/>
                  </a:lnTo>
                  <a:lnTo>
                    <a:pt x="6" y="588"/>
                  </a:lnTo>
                  <a:lnTo>
                    <a:pt x="3" y="563"/>
                  </a:lnTo>
                  <a:lnTo>
                    <a:pt x="0" y="537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484"/>
                  </a:lnTo>
                  <a:lnTo>
                    <a:pt x="3" y="459"/>
                  </a:lnTo>
                  <a:lnTo>
                    <a:pt x="6" y="432"/>
                  </a:lnTo>
                  <a:lnTo>
                    <a:pt x="11" y="407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5"/>
                  </a:lnTo>
                  <a:lnTo>
                    <a:pt x="40" y="312"/>
                  </a:lnTo>
                  <a:lnTo>
                    <a:pt x="51" y="289"/>
                  </a:lnTo>
                  <a:lnTo>
                    <a:pt x="61" y="267"/>
                  </a:lnTo>
                  <a:lnTo>
                    <a:pt x="74" y="245"/>
                  </a:lnTo>
                  <a:lnTo>
                    <a:pt x="87" y="225"/>
                  </a:lnTo>
                  <a:lnTo>
                    <a:pt x="101" y="205"/>
                  </a:lnTo>
                  <a:lnTo>
                    <a:pt x="116" y="186"/>
                  </a:lnTo>
                  <a:lnTo>
                    <a:pt x="132" y="167"/>
                  </a:lnTo>
                  <a:lnTo>
                    <a:pt x="149" y="149"/>
                  </a:lnTo>
                  <a:lnTo>
                    <a:pt x="168" y="132"/>
                  </a:lnTo>
                  <a:lnTo>
                    <a:pt x="186" y="116"/>
                  </a:lnTo>
                  <a:lnTo>
                    <a:pt x="206" y="101"/>
                  </a:lnTo>
                  <a:lnTo>
                    <a:pt x="225" y="87"/>
                  </a:lnTo>
                  <a:lnTo>
                    <a:pt x="246" y="73"/>
                  </a:lnTo>
                  <a:lnTo>
                    <a:pt x="268" y="61"/>
                  </a:lnTo>
                  <a:lnTo>
                    <a:pt x="289" y="50"/>
                  </a:lnTo>
                  <a:lnTo>
                    <a:pt x="312" y="40"/>
                  </a:lnTo>
                  <a:lnTo>
                    <a:pt x="335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7" y="10"/>
                  </a:lnTo>
                  <a:lnTo>
                    <a:pt x="433" y="5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4" name="Freeform 204"/>
            <p:cNvSpPr>
              <a:spLocks/>
            </p:cNvSpPr>
            <p:nvPr/>
          </p:nvSpPr>
          <p:spPr bwMode="auto">
            <a:xfrm>
              <a:off x="4195152" y="2635150"/>
              <a:ext cx="202461" cy="159713"/>
            </a:xfrm>
            <a:custGeom>
              <a:avLst/>
              <a:gdLst>
                <a:gd name="T0" fmla="*/ 510 w 1022"/>
                <a:gd name="T1" fmla="*/ 0 h 805"/>
                <a:gd name="T2" fmla="*/ 537 w 1022"/>
                <a:gd name="T3" fmla="*/ 0 h 805"/>
                <a:gd name="T4" fmla="*/ 588 w 1022"/>
                <a:gd name="T5" fmla="*/ 5 h 805"/>
                <a:gd name="T6" fmla="*/ 638 w 1022"/>
                <a:gd name="T7" fmla="*/ 12 h 805"/>
                <a:gd name="T8" fmla="*/ 686 w 1022"/>
                <a:gd name="T9" fmla="*/ 22 h 805"/>
                <a:gd name="T10" fmla="*/ 732 w 1022"/>
                <a:gd name="T11" fmla="*/ 37 h 805"/>
                <a:gd name="T12" fmla="*/ 775 w 1022"/>
                <a:gd name="T13" fmla="*/ 53 h 805"/>
                <a:gd name="T14" fmla="*/ 817 w 1022"/>
                <a:gd name="T15" fmla="*/ 74 h 805"/>
                <a:gd name="T16" fmla="*/ 855 w 1022"/>
                <a:gd name="T17" fmla="*/ 96 h 805"/>
                <a:gd name="T18" fmla="*/ 889 w 1022"/>
                <a:gd name="T19" fmla="*/ 121 h 805"/>
                <a:gd name="T20" fmla="*/ 920 w 1022"/>
                <a:gd name="T21" fmla="*/ 148 h 805"/>
                <a:gd name="T22" fmla="*/ 948 w 1022"/>
                <a:gd name="T23" fmla="*/ 177 h 805"/>
                <a:gd name="T24" fmla="*/ 972 w 1022"/>
                <a:gd name="T25" fmla="*/ 208 h 805"/>
                <a:gd name="T26" fmla="*/ 991 w 1022"/>
                <a:gd name="T27" fmla="*/ 241 h 805"/>
                <a:gd name="T28" fmla="*/ 1006 w 1022"/>
                <a:gd name="T29" fmla="*/ 276 h 805"/>
                <a:gd name="T30" fmla="*/ 1016 w 1022"/>
                <a:gd name="T31" fmla="*/ 311 h 805"/>
                <a:gd name="T32" fmla="*/ 1021 w 1022"/>
                <a:gd name="T33" fmla="*/ 348 h 805"/>
                <a:gd name="T34" fmla="*/ 1022 w 1022"/>
                <a:gd name="T35" fmla="*/ 755 h 805"/>
                <a:gd name="T36" fmla="*/ 958 w 1022"/>
                <a:gd name="T37" fmla="*/ 747 h 805"/>
                <a:gd name="T38" fmla="*/ 828 w 1022"/>
                <a:gd name="T39" fmla="*/ 735 h 805"/>
                <a:gd name="T40" fmla="*/ 699 w 1022"/>
                <a:gd name="T41" fmla="*/ 729 h 805"/>
                <a:gd name="T42" fmla="*/ 569 w 1022"/>
                <a:gd name="T43" fmla="*/ 729 h 805"/>
                <a:gd name="T44" fmla="*/ 441 w 1022"/>
                <a:gd name="T45" fmla="*/ 736 h 805"/>
                <a:gd name="T46" fmla="*/ 312 w 1022"/>
                <a:gd name="T47" fmla="*/ 748 h 805"/>
                <a:gd name="T48" fmla="*/ 186 w 1022"/>
                <a:gd name="T49" fmla="*/ 767 h 805"/>
                <a:gd name="T50" fmla="*/ 61 w 1022"/>
                <a:gd name="T51" fmla="*/ 791 h 805"/>
                <a:gd name="T52" fmla="*/ 0 w 1022"/>
                <a:gd name="T53" fmla="*/ 368 h 805"/>
                <a:gd name="T54" fmla="*/ 0 w 1022"/>
                <a:gd name="T55" fmla="*/ 348 h 805"/>
                <a:gd name="T56" fmla="*/ 6 w 1022"/>
                <a:gd name="T57" fmla="*/ 311 h 805"/>
                <a:gd name="T58" fmla="*/ 16 w 1022"/>
                <a:gd name="T59" fmla="*/ 276 h 805"/>
                <a:gd name="T60" fmla="*/ 31 w 1022"/>
                <a:gd name="T61" fmla="*/ 241 h 805"/>
                <a:gd name="T62" fmla="*/ 51 w 1022"/>
                <a:gd name="T63" fmla="*/ 208 h 805"/>
                <a:gd name="T64" fmla="*/ 73 w 1022"/>
                <a:gd name="T65" fmla="*/ 177 h 805"/>
                <a:gd name="T66" fmla="*/ 101 w 1022"/>
                <a:gd name="T67" fmla="*/ 148 h 805"/>
                <a:gd name="T68" fmla="*/ 133 w 1022"/>
                <a:gd name="T69" fmla="*/ 121 h 805"/>
                <a:gd name="T70" fmla="*/ 168 w 1022"/>
                <a:gd name="T71" fmla="*/ 96 h 805"/>
                <a:gd name="T72" fmla="*/ 205 w 1022"/>
                <a:gd name="T73" fmla="*/ 74 h 805"/>
                <a:gd name="T74" fmla="*/ 247 w 1022"/>
                <a:gd name="T75" fmla="*/ 53 h 805"/>
                <a:gd name="T76" fmla="*/ 290 w 1022"/>
                <a:gd name="T77" fmla="*/ 37 h 805"/>
                <a:gd name="T78" fmla="*/ 335 w 1022"/>
                <a:gd name="T79" fmla="*/ 22 h 805"/>
                <a:gd name="T80" fmla="*/ 383 w 1022"/>
                <a:gd name="T81" fmla="*/ 12 h 805"/>
                <a:gd name="T82" fmla="*/ 434 w 1022"/>
                <a:gd name="T83" fmla="*/ 5 h 805"/>
                <a:gd name="T84" fmla="*/ 484 w 1022"/>
                <a:gd name="T8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2" h="80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3"/>
                  </a:lnTo>
                  <a:lnTo>
                    <a:pt x="588" y="5"/>
                  </a:lnTo>
                  <a:lnTo>
                    <a:pt x="614" y="7"/>
                  </a:lnTo>
                  <a:lnTo>
                    <a:pt x="638" y="12"/>
                  </a:lnTo>
                  <a:lnTo>
                    <a:pt x="662" y="17"/>
                  </a:lnTo>
                  <a:lnTo>
                    <a:pt x="686" y="22"/>
                  </a:lnTo>
                  <a:lnTo>
                    <a:pt x="709" y="29"/>
                  </a:lnTo>
                  <a:lnTo>
                    <a:pt x="732" y="37"/>
                  </a:lnTo>
                  <a:lnTo>
                    <a:pt x="754" y="45"/>
                  </a:lnTo>
                  <a:lnTo>
                    <a:pt x="775" y="53"/>
                  </a:lnTo>
                  <a:lnTo>
                    <a:pt x="796" y="64"/>
                  </a:lnTo>
                  <a:lnTo>
                    <a:pt x="817" y="74"/>
                  </a:lnTo>
                  <a:lnTo>
                    <a:pt x="835" y="84"/>
                  </a:lnTo>
                  <a:lnTo>
                    <a:pt x="855" y="96"/>
                  </a:lnTo>
                  <a:lnTo>
                    <a:pt x="872" y="108"/>
                  </a:lnTo>
                  <a:lnTo>
                    <a:pt x="889" y="121"/>
                  </a:lnTo>
                  <a:lnTo>
                    <a:pt x="905" y="135"/>
                  </a:lnTo>
                  <a:lnTo>
                    <a:pt x="920" y="148"/>
                  </a:lnTo>
                  <a:lnTo>
                    <a:pt x="935" y="162"/>
                  </a:lnTo>
                  <a:lnTo>
                    <a:pt x="948" y="177"/>
                  </a:lnTo>
                  <a:lnTo>
                    <a:pt x="960" y="193"/>
                  </a:lnTo>
                  <a:lnTo>
                    <a:pt x="972" y="208"/>
                  </a:lnTo>
                  <a:lnTo>
                    <a:pt x="982" y="224"/>
                  </a:lnTo>
                  <a:lnTo>
                    <a:pt x="991" y="241"/>
                  </a:lnTo>
                  <a:lnTo>
                    <a:pt x="999" y="259"/>
                  </a:lnTo>
                  <a:lnTo>
                    <a:pt x="1006" y="276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20" y="330"/>
                  </a:lnTo>
                  <a:lnTo>
                    <a:pt x="1021" y="348"/>
                  </a:lnTo>
                  <a:lnTo>
                    <a:pt x="1022" y="368"/>
                  </a:lnTo>
                  <a:lnTo>
                    <a:pt x="1022" y="755"/>
                  </a:lnTo>
                  <a:lnTo>
                    <a:pt x="1022" y="755"/>
                  </a:lnTo>
                  <a:lnTo>
                    <a:pt x="958" y="747"/>
                  </a:lnTo>
                  <a:lnTo>
                    <a:pt x="894" y="740"/>
                  </a:lnTo>
                  <a:lnTo>
                    <a:pt x="828" y="735"/>
                  </a:lnTo>
                  <a:lnTo>
                    <a:pt x="764" y="731"/>
                  </a:lnTo>
                  <a:lnTo>
                    <a:pt x="699" y="729"/>
                  </a:lnTo>
                  <a:lnTo>
                    <a:pt x="634" y="728"/>
                  </a:lnTo>
                  <a:lnTo>
                    <a:pt x="569" y="729"/>
                  </a:lnTo>
                  <a:lnTo>
                    <a:pt x="505" y="731"/>
                  </a:lnTo>
                  <a:lnTo>
                    <a:pt x="441" y="736"/>
                  </a:lnTo>
                  <a:lnTo>
                    <a:pt x="376" y="741"/>
                  </a:lnTo>
                  <a:lnTo>
                    <a:pt x="312" y="748"/>
                  </a:lnTo>
                  <a:lnTo>
                    <a:pt x="249" y="756"/>
                  </a:lnTo>
                  <a:lnTo>
                    <a:pt x="186" y="767"/>
                  </a:lnTo>
                  <a:lnTo>
                    <a:pt x="123" y="778"/>
                  </a:lnTo>
                  <a:lnTo>
                    <a:pt x="61" y="791"/>
                  </a:lnTo>
                  <a:lnTo>
                    <a:pt x="0" y="80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48"/>
                  </a:lnTo>
                  <a:lnTo>
                    <a:pt x="2" y="330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6"/>
                  </a:lnTo>
                  <a:lnTo>
                    <a:pt x="23" y="259"/>
                  </a:lnTo>
                  <a:lnTo>
                    <a:pt x="31" y="241"/>
                  </a:lnTo>
                  <a:lnTo>
                    <a:pt x="40" y="224"/>
                  </a:lnTo>
                  <a:lnTo>
                    <a:pt x="51" y="208"/>
                  </a:lnTo>
                  <a:lnTo>
                    <a:pt x="62" y="193"/>
                  </a:lnTo>
                  <a:lnTo>
                    <a:pt x="73" y="177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5"/>
                  </a:lnTo>
                  <a:lnTo>
                    <a:pt x="133" y="121"/>
                  </a:lnTo>
                  <a:lnTo>
                    <a:pt x="150" y="108"/>
                  </a:lnTo>
                  <a:lnTo>
                    <a:pt x="168" y="96"/>
                  </a:lnTo>
                  <a:lnTo>
                    <a:pt x="186" y="84"/>
                  </a:lnTo>
                  <a:lnTo>
                    <a:pt x="205" y="74"/>
                  </a:lnTo>
                  <a:lnTo>
                    <a:pt x="226" y="64"/>
                  </a:lnTo>
                  <a:lnTo>
                    <a:pt x="247" y="53"/>
                  </a:lnTo>
                  <a:lnTo>
                    <a:pt x="267" y="45"/>
                  </a:lnTo>
                  <a:lnTo>
                    <a:pt x="290" y="37"/>
                  </a:lnTo>
                  <a:lnTo>
                    <a:pt x="312" y="29"/>
                  </a:lnTo>
                  <a:lnTo>
                    <a:pt x="335" y="22"/>
                  </a:lnTo>
                  <a:lnTo>
                    <a:pt x="359" y="17"/>
                  </a:lnTo>
                  <a:lnTo>
                    <a:pt x="383" y="12"/>
                  </a:lnTo>
                  <a:lnTo>
                    <a:pt x="408" y="7"/>
                  </a:lnTo>
                  <a:lnTo>
                    <a:pt x="434" y="5"/>
                  </a:lnTo>
                  <a:lnTo>
                    <a:pt x="459" y="3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5" name="Freeform 206"/>
            <p:cNvSpPr>
              <a:spLocks/>
            </p:cNvSpPr>
            <p:nvPr/>
          </p:nvSpPr>
          <p:spPr bwMode="auto">
            <a:xfrm>
              <a:off x="4195746" y="2373909"/>
              <a:ext cx="202461" cy="201867"/>
            </a:xfrm>
            <a:custGeom>
              <a:avLst/>
              <a:gdLst>
                <a:gd name="T0" fmla="*/ 536 w 1022"/>
                <a:gd name="T1" fmla="*/ 1 h 1022"/>
                <a:gd name="T2" fmla="*/ 613 w 1022"/>
                <a:gd name="T3" fmla="*/ 10 h 1022"/>
                <a:gd name="T4" fmla="*/ 687 w 1022"/>
                <a:gd name="T5" fmla="*/ 31 h 1022"/>
                <a:gd name="T6" fmla="*/ 754 w 1022"/>
                <a:gd name="T7" fmla="*/ 62 h 1022"/>
                <a:gd name="T8" fmla="*/ 816 w 1022"/>
                <a:gd name="T9" fmla="*/ 102 h 1022"/>
                <a:gd name="T10" fmla="*/ 871 w 1022"/>
                <a:gd name="T11" fmla="*/ 150 h 1022"/>
                <a:gd name="T12" fmla="*/ 919 w 1022"/>
                <a:gd name="T13" fmla="*/ 205 h 1022"/>
                <a:gd name="T14" fmla="*/ 960 w 1022"/>
                <a:gd name="T15" fmla="*/ 267 h 1022"/>
                <a:gd name="T16" fmla="*/ 991 w 1022"/>
                <a:gd name="T17" fmla="*/ 336 h 1022"/>
                <a:gd name="T18" fmla="*/ 1011 w 1022"/>
                <a:gd name="T19" fmla="*/ 408 h 1022"/>
                <a:gd name="T20" fmla="*/ 1020 w 1022"/>
                <a:gd name="T21" fmla="*/ 485 h 1022"/>
                <a:gd name="T22" fmla="*/ 1020 w 1022"/>
                <a:gd name="T23" fmla="*/ 538 h 1022"/>
                <a:gd name="T24" fmla="*/ 1011 w 1022"/>
                <a:gd name="T25" fmla="*/ 615 h 1022"/>
                <a:gd name="T26" fmla="*/ 991 w 1022"/>
                <a:gd name="T27" fmla="*/ 687 h 1022"/>
                <a:gd name="T28" fmla="*/ 960 w 1022"/>
                <a:gd name="T29" fmla="*/ 755 h 1022"/>
                <a:gd name="T30" fmla="*/ 919 w 1022"/>
                <a:gd name="T31" fmla="*/ 817 h 1022"/>
                <a:gd name="T32" fmla="*/ 871 w 1022"/>
                <a:gd name="T33" fmla="*/ 873 h 1022"/>
                <a:gd name="T34" fmla="*/ 816 w 1022"/>
                <a:gd name="T35" fmla="*/ 921 h 1022"/>
                <a:gd name="T36" fmla="*/ 754 w 1022"/>
                <a:gd name="T37" fmla="*/ 961 h 1022"/>
                <a:gd name="T38" fmla="*/ 687 w 1022"/>
                <a:gd name="T39" fmla="*/ 991 h 1022"/>
                <a:gd name="T40" fmla="*/ 613 w 1022"/>
                <a:gd name="T41" fmla="*/ 1012 h 1022"/>
                <a:gd name="T42" fmla="*/ 536 w 1022"/>
                <a:gd name="T43" fmla="*/ 1022 h 1022"/>
                <a:gd name="T44" fmla="*/ 484 w 1022"/>
                <a:gd name="T45" fmla="*/ 1022 h 1022"/>
                <a:gd name="T46" fmla="*/ 408 w 1022"/>
                <a:gd name="T47" fmla="*/ 1012 h 1022"/>
                <a:gd name="T48" fmla="*/ 334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49 w 1022"/>
                <a:gd name="T55" fmla="*/ 873 h 1022"/>
                <a:gd name="T56" fmla="*/ 100 w 1022"/>
                <a:gd name="T57" fmla="*/ 817 h 1022"/>
                <a:gd name="T58" fmla="*/ 61 w 1022"/>
                <a:gd name="T59" fmla="*/ 755 h 1022"/>
                <a:gd name="T60" fmla="*/ 30 w 1022"/>
                <a:gd name="T61" fmla="*/ 687 h 1022"/>
                <a:gd name="T62" fmla="*/ 10 w 1022"/>
                <a:gd name="T63" fmla="*/ 615 h 1022"/>
                <a:gd name="T64" fmla="*/ 0 w 1022"/>
                <a:gd name="T65" fmla="*/ 538 h 1022"/>
                <a:gd name="T66" fmla="*/ 0 w 1022"/>
                <a:gd name="T67" fmla="*/ 485 h 1022"/>
                <a:gd name="T68" fmla="*/ 10 w 1022"/>
                <a:gd name="T69" fmla="*/ 408 h 1022"/>
                <a:gd name="T70" fmla="*/ 30 w 1022"/>
                <a:gd name="T71" fmla="*/ 336 h 1022"/>
                <a:gd name="T72" fmla="*/ 61 w 1022"/>
                <a:gd name="T73" fmla="*/ 267 h 1022"/>
                <a:gd name="T74" fmla="*/ 100 w 1022"/>
                <a:gd name="T75" fmla="*/ 205 h 1022"/>
                <a:gd name="T76" fmla="*/ 149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4 w 1022"/>
                <a:gd name="T83" fmla="*/ 31 h 1022"/>
                <a:gd name="T84" fmla="*/ 408 w 1022"/>
                <a:gd name="T85" fmla="*/ 10 h 1022"/>
                <a:gd name="T86" fmla="*/ 484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0" y="0"/>
                  </a:moveTo>
                  <a:lnTo>
                    <a:pt x="510" y="0"/>
                  </a:lnTo>
                  <a:lnTo>
                    <a:pt x="536" y="1"/>
                  </a:lnTo>
                  <a:lnTo>
                    <a:pt x="563" y="3"/>
                  </a:lnTo>
                  <a:lnTo>
                    <a:pt x="588" y="6"/>
                  </a:lnTo>
                  <a:lnTo>
                    <a:pt x="613" y="10"/>
                  </a:lnTo>
                  <a:lnTo>
                    <a:pt x="638" y="16"/>
                  </a:lnTo>
                  <a:lnTo>
                    <a:pt x="662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4" y="62"/>
                  </a:lnTo>
                  <a:lnTo>
                    <a:pt x="775" y="75"/>
                  </a:lnTo>
                  <a:lnTo>
                    <a:pt x="797" y="87"/>
                  </a:lnTo>
                  <a:lnTo>
                    <a:pt x="816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1" y="150"/>
                  </a:lnTo>
                  <a:lnTo>
                    <a:pt x="888" y="167"/>
                  </a:lnTo>
                  <a:lnTo>
                    <a:pt x="905" y="186"/>
                  </a:lnTo>
                  <a:lnTo>
                    <a:pt x="919" y="205"/>
                  </a:lnTo>
                  <a:lnTo>
                    <a:pt x="934" y="226"/>
                  </a:lnTo>
                  <a:lnTo>
                    <a:pt x="947" y="247"/>
                  </a:lnTo>
                  <a:lnTo>
                    <a:pt x="960" y="267"/>
                  </a:lnTo>
                  <a:lnTo>
                    <a:pt x="971" y="290"/>
                  </a:lnTo>
                  <a:lnTo>
                    <a:pt x="981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5" y="383"/>
                  </a:lnTo>
                  <a:lnTo>
                    <a:pt x="1011" y="408"/>
                  </a:lnTo>
                  <a:lnTo>
                    <a:pt x="1016" y="434"/>
                  </a:lnTo>
                  <a:lnTo>
                    <a:pt x="1019" y="459"/>
                  </a:lnTo>
                  <a:lnTo>
                    <a:pt x="1020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0" y="538"/>
                  </a:lnTo>
                  <a:lnTo>
                    <a:pt x="1019" y="563"/>
                  </a:lnTo>
                  <a:lnTo>
                    <a:pt x="1016" y="590"/>
                  </a:lnTo>
                  <a:lnTo>
                    <a:pt x="1011" y="615"/>
                  </a:lnTo>
                  <a:lnTo>
                    <a:pt x="1005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1" y="710"/>
                  </a:lnTo>
                  <a:lnTo>
                    <a:pt x="971" y="733"/>
                  </a:lnTo>
                  <a:lnTo>
                    <a:pt x="960" y="755"/>
                  </a:lnTo>
                  <a:lnTo>
                    <a:pt x="947" y="776"/>
                  </a:lnTo>
                  <a:lnTo>
                    <a:pt x="934" y="797"/>
                  </a:lnTo>
                  <a:lnTo>
                    <a:pt x="919" y="817"/>
                  </a:lnTo>
                  <a:lnTo>
                    <a:pt x="905" y="836"/>
                  </a:lnTo>
                  <a:lnTo>
                    <a:pt x="888" y="854"/>
                  </a:lnTo>
                  <a:lnTo>
                    <a:pt x="871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6" y="921"/>
                  </a:lnTo>
                  <a:lnTo>
                    <a:pt x="797" y="935"/>
                  </a:lnTo>
                  <a:lnTo>
                    <a:pt x="775" y="949"/>
                  </a:lnTo>
                  <a:lnTo>
                    <a:pt x="754" y="961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2" y="999"/>
                  </a:lnTo>
                  <a:lnTo>
                    <a:pt x="638" y="1006"/>
                  </a:lnTo>
                  <a:lnTo>
                    <a:pt x="613" y="1012"/>
                  </a:lnTo>
                  <a:lnTo>
                    <a:pt x="588" y="1016"/>
                  </a:lnTo>
                  <a:lnTo>
                    <a:pt x="563" y="1020"/>
                  </a:lnTo>
                  <a:lnTo>
                    <a:pt x="536" y="1022"/>
                  </a:lnTo>
                  <a:lnTo>
                    <a:pt x="510" y="1022"/>
                  </a:lnTo>
                  <a:lnTo>
                    <a:pt x="510" y="1022"/>
                  </a:lnTo>
                  <a:lnTo>
                    <a:pt x="484" y="1022"/>
                  </a:lnTo>
                  <a:lnTo>
                    <a:pt x="458" y="1020"/>
                  </a:lnTo>
                  <a:lnTo>
                    <a:pt x="433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4" y="991"/>
                  </a:lnTo>
                  <a:lnTo>
                    <a:pt x="311" y="982"/>
                  </a:lnTo>
                  <a:lnTo>
                    <a:pt x="289" y="971"/>
                  </a:lnTo>
                  <a:lnTo>
                    <a:pt x="267" y="961"/>
                  </a:lnTo>
                  <a:lnTo>
                    <a:pt x="245" y="949"/>
                  </a:lnTo>
                  <a:lnTo>
                    <a:pt x="224" y="935"/>
                  </a:lnTo>
                  <a:lnTo>
                    <a:pt x="205" y="921"/>
                  </a:lnTo>
                  <a:lnTo>
                    <a:pt x="185" y="906"/>
                  </a:lnTo>
                  <a:lnTo>
                    <a:pt x="167" y="890"/>
                  </a:lnTo>
                  <a:lnTo>
                    <a:pt x="149" y="873"/>
                  </a:lnTo>
                  <a:lnTo>
                    <a:pt x="133" y="854"/>
                  </a:lnTo>
                  <a:lnTo>
                    <a:pt x="116" y="836"/>
                  </a:lnTo>
                  <a:lnTo>
                    <a:pt x="100" y="817"/>
                  </a:lnTo>
                  <a:lnTo>
                    <a:pt x="87" y="797"/>
                  </a:lnTo>
                  <a:lnTo>
                    <a:pt x="73" y="776"/>
                  </a:lnTo>
                  <a:lnTo>
                    <a:pt x="61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0" y="687"/>
                  </a:lnTo>
                  <a:lnTo>
                    <a:pt x="22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5" y="590"/>
                  </a:lnTo>
                  <a:lnTo>
                    <a:pt x="2" y="563"/>
                  </a:lnTo>
                  <a:lnTo>
                    <a:pt x="0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0" y="485"/>
                  </a:lnTo>
                  <a:lnTo>
                    <a:pt x="2" y="459"/>
                  </a:lnTo>
                  <a:lnTo>
                    <a:pt x="5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2" y="359"/>
                  </a:lnTo>
                  <a:lnTo>
                    <a:pt x="30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1" y="267"/>
                  </a:lnTo>
                  <a:lnTo>
                    <a:pt x="73" y="247"/>
                  </a:lnTo>
                  <a:lnTo>
                    <a:pt x="87" y="226"/>
                  </a:lnTo>
                  <a:lnTo>
                    <a:pt x="100" y="205"/>
                  </a:lnTo>
                  <a:lnTo>
                    <a:pt x="116" y="186"/>
                  </a:lnTo>
                  <a:lnTo>
                    <a:pt x="133" y="167"/>
                  </a:lnTo>
                  <a:lnTo>
                    <a:pt x="149" y="150"/>
                  </a:lnTo>
                  <a:lnTo>
                    <a:pt x="167" y="133"/>
                  </a:lnTo>
                  <a:lnTo>
                    <a:pt x="185" y="117"/>
                  </a:lnTo>
                  <a:lnTo>
                    <a:pt x="205" y="102"/>
                  </a:lnTo>
                  <a:lnTo>
                    <a:pt x="224" y="87"/>
                  </a:lnTo>
                  <a:lnTo>
                    <a:pt x="245" y="75"/>
                  </a:lnTo>
                  <a:lnTo>
                    <a:pt x="267" y="62"/>
                  </a:lnTo>
                  <a:lnTo>
                    <a:pt x="289" y="50"/>
                  </a:lnTo>
                  <a:lnTo>
                    <a:pt x="311" y="40"/>
                  </a:lnTo>
                  <a:lnTo>
                    <a:pt x="334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3" y="6"/>
                  </a:lnTo>
                  <a:lnTo>
                    <a:pt x="458" y="3"/>
                  </a:lnTo>
                  <a:lnTo>
                    <a:pt x="484" y="1"/>
                  </a:lnTo>
                  <a:lnTo>
                    <a:pt x="510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6" name="Freeform 207"/>
            <p:cNvSpPr>
              <a:spLocks/>
            </p:cNvSpPr>
            <p:nvPr/>
          </p:nvSpPr>
          <p:spPr bwMode="auto">
            <a:xfrm>
              <a:off x="4444518" y="2635744"/>
              <a:ext cx="202461" cy="284396"/>
            </a:xfrm>
            <a:custGeom>
              <a:avLst/>
              <a:gdLst>
                <a:gd name="T0" fmla="*/ 511 w 1022"/>
                <a:gd name="T1" fmla="*/ 0 h 1437"/>
                <a:gd name="T2" fmla="*/ 537 w 1022"/>
                <a:gd name="T3" fmla="*/ 0 h 1437"/>
                <a:gd name="T4" fmla="*/ 588 w 1022"/>
                <a:gd name="T5" fmla="*/ 4 h 1437"/>
                <a:gd name="T6" fmla="*/ 638 w 1022"/>
                <a:gd name="T7" fmla="*/ 11 h 1437"/>
                <a:gd name="T8" fmla="*/ 687 w 1022"/>
                <a:gd name="T9" fmla="*/ 22 h 1437"/>
                <a:gd name="T10" fmla="*/ 731 w 1022"/>
                <a:gd name="T11" fmla="*/ 35 h 1437"/>
                <a:gd name="T12" fmla="*/ 775 w 1022"/>
                <a:gd name="T13" fmla="*/ 53 h 1437"/>
                <a:gd name="T14" fmla="*/ 816 w 1022"/>
                <a:gd name="T15" fmla="*/ 73 h 1437"/>
                <a:gd name="T16" fmla="*/ 854 w 1022"/>
                <a:gd name="T17" fmla="*/ 95 h 1437"/>
                <a:gd name="T18" fmla="*/ 888 w 1022"/>
                <a:gd name="T19" fmla="*/ 120 h 1437"/>
                <a:gd name="T20" fmla="*/ 921 w 1022"/>
                <a:gd name="T21" fmla="*/ 148 h 1437"/>
                <a:gd name="T22" fmla="*/ 948 w 1022"/>
                <a:gd name="T23" fmla="*/ 176 h 1437"/>
                <a:gd name="T24" fmla="*/ 971 w 1022"/>
                <a:gd name="T25" fmla="*/ 207 h 1437"/>
                <a:gd name="T26" fmla="*/ 991 w 1022"/>
                <a:gd name="T27" fmla="*/ 241 h 1437"/>
                <a:gd name="T28" fmla="*/ 1005 w 1022"/>
                <a:gd name="T29" fmla="*/ 275 h 1437"/>
                <a:gd name="T30" fmla="*/ 1016 w 1022"/>
                <a:gd name="T31" fmla="*/ 311 h 1437"/>
                <a:gd name="T32" fmla="*/ 1022 w 1022"/>
                <a:gd name="T33" fmla="*/ 347 h 1437"/>
                <a:gd name="T34" fmla="*/ 1022 w 1022"/>
                <a:gd name="T35" fmla="*/ 1437 h 1437"/>
                <a:gd name="T36" fmla="*/ 996 w 1022"/>
                <a:gd name="T37" fmla="*/ 1407 h 1437"/>
                <a:gd name="T38" fmla="*/ 945 w 1022"/>
                <a:gd name="T39" fmla="*/ 1347 h 1437"/>
                <a:gd name="T40" fmla="*/ 891 w 1022"/>
                <a:gd name="T41" fmla="*/ 1291 h 1437"/>
                <a:gd name="T42" fmla="*/ 835 w 1022"/>
                <a:gd name="T43" fmla="*/ 1237 h 1437"/>
                <a:gd name="T44" fmla="*/ 776 w 1022"/>
                <a:gd name="T45" fmla="*/ 1187 h 1437"/>
                <a:gd name="T46" fmla="*/ 716 w 1022"/>
                <a:gd name="T47" fmla="*/ 1139 h 1437"/>
                <a:gd name="T48" fmla="*/ 654 w 1022"/>
                <a:gd name="T49" fmla="*/ 1094 h 1437"/>
                <a:gd name="T50" fmla="*/ 590 w 1022"/>
                <a:gd name="T51" fmla="*/ 1052 h 1437"/>
                <a:gd name="T52" fmla="*/ 526 w 1022"/>
                <a:gd name="T53" fmla="*/ 1013 h 1437"/>
                <a:gd name="T54" fmla="*/ 459 w 1022"/>
                <a:gd name="T55" fmla="*/ 976 h 1437"/>
                <a:gd name="T56" fmla="*/ 392 w 1022"/>
                <a:gd name="T57" fmla="*/ 941 h 1437"/>
                <a:gd name="T58" fmla="*/ 323 w 1022"/>
                <a:gd name="T59" fmla="*/ 910 h 1437"/>
                <a:gd name="T60" fmla="*/ 253 w 1022"/>
                <a:gd name="T61" fmla="*/ 882 h 1437"/>
                <a:gd name="T62" fmla="*/ 145 w 1022"/>
                <a:gd name="T63" fmla="*/ 843 h 1437"/>
                <a:gd name="T64" fmla="*/ 0 w 1022"/>
                <a:gd name="T65" fmla="*/ 800 h 1437"/>
                <a:gd name="T66" fmla="*/ 0 w 1022"/>
                <a:gd name="T67" fmla="*/ 367 h 1437"/>
                <a:gd name="T68" fmla="*/ 2 w 1022"/>
                <a:gd name="T69" fmla="*/ 329 h 1437"/>
                <a:gd name="T70" fmla="*/ 10 w 1022"/>
                <a:gd name="T71" fmla="*/ 292 h 1437"/>
                <a:gd name="T72" fmla="*/ 22 w 1022"/>
                <a:gd name="T73" fmla="*/ 258 h 1437"/>
                <a:gd name="T74" fmla="*/ 40 w 1022"/>
                <a:gd name="T75" fmla="*/ 223 h 1437"/>
                <a:gd name="T76" fmla="*/ 61 w 1022"/>
                <a:gd name="T77" fmla="*/ 191 h 1437"/>
                <a:gd name="T78" fmla="*/ 87 w 1022"/>
                <a:gd name="T79" fmla="*/ 161 h 1437"/>
                <a:gd name="T80" fmla="*/ 116 w 1022"/>
                <a:gd name="T81" fmla="*/ 133 h 1437"/>
                <a:gd name="T82" fmla="*/ 150 w 1022"/>
                <a:gd name="T83" fmla="*/ 108 h 1437"/>
                <a:gd name="T84" fmla="*/ 186 w 1022"/>
                <a:gd name="T85" fmla="*/ 83 h 1437"/>
                <a:gd name="T86" fmla="*/ 225 w 1022"/>
                <a:gd name="T87" fmla="*/ 63 h 1437"/>
                <a:gd name="T88" fmla="*/ 268 w 1022"/>
                <a:gd name="T89" fmla="*/ 44 h 1437"/>
                <a:gd name="T90" fmla="*/ 313 w 1022"/>
                <a:gd name="T91" fmla="*/ 28 h 1437"/>
                <a:gd name="T92" fmla="*/ 360 w 1022"/>
                <a:gd name="T93" fmla="*/ 16 h 1437"/>
                <a:gd name="T94" fmla="*/ 408 w 1022"/>
                <a:gd name="T95" fmla="*/ 7 h 1437"/>
                <a:gd name="T96" fmla="*/ 458 w 1022"/>
                <a:gd name="T97" fmla="*/ 2 h 1437"/>
                <a:gd name="T98" fmla="*/ 511 w 1022"/>
                <a:gd name="T9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2" h="1437">
                  <a:moveTo>
                    <a:pt x="511" y="0"/>
                  </a:moveTo>
                  <a:lnTo>
                    <a:pt x="511" y="0"/>
                  </a:ln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7" y="22"/>
                  </a:lnTo>
                  <a:lnTo>
                    <a:pt x="710" y="28"/>
                  </a:lnTo>
                  <a:lnTo>
                    <a:pt x="731" y="35"/>
                  </a:lnTo>
                  <a:lnTo>
                    <a:pt x="754" y="44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6" y="73"/>
                  </a:lnTo>
                  <a:lnTo>
                    <a:pt x="836" y="83"/>
                  </a:lnTo>
                  <a:lnTo>
                    <a:pt x="854" y="95"/>
                  </a:lnTo>
                  <a:lnTo>
                    <a:pt x="871" y="108"/>
                  </a:lnTo>
                  <a:lnTo>
                    <a:pt x="888" y="120"/>
                  </a:lnTo>
                  <a:lnTo>
                    <a:pt x="905" y="133"/>
                  </a:lnTo>
                  <a:lnTo>
                    <a:pt x="921" y="148"/>
                  </a:lnTo>
                  <a:lnTo>
                    <a:pt x="934" y="161"/>
                  </a:lnTo>
                  <a:lnTo>
                    <a:pt x="948" y="176"/>
                  </a:lnTo>
                  <a:lnTo>
                    <a:pt x="960" y="191"/>
                  </a:lnTo>
                  <a:lnTo>
                    <a:pt x="971" y="207"/>
                  </a:lnTo>
                  <a:lnTo>
                    <a:pt x="981" y="223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5" y="275"/>
                  </a:lnTo>
                  <a:lnTo>
                    <a:pt x="1011" y="292"/>
                  </a:lnTo>
                  <a:lnTo>
                    <a:pt x="1016" y="311"/>
                  </a:lnTo>
                  <a:lnTo>
                    <a:pt x="1019" y="329"/>
                  </a:lnTo>
                  <a:lnTo>
                    <a:pt x="1022" y="347"/>
                  </a:lnTo>
                  <a:lnTo>
                    <a:pt x="1022" y="367"/>
                  </a:lnTo>
                  <a:lnTo>
                    <a:pt x="1022" y="1437"/>
                  </a:lnTo>
                  <a:lnTo>
                    <a:pt x="1022" y="1437"/>
                  </a:lnTo>
                  <a:lnTo>
                    <a:pt x="996" y="1407"/>
                  </a:lnTo>
                  <a:lnTo>
                    <a:pt x="971" y="1376"/>
                  </a:lnTo>
                  <a:lnTo>
                    <a:pt x="945" y="1347"/>
                  </a:lnTo>
                  <a:lnTo>
                    <a:pt x="917" y="1319"/>
                  </a:lnTo>
                  <a:lnTo>
                    <a:pt x="891" y="1291"/>
                  </a:lnTo>
                  <a:lnTo>
                    <a:pt x="862" y="1264"/>
                  </a:lnTo>
                  <a:lnTo>
                    <a:pt x="835" y="1237"/>
                  </a:lnTo>
                  <a:lnTo>
                    <a:pt x="805" y="1212"/>
                  </a:lnTo>
                  <a:lnTo>
                    <a:pt x="776" y="1187"/>
                  </a:lnTo>
                  <a:lnTo>
                    <a:pt x="746" y="1163"/>
                  </a:lnTo>
                  <a:lnTo>
                    <a:pt x="716" y="1139"/>
                  </a:lnTo>
                  <a:lnTo>
                    <a:pt x="685" y="1116"/>
                  </a:lnTo>
                  <a:lnTo>
                    <a:pt x="654" y="1094"/>
                  </a:lnTo>
                  <a:lnTo>
                    <a:pt x="622" y="1072"/>
                  </a:lnTo>
                  <a:lnTo>
                    <a:pt x="590" y="1052"/>
                  </a:lnTo>
                  <a:lnTo>
                    <a:pt x="558" y="1032"/>
                  </a:lnTo>
                  <a:lnTo>
                    <a:pt x="526" y="1013"/>
                  </a:lnTo>
                  <a:lnTo>
                    <a:pt x="493" y="994"/>
                  </a:lnTo>
                  <a:lnTo>
                    <a:pt x="459" y="976"/>
                  </a:lnTo>
                  <a:lnTo>
                    <a:pt x="426" y="959"/>
                  </a:lnTo>
                  <a:lnTo>
                    <a:pt x="392" y="941"/>
                  </a:lnTo>
                  <a:lnTo>
                    <a:pt x="357" y="925"/>
                  </a:lnTo>
                  <a:lnTo>
                    <a:pt x="323" y="910"/>
                  </a:lnTo>
                  <a:lnTo>
                    <a:pt x="287" y="896"/>
                  </a:lnTo>
                  <a:lnTo>
                    <a:pt x="253" y="882"/>
                  </a:lnTo>
                  <a:lnTo>
                    <a:pt x="217" y="868"/>
                  </a:lnTo>
                  <a:lnTo>
                    <a:pt x="145" y="843"/>
                  </a:lnTo>
                  <a:lnTo>
                    <a:pt x="73" y="821"/>
                  </a:lnTo>
                  <a:lnTo>
                    <a:pt x="0" y="800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1" y="347"/>
                  </a:lnTo>
                  <a:lnTo>
                    <a:pt x="2" y="329"/>
                  </a:lnTo>
                  <a:lnTo>
                    <a:pt x="5" y="311"/>
                  </a:lnTo>
                  <a:lnTo>
                    <a:pt x="10" y="292"/>
                  </a:lnTo>
                  <a:lnTo>
                    <a:pt x="16" y="275"/>
                  </a:lnTo>
                  <a:lnTo>
                    <a:pt x="22" y="258"/>
                  </a:lnTo>
                  <a:lnTo>
                    <a:pt x="30" y="241"/>
                  </a:lnTo>
                  <a:lnTo>
                    <a:pt x="40" y="223"/>
                  </a:lnTo>
                  <a:lnTo>
                    <a:pt x="50" y="207"/>
                  </a:lnTo>
                  <a:lnTo>
                    <a:pt x="61" y="191"/>
                  </a:lnTo>
                  <a:lnTo>
                    <a:pt x="74" y="176"/>
                  </a:lnTo>
                  <a:lnTo>
                    <a:pt x="87" y="161"/>
                  </a:lnTo>
                  <a:lnTo>
                    <a:pt x="102" y="148"/>
                  </a:lnTo>
                  <a:lnTo>
                    <a:pt x="116" y="133"/>
                  </a:lnTo>
                  <a:lnTo>
                    <a:pt x="133" y="120"/>
                  </a:lnTo>
                  <a:lnTo>
                    <a:pt x="150" y="108"/>
                  </a:lnTo>
                  <a:lnTo>
                    <a:pt x="167" y="95"/>
                  </a:lnTo>
                  <a:lnTo>
                    <a:pt x="186" y="83"/>
                  </a:lnTo>
                  <a:lnTo>
                    <a:pt x="206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8" y="44"/>
                  </a:lnTo>
                  <a:lnTo>
                    <a:pt x="290" y="35"/>
                  </a:lnTo>
                  <a:lnTo>
                    <a:pt x="313" y="28"/>
                  </a:lnTo>
                  <a:lnTo>
                    <a:pt x="336" y="22"/>
                  </a:lnTo>
                  <a:lnTo>
                    <a:pt x="360" y="16"/>
                  </a:lnTo>
                  <a:lnTo>
                    <a:pt x="384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8" y="2"/>
                  </a:lnTo>
                  <a:lnTo>
                    <a:pt x="485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7" name="Freeform 209"/>
            <p:cNvSpPr>
              <a:spLocks/>
            </p:cNvSpPr>
            <p:nvPr/>
          </p:nvSpPr>
          <p:spPr bwMode="auto">
            <a:xfrm>
              <a:off x="4445112" y="2373909"/>
              <a:ext cx="202461" cy="201867"/>
            </a:xfrm>
            <a:custGeom>
              <a:avLst/>
              <a:gdLst>
                <a:gd name="T0" fmla="*/ 538 w 1022"/>
                <a:gd name="T1" fmla="*/ 1 h 1022"/>
                <a:gd name="T2" fmla="*/ 615 w 1022"/>
                <a:gd name="T3" fmla="*/ 10 h 1022"/>
                <a:gd name="T4" fmla="*/ 687 w 1022"/>
                <a:gd name="T5" fmla="*/ 31 h 1022"/>
                <a:gd name="T6" fmla="*/ 755 w 1022"/>
                <a:gd name="T7" fmla="*/ 62 h 1022"/>
                <a:gd name="T8" fmla="*/ 817 w 1022"/>
                <a:gd name="T9" fmla="*/ 102 h 1022"/>
                <a:gd name="T10" fmla="*/ 873 w 1022"/>
                <a:gd name="T11" fmla="*/ 150 h 1022"/>
                <a:gd name="T12" fmla="*/ 921 w 1022"/>
                <a:gd name="T13" fmla="*/ 205 h 1022"/>
                <a:gd name="T14" fmla="*/ 961 w 1022"/>
                <a:gd name="T15" fmla="*/ 267 h 1022"/>
                <a:gd name="T16" fmla="*/ 991 w 1022"/>
                <a:gd name="T17" fmla="*/ 336 h 1022"/>
                <a:gd name="T18" fmla="*/ 1012 w 1022"/>
                <a:gd name="T19" fmla="*/ 408 h 1022"/>
                <a:gd name="T20" fmla="*/ 1022 w 1022"/>
                <a:gd name="T21" fmla="*/ 485 h 1022"/>
                <a:gd name="T22" fmla="*/ 1022 w 1022"/>
                <a:gd name="T23" fmla="*/ 538 h 1022"/>
                <a:gd name="T24" fmla="*/ 1012 w 1022"/>
                <a:gd name="T25" fmla="*/ 615 h 1022"/>
                <a:gd name="T26" fmla="*/ 991 w 1022"/>
                <a:gd name="T27" fmla="*/ 687 h 1022"/>
                <a:gd name="T28" fmla="*/ 961 w 1022"/>
                <a:gd name="T29" fmla="*/ 755 h 1022"/>
                <a:gd name="T30" fmla="*/ 921 w 1022"/>
                <a:gd name="T31" fmla="*/ 817 h 1022"/>
                <a:gd name="T32" fmla="*/ 873 w 1022"/>
                <a:gd name="T33" fmla="*/ 873 h 1022"/>
                <a:gd name="T34" fmla="*/ 817 w 1022"/>
                <a:gd name="T35" fmla="*/ 921 h 1022"/>
                <a:gd name="T36" fmla="*/ 755 w 1022"/>
                <a:gd name="T37" fmla="*/ 961 h 1022"/>
                <a:gd name="T38" fmla="*/ 687 w 1022"/>
                <a:gd name="T39" fmla="*/ 991 h 1022"/>
                <a:gd name="T40" fmla="*/ 615 w 1022"/>
                <a:gd name="T41" fmla="*/ 1012 h 1022"/>
                <a:gd name="T42" fmla="*/ 538 w 1022"/>
                <a:gd name="T43" fmla="*/ 1022 h 1022"/>
                <a:gd name="T44" fmla="*/ 485 w 1022"/>
                <a:gd name="T45" fmla="*/ 1022 h 1022"/>
                <a:gd name="T46" fmla="*/ 408 w 1022"/>
                <a:gd name="T47" fmla="*/ 1012 h 1022"/>
                <a:gd name="T48" fmla="*/ 336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50 w 1022"/>
                <a:gd name="T55" fmla="*/ 873 h 1022"/>
                <a:gd name="T56" fmla="*/ 102 w 1022"/>
                <a:gd name="T57" fmla="*/ 817 h 1022"/>
                <a:gd name="T58" fmla="*/ 62 w 1022"/>
                <a:gd name="T59" fmla="*/ 755 h 1022"/>
                <a:gd name="T60" fmla="*/ 31 w 1022"/>
                <a:gd name="T61" fmla="*/ 687 h 1022"/>
                <a:gd name="T62" fmla="*/ 10 w 1022"/>
                <a:gd name="T63" fmla="*/ 615 h 1022"/>
                <a:gd name="T64" fmla="*/ 1 w 1022"/>
                <a:gd name="T65" fmla="*/ 538 h 1022"/>
                <a:gd name="T66" fmla="*/ 1 w 1022"/>
                <a:gd name="T67" fmla="*/ 485 h 1022"/>
                <a:gd name="T68" fmla="*/ 10 w 1022"/>
                <a:gd name="T69" fmla="*/ 408 h 1022"/>
                <a:gd name="T70" fmla="*/ 31 w 1022"/>
                <a:gd name="T71" fmla="*/ 336 h 1022"/>
                <a:gd name="T72" fmla="*/ 62 w 1022"/>
                <a:gd name="T73" fmla="*/ 267 h 1022"/>
                <a:gd name="T74" fmla="*/ 102 w 1022"/>
                <a:gd name="T75" fmla="*/ 205 h 1022"/>
                <a:gd name="T76" fmla="*/ 150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6 w 1022"/>
                <a:gd name="T83" fmla="*/ 31 h 1022"/>
                <a:gd name="T84" fmla="*/ 408 w 1022"/>
                <a:gd name="T85" fmla="*/ 10 h 1022"/>
                <a:gd name="T86" fmla="*/ 485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6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6" y="75"/>
                  </a:lnTo>
                  <a:lnTo>
                    <a:pt x="797" y="87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6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7"/>
                  </a:lnTo>
                  <a:lnTo>
                    <a:pt x="971" y="290"/>
                  </a:lnTo>
                  <a:lnTo>
                    <a:pt x="982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59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3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2" y="710"/>
                  </a:lnTo>
                  <a:lnTo>
                    <a:pt x="971" y="733"/>
                  </a:lnTo>
                  <a:lnTo>
                    <a:pt x="961" y="755"/>
                  </a:lnTo>
                  <a:lnTo>
                    <a:pt x="949" y="776"/>
                  </a:lnTo>
                  <a:lnTo>
                    <a:pt x="935" y="797"/>
                  </a:lnTo>
                  <a:lnTo>
                    <a:pt x="921" y="817"/>
                  </a:lnTo>
                  <a:lnTo>
                    <a:pt x="906" y="836"/>
                  </a:lnTo>
                  <a:lnTo>
                    <a:pt x="890" y="854"/>
                  </a:lnTo>
                  <a:lnTo>
                    <a:pt x="873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5"/>
                  </a:lnTo>
                  <a:lnTo>
                    <a:pt x="776" y="949"/>
                  </a:lnTo>
                  <a:lnTo>
                    <a:pt x="755" y="961"/>
                  </a:lnTo>
                  <a:lnTo>
                    <a:pt x="733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5" y="1012"/>
                  </a:lnTo>
                  <a:lnTo>
                    <a:pt x="590" y="1016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2"/>
                  </a:lnTo>
                  <a:lnTo>
                    <a:pt x="512" y="1022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6" y="991"/>
                  </a:lnTo>
                  <a:lnTo>
                    <a:pt x="312" y="982"/>
                  </a:lnTo>
                  <a:lnTo>
                    <a:pt x="290" y="971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5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7" y="890"/>
                  </a:lnTo>
                  <a:lnTo>
                    <a:pt x="150" y="873"/>
                  </a:lnTo>
                  <a:lnTo>
                    <a:pt x="133" y="854"/>
                  </a:lnTo>
                  <a:lnTo>
                    <a:pt x="117" y="836"/>
                  </a:lnTo>
                  <a:lnTo>
                    <a:pt x="102" y="817"/>
                  </a:lnTo>
                  <a:lnTo>
                    <a:pt x="87" y="797"/>
                  </a:lnTo>
                  <a:lnTo>
                    <a:pt x="75" y="776"/>
                  </a:lnTo>
                  <a:lnTo>
                    <a:pt x="62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1" y="687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3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59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2" y="267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6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7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7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6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8" name="Freeform 191"/>
            <p:cNvSpPr>
              <a:spLocks noEditPoints="1"/>
            </p:cNvSpPr>
            <p:nvPr/>
          </p:nvSpPr>
          <p:spPr bwMode="auto">
            <a:xfrm>
              <a:off x="6106957" y="2892234"/>
              <a:ext cx="143088" cy="143682"/>
            </a:xfrm>
            <a:custGeom>
              <a:avLst/>
              <a:gdLst>
                <a:gd name="T0" fmla="*/ 389 w 724"/>
                <a:gd name="T1" fmla="*/ 339 h 725"/>
                <a:gd name="T2" fmla="*/ 417 w 724"/>
                <a:gd name="T3" fmla="*/ 327 h 725"/>
                <a:gd name="T4" fmla="*/ 434 w 724"/>
                <a:gd name="T5" fmla="*/ 303 h 725"/>
                <a:gd name="T6" fmla="*/ 435 w 724"/>
                <a:gd name="T7" fmla="*/ 267 h 725"/>
                <a:gd name="T8" fmla="*/ 415 w 724"/>
                <a:gd name="T9" fmla="*/ 241 h 725"/>
                <a:gd name="T10" fmla="*/ 376 w 724"/>
                <a:gd name="T11" fmla="*/ 227 h 725"/>
                <a:gd name="T12" fmla="*/ 203 w 724"/>
                <a:gd name="T13" fmla="*/ 563 h 725"/>
                <a:gd name="T14" fmla="*/ 396 w 724"/>
                <a:gd name="T15" fmla="*/ 175 h 725"/>
                <a:gd name="T16" fmla="*/ 451 w 724"/>
                <a:gd name="T17" fmla="*/ 190 h 725"/>
                <a:gd name="T18" fmla="*/ 493 w 724"/>
                <a:gd name="T19" fmla="*/ 235 h 725"/>
                <a:gd name="T20" fmla="*/ 503 w 724"/>
                <a:gd name="T21" fmla="*/ 289 h 725"/>
                <a:gd name="T22" fmla="*/ 487 w 724"/>
                <a:gd name="T23" fmla="*/ 337 h 725"/>
                <a:gd name="T24" fmla="*/ 457 w 724"/>
                <a:gd name="T25" fmla="*/ 367 h 725"/>
                <a:gd name="T26" fmla="*/ 405 w 724"/>
                <a:gd name="T27" fmla="*/ 387 h 725"/>
                <a:gd name="T28" fmla="*/ 419 w 724"/>
                <a:gd name="T29" fmla="*/ 403 h 725"/>
                <a:gd name="T30" fmla="*/ 467 w 724"/>
                <a:gd name="T31" fmla="*/ 461 h 725"/>
                <a:gd name="T32" fmla="*/ 419 w 724"/>
                <a:gd name="T33" fmla="*/ 501 h 725"/>
                <a:gd name="T34" fmla="*/ 354 w 724"/>
                <a:gd name="T35" fmla="*/ 410 h 725"/>
                <a:gd name="T36" fmla="*/ 303 w 724"/>
                <a:gd name="T37" fmla="*/ 397 h 725"/>
                <a:gd name="T38" fmla="*/ 363 w 724"/>
                <a:gd name="T39" fmla="*/ 61 h 725"/>
                <a:gd name="T40" fmla="*/ 269 w 724"/>
                <a:gd name="T41" fmla="*/ 75 h 725"/>
                <a:gd name="T42" fmla="*/ 196 w 724"/>
                <a:gd name="T43" fmla="*/ 110 h 725"/>
                <a:gd name="T44" fmla="*/ 123 w 724"/>
                <a:gd name="T45" fmla="*/ 176 h 725"/>
                <a:gd name="T46" fmla="*/ 83 w 724"/>
                <a:gd name="T47" fmla="*/ 247 h 725"/>
                <a:gd name="T48" fmla="*/ 61 w 724"/>
                <a:gd name="T49" fmla="*/ 343 h 725"/>
                <a:gd name="T50" fmla="*/ 66 w 724"/>
                <a:gd name="T51" fmla="*/ 421 h 725"/>
                <a:gd name="T52" fmla="*/ 100 w 724"/>
                <a:gd name="T53" fmla="*/ 512 h 725"/>
                <a:gd name="T54" fmla="*/ 148 w 724"/>
                <a:gd name="T55" fmla="*/ 577 h 725"/>
                <a:gd name="T56" fmla="*/ 212 w 724"/>
                <a:gd name="T57" fmla="*/ 625 h 725"/>
                <a:gd name="T58" fmla="*/ 304 w 724"/>
                <a:gd name="T59" fmla="*/ 658 h 725"/>
                <a:gd name="T60" fmla="*/ 382 w 724"/>
                <a:gd name="T61" fmla="*/ 664 h 725"/>
                <a:gd name="T62" fmla="*/ 476 w 724"/>
                <a:gd name="T63" fmla="*/ 642 h 725"/>
                <a:gd name="T64" fmla="*/ 546 w 724"/>
                <a:gd name="T65" fmla="*/ 602 h 725"/>
                <a:gd name="T66" fmla="*/ 614 w 724"/>
                <a:gd name="T67" fmla="*/ 530 h 725"/>
                <a:gd name="T68" fmla="*/ 648 w 724"/>
                <a:gd name="T69" fmla="*/ 457 h 725"/>
                <a:gd name="T70" fmla="*/ 664 w 724"/>
                <a:gd name="T71" fmla="*/ 362 h 725"/>
                <a:gd name="T72" fmla="*/ 654 w 724"/>
                <a:gd name="T73" fmla="*/ 285 h 725"/>
                <a:gd name="T74" fmla="*/ 624 w 724"/>
                <a:gd name="T75" fmla="*/ 211 h 725"/>
                <a:gd name="T76" fmla="*/ 560 w 724"/>
                <a:gd name="T77" fmla="*/ 133 h 725"/>
                <a:gd name="T78" fmla="*/ 492 w 724"/>
                <a:gd name="T79" fmla="*/ 90 h 725"/>
                <a:gd name="T80" fmla="*/ 399 w 724"/>
                <a:gd name="T81" fmla="*/ 63 h 725"/>
                <a:gd name="T82" fmla="*/ 363 w 724"/>
                <a:gd name="T83" fmla="*/ 0 h 725"/>
                <a:gd name="T84" fmla="*/ 474 w 724"/>
                <a:gd name="T85" fmla="*/ 18 h 725"/>
                <a:gd name="T86" fmla="*/ 561 w 724"/>
                <a:gd name="T87" fmla="*/ 59 h 725"/>
                <a:gd name="T88" fmla="*/ 649 w 724"/>
                <a:gd name="T89" fmla="*/ 140 h 725"/>
                <a:gd name="T90" fmla="*/ 696 w 724"/>
                <a:gd name="T91" fmla="*/ 225 h 725"/>
                <a:gd name="T92" fmla="*/ 723 w 724"/>
                <a:gd name="T93" fmla="*/ 339 h 725"/>
                <a:gd name="T94" fmla="*/ 717 w 724"/>
                <a:gd name="T95" fmla="*/ 432 h 725"/>
                <a:gd name="T96" fmla="*/ 676 w 724"/>
                <a:gd name="T97" fmla="*/ 542 h 725"/>
                <a:gd name="T98" fmla="*/ 618 w 724"/>
                <a:gd name="T99" fmla="*/ 619 h 725"/>
                <a:gd name="T100" fmla="*/ 543 w 724"/>
                <a:gd name="T101" fmla="*/ 676 h 725"/>
                <a:gd name="T102" fmla="*/ 432 w 724"/>
                <a:gd name="T103" fmla="*/ 718 h 725"/>
                <a:gd name="T104" fmla="*/ 339 w 724"/>
                <a:gd name="T105" fmla="*/ 723 h 725"/>
                <a:gd name="T106" fmla="*/ 225 w 724"/>
                <a:gd name="T107" fmla="*/ 697 h 725"/>
                <a:gd name="T108" fmla="*/ 141 w 724"/>
                <a:gd name="T109" fmla="*/ 650 h 725"/>
                <a:gd name="T110" fmla="*/ 60 w 724"/>
                <a:gd name="T111" fmla="*/ 563 h 725"/>
                <a:gd name="T112" fmla="*/ 19 w 724"/>
                <a:gd name="T113" fmla="*/ 477 h 725"/>
                <a:gd name="T114" fmla="*/ 0 w 724"/>
                <a:gd name="T115" fmla="*/ 362 h 725"/>
                <a:gd name="T116" fmla="*/ 12 w 724"/>
                <a:gd name="T117" fmla="*/ 269 h 725"/>
                <a:gd name="T118" fmla="*/ 48 w 724"/>
                <a:gd name="T119" fmla="*/ 181 h 725"/>
                <a:gd name="T120" fmla="*/ 124 w 724"/>
                <a:gd name="T121" fmla="*/ 88 h 725"/>
                <a:gd name="T122" fmla="*/ 206 w 724"/>
                <a:gd name="T123" fmla="*/ 36 h 725"/>
                <a:gd name="T124" fmla="*/ 317 w 724"/>
                <a:gd name="T125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725">
                  <a:moveTo>
                    <a:pt x="266" y="343"/>
                  </a:moveTo>
                  <a:lnTo>
                    <a:pt x="343" y="343"/>
                  </a:lnTo>
                  <a:lnTo>
                    <a:pt x="343" y="343"/>
                  </a:lnTo>
                  <a:lnTo>
                    <a:pt x="367" y="343"/>
                  </a:lnTo>
                  <a:lnTo>
                    <a:pt x="389" y="339"/>
                  </a:lnTo>
                  <a:lnTo>
                    <a:pt x="397" y="337"/>
                  </a:lnTo>
                  <a:lnTo>
                    <a:pt x="405" y="334"/>
                  </a:lnTo>
                  <a:lnTo>
                    <a:pt x="412" y="331"/>
                  </a:lnTo>
                  <a:lnTo>
                    <a:pt x="417" y="327"/>
                  </a:lnTo>
                  <a:lnTo>
                    <a:pt x="417" y="327"/>
                  </a:lnTo>
                  <a:lnTo>
                    <a:pt x="422" y="323"/>
                  </a:lnTo>
                  <a:lnTo>
                    <a:pt x="426" y="319"/>
                  </a:lnTo>
                  <a:lnTo>
                    <a:pt x="429" y="313"/>
                  </a:lnTo>
                  <a:lnTo>
                    <a:pt x="433" y="308"/>
                  </a:lnTo>
                  <a:lnTo>
                    <a:pt x="434" y="303"/>
                  </a:lnTo>
                  <a:lnTo>
                    <a:pt x="436" y="297"/>
                  </a:lnTo>
                  <a:lnTo>
                    <a:pt x="437" y="284"/>
                  </a:lnTo>
                  <a:lnTo>
                    <a:pt x="437" y="284"/>
                  </a:lnTo>
                  <a:lnTo>
                    <a:pt x="436" y="275"/>
                  </a:lnTo>
                  <a:lnTo>
                    <a:pt x="435" y="267"/>
                  </a:lnTo>
                  <a:lnTo>
                    <a:pt x="432" y="260"/>
                  </a:lnTo>
                  <a:lnTo>
                    <a:pt x="427" y="253"/>
                  </a:lnTo>
                  <a:lnTo>
                    <a:pt x="427" y="253"/>
                  </a:lnTo>
                  <a:lnTo>
                    <a:pt x="422" y="246"/>
                  </a:lnTo>
                  <a:lnTo>
                    <a:pt x="415" y="241"/>
                  </a:lnTo>
                  <a:lnTo>
                    <a:pt x="409" y="236"/>
                  </a:lnTo>
                  <a:lnTo>
                    <a:pt x="401" y="233"/>
                  </a:lnTo>
                  <a:lnTo>
                    <a:pt x="401" y="233"/>
                  </a:lnTo>
                  <a:lnTo>
                    <a:pt x="390" y="229"/>
                  </a:lnTo>
                  <a:lnTo>
                    <a:pt x="376" y="227"/>
                  </a:lnTo>
                  <a:lnTo>
                    <a:pt x="359" y="226"/>
                  </a:lnTo>
                  <a:lnTo>
                    <a:pt x="337" y="226"/>
                  </a:lnTo>
                  <a:lnTo>
                    <a:pt x="266" y="226"/>
                  </a:lnTo>
                  <a:lnTo>
                    <a:pt x="266" y="343"/>
                  </a:lnTo>
                  <a:close/>
                  <a:moveTo>
                    <a:pt x="203" y="563"/>
                  </a:moveTo>
                  <a:lnTo>
                    <a:pt x="203" y="173"/>
                  </a:lnTo>
                  <a:lnTo>
                    <a:pt x="337" y="173"/>
                  </a:lnTo>
                  <a:lnTo>
                    <a:pt x="337" y="173"/>
                  </a:lnTo>
                  <a:lnTo>
                    <a:pt x="370" y="174"/>
                  </a:lnTo>
                  <a:lnTo>
                    <a:pt x="396" y="175"/>
                  </a:lnTo>
                  <a:lnTo>
                    <a:pt x="419" y="179"/>
                  </a:lnTo>
                  <a:lnTo>
                    <a:pt x="428" y="181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51" y="190"/>
                  </a:lnTo>
                  <a:lnTo>
                    <a:pt x="464" y="198"/>
                  </a:lnTo>
                  <a:lnTo>
                    <a:pt x="475" y="208"/>
                  </a:lnTo>
                  <a:lnTo>
                    <a:pt x="485" y="221"/>
                  </a:lnTo>
                  <a:lnTo>
                    <a:pt x="485" y="221"/>
                  </a:lnTo>
                  <a:lnTo>
                    <a:pt x="493" y="235"/>
                  </a:lnTo>
                  <a:lnTo>
                    <a:pt x="499" y="249"/>
                  </a:lnTo>
                  <a:lnTo>
                    <a:pt x="503" y="264"/>
                  </a:lnTo>
                  <a:lnTo>
                    <a:pt x="504" y="278"/>
                  </a:lnTo>
                  <a:lnTo>
                    <a:pt x="504" y="278"/>
                  </a:lnTo>
                  <a:lnTo>
                    <a:pt x="503" y="289"/>
                  </a:lnTo>
                  <a:lnTo>
                    <a:pt x="501" y="299"/>
                  </a:lnTo>
                  <a:lnTo>
                    <a:pt x="499" y="309"/>
                  </a:lnTo>
                  <a:lnTo>
                    <a:pt x="496" y="319"/>
                  </a:lnTo>
                  <a:lnTo>
                    <a:pt x="492" y="328"/>
                  </a:lnTo>
                  <a:lnTo>
                    <a:pt x="487" y="337"/>
                  </a:lnTo>
                  <a:lnTo>
                    <a:pt x="481" y="345"/>
                  </a:lnTo>
                  <a:lnTo>
                    <a:pt x="473" y="353"/>
                  </a:lnTo>
                  <a:lnTo>
                    <a:pt x="473" y="353"/>
                  </a:lnTo>
                  <a:lnTo>
                    <a:pt x="466" y="360"/>
                  </a:lnTo>
                  <a:lnTo>
                    <a:pt x="457" y="367"/>
                  </a:lnTo>
                  <a:lnTo>
                    <a:pt x="448" y="373"/>
                  </a:lnTo>
                  <a:lnTo>
                    <a:pt x="437" y="377"/>
                  </a:lnTo>
                  <a:lnTo>
                    <a:pt x="427" y="382"/>
                  </a:lnTo>
                  <a:lnTo>
                    <a:pt x="417" y="385"/>
                  </a:lnTo>
                  <a:lnTo>
                    <a:pt x="405" y="387"/>
                  </a:lnTo>
                  <a:lnTo>
                    <a:pt x="393" y="389"/>
                  </a:lnTo>
                  <a:lnTo>
                    <a:pt x="393" y="389"/>
                  </a:lnTo>
                  <a:lnTo>
                    <a:pt x="402" y="393"/>
                  </a:lnTo>
                  <a:lnTo>
                    <a:pt x="411" y="398"/>
                  </a:lnTo>
                  <a:lnTo>
                    <a:pt x="419" y="403"/>
                  </a:lnTo>
                  <a:lnTo>
                    <a:pt x="426" y="409"/>
                  </a:lnTo>
                  <a:lnTo>
                    <a:pt x="426" y="409"/>
                  </a:lnTo>
                  <a:lnTo>
                    <a:pt x="438" y="423"/>
                  </a:lnTo>
                  <a:lnTo>
                    <a:pt x="452" y="440"/>
                  </a:lnTo>
                  <a:lnTo>
                    <a:pt x="467" y="461"/>
                  </a:lnTo>
                  <a:lnTo>
                    <a:pt x="483" y="486"/>
                  </a:lnTo>
                  <a:lnTo>
                    <a:pt x="531" y="563"/>
                  </a:lnTo>
                  <a:lnTo>
                    <a:pt x="454" y="563"/>
                  </a:lnTo>
                  <a:lnTo>
                    <a:pt x="419" y="501"/>
                  </a:lnTo>
                  <a:lnTo>
                    <a:pt x="419" y="501"/>
                  </a:lnTo>
                  <a:lnTo>
                    <a:pt x="399" y="469"/>
                  </a:lnTo>
                  <a:lnTo>
                    <a:pt x="382" y="442"/>
                  </a:lnTo>
                  <a:lnTo>
                    <a:pt x="367" y="423"/>
                  </a:lnTo>
                  <a:lnTo>
                    <a:pt x="360" y="416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44" y="405"/>
                  </a:lnTo>
                  <a:lnTo>
                    <a:pt x="332" y="400"/>
                  </a:lnTo>
                  <a:lnTo>
                    <a:pt x="319" y="398"/>
                  </a:lnTo>
                  <a:lnTo>
                    <a:pt x="303" y="397"/>
                  </a:lnTo>
                  <a:lnTo>
                    <a:pt x="266" y="397"/>
                  </a:lnTo>
                  <a:lnTo>
                    <a:pt x="266" y="563"/>
                  </a:lnTo>
                  <a:lnTo>
                    <a:pt x="203" y="563"/>
                  </a:lnTo>
                  <a:close/>
                  <a:moveTo>
                    <a:pt x="363" y="61"/>
                  </a:moveTo>
                  <a:lnTo>
                    <a:pt x="363" y="61"/>
                  </a:lnTo>
                  <a:lnTo>
                    <a:pt x="343" y="61"/>
                  </a:lnTo>
                  <a:lnTo>
                    <a:pt x="325" y="63"/>
                  </a:lnTo>
                  <a:lnTo>
                    <a:pt x="305" y="65"/>
                  </a:lnTo>
                  <a:lnTo>
                    <a:pt x="287" y="70"/>
                  </a:lnTo>
                  <a:lnTo>
                    <a:pt x="269" y="75"/>
                  </a:lnTo>
                  <a:lnTo>
                    <a:pt x="250" y="82"/>
                  </a:lnTo>
                  <a:lnTo>
                    <a:pt x="232" y="9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196" y="110"/>
                  </a:lnTo>
                  <a:lnTo>
                    <a:pt x="179" y="121"/>
                  </a:lnTo>
                  <a:lnTo>
                    <a:pt x="164" y="133"/>
                  </a:lnTo>
                  <a:lnTo>
                    <a:pt x="149" y="147"/>
                  </a:lnTo>
                  <a:lnTo>
                    <a:pt x="136" y="161"/>
                  </a:lnTo>
                  <a:lnTo>
                    <a:pt x="123" y="176"/>
                  </a:lnTo>
                  <a:lnTo>
                    <a:pt x="111" y="194"/>
                  </a:lnTo>
                  <a:lnTo>
                    <a:pt x="101" y="211"/>
                  </a:lnTo>
                  <a:lnTo>
                    <a:pt x="101" y="211"/>
                  </a:lnTo>
                  <a:lnTo>
                    <a:pt x="91" y="229"/>
                  </a:lnTo>
                  <a:lnTo>
                    <a:pt x="83" y="247"/>
                  </a:lnTo>
                  <a:lnTo>
                    <a:pt x="76" y="266"/>
                  </a:lnTo>
                  <a:lnTo>
                    <a:pt x="70" y="285"/>
                  </a:lnTo>
                  <a:lnTo>
                    <a:pt x="66" y="304"/>
                  </a:lnTo>
                  <a:lnTo>
                    <a:pt x="62" y="323"/>
                  </a:lnTo>
                  <a:lnTo>
                    <a:pt x="61" y="343"/>
                  </a:lnTo>
                  <a:lnTo>
                    <a:pt x="60" y="362"/>
                  </a:lnTo>
                  <a:lnTo>
                    <a:pt x="60" y="362"/>
                  </a:lnTo>
                  <a:lnTo>
                    <a:pt x="61" y="382"/>
                  </a:lnTo>
                  <a:lnTo>
                    <a:pt x="62" y="401"/>
                  </a:lnTo>
                  <a:lnTo>
                    <a:pt x="66" y="421"/>
                  </a:lnTo>
                  <a:lnTo>
                    <a:pt x="70" y="439"/>
                  </a:lnTo>
                  <a:lnTo>
                    <a:pt x="76" y="457"/>
                  </a:lnTo>
                  <a:lnTo>
                    <a:pt x="83" y="476"/>
                  </a:lnTo>
                  <a:lnTo>
                    <a:pt x="91" y="494"/>
                  </a:lnTo>
                  <a:lnTo>
                    <a:pt x="100" y="512"/>
                  </a:lnTo>
                  <a:lnTo>
                    <a:pt x="100" y="512"/>
                  </a:lnTo>
                  <a:lnTo>
                    <a:pt x="110" y="530"/>
                  </a:lnTo>
                  <a:lnTo>
                    <a:pt x="122" y="546"/>
                  </a:lnTo>
                  <a:lnTo>
                    <a:pt x="134" y="562"/>
                  </a:lnTo>
                  <a:lnTo>
                    <a:pt x="148" y="577"/>
                  </a:lnTo>
                  <a:lnTo>
                    <a:pt x="162" y="589"/>
                  </a:lnTo>
                  <a:lnTo>
                    <a:pt x="178" y="602"/>
                  </a:lnTo>
                  <a:lnTo>
                    <a:pt x="194" y="613"/>
                  </a:lnTo>
                  <a:lnTo>
                    <a:pt x="212" y="625"/>
                  </a:lnTo>
                  <a:lnTo>
                    <a:pt x="212" y="625"/>
                  </a:lnTo>
                  <a:lnTo>
                    <a:pt x="230" y="634"/>
                  </a:lnTo>
                  <a:lnTo>
                    <a:pt x="248" y="642"/>
                  </a:lnTo>
                  <a:lnTo>
                    <a:pt x="266" y="649"/>
                  </a:lnTo>
                  <a:lnTo>
                    <a:pt x="286" y="655"/>
                  </a:lnTo>
                  <a:lnTo>
                    <a:pt x="304" y="658"/>
                  </a:lnTo>
                  <a:lnTo>
                    <a:pt x="324" y="662"/>
                  </a:lnTo>
                  <a:lnTo>
                    <a:pt x="343" y="664"/>
                  </a:lnTo>
                  <a:lnTo>
                    <a:pt x="363" y="664"/>
                  </a:lnTo>
                  <a:lnTo>
                    <a:pt x="363" y="664"/>
                  </a:lnTo>
                  <a:lnTo>
                    <a:pt x="382" y="664"/>
                  </a:lnTo>
                  <a:lnTo>
                    <a:pt x="401" y="662"/>
                  </a:lnTo>
                  <a:lnTo>
                    <a:pt x="420" y="658"/>
                  </a:lnTo>
                  <a:lnTo>
                    <a:pt x="438" y="655"/>
                  </a:lnTo>
                  <a:lnTo>
                    <a:pt x="458" y="649"/>
                  </a:lnTo>
                  <a:lnTo>
                    <a:pt x="476" y="642"/>
                  </a:lnTo>
                  <a:lnTo>
                    <a:pt x="495" y="634"/>
                  </a:lnTo>
                  <a:lnTo>
                    <a:pt x="512" y="625"/>
                  </a:lnTo>
                  <a:lnTo>
                    <a:pt x="512" y="625"/>
                  </a:lnTo>
                  <a:lnTo>
                    <a:pt x="530" y="613"/>
                  </a:lnTo>
                  <a:lnTo>
                    <a:pt x="546" y="602"/>
                  </a:lnTo>
                  <a:lnTo>
                    <a:pt x="562" y="589"/>
                  </a:lnTo>
                  <a:lnTo>
                    <a:pt x="576" y="577"/>
                  </a:lnTo>
                  <a:lnTo>
                    <a:pt x="590" y="562"/>
                  </a:lnTo>
                  <a:lnTo>
                    <a:pt x="602" y="546"/>
                  </a:lnTo>
                  <a:lnTo>
                    <a:pt x="614" y="530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33" y="494"/>
                  </a:lnTo>
                  <a:lnTo>
                    <a:pt x="641" y="476"/>
                  </a:lnTo>
                  <a:lnTo>
                    <a:pt x="648" y="457"/>
                  </a:lnTo>
                  <a:lnTo>
                    <a:pt x="654" y="439"/>
                  </a:lnTo>
                  <a:lnTo>
                    <a:pt x="659" y="421"/>
                  </a:lnTo>
                  <a:lnTo>
                    <a:pt x="662" y="401"/>
                  </a:lnTo>
                  <a:lnTo>
                    <a:pt x="663" y="38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3" y="343"/>
                  </a:lnTo>
                  <a:lnTo>
                    <a:pt x="662" y="323"/>
                  </a:lnTo>
                  <a:lnTo>
                    <a:pt x="659" y="304"/>
                  </a:lnTo>
                  <a:lnTo>
                    <a:pt x="654" y="285"/>
                  </a:lnTo>
                  <a:lnTo>
                    <a:pt x="648" y="266"/>
                  </a:lnTo>
                  <a:lnTo>
                    <a:pt x="641" y="247"/>
                  </a:lnTo>
                  <a:lnTo>
                    <a:pt x="633" y="229"/>
                  </a:lnTo>
                  <a:lnTo>
                    <a:pt x="624" y="211"/>
                  </a:lnTo>
                  <a:lnTo>
                    <a:pt x="624" y="211"/>
                  </a:lnTo>
                  <a:lnTo>
                    <a:pt x="613" y="194"/>
                  </a:lnTo>
                  <a:lnTo>
                    <a:pt x="601" y="176"/>
                  </a:lnTo>
                  <a:lnTo>
                    <a:pt x="589" y="161"/>
                  </a:lnTo>
                  <a:lnTo>
                    <a:pt x="575" y="147"/>
                  </a:lnTo>
                  <a:lnTo>
                    <a:pt x="560" y="133"/>
                  </a:lnTo>
                  <a:lnTo>
                    <a:pt x="545" y="121"/>
                  </a:lnTo>
                  <a:lnTo>
                    <a:pt x="528" y="110"/>
                  </a:lnTo>
                  <a:lnTo>
                    <a:pt x="511" y="100"/>
                  </a:lnTo>
                  <a:lnTo>
                    <a:pt x="511" y="100"/>
                  </a:lnTo>
                  <a:lnTo>
                    <a:pt x="492" y="90"/>
                  </a:lnTo>
                  <a:lnTo>
                    <a:pt x="474" y="82"/>
                  </a:lnTo>
                  <a:lnTo>
                    <a:pt x="456" y="75"/>
                  </a:lnTo>
                  <a:lnTo>
                    <a:pt x="437" y="70"/>
                  </a:lnTo>
                  <a:lnTo>
                    <a:pt x="419" y="65"/>
                  </a:lnTo>
                  <a:lnTo>
                    <a:pt x="399" y="63"/>
                  </a:lnTo>
                  <a:lnTo>
                    <a:pt x="381" y="61"/>
                  </a:lnTo>
                  <a:lnTo>
                    <a:pt x="363" y="61"/>
                  </a:lnTo>
                  <a:lnTo>
                    <a:pt x="363" y="61"/>
                  </a:lnTo>
                  <a:close/>
                  <a:moveTo>
                    <a:pt x="363" y="0"/>
                  </a:moveTo>
                  <a:lnTo>
                    <a:pt x="363" y="0"/>
                  </a:lnTo>
                  <a:lnTo>
                    <a:pt x="384" y="1"/>
                  </a:lnTo>
                  <a:lnTo>
                    <a:pt x="407" y="3"/>
                  </a:lnTo>
                  <a:lnTo>
                    <a:pt x="430" y="7"/>
                  </a:lnTo>
                  <a:lnTo>
                    <a:pt x="452" y="12"/>
                  </a:lnTo>
                  <a:lnTo>
                    <a:pt x="474" y="18"/>
                  </a:lnTo>
                  <a:lnTo>
                    <a:pt x="497" y="26"/>
                  </a:lnTo>
                  <a:lnTo>
                    <a:pt x="519" y="36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61" y="59"/>
                  </a:lnTo>
                  <a:lnTo>
                    <a:pt x="582" y="73"/>
                  </a:lnTo>
                  <a:lnTo>
                    <a:pt x="600" y="88"/>
                  </a:lnTo>
                  <a:lnTo>
                    <a:pt x="617" y="104"/>
                  </a:lnTo>
                  <a:lnTo>
                    <a:pt x="633" y="121"/>
                  </a:lnTo>
                  <a:lnTo>
                    <a:pt x="649" y="140"/>
                  </a:lnTo>
                  <a:lnTo>
                    <a:pt x="663" y="159"/>
                  </a:lnTo>
                  <a:lnTo>
                    <a:pt x="676" y="181"/>
                  </a:lnTo>
                  <a:lnTo>
                    <a:pt x="676" y="181"/>
                  </a:lnTo>
                  <a:lnTo>
                    <a:pt x="687" y="203"/>
                  </a:lnTo>
                  <a:lnTo>
                    <a:pt x="696" y="225"/>
                  </a:lnTo>
                  <a:lnTo>
                    <a:pt x="706" y="247"/>
                  </a:lnTo>
                  <a:lnTo>
                    <a:pt x="711" y="269"/>
                  </a:lnTo>
                  <a:lnTo>
                    <a:pt x="717" y="292"/>
                  </a:lnTo>
                  <a:lnTo>
                    <a:pt x="721" y="315"/>
                  </a:lnTo>
                  <a:lnTo>
                    <a:pt x="723" y="339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3" y="385"/>
                  </a:lnTo>
                  <a:lnTo>
                    <a:pt x="721" y="409"/>
                  </a:lnTo>
                  <a:lnTo>
                    <a:pt x="717" y="432"/>
                  </a:lnTo>
                  <a:lnTo>
                    <a:pt x="713" y="454"/>
                  </a:lnTo>
                  <a:lnTo>
                    <a:pt x="706" y="477"/>
                  </a:lnTo>
                  <a:lnTo>
                    <a:pt x="698" y="499"/>
                  </a:lnTo>
                  <a:lnTo>
                    <a:pt x="687" y="520"/>
                  </a:lnTo>
                  <a:lnTo>
                    <a:pt x="676" y="542"/>
                  </a:lnTo>
                  <a:lnTo>
                    <a:pt x="676" y="542"/>
                  </a:lnTo>
                  <a:lnTo>
                    <a:pt x="663" y="563"/>
                  </a:lnTo>
                  <a:lnTo>
                    <a:pt x="651" y="584"/>
                  </a:lnTo>
                  <a:lnTo>
                    <a:pt x="636" y="602"/>
                  </a:lnTo>
                  <a:lnTo>
                    <a:pt x="618" y="619"/>
                  </a:lnTo>
                  <a:lnTo>
                    <a:pt x="601" y="635"/>
                  </a:lnTo>
                  <a:lnTo>
                    <a:pt x="583" y="650"/>
                  </a:lnTo>
                  <a:lnTo>
                    <a:pt x="563" y="664"/>
                  </a:lnTo>
                  <a:lnTo>
                    <a:pt x="543" y="676"/>
                  </a:lnTo>
                  <a:lnTo>
                    <a:pt x="543" y="676"/>
                  </a:lnTo>
                  <a:lnTo>
                    <a:pt x="521" y="688"/>
                  </a:lnTo>
                  <a:lnTo>
                    <a:pt x="499" y="697"/>
                  </a:lnTo>
                  <a:lnTo>
                    <a:pt x="476" y="705"/>
                  </a:lnTo>
                  <a:lnTo>
                    <a:pt x="454" y="712"/>
                  </a:lnTo>
                  <a:lnTo>
                    <a:pt x="432" y="718"/>
                  </a:lnTo>
                  <a:lnTo>
                    <a:pt x="409" y="721"/>
                  </a:lnTo>
                  <a:lnTo>
                    <a:pt x="386" y="723"/>
                  </a:lnTo>
                  <a:lnTo>
                    <a:pt x="363" y="725"/>
                  </a:lnTo>
                  <a:lnTo>
                    <a:pt x="363" y="725"/>
                  </a:lnTo>
                  <a:lnTo>
                    <a:pt x="339" y="723"/>
                  </a:lnTo>
                  <a:lnTo>
                    <a:pt x="316" y="721"/>
                  </a:lnTo>
                  <a:lnTo>
                    <a:pt x="293" y="718"/>
                  </a:lnTo>
                  <a:lnTo>
                    <a:pt x="270" y="712"/>
                  </a:lnTo>
                  <a:lnTo>
                    <a:pt x="248" y="705"/>
                  </a:lnTo>
                  <a:lnTo>
                    <a:pt x="225" y="697"/>
                  </a:lnTo>
                  <a:lnTo>
                    <a:pt x="203" y="688"/>
                  </a:lnTo>
                  <a:lnTo>
                    <a:pt x="183" y="676"/>
                  </a:lnTo>
                  <a:lnTo>
                    <a:pt x="183" y="676"/>
                  </a:lnTo>
                  <a:lnTo>
                    <a:pt x="161" y="664"/>
                  </a:lnTo>
                  <a:lnTo>
                    <a:pt x="141" y="650"/>
                  </a:lnTo>
                  <a:lnTo>
                    <a:pt x="123" y="635"/>
                  </a:lnTo>
                  <a:lnTo>
                    <a:pt x="106" y="619"/>
                  </a:lnTo>
                  <a:lnTo>
                    <a:pt x="90" y="602"/>
                  </a:lnTo>
                  <a:lnTo>
                    <a:pt x="75" y="584"/>
                  </a:lnTo>
                  <a:lnTo>
                    <a:pt x="60" y="563"/>
                  </a:lnTo>
                  <a:lnTo>
                    <a:pt x="47" y="542"/>
                  </a:lnTo>
                  <a:lnTo>
                    <a:pt x="47" y="542"/>
                  </a:lnTo>
                  <a:lnTo>
                    <a:pt x="37" y="520"/>
                  </a:lnTo>
                  <a:lnTo>
                    <a:pt x="27" y="499"/>
                  </a:lnTo>
                  <a:lnTo>
                    <a:pt x="19" y="477"/>
                  </a:lnTo>
                  <a:lnTo>
                    <a:pt x="12" y="454"/>
                  </a:lnTo>
                  <a:lnTo>
                    <a:pt x="7" y="432"/>
                  </a:lnTo>
                  <a:lnTo>
                    <a:pt x="3" y="409"/>
                  </a:lnTo>
                  <a:lnTo>
                    <a:pt x="0" y="38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39"/>
                  </a:lnTo>
                  <a:lnTo>
                    <a:pt x="3" y="315"/>
                  </a:lnTo>
                  <a:lnTo>
                    <a:pt x="7" y="292"/>
                  </a:lnTo>
                  <a:lnTo>
                    <a:pt x="12" y="269"/>
                  </a:lnTo>
                  <a:lnTo>
                    <a:pt x="19" y="247"/>
                  </a:lnTo>
                  <a:lnTo>
                    <a:pt x="28" y="225"/>
                  </a:lnTo>
                  <a:lnTo>
                    <a:pt x="37" y="203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61" y="159"/>
                  </a:lnTo>
                  <a:lnTo>
                    <a:pt x="75" y="140"/>
                  </a:lnTo>
                  <a:lnTo>
                    <a:pt x="91" y="121"/>
                  </a:lnTo>
                  <a:lnTo>
                    <a:pt x="107" y="104"/>
                  </a:lnTo>
                  <a:lnTo>
                    <a:pt x="124" y="88"/>
                  </a:lnTo>
                  <a:lnTo>
                    <a:pt x="142" y="73"/>
                  </a:lnTo>
                  <a:lnTo>
                    <a:pt x="163" y="59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206" y="36"/>
                  </a:lnTo>
                  <a:lnTo>
                    <a:pt x="227" y="26"/>
                  </a:lnTo>
                  <a:lnTo>
                    <a:pt x="250" y="18"/>
                  </a:lnTo>
                  <a:lnTo>
                    <a:pt x="272" y="12"/>
                  </a:lnTo>
                  <a:lnTo>
                    <a:pt x="294" y="7"/>
                  </a:lnTo>
                  <a:lnTo>
                    <a:pt x="317" y="3"/>
                  </a:lnTo>
                  <a:lnTo>
                    <a:pt x="340" y="1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379" name="Freeform 197"/>
            <p:cNvSpPr>
              <a:spLocks/>
            </p:cNvSpPr>
            <p:nvPr/>
          </p:nvSpPr>
          <p:spPr bwMode="auto">
            <a:xfrm>
              <a:off x="5421201" y="2835236"/>
              <a:ext cx="640039" cy="798564"/>
            </a:xfrm>
            <a:custGeom>
              <a:avLst/>
              <a:gdLst>
                <a:gd name="T0" fmla="*/ 2711 w 3235"/>
                <a:gd name="T1" fmla="*/ 1850 h 4035"/>
                <a:gd name="T2" fmla="*/ 2396 w 3235"/>
                <a:gd name="T3" fmla="*/ 1702 h 4035"/>
                <a:gd name="T4" fmla="*/ 1708 w 3235"/>
                <a:gd name="T5" fmla="*/ 1454 h 4035"/>
                <a:gd name="T6" fmla="*/ 1505 w 3235"/>
                <a:gd name="T7" fmla="*/ 1352 h 4035"/>
                <a:gd name="T8" fmla="*/ 1424 w 3235"/>
                <a:gd name="T9" fmla="*/ 1269 h 4035"/>
                <a:gd name="T10" fmla="*/ 1388 w 3235"/>
                <a:gd name="T11" fmla="*/ 1157 h 4035"/>
                <a:gd name="T12" fmla="*/ 1397 w 3235"/>
                <a:gd name="T13" fmla="*/ 1033 h 4035"/>
                <a:gd name="T14" fmla="*/ 1453 w 3235"/>
                <a:gd name="T15" fmla="*/ 934 h 4035"/>
                <a:gd name="T16" fmla="*/ 1545 w 3235"/>
                <a:gd name="T17" fmla="*/ 866 h 4035"/>
                <a:gd name="T18" fmla="*/ 1686 w 3235"/>
                <a:gd name="T19" fmla="*/ 819 h 4035"/>
                <a:gd name="T20" fmla="*/ 1900 w 3235"/>
                <a:gd name="T21" fmla="*/ 798 h 4035"/>
                <a:gd name="T22" fmla="*/ 2137 w 3235"/>
                <a:gd name="T23" fmla="*/ 822 h 4035"/>
                <a:gd name="T24" fmla="*/ 2449 w 3235"/>
                <a:gd name="T25" fmla="*/ 926 h 4035"/>
                <a:gd name="T26" fmla="*/ 2617 w 3235"/>
                <a:gd name="T27" fmla="*/ 923 h 4035"/>
                <a:gd name="T28" fmla="*/ 2713 w 3235"/>
                <a:gd name="T29" fmla="*/ 756 h 4035"/>
                <a:gd name="T30" fmla="*/ 2823 w 3235"/>
                <a:gd name="T31" fmla="*/ 393 h 4035"/>
                <a:gd name="T32" fmla="*/ 2703 w 3235"/>
                <a:gd name="T33" fmla="*/ 175 h 4035"/>
                <a:gd name="T34" fmla="*/ 2266 w 3235"/>
                <a:gd name="T35" fmla="*/ 43 h 4035"/>
                <a:gd name="T36" fmla="*/ 1971 w 3235"/>
                <a:gd name="T37" fmla="*/ 4 h 4035"/>
                <a:gd name="T38" fmla="*/ 1573 w 3235"/>
                <a:gd name="T39" fmla="*/ 10 h 4035"/>
                <a:gd name="T40" fmla="*/ 1222 w 3235"/>
                <a:gd name="T41" fmla="*/ 69 h 4035"/>
                <a:gd name="T42" fmla="*/ 1013 w 3235"/>
                <a:gd name="T43" fmla="*/ 135 h 4035"/>
                <a:gd name="T44" fmla="*/ 800 w 3235"/>
                <a:gd name="T45" fmla="*/ 239 h 4035"/>
                <a:gd name="T46" fmla="*/ 644 w 3235"/>
                <a:gd name="T47" fmla="*/ 352 h 4035"/>
                <a:gd name="T48" fmla="*/ 492 w 3235"/>
                <a:gd name="T49" fmla="*/ 508 h 4035"/>
                <a:gd name="T50" fmla="*/ 376 w 3235"/>
                <a:gd name="T51" fmla="*/ 689 h 4035"/>
                <a:gd name="T52" fmla="*/ 308 w 3235"/>
                <a:gd name="T53" fmla="*/ 866 h 4035"/>
                <a:gd name="T54" fmla="*/ 267 w 3235"/>
                <a:gd name="T55" fmla="*/ 1094 h 4035"/>
                <a:gd name="T56" fmla="*/ 273 w 3235"/>
                <a:gd name="T57" fmla="*/ 1367 h 4035"/>
                <a:gd name="T58" fmla="*/ 335 w 3235"/>
                <a:gd name="T59" fmla="*/ 1608 h 4035"/>
                <a:gd name="T60" fmla="*/ 507 w 3235"/>
                <a:gd name="T61" fmla="*/ 1881 h 4035"/>
                <a:gd name="T62" fmla="*/ 725 w 3235"/>
                <a:gd name="T63" fmla="*/ 2067 h 4035"/>
                <a:gd name="T64" fmla="*/ 1000 w 3235"/>
                <a:gd name="T65" fmla="*/ 2215 h 4035"/>
                <a:gd name="T66" fmla="*/ 1617 w 3235"/>
                <a:gd name="T67" fmla="*/ 2428 h 4035"/>
                <a:gd name="T68" fmla="*/ 1919 w 3235"/>
                <a:gd name="T69" fmla="*/ 2558 h 4035"/>
                <a:gd name="T70" fmla="*/ 1998 w 3235"/>
                <a:gd name="T71" fmla="*/ 2633 h 4035"/>
                <a:gd name="T72" fmla="*/ 2048 w 3235"/>
                <a:gd name="T73" fmla="*/ 2732 h 4035"/>
                <a:gd name="T74" fmla="*/ 2055 w 3235"/>
                <a:gd name="T75" fmla="*/ 2863 h 4035"/>
                <a:gd name="T76" fmla="*/ 2001 w 3235"/>
                <a:gd name="T77" fmla="*/ 3007 h 4035"/>
                <a:gd name="T78" fmla="*/ 1878 w 3235"/>
                <a:gd name="T79" fmla="*/ 3103 h 4035"/>
                <a:gd name="T80" fmla="*/ 1724 w 3235"/>
                <a:gd name="T81" fmla="*/ 3155 h 4035"/>
                <a:gd name="T82" fmla="*/ 1495 w 3235"/>
                <a:gd name="T83" fmla="*/ 3185 h 4035"/>
                <a:gd name="T84" fmla="*/ 1163 w 3235"/>
                <a:gd name="T85" fmla="*/ 3175 h 4035"/>
                <a:gd name="T86" fmla="*/ 743 w 3235"/>
                <a:gd name="T87" fmla="*/ 3091 h 4035"/>
                <a:gd name="T88" fmla="*/ 394 w 3235"/>
                <a:gd name="T89" fmla="*/ 3036 h 4035"/>
                <a:gd name="T90" fmla="*/ 248 w 3235"/>
                <a:gd name="T91" fmla="*/ 3383 h 4035"/>
                <a:gd name="T92" fmla="*/ 50 w 3235"/>
                <a:gd name="T93" fmla="*/ 3692 h 4035"/>
                <a:gd name="T94" fmla="*/ 390 w 3235"/>
                <a:gd name="T95" fmla="*/ 3889 h 4035"/>
                <a:gd name="T96" fmla="*/ 857 w 3235"/>
                <a:gd name="T97" fmla="*/ 3994 h 4035"/>
                <a:gd name="T98" fmla="*/ 1467 w 3235"/>
                <a:gd name="T99" fmla="*/ 4035 h 4035"/>
                <a:gd name="T100" fmla="*/ 1773 w 3235"/>
                <a:gd name="T101" fmla="*/ 4022 h 4035"/>
                <a:gd name="T102" fmla="*/ 2096 w 3235"/>
                <a:gd name="T103" fmla="*/ 3976 h 4035"/>
                <a:gd name="T104" fmla="*/ 2342 w 3235"/>
                <a:gd name="T105" fmla="*/ 3910 h 4035"/>
                <a:gd name="T106" fmla="*/ 2594 w 3235"/>
                <a:gd name="T107" fmla="*/ 3804 h 4035"/>
                <a:gd name="T108" fmla="*/ 2777 w 3235"/>
                <a:gd name="T109" fmla="*/ 3691 h 4035"/>
                <a:gd name="T110" fmla="*/ 2954 w 3235"/>
                <a:gd name="T111" fmla="*/ 3532 h 4035"/>
                <a:gd name="T112" fmla="*/ 3089 w 3235"/>
                <a:gd name="T113" fmla="*/ 3350 h 4035"/>
                <a:gd name="T114" fmla="*/ 3171 w 3235"/>
                <a:gd name="T115" fmla="*/ 3175 h 4035"/>
                <a:gd name="T116" fmla="*/ 3224 w 3235"/>
                <a:gd name="T117" fmla="*/ 2950 h 4035"/>
                <a:gd name="T118" fmla="*/ 3234 w 3235"/>
                <a:gd name="T119" fmla="*/ 2710 h 4035"/>
                <a:gd name="T120" fmla="*/ 3204 w 3235"/>
                <a:gd name="T121" fmla="*/ 2473 h 4035"/>
                <a:gd name="T122" fmla="*/ 3153 w 3235"/>
                <a:gd name="T123" fmla="*/ 2321 h 4035"/>
                <a:gd name="T124" fmla="*/ 2958 w 3235"/>
                <a:gd name="T125" fmla="*/ 2036 h 4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5" h="4035">
                  <a:moveTo>
                    <a:pt x="2922" y="2001"/>
                  </a:moveTo>
                  <a:lnTo>
                    <a:pt x="2922" y="2001"/>
                  </a:lnTo>
                  <a:lnTo>
                    <a:pt x="2884" y="1968"/>
                  </a:lnTo>
                  <a:lnTo>
                    <a:pt x="2843" y="1937"/>
                  </a:lnTo>
                  <a:lnTo>
                    <a:pt x="2801" y="1907"/>
                  </a:lnTo>
                  <a:lnTo>
                    <a:pt x="2757" y="1877"/>
                  </a:lnTo>
                  <a:lnTo>
                    <a:pt x="2711" y="1850"/>
                  </a:lnTo>
                  <a:lnTo>
                    <a:pt x="2662" y="1822"/>
                  </a:lnTo>
                  <a:lnTo>
                    <a:pt x="2613" y="1797"/>
                  </a:lnTo>
                  <a:lnTo>
                    <a:pt x="2562" y="1773"/>
                  </a:lnTo>
                  <a:lnTo>
                    <a:pt x="2562" y="1773"/>
                  </a:lnTo>
                  <a:lnTo>
                    <a:pt x="2508" y="1749"/>
                  </a:lnTo>
                  <a:lnTo>
                    <a:pt x="2453" y="1726"/>
                  </a:lnTo>
                  <a:lnTo>
                    <a:pt x="2396" y="1702"/>
                  </a:lnTo>
                  <a:lnTo>
                    <a:pt x="2338" y="1679"/>
                  </a:lnTo>
                  <a:lnTo>
                    <a:pt x="2216" y="1632"/>
                  </a:lnTo>
                  <a:lnTo>
                    <a:pt x="2088" y="1586"/>
                  </a:lnTo>
                  <a:lnTo>
                    <a:pt x="1787" y="1483"/>
                  </a:lnTo>
                  <a:lnTo>
                    <a:pt x="1787" y="1483"/>
                  </a:lnTo>
                  <a:lnTo>
                    <a:pt x="1747" y="1468"/>
                  </a:lnTo>
                  <a:lnTo>
                    <a:pt x="1708" y="1454"/>
                  </a:lnTo>
                  <a:lnTo>
                    <a:pt x="1671" y="1438"/>
                  </a:lnTo>
                  <a:lnTo>
                    <a:pt x="1635" y="1422"/>
                  </a:lnTo>
                  <a:lnTo>
                    <a:pt x="1600" y="1406"/>
                  </a:lnTo>
                  <a:lnTo>
                    <a:pt x="1567" y="1389"/>
                  </a:lnTo>
                  <a:lnTo>
                    <a:pt x="1535" y="1370"/>
                  </a:lnTo>
                  <a:lnTo>
                    <a:pt x="1505" y="1352"/>
                  </a:lnTo>
                  <a:lnTo>
                    <a:pt x="1505" y="1352"/>
                  </a:lnTo>
                  <a:lnTo>
                    <a:pt x="1490" y="1342"/>
                  </a:lnTo>
                  <a:lnTo>
                    <a:pt x="1476" y="1331"/>
                  </a:lnTo>
                  <a:lnTo>
                    <a:pt x="1465" y="1321"/>
                  </a:lnTo>
                  <a:lnTo>
                    <a:pt x="1452" y="1308"/>
                  </a:lnTo>
                  <a:lnTo>
                    <a:pt x="1442" y="1297"/>
                  </a:lnTo>
                  <a:lnTo>
                    <a:pt x="1433" y="1283"/>
                  </a:lnTo>
                  <a:lnTo>
                    <a:pt x="1424" y="1269"/>
                  </a:lnTo>
                  <a:lnTo>
                    <a:pt x="1416" y="1256"/>
                  </a:lnTo>
                  <a:lnTo>
                    <a:pt x="1409" y="1241"/>
                  </a:lnTo>
                  <a:lnTo>
                    <a:pt x="1403" y="1225"/>
                  </a:lnTo>
                  <a:lnTo>
                    <a:pt x="1397" y="1209"/>
                  </a:lnTo>
                  <a:lnTo>
                    <a:pt x="1394" y="1193"/>
                  </a:lnTo>
                  <a:lnTo>
                    <a:pt x="1390" y="1174"/>
                  </a:lnTo>
                  <a:lnTo>
                    <a:pt x="1388" y="1157"/>
                  </a:lnTo>
                  <a:lnTo>
                    <a:pt x="1386" y="1138"/>
                  </a:lnTo>
                  <a:lnTo>
                    <a:pt x="1386" y="1118"/>
                  </a:lnTo>
                  <a:lnTo>
                    <a:pt x="1386" y="1118"/>
                  </a:lnTo>
                  <a:lnTo>
                    <a:pt x="1387" y="1096"/>
                  </a:lnTo>
                  <a:lnTo>
                    <a:pt x="1388" y="1074"/>
                  </a:lnTo>
                  <a:lnTo>
                    <a:pt x="1392" y="1054"/>
                  </a:lnTo>
                  <a:lnTo>
                    <a:pt x="1397" y="1033"/>
                  </a:lnTo>
                  <a:lnTo>
                    <a:pt x="1403" y="1015"/>
                  </a:lnTo>
                  <a:lnTo>
                    <a:pt x="1411" y="996"/>
                  </a:lnTo>
                  <a:lnTo>
                    <a:pt x="1419" y="979"/>
                  </a:lnTo>
                  <a:lnTo>
                    <a:pt x="1429" y="963"/>
                  </a:lnTo>
                  <a:lnTo>
                    <a:pt x="1429" y="963"/>
                  </a:lnTo>
                  <a:lnTo>
                    <a:pt x="1441" y="948"/>
                  </a:lnTo>
                  <a:lnTo>
                    <a:pt x="1453" y="934"/>
                  </a:lnTo>
                  <a:lnTo>
                    <a:pt x="1466" y="921"/>
                  </a:lnTo>
                  <a:lnTo>
                    <a:pt x="1481" y="908"/>
                  </a:lnTo>
                  <a:lnTo>
                    <a:pt x="1496" y="897"/>
                  </a:lnTo>
                  <a:lnTo>
                    <a:pt x="1512" y="885"/>
                  </a:lnTo>
                  <a:lnTo>
                    <a:pt x="1528" y="875"/>
                  </a:lnTo>
                  <a:lnTo>
                    <a:pt x="1545" y="866"/>
                  </a:lnTo>
                  <a:lnTo>
                    <a:pt x="1545" y="866"/>
                  </a:lnTo>
                  <a:lnTo>
                    <a:pt x="1564" y="858"/>
                  </a:lnTo>
                  <a:lnTo>
                    <a:pt x="1583" y="850"/>
                  </a:lnTo>
                  <a:lnTo>
                    <a:pt x="1603" y="842"/>
                  </a:lnTo>
                  <a:lnTo>
                    <a:pt x="1622" y="835"/>
                  </a:lnTo>
                  <a:lnTo>
                    <a:pt x="1643" y="829"/>
                  </a:lnTo>
                  <a:lnTo>
                    <a:pt x="1665" y="823"/>
                  </a:lnTo>
                  <a:lnTo>
                    <a:pt x="1686" y="819"/>
                  </a:lnTo>
                  <a:lnTo>
                    <a:pt x="1709" y="814"/>
                  </a:lnTo>
                  <a:lnTo>
                    <a:pt x="1709" y="814"/>
                  </a:lnTo>
                  <a:lnTo>
                    <a:pt x="1755" y="807"/>
                  </a:lnTo>
                  <a:lnTo>
                    <a:pt x="1802" y="803"/>
                  </a:lnTo>
                  <a:lnTo>
                    <a:pt x="1850" y="799"/>
                  </a:lnTo>
                  <a:lnTo>
                    <a:pt x="1900" y="798"/>
                  </a:lnTo>
                  <a:lnTo>
                    <a:pt x="1900" y="798"/>
                  </a:lnTo>
                  <a:lnTo>
                    <a:pt x="1932" y="798"/>
                  </a:lnTo>
                  <a:lnTo>
                    <a:pt x="1963" y="799"/>
                  </a:lnTo>
                  <a:lnTo>
                    <a:pt x="1993" y="801"/>
                  </a:lnTo>
                  <a:lnTo>
                    <a:pt x="2024" y="804"/>
                  </a:lnTo>
                  <a:lnTo>
                    <a:pt x="2052" y="807"/>
                  </a:lnTo>
                  <a:lnTo>
                    <a:pt x="2081" y="812"/>
                  </a:lnTo>
                  <a:lnTo>
                    <a:pt x="2137" y="822"/>
                  </a:lnTo>
                  <a:lnTo>
                    <a:pt x="2191" y="834"/>
                  </a:lnTo>
                  <a:lnTo>
                    <a:pt x="2241" y="847"/>
                  </a:lnTo>
                  <a:lnTo>
                    <a:pt x="2290" y="862"/>
                  </a:lnTo>
                  <a:lnTo>
                    <a:pt x="2334" y="878"/>
                  </a:lnTo>
                  <a:lnTo>
                    <a:pt x="2376" y="894"/>
                  </a:lnTo>
                  <a:lnTo>
                    <a:pt x="2415" y="910"/>
                  </a:lnTo>
                  <a:lnTo>
                    <a:pt x="2449" y="926"/>
                  </a:lnTo>
                  <a:lnTo>
                    <a:pt x="2480" y="941"/>
                  </a:lnTo>
                  <a:lnTo>
                    <a:pt x="2531" y="967"/>
                  </a:lnTo>
                  <a:lnTo>
                    <a:pt x="2565" y="983"/>
                  </a:lnTo>
                  <a:lnTo>
                    <a:pt x="2565" y="983"/>
                  </a:lnTo>
                  <a:lnTo>
                    <a:pt x="2583" y="964"/>
                  </a:lnTo>
                  <a:lnTo>
                    <a:pt x="2599" y="944"/>
                  </a:lnTo>
                  <a:lnTo>
                    <a:pt x="2617" y="923"/>
                  </a:lnTo>
                  <a:lnTo>
                    <a:pt x="2631" y="901"/>
                  </a:lnTo>
                  <a:lnTo>
                    <a:pt x="2646" y="878"/>
                  </a:lnTo>
                  <a:lnTo>
                    <a:pt x="2661" y="855"/>
                  </a:lnTo>
                  <a:lnTo>
                    <a:pt x="2675" y="831"/>
                  </a:lnTo>
                  <a:lnTo>
                    <a:pt x="2689" y="806"/>
                  </a:lnTo>
                  <a:lnTo>
                    <a:pt x="2701" y="782"/>
                  </a:lnTo>
                  <a:lnTo>
                    <a:pt x="2713" y="756"/>
                  </a:lnTo>
                  <a:lnTo>
                    <a:pt x="2736" y="704"/>
                  </a:lnTo>
                  <a:lnTo>
                    <a:pt x="2755" y="650"/>
                  </a:lnTo>
                  <a:lnTo>
                    <a:pt x="2774" y="597"/>
                  </a:lnTo>
                  <a:lnTo>
                    <a:pt x="2789" y="543"/>
                  </a:lnTo>
                  <a:lnTo>
                    <a:pt x="2802" y="492"/>
                  </a:lnTo>
                  <a:lnTo>
                    <a:pt x="2814" y="441"/>
                  </a:lnTo>
                  <a:lnTo>
                    <a:pt x="2823" y="393"/>
                  </a:lnTo>
                  <a:lnTo>
                    <a:pt x="2830" y="347"/>
                  </a:lnTo>
                  <a:lnTo>
                    <a:pt x="2835" y="305"/>
                  </a:lnTo>
                  <a:lnTo>
                    <a:pt x="2838" y="267"/>
                  </a:lnTo>
                  <a:lnTo>
                    <a:pt x="2839" y="233"/>
                  </a:lnTo>
                  <a:lnTo>
                    <a:pt x="2839" y="233"/>
                  </a:lnTo>
                  <a:lnTo>
                    <a:pt x="2782" y="208"/>
                  </a:lnTo>
                  <a:lnTo>
                    <a:pt x="2703" y="175"/>
                  </a:lnTo>
                  <a:lnTo>
                    <a:pt x="2654" y="156"/>
                  </a:lnTo>
                  <a:lnTo>
                    <a:pt x="2602" y="136"/>
                  </a:lnTo>
                  <a:lnTo>
                    <a:pt x="2543" y="117"/>
                  </a:lnTo>
                  <a:lnTo>
                    <a:pt x="2481" y="97"/>
                  </a:lnTo>
                  <a:lnTo>
                    <a:pt x="2414" y="78"/>
                  </a:lnTo>
                  <a:lnTo>
                    <a:pt x="2341" y="59"/>
                  </a:lnTo>
                  <a:lnTo>
                    <a:pt x="2266" y="43"/>
                  </a:lnTo>
                  <a:lnTo>
                    <a:pt x="2227" y="35"/>
                  </a:lnTo>
                  <a:lnTo>
                    <a:pt x="2186" y="28"/>
                  </a:lnTo>
                  <a:lnTo>
                    <a:pt x="2145" y="23"/>
                  </a:lnTo>
                  <a:lnTo>
                    <a:pt x="2103" y="17"/>
                  </a:lnTo>
                  <a:lnTo>
                    <a:pt x="2059" y="11"/>
                  </a:lnTo>
                  <a:lnTo>
                    <a:pt x="2016" y="8"/>
                  </a:lnTo>
                  <a:lnTo>
                    <a:pt x="1971" y="4"/>
                  </a:lnTo>
                  <a:lnTo>
                    <a:pt x="1925" y="2"/>
                  </a:lnTo>
                  <a:lnTo>
                    <a:pt x="1878" y="0"/>
                  </a:lnTo>
                  <a:lnTo>
                    <a:pt x="1831" y="0"/>
                  </a:lnTo>
                  <a:lnTo>
                    <a:pt x="1831" y="0"/>
                  </a:lnTo>
                  <a:lnTo>
                    <a:pt x="1743" y="1"/>
                  </a:lnTo>
                  <a:lnTo>
                    <a:pt x="1656" y="4"/>
                  </a:lnTo>
                  <a:lnTo>
                    <a:pt x="1573" y="10"/>
                  </a:lnTo>
                  <a:lnTo>
                    <a:pt x="1491" y="19"/>
                  </a:lnTo>
                  <a:lnTo>
                    <a:pt x="1411" y="31"/>
                  </a:lnTo>
                  <a:lnTo>
                    <a:pt x="1372" y="36"/>
                  </a:lnTo>
                  <a:lnTo>
                    <a:pt x="1334" y="43"/>
                  </a:lnTo>
                  <a:lnTo>
                    <a:pt x="1295" y="51"/>
                  </a:lnTo>
                  <a:lnTo>
                    <a:pt x="1258" y="59"/>
                  </a:lnTo>
                  <a:lnTo>
                    <a:pt x="1222" y="69"/>
                  </a:lnTo>
                  <a:lnTo>
                    <a:pt x="1185" y="78"/>
                  </a:lnTo>
                  <a:lnTo>
                    <a:pt x="1185" y="78"/>
                  </a:lnTo>
                  <a:lnTo>
                    <a:pt x="1150" y="88"/>
                  </a:lnTo>
                  <a:lnTo>
                    <a:pt x="1114" y="99"/>
                  </a:lnTo>
                  <a:lnTo>
                    <a:pt x="1080" y="110"/>
                  </a:lnTo>
                  <a:lnTo>
                    <a:pt x="1046" y="122"/>
                  </a:lnTo>
                  <a:lnTo>
                    <a:pt x="1013" y="135"/>
                  </a:lnTo>
                  <a:lnTo>
                    <a:pt x="981" y="148"/>
                  </a:lnTo>
                  <a:lnTo>
                    <a:pt x="949" y="161"/>
                  </a:lnTo>
                  <a:lnTo>
                    <a:pt x="918" y="176"/>
                  </a:lnTo>
                  <a:lnTo>
                    <a:pt x="887" y="191"/>
                  </a:lnTo>
                  <a:lnTo>
                    <a:pt x="858" y="206"/>
                  </a:lnTo>
                  <a:lnTo>
                    <a:pt x="828" y="222"/>
                  </a:lnTo>
                  <a:lnTo>
                    <a:pt x="800" y="239"/>
                  </a:lnTo>
                  <a:lnTo>
                    <a:pt x="772" y="257"/>
                  </a:lnTo>
                  <a:lnTo>
                    <a:pt x="745" y="274"/>
                  </a:lnTo>
                  <a:lnTo>
                    <a:pt x="718" y="292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68" y="331"/>
                  </a:lnTo>
                  <a:lnTo>
                    <a:pt x="644" y="352"/>
                  </a:lnTo>
                  <a:lnTo>
                    <a:pt x="620" y="372"/>
                  </a:lnTo>
                  <a:lnTo>
                    <a:pt x="597" y="393"/>
                  </a:lnTo>
                  <a:lnTo>
                    <a:pt x="575" y="415"/>
                  </a:lnTo>
                  <a:lnTo>
                    <a:pt x="553" y="438"/>
                  </a:lnTo>
                  <a:lnTo>
                    <a:pt x="532" y="460"/>
                  </a:lnTo>
                  <a:lnTo>
                    <a:pt x="512" y="484"/>
                  </a:lnTo>
                  <a:lnTo>
                    <a:pt x="492" y="508"/>
                  </a:lnTo>
                  <a:lnTo>
                    <a:pt x="474" y="532"/>
                  </a:lnTo>
                  <a:lnTo>
                    <a:pt x="456" y="557"/>
                  </a:lnTo>
                  <a:lnTo>
                    <a:pt x="438" y="582"/>
                  </a:lnTo>
                  <a:lnTo>
                    <a:pt x="422" y="608"/>
                  </a:lnTo>
                  <a:lnTo>
                    <a:pt x="406" y="635"/>
                  </a:lnTo>
                  <a:lnTo>
                    <a:pt x="390" y="662"/>
                  </a:lnTo>
                  <a:lnTo>
                    <a:pt x="376" y="689"/>
                  </a:lnTo>
                  <a:lnTo>
                    <a:pt x="376" y="689"/>
                  </a:lnTo>
                  <a:lnTo>
                    <a:pt x="363" y="718"/>
                  </a:lnTo>
                  <a:lnTo>
                    <a:pt x="350" y="746"/>
                  </a:lnTo>
                  <a:lnTo>
                    <a:pt x="337" y="775"/>
                  </a:lnTo>
                  <a:lnTo>
                    <a:pt x="327" y="805"/>
                  </a:lnTo>
                  <a:lnTo>
                    <a:pt x="317" y="835"/>
                  </a:lnTo>
                  <a:lnTo>
                    <a:pt x="308" y="866"/>
                  </a:lnTo>
                  <a:lnTo>
                    <a:pt x="300" y="897"/>
                  </a:lnTo>
                  <a:lnTo>
                    <a:pt x="292" y="928"/>
                  </a:lnTo>
                  <a:lnTo>
                    <a:pt x="285" y="961"/>
                  </a:lnTo>
                  <a:lnTo>
                    <a:pt x="279" y="993"/>
                  </a:lnTo>
                  <a:lnTo>
                    <a:pt x="274" y="1026"/>
                  </a:lnTo>
                  <a:lnTo>
                    <a:pt x="271" y="1060"/>
                  </a:lnTo>
                  <a:lnTo>
                    <a:pt x="267" y="1094"/>
                  </a:lnTo>
                  <a:lnTo>
                    <a:pt x="265" y="1128"/>
                  </a:lnTo>
                  <a:lnTo>
                    <a:pt x="264" y="1164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4" y="1257"/>
                  </a:lnTo>
                  <a:lnTo>
                    <a:pt x="267" y="1313"/>
                  </a:lnTo>
                  <a:lnTo>
                    <a:pt x="273" y="1367"/>
                  </a:lnTo>
                  <a:lnTo>
                    <a:pt x="281" y="1419"/>
                  </a:lnTo>
                  <a:lnTo>
                    <a:pt x="292" y="1469"/>
                  </a:lnTo>
                  <a:lnTo>
                    <a:pt x="304" y="1517"/>
                  </a:lnTo>
                  <a:lnTo>
                    <a:pt x="319" y="1563"/>
                  </a:lnTo>
                  <a:lnTo>
                    <a:pt x="327" y="1585"/>
                  </a:lnTo>
                  <a:lnTo>
                    <a:pt x="335" y="1608"/>
                  </a:lnTo>
                  <a:lnTo>
                    <a:pt x="335" y="1608"/>
                  </a:lnTo>
                  <a:lnTo>
                    <a:pt x="355" y="1650"/>
                  </a:lnTo>
                  <a:lnTo>
                    <a:pt x="375" y="1692"/>
                  </a:lnTo>
                  <a:lnTo>
                    <a:pt x="398" y="1732"/>
                  </a:lnTo>
                  <a:lnTo>
                    <a:pt x="422" y="1771"/>
                  </a:lnTo>
                  <a:lnTo>
                    <a:pt x="449" y="1809"/>
                  </a:lnTo>
                  <a:lnTo>
                    <a:pt x="477" y="1845"/>
                  </a:lnTo>
                  <a:lnTo>
                    <a:pt x="507" y="1881"/>
                  </a:lnTo>
                  <a:lnTo>
                    <a:pt x="539" y="1914"/>
                  </a:lnTo>
                  <a:lnTo>
                    <a:pt x="539" y="1914"/>
                  </a:lnTo>
                  <a:lnTo>
                    <a:pt x="573" y="1947"/>
                  </a:lnTo>
                  <a:lnTo>
                    <a:pt x="608" y="1978"/>
                  </a:lnTo>
                  <a:lnTo>
                    <a:pt x="646" y="2009"/>
                  </a:lnTo>
                  <a:lnTo>
                    <a:pt x="684" y="2038"/>
                  </a:lnTo>
                  <a:lnTo>
                    <a:pt x="725" y="2067"/>
                  </a:lnTo>
                  <a:lnTo>
                    <a:pt x="766" y="2094"/>
                  </a:lnTo>
                  <a:lnTo>
                    <a:pt x="810" y="2120"/>
                  </a:lnTo>
                  <a:lnTo>
                    <a:pt x="856" y="2145"/>
                  </a:lnTo>
                  <a:lnTo>
                    <a:pt x="856" y="2145"/>
                  </a:lnTo>
                  <a:lnTo>
                    <a:pt x="903" y="2169"/>
                  </a:lnTo>
                  <a:lnTo>
                    <a:pt x="951" y="2192"/>
                  </a:lnTo>
                  <a:lnTo>
                    <a:pt x="1000" y="2215"/>
                  </a:lnTo>
                  <a:lnTo>
                    <a:pt x="1051" y="2236"/>
                  </a:lnTo>
                  <a:lnTo>
                    <a:pt x="1104" y="2257"/>
                  </a:lnTo>
                  <a:lnTo>
                    <a:pt x="1156" y="2276"/>
                  </a:lnTo>
                  <a:lnTo>
                    <a:pt x="1210" y="2295"/>
                  </a:lnTo>
                  <a:lnTo>
                    <a:pt x="1267" y="2313"/>
                  </a:lnTo>
                  <a:lnTo>
                    <a:pt x="1617" y="2428"/>
                  </a:lnTo>
                  <a:lnTo>
                    <a:pt x="1617" y="2428"/>
                  </a:lnTo>
                  <a:lnTo>
                    <a:pt x="1699" y="2455"/>
                  </a:lnTo>
                  <a:lnTo>
                    <a:pt x="1778" y="2484"/>
                  </a:lnTo>
                  <a:lnTo>
                    <a:pt x="1778" y="2484"/>
                  </a:lnTo>
                  <a:lnTo>
                    <a:pt x="1816" y="2500"/>
                  </a:lnTo>
                  <a:lnTo>
                    <a:pt x="1853" y="2517"/>
                  </a:lnTo>
                  <a:lnTo>
                    <a:pt x="1886" y="2537"/>
                  </a:lnTo>
                  <a:lnTo>
                    <a:pt x="1919" y="2558"/>
                  </a:lnTo>
                  <a:lnTo>
                    <a:pt x="1919" y="2558"/>
                  </a:lnTo>
                  <a:lnTo>
                    <a:pt x="1934" y="2569"/>
                  </a:lnTo>
                  <a:lnTo>
                    <a:pt x="1949" y="2580"/>
                  </a:lnTo>
                  <a:lnTo>
                    <a:pt x="1963" y="2593"/>
                  </a:lnTo>
                  <a:lnTo>
                    <a:pt x="1975" y="2606"/>
                  </a:lnTo>
                  <a:lnTo>
                    <a:pt x="1987" y="2619"/>
                  </a:lnTo>
                  <a:lnTo>
                    <a:pt x="1998" y="2633"/>
                  </a:lnTo>
                  <a:lnTo>
                    <a:pt x="2010" y="2648"/>
                  </a:lnTo>
                  <a:lnTo>
                    <a:pt x="2019" y="2664"/>
                  </a:lnTo>
                  <a:lnTo>
                    <a:pt x="2019" y="2664"/>
                  </a:lnTo>
                  <a:lnTo>
                    <a:pt x="2028" y="2680"/>
                  </a:lnTo>
                  <a:lnTo>
                    <a:pt x="2035" y="2696"/>
                  </a:lnTo>
                  <a:lnTo>
                    <a:pt x="2042" y="2715"/>
                  </a:lnTo>
                  <a:lnTo>
                    <a:pt x="2048" y="2732"/>
                  </a:lnTo>
                  <a:lnTo>
                    <a:pt x="2051" y="2751"/>
                  </a:lnTo>
                  <a:lnTo>
                    <a:pt x="2055" y="2771"/>
                  </a:lnTo>
                  <a:lnTo>
                    <a:pt x="2056" y="2791"/>
                  </a:lnTo>
                  <a:lnTo>
                    <a:pt x="2057" y="2813"/>
                  </a:lnTo>
                  <a:lnTo>
                    <a:pt x="2057" y="2813"/>
                  </a:lnTo>
                  <a:lnTo>
                    <a:pt x="2056" y="2839"/>
                  </a:lnTo>
                  <a:lnTo>
                    <a:pt x="2055" y="2863"/>
                  </a:lnTo>
                  <a:lnTo>
                    <a:pt x="2051" y="2887"/>
                  </a:lnTo>
                  <a:lnTo>
                    <a:pt x="2045" y="2908"/>
                  </a:lnTo>
                  <a:lnTo>
                    <a:pt x="2040" y="2930"/>
                  </a:lnTo>
                  <a:lnTo>
                    <a:pt x="2032" y="2951"/>
                  </a:lnTo>
                  <a:lnTo>
                    <a:pt x="2022" y="2970"/>
                  </a:lnTo>
                  <a:lnTo>
                    <a:pt x="2012" y="2989"/>
                  </a:lnTo>
                  <a:lnTo>
                    <a:pt x="2001" y="3007"/>
                  </a:lnTo>
                  <a:lnTo>
                    <a:pt x="1987" y="3023"/>
                  </a:lnTo>
                  <a:lnTo>
                    <a:pt x="1972" y="3039"/>
                  </a:lnTo>
                  <a:lnTo>
                    <a:pt x="1956" y="3054"/>
                  </a:lnTo>
                  <a:lnTo>
                    <a:pt x="1939" y="3068"/>
                  </a:lnTo>
                  <a:lnTo>
                    <a:pt x="1920" y="3081"/>
                  </a:lnTo>
                  <a:lnTo>
                    <a:pt x="1900" y="3092"/>
                  </a:lnTo>
                  <a:lnTo>
                    <a:pt x="1878" y="3103"/>
                  </a:lnTo>
                  <a:lnTo>
                    <a:pt x="1878" y="3103"/>
                  </a:lnTo>
                  <a:lnTo>
                    <a:pt x="1855" y="3114"/>
                  </a:lnTo>
                  <a:lnTo>
                    <a:pt x="1831" y="3123"/>
                  </a:lnTo>
                  <a:lnTo>
                    <a:pt x="1806" y="3132"/>
                  </a:lnTo>
                  <a:lnTo>
                    <a:pt x="1780" y="3140"/>
                  </a:lnTo>
                  <a:lnTo>
                    <a:pt x="1753" y="3148"/>
                  </a:lnTo>
                  <a:lnTo>
                    <a:pt x="1724" y="3155"/>
                  </a:lnTo>
                  <a:lnTo>
                    <a:pt x="1694" y="3161"/>
                  </a:lnTo>
                  <a:lnTo>
                    <a:pt x="1665" y="3167"/>
                  </a:lnTo>
                  <a:lnTo>
                    <a:pt x="1632" y="3172"/>
                  </a:lnTo>
                  <a:lnTo>
                    <a:pt x="1599" y="3176"/>
                  </a:lnTo>
                  <a:lnTo>
                    <a:pt x="1566" y="3179"/>
                  </a:lnTo>
                  <a:lnTo>
                    <a:pt x="1530" y="3183"/>
                  </a:lnTo>
                  <a:lnTo>
                    <a:pt x="1495" y="3185"/>
                  </a:lnTo>
                  <a:lnTo>
                    <a:pt x="1457" y="3186"/>
                  </a:lnTo>
                  <a:lnTo>
                    <a:pt x="1379" y="3188"/>
                  </a:lnTo>
                  <a:lnTo>
                    <a:pt x="1379" y="3188"/>
                  </a:lnTo>
                  <a:lnTo>
                    <a:pt x="1327" y="3187"/>
                  </a:lnTo>
                  <a:lnTo>
                    <a:pt x="1273" y="3185"/>
                  </a:lnTo>
                  <a:lnTo>
                    <a:pt x="1219" y="3180"/>
                  </a:lnTo>
                  <a:lnTo>
                    <a:pt x="1163" y="3175"/>
                  </a:lnTo>
                  <a:lnTo>
                    <a:pt x="1107" y="3168"/>
                  </a:lnTo>
                  <a:lnTo>
                    <a:pt x="1050" y="3160"/>
                  </a:lnTo>
                  <a:lnTo>
                    <a:pt x="990" y="3148"/>
                  </a:lnTo>
                  <a:lnTo>
                    <a:pt x="930" y="3137"/>
                  </a:lnTo>
                  <a:lnTo>
                    <a:pt x="870" y="3123"/>
                  </a:lnTo>
                  <a:lnTo>
                    <a:pt x="807" y="3108"/>
                  </a:lnTo>
                  <a:lnTo>
                    <a:pt x="743" y="3091"/>
                  </a:lnTo>
                  <a:lnTo>
                    <a:pt x="679" y="3073"/>
                  </a:lnTo>
                  <a:lnTo>
                    <a:pt x="614" y="3053"/>
                  </a:lnTo>
                  <a:lnTo>
                    <a:pt x="547" y="3031"/>
                  </a:lnTo>
                  <a:lnTo>
                    <a:pt x="480" y="3008"/>
                  </a:lnTo>
                  <a:lnTo>
                    <a:pt x="410" y="2983"/>
                  </a:lnTo>
                  <a:lnTo>
                    <a:pt x="410" y="2983"/>
                  </a:lnTo>
                  <a:lnTo>
                    <a:pt x="394" y="3036"/>
                  </a:lnTo>
                  <a:lnTo>
                    <a:pt x="376" y="3087"/>
                  </a:lnTo>
                  <a:lnTo>
                    <a:pt x="357" y="3139"/>
                  </a:lnTo>
                  <a:lnTo>
                    <a:pt x="337" y="3190"/>
                  </a:lnTo>
                  <a:lnTo>
                    <a:pt x="317" y="3239"/>
                  </a:lnTo>
                  <a:lnTo>
                    <a:pt x="295" y="3288"/>
                  </a:lnTo>
                  <a:lnTo>
                    <a:pt x="272" y="3336"/>
                  </a:lnTo>
                  <a:lnTo>
                    <a:pt x="248" y="3383"/>
                  </a:lnTo>
                  <a:lnTo>
                    <a:pt x="223" y="3429"/>
                  </a:lnTo>
                  <a:lnTo>
                    <a:pt x="196" y="3475"/>
                  </a:lnTo>
                  <a:lnTo>
                    <a:pt x="169" y="3520"/>
                  </a:lnTo>
                  <a:lnTo>
                    <a:pt x="141" y="3565"/>
                  </a:lnTo>
                  <a:lnTo>
                    <a:pt x="111" y="3608"/>
                  </a:lnTo>
                  <a:lnTo>
                    <a:pt x="82" y="3651"/>
                  </a:lnTo>
                  <a:lnTo>
                    <a:pt x="50" y="3692"/>
                  </a:lnTo>
                  <a:lnTo>
                    <a:pt x="17" y="3733"/>
                  </a:lnTo>
                  <a:lnTo>
                    <a:pt x="0" y="3754"/>
                  </a:lnTo>
                  <a:lnTo>
                    <a:pt x="138" y="3812"/>
                  </a:lnTo>
                  <a:lnTo>
                    <a:pt x="138" y="3812"/>
                  </a:lnTo>
                  <a:lnTo>
                    <a:pt x="224" y="3840"/>
                  </a:lnTo>
                  <a:lnTo>
                    <a:pt x="308" y="3866"/>
                  </a:lnTo>
                  <a:lnTo>
                    <a:pt x="390" y="3889"/>
                  </a:lnTo>
                  <a:lnTo>
                    <a:pt x="472" y="3912"/>
                  </a:lnTo>
                  <a:lnTo>
                    <a:pt x="551" y="3932"/>
                  </a:lnTo>
                  <a:lnTo>
                    <a:pt x="629" y="3950"/>
                  </a:lnTo>
                  <a:lnTo>
                    <a:pt x="706" y="3966"/>
                  </a:lnTo>
                  <a:lnTo>
                    <a:pt x="781" y="3981"/>
                  </a:lnTo>
                  <a:lnTo>
                    <a:pt x="781" y="3981"/>
                  </a:lnTo>
                  <a:lnTo>
                    <a:pt x="857" y="3994"/>
                  </a:lnTo>
                  <a:lnTo>
                    <a:pt x="935" y="4005"/>
                  </a:lnTo>
                  <a:lnTo>
                    <a:pt x="1016" y="4014"/>
                  </a:lnTo>
                  <a:lnTo>
                    <a:pt x="1101" y="4022"/>
                  </a:lnTo>
                  <a:lnTo>
                    <a:pt x="1189" y="4028"/>
                  </a:lnTo>
                  <a:lnTo>
                    <a:pt x="1279" y="4031"/>
                  </a:lnTo>
                  <a:lnTo>
                    <a:pt x="1372" y="4035"/>
                  </a:lnTo>
                  <a:lnTo>
                    <a:pt x="1467" y="4035"/>
                  </a:lnTo>
                  <a:lnTo>
                    <a:pt x="1467" y="4035"/>
                  </a:lnTo>
                  <a:lnTo>
                    <a:pt x="1520" y="4035"/>
                  </a:lnTo>
                  <a:lnTo>
                    <a:pt x="1573" y="4034"/>
                  </a:lnTo>
                  <a:lnTo>
                    <a:pt x="1623" y="4033"/>
                  </a:lnTo>
                  <a:lnTo>
                    <a:pt x="1675" y="4029"/>
                  </a:lnTo>
                  <a:lnTo>
                    <a:pt x="1724" y="4027"/>
                  </a:lnTo>
                  <a:lnTo>
                    <a:pt x="1773" y="4022"/>
                  </a:lnTo>
                  <a:lnTo>
                    <a:pt x="1822" y="4018"/>
                  </a:lnTo>
                  <a:lnTo>
                    <a:pt x="1870" y="4013"/>
                  </a:lnTo>
                  <a:lnTo>
                    <a:pt x="1916" y="4007"/>
                  </a:lnTo>
                  <a:lnTo>
                    <a:pt x="1963" y="4000"/>
                  </a:lnTo>
                  <a:lnTo>
                    <a:pt x="2007" y="3992"/>
                  </a:lnTo>
                  <a:lnTo>
                    <a:pt x="2052" y="3984"/>
                  </a:lnTo>
                  <a:lnTo>
                    <a:pt x="2096" y="3976"/>
                  </a:lnTo>
                  <a:lnTo>
                    <a:pt x="2139" y="3967"/>
                  </a:lnTo>
                  <a:lnTo>
                    <a:pt x="2182" y="3957"/>
                  </a:lnTo>
                  <a:lnTo>
                    <a:pt x="2223" y="3945"/>
                  </a:lnTo>
                  <a:lnTo>
                    <a:pt x="2223" y="3945"/>
                  </a:lnTo>
                  <a:lnTo>
                    <a:pt x="2263" y="3934"/>
                  </a:lnTo>
                  <a:lnTo>
                    <a:pt x="2303" y="3922"/>
                  </a:lnTo>
                  <a:lnTo>
                    <a:pt x="2342" y="3910"/>
                  </a:lnTo>
                  <a:lnTo>
                    <a:pt x="2381" y="3896"/>
                  </a:lnTo>
                  <a:lnTo>
                    <a:pt x="2418" y="3882"/>
                  </a:lnTo>
                  <a:lnTo>
                    <a:pt x="2455" y="3867"/>
                  </a:lnTo>
                  <a:lnTo>
                    <a:pt x="2492" y="3852"/>
                  </a:lnTo>
                  <a:lnTo>
                    <a:pt x="2526" y="3838"/>
                  </a:lnTo>
                  <a:lnTo>
                    <a:pt x="2560" y="3820"/>
                  </a:lnTo>
                  <a:lnTo>
                    <a:pt x="2594" y="3804"/>
                  </a:lnTo>
                  <a:lnTo>
                    <a:pt x="2627" y="3786"/>
                  </a:lnTo>
                  <a:lnTo>
                    <a:pt x="2658" y="3769"/>
                  </a:lnTo>
                  <a:lnTo>
                    <a:pt x="2690" y="3750"/>
                  </a:lnTo>
                  <a:lnTo>
                    <a:pt x="2720" y="3731"/>
                  </a:lnTo>
                  <a:lnTo>
                    <a:pt x="2750" y="3710"/>
                  </a:lnTo>
                  <a:lnTo>
                    <a:pt x="2777" y="3691"/>
                  </a:lnTo>
                  <a:lnTo>
                    <a:pt x="2777" y="3691"/>
                  </a:lnTo>
                  <a:lnTo>
                    <a:pt x="2806" y="3669"/>
                  </a:lnTo>
                  <a:lnTo>
                    <a:pt x="2832" y="3648"/>
                  </a:lnTo>
                  <a:lnTo>
                    <a:pt x="2859" y="3627"/>
                  </a:lnTo>
                  <a:lnTo>
                    <a:pt x="2884" y="3604"/>
                  </a:lnTo>
                  <a:lnTo>
                    <a:pt x="2908" y="3581"/>
                  </a:lnTo>
                  <a:lnTo>
                    <a:pt x="2932" y="3557"/>
                  </a:lnTo>
                  <a:lnTo>
                    <a:pt x="2954" y="3532"/>
                  </a:lnTo>
                  <a:lnTo>
                    <a:pt x="2976" y="3508"/>
                  </a:lnTo>
                  <a:lnTo>
                    <a:pt x="2997" y="3483"/>
                  </a:lnTo>
                  <a:lnTo>
                    <a:pt x="3017" y="3458"/>
                  </a:lnTo>
                  <a:lnTo>
                    <a:pt x="3036" y="3432"/>
                  </a:lnTo>
                  <a:lnTo>
                    <a:pt x="3055" y="3405"/>
                  </a:lnTo>
                  <a:lnTo>
                    <a:pt x="3072" y="3378"/>
                  </a:lnTo>
                  <a:lnTo>
                    <a:pt x="3089" y="3350"/>
                  </a:lnTo>
                  <a:lnTo>
                    <a:pt x="3104" y="3323"/>
                  </a:lnTo>
                  <a:lnTo>
                    <a:pt x="3119" y="3294"/>
                  </a:lnTo>
                  <a:lnTo>
                    <a:pt x="3119" y="3294"/>
                  </a:lnTo>
                  <a:lnTo>
                    <a:pt x="3134" y="3265"/>
                  </a:lnTo>
                  <a:lnTo>
                    <a:pt x="3146" y="3235"/>
                  </a:lnTo>
                  <a:lnTo>
                    <a:pt x="3159" y="3206"/>
                  </a:lnTo>
                  <a:lnTo>
                    <a:pt x="3171" y="3175"/>
                  </a:lnTo>
                  <a:lnTo>
                    <a:pt x="3181" y="3144"/>
                  </a:lnTo>
                  <a:lnTo>
                    <a:pt x="3190" y="3113"/>
                  </a:lnTo>
                  <a:lnTo>
                    <a:pt x="3199" y="3081"/>
                  </a:lnTo>
                  <a:lnTo>
                    <a:pt x="3206" y="3048"/>
                  </a:lnTo>
                  <a:lnTo>
                    <a:pt x="3213" y="3016"/>
                  </a:lnTo>
                  <a:lnTo>
                    <a:pt x="3219" y="2983"/>
                  </a:lnTo>
                  <a:lnTo>
                    <a:pt x="3224" y="2950"/>
                  </a:lnTo>
                  <a:lnTo>
                    <a:pt x="3228" y="2915"/>
                  </a:lnTo>
                  <a:lnTo>
                    <a:pt x="3231" y="2881"/>
                  </a:lnTo>
                  <a:lnTo>
                    <a:pt x="3234" y="2847"/>
                  </a:lnTo>
                  <a:lnTo>
                    <a:pt x="3235" y="2811"/>
                  </a:lnTo>
                  <a:lnTo>
                    <a:pt x="3235" y="2775"/>
                  </a:lnTo>
                  <a:lnTo>
                    <a:pt x="3235" y="2775"/>
                  </a:lnTo>
                  <a:lnTo>
                    <a:pt x="3234" y="2710"/>
                  </a:lnTo>
                  <a:lnTo>
                    <a:pt x="3230" y="2647"/>
                  </a:lnTo>
                  <a:lnTo>
                    <a:pt x="3228" y="2616"/>
                  </a:lnTo>
                  <a:lnTo>
                    <a:pt x="3224" y="2586"/>
                  </a:lnTo>
                  <a:lnTo>
                    <a:pt x="3220" y="2558"/>
                  </a:lnTo>
                  <a:lnTo>
                    <a:pt x="3215" y="2529"/>
                  </a:lnTo>
                  <a:lnTo>
                    <a:pt x="3210" y="2500"/>
                  </a:lnTo>
                  <a:lnTo>
                    <a:pt x="3204" y="2473"/>
                  </a:lnTo>
                  <a:lnTo>
                    <a:pt x="3197" y="2446"/>
                  </a:lnTo>
                  <a:lnTo>
                    <a:pt x="3190" y="2420"/>
                  </a:lnTo>
                  <a:lnTo>
                    <a:pt x="3182" y="2395"/>
                  </a:lnTo>
                  <a:lnTo>
                    <a:pt x="3173" y="2369"/>
                  </a:lnTo>
                  <a:lnTo>
                    <a:pt x="3164" y="2345"/>
                  </a:lnTo>
                  <a:lnTo>
                    <a:pt x="3153" y="2321"/>
                  </a:lnTo>
                  <a:lnTo>
                    <a:pt x="3153" y="2321"/>
                  </a:lnTo>
                  <a:lnTo>
                    <a:pt x="3133" y="2275"/>
                  </a:lnTo>
                  <a:lnTo>
                    <a:pt x="3109" y="2232"/>
                  </a:lnTo>
                  <a:lnTo>
                    <a:pt x="3083" y="2188"/>
                  </a:lnTo>
                  <a:lnTo>
                    <a:pt x="3055" y="2148"/>
                  </a:lnTo>
                  <a:lnTo>
                    <a:pt x="3025" y="2109"/>
                  </a:lnTo>
                  <a:lnTo>
                    <a:pt x="2993" y="2071"/>
                  </a:lnTo>
                  <a:lnTo>
                    <a:pt x="2958" y="2036"/>
                  </a:lnTo>
                  <a:lnTo>
                    <a:pt x="2922" y="2001"/>
                  </a:lnTo>
                  <a:lnTo>
                    <a:pt x="2922" y="200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sp>
        <p:nvSpPr>
          <p:cNvPr id="53" name="Symbol zastępczy tekstu 5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5361768"/>
            <a:ext cx="4140200" cy="7572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/>
              <a:t>Tytuł raportu</a:t>
            </a:r>
          </a:p>
        </p:txBody>
      </p:sp>
      <p:sp>
        <p:nvSpPr>
          <p:cNvPr id="381" name="Symbol zastępczy tekstu 380"/>
          <p:cNvSpPr>
            <a:spLocks noGrp="1"/>
          </p:cNvSpPr>
          <p:nvPr>
            <p:ph type="body" sz="quarter" idx="11" hasCustomPrompt="1"/>
          </p:nvPr>
        </p:nvSpPr>
        <p:spPr>
          <a:xfrm>
            <a:off x="447674" y="6178551"/>
            <a:ext cx="2203451" cy="2645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 sz="1000">
                <a:solidFill>
                  <a:srgbClr val="004B88"/>
                </a:solidFill>
                <a:latin typeface="Century Gothic" panose="020B0502020202020204" pitchFamily="34" charset="0"/>
              </a:rPr>
              <a:t>Sopot/Warszawa, miesiąc, 2014</a:t>
            </a:r>
          </a:p>
        </p:txBody>
      </p:sp>
      <p:grpSp>
        <p:nvGrpSpPr>
          <p:cNvPr id="883" name="Grupa 882"/>
          <p:cNvGrpSpPr/>
          <p:nvPr userDrawn="1"/>
        </p:nvGrpSpPr>
        <p:grpSpPr>
          <a:xfrm>
            <a:off x="30163" y="49214"/>
            <a:ext cx="8358261" cy="4997950"/>
            <a:chOff x="30163" y="49213"/>
            <a:chExt cx="8426451" cy="5038725"/>
          </a:xfrm>
        </p:grpSpPr>
        <p:grpSp>
          <p:nvGrpSpPr>
            <p:cNvPr id="884" name="Group 205"/>
            <p:cNvGrpSpPr>
              <a:grpSpLocks/>
            </p:cNvGrpSpPr>
            <p:nvPr/>
          </p:nvGrpSpPr>
          <p:grpSpPr bwMode="auto">
            <a:xfrm>
              <a:off x="63501" y="61913"/>
              <a:ext cx="8393113" cy="5026025"/>
              <a:chOff x="40" y="39"/>
              <a:chExt cx="5287" cy="3166"/>
            </a:xfrm>
          </p:grpSpPr>
          <p:sp>
            <p:nvSpPr>
              <p:cNvPr id="1185" name="Freeform 5"/>
              <p:cNvSpPr>
                <a:spLocks/>
              </p:cNvSpPr>
              <p:nvPr/>
            </p:nvSpPr>
            <p:spPr bwMode="auto">
              <a:xfrm>
                <a:off x="1853" y="2228"/>
                <a:ext cx="37" cy="38"/>
              </a:xfrm>
              <a:custGeom>
                <a:avLst/>
                <a:gdLst>
                  <a:gd name="T0" fmla="*/ 18 w 37"/>
                  <a:gd name="T1" fmla="*/ 38 h 38"/>
                  <a:gd name="T2" fmla="*/ 18 w 37"/>
                  <a:gd name="T3" fmla="*/ 38 h 38"/>
                  <a:gd name="T4" fmla="*/ 14 w 37"/>
                  <a:gd name="T5" fmla="*/ 38 h 38"/>
                  <a:gd name="T6" fmla="*/ 11 w 37"/>
                  <a:gd name="T7" fmla="*/ 37 h 38"/>
                  <a:gd name="T8" fmla="*/ 8 w 37"/>
                  <a:gd name="T9" fmla="*/ 35 h 38"/>
                  <a:gd name="T10" fmla="*/ 5 w 37"/>
                  <a:gd name="T11" fmla="*/ 33 h 38"/>
                  <a:gd name="T12" fmla="*/ 3 w 37"/>
                  <a:gd name="T13" fmla="*/ 30 h 38"/>
                  <a:gd name="T14" fmla="*/ 1 w 37"/>
                  <a:gd name="T15" fmla="*/ 27 h 38"/>
                  <a:gd name="T16" fmla="*/ 0 w 37"/>
                  <a:gd name="T17" fmla="*/ 23 h 38"/>
                  <a:gd name="T18" fmla="*/ 0 w 37"/>
                  <a:gd name="T19" fmla="*/ 19 h 38"/>
                  <a:gd name="T20" fmla="*/ 0 w 37"/>
                  <a:gd name="T21" fmla="*/ 19 h 38"/>
                  <a:gd name="T22" fmla="*/ 0 w 37"/>
                  <a:gd name="T23" fmla="*/ 15 h 38"/>
                  <a:gd name="T24" fmla="*/ 1 w 37"/>
                  <a:gd name="T25" fmla="*/ 11 h 38"/>
                  <a:gd name="T26" fmla="*/ 3 w 37"/>
                  <a:gd name="T27" fmla="*/ 8 h 38"/>
                  <a:gd name="T28" fmla="*/ 5 w 37"/>
                  <a:gd name="T29" fmla="*/ 6 h 38"/>
                  <a:gd name="T30" fmla="*/ 8 w 37"/>
                  <a:gd name="T31" fmla="*/ 3 h 38"/>
                  <a:gd name="T32" fmla="*/ 11 w 37"/>
                  <a:gd name="T33" fmla="*/ 2 h 38"/>
                  <a:gd name="T34" fmla="*/ 14 w 37"/>
                  <a:gd name="T35" fmla="*/ 1 h 38"/>
                  <a:gd name="T36" fmla="*/ 18 w 37"/>
                  <a:gd name="T37" fmla="*/ 0 h 38"/>
                  <a:gd name="T38" fmla="*/ 18 w 37"/>
                  <a:gd name="T39" fmla="*/ 0 h 38"/>
                  <a:gd name="T40" fmla="*/ 22 w 37"/>
                  <a:gd name="T41" fmla="*/ 1 h 38"/>
                  <a:gd name="T42" fmla="*/ 26 w 37"/>
                  <a:gd name="T43" fmla="*/ 2 h 38"/>
                  <a:gd name="T44" fmla="*/ 29 w 37"/>
                  <a:gd name="T45" fmla="*/ 3 h 38"/>
                  <a:gd name="T46" fmla="*/ 32 w 37"/>
                  <a:gd name="T47" fmla="*/ 6 h 38"/>
                  <a:gd name="T48" fmla="*/ 34 w 37"/>
                  <a:gd name="T49" fmla="*/ 8 h 38"/>
                  <a:gd name="T50" fmla="*/ 36 w 37"/>
                  <a:gd name="T51" fmla="*/ 11 h 38"/>
                  <a:gd name="T52" fmla="*/ 37 w 37"/>
                  <a:gd name="T53" fmla="*/ 15 h 38"/>
                  <a:gd name="T54" fmla="*/ 37 w 37"/>
                  <a:gd name="T55" fmla="*/ 19 h 38"/>
                  <a:gd name="T56" fmla="*/ 37 w 37"/>
                  <a:gd name="T57" fmla="*/ 19 h 38"/>
                  <a:gd name="T58" fmla="*/ 37 w 37"/>
                  <a:gd name="T59" fmla="*/ 23 h 38"/>
                  <a:gd name="T60" fmla="*/ 36 w 37"/>
                  <a:gd name="T61" fmla="*/ 27 h 38"/>
                  <a:gd name="T62" fmla="*/ 34 w 37"/>
                  <a:gd name="T63" fmla="*/ 30 h 38"/>
                  <a:gd name="T64" fmla="*/ 32 w 37"/>
                  <a:gd name="T65" fmla="*/ 33 h 38"/>
                  <a:gd name="T66" fmla="*/ 29 w 37"/>
                  <a:gd name="T67" fmla="*/ 35 h 38"/>
                  <a:gd name="T68" fmla="*/ 26 w 37"/>
                  <a:gd name="T69" fmla="*/ 37 h 38"/>
                  <a:gd name="T70" fmla="*/ 22 w 37"/>
                  <a:gd name="T71" fmla="*/ 38 h 38"/>
                  <a:gd name="T72" fmla="*/ 18 w 37"/>
                  <a:gd name="T73" fmla="*/ 38 h 38"/>
                  <a:gd name="T74" fmla="*/ 18 w 37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" h="38">
                    <a:moveTo>
                      <a:pt x="18" y="38"/>
                    </a:moveTo>
                    <a:lnTo>
                      <a:pt x="18" y="38"/>
                    </a:lnTo>
                    <a:lnTo>
                      <a:pt x="14" y="38"/>
                    </a:lnTo>
                    <a:lnTo>
                      <a:pt x="11" y="37"/>
                    </a:lnTo>
                    <a:lnTo>
                      <a:pt x="8" y="35"/>
                    </a:lnTo>
                    <a:lnTo>
                      <a:pt x="5" y="33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1"/>
                    </a:lnTo>
                    <a:lnTo>
                      <a:pt x="37" y="15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23"/>
                    </a:lnTo>
                    <a:lnTo>
                      <a:pt x="36" y="27"/>
                    </a:lnTo>
                    <a:lnTo>
                      <a:pt x="34" y="30"/>
                    </a:lnTo>
                    <a:lnTo>
                      <a:pt x="32" y="33"/>
                    </a:lnTo>
                    <a:lnTo>
                      <a:pt x="29" y="35"/>
                    </a:lnTo>
                    <a:lnTo>
                      <a:pt x="26" y="37"/>
                    </a:lnTo>
                    <a:lnTo>
                      <a:pt x="22" y="38"/>
                    </a:lnTo>
                    <a:lnTo>
                      <a:pt x="18" y="38"/>
                    </a:lnTo>
                    <a:lnTo>
                      <a:pt x="18" y="3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6" name="Freeform 6"/>
              <p:cNvSpPr>
                <a:spLocks/>
              </p:cNvSpPr>
              <p:nvPr/>
            </p:nvSpPr>
            <p:spPr bwMode="auto">
              <a:xfrm>
                <a:off x="1855" y="2270"/>
                <a:ext cx="41" cy="97"/>
              </a:xfrm>
              <a:custGeom>
                <a:avLst/>
                <a:gdLst>
                  <a:gd name="T0" fmla="*/ 0 w 41"/>
                  <a:gd name="T1" fmla="*/ 63 h 97"/>
                  <a:gd name="T2" fmla="*/ 0 w 41"/>
                  <a:gd name="T3" fmla="*/ 63 h 97"/>
                  <a:gd name="T4" fmla="*/ 2 w 41"/>
                  <a:gd name="T5" fmla="*/ 78 h 97"/>
                  <a:gd name="T6" fmla="*/ 4 w 41"/>
                  <a:gd name="T7" fmla="*/ 93 h 97"/>
                  <a:gd name="T8" fmla="*/ 4 w 41"/>
                  <a:gd name="T9" fmla="*/ 93 h 97"/>
                  <a:gd name="T10" fmla="*/ 6 w 41"/>
                  <a:gd name="T11" fmla="*/ 97 h 97"/>
                  <a:gd name="T12" fmla="*/ 7 w 41"/>
                  <a:gd name="T13" fmla="*/ 97 h 97"/>
                  <a:gd name="T14" fmla="*/ 8 w 41"/>
                  <a:gd name="T15" fmla="*/ 97 h 97"/>
                  <a:gd name="T16" fmla="*/ 25 w 41"/>
                  <a:gd name="T17" fmla="*/ 97 h 97"/>
                  <a:gd name="T18" fmla="*/ 25 w 41"/>
                  <a:gd name="T19" fmla="*/ 97 h 97"/>
                  <a:gd name="T20" fmla="*/ 26 w 41"/>
                  <a:gd name="T21" fmla="*/ 97 h 97"/>
                  <a:gd name="T22" fmla="*/ 27 w 41"/>
                  <a:gd name="T23" fmla="*/ 97 h 97"/>
                  <a:gd name="T24" fmla="*/ 29 w 41"/>
                  <a:gd name="T25" fmla="*/ 93 h 97"/>
                  <a:gd name="T26" fmla="*/ 29 w 41"/>
                  <a:gd name="T27" fmla="*/ 93 h 97"/>
                  <a:gd name="T28" fmla="*/ 30 w 41"/>
                  <a:gd name="T29" fmla="*/ 85 h 97"/>
                  <a:gd name="T30" fmla="*/ 32 w 41"/>
                  <a:gd name="T31" fmla="*/ 75 h 97"/>
                  <a:gd name="T32" fmla="*/ 34 w 41"/>
                  <a:gd name="T33" fmla="*/ 59 h 97"/>
                  <a:gd name="T34" fmla="*/ 34 w 41"/>
                  <a:gd name="T35" fmla="*/ 59 h 97"/>
                  <a:gd name="T36" fmla="*/ 35 w 41"/>
                  <a:gd name="T37" fmla="*/ 56 h 97"/>
                  <a:gd name="T38" fmla="*/ 36 w 41"/>
                  <a:gd name="T39" fmla="*/ 54 h 97"/>
                  <a:gd name="T40" fmla="*/ 38 w 41"/>
                  <a:gd name="T41" fmla="*/ 51 h 97"/>
                  <a:gd name="T42" fmla="*/ 38 w 41"/>
                  <a:gd name="T43" fmla="*/ 49 h 97"/>
                  <a:gd name="T44" fmla="*/ 38 w 41"/>
                  <a:gd name="T45" fmla="*/ 49 h 97"/>
                  <a:gd name="T46" fmla="*/ 40 w 41"/>
                  <a:gd name="T47" fmla="*/ 33 h 97"/>
                  <a:gd name="T48" fmla="*/ 41 w 41"/>
                  <a:gd name="T49" fmla="*/ 21 h 97"/>
                  <a:gd name="T50" fmla="*/ 40 w 41"/>
                  <a:gd name="T51" fmla="*/ 9 h 97"/>
                  <a:gd name="T52" fmla="*/ 40 w 41"/>
                  <a:gd name="T53" fmla="*/ 9 h 97"/>
                  <a:gd name="T54" fmla="*/ 40 w 41"/>
                  <a:gd name="T55" fmla="*/ 8 h 97"/>
                  <a:gd name="T56" fmla="*/ 38 w 41"/>
                  <a:gd name="T57" fmla="*/ 6 h 97"/>
                  <a:gd name="T58" fmla="*/ 33 w 41"/>
                  <a:gd name="T59" fmla="*/ 3 h 97"/>
                  <a:gd name="T60" fmla="*/ 26 w 41"/>
                  <a:gd name="T61" fmla="*/ 1 h 97"/>
                  <a:gd name="T62" fmla="*/ 16 w 41"/>
                  <a:gd name="T63" fmla="*/ 0 h 97"/>
                  <a:gd name="T64" fmla="*/ 16 w 41"/>
                  <a:gd name="T65" fmla="*/ 0 h 97"/>
                  <a:gd name="T66" fmla="*/ 10 w 41"/>
                  <a:gd name="T67" fmla="*/ 1 h 97"/>
                  <a:gd name="T68" fmla="*/ 5 w 41"/>
                  <a:gd name="T69" fmla="*/ 1 h 97"/>
                  <a:gd name="T70" fmla="*/ 5 w 41"/>
                  <a:gd name="T71" fmla="*/ 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1" h="97">
                    <a:moveTo>
                      <a:pt x="0" y="63"/>
                    </a:moveTo>
                    <a:lnTo>
                      <a:pt x="0" y="63"/>
                    </a:lnTo>
                    <a:lnTo>
                      <a:pt x="2" y="78"/>
                    </a:lnTo>
                    <a:lnTo>
                      <a:pt x="4" y="93"/>
                    </a:lnTo>
                    <a:lnTo>
                      <a:pt x="4" y="93"/>
                    </a:lnTo>
                    <a:lnTo>
                      <a:pt x="6" y="97"/>
                    </a:lnTo>
                    <a:lnTo>
                      <a:pt x="7" y="97"/>
                    </a:lnTo>
                    <a:lnTo>
                      <a:pt x="8" y="97"/>
                    </a:lnTo>
                    <a:lnTo>
                      <a:pt x="25" y="97"/>
                    </a:lnTo>
                    <a:lnTo>
                      <a:pt x="25" y="97"/>
                    </a:lnTo>
                    <a:lnTo>
                      <a:pt x="26" y="97"/>
                    </a:lnTo>
                    <a:lnTo>
                      <a:pt x="27" y="97"/>
                    </a:lnTo>
                    <a:lnTo>
                      <a:pt x="29" y="93"/>
                    </a:lnTo>
                    <a:lnTo>
                      <a:pt x="29" y="93"/>
                    </a:lnTo>
                    <a:lnTo>
                      <a:pt x="30" y="85"/>
                    </a:lnTo>
                    <a:lnTo>
                      <a:pt x="32" y="75"/>
                    </a:lnTo>
                    <a:lnTo>
                      <a:pt x="34" y="59"/>
                    </a:lnTo>
                    <a:lnTo>
                      <a:pt x="34" y="59"/>
                    </a:lnTo>
                    <a:lnTo>
                      <a:pt x="35" y="56"/>
                    </a:lnTo>
                    <a:lnTo>
                      <a:pt x="36" y="54"/>
                    </a:lnTo>
                    <a:lnTo>
                      <a:pt x="38" y="51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40" y="33"/>
                    </a:lnTo>
                    <a:lnTo>
                      <a:pt x="41" y="21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3" y="3"/>
                    </a:lnTo>
                    <a:lnTo>
                      <a:pt x="26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5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7" name="Freeform 7"/>
              <p:cNvSpPr>
                <a:spLocks/>
              </p:cNvSpPr>
              <p:nvPr/>
            </p:nvSpPr>
            <p:spPr bwMode="auto">
              <a:xfrm>
                <a:off x="1607" y="2228"/>
                <a:ext cx="38" cy="38"/>
              </a:xfrm>
              <a:custGeom>
                <a:avLst/>
                <a:gdLst>
                  <a:gd name="T0" fmla="*/ 20 w 38"/>
                  <a:gd name="T1" fmla="*/ 38 h 38"/>
                  <a:gd name="T2" fmla="*/ 20 w 38"/>
                  <a:gd name="T3" fmla="*/ 38 h 38"/>
                  <a:gd name="T4" fmla="*/ 23 w 38"/>
                  <a:gd name="T5" fmla="*/ 38 h 38"/>
                  <a:gd name="T6" fmla="*/ 27 w 38"/>
                  <a:gd name="T7" fmla="*/ 37 h 38"/>
                  <a:gd name="T8" fmla="*/ 30 w 38"/>
                  <a:gd name="T9" fmla="*/ 35 h 38"/>
                  <a:gd name="T10" fmla="*/ 33 w 38"/>
                  <a:gd name="T11" fmla="*/ 33 h 38"/>
                  <a:gd name="T12" fmla="*/ 35 w 38"/>
                  <a:gd name="T13" fmla="*/ 30 h 38"/>
                  <a:gd name="T14" fmla="*/ 37 w 38"/>
                  <a:gd name="T15" fmla="*/ 27 h 38"/>
                  <a:gd name="T16" fmla="*/ 38 w 38"/>
                  <a:gd name="T17" fmla="*/ 23 h 38"/>
                  <a:gd name="T18" fmla="*/ 38 w 38"/>
                  <a:gd name="T19" fmla="*/ 19 h 38"/>
                  <a:gd name="T20" fmla="*/ 38 w 38"/>
                  <a:gd name="T21" fmla="*/ 19 h 38"/>
                  <a:gd name="T22" fmla="*/ 38 w 38"/>
                  <a:gd name="T23" fmla="*/ 15 h 38"/>
                  <a:gd name="T24" fmla="*/ 37 w 38"/>
                  <a:gd name="T25" fmla="*/ 11 h 38"/>
                  <a:gd name="T26" fmla="*/ 35 w 38"/>
                  <a:gd name="T27" fmla="*/ 8 h 38"/>
                  <a:gd name="T28" fmla="*/ 33 w 38"/>
                  <a:gd name="T29" fmla="*/ 6 h 38"/>
                  <a:gd name="T30" fmla="*/ 30 w 38"/>
                  <a:gd name="T31" fmla="*/ 3 h 38"/>
                  <a:gd name="T32" fmla="*/ 27 w 38"/>
                  <a:gd name="T33" fmla="*/ 2 h 38"/>
                  <a:gd name="T34" fmla="*/ 23 w 38"/>
                  <a:gd name="T35" fmla="*/ 1 h 38"/>
                  <a:gd name="T36" fmla="*/ 20 w 38"/>
                  <a:gd name="T37" fmla="*/ 0 h 38"/>
                  <a:gd name="T38" fmla="*/ 20 w 38"/>
                  <a:gd name="T39" fmla="*/ 0 h 38"/>
                  <a:gd name="T40" fmla="*/ 15 w 38"/>
                  <a:gd name="T41" fmla="*/ 1 h 38"/>
                  <a:gd name="T42" fmla="*/ 12 w 38"/>
                  <a:gd name="T43" fmla="*/ 2 h 38"/>
                  <a:gd name="T44" fmla="*/ 8 w 38"/>
                  <a:gd name="T45" fmla="*/ 3 h 38"/>
                  <a:gd name="T46" fmla="*/ 6 w 38"/>
                  <a:gd name="T47" fmla="*/ 6 h 38"/>
                  <a:gd name="T48" fmla="*/ 3 w 38"/>
                  <a:gd name="T49" fmla="*/ 8 h 38"/>
                  <a:gd name="T50" fmla="*/ 2 w 38"/>
                  <a:gd name="T51" fmla="*/ 11 h 38"/>
                  <a:gd name="T52" fmla="*/ 1 w 38"/>
                  <a:gd name="T53" fmla="*/ 15 h 38"/>
                  <a:gd name="T54" fmla="*/ 0 w 38"/>
                  <a:gd name="T55" fmla="*/ 19 h 38"/>
                  <a:gd name="T56" fmla="*/ 0 w 38"/>
                  <a:gd name="T57" fmla="*/ 19 h 38"/>
                  <a:gd name="T58" fmla="*/ 1 w 38"/>
                  <a:gd name="T59" fmla="*/ 23 h 38"/>
                  <a:gd name="T60" fmla="*/ 2 w 38"/>
                  <a:gd name="T61" fmla="*/ 27 h 38"/>
                  <a:gd name="T62" fmla="*/ 3 w 38"/>
                  <a:gd name="T63" fmla="*/ 30 h 38"/>
                  <a:gd name="T64" fmla="*/ 6 w 38"/>
                  <a:gd name="T65" fmla="*/ 33 h 38"/>
                  <a:gd name="T66" fmla="*/ 8 w 38"/>
                  <a:gd name="T67" fmla="*/ 35 h 38"/>
                  <a:gd name="T68" fmla="*/ 12 w 38"/>
                  <a:gd name="T69" fmla="*/ 37 h 38"/>
                  <a:gd name="T70" fmla="*/ 15 w 38"/>
                  <a:gd name="T71" fmla="*/ 38 h 38"/>
                  <a:gd name="T72" fmla="*/ 20 w 38"/>
                  <a:gd name="T73" fmla="*/ 38 h 38"/>
                  <a:gd name="T74" fmla="*/ 20 w 38"/>
                  <a:gd name="T7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20" y="38"/>
                    </a:moveTo>
                    <a:lnTo>
                      <a:pt x="20" y="38"/>
                    </a:lnTo>
                    <a:lnTo>
                      <a:pt x="23" y="38"/>
                    </a:lnTo>
                    <a:lnTo>
                      <a:pt x="27" y="37"/>
                    </a:lnTo>
                    <a:lnTo>
                      <a:pt x="30" y="35"/>
                    </a:lnTo>
                    <a:lnTo>
                      <a:pt x="33" y="33"/>
                    </a:lnTo>
                    <a:lnTo>
                      <a:pt x="35" y="30"/>
                    </a:lnTo>
                    <a:lnTo>
                      <a:pt x="37" y="27"/>
                    </a:lnTo>
                    <a:lnTo>
                      <a:pt x="38" y="23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27" y="2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3"/>
                    </a:lnTo>
                    <a:lnTo>
                      <a:pt x="2" y="27"/>
                    </a:lnTo>
                    <a:lnTo>
                      <a:pt x="3" y="30"/>
                    </a:lnTo>
                    <a:lnTo>
                      <a:pt x="6" y="33"/>
                    </a:lnTo>
                    <a:lnTo>
                      <a:pt x="8" y="35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20" y="38"/>
                    </a:lnTo>
                    <a:lnTo>
                      <a:pt x="20" y="3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8" name="Freeform 8"/>
              <p:cNvSpPr>
                <a:spLocks/>
              </p:cNvSpPr>
              <p:nvPr/>
            </p:nvSpPr>
            <p:spPr bwMode="auto">
              <a:xfrm>
                <a:off x="1602" y="2270"/>
                <a:ext cx="41" cy="97"/>
              </a:xfrm>
              <a:custGeom>
                <a:avLst/>
                <a:gdLst>
                  <a:gd name="T0" fmla="*/ 36 w 41"/>
                  <a:gd name="T1" fmla="*/ 2 h 97"/>
                  <a:gd name="T2" fmla="*/ 36 w 41"/>
                  <a:gd name="T3" fmla="*/ 2 h 97"/>
                  <a:gd name="T4" fmla="*/ 36 w 41"/>
                  <a:gd name="T5" fmla="*/ 1 h 97"/>
                  <a:gd name="T6" fmla="*/ 36 w 41"/>
                  <a:gd name="T7" fmla="*/ 1 h 97"/>
                  <a:gd name="T8" fmla="*/ 30 w 41"/>
                  <a:gd name="T9" fmla="*/ 1 h 97"/>
                  <a:gd name="T10" fmla="*/ 25 w 41"/>
                  <a:gd name="T11" fmla="*/ 0 h 97"/>
                  <a:gd name="T12" fmla="*/ 25 w 41"/>
                  <a:gd name="T13" fmla="*/ 0 h 97"/>
                  <a:gd name="T14" fmla="*/ 15 w 41"/>
                  <a:gd name="T15" fmla="*/ 1 h 97"/>
                  <a:gd name="T16" fmla="*/ 8 w 41"/>
                  <a:gd name="T17" fmla="*/ 3 h 97"/>
                  <a:gd name="T18" fmla="*/ 2 w 41"/>
                  <a:gd name="T19" fmla="*/ 6 h 97"/>
                  <a:gd name="T20" fmla="*/ 1 w 41"/>
                  <a:gd name="T21" fmla="*/ 8 h 97"/>
                  <a:gd name="T22" fmla="*/ 0 w 41"/>
                  <a:gd name="T23" fmla="*/ 9 h 97"/>
                  <a:gd name="T24" fmla="*/ 0 w 41"/>
                  <a:gd name="T25" fmla="*/ 9 h 97"/>
                  <a:gd name="T26" fmla="*/ 0 w 41"/>
                  <a:gd name="T27" fmla="*/ 21 h 97"/>
                  <a:gd name="T28" fmla="*/ 1 w 41"/>
                  <a:gd name="T29" fmla="*/ 33 h 97"/>
                  <a:gd name="T30" fmla="*/ 2 w 41"/>
                  <a:gd name="T31" fmla="*/ 49 h 97"/>
                  <a:gd name="T32" fmla="*/ 2 w 41"/>
                  <a:gd name="T33" fmla="*/ 49 h 97"/>
                  <a:gd name="T34" fmla="*/ 3 w 41"/>
                  <a:gd name="T35" fmla="*/ 51 h 97"/>
                  <a:gd name="T36" fmla="*/ 4 w 41"/>
                  <a:gd name="T37" fmla="*/ 54 h 97"/>
                  <a:gd name="T38" fmla="*/ 6 w 41"/>
                  <a:gd name="T39" fmla="*/ 56 h 97"/>
                  <a:gd name="T40" fmla="*/ 6 w 41"/>
                  <a:gd name="T41" fmla="*/ 59 h 97"/>
                  <a:gd name="T42" fmla="*/ 6 w 41"/>
                  <a:gd name="T43" fmla="*/ 59 h 97"/>
                  <a:gd name="T44" fmla="*/ 9 w 41"/>
                  <a:gd name="T45" fmla="*/ 75 h 97"/>
                  <a:gd name="T46" fmla="*/ 10 w 41"/>
                  <a:gd name="T47" fmla="*/ 85 h 97"/>
                  <a:gd name="T48" fmla="*/ 12 w 41"/>
                  <a:gd name="T49" fmla="*/ 93 h 97"/>
                  <a:gd name="T50" fmla="*/ 12 w 41"/>
                  <a:gd name="T51" fmla="*/ 93 h 97"/>
                  <a:gd name="T52" fmla="*/ 14 w 41"/>
                  <a:gd name="T53" fmla="*/ 97 h 97"/>
                  <a:gd name="T54" fmla="*/ 14 w 41"/>
                  <a:gd name="T55" fmla="*/ 97 h 97"/>
                  <a:gd name="T56" fmla="*/ 16 w 41"/>
                  <a:gd name="T57" fmla="*/ 97 h 97"/>
                  <a:gd name="T58" fmla="*/ 33 w 41"/>
                  <a:gd name="T59" fmla="*/ 97 h 97"/>
                  <a:gd name="T60" fmla="*/ 33 w 41"/>
                  <a:gd name="T61" fmla="*/ 97 h 97"/>
                  <a:gd name="T62" fmla="*/ 34 w 41"/>
                  <a:gd name="T63" fmla="*/ 97 h 97"/>
                  <a:gd name="T64" fmla="*/ 35 w 41"/>
                  <a:gd name="T65" fmla="*/ 97 h 97"/>
                  <a:gd name="T66" fmla="*/ 36 w 41"/>
                  <a:gd name="T67" fmla="*/ 93 h 97"/>
                  <a:gd name="T68" fmla="*/ 36 w 41"/>
                  <a:gd name="T69" fmla="*/ 93 h 97"/>
                  <a:gd name="T70" fmla="*/ 39 w 41"/>
                  <a:gd name="T71" fmla="*/ 78 h 97"/>
                  <a:gd name="T72" fmla="*/ 41 w 41"/>
                  <a:gd name="T73" fmla="*/ 6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" h="97">
                    <a:moveTo>
                      <a:pt x="36" y="2"/>
                    </a:moveTo>
                    <a:lnTo>
                      <a:pt x="36" y="2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5" y="1"/>
                    </a:lnTo>
                    <a:lnTo>
                      <a:pt x="8" y="3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21"/>
                    </a:lnTo>
                    <a:lnTo>
                      <a:pt x="1" y="33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3" y="51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9" y="75"/>
                    </a:lnTo>
                    <a:lnTo>
                      <a:pt x="10" y="85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6" y="97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4" y="97"/>
                    </a:lnTo>
                    <a:lnTo>
                      <a:pt x="35" y="97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9" y="78"/>
                    </a:lnTo>
                    <a:lnTo>
                      <a:pt x="41" y="6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9" name="Freeform 9"/>
              <p:cNvSpPr>
                <a:spLocks/>
              </p:cNvSpPr>
              <p:nvPr/>
            </p:nvSpPr>
            <p:spPr bwMode="auto">
              <a:xfrm>
                <a:off x="1794" y="2204"/>
                <a:ext cx="50" cy="49"/>
              </a:xfrm>
              <a:custGeom>
                <a:avLst/>
                <a:gdLst>
                  <a:gd name="T0" fmla="*/ 50 w 50"/>
                  <a:gd name="T1" fmla="*/ 24 h 49"/>
                  <a:gd name="T2" fmla="*/ 50 w 50"/>
                  <a:gd name="T3" fmla="*/ 24 h 49"/>
                  <a:gd name="T4" fmla="*/ 50 w 50"/>
                  <a:gd name="T5" fmla="*/ 20 h 49"/>
                  <a:gd name="T6" fmla="*/ 47 w 50"/>
                  <a:gd name="T7" fmla="*/ 15 h 49"/>
                  <a:gd name="T8" fmla="*/ 45 w 50"/>
                  <a:gd name="T9" fmla="*/ 11 h 49"/>
                  <a:gd name="T10" fmla="*/ 42 w 50"/>
                  <a:gd name="T11" fmla="*/ 7 h 49"/>
                  <a:gd name="T12" fmla="*/ 39 w 50"/>
                  <a:gd name="T13" fmla="*/ 4 h 49"/>
                  <a:gd name="T14" fmla="*/ 34 w 50"/>
                  <a:gd name="T15" fmla="*/ 1 h 49"/>
                  <a:gd name="T16" fmla="*/ 30 w 50"/>
                  <a:gd name="T17" fmla="*/ 0 h 49"/>
                  <a:gd name="T18" fmla="*/ 25 w 50"/>
                  <a:gd name="T19" fmla="*/ 0 h 49"/>
                  <a:gd name="T20" fmla="*/ 25 w 50"/>
                  <a:gd name="T21" fmla="*/ 0 h 49"/>
                  <a:gd name="T22" fmla="*/ 20 w 50"/>
                  <a:gd name="T23" fmla="*/ 0 h 49"/>
                  <a:gd name="T24" fmla="*/ 16 w 50"/>
                  <a:gd name="T25" fmla="*/ 1 h 49"/>
                  <a:gd name="T26" fmla="*/ 11 w 50"/>
                  <a:gd name="T27" fmla="*/ 4 h 49"/>
                  <a:gd name="T28" fmla="*/ 7 w 50"/>
                  <a:gd name="T29" fmla="*/ 7 h 49"/>
                  <a:gd name="T30" fmla="*/ 4 w 50"/>
                  <a:gd name="T31" fmla="*/ 11 h 49"/>
                  <a:gd name="T32" fmla="*/ 2 w 50"/>
                  <a:gd name="T33" fmla="*/ 15 h 49"/>
                  <a:gd name="T34" fmla="*/ 1 w 50"/>
                  <a:gd name="T35" fmla="*/ 20 h 49"/>
                  <a:gd name="T36" fmla="*/ 0 w 50"/>
                  <a:gd name="T37" fmla="*/ 24 h 49"/>
                  <a:gd name="T38" fmla="*/ 0 w 50"/>
                  <a:gd name="T39" fmla="*/ 24 h 49"/>
                  <a:gd name="T40" fmla="*/ 1 w 50"/>
                  <a:gd name="T41" fmla="*/ 29 h 49"/>
                  <a:gd name="T42" fmla="*/ 2 w 50"/>
                  <a:gd name="T43" fmla="*/ 34 h 49"/>
                  <a:gd name="T44" fmla="*/ 4 w 50"/>
                  <a:gd name="T45" fmla="*/ 38 h 49"/>
                  <a:gd name="T46" fmla="*/ 7 w 50"/>
                  <a:gd name="T47" fmla="*/ 41 h 49"/>
                  <a:gd name="T48" fmla="*/ 11 w 50"/>
                  <a:gd name="T49" fmla="*/ 44 h 49"/>
                  <a:gd name="T50" fmla="*/ 16 w 50"/>
                  <a:gd name="T51" fmla="*/ 47 h 49"/>
                  <a:gd name="T52" fmla="*/ 20 w 50"/>
                  <a:gd name="T53" fmla="*/ 49 h 49"/>
                  <a:gd name="T54" fmla="*/ 25 w 50"/>
                  <a:gd name="T55" fmla="*/ 49 h 49"/>
                  <a:gd name="T56" fmla="*/ 25 w 50"/>
                  <a:gd name="T57" fmla="*/ 49 h 49"/>
                  <a:gd name="T58" fmla="*/ 30 w 50"/>
                  <a:gd name="T59" fmla="*/ 49 h 49"/>
                  <a:gd name="T60" fmla="*/ 34 w 50"/>
                  <a:gd name="T61" fmla="*/ 47 h 49"/>
                  <a:gd name="T62" fmla="*/ 39 w 50"/>
                  <a:gd name="T63" fmla="*/ 44 h 49"/>
                  <a:gd name="T64" fmla="*/ 42 w 50"/>
                  <a:gd name="T65" fmla="*/ 41 h 49"/>
                  <a:gd name="T66" fmla="*/ 45 w 50"/>
                  <a:gd name="T67" fmla="*/ 38 h 49"/>
                  <a:gd name="T68" fmla="*/ 47 w 50"/>
                  <a:gd name="T69" fmla="*/ 34 h 49"/>
                  <a:gd name="T70" fmla="*/ 50 w 50"/>
                  <a:gd name="T71" fmla="*/ 29 h 49"/>
                  <a:gd name="T72" fmla="*/ 50 w 50"/>
                  <a:gd name="T73" fmla="*/ 24 h 49"/>
                  <a:gd name="T74" fmla="*/ 50 w 50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9">
                    <a:moveTo>
                      <a:pt x="50" y="24"/>
                    </a:moveTo>
                    <a:lnTo>
                      <a:pt x="50" y="24"/>
                    </a:lnTo>
                    <a:lnTo>
                      <a:pt x="50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2" y="7"/>
                    </a:lnTo>
                    <a:lnTo>
                      <a:pt x="39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1" y="4"/>
                    </a:lnTo>
                    <a:lnTo>
                      <a:pt x="7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7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30" y="49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2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50" y="29"/>
                    </a:lnTo>
                    <a:lnTo>
                      <a:pt x="50" y="24"/>
                    </a:lnTo>
                    <a:lnTo>
                      <a:pt x="50" y="2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0" name="Freeform 10"/>
              <p:cNvSpPr>
                <a:spLocks/>
              </p:cNvSpPr>
              <p:nvPr/>
            </p:nvSpPr>
            <p:spPr bwMode="auto">
              <a:xfrm>
                <a:off x="1798" y="2260"/>
                <a:ext cx="53" cy="122"/>
              </a:xfrm>
              <a:custGeom>
                <a:avLst/>
                <a:gdLst>
                  <a:gd name="T0" fmla="*/ 0 w 53"/>
                  <a:gd name="T1" fmla="*/ 86 h 122"/>
                  <a:gd name="T2" fmla="*/ 0 w 53"/>
                  <a:gd name="T3" fmla="*/ 86 h 122"/>
                  <a:gd name="T4" fmla="*/ 2 w 53"/>
                  <a:gd name="T5" fmla="*/ 102 h 122"/>
                  <a:gd name="T6" fmla="*/ 5 w 53"/>
                  <a:gd name="T7" fmla="*/ 116 h 122"/>
                  <a:gd name="T8" fmla="*/ 5 w 53"/>
                  <a:gd name="T9" fmla="*/ 116 h 122"/>
                  <a:gd name="T10" fmla="*/ 7 w 53"/>
                  <a:gd name="T11" fmla="*/ 121 h 122"/>
                  <a:gd name="T12" fmla="*/ 9 w 53"/>
                  <a:gd name="T13" fmla="*/ 121 h 122"/>
                  <a:gd name="T14" fmla="*/ 11 w 53"/>
                  <a:gd name="T15" fmla="*/ 122 h 122"/>
                  <a:gd name="T16" fmla="*/ 32 w 53"/>
                  <a:gd name="T17" fmla="*/ 122 h 122"/>
                  <a:gd name="T18" fmla="*/ 32 w 53"/>
                  <a:gd name="T19" fmla="*/ 122 h 122"/>
                  <a:gd name="T20" fmla="*/ 33 w 53"/>
                  <a:gd name="T21" fmla="*/ 121 h 122"/>
                  <a:gd name="T22" fmla="*/ 34 w 53"/>
                  <a:gd name="T23" fmla="*/ 121 h 122"/>
                  <a:gd name="T24" fmla="*/ 36 w 53"/>
                  <a:gd name="T25" fmla="*/ 116 h 122"/>
                  <a:gd name="T26" fmla="*/ 36 w 53"/>
                  <a:gd name="T27" fmla="*/ 116 h 122"/>
                  <a:gd name="T28" fmla="*/ 38 w 53"/>
                  <a:gd name="T29" fmla="*/ 107 h 122"/>
                  <a:gd name="T30" fmla="*/ 40 w 53"/>
                  <a:gd name="T31" fmla="*/ 95 h 122"/>
                  <a:gd name="T32" fmla="*/ 45 w 53"/>
                  <a:gd name="T33" fmla="*/ 76 h 122"/>
                  <a:gd name="T34" fmla="*/ 45 w 53"/>
                  <a:gd name="T35" fmla="*/ 76 h 122"/>
                  <a:gd name="T36" fmla="*/ 46 w 53"/>
                  <a:gd name="T37" fmla="*/ 72 h 122"/>
                  <a:gd name="T38" fmla="*/ 47 w 53"/>
                  <a:gd name="T39" fmla="*/ 70 h 122"/>
                  <a:gd name="T40" fmla="*/ 49 w 53"/>
                  <a:gd name="T41" fmla="*/ 67 h 122"/>
                  <a:gd name="T42" fmla="*/ 50 w 53"/>
                  <a:gd name="T43" fmla="*/ 64 h 122"/>
                  <a:gd name="T44" fmla="*/ 50 w 53"/>
                  <a:gd name="T45" fmla="*/ 64 h 122"/>
                  <a:gd name="T46" fmla="*/ 52 w 53"/>
                  <a:gd name="T47" fmla="*/ 43 h 122"/>
                  <a:gd name="T48" fmla="*/ 53 w 53"/>
                  <a:gd name="T49" fmla="*/ 27 h 122"/>
                  <a:gd name="T50" fmla="*/ 52 w 53"/>
                  <a:gd name="T51" fmla="*/ 12 h 122"/>
                  <a:gd name="T52" fmla="*/ 52 w 53"/>
                  <a:gd name="T53" fmla="*/ 12 h 122"/>
                  <a:gd name="T54" fmla="*/ 52 w 53"/>
                  <a:gd name="T55" fmla="*/ 10 h 122"/>
                  <a:gd name="T56" fmla="*/ 50 w 53"/>
                  <a:gd name="T57" fmla="*/ 8 h 122"/>
                  <a:gd name="T58" fmla="*/ 47 w 53"/>
                  <a:gd name="T59" fmla="*/ 6 h 122"/>
                  <a:gd name="T60" fmla="*/ 42 w 53"/>
                  <a:gd name="T61" fmla="*/ 4 h 122"/>
                  <a:gd name="T62" fmla="*/ 32 w 53"/>
                  <a:gd name="T63" fmla="*/ 1 h 122"/>
                  <a:gd name="T64" fmla="*/ 21 w 53"/>
                  <a:gd name="T65" fmla="*/ 0 h 122"/>
                  <a:gd name="T66" fmla="*/ 21 w 53"/>
                  <a:gd name="T67" fmla="*/ 0 h 122"/>
                  <a:gd name="T68" fmla="*/ 14 w 53"/>
                  <a:gd name="T69" fmla="*/ 1 h 122"/>
                  <a:gd name="T70" fmla="*/ 5 w 53"/>
                  <a:gd name="T71" fmla="*/ 2 h 122"/>
                  <a:gd name="T72" fmla="*/ 5 w 53"/>
                  <a:gd name="T73" fmla="*/ 2 h 122"/>
                  <a:gd name="T74" fmla="*/ 5 w 53"/>
                  <a:gd name="T75" fmla="*/ 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0" y="86"/>
                    </a:moveTo>
                    <a:lnTo>
                      <a:pt x="0" y="86"/>
                    </a:lnTo>
                    <a:lnTo>
                      <a:pt x="2" y="102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7" y="121"/>
                    </a:lnTo>
                    <a:lnTo>
                      <a:pt x="9" y="121"/>
                    </a:lnTo>
                    <a:lnTo>
                      <a:pt x="11" y="122"/>
                    </a:lnTo>
                    <a:lnTo>
                      <a:pt x="32" y="122"/>
                    </a:lnTo>
                    <a:lnTo>
                      <a:pt x="32" y="122"/>
                    </a:lnTo>
                    <a:lnTo>
                      <a:pt x="33" y="121"/>
                    </a:lnTo>
                    <a:lnTo>
                      <a:pt x="34" y="121"/>
                    </a:lnTo>
                    <a:lnTo>
                      <a:pt x="36" y="116"/>
                    </a:lnTo>
                    <a:lnTo>
                      <a:pt x="36" y="116"/>
                    </a:lnTo>
                    <a:lnTo>
                      <a:pt x="38" y="107"/>
                    </a:lnTo>
                    <a:lnTo>
                      <a:pt x="40" y="95"/>
                    </a:lnTo>
                    <a:lnTo>
                      <a:pt x="45" y="76"/>
                    </a:lnTo>
                    <a:lnTo>
                      <a:pt x="45" y="76"/>
                    </a:lnTo>
                    <a:lnTo>
                      <a:pt x="46" y="72"/>
                    </a:lnTo>
                    <a:lnTo>
                      <a:pt x="47" y="70"/>
                    </a:lnTo>
                    <a:lnTo>
                      <a:pt x="49" y="67"/>
                    </a:lnTo>
                    <a:lnTo>
                      <a:pt x="50" y="64"/>
                    </a:lnTo>
                    <a:lnTo>
                      <a:pt x="50" y="64"/>
                    </a:lnTo>
                    <a:lnTo>
                      <a:pt x="52" y="43"/>
                    </a:lnTo>
                    <a:lnTo>
                      <a:pt x="53" y="27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0" y="8"/>
                    </a:lnTo>
                    <a:lnTo>
                      <a:pt x="47" y="6"/>
                    </a:lnTo>
                    <a:lnTo>
                      <a:pt x="42" y="4"/>
                    </a:lnTo>
                    <a:lnTo>
                      <a:pt x="32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1" name="Freeform 11"/>
              <p:cNvSpPr>
                <a:spLocks/>
              </p:cNvSpPr>
              <p:nvPr/>
            </p:nvSpPr>
            <p:spPr bwMode="auto">
              <a:xfrm>
                <a:off x="1654" y="2204"/>
                <a:ext cx="49" cy="49"/>
              </a:xfrm>
              <a:custGeom>
                <a:avLst/>
                <a:gdLst>
                  <a:gd name="T0" fmla="*/ 49 w 49"/>
                  <a:gd name="T1" fmla="*/ 24 h 49"/>
                  <a:gd name="T2" fmla="*/ 49 w 49"/>
                  <a:gd name="T3" fmla="*/ 24 h 49"/>
                  <a:gd name="T4" fmla="*/ 49 w 49"/>
                  <a:gd name="T5" fmla="*/ 20 h 49"/>
                  <a:gd name="T6" fmla="*/ 47 w 49"/>
                  <a:gd name="T7" fmla="*/ 15 h 49"/>
                  <a:gd name="T8" fmla="*/ 45 w 49"/>
                  <a:gd name="T9" fmla="*/ 11 h 49"/>
                  <a:gd name="T10" fmla="*/ 41 w 49"/>
                  <a:gd name="T11" fmla="*/ 7 h 49"/>
                  <a:gd name="T12" fmla="*/ 38 w 49"/>
                  <a:gd name="T13" fmla="*/ 4 h 49"/>
                  <a:gd name="T14" fmla="*/ 34 w 49"/>
                  <a:gd name="T15" fmla="*/ 1 h 49"/>
                  <a:gd name="T16" fmla="*/ 29 w 49"/>
                  <a:gd name="T17" fmla="*/ 0 h 49"/>
                  <a:gd name="T18" fmla="*/ 25 w 49"/>
                  <a:gd name="T19" fmla="*/ 0 h 49"/>
                  <a:gd name="T20" fmla="*/ 25 w 49"/>
                  <a:gd name="T21" fmla="*/ 0 h 49"/>
                  <a:gd name="T22" fmla="*/ 20 w 49"/>
                  <a:gd name="T23" fmla="*/ 0 h 49"/>
                  <a:gd name="T24" fmla="*/ 15 w 49"/>
                  <a:gd name="T25" fmla="*/ 1 h 49"/>
                  <a:gd name="T26" fmla="*/ 11 w 49"/>
                  <a:gd name="T27" fmla="*/ 4 h 49"/>
                  <a:gd name="T28" fmla="*/ 8 w 49"/>
                  <a:gd name="T29" fmla="*/ 7 h 49"/>
                  <a:gd name="T30" fmla="*/ 4 w 49"/>
                  <a:gd name="T31" fmla="*/ 11 h 49"/>
                  <a:gd name="T32" fmla="*/ 2 w 49"/>
                  <a:gd name="T33" fmla="*/ 15 h 49"/>
                  <a:gd name="T34" fmla="*/ 0 w 49"/>
                  <a:gd name="T35" fmla="*/ 20 h 49"/>
                  <a:gd name="T36" fmla="*/ 0 w 49"/>
                  <a:gd name="T37" fmla="*/ 24 h 49"/>
                  <a:gd name="T38" fmla="*/ 0 w 49"/>
                  <a:gd name="T39" fmla="*/ 24 h 49"/>
                  <a:gd name="T40" fmla="*/ 0 w 49"/>
                  <a:gd name="T41" fmla="*/ 29 h 49"/>
                  <a:gd name="T42" fmla="*/ 2 w 49"/>
                  <a:gd name="T43" fmla="*/ 34 h 49"/>
                  <a:gd name="T44" fmla="*/ 4 w 49"/>
                  <a:gd name="T45" fmla="*/ 38 h 49"/>
                  <a:gd name="T46" fmla="*/ 8 w 49"/>
                  <a:gd name="T47" fmla="*/ 41 h 49"/>
                  <a:gd name="T48" fmla="*/ 11 w 49"/>
                  <a:gd name="T49" fmla="*/ 44 h 49"/>
                  <a:gd name="T50" fmla="*/ 15 w 49"/>
                  <a:gd name="T51" fmla="*/ 47 h 49"/>
                  <a:gd name="T52" fmla="*/ 20 w 49"/>
                  <a:gd name="T53" fmla="*/ 49 h 49"/>
                  <a:gd name="T54" fmla="*/ 25 w 49"/>
                  <a:gd name="T55" fmla="*/ 49 h 49"/>
                  <a:gd name="T56" fmla="*/ 25 w 49"/>
                  <a:gd name="T57" fmla="*/ 49 h 49"/>
                  <a:gd name="T58" fmla="*/ 29 w 49"/>
                  <a:gd name="T59" fmla="*/ 49 h 49"/>
                  <a:gd name="T60" fmla="*/ 34 w 49"/>
                  <a:gd name="T61" fmla="*/ 47 h 49"/>
                  <a:gd name="T62" fmla="*/ 38 w 49"/>
                  <a:gd name="T63" fmla="*/ 44 h 49"/>
                  <a:gd name="T64" fmla="*/ 41 w 49"/>
                  <a:gd name="T65" fmla="*/ 41 h 49"/>
                  <a:gd name="T66" fmla="*/ 45 w 49"/>
                  <a:gd name="T67" fmla="*/ 38 h 49"/>
                  <a:gd name="T68" fmla="*/ 47 w 49"/>
                  <a:gd name="T69" fmla="*/ 34 h 49"/>
                  <a:gd name="T70" fmla="*/ 49 w 49"/>
                  <a:gd name="T71" fmla="*/ 29 h 49"/>
                  <a:gd name="T72" fmla="*/ 49 w 49"/>
                  <a:gd name="T73" fmla="*/ 24 h 49"/>
                  <a:gd name="T74" fmla="*/ 49 w 49"/>
                  <a:gd name="T75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9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20"/>
                    </a:lnTo>
                    <a:lnTo>
                      <a:pt x="47" y="15"/>
                    </a:lnTo>
                    <a:lnTo>
                      <a:pt x="45" y="11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1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29" y="49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7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2" name="Freeform 12"/>
              <p:cNvSpPr>
                <a:spLocks/>
              </p:cNvSpPr>
              <p:nvPr/>
            </p:nvSpPr>
            <p:spPr bwMode="auto">
              <a:xfrm>
                <a:off x="1647" y="2260"/>
                <a:ext cx="53" cy="122"/>
              </a:xfrm>
              <a:custGeom>
                <a:avLst/>
                <a:gdLst>
                  <a:gd name="T0" fmla="*/ 46 w 53"/>
                  <a:gd name="T1" fmla="*/ 3 h 122"/>
                  <a:gd name="T2" fmla="*/ 46 w 53"/>
                  <a:gd name="T3" fmla="*/ 3 h 122"/>
                  <a:gd name="T4" fmla="*/ 46 w 53"/>
                  <a:gd name="T5" fmla="*/ 2 h 122"/>
                  <a:gd name="T6" fmla="*/ 46 w 53"/>
                  <a:gd name="T7" fmla="*/ 2 h 122"/>
                  <a:gd name="T8" fmla="*/ 39 w 53"/>
                  <a:gd name="T9" fmla="*/ 1 h 122"/>
                  <a:gd name="T10" fmla="*/ 32 w 53"/>
                  <a:gd name="T11" fmla="*/ 0 h 122"/>
                  <a:gd name="T12" fmla="*/ 32 w 53"/>
                  <a:gd name="T13" fmla="*/ 0 h 122"/>
                  <a:gd name="T14" fmla="*/ 20 w 53"/>
                  <a:gd name="T15" fmla="*/ 1 h 122"/>
                  <a:gd name="T16" fmla="*/ 10 w 53"/>
                  <a:gd name="T17" fmla="*/ 4 h 122"/>
                  <a:gd name="T18" fmla="*/ 6 w 53"/>
                  <a:gd name="T19" fmla="*/ 6 h 122"/>
                  <a:gd name="T20" fmla="*/ 3 w 53"/>
                  <a:gd name="T21" fmla="*/ 8 h 122"/>
                  <a:gd name="T22" fmla="*/ 1 w 53"/>
                  <a:gd name="T23" fmla="*/ 10 h 122"/>
                  <a:gd name="T24" fmla="*/ 0 w 53"/>
                  <a:gd name="T25" fmla="*/ 12 h 122"/>
                  <a:gd name="T26" fmla="*/ 0 w 53"/>
                  <a:gd name="T27" fmla="*/ 12 h 122"/>
                  <a:gd name="T28" fmla="*/ 0 w 53"/>
                  <a:gd name="T29" fmla="*/ 27 h 122"/>
                  <a:gd name="T30" fmla="*/ 1 w 53"/>
                  <a:gd name="T31" fmla="*/ 43 h 122"/>
                  <a:gd name="T32" fmla="*/ 3 w 53"/>
                  <a:gd name="T33" fmla="*/ 64 h 122"/>
                  <a:gd name="T34" fmla="*/ 3 w 53"/>
                  <a:gd name="T35" fmla="*/ 64 h 122"/>
                  <a:gd name="T36" fmla="*/ 4 w 53"/>
                  <a:gd name="T37" fmla="*/ 67 h 122"/>
                  <a:gd name="T38" fmla="*/ 5 w 53"/>
                  <a:gd name="T39" fmla="*/ 70 h 122"/>
                  <a:gd name="T40" fmla="*/ 7 w 53"/>
                  <a:gd name="T41" fmla="*/ 72 h 122"/>
                  <a:gd name="T42" fmla="*/ 8 w 53"/>
                  <a:gd name="T43" fmla="*/ 76 h 122"/>
                  <a:gd name="T44" fmla="*/ 8 w 53"/>
                  <a:gd name="T45" fmla="*/ 76 h 122"/>
                  <a:gd name="T46" fmla="*/ 11 w 53"/>
                  <a:gd name="T47" fmla="*/ 95 h 122"/>
                  <a:gd name="T48" fmla="*/ 13 w 53"/>
                  <a:gd name="T49" fmla="*/ 107 h 122"/>
                  <a:gd name="T50" fmla="*/ 16 w 53"/>
                  <a:gd name="T51" fmla="*/ 116 h 122"/>
                  <a:gd name="T52" fmla="*/ 16 w 53"/>
                  <a:gd name="T53" fmla="*/ 116 h 122"/>
                  <a:gd name="T54" fmla="*/ 18 w 53"/>
                  <a:gd name="T55" fmla="*/ 121 h 122"/>
                  <a:gd name="T56" fmla="*/ 19 w 53"/>
                  <a:gd name="T57" fmla="*/ 121 h 122"/>
                  <a:gd name="T58" fmla="*/ 21 w 53"/>
                  <a:gd name="T59" fmla="*/ 122 h 122"/>
                  <a:gd name="T60" fmla="*/ 42 w 53"/>
                  <a:gd name="T61" fmla="*/ 122 h 122"/>
                  <a:gd name="T62" fmla="*/ 42 w 53"/>
                  <a:gd name="T63" fmla="*/ 122 h 122"/>
                  <a:gd name="T64" fmla="*/ 44 w 53"/>
                  <a:gd name="T65" fmla="*/ 121 h 122"/>
                  <a:gd name="T66" fmla="*/ 45 w 53"/>
                  <a:gd name="T67" fmla="*/ 121 h 122"/>
                  <a:gd name="T68" fmla="*/ 47 w 53"/>
                  <a:gd name="T69" fmla="*/ 116 h 122"/>
                  <a:gd name="T70" fmla="*/ 47 w 53"/>
                  <a:gd name="T71" fmla="*/ 116 h 122"/>
                  <a:gd name="T72" fmla="*/ 51 w 53"/>
                  <a:gd name="T73" fmla="*/ 102 h 122"/>
                  <a:gd name="T74" fmla="*/ 53 w 53"/>
                  <a:gd name="T75" fmla="*/ 8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22">
                    <a:moveTo>
                      <a:pt x="46" y="3"/>
                    </a:moveTo>
                    <a:lnTo>
                      <a:pt x="46" y="3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39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3"/>
                    </a:lnTo>
                    <a:lnTo>
                      <a:pt x="3" y="64"/>
                    </a:lnTo>
                    <a:lnTo>
                      <a:pt x="3" y="64"/>
                    </a:lnTo>
                    <a:lnTo>
                      <a:pt x="4" y="67"/>
                    </a:lnTo>
                    <a:lnTo>
                      <a:pt x="5" y="70"/>
                    </a:lnTo>
                    <a:lnTo>
                      <a:pt x="7" y="72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11" y="95"/>
                    </a:lnTo>
                    <a:lnTo>
                      <a:pt x="13" y="107"/>
                    </a:lnTo>
                    <a:lnTo>
                      <a:pt x="16" y="116"/>
                    </a:lnTo>
                    <a:lnTo>
                      <a:pt x="16" y="116"/>
                    </a:lnTo>
                    <a:lnTo>
                      <a:pt x="18" y="121"/>
                    </a:lnTo>
                    <a:lnTo>
                      <a:pt x="19" y="121"/>
                    </a:lnTo>
                    <a:lnTo>
                      <a:pt x="21" y="122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4" y="121"/>
                    </a:lnTo>
                    <a:lnTo>
                      <a:pt x="45" y="121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51" y="102"/>
                    </a:lnTo>
                    <a:lnTo>
                      <a:pt x="53" y="8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3" name="Freeform 13"/>
              <p:cNvSpPr>
                <a:spLocks/>
              </p:cNvSpPr>
              <p:nvPr/>
            </p:nvSpPr>
            <p:spPr bwMode="auto">
              <a:xfrm>
                <a:off x="1713" y="2163"/>
                <a:ext cx="71" cy="72"/>
              </a:xfrm>
              <a:custGeom>
                <a:avLst/>
                <a:gdLst>
                  <a:gd name="T0" fmla="*/ 71 w 71"/>
                  <a:gd name="T1" fmla="*/ 36 h 72"/>
                  <a:gd name="T2" fmla="*/ 71 w 71"/>
                  <a:gd name="T3" fmla="*/ 36 h 72"/>
                  <a:gd name="T4" fmla="*/ 71 w 71"/>
                  <a:gd name="T5" fmla="*/ 29 h 72"/>
                  <a:gd name="T6" fmla="*/ 69 w 71"/>
                  <a:gd name="T7" fmla="*/ 22 h 72"/>
                  <a:gd name="T8" fmla="*/ 66 w 71"/>
                  <a:gd name="T9" fmla="*/ 17 h 72"/>
                  <a:gd name="T10" fmla="*/ 61 w 71"/>
                  <a:gd name="T11" fmla="*/ 10 h 72"/>
                  <a:gd name="T12" fmla="*/ 55 w 71"/>
                  <a:gd name="T13" fmla="*/ 6 h 72"/>
                  <a:gd name="T14" fmla="*/ 49 w 71"/>
                  <a:gd name="T15" fmla="*/ 3 h 72"/>
                  <a:gd name="T16" fmla="*/ 43 w 71"/>
                  <a:gd name="T17" fmla="*/ 1 h 72"/>
                  <a:gd name="T18" fmla="*/ 36 w 71"/>
                  <a:gd name="T19" fmla="*/ 0 h 72"/>
                  <a:gd name="T20" fmla="*/ 36 w 71"/>
                  <a:gd name="T21" fmla="*/ 0 h 72"/>
                  <a:gd name="T22" fmla="*/ 29 w 71"/>
                  <a:gd name="T23" fmla="*/ 1 h 72"/>
                  <a:gd name="T24" fmla="*/ 22 w 71"/>
                  <a:gd name="T25" fmla="*/ 3 h 72"/>
                  <a:gd name="T26" fmla="*/ 16 w 71"/>
                  <a:gd name="T27" fmla="*/ 6 h 72"/>
                  <a:gd name="T28" fmla="*/ 10 w 71"/>
                  <a:gd name="T29" fmla="*/ 10 h 72"/>
                  <a:gd name="T30" fmla="*/ 6 w 71"/>
                  <a:gd name="T31" fmla="*/ 17 h 72"/>
                  <a:gd name="T32" fmla="*/ 3 w 71"/>
                  <a:gd name="T33" fmla="*/ 22 h 72"/>
                  <a:gd name="T34" fmla="*/ 1 w 71"/>
                  <a:gd name="T35" fmla="*/ 29 h 72"/>
                  <a:gd name="T36" fmla="*/ 0 w 71"/>
                  <a:gd name="T37" fmla="*/ 36 h 72"/>
                  <a:gd name="T38" fmla="*/ 0 w 71"/>
                  <a:gd name="T39" fmla="*/ 36 h 72"/>
                  <a:gd name="T40" fmla="*/ 1 w 71"/>
                  <a:gd name="T41" fmla="*/ 43 h 72"/>
                  <a:gd name="T42" fmla="*/ 3 w 71"/>
                  <a:gd name="T43" fmla="*/ 49 h 72"/>
                  <a:gd name="T44" fmla="*/ 6 w 71"/>
                  <a:gd name="T45" fmla="*/ 56 h 72"/>
                  <a:gd name="T46" fmla="*/ 10 w 71"/>
                  <a:gd name="T47" fmla="*/ 61 h 72"/>
                  <a:gd name="T48" fmla="*/ 16 w 71"/>
                  <a:gd name="T49" fmla="*/ 66 h 72"/>
                  <a:gd name="T50" fmla="*/ 22 w 71"/>
                  <a:gd name="T51" fmla="*/ 69 h 72"/>
                  <a:gd name="T52" fmla="*/ 29 w 71"/>
                  <a:gd name="T53" fmla="*/ 71 h 72"/>
                  <a:gd name="T54" fmla="*/ 36 w 71"/>
                  <a:gd name="T55" fmla="*/ 72 h 72"/>
                  <a:gd name="T56" fmla="*/ 36 w 71"/>
                  <a:gd name="T57" fmla="*/ 72 h 72"/>
                  <a:gd name="T58" fmla="*/ 43 w 71"/>
                  <a:gd name="T59" fmla="*/ 71 h 72"/>
                  <a:gd name="T60" fmla="*/ 49 w 71"/>
                  <a:gd name="T61" fmla="*/ 69 h 72"/>
                  <a:gd name="T62" fmla="*/ 55 w 71"/>
                  <a:gd name="T63" fmla="*/ 66 h 72"/>
                  <a:gd name="T64" fmla="*/ 61 w 71"/>
                  <a:gd name="T65" fmla="*/ 61 h 72"/>
                  <a:gd name="T66" fmla="*/ 66 w 71"/>
                  <a:gd name="T67" fmla="*/ 56 h 72"/>
                  <a:gd name="T68" fmla="*/ 69 w 71"/>
                  <a:gd name="T69" fmla="*/ 49 h 72"/>
                  <a:gd name="T70" fmla="*/ 71 w 71"/>
                  <a:gd name="T71" fmla="*/ 43 h 72"/>
                  <a:gd name="T72" fmla="*/ 71 w 71"/>
                  <a:gd name="T73" fmla="*/ 36 h 72"/>
                  <a:gd name="T74" fmla="*/ 71 w 71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2">
                    <a:moveTo>
                      <a:pt x="71" y="36"/>
                    </a:moveTo>
                    <a:lnTo>
                      <a:pt x="71" y="36"/>
                    </a:lnTo>
                    <a:lnTo>
                      <a:pt x="71" y="29"/>
                    </a:lnTo>
                    <a:lnTo>
                      <a:pt x="69" y="22"/>
                    </a:lnTo>
                    <a:lnTo>
                      <a:pt x="66" y="17"/>
                    </a:lnTo>
                    <a:lnTo>
                      <a:pt x="61" y="10"/>
                    </a:lnTo>
                    <a:lnTo>
                      <a:pt x="55" y="6"/>
                    </a:lnTo>
                    <a:lnTo>
                      <a:pt x="49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7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1" y="43"/>
                    </a:lnTo>
                    <a:lnTo>
                      <a:pt x="3" y="49"/>
                    </a:lnTo>
                    <a:lnTo>
                      <a:pt x="6" y="56"/>
                    </a:lnTo>
                    <a:lnTo>
                      <a:pt x="10" y="61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29" y="71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43" y="71"/>
                    </a:lnTo>
                    <a:lnTo>
                      <a:pt x="49" y="69"/>
                    </a:lnTo>
                    <a:lnTo>
                      <a:pt x="55" y="66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49"/>
                    </a:lnTo>
                    <a:lnTo>
                      <a:pt x="71" y="43"/>
                    </a:lnTo>
                    <a:lnTo>
                      <a:pt x="71" y="36"/>
                    </a:lnTo>
                    <a:lnTo>
                      <a:pt x="71" y="3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4" name="Freeform 14"/>
              <p:cNvSpPr>
                <a:spLocks/>
              </p:cNvSpPr>
              <p:nvPr/>
            </p:nvSpPr>
            <p:spPr bwMode="auto">
              <a:xfrm>
                <a:off x="1703" y="2245"/>
                <a:ext cx="91" cy="177"/>
              </a:xfrm>
              <a:custGeom>
                <a:avLst/>
                <a:gdLst>
                  <a:gd name="T0" fmla="*/ 61 w 91"/>
                  <a:gd name="T1" fmla="*/ 177 h 177"/>
                  <a:gd name="T2" fmla="*/ 61 w 91"/>
                  <a:gd name="T3" fmla="*/ 177 h 177"/>
                  <a:gd name="T4" fmla="*/ 63 w 91"/>
                  <a:gd name="T5" fmla="*/ 176 h 177"/>
                  <a:gd name="T6" fmla="*/ 65 w 91"/>
                  <a:gd name="T7" fmla="*/ 175 h 177"/>
                  <a:gd name="T8" fmla="*/ 66 w 91"/>
                  <a:gd name="T9" fmla="*/ 173 h 177"/>
                  <a:gd name="T10" fmla="*/ 69 w 91"/>
                  <a:gd name="T11" fmla="*/ 168 h 177"/>
                  <a:gd name="T12" fmla="*/ 69 w 91"/>
                  <a:gd name="T13" fmla="*/ 168 h 177"/>
                  <a:gd name="T14" fmla="*/ 72 w 91"/>
                  <a:gd name="T15" fmla="*/ 156 h 177"/>
                  <a:gd name="T16" fmla="*/ 75 w 91"/>
                  <a:gd name="T17" fmla="*/ 139 h 177"/>
                  <a:gd name="T18" fmla="*/ 79 w 91"/>
                  <a:gd name="T19" fmla="*/ 109 h 177"/>
                  <a:gd name="T20" fmla="*/ 79 w 91"/>
                  <a:gd name="T21" fmla="*/ 109 h 177"/>
                  <a:gd name="T22" fmla="*/ 81 w 91"/>
                  <a:gd name="T23" fmla="*/ 104 h 177"/>
                  <a:gd name="T24" fmla="*/ 83 w 91"/>
                  <a:gd name="T25" fmla="*/ 101 h 177"/>
                  <a:gd name="T26" fmla="*/ 86 w 91"/>
                  <a:gd name="T27" fmla="*/ 98 h 177"/>
                  <a:gd name="T28" fmla="*/ 87 w 91"/>
                  <a:gd name="T29" fmla="*/ 92 h 177"/>
                  <a:gd name="T30" fmla="*/ 87 w 91"/>
                  <a:gd name="T31" fmla="*/ 92 h 177"/>
                  <a:gd name="T32" fmla="*/ 89 w 91"/>
                  <a:gd name="T33" fmla="*/ 76 h 177"/>
                  <a:gd name="T34" fmla="*/ 90 w 91"/>
                  <a:gd name="T35" fmla="*/ 63 h 177"/>
                  <a:gd name="T36" fmla="*/ 91 w 91"/>
                  <a:gd name="T37" fmla="*/ 39 h 177"/>
                  <a:gd name="T38" fmla="*/ 91 w 91"/>
                  <a:gd name="T39" fmla="*/ 24 h 177"/>
                  <a:gd name="T40" fmla="*/ 91 w 91"/>
                  <a:gd name="T41" fmla="*/ 18 h 177"/>
                  <a:gd name="T42" fmla="*/ 91 w 91"/>
                  <a:gd name="T43" fmla="*/ 18 h 177"/>
                  <a:gd name="T44" fmla="*/ 90 w 91"/>
                  <a:gd name="T45" fmla="*/ 15 h 177"/>
                  <a:gd name="T46" fmla="*/ 87 w 91"/>
                  <a:gd name="T47" fmla="*/ 11 h 177"/>
                  <a:gd name="T48" fmla="*/ 83 w 91"/>
                  <a:gd name="T49" fmla="*/ 9 h 177"/>
                  <a:gd name="T50" fmla="*/ 77 w 91"/>
                  <a:gd name="T51" fmla="*/ 6 h 177"/>
                  <a:gd name="T52" fmla="*/ 71 w 91"/>
                  <a:gd name="T53" fmla="*/ 3 h 177"/>
                  <a:gd name="T54" fmla="*/ 62 w 91"/>
                  <a:gd name="T55" fmla="*/ 1 h 177"/>
                  <a:gd name="T56" fmla="*/ 54 w 91"/>
                  <a:gd name="T57" fmla="*/ 0 h 177"/>
                  <a:gd name="T58" fmla="*/ 46 w 91"/>
                  <a:gd name="T59" fmla="*/ 0 h 177"/>
                  <a:gd name="T60" fmla="*/ 46 w 91"/>
                  <a:gd name="T61" fmla="*/ 0 h 177"/>
                  <a:gd name="T62" fmla="*/ 38 w 91"/>
                  <a:gd name="T63" fmla="*/ 0 h 177"/>
                  <a:gd name="T64" fmla="*/ 29 w 91"/>
                  <a:gd name="T65" fmla="*/ 1 h 177"/>
                  <a:gd name="T66" fmla="*/ 21 w 91"/>
                  <a:gd name="T67" fmla="*/ 3 h 177"/>
                  <a:gd name="T68" fmla="*/ 15 w 91"/>
                  <a:gd name="T69" fmla="*/ 6 h 177"/>
                  <a:gd name="T70" fmla="*/ 9 w 91"/>
                  <a:gd name="T71" fmla="*/ 9 h 177"/>
                  <a:gd name="T72" fmla="*/ 5 w 91"/>
                  <a:gd name="T73" fmla="*/ 11 h 177"/>
                  <a:gd name="T74" fmla="*/ 2 w 91"/>
                  <a:gd name="T75" fmla="*/ 15 h 177"/>
                  <a:gd name="T76" fmla="*/ 1 w 91"/>
                  <a:gd name="T77" fmla="*/ 18 h 177"/>
                  <a:gd name="T78" fmla="*/ 1 w 91"/>
                  <a:gd name="T79" fmla="*/ 18 h 177"/>
                  <a:gd name="T80" fmla="*/ 1 w 91"/>
                  <a:gd name="T81" fmla="*/ 24 h 177"/>
                  <a:gd name="T82" fmla="*/ 0 w 91"/>
                  <a:gd name="T83" fmla="*/ 39 h 177"/>
                  <a:gd name="T84" fmla="*/ 1 w 91"/>
                  <a:gd name="T85" fmla="*/ 63 h 177"/>
                  <a:gd name="T86" fmla="*/ 3 w 91"/>
                  <a:gd name="T87" fmla="*/ 76 h 177"/>
                  <a:gd name="T88" fmla="*/ 5 w 91"/>
                  <a:gd name="T89" fmla="*/ 92 h 177"/>
                  <a:gd name="T90" fmla="*/ 5 w 91"/>
                  <a:gd name="T91" fmla="*/ 92 h 177"/>
                  <a:gd name="T92" fmla="*/ 6 w 91"/>
                  <a:gd name="T93" fmla="*/ 98 h 177"/>
                  <a:gd name="T94" fmla="*/ 8 w 91"/>
                  <a:gd name="T95" fmla="*/ 101 h 177"/>
                  <a:gd name="T96" fmla="*/ 11 w 91"/>
                  <a:gd name="T97" fmla="*/ 104 h 177"/>
                  <a:gd name="T98" fmla="*/ 12 w 91"/>
                  <a:gd name="T99" fmla="*/ 109 h 177"/>
                  <a:gd name="T100" fmla="*/ 12 w 91"/>
                  <a:gd name="T101" fmla="*/ 109 h 177"/>
                  <a:gd name="T102" fmla="*/ 17 w 91"/>
                  <a:gd name="T103" fmla="*/ 139 h 177"/>
                  <a:gd name="T104" fmla="*/ 20 w 91"/>
                  <a:gd name="T105" fmla="*/ 156 h 177"/>
                  <a:gd name="T106" fmla="*/ 23 w 91"/>
                  <a:gd name="T107" fmla="*/ 168 h 177"/>
                  <a:gd name="T108" fmla="*/ 23 w 91"/>
                  <a:gd name="T109" fmla="*/ 168 h 177"/>
                  <a:gd name="T110" fmla="*/ 24 w 91"/>
                  <a:gd name="T111" fmla="*/ 173 h 177"/>
                  <a:gd name="T112" fmla="*/ 26 w 91"/>
                  <a:gd name="T113" fmla="*/ 175 h 177"/>
                  <a:gd name="T114" fmla="*/ 27 w 91"/>
                  <a:gd name="T115" fmla="*/ 176 h 177"/>
                  <a:gd name="T116" fmla="*/ 31 w 91"/>
                  <a:gd name="T117" fmla="*/ 177 h 177"/>
                  <a:gd name="T118" fmla="*/ 61 w 91"/>
                  <a:gd name="T11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1" h="177">
                    <a:moveTo>
                      <a:pt x="61" y="177"/>
                    </a:moveTo>
                    <a:lnTo>
                      <a:pt x="61" y="177"/>
                    </a:lnTo>
                    <a:lnTo>
                      <a:pt x="63" y="176"/>
                    </a:lnTo>
                    <a:lnTo>
                      <a:pt x="65" y="175"/>
                    </a:lnTo>
                    <a:lnTo>
                      <a:pt x="66" y="173"/>
                    </a:lnTo>
                    <a:lnTo>
                      <a:pt x="69" y="168"/>
                    </a:lnTo>
                    <a:lnTo>
                      <a:pt x="69" y="168"/>
                    </a:lnTo>
                    <a:lnTo>
                      <a:pt x="72" y="156"/>
                    </a:lnTo>
                    <a:lnTo>
                      <a:pt x="75" y="139"/>
                    </a:lnTo>
                    <a:lnTo>
                      <a:pt x="79" y="109"/>
                    </a:lnTo>
                    <a:lnTo>
                      <a:pt x="79" y="109"/>
                    </a:lnTo>
                    <a:lnTo>
                      <a:pt x="81" y="104"/>
                    </a:lnTo>
                    <a:lnTo>
                      <a:pt x="83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6"/>
                    </a:lnTo>
                    <a:lnTo>
                      <a:pt x="90" y="63"/>
                    </a:lnTo>
                    <a:lnTo>
                      <a:pt x="91" y="39"/>
                    </a:lnTo>
                    <a:lnTo>
                      <a:pt x="91" y="24"/>
                    </a:lnTo>
                    <a:lnTo>
                      <a:pt x="91" y="18"/>
                    </a:lnTo>
                    <a:lnTo>
                      <a:pt x="91" y="18"/>
                    </a:lnTo>
                    <a:lnTo>
                      <a:pt x="90" y="15"/>
                    </a:lnTo>
                    <a:lnTo>
                      <a:pt x="87" y="11"/>
                    </a:lnTo>
                    <a:lnTo>
                      <a:pt x="83" y="9"/>
                    </a:lnTo>
                    <a:lnTo>
                      <a:pt x="77" y="6"/>
                    </a:lnTo>
                    <a:lnTo>
                      <a:pt x="71" y="3"/>
                    </a:lnTo>
                    <a:lnTo>
                      <a:pt x="62" y="1"/>
                    </a:lnTo>
                    <a:lnTo>
                      <a:pt x="5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1"/>
                    </a:lnTo>
                    <a:lnTo>
                      <a:pt x="2" y="15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3" y="76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8"/>
                    </a:lnTo>
                    <a:lnTo>
                      <a:pt x="8" y="101"/>
                    </a:lnTo>
                    <a:lnTo>
                      <a:pt x="11" y="104"/>
                    </a:lnTo>
                    <a:lnTo>
                      <a:pt x="12" y="109"/>
                    </a:lnTo>
                    <a:lnTo>
                      <a:pt x="12" y="109"/>
                    </a:lnTo>
                    <a:lnTo>
                      <a:pt x="17" y="139"/>
                    </a:lnTo>
                    <a:lnTo>
                      <a:pt x="20" y="156"/>
                    </a:lnTo>
                    <a:lnTo>
                      <a:pt x="23" y="168"/>
                    </a:lnTo>
                    <a:lnTo>
                      <a:pt x="23" y="168"/>
                    </a:lnTo>
                    <a:lnTo>
                      <a:pt x="24" y="173"/>
                    </a:lnTo>
                    <a:lnTo>
                      <a:pt x="26" y="175"/>
                    </a:lnTo>
                    <a:lnTo>
                      <a:pt x="27" y="176"/>
                    </a:lnTo>
                    <a:lnTo>
                      <a:pt x="31" y="177"/>
                    </a:lnTo>
                    <a:lnTo>
                      <a:pt x="61" y="177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5" name="Freeform 15"/>
              <p:cNvSpPr>
                <a:spLocks/>
              </p:cNvSpPr>
              <p:nvPr/>
            </p:nvSpPr>
            <p:spPr bwMode="auto">
              <a:xfrm>
                <a:off x="999" y="1082"/>
                <a:ext cx="143" cy="143"/>
              </a:xfrm>
              <a:custGeom>
                <a:avLst/>
                <a:gdLst>
                  <a:gd name="T0" fmla="*/ 143 w 143"/>
                  <a:gd name="T1" fmla="*/ 72 h 143"/>
                  <a:gd name="T2" fmla="*/ 141 w 143"/>
                  <a:gd name="T3" fmla="*/ 87 h 143"/>
                  <a:gd name="T4" fmla="*/ 137 w 143"/>
                  <a:gd name="T5" fmla="*/ 100 h 143"/>
                  <a:gd name="T6" fmla="*/ 131 w 143"/>
                  <a:gd name="T7" fmla="*/ 111 h 143"/>
                  <a:gd name="T8" fmla="*/ 122 w 143"/>
                  <a:gd name="T9" fmla="*/ 123 h 143"/>
                  <a:gd name="T10" fmla="*/ 111 w 143"/>
                  <a:gd name="T11" fmla="*/ 131 h 143"/>
                  <a:gd name="T12" fmla="*/ 99 w 143"/>
                  <a:gd name="T13" fmla="*/ 138 h 143"/>
                  <a:gd name="T14" fmla="*/ 86 w 143"/>
                  <a:gd name="T15" fmla="*/ 142 h 143"/>
                  <a:gd name="T16" fmla="*/ 71 w 143"/>
                  <a:gd name="T17" fmla="*/ 143 h 143"/>
                  <a:gd name="T18" fmla="*/ 64 w 143"/>
                  <a:gd name="T19" fmla="*/ 143 h 143"/>
                  <a:gd name="T20" fmla="*/ 50 w 143"/>
                  <a:gd name="T21" fmla="*/ 140 h 143"/>
                  <a:gd name="T22" fmla="*/ 37 w 143"/>
                  <a:gd name="T23" fmla="*/ 135 h 143"/>
                  <a:gd name="T24" fmla="*/ 26 w 143"/>
                  <a:gd name="T25" fmla="*/ 127 h 143"/>
                  <a:gd name="T26" fmla="*/ 17 w 143"/>
                  <a:gd name="T27" fmla="*/ 117 h 143"/>
                  <a:gd name="T28" fmla="*/ 8 w 143"/>
                  <a:gd name="T29" fmla="*/ 106 h 143"/>
                  <a:gd name="T30" fmla="*/ 3 w 143"/>
                  <a:gd name="T31" fmla="*/ 93 h 143"/>
                  <a:gd name="T32" fmla="*/ 0 w 143"/>
                  <a:gd name="T33" fmla="*/ 79 h 143"/>
                  <a:gd name="T34" fmla="*/ 0 w 143"/>
                  <a:gd name="T35" fmla="*/ 72 h 143"/>
                  <a:gd name="T36" fmla="*/ 1 w 143"/>
                  <a:gd name="T37" fmla="*/ 58 h 143"/>
                  <a:gd name="T38" fmla="*/ 5 w 143"/>
                  <a:gd name="T39" fmla="*/ 44 h 143"/>
                  <a:gd name="T40" fmla="*/ 13 w 143"/>
                  <a:gd name="T41" fmla="*/ 32 h 143"/>
                  <a:gd name="T42" fmla="*/ 21 w 143"/>
                  <a:gd name="T43" fmla="*/ 22 h 143"/>
                  <a:gd name="T44" fmla="*/ 31 w 143"/>
                  <a:gd name="T45" fmla="*/ 13 h 143"/>
                  <a:gd name="T46" fmla="*/ 43 w 143"/>
                  <a:gd name="T47" fmla="*/ 6 h 143"/>
                  <a:gd name="T48" fmla="*/ 57 w 143"/>
                  <a:gd name="T49" fmla="*/ 2 h 143"/>
                  <a:gd name="T50" fmla="*/ 71 w 143"/>
                  <a:gd name="T51" fmla="*/ 0 h 143"/>
                  <a:gd name="T52" fmla="*/ 78 w 143"/>
                  <a:gd name="T53" fmla="*/ 1 h 143"/>
                  <a:gd name="T54" fmla="*/ 93 w 143"/>
                  <a:gd name="T55" fmla="*/ 3 h 143"/>
                  <a:gd name="T56" fmla="*/ 105 w 143"/>
                  <a:gd name="T57" fmla="*/ 9 h 143"/>
                  <a:gd name="T58" fmla="*/ 116 w 143"/>
                  <a:gd name="T59" fmla="*/ 17 h 143"/>
                  <a:gd name="T60" fmla="*/ 127 w 143"/>
                  <a:gd name="T61" fmla="*/ 26 h 143"/>
                  <a:gd name="T62" fmla="*/ 134 w 143"/>
                  <a:gd name="T63" fmla="*/ 38 h 143"/>
                  <a:gd name="T64" fmla="*/ 139 w 143"/>
                  <a:gd name="T65" fmla="*/ 51 h 143"/>
                  <a:gd name="T66" fmla="*/ 142 w 143"/>
                  <a:gd name="T67" fmla="*/ 65 h 143"/>
                  <a:gd name="T68" fmla="*/ 143 w 143"/>
                  <a:gd name="T69" fmla="*/ 7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" h="143">
                    <a:moveTo>
                      <a:pt x="143" y="72"/>
                    </a:moveTo>
                    <a:lnTo>
                      <a:pt x="143" y="72"/>
                    </a:lnTo>
                    <a:lnTo>
                      <a:pt x="142" y="79"/>
                    </a:lnTo>
                    <a:lnTo>
                      <a:pt x="141" y="87"/>
                    </a:lnTo>
                    <a:lnTo>
                      <a:pt x="139" y="93"/>
                    </a:lnTo>
                    <a:lnTo>
                      <a:pt x="137" y="100"/>
                    </a:lnTo>
                    <a:lnTo>
                      <a:pt x="134" y="106"/>
                    </a:lnTo>
                    <a:lnTo>
                      <a:pt x="131" y="111"/>
                    </a:lnTo>
                    <a:lnTo>
                      <a:pt x="127" y="117"/>
                    </a:lnTo>
                    <a:lnTo>
                      <a:pt x="122" y="123"/>
                    </a:lnTo>
                    <a:lnTo>
                      <a:pt x="116" y="127"/>
                    </a:lnTo>
                    <a:lnTo>
                      <a:pt x="111" y="131"/>
                    </a:lnTo>
                    <a:lnTo>
                      <a:pt x="105" y="135"/>
                    </a:lnTo>
                    <a:lnTo>
                      <a:pt x="99" y="138"/>
                    </a:lnTo>
                    <a:lnTo>
                      <a:pt x="93" y="140"/>
                    </a:lnTo>
                    <a:lnTo>
                      <a:pt x="86" y="142"/>
                    </a:lnTo>
                    <a:lnTo>
                      <a:pt x="78" y="143"/>
                    </a:lnTo>
                    <a:lnTo>
                      <a:pt x="71" y="143"/>
                    </a:lnTo>
                    <a:lnTo>
                      <a:pt x="71" y="143"/>
                    </a:lnTo>
                    <a:lnTo>
                      <a:pt x="64" y="143"/>
                    </a:lnTo>
                    <a:lnTo>
                      <a:pt x="57" y="142"/>
                    </a:lnTo>
                    <a:lnTo>
                      <a:pt x="50" y="140"/>
                    </a:lnTo>
                    <a:lnTo>
                      <a:pt x="43" y="138"/>
                    </a:lnTo>
                    <a:lnTo>
                      <a:pt x="37" y="135"/>
                    </a:lnTo>
                    <a:lnTo>
                      <a:pt x="31" y="131"/>
                    </a:lnTo>
                    <a:lnTo>
                      <a:pt x="26" y="127"/>
                    </a:lnTo>
                    <a:lnTo>
                      <a:pt x="21" y="123"/>
                    </a:lnTo>
                    <a:lnTo>
                      <a:pt x="17" y="117"/>
                    </a:lnTo>
                    <a:lnTo>
                      <a:pt x="13" y="111"/>
                    </a:lnTo>
                    <a:lnTo>
                      <a:pt x="8" y="106"/>
                    </a:lnTo>
                    <a:lnTo>
                      <a:pt x="5" y="100"/>
                    </a:lnTo>
                    <a:lnTo>
                      <a:pt x="3" y="93"/>
                    </a:lnTo>
                    <a:lnTo>
                      <a:pt x="1" y="87"/>
                    </a:lnTo>
                    <a:lnTo>
                      <a:pt x="0" y="79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65"/>
                    </a:lnTo>
                    <a:lnTo>
                      <a:pt x="1" y="58"/>
                    </a:lnTo>
                    <a:lnTo>
                      <a:pt x="3" y="51"/>
                    </a:lnTo>
                    <a:lnTo>
                      <a:pt x="5" y="44"/>
                    </a:lnTo>
                    <a:lnTo>
                      <a:pt x="8" y="38"/>
                    </a:lnTo>
                    <a:lnTo>
                      <a:pt x="13" y="32"/>
                    </a:lnTo>
                    <a:lnTo>
                      <a:pt x="17" y="26"/>
                    </a:lnTo>
                    <a:lnTo>
                      <a:pt x="21" y="22"/>
                    </a:lnTo>
                    <a:lnTo>
                      <a:pt x="26" y="17"/>
                    </a:lnTo>
                    <a:lnTo>
                      <a:pt x="31" y="13"/>
                    </a:lnTo>
                    <a:lnTo>
                      <a:pt x="37" y="9"/>
                    </a:lnTo>
                    <a:lnTo>
                      <a:pt x="43" y="6"/>
                    </a:lnTo>
                    <a:lnTo>
                      <a:pt x="50" y="3"/>
                    </a:lnTo>
                    <a:lnTo>
                      <a:pt x="57" y="2"/>
                    </a:lnTo>
                    <a:lnTo>
                      <a:pt x="64" y="1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8" y="1"/>
                    </a:lnTo>
                    <a:lnTo>
                      <a:pt x="86" y="2"/>
                    </a:lnTo>
                    <a:lnTo>
                      <a:pt x="93" y="3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11" y="13"/>
                    </a:lnTo>
                    <a:lnTo>
                      <a:pt x="116" y="17"/>
                    </a:lnTo>
                    <a:lnTo>
                      <a:pt x="122" y="22"/>
                    </a:lnTo>
                    <a:lnTo>
                      <a:pt x="127" y="26"/>
                    </a:lnTo>
                    <a:lnTo>
                      <a:pt x="131" y="32"/>
                    </a:lnTo>
                    <a:lnTo>
                      <a:pt x="134" y="38"/>
                    </a:lnTo>
                    <a:lnTo>
                      <a:pt x="137" y="44"/>
                    </a:lnTo>
                    <a:lnTo>
                      <a:pt x="139" y="51"/>
                    </a:lnTo>
                    <a:lnTo>
                      <a:pt x="141" y="58"/>
                    </a:lnTo>
                    <a:lnTo>
                      <a:pt x="142" y="65"/>
                    </a:lnTo>
                    <a:lnTo>
                      <a:pt x="143" y="72"/>
                    </a:lnTo>
                    <a:lnTo>
                      <a:pt x="143" y="7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6" name="Freeform 16"/>
              <p:cNvSpPr>
                <a:spLocks/>
              </p:cNvSpPr>
              <p:nvPr/>
            </p:nvSpPr>
            <p:spPr bwMode="auto">
              <a:xfrm>
                <a:off x="1016" y="1165"/>
                <a:ext cx="109" cy="47"/>
              </a:xfrm>
              <a:custGeom>
                <a:avLst/>
                <a:gdLst>
                  <a:gd name="T0" fmla="*/ 0 w 109"/>
                  <a:gd name="T1" fmla="*/ 0 h 47"/>
                  <a:gd name="T2" fmla="*/ 0 w 109"/>
                  <a:gd name="T3" fmla="*/ 0 h 47"/>
                  <a:gd name="T4" fmla="*/ 3 w 109"/>
                  <a:gd name="T5" fmla="*/ 10 h 47"/>
                  <a:gd name="T6" fmla="*/ 6 w 109"/>
                  <a:gd name="T7" fmla="*/ 19 h 47"/>
                  <a:gd name="T8" fmla="*/ 12 w 109"/>
                  <a:gd name="T9" fmla="*/ 26 h 47"/>
                  <a:gd name="T10" fmla="*/ 18 w 109"/>
                  <a:gd name="T11" fmla="*/ 33 h 47"/>
                  <a:gd name="T12" fmla="*/ 26 w 109"/>
                  <a:gd name="T13" fmla="*/ 39 h 47"/>
                  <a:gd name="T14" fmla="*/ 35 w 109"/>
                  <a:gd name="T15" fmla="*/ 43 h 47"/>
                  <a:gd name="T16" fmla="*/ 44 w 109"/>
                  <a:gd name="T17" fmla="*/ 46 h 47"/>
                  <a:gd name="T18" fmla="*/ 54 w 109"/>
                  <a:gd name="T19" fmla="*/ 47 h 47"/>
                  <a:gd name="T20" fmla="*/ 54 w 109"/>
                  <a:gd name="T21" fmla="*/ 47 h 47"/>
                  <a:gd name="T22" fmla="*/ 64 w 109"/>
                  <a:gd name="T23" fmla="*/ 46 h 47"/>
                  <a:gd name="T24" fmla="*/ 74 w 109"/>
                  <a:gd name="T25" fmla="*/ 43 h 47"/>
                  <a:gd name="T26" fmla="*/ 83 w 109"/>
                  <a:gd name="T27" fmla="*/ 39 h 47"/>
                  <a:gd name="T28" fmla="*/ 90 w 109"/>
                  <a:gd name="T29" fmla="*/ 33 h 47"/>
                  <a:gd name="T30" fmla="*/ 97 w 109"/>
                  <a:gd name="T31" fmla="*/ 26 h 47"/>
                  <a:gd name="T32" fmla="*/ 102 w 109"/>
                  <a:gd name="T33" fmla="*/ 19 h 47"/>
                  <a:gd name="T34" fmla="*/ 107 w 109"/>
                  <a:gd name="T35" fmla="*/ 10 h 47"/>
                  <a:gd name="T36" fmla="*/ 109 w 109"/>
                  <a:gd name="T3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7">
                    <a:moveTo>
                      <a:pt x="0" y="0"/>
                    </a:moveTo>
                    <a:lnTo>
                      <a:pt x="0" y="0"/>
                    </a:lnTo>
                    <a:lnTo>
                      <a:pt x="3" y="10"/>
                    </a:lnTo>
                    <a:lnTo>
                      <a:pt x="6" y="19"/>
                    </a:lnTo>
                    <a:lnTo>
                      <a:pt x="12" y="26"/>
                    </a:lnTo>
                    <a:lnTo>
                      <a:pt x="18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6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64" y="46"/>
                    </a:lnTo>
                    <a:lnTo>
                      <a:pt x="74" y="43"/>
                    </a:lnTo>
                    <a:lnTo>
                      <a:pt x="83" y="39"/>
                    </a:lnTo>
                    <a:lnTo>
                      <a:pt x="90" y="33"/>
                    </a:lnTo>
                    <a:lnTo>
                      <a:pt x="97" y="26"/>
                    </a:lnTo>
                    <a:lnTo>
                      <a:pt x="102" y="19"/>
                    </a:lnTo>
                    <a:lnTo>
                      <a:pt x="107" y="10"/>
                    </a:lnTo>
                    <a:lnTo>
                      <a:pt x="10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7" name="Freeform 17"/>
              <p:cNvSpPr>
                <a:spLocks/>
              </p:cNvSpPr>
              <p:nvPr/>
            </p:nvSpPr>
            <p:spPr bwMode="auto">
              <a:xfrm>
                <a:off x="1040" y="1112"/>
                <a:ext cx="14" cy="36"/>
              </a:xfrm>
              <a:custGeom>
                <a:avLst/>
                <a:gdLst>
                  <a:gd name="T0" fmla="*/ 8 w 14"/>
                  <a:gd name="T1" fmla="*/ 0 h 36"/>
                  <a:gd name="T2" fmla="*/ 8 w 14"/>
                  <a:gd name="T3" fmla="*/ 0 h 36"/>
                  <a:gd name="T4" fmla="*/ 5 w 14"/>
                  <a:gd name="T5" fmla="*/ 0 h 36"/>
                  <a:gd name="T6" fmla="*/ 4 w 14"/>
                  <a:gd name="T7" fmla="*/ 1 h 36"/>
                  <a:gd name="T8" fmla="*/ 2 w 14"/>
                  <a:gd name="T9" fmla="*/ 5 h 36"/>
                  <a:gd name="T10" fmla="*/ 1 w 14"/>
                  <a:gd name="T11" fmla="*/ 11 h 36"/>
                  <a:gd name="T12" fmla="*/ 0 w 14"/>
                  <a:gd name="T13" fmla="*/ 19 h 36"/>
                  <a:gd name="T14" fmla="*/ 0 w 14"/>
                  <a:gd name="T15" fmla="*/ 19 h 36"/>
                  <a:gd name="T16" fmla="*/ 1 w 14"/>
                  <a:gd name="T17" fmla="*/ 26 h 36"/>
                  <a:gd name="T18" fmla="*/ 2 w 14"/>
                  <a:gd name="T19" fmla="*/ 31 h 36"/>
                  <a:gd name="T20" fmla="*/ 4 w 14"/>
                  <a:gd name="T21" fmla="*/ 35 h 36"/>
                  <a:gd name="T22" fmla="*/ 5 w 14"/>
                  <a:gd name="T23" fmla="*/ 36 h 36"/>
                  <a:gd name="T24" fmla="*/ 8 w 14"/>
                  <a:gd name="T25" fmla="*/ 36 h 36"/>
                  <a:gd name="T26" fmla="*/ 8 w 14"/>
                  <a:gd name="T27" fmla="*/ 36 h 36"/>
                  <a:gd name="T28" fmla="*/ 9 w 14"/>
                  <a:gd name="T29" fmla="*/ 36 h 36"/>
                  <a:gd name="T30" fmla="*/ 10 w 14"/>
                  <a:gd name="T31" fmla="*/ 35 h 36"/>
                  <a:gd name="T32" fmla="*/ 13 w 14"/>
                  <a:gd name="T33" fmla="*/ 31 h 36"/>
                  <a:gd name="T34" fmla="*/ 14 w 14"/>
                  <a:gd name="T35" fmla="*/ 26 h 36"/>
                  <a:gd name="T36" fmla="*/ 14 w 14"/>
                  <a:gd name="T37" fmla="*/ 19 h 36"/>
                  <a:gd name="T38" fmla="*/ 14 w 14"/>
                  <a:gd name="T39" fmla="*/ 19 h 36"/>
                  <a:gd name="T40" fmla="*/ 14 w 14"/>
                  <a:gd name="T41" fmla="*/ 11 h 36"/>
                  <a:gd name="T42" fmla="*/ 13 w 14"/>
                  <a:gd name="T43" fmla="*/ 5 h 36"/>
                  <a:gd name="T44" fmla="*/ 10 w 14"/>
                  <a:gd name="T45" fmla="*/ 1 h 36"/>
                  <a:gd name="T46" fmla="*/ 9 w 14"/>
                  <a:gd name="T47" fmla="*/ 0 h 36"/>
                  <a:gd name="T48" fmla="*/ 8 w 14"/>
                  <a:gd name="T49" fmla="*/ 0 h 36"/>
                  <a:gd name="T50" fmla="*/ 8 w 14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6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1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9" y="36"/>
                    </a:lnTo>
                    <a:lnTo>
                      <a:pt x="10" y="35"/>
                    </a:lnTo>
                    <a:lnTo>
                      <a:pt x="13" y="31"/>
                    </a:lnTo>
                    <a:lnTo>
                      <a:pt x="14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1"/>
                    </a:lnTo>
                    <a:lnTo>
                      <a:pt x="13" y="5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8" name="Freeform 18"/>
              <p:cNvSpPr>
                <a:spLocks/>
              </p:cNvSpPr>
              <p:nvPr/>
            </p:nvSpPr>
            <p:spPr bwMode="auto">
              <a:xfrm>
                <a:off x="1087" y="1112"/>
                <a:ext cx="13" cy="36"/>
              </a:xfrm>
              <a:custGeom>
                <a:avLst/>
                <a:gdLst>
                  <a:gd name="T0" fmla="*/ 7 w 13"/>
                  <a:gd name="T1" fmla="*/ 0 h 36"/>
                  <a:gd name="T2" fmla="*/ 7 w 13"/>
                  <a:gd name="T3" fmla="*/ 0 h 36"/>
                  <a:gd name="T4" fmla="*/ 5 w 13"/>
                  <a:gd name="T5" fmla="*/ 0 h 36"/>
                  <a:gd name="T6" fmla="*/ 4 w 13"/>
                  <a:gd name="T7" fmla="*/ 1 h 36"/>
                  <a:gd name="T8" fmla="*/ 2 w 13"/>
                  <a:gd name="T9" fmla="*/ 5 h 36"/>
                  <a:gd name="T10" fmla="*/ 0 w 13"/>
                  <a:gd name="T11" fmla="*/ 11 h 36"/>
                  <a:gd name="T12" fmla="*/ 0 w 13"/>
                  <a:gd name="T13" fmla="*/ 19 h 36"/>
                  <a:gd name="T14" fmla="*/ 0 w 13"/>
                  <a:gd name="T15" fmla="*/ 19 h 36"/>
                  <a:gd name="T16" fmla="*/ 0 w 13"/>
                  <a:gd name="T17" fmla="*/ 26 h 36"/>
                  <a:gd name="T18" fmla="*/ 2 w 13"/>
                  <a:gd name="T19" fmla="*/ 31 h 36"/>
                  <a:gd name="T20" fmla="*/ 4 w 13"/>
                  <a:gd name="T21" fmla="*/ 35 h 36"/>
                  <a:gd name="T22" fmla="*/ 5 w 13"/>
                  <a:gd name="T23" fmla="*/ 36 h 36"/>
                  <a:gd name="T24" fmla="*/ 7 w 13"/>
                  <a:gd name="T25" fmla="*/ 36 h 36"/>
                  <a:gd name="T26" fmla="*/ 7 w 13"/>
                  <a:gd name="T27" fmla="*/ 36 h 36"/>
                  <a:gd name="T28" fmla="*/ 8 w 13"/>
                  <a:gd name="T29" fmla="*/ 36 h 36"/>
                  <a:gd name="T30" fmla="*/ 9 w 13"/>
                  <a:gd name="T31" fmla="*/ 35 h 36"/>
                  <a:gd name="T32" fmla="*/ 11 w 13"/>
                  <a:gd name="T33" fmla="*/ 31 h 36"/>
                  <a:gd name="T34" fmla="*/ 13 w 13"/>
                  <a:gd name="T35" fmla="*/ 26 h 36"/>
                  <a:gd name="T36" fmla="*/ 13 w 13"/>
                  <a:gd name="T37" fmla="*/ 19 h 36"/>
                  <a:gd name="T38" fmla="*/ 13 w 13"/>
                  <a:gd name="T39" fmla="*/ 19 h 36"/>
                  <a:gd name="T40" fmla="*/ 13 w 13"/>
                  <a:gd name="T41" fmla="*/ 11 h 36"/>
                  <a:gd name="T42" fmla="*/ 11 w 13"/>
                  <a:gd name="T43" fmla="*/ 5 h 36"/>
                  <a:gd name="T44" fmla="*/ 9 w 13"/>
                  <a:gd name="T45" fmla="*/ 1 h 36"/>
                  <a:gd name="T46" fmla="*/ 8 w 13"/>
                  <a:gd name="T47" fmla="*/ 0 h 36"/>
                  <a:gd name="T48" fmla="*/ 7 w 13"/>
                  <a:gd name="T49" fmla="*/ 0 h 36"/>
                  <a:gd name="T50" fmla="*/ 7 w 13"/>
                  <a:gd name="T5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6">
                    <a:moveTo>
                      <a:pt x="7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3" y="11"/>
                    </a:lnTo>
                    <a:lnTo>
                      <a:pt x="11" y="5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99" name="Freeform 19"/>
              <p:cNvSpPr>
                <a:spLocks/>
              </p:cNvSpPr>
              <p:nvPr/>
            </p:nvSpPr>
            <p:spPr bwMode="auto">
              <a:xfrm>
                <a:off x="4336" y="2612"/>
                <a:ext cx="142" cy="142"/>
              </a:xfrm>
              <a:custGeom>
                <a:avLst/>
                <a:gdLst>
                  <a:gd name="T0" fmla="*/ 142 w 142"/>
                  <a:gd name="T1" fmla="*/ 70 h 142"/>
                  <a:gd name="T2" fmla="*/ 141 w 142"/>
                  <a:gd name="T3" fmla="*/ 85 h 142"/>
                  <a:gd name="T4" fmla="*/ 137 w 142"/>
                  <a:gd name="T5" fmla="*/ 98 h 142"/>
                  <a:gd name="T6" fmla="*/ 130 w 142"/>
                  <a:gd name="T7" fmla="*/ 111 h 142"/>
                  <a:gd name="T8" fmla="*/ 122 w 142"/>
                  <a:gd name="T9" fmla="*/ 121 h 142"/>
                  <a:gd name="T10" fmla="*/ 111 w 142"/>
                  <a:gd name="T11" fmla="*/ 130 h 142"/>
                  <a:gd name="T12" fmla="*/ 99 w 142"/>
                  <a:gd name="T13" fmla="*/ 136 h 142"/>
                  <a:gd name="T14" fmla="*/ 86 w 142"/>
                  <a:gd name="T15" fmla="*/ 140 h 142"/>
                  <a:gd name="T16" fmla="*/ 71 w 142"/>
                  <a:gd name="T17" fmla="*/ 142 h 142"/>
                  <a:gd name="T18" fmla="*/ 64 w 142"/>
                  <a:gd name="T19" fmla="*/ 141 h 142"/>
                  <a:gd name="T20" fmla="*/ 50 w 142"/>
                  <a:gd name="T21" fmla="*/ 138 h 142"/>
                  <a:gd name="T22" fmla="*/ 38 w 142"/>
                  <a:gd name="T23" fmla="*/ 133 h 142"/>
                  <a:gd name="T24" fmla="*/ 25 w 142"/>
                  <a:gd name="T25" fmla="*/ 126 h 142"/>
                  <a:gd name="T26" fmla="*/ 16 w 142"/>
                  <a:gd name="T27" fmla="*/ 116 h 142"/>
                  <a:gd name="T28" fmla="*/ 9 w 142"/>
                  <a:gd name="T29" fmla="*/ 104 h 142"/>
                  <a:gd name="T30" fmla="*/ 3 w 142"/>
                  <a:gd name="T31" fmla="*/ 92 h 142"/>
                  <a:gd name="T32" fmla="*/ 1 w 142"/>
                  <a:gd name="T33" fmla="*/ 78 h 142"/>
                  <a:gd name="T34" fmla="*/ 0 w 142"/>
                  <a:gd name="T35" fmla="*/ 70 h 142"/>
                  <a:gd name="T36" fmla="*/ 2 w 142"/>
                  <a:gd name="T37" fmla="*/ 56 h 142"/>
                  <a:gd name="T38" fmla="*/ 6 w 142"/>
                  <a:gd name="T39" fmla="*/ 43 h 142"/>
                  <a:gd name="T40" fmla="*/ 12 w 142"/>
                  <a:gd name="T41" fmla="*/ 30 h 142"/>
                  <a:gd name="T42" fmla="*/ 21 w 142"/>
                  <a:gd name="T43" fmla="*/ 20 h 142"/>
                  <a:gd name="T44" fmla="*/ 31 w 142"/>
                  <a:gd name="T45" fmla="*/ 11 h 142"/>
                  <a:gd name="T46" fmla="*/ 44 w 142"/>
                  <a:gd name="T47" fmla="*/ 5 h 142"/>
                  <a:gd name="T48" fmla="*/ 57 w 142"/>
                  <a:gd name="T49" fmla="*/ 1 h 142"/>
                  <a:gd name="T50" fmla="*/ 71 w 142"/>
                  <a:gd name="T51" fmla="*/ 0 h 142"/>
                  <a:gd name="T52" fmla="*/ 79 w 142"/>
                  <a:gd name="T53" fmla="*/ 0 h 142"/>
                  <a:gd name="T54" fmla="*/ 92 w 142"/>
                  <a:gd name="T55" fmla="*/ 3 h 142"/>
                  <a:gd name="T56" fmla="*/ 105 w 142"/>
                  <a:gd name="T57" fmla="*/ 8 h 142"/>
                  <a:gd name="T58" fmla="*/ 117 w 142"/>
                  <a:gd name="T59" fmla="*/ 15 h 142"/>
                  <a:gd name="T60" fmla="*/ 126 w 142"/>
                  <a:gd name="T61" fmla="*/ 25 h 142"/>
                  <a:gd name="T62" fmla="*/ 134 w 142"/>
                  <a:gd name="T63" fmla="*/ 37 h 142"/>
                  <a:gd name="T64" fmla="*/ 139 w 142"/>
                  <a:gd name="T65" fmla="*/ 49 h 142"/>
                  <a:gd name="T66" fmla="*/ 142 w 142"/>
                  <a:gd name="T67" fmla="*/ 63 h 142"/>
                  <a:gd name="T68" fmla="*/ 142 w 142"/>
                  <a:gd name="T69" fmla="*/ 7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" h="142">
                    <a:moveTo>
                      <a:pt x="142" y="70"/>
                    </a:moveTo>
                    <a:lnTo>
                      <a:pt x="142" y="70"/>
                    </a:lnTo>
                    <a:lnTo>
                      <a:pt x="142" y="78"/>
                    </a:lnTo>
                    <a:lnTo>
                      <a:pt x="141" y="85"/>
                    </a:lnTo>
                    <a:lnTo>
                      <a:pt x="139" y="92"/>
                    </a:lnTo>
                    <a:lnTo>
                      <a:pt x="137" y="98"/>
                    </a:lnTo>
                    <a:lnTo>
                      <a:pt x="134" y="104"/>
                    </a:lnTo>
                    <a:lnTo>
                      <a:pt x="130" y="111"/>
                    </a:lnTo>
                    <a:lnTo>
                      <a:pt x="126" y="116"/>
                    </a:lnTo>
                    <a:lnTo>
                      <a:pt x="122" y="121"/>
                    </a:lnTo>
                    <a:lnTo>
                      <a:pt x="117" y="126"/>
                    </a:lnTo>
                    <a:lnTo>
                      <a:pt x="111" y="130"/>
                    </a:lnTo>
                    <a:lnTo>
                      <a:pt x="105" y="133"/>
                    </a:lnTo>
                    <a:lnTo>
                      <a:pt x="99" y="136"/>
                    </a:lnTo>
                    <a:lnTo>
                      <a:pt x="92" y="138"/>
                    </a:lnTo>
                    <a:lnTo>
                      <a:pt x="86" y="140"/>
                    </a:lnTo>
                    <a:lnTo>
                      <a:pt x="79" y="141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64" y="141"/>
                    </a:lnTo>
                    <a:lnTo>
                      <a:pt x="57" y="140"/>
                    </a:lnTo>
                    <a:lnTo>
                      <a:pt x="50" y="138"/>
                    </a:lnTo>
                    <a:lnTo>
                      <a:pt x="44" y="136"/>
                    </a:lnTo>
                    <a:lnTo>
                      <a:pt x="38" y="133"/>
                    </a:lnTo>
                    <a:lnTo>
                      <a:pt x="31" y="130"/>
                    </a:lnTo>
                    <a:lnTo>
                      <a:pt x="25" y="126"/>
                    </a:lnTo>
                    <a:lnTo>
                      <a:pt x="21" y="121"/>
                    </a:lnTo>
                    <a:lnTo>
                      <a:pt x="16" y="116"/>
                    </a:lnTo>
                    <a:lnTo>
                      <a:pt x="12" y="111"/>
                    </a:lnTo>
                    <a:lnTo>
                      <a:pt x="9" y="104"/>
                    </a:lnTo>
                    <a:lnTo>
                      <a:pt x="6" y="98"/>
                    </a:lnTo>
                    <a:lnTo>
                      <a:pt x="3" y="92"/>
                    </a:lnTo>
                    <a:lnTo>
                      <a:pt x="2" y="85"/>
                    </a:lnTo>
                    <a:lnTo>
                      <a:pt x="1" y="78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9" y="37"/>
                    </a:lnTo>
                    <a:lnTo>
                      <a:pt x="12" y="30"/>
                    </a:lnTo>
                    <a:lnTo>
                      <a:pt x="16" y="25"/>
                    </a:lnTo>
                    <a:lnTo>
                      <a:pt x="21" y="20"/>
                    </a:lnTo>
                    <a:lnTo>
                      <a:pt x="25" y="15"/>
                    </a:lnTo>
                    <a:lnTo>
                      <a:pt x="31" y="11"/>
                    </a:lnTo>
                    <a:lnTo>
                      <a:pt x="38" y="8"/>
                    </a:lnTo>
                    <a:lnTo>
                      <a:pt x="44" y="5"/>
                    </a:lnTo>
                    <a:lnTo>
                      <a:pt x="50" y="3"/>
                    </a:lnTo>
                    <a:lnTo>
                      <a:pt x="57" y="1"/>
                    </a:lnTo>
                    <a:lnTo>
                      <a:pt x="64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9" y="0"/>
                    </a:lnTo>
                    <a:lnTo>
                      <a:pt x="86" y="1"/>
                    </a:lnTo>
                    <a:lnTo>
                      <a:pt x="92" y="3"/>
                    </a:lnTo>
                    <a:lnTo>
                      <a:pt x="99" y="5"/>
                    </a:lnTo>
                    <a:lnTo>
                      <a:pt x="105" y="8"/>
                    </a:lnTo>
                    <a:lnTo>
                      <a:pt x="111" y="11"/>
                    </a:lnTo>
                    <a:lnTo>
                      <a:pt x="117" y="15"/>
                    </a:lnTo>
                    <a:lnTo>
                      <a:pt x="122" y="20"/>
                    </a:lnTo>
                    <a:lnTo>
                      <a:pt x="126" y="25"/>
                    </a:lnTo>
                    <a:lnTo>
                      <a:pt x="130" y="30"/>
                    </a:lnTo>
                    <a:lnTo>
                      <a:pt x="134" y="37"/>
                    </a:lnTo>
                    <a:lnTo>
                      <a:pt x="137" y="43"/>
                    </a:lnTo>
                    <a:lnTo>
                      <a:pt x="139" y="49"/>
                    </a:lnTo>
                    <a:lnTo>
                      <a:pt x="141" y="56"/>
                    </a:lnTo>
                    <a:lnTo>
                      <a:pt x="142" y="63"/>
                    </a:lnTo>
                    <a:lnTo>
                      <a:pt x="142" y="70"/>
                    </a:lnTo>
                    <a:lnTo>
                      <a:pt x="142" y="7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0" name="Freeform 20"/>
              <p:cNvSpPr>
                <a:spLocks/>
              </p:cNvSpPr>
              <p:nvPr/>
            </p:nvSpPr>
            <p:spPr bwMode="auto">
              <a:xfrm>
                <a:off x="4353" y="2694"/>
                <a:ext cx="109" cy="46"/>
              </a:xfrm>
              <a:custGeom>
                <a:avLst/>
                <a:gdLst>
                  <a:gd name="T0" fmla="*/ 0 w 109"/>
                  <a:gd name="T1" fmla="*/ 0 h 46"/>
                  <a:gd name="T2" fmla="*/ 0 w 109"/>
                  <a:gd name="T3" fmla="*/ 0 h 46"/>
                  <a:gd name="T4" fmla="*/ 2 w 109"/>
                  <a:gd name="T5" fmla="*/ 9 h 46"/>
                  <a:gd name="T6" fmla="*/ 6 w 109"/>
                  <a:gd name="T7" fmla="*/ 18 h 46"/>
                  <a:gd name="T8" fmla="*/ 11 w 109"/>
                  <a:gd name="T9" fmla="*/ 27 h 46"/>
                  <a:gd name="T10" fmla="*/ 19 w 109"/>
                  <a:gd name="T11" fmla="*/ 33 h 46"/>
                  <a:gd name="T12" fmla="*/ 26 w 109"/>
                  <a:gd name="T13" fmla="*/ 39 h 46"/>
                  <a:gd name="T14" fmla="*/ 35 w 109"/>
                  <a:gd name="T15" fmla="*/ 43 h 46"/>
                  <a:gd name="T16" fmla="*/ 44 w 109"/>
                  <a:gd name="T17" fmla="*/ 45 h 46"/>
                  <a:gd name="T18" fmla="*/ 54 w 109"/>
                  <a:gd name="T19" fmla="*/ 46 h 46"/>
                  <a:gd name="T20" fmla="*/ 54 w 109"/>
                  <a:gd name="T21" fmla="*/ 46 h 46"/>
                  <a:gd name="T22" fmla="*/ 64 w 109"/>
                  <a:gd name="T23" fmla="*/ 45 h 46"/>
                  <a:gd name="T24" fmla="*/ 74 w 109"/>
                  <a:gd name="T25" fmla="*/ 43 h 46"/>
                  <a:gd name="T26" fmla="*/ 82 w 109"/>
                  <a:gd name="T27" fmla="*/ 39 h 46"/>
                  <a:gd name="T28" fmla="*/ 90 w 109"/>
                  <a:gd name="T29" fmla="*/ 33 h 46"/>
                  <a:gd name="T30" fmla="*/ 97 w 109"/>
                  <a:gd name="T31" fmla="*/ 27 h 46"/>
                  <a:gd name="T32" fmla="*/ 102 w 109"/>
                  <a:gd name="T33" fmla="*/ 18 h 46"/>
                  <a:gd name="T34" fmla="*/ 106 w 109"/>
                  <a:gd name="T35" fmla="*/ 9 h 46"/>
                  <a:gd name="T36" fmla="*/ 109 w 109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6">
                    <a:moveTo>
                      <a:pt x="0" y="0"/>
                    </a:moveTo>
                    <a:lnTo>
                      <a:pt x="0" y="0"/>
                    </a:lnTo>
                    <a:lnTo>
                      <a:pt x="2" y="9"/>
                    </a:lnTo>
                    <a:lnTo>
                      <a:pt x="6" y="18"/>
                    </a:lnTo>
                    <a:lnTo>
                      <a:pt x="11" y="27"/>
                    </a:lnTo>
                    <a:lnTo>
                      <a:pt x="19" y="33"/>
                    </a:lnTo>
                    <a:lnTo>
                      <a:pt x="26" y="39"/>
                    </a:lnTo>
                    <a:lnTo>
                      <a:pt x="35" y="43"/>
                    </a:lnTo>
                    <a:lnTo>
                      <a:pt x="44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64" y="45"/>
                    </a:lnTo>
                    <a:lnTo>
                      <a:pt x="74" y="43"/>
                    </a:lnTo>
                    <a:lnTo>
                      <a:pt x="82" y="39"/>
                    </a:lnTo>
                    <a:lnTo>
                      <a:pt x="90" y="33"/>
                    </a:lnTo>
                    <a:lnTo>
                      <a:pt x="97" y="27"/>
                    </a:lnTo>
                    <a:lnTo>
                      <a:pt x="102" y="18"/>
                    </a:lnTo>
                    <a:lnTo>
                      <a:pt x="106" y="9"/>
                    </a:lnTo>
                    <a:lnTo>
                      <a:pt x="10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1" name="Freeform 21"/>
              <p:cNvSpPr>
                <a:spLocks/>
              </p:cNvSpPr>
              <p:nvPr/>
            </p:nvSpPr>
            <p:spPr bwMode="auto">
              <a:xfrm>
                <a:off x="4378" y="2640"/>
                <a:ext cx="13" cy="37"/>
              </a:xfrm>
              <a:custGeom>
                <a:avLst/>
                <a:gdLst>
                  <a:gd name="T0" fmla="*/ 6 w 13"/>
                  <a:gd name="T1" fmla="*/ 0 h 37"/>
                  <a:gd name="T2" fmla="*/ 6 w 13"/>
                  <a:gd name="T3" fmla="*/ 0 h 37"/>
                  <a:gd name="T4" fmla="*/ 5 w 13"/>
                  <a:gd name="T5" fmla="*/ 1 h 37"/>
                  <a:gd name="T6" fmla="*/ 4 w 13"/>
                  <a:gd name="T7" fmla="*/ 2 h 37"/>
                  <a:gd name="T8" fmla="*/ 2 w 13"/>
                  <a:gd name="T9" fmla="*/ 5 h 37"/>
                  <a:gd name="T10" fmla="*/ 0 w 13"/>
                  <a:gd name="T11" fmla="*/ 12 h 37"/>
                  <a:gd name="T12" fmla="*/ 0 w 13"/>
                  <a:gd name="T13" fmla="*/ 19 h 37"/>
                  <a:gd name="T14" fmla="*/ 0 w 13"/>
                  <a:gd name="T15" fmla="*/ 19 h 37"/>
                  <a:gd name="T16" fmla="*/ 0 w 13"/>
                  <a:gd name="T17" fmla="*/ 26 h 37"/>
                  <a:gd name="T18" fmla="*/ 2 w 13"/>
                  <a:gd name="T19" fmla="*/ 32 h 37"/>
                  <a:gd name="T20" fmla="*/ 4 w 13"/>
                  <a:gd name="T21" fmla="*/ 35 h 37"/>
                  <a:gd name="T22" fmla="*/ 5 w 13"/>
                  <a:gd name="T23" fmla="*/ 36 h 37"/>
                  <a:gd name="T24" fmla="*/ 6 w 13"/>
                  <a:gd name="T25" fmla="*/ 37 h 37"/>
                  <a:gd name="T26" fmla="*/ 6 w 13"/>
                  <a:gd name="T27" fmla="*/ 37 h 37"/>
                  <a:gd name="T28" fmla="*/ 8 w 13"/>
                  <a:gd name="T29" fmla="*/ 36 h 37"/>
                  <a:gd name="T30" fmla="*/ 9 w 13"/>
                  <a:gd name="T31" fmla="*/ 35 h 37"/>
                  <a:gd name="T32" fmla="*/ 11 w 13"/>
                  <a:gd name="T33" fmla="*/ 32 h 37"/>
                  <a:gd name="T34" fmla="*/ 12 w 13"/>
                  <a:gd name="T35" fmla="*/ 26 h 37"/>
                  <a:gd name="T36" fmla="*/ 13 w 13"/>
                  <a:gd name="T37" fmla="*/ 19 h 37"/>
                  <a:gd name="T38" fmla="*/ 13 w 13"/>
                  <a:gd name="T39" fmla="*/ 19 h 37"/>
                  <a:gd name="T40" fmla="*/ 12 w 13"/>
                  <a:gd name="T41" fmla="*/ 12 h 37"/>
                  <a:gd name="T42" fmla="*/ 11 w 13"/>
                  <a:gd name="T43" fmla="*/ 5 h 37"/>
                  <a:gd name="T44" fmla="*/ 9 w 13"/>
                  <a:gd name="T45" fmla="*/ 2 h 37"/>
                  <a:gd name="T46" fmla="*/ 8 w 13"/>
                  <a:gd name="T47" fmla="*/ 1 h 37"/>
                  <a:gd name="T48" fmla="*/ 6 w 13"/>
                  <a:gd name="T49" fmla="*/ 0 h 37"/>
                  <a:gd name="T50" fmla="*/ 6 w 13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37">
                    <a:moveTo>
                      <a:pt x="6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5" y="36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8" y="36"/>
                    </a:lnTo>
                    <a:lnTo>
                      <a:pt x="9" y="35"/>
                    </a:lnTo>
                    <a:lnTo>
                      <a:pt x="11" y="32"/>
                    </a:lnTo>
                    <a:lnTo>
                      <a:pt x="12" y="26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12" y="12"/>
                    </a:lnTo>
                    <a:lnTo>
                      <a:pt x="11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2" name="Freeform 22"/>
              <p:cNvSpPr>
                <a:spLocks/>
              </p:cNvSpPr>
              <p:nvPr/>
            </p:nvSpPr>
            <p:spPr bwMode="auto">
              <a:xfrm>
                <a:off x="4423" y="2640"/>
                <a:ext cx="14" cy="37"/>
              </a:xfrm>
              <a:custGeom>
                <a:avLst/>
                <a:gdLst>
                  <a:gd name="T0" fmla="*/ 7 w 14"/>
                  <a:gd name="T1" fmla="*/ 0 h 37"/>
                  <a:gd name="T2" fmla="*/ 7 w 14"/>
                  <a:gd name="T3" fmla="*/ 0 h 37"/>
                  <a:gd name="T4" fmla="*/ 6 w 14"/>
                  <a:gd name="T5" fmla="*/ 1 h 37"/>
                  <a:gd name="T6" fmla="*/ 4 w 14"/>
                  <a:gd name="T7" fmla="*/ 2 h 37"/>
                  <a:gd name="T8" fmla="*/ 2 w 14"/>
                  <a:gd name="T9" fmla="*/ 5 h 37"/>
                  <a:gd name="T10" fmla="*/ 1 w 14"/>
                  <a:gd name="T11" fmla="*/ 12 h 37"/>
                  <a:gd name="T12" fmla="*/ 0 w 14"/>
                  <a:gd name="T13" fmla="*/ 19 h 37"/>
                  <a:gd name="T14" fmla="*/ 0 w 14"/>
                  <a:gd name="T15" fmla="*/ 19 h 37"/>
                  <a:gd name="T16" fmla="*/ 1 w 14"/>
                  <a:gd name="T17" fmla="*/ 26 h 37"/>
                  <a:gd name="T18" fmla="*/ 2 w 14"/>
                  <a:gd name="T19" fmla="*/ 32 h 37"/>
                  <a:gd name="T20" fmla="*/ 4 w 14"/>
                  <a:gd name="T21" fmla="*/ 35 h 37"/>
                  <a:gd name="T22" fmla="*/ 6 w 14"/>
                  <a:gd name="T23" fmla="*/ 36 h 37"/>
                  <a:gd name="T24" fmla="*/ 7 w 14"/>
                  <a:gd name="T25" fmla="*/ 37 h 37"/>
                  <a:gd name="T26" fmla="*/ 7 w 14"/>
                  <a:gd name="T27" fmla="*/ 37 h 37"/>
                  <a:gd name="T28" fmla="*/ 8 w 14"/>
                  <a:gd name="T29" fmla="*/ 36 h 37"/>
                  <a:gd name="T30" fmla="*/ 10 w 14"/>
                  <a:gd name="T31" fmla="*/ 35 h 37"/>
                  <a:gd name="T32" fmla="*/ 12 w 14"/>
                  <a:gd name="T33" fmla="*/ 32 h 37"/>
                  <a:gd name="T34" fmla="*/ 13 w 14"/>
                  <a:gd name="T35" fmla="*/ 26 h 37"/>
                  <a:gd name="T36" fmla="*/ 14 w 14"/>
                  <a:gd name="T37" fmla="*/ 19 h 37"/>
                  <a:gd name="T38" fmla="*/ 14 w 14"/>
                  <a:gd name="T39" fmla="*/ 19 h 37"/>
                  <a:gd name="T40" fmla="*/ 13 w 14"/>
                  <a:gd name="T41" fmla="*/ 12 h 37"/>
                  <a:gd name="T42" fmla="*/ 12 w 14"/>
                  <a:gd name="T43" fmla="*/ 5 h 37"/>
                  <a:gd name="T44" fmla="*/ 10 w 14"/>
                  <a:gd name="T45" fmla="*/ 2 h 37"/>
                  <a:gd name="T46" fmla="*/ 8 w 14"/>
                  <a:gd name="T47" fmla="*/ 1 h 37"/>
                  <a:gd name="T48" fmla="*/ 7 w 14"/>
                  <a:gd name="T49" fmla="*/ 0 h 37"/>
                  <a:gd name="T50" fmla="*/ 7 w 14"/>
                  <a:gd name="T5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" h="37">
                    <a:moveTo>
                      <a:pt x="7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1" y="26"/>
                    </a:lnTo>
                    <a:lnTo>
                      <a:pt x="2" y="32"/>
                    </a:lnTo>
                    <a:lnTo>
                      <a:pt x="4" y="35"/>
                    </a:lnTo>
                    <a:lnTo>
                      <a:pt x="6" y="36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8" y="36"/>
                    </a:lnTo>
                    <a:lnTo>
                      <a:pt x="10" y="35"/>
                    </a:lnTo>
                    <a:lnTo>
                      <a:pt x="12" y="32"/>
                    </a:lnTo>
                    <a:lnTo>
                      <a:pt x="13" y="26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2"/>
                    </a:lnTo>
                    <a:lnTo>
                      <a:pt x="12" y="5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3" name="Freeform 23"/>
              <p:cNvSpPr>
                <a:spLocks noEditPoints="1"/>
              </p:cNvSpPr>
              <p:nvPr/>
            </p:nvSpPr>
            <p:spPr bwMode="auto">
              <a:xfrm>
                <a:off x="1907" y="861"/>
                <a:ext cx="88" cy="96"/>
              </a:xfrm>
              <a:custGeom>
                <a:avLst/>
                <a:gdLst>
                  <a:gd name="T0" fmla="*/ 40 w 88"/>
                  <a:gd name="T1" fmla="*/ 0 h 96"/>
                  <a:gd name="T2" fmla="*/ 40 w 88"/>
                  <a:gd name="T3" fmla="*/ 0 h 96"/>
                  <a:gd name="T4" fmla="*/ 34 w 88"/>
                  <a:gd name="T5" fmla="*/ 0 h 96"/>
                  <a:gd name="T6" fmla="*/ 28 w 88"/>
                  <a:gd name="T7" fmla="*/ 1 h 96"/>
                  <a:gd name="T8" fmla="*/ 23 w 88"/>
                  <a:gd name="T9" fmla="*/ 3 h 96"/>
                  <a:gd name="T10" fmla="*/ 18 w 88"/>
                  <a:gd name="T11" fmla="*/ 5 h 96"/>
                  <a:gd name="T12" fmla="*/ 13 w 88"/>
                  <a:gd name="T13" fmla="*/ 8 h 96"/>
                  <a:gd name="T14" fmla="*/ 9 w 88"/>
                  <a:gd name="T15" fmla="*/ 11 h 96"/>
                  <a:gd name="T16" fmla="*/ 4 w 88"/>
                  <a:gd name="T17" fmla="*/ 15 h 96"/>
                  <a:gd name="T18" fmla="*/ 1 w 88"/>
                  <a:gd name="T19" fmla="*/ 20 h 96"/>
                  <a:gd name="T20" fmla="*/ 28 w 88"/>
                  <a:gd name="T21" fmla="*/ 46 h 96"/>
                  <a:gd name="T22" fmla="*/ 0 w 88"/>
                  <a:gd name="T23" fmla="*/ 74 h 96"/>
                  <a:gd name="T24" fmla="*/ 0 w 88"/>
                  <a:gd name="T25" fmla="*/ 74 h 96"/>
                  <a:gd name="T26" fmla="*/ 4 w 88"/>
                  <a:gd name="T27" fmla="*/ 79 h 96"/>
                  <a:gd name="T28" fmla="*/ 8 w 88"/>
                  <a:gd name="T29" fmla="*/ 83 h 96"/>
                  <a:gd name="T30" fmla="*/ 13 w 88"/>
                  <a:gd name="T31" fmla="*/ 86 h 96"/>
                  <a:gd name="T32" fmla="*/ 18 w 88"/>
                  <a:gd name="T33" fmla="*/ 90 h 96"/>
                  <a:gd name="T34" fmla="*/ 23 w 88"/>
                  <a:gd name="T35" fmla="*/ 92 h 96"/>
                  <a:gd name="T36" fmla="*/ 28 w 88"/>
                  <a:gd name="T37" fmla="*/ 94 h 96"/>
                  <a:gd name="T38" fmla="*/ 34 w 88"/>
                  <a:gd name="T39" fmla="*/ 95 h 96"/>
                  <a:gd name="T40" fmla="*/ 40 w 88"/>
                  <a:gd name="T41" fmla="*/ 96 h 96"/>
                  <a:gd name="T42" fmla="*/ 40 w 88"/>
                  <a:gd name="T43" fmla="*/ 96 h 96"/>
                  <a:gd name="T44" fmla="*/ 50 w 88"/>
                  <a:gd name="T45" fmla="*/ 95 h 96"/>
                  <a:gd name="T46" fmla="*/ 59 w 88"/>
                  <a:gd name="T47" fmla="*/ 92 h 96"/>
                  <a:gd name="T48" fmla="*/ 67 w 88"/>
                  <a:gd name="T49" fmla="*/ 87 h 96"/>
                  <a:gd name="T50" fmla="*/ 73 w 88"/>
                  <a:gd name="T51" fmla="*/ 81 h 96"/>
                  <a:gd name="T52" fmla="*/ 80 w 88"/>
                  <a:gd name="T53" fmla="*/ 74 h 96"/>
                  <a:gd name="T54" fmla="*/ 84 w 88"/>
                  <a:gd name="T55" fmla="*/ 66 h 96"/>
                  <a:gd name="T56" fmla="*/ 87 w 88"/>
                  <a:gd name="T57" fmla="*/ 57 h 96"/>
                  <a:gd name="T58" fmla="*/ 88 w 88"/>
                  <a:gd name="T59" fmla="*/ 47 h 96"/>
                  <a:gd name="T60" fmla="*/ 88 w 88"/>
                  <a:gd name="T61" fmla="*/ 47 h 96"/>
                  <a:gd name="T62" fmla="*/ 87 w 88"/>
                  <a:gd name="T63" fmla="*/ 38 h 96"/>
                  <a:gd name="T64" fmla="*/ 84 w 88"/>
                  <a:gd name="T65" fmla="*/ 29 h 96"/>
                  <a:gd name="T66" fmla="*/ 80 w 88"/>
                  <a:gd name="T67" fmla="*/ 21 h 96"/>
                  <a:gd name="T68" fmla="*/ 73 w 88"/>
                  <a:gd name="T69" fmla="*/ 13 h 96"/>
                  <a:gd name="T70" fmla="*/ 67 w 88"/>
                  <a:gd name="T71" fmla="*/ 8 h 96"/>
                  <a:gd name="T72" fmla="*/ 59 w 88"/>
                  <a:gd name="T73" fmla="*/ 3 h 96"/>
                  <a:gd name="T74" fmla="*/ 50 w 88"/>
                  <a:gd name="T75" fmla="*/ 1 h 96"/>
                  <a:gd name="T76" fmla="*/ 40 w 88"/>
                  <a:gd name="T77" fmla="*/ 0 h 96"/>
                  <a:gd name="T78" fmla="*/ 40 w 88"/>
                  <a:gd name="T79" fmla="*/ 0 h 96"/>
                  <a:gd name="T80" fmla="*/ 42 w 88"/>
                  <a:gd name="T81" fmla="*/ 33 h 96"/>
                  <a:gd name="T82" fmla="*/ 42 w 88"/>
                  <a:gd name="T83" fmla="*/ 33 h 96"/>
                  <a:gd name="T84" fmla="*/ 39 w 88"/>
                  <a:gd name="T85" fmla="*/ 32 h 96"/>
                  <a:gd name="T86" fmla="*/ 36 w 88"/>
                  <a:gd name="T87" fmla="*/ 30 h 96"/>
                  <a:gd name="T88" fmla="*/ 35 w 88"/>
                  <a:gd name="T89" fmla="*/ 28 h 96"/>
                  <a:gd name="T90" fmla="*/ 34 w 88"/>
                  <a:gd name="T91" fmla="*/ 24 h 96"/>
                  <a:gd name="T92" fmla="*/ 34 w 88"/>
                  <a:gd name="T93" fmla="*/ 24 h 96"/>
                  <a:gd name="T94" fmla="*/ 35 w 88"/>
                  <a:gd name="T95" fmla="*/ 21 h 96"/>
                  <a:gd name="T96" fmla="*/ 36 w 88"/>
                  <a:gd name="T97" fmla="*/ 19 h 96"/>
                  <a:gd name="T98" fmla="*/ 39 w 88"/>
                  <a:gd name="T99" fmla="*/ 17 h 96"/>
                  <a:gd name="T100" fmla="*/ 42 w 88"/>
                  <a:gd name="T101" fmla="*/ 15 h 96"/>
                  <a:gd name="T102" fmla="*/ 42 w 88"/>
                  <a:gd name="T103" fmla="*/ 15 h 96"/>
                  <a:gd name="T104" fmla="*/ 46 w 88"/>
                  <a:gd name="T105" fmla="*/ 17 h 96"/>
                  <a:gd name="T106" fmla="*/ 49 w 88"/>
                  <a:gd name="T107" fmla="*/ 19 h 96"/>
                  <a:gd name="T108" fmla="*/ 51 w 88"/>
                  <a:gd name="T109" fmla="*/ 21 h 96"/>
                  <a:gd name="T110" fmla="*/ 51 w 88"/>
                  <a:gd name="T111" fmla="*/ 24 h 96"/>
                  <a:gd name="T112" fmla="*/ 51 w 88"/>
                  <a:gd name="T113" fmla="*/ 24 h 96"/>
                  <a:gd name="T114" fmla="*/ 51 w 88"/>
                  <a:gd name="T115" fmla="*/ 28 h 96"/>
                  <a:gd name="T116" fmla="*/ 49 w 88"/>
                  <a:gd name="T117" fmla="*/ 30 h 96"/>
                  <a:gd name="T118" fmla="*/ 46 w 88"/>
                  <a:gd name="T119" fmla="*/ 32 h 96"/>
                  <a:gd name="T120" fmla="*/ 42 w 88"/>
                  <a:gd name="T121" fmla="*/ 33 h 96"/>
                  <a:gd name="T122" fmla="*/ 42 w 88"/>
                  <a:gd name="T123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8" h="96">
                    <a:moveTo>
                      <a:pt x="40" y="0"/>
                    </a:moveTo>
                    <a:lnTo>
                      <a:pt x="40" y="0"/>
                    </a:lnTo>
                    <a:lnTo>
                      <a:pt x="34" y="0"/>
                    </a:lnTo>
                    <a:lnTo>
                      <a:pt x="28" y="1"/>
                    </a:lnTo>
                    <a:lnTo>
                      <a:pt x="23" y="3"/>
                    </a:lnTo>
                    <a:lnTo>
                      <a:pt x="18" y="5"/>
                    </a:lnTo>
                    <a:lnTo>
                      <a:pt x="13" y="8"/>
                    </a:lnTo>
                    <a:lnTo>
                      <a:pt x="9" y="11"/>
                    </a:lnTo>
                    <a:lnTo>
                      <a:pt x="4" y="15"/>
                    </a:lnTo>
                    <a:lnTo>
                      <a:pt x="1" y="20"/>
                    </a:lnTo>
                    <a:lnTo>
                      <a:pt x="28" y="4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4" y="79"/>
                    </a:lnTo>
                    <a:lnTo>
                      <a:pt x="8" y="83"/>
                    </a:lnTo>
                    <a:lnTo>
                      <a:pt x="13" y="86"/>
                    </a:lnTo>
                    <a:lnTo>
                      <a:pt x="18" y="90"/>
                    </a:lnTo>
                    <a:lnTo>
                      <a:pt x="23" y="92"/>
                    </a:lnTo>
                    <a:lnTo>
                      <a:pt x="28" y="94"/>
                    </a:lnTo>
                    <a:lnTo>
                      <a:pt x="34" y="95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50" y="95"/>
                    </a:lnTo>
                    <a:lnTo>
                      <a:pt x="59" y="92"/>
                    </a:lnTo>
                    <a:lnTo>
                      <a:pt x="67" y="87"/>
                    </a:lnTo>
                    <a:lnTo>
                      <a:pt x="73" y="81"/>
                    </a:lnTo>
                    <a:lnTo>
                      <a:pt x="80" y="74"/>
                    </a:lnTo>
                    <a:lnTo>
                      <a:pt x="84" y="66"/>
                    </a:lnTo>
                    <a:lnTo>
                      <a:pt x="87" y="57"/>
                    </a:lnTo>
                    <a:lnTo>
                      <a:pt x="88" y="47"/>
                    </a:lnTo>
                    <a:lnTo>
                      <a:pt x="88" y="47"/>
                    </a:lnTo>
                    <a:lnTo>
                      <a:pt x="87" y="38"/>
                    </a:lnTo>
                    <a:lnTo>
                      <a:pt x="84" y="29"/>
                    </a:lnTo>
                    <a:lnTo>
                      <a:pt x="80" y="21"/>
                    </a:lnTo>
                    <a:lnTo>
                      <a:pt x="73" y="13"/>
                    </a:lnTo>
                    <a:lnTo>
                      <a:pt x="67" y="8"/>
                    </a:lnTo>
                    <a:lnTo>
                      <a:pt x="59" y="3"/>
                    </a:lnTo>
                    <a:lnTo>
                      <a:pt x="50" y="1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  <a:moveTo>
                      <a:pt x="42" y="33"/>
                    </a:moveTo>
                    <a:lnTo>
                      <a:pt x="42" y="33"/>
                    </a:lnTo>
                    <a:lnTo>
                      <a:pt x="39" y="32"/>
                    </a:lnTo>
                    <a:lnTo>
                      <a:pt x="36" y="30"/>
                    </a:lnTo>
                    <a:lnTo>
                      <a:pt x="35" y="28"/>
                    </a:lnTo>
                    <a:lnTo>
                      <a:pt x="34" y="24"/>
                    </a:lnTo>
                    <a:lnTo>
                      <a:pt x="34" y="24"/>
                    </a:lnTo>
                    <a:lnTo>
                      <a:pt x="35" y="21"/>
                    </a:lnTo>
                    <a:lnTo>
                      <a:pt x="36" y="19"/>
                    </a:lnTo>
                    <a:lnTo>
                      <a:pt x="39" y="1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6" y="17"/>
                    </a:lnTo>
                    <a:lnTo>
                      <a:pt x="49" y="19"/>
                    </a:lnTo>
                    <a:lnTo>
                      <a:pt x="51" y="21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1" y="28"/>
                    </a:lnTo>
                    <a:lnTo>
                      <a:pt x="49" y="30"/>
                    </a:lnTo>
                    <a:lnTo>
                      <a:pt x="46" y="32"/>
                    </a:lnTo>
                    <a:lnTo>
                      <a:pt x="42" y="33"/>
                    </a:lnTo>
                    <a:lnTo>
                      <a:pt x="42" y="3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4" name="Freeform 24"/>
              <p:cNvSpPr>
                <a:spLocks/>
              </p:cNvSpPr>
              <p:nvPr/>
            </p:nvSpPr>
            <p:spPr bwMode="auto">
              <a:xfrm>
                <a:off x="1769" y="707"/>
                <a:ext cx="226" cy="138"/>
              </a:xfrm>
              <a:custGeom>
                <a:avLst/>
                <a:gdLst>
                  <a:gd name="T0" fmla="*/ 209 w 226"/>
                  <a:gd name="T1" fmla="*/ 0 h 138"/>
                  <a:gd name="T2" fmla="*/ 17 w 226"/>
                  <a:gd name="T3" fmla="*/ 0 h 138"/>
                  <a:gd name="T4" fmla="*/ 17 w 226"/>
                  <a:gd name="T5" fmla="*/ 0 h 138"/>
                  <a:gd name="T6" fmla="*/ 13 w 226"/>
                  <a:gd name="T7" fmla="*/ 0 h 138"/>
                  <a:gd name="T8" fmla="*/ 11 w 226"/>
                  <a:gd name="T9" fmla="*/ 1 h 138"/>
                  <a:gd name="T10" fmla="*/ 6 w 226"/>
                  <a:gd name="T11" fmla="*/ 4 h 138"/>
                  <a:gd name="T12" fmla="*/ 2 w 226"/>
                  <a:gd name="T13" fmla="*/ 9 h 138"/>
                  <a:gd name="T14" fmla="*/ 0 w 226"/>
                  <a:gd name="T15" fmla="*/ 12 h 138"/>
                  <a:gd name="T16" fmla="*/ 0 w 226"/>
                  <a:gd name="T17" fmla="*/ 15 h 138"/>
                  <a:gd name="T18" fmla="*/ 0 w 226"/>
                  <a:gd name="T19" fmla="*/ 41 h 138"/>
                  <a:gd name="T20" fmla="*/ 0 w 226"/>
                  <a:gd name="T21" fmla="*/ 41 h 138"/>
                  <a:gd name="T22" fmla="*/ 0 w 226"/>
                  <a:gd name="T23" fmla="*/ 44 h 138"/>
                  <a:gd name="T24" fmla="*/ 2 w 226"/>
                  <a:gd name="T25" fmla="*/ 47 h 138"/>
                  <a:gd name="T26" fmla="*/ 6 w 226"/>
                  <a:gd name="T27" fmla="*/ 52 h 138"/>
                  <a:gd name="T28" fmla="*/ 11 w 226"/>
                  <a:gd name="T29" fmla="*/ 55 h 138"/>
                  <a:gd name="T30" fmla="*/ 13 w 226"/>
                  <a:gd name="T31" fmla="*/ 56 h 138"/>
                  <a:gd name="T32" fmla="*/ 17 w 226"/>
                  <a:gd name="T33" fmla="*/ 57 h 138"/>
                  <a:gd name="T34" fmla="*/ 169 w 226"/>
                  <a:gd name="T35" fmla="*/ 57 h 138"/>
                  <a:gd name="T36" fmla="*/ 186 w 226"/>
                  <a:gd name="T37" fmla="*/ 138 h 138"/>
                  <a:gd name="T38" fmla="*/ 201 w 226"/>
                  <a:gd name="T39" fmla="*/ 57 h 138"/>
                  <a:gd name="T40" fmla="*/ 209 w 226"/>
                  <a:gd name="T41" fmla="*/ 57 h 138"/>
                  <a:gd name="T42" fmla="*/ 209 w 226"/>
                  <a:gd name="T43" fmla="*/ 57 h 138"/>
                  <a:gd name="T44" fmla="*/ 213 w 226"/>
                  <a:gd name="T45" fmla="*/ 56 h 138"/>
                  <a:gd name="T46" fmla="*/ 216 w 226"/>
                  <a:gd name="T47" fmla="*/ 55 h 138"/>
                  <a:gd name="T48" fmla="*/ 221 w 226"/>
                  <a:gd name="T49" fmla="*/ 52 h 138"/>
                  <a:gd name="T50" fmla="*/ 225 w 226"/>
                  <a:gd name="T51" fmla="*/ 47 h 138"/>
                  <a:gd name="T52" fmla="*/ 226 w 226"/>
                  <a:gd name="T53" fmla="*/ 44 h 138"/>
                  <a:gd name="T54" fmla="*/ 226 w 226"/>
                  <a:gd name="T55" fmla="*/ 41 h 138"/>
                  <a:gd name="T56" fmla="*/ 226 w 226"/>
                  <a:gd name="T57" fmla="*/ 15 h 138"/>
                  <a:gd name="T58" fmla="*/ 226 w 226"/>
                  <a:gd name="T59" fmla="*/ 15 h 138"/>
                  <a:gd name="T60" fmla="*/ 226 w 226"/>
                  <a:gd name="T61" fmla="*/ 12 h 138"/>
                  <a:gd name="T62" fmla="*/ 225 w 226"/>
                  <a:gd name="T63" fmla="*/ 9 h 138"/>
                  <a:gd name="T64" fmla="*/ 221 w 226"/>
                  <a:gd name="T65" fmla="*/ 4 h 138"/>
                  <a:gd name="T66" fmla="*/ 216 w 226"/>
                  <a:gd name="T67" fmla="*/ 1 h 138"/>
                  <a:gd name="T68" fmla="*/ 213 w 226"/>
                  <a:gd name="T69" fmla="*/ 0 h 138"/>
                  <a:gd name="T70" fmla="*/ 209 w 226"/>
                  <a:gd name="T71" fmla="*/ 0 h 138"/>
                  <a:gd name="T72" fmla="*/ 209 w 226"/>
                  <a:gd name="T7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6" h="138">
                    <a:moveTo>
                      <a:pt x="209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47"/>
                    </a:lnTo>
                    <a:lnTo>
                      <a:pt x="6" y="52"/>
                    </a:lnTo>
                    <a:lnTo>
                      <a:pt x="11" y="55"/>
                    </a:lnTo>
                    <a:lnTo>
                      <a:pt x="13" y="56"/>
                    </a:lnTo>
                    <a:lnTo>
                      <a:pt x="17" y="57"/>
                    </a:lnTo>
                    <a:lnTo>
                      <a:pt x="169" y="57"/>
                    </a:lnTo>
                    <a:lnTo>
                      <a:pt x="186" y="138"/>
                    </a:lnTo>
                    <a:lnTo>
                      <a:pt x="201" y="57"/>
                    </a:lnTo>
                    <a:lnTo>
                      <a:pt x="209" y="57"/>
                    </a:lnTo>
                    <a:lnTo>
                      <a:pt x="209" y="57"/>
                    </a:lnTo>
                    <a:lnTo>
                      <a:pt x="213" y="56"/>
                    </a:lnTo>
                    <a:lnTo>
                      <a:pt x="216" y="55"/>
                    </a:lnTo>
                    <a:lnTo>
                      <a:pt x="221" y="52"/>
                    </a:lnTo>
                    <a:lnTo>
                      <a:pt x="225" y="47"/>
                    </a:lnTo>
                    <a:lnTo>
                      <a:pt x="226" y="44"/>
                    </a:lnTo>
                    <a:lnTo>
                      <a:pt x="226" y="41"/>
                    </a:lnTo>
                    <a:lnTo>
                      <a:pt x="226" y="15"/>
                    </a:lnTo>
                    <a:lnTo>
                      <a:pt x="226" y="15"/>
                    </a:lnTo>
                    <a:lnTo>
                      <a:pt x="226" y="12"/>
                    </a:lnTo>
                    <a:lnTo>
                      <a:pt x="225" y="9"/>
                    </a:lnTo>
                    <a:lnTo>
                      <a:pt x="221" y="4"/>
                    </a:lnTo>
                    <a:lnTo>
                      <a:pt x="216" y="1"/>
                    </a:lnTo>
                    <a:lnTo>
                      <a:pt x="213" y="0"/>
                    </a:lnTo>
                    <a:lnTo>
                      <a:pt x="209" y="0"/>
                    </a:lnTo>
                    <a:lnTo>
                      <a:pt x="20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5" name="Freeform 25"/>
              <p:cNvSpPr>
                <a:spLocks noEditPoints="1"/>
              </p:cNvSpPr>
              <p:nvPr/>
            </p:nvSpPr>
            <p:spPr bwMode="auto">
              <a:xfrm>
                <a:off x="1776" y="861"/>
                <a:ext cx="87" cy="96"/>
              </a:xfrm>
              <a:custGeom>
                <a:avLst/>
                <a:gdLst>
                  <a:gd name="T0" fmla="*/ 59 w 87"/>
                  <a:gd name="T1" fmla="*/ 46 h 96"/>
                  <a:gd name="T2" fmla="*/ 86 w 87"/>
                  <a:gd name="T3" fmla="*/ 20 h 96"/>
                  <a:gd name="T4" fmla="*/ 86 w 87"/>
                  <a:gd name="T5" fmla="*/ 20 h 96"/>
                  <a:gd name="T6" fmla="*/ 82 w 87"/>
                  <a:gd name="T7" fmla="*/ 15 h 96"/>
                  <a:gd name="T8" fmla="*/ 79 w 87"/>
                  <a:gd name="T9" fmla="*/ 11 h 96"/>
                  <a:gd name="T10" fmla="*/ 74 w 87"/>
                  <a:gd name="T11" fmla="*/ 8 h 96"/>
                  <a:gd name="T12" fmla="*/ 70 w 87"/>
                  <a:gd name="T13" fmla="*/ 5 h 96"/>
                  <a:gd name="T14" fmla="*/ 64 w 87"/>
                  <a:gd name="T15" fmla="*/ 3 h 96"/>
                  <a:gd name="T16" fmla="*/ 58 w 87"/>
                  <a:gd name="T17" fmla="*/ 1 h 96"/>
                  <a:gd name="T18" fmla="*/ 53 w 87"/>
                  <a:gd name="T19" fmla="*/ 0 h 96"/>
                  <a:gd name="T20" fmla="*/ 47 w 87"/>
                  <a:gd name="T21" fmla="*/ 0 h 96"/>
                  <a:gd name="T22" fmla="*/ 47 w 87"/>
                  <a:gd name="T23" fmla="*/ 0 h 96"/>
                  <a:gd name="T24" fmla="*/ 38 w 87"/>
                  <a:gd name="T25" fmla="*/ 1 h 96"/>
                  <a:gd name="T26" fmla="*/ 28 w 87"/>
                  <a:gd name="T27" fmla="*/ 3 h 96"/>
                  <a:gd name="T28" fmla="*/ 20 w 87"/>
                  <a:gd name="T29" fmla="*/ 8 h 96"/>
                  <a:gd name="T30" fmla="*/ 13 w 87"/>
                  <a:gd name="T31" fmla="*/ 13 h 96"/>
                  <a:gd name="T32" fmla="*/ 8 w 87"/>
                  <a:gd name="T33" fmla="*/ 21 h 96"/>
                  <a:gd name="T34" fmla="*/ 3 w 87"/>
                  <a:gd name="T35" fmla="*/ 29 h 96"/>
                  <a:gd name="T36" fmla="*/ 1 w 87"/>
                  <a:gd name="T37" fmla="*/ 38 h 96"/>
                  <a:gd name="T38" fmla="*/ 0 w 87"/>
                  <a:gd name="T39" fmla="*/ 47 h 96"/>
                  <a:gd name="T40" fmla="*/ 0 w 87"/>
                  <a:gd name="T41" fmla="*/ 47 h 96"/>
                  <a:gd name="T42" fmla="*/ 1 w 87"/>
                  <a:gd name="T43" fmla="*/ 57 h 96"/>
                  <a:gd name="T44" fmla="*/ 3 w 87"/>
                  <a:gd name="T45" fmla="*/ 66 h 96"/>
                  <a:gd name="T46" fmla="*/ 8 w 87"/>
                  <a:gd name="T47" fmla="*/ 74 h 96"/>
                  <a:gd name="T48" fmla="*/ 13 w 87"/>
                  <a:gd name="T49" fmla="*/ 81 h 96"/>
                  <a:gd name="T50" fmla="*/ 20 w 87"/>
                  <a:gd name="T51" fmla="*/ 87 h 96"/>
                  <a:gd name="T52" fmla="*/ 28 w 87"/>
                  <a:gd name="T53" fmla="*/ 92 h 96"/>
                  <a:gd name="T54" fmla="*/ 38 w 87"/>
                  <a:gd name="T55" fmla="*/ 95 h 96"/>
                  <a:gd name="T56" fmla="*/ 47 w 87"/>
                  <a:gd name="T57" fmla="*/ 96 h 96"/>
                  <a:gd name="T58" fmla="*/ 47 w 87"/>
                  <a:gd name="T59" fmla="*/ 96 h 96"/>
                  <a:gd name="T60" fmla="*/ 53 w 87"/>
                  <a:gd name="T61" fmla="*/ 95 h 96"/>
                  <a:gd name="T62" fmla="*/ 59 w 87"/>
                  <a:gd name="T63" fmla="*/ 94 h 96"/>
                  <a:gd name="T64" fmla="*/ 64 w 87"/>
                  <a:gd name="T65" fmla="*/ 92 h 96"/>
                  <a:gd name="T66" fmla="*/ 70 w 87"/>
                  <a:gd name="T67" fmla="*/ 90 h 96"/>
                  <a:gd name="T68" fmla="*/ 75 w 87"/>
                  <a:gd name="T69" fmla="*/ 86 h 96"/>
                  <a:gd name="T70" fmla="*/ 79 w 87"/>
                  <a:gd name="T71" fmla="*/ 83 h 96"/>
                  <a:gd name="T72" fmla="*/ 83 w 87"/>
                  <a:gd name="T73" fmla="*/ 79 h 96"/>
                  <a:gd name="T74" fmla="*/ 87 w 87"/>
                  <a:gd name="T75" fmla="*/ 74 h 96"/>
                  <a:gd name="T76" fmla="*/ 59 w 87"/>
                  <a:gd name="T77" fmla="*/ 46 h 96"/>
                  <a:gd name="T78" fmla="*/ 44 w 87"/>
                  <a:gd name="T79" fmla="*/ 33 h 96"/>
                  <a:gd name="T80" fmla="*/ 44 w 87"/>
                  <a:gd name="T81" fmla="*/ 33 h 96"/>
                  <a:gd name="T82" fmla="*/ 41 w 87"/>
                  <a:gd name="T83" fmla="*/ 32 h 96"/>
                  <a:gd name="T84" fmla="*/ 39 w 87"/>
                  <a:gd name="T85" fmla="*/ 30 h 96"/>
                  <a:gd name="T86" fmla="*/ 37 w 87"/>
                  <a:gd name="T87" fmla="*/ 28 h 96"/>
                  <a:gd name="T88" fmla="*/ 36 w 87"/>
                  <a:gd name="T89" fmla="*/ 24 h 96"/>
                  <a:gd name="T90" fmla="*/ 36 w 87"/>
                  <a:gd name="T91" fmla="*/ 24 h 96"/>
                  <a:gd name="T92" fmla="*/ 37 w 87"/>
                  <a:gd name="T93" fmla="*/ 21 h 96"/>
                  <a:gd name="T94" fmla="*/ 39 w 87"/>
                  <a:gd name="T95" fmla="*/ 19 h 96"/>
                  <a:gd name="T96" fmla="*/ 41 w 87"/>
                  <a:gd name="T97" fmla="*/ 17 h 96"/>
                  <a:gd name="T98" fmla="*/ 44 w 87"/>
                  <a:gd name="T99" fmla="*/ 15 h 96"/>
                  <a:gd name="T100" fmla="*/ 44 w 87"/>
                  <a:gd name="T101" fmla="*/ 15 h 96"/>
                  <a:gd name="T102" fmla="*/ 48 w 87"/>
                  <a:gd name="T103" fmla="*/ 17 h 96"/>
                  <a:gd name="T104" fmla="*/ 50 w 87"/>
                  <a:gd name="T105" fmla="*/ 19 h 96"/>
                  <a:gd name="T106" fmla="*/ 52 w 87"/>
                  <a:gd name="T107" fmla="*/ 21 h 96"/>
                  <a:gd name="T108" fmla="*/ 53 w 87"/>
                  <a:gd name="T109" fmla="*/ 24 h 96"/>
                  <a:gd name="T110" fmla="*/ 53 w 87"/>
                  <a:gd name="T111" fmla="*/ 24 h 96"/>
                  <a:gd name="T112" fmla="*/ 52 w 87"/>
                  <a:gd name="T113" fmla="*/ 28 h 96"/>
                  <a:gd name="T114" fmla="*/ 50 w 87"/>
                  <a:gd name="T115" fmla="*/ 30 h 96"/>
                  <a:gd name="T116" fmla="*/ 48 w 87"/>
                  <a:gd name="T117" fmla="*/ 32 h 96"/>
                  <a:gd name="T118" fmla="*/ 44 w 87"/>
                  <a:gd name="T119" fmla="*/ 33 h 96"/>
                  <a:gd name="T120" fmla="*/ 44 w 87"/>
                  <a:gd name="T121" fmla="*/ 33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96">
                    <a:moveTo>
                      <a:pt x="59" y="46"/>
                    </a:moveTo>
                    <a:lnTo>
                      <a:pt x="86" y="20"/>
                    </a:lnTo>
                    <a:lnTo>
                      <a:pt x="86" y="20"/>
                    </a:lnTo>
                    <a:lnTo>
                      <a:pt x="82" y="15"/>
                    </a:lnTo>
                    <a:lnTo>
                      <a:pt x="79" y="11"/>
                    </a:lnTo>
                    <a:lnTo>
                      <a:pt x="74" y="8"/>
                    </a:lnTo>
                    <a:lnTo>
                      <a:pt x="70" y="5"/>
                    </a:lnTo>
                    <a:lnTo>
                      <a:pt x="64" y="3"/>
                    </a:lnTo>
                    <a:lnTo>
                      <a:pt x="58" y="1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8" y="1"/>
                    </a:lnTo>
                    <a:lnTo>
                      <a:pt x="28" y="3"/>
                    </a:lnTo>
                    <a:lnTo>
                      <a:pt x="20" y="8"/>
                    </a:lnTo>
                    <a:lnTo>
                      <a:pt x="13" y="13"/>
                    </a:lnTo>
                    <a:lnTo>
                      <a:pt x="8" y="21"/>
                    </a:lnTo>
                    <a:lnTo>
                      <a:pt x="3" y="29"/>
                    </a:lnTo>
                    <a:lnTo>
                      <a:pt x="1" y="38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8" y="74"/>
                    </a:lnTo>
                    <a:lnTo>
                      <a:pt x="13" y="81"/>
                    </a:lnTo>
                    <a:lnTo>
                      <a:pt x="20" y="87"/>
                    </a:lnTo>
                    <a:lnTo>
                      <a:pt x="28" y="92"/>
                    </a:lnTo>
                    <a:lnTo>
                      <a:pt x="38" y="95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53" y="95"/>
                    </a:lnTo>
                    <a:lnTo>
                      <a:pt x="59" y="94"/>
                    </a:lnTo>
                    <a:lnTo>
                      <a:pt x="64" y="92"/>
                    </a:lnTo>
                    <a:lnTo>
                      <a:pt x="70" y="90"/>
                    </a:lnTo>
                    <a:lnTo>
                      <a:pt x="75" y="86"/>
                    </a:lnTo>
                    <a:lnTo>
                      <a:pt x="79" y="83"/>
                    </a:lnTo>
                    <a:lnTo>
                      <a:pt x="83" y="79"/>
                    </a:lnTo>
                    <a:lnTo>
                      <a:pt x="87" y="74"/>
                    </a:lnTo>
                    <a:lnTo>
                      <a:pt x="59" y="46"/>
                    </a:lnTo>
                    <a:close/>
                    <a:moveTo>
                      <a:pt x="44" y="33"/>
                    </a:moveTo>
                    <a:lnTo>
                      <a:pt x="44" y="33"/>
                    </a:lnTo>
                    <a:lnTo>
                      <a:pt x="41" y="32"/>
                    </a:lnTo>
                    <a:lnTo>
                      <a:pt x="39" y="30"/>
                    </a:lnTo>
                    <a:lnTo>
                      <a:pt x="37" y="28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37" y="21"/>
                    </a:lnTo>
                    <a:lnTo>
                      <a:pt x="39" y="19"/>
                    </a:lnTo>
                    <a:lnTo>
                      <a:pt x="41" y="17"/>
                    </a:lnTo>
                    <a:lnTo>
                      <a:pt x="44" y="15"/>
                    </a:lnTo>
                    <a:lnTo>
                      <a:pt x="44" y="15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52" y="21"/>
                    </a:lnTo>
                    <a:lnTo>
                      <a:pt x="53" y="24"/>
                    </a:lnTo>
                    <a:lnTo>
                      <a:pt x="53" y="24"/>
                    </a:lnTo>
                    <a:lnTo>
                      <a:pt x="52" y="28"/>
                    </a:lnTo>
                    <a:lnTo>
                      <a:pt x="50" y="30"/>
                    </a:lnTo>
                    <a:lnTo>
                      <a:pt x="48" y="32"/>
                    </a:lnTo>
                    <a:lnTo>
                      <a:pt x="44" y="33"/>
                    </a:lnTo>
                    <a:lnTo>
                      <a:pt x="44" y="3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6" name="Freeform 26"/>
              <p:cNvSpPr>
                <a:spLocks/>
              </p:cNvSpPr>
              <p:nvPr/>
            </p:nvSpPr>
            <p:spPr bwMode="auto">
              <a:xfrm>
                <a:off x="1766" y="781"/>
                <a:ext cx="162" cy="125"/>
              </a:xfrm>
              <a:custGeom>
                <a:avLst/>
                <a:gdLst>
                  <a:gd name="T0" fmla="*/ 146 w 162"/>
                  <a:gd name="T1" fmla="*/ 0 h 125"/>
                  <a:gd name="T2" fmla="*/ 17 w 162"/>
                  <a:gd name="T3" fmla="*/ 0 h 125"/>
                  <a:gd name="T4" fmla="*/ 17 w 162"/>
                  <a:gd name="T5" fmla="*/ 0 h 125"/>
                  <a:gd name="T6" fmla="*/ 14 w 162"/>
                  <a:gd name="T7" fmla="*/ 1 h 125"/>
                  <a:gd name="T8" fmla="*/ 11 w 162"/>
                  <a:gd name="T9" fmla="*/ 1 h 125"/>
                  <a:gd name="T10" fmla="*/ 6 w 162"/>
                  <a:gd name="T11" fmla="*/ 5 h 125"/>
                  <a:gd name="T12" fmla="*/ 2 w 162"/>
                  <a:gd name="T13" fmla="*/ 10 h 125"/>
                  <a:gd name="T14" fmla="*/ 1 w 162"/>
                  <a:gd name="T15" fmla="*/ 13 h 125"/>
                  <a:gd name="T16" fmla="*/ 0 w 162"/>
                  <a:gd name="T17" fmla="*/ 16 h 125"/>
                  <a:gd name="T18" fmla="*/ 0 w 162"/>
                  <a:gd name="T19" fmla="*/ 41 h 125"/>
                  <a:gd name="T20" fmla="*/ 0 w 162"/>
                  <a:gd name="T21" fmla="*/ 41 h 125"/>
                  <a:gd name="T22" fmla="*/ 1 w 162"/>
                  <a:gd name="T23" fmla="*/ 45 h 125"/>
                  <a:gd name="T24" fmla="*/ 2 w 162"/>
                  <a:gd name="T25" fmla="*/ 48 h 125"/>
                  <a:gd name="T26" fmla="*/ 6 w 162"/>
                  <a:gd name="T27" fmla="*/ 52 h 125"/>
                  <a:gd name="T28" fmla="*/ 11 w 162"/>
                  <a:gd name="T29" fmla="*/ 56 h 125"/>
                  <a:gd name="T30" fmla="*/ 14 w 162"/>
                  <a:gd name="T31" fmla="*/ 57 h 125"/>
                  <a:gd name="T32" fmla="*/ 17 w 162"/>
                  <a:gd name="T33" fmla="*/ 57 h 125"/>
                  <a:gd name="T34" fmla="*/ 100 w 162"/>
                  <a:gd name="T35" fmla="*/ 57 h 125"/>
                  <a:gd name="T36" fmla="*/ 114 w 162"/>
                  <a:gd name="T37" fmla="*/ 125 h 125"/>
                  <a:gd name="T38" fmla="*/ 128 w 162"/>
                  <a:gd name="T39" fmla="*/ 57 h 125"/>
                  <a:gd name="T40" fmla="*/ 146 w 162"/>
                  <a:gd name="T41" fmla="*/ 57 h 125"/>
                  <a:gd name="T42" fmla="*/ 146 w 162"/>
                  <a:gd name="T43" fmla="*/ 57 h 125"/>
                  <a:gd name="T44" fmla="*/ 150 w 162"/>
                  <a:gd name="T45" fmla="*/ 57 h 125"/>
                  <a:gd name="T46" fmla="*/ 153 w 162"/>
                  <a:gd name="T47" fmla="*/ 56 h 125"/>
                  <a:gd name="T48" fmla="*/ 158 w 162"/>
                  <a:gd name="T49" fmla="*/ 52 h 125"/>
                  <a:gd name="T50" fmla="*/ 161 w 162"/>
                  <a:gd name="T51" fmla="*/ 48 h 125"/>
                  <a:gd name="T52" fmla="*/ 162 w 162"/>
                  <a:gd name="T53" fmla="*/ 45 h 125"/>
                  <a:gd name="T54" fmla="*/ 162 w 162"/>
                  <a:gd name="T55" fmla="*/ 41 h 125"/>
                  <a:gd name="T56" fmla="*/ 162 w 162"/>
                  <a:gd name="T57" fmla="*/ 16 h 125"/>
                  <a:gd name="T58" fmla="*/ 162 w 162"/>
                  <a:gd name="T59" fmla="*/ 16 h 125"/>
                  <a:gd name="T60" fmla="*/ 162 w 162"/>
                  <a:gd name="T61" fmla="*/ 13 h 125"/>
                  <a:gd name="T62" fmla="*/ 161 w 162"/>
                  <a:gd name="T63" fmla="*/ 10 h 125"/>
                  <a:gd name="T64" fmla="*/ 158 w 162"/>
                  <a:gd name="T65" fmla="*/ 5 h 125"/>
                  <a:gd name="T66" fmla="*/ 153 w 162"/>
                  <a:gd name="T67" fmla="*/ 1 h 125"/>
                  <a:gd name="T68" fmla="*/ 150 w 162"/>
                  <a:gd name="T69" fmla="*/ 1 h 125"/>
                  <a:gd name="T70" fmla="*/ 146 w 162"/>
                  <a:gd name="T71" fmla="*/ 0 h 125"/>
                  <a:gd name="T72" fmla="*/ 146 w 162"/>
                  <a:gd name="T7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2" h="125">
                    <a:moveTo>
                      <a:pt x="146" y="0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6" y="5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5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11" y="56"/>
                    </a:lnTo>
                    <a:lnTo>
                      <a:pt x="14" y="57"/>
                    </a:lnTo>
                    <a:lnTo>
                      <a:pt x="17" y="57"/>
                    </a:lnTo>
                    <a:lnTo>
                      <a:pt x="100" y="57"/>
                    </a:lnTo>
                    <a:lnTo>
                      <a:pt x="114" y="125"/>
                    </a:lnTo>
                    <a:lnTo>
                      <a:pt x="128" y="57"/>
                    </a:lnTo>
                    <a:lnTo>
                      <a:pt x="146" y="57"/>
                    </a:lnTo>
                    <a:lnTo>
                      <a:pt x="146" y="57"/>
                    </a:lnTo>
                    <a:lnTo>
                      <a:pt x="150" y="57"/>
                    </a:lnTo>
                    <a:lnTo>
                      <a:pt x="153" y="56"/>
                    </a:lnTo>
                    <a:lnTo>
                      <a:pt x="158" y="52"/>
                    </a:lnTo>
                    <a:lnTo>
                      <a:pt x="161" y="48"/>
                    </a:lnTo>
                    <a:lnTo>
                      <a:pt x="162" y="45"/>
                    </a:lnTo>
                    <a:lnTo>
                      <a:pt x="162" y="41"/>
                    </a:lnTo>
                    <a:lnTo>
                      <a:pt x="162" y="16"/>
                    </a:lnTo>
                    <a:lnTo>
                      <a:pt x="162" y="16"/>
                    </a:lnTo>
                    <a:lnTo>
                      <a:pt x="162" y="13"/>
                    </a:lnTo>
                    <a:lnTo>
                      <a:pt x="161" y="10"/>
                    </a:lnTo>
                    <a:lnTo>
                      <a:pt x="158" y="5"/>
                    </a:lnTo>
                    <a:lnTo>
                      <a:pt x="153" y="1"/>
                    </a:lnTo>
                    <a:lnTo>
                      <a:pt x="150" y="1"/>
                    </a:lnTo>
                    <a:lnTo>
                      <a:pt x="146" y="0"/>
                    </a:lnTo>
                    <a:lnTo>
                      <a:pt x="146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7" name="Freeform 27"/>
              <p:cNvSpPr>
                <a:spLocks/>
              </p:cNvSpPr>
              <p:nvPr/>
            </p:nvSpPr>
            <p:spPr bwMode="auto">
              <a:xfrm>
                <a:off x="4341" y="2302"/>
                <a:ext cx="9" cy="28"/>
              </a:xfrm>
              <a:custGeom>
                <a:avLst/>
                <a:gdLst>
                  <a:gd name="T0" fmla="*/ 0 w 9"/>
                  <a:gd name="T1" fmla="*/ 0 h 28"/>
                  <a:gd name="T2" fmla="*/ 0 w 9"/>
                  <a:gd name="T3" fmla="*/ 23 h 28"/>
                  <a:gd name="T4" fmla="*/ 0 w 9"/>
                  <a:gd name="T5" fmla="*/ 23 h 28"/>
                  <a:gd name="T6" fmla="*/ 0 w 9"/>
                  <a:gd name="T7" fmla="*/ 25 h 28"/>
                  <a:gd name="T8" fmla="*/ 1 w 9"/>
                  <a:gd name="T9" fmla="*/ 26 h 28"/>
                  <a:gd name="T10" fmla="*/ 3 w 9"/>
                  <a:gd name="T11" fmla="*/ 27 h 28"/>
                  <a:gd name="T12" fmla="*/ 4 w 9"/>
                  <a:gd name="T13" fmla="*/ 28 h 28"/>
                  <a:gd name="T14" fmla="*/ 4 w 9"/>
                  <a:gd name="T15" fmla="*/ 28 h 28"/>
                  <a:gd name="T16" fmla="*/ 6 w 9"/>
                  <a:gd name="T17" fmla="*/ 27 h 28"/>
                  <a:gd name="T18" fmla="*/ 8 w 9"/>
                  <a:gd name="T19" fmla="*/ 26 h 28"/>
                  <a:gd name="T20" fmla="*/ 9 w 9"/>
                  <a:gd name="T21" fmla="*/ 25 h 28"/>
                  <a:gd name="T22" fmla="*/ 9 w 9"/>
                  <a:gd name="T23" fmla="*/ 23 h 28"/>
                  <a:gd name="T24" fmla="*/ 9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0" y="0"/>
                    </a:moveTo>
                    <a:lnTo>
                      <a:pt x="0" y="23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3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7"/>
                    </a:lnTo>
                    <a:lnTo>
                      <a:pt x="8" y="26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8" name="Freeform 28"/>
              <p:cNvSpPr>
                <a:spLocks/>
              </p:cNvSpPr>
              <p:nvPr/>
            </p:nvSpPr>
            <p:spPr bwMode="auto">
              <a:xfrm>
                <a:off x="4365" y="2299"/>
                <a:ext cx="10" cy="31"/>
              </a:xfrm>
              <a:custGeom>
                <a:avLst/>
                <a:gdLst>
                  <a:gd name="T0" fmla="*/ 0 w 10"/>
                  <a:gd name="T1" fmla="*/ 2 h 31"/>
                  <a:gd name="T2" fmla="*/ 0 w 10"/>
                  <a:gd name="T3" fmla="*/ 26 h 31"/>
                  <a:gd name="T4" fmla="*/ 0 w 10"/>
                  <a:gd name="T5" fmla="*/ 26 h 31"/>
                  <a:gd name="T6" fmla="*/ 0 w 10"/>
                  <a:gd name="T7" fmla="*/ 28 h 31"/>
                  <a:gd name="T8" fmla="*/ 1 w 10"/>
                  <a:gd name="T9" fmla="*/ 29 h 31"/>
                  <a:gd name="T10" fmla="*/ 3 w 10"/>
                  <a:gd name="T11" fmla="*/ 30 h 31"/>
                  <a:gd name="T12" fmla="*/ 4 w 10"/>
                  <a:gd name="T13" fmla="*/ 31 h 31"/>
                  <a:gd name="T14" fmla="*/ 4 w 10"/>
                  <a:gd name="T15" fmla="*/ 31 h 31"/>
                  <a:gd name="T16" fmla="*/ 7 w 10"/>
                  <a:gd name="T17" fmla="*/ 30 h 31"/>
                  <a:gd name="T18" fmla="*/ 9 w 10"/>
                  <a:gd name="T19" fmla="*/ 29 h 31"/>
                  <a:gd name="T20" fmla="*/ 10 w 10"/>
                  <a:gd name="T21" fmla="*/ 28 h 31"/>
                  <a:gd name="T22" fmla="*/ 10 w 10"/>
                  <a:gd name="T23" fmla="*/ 26 h 31"/>
                  <a:gd name="T24" fmla="*/ 10 w 10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31">
                    <a:moveTo>
                      <a:pt x="0" y="2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7" y="30"/>
                    </a:lnTo>
                    <a:lnTo>
                      <a:pt x="9" y="29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09" name="Freeform 29"/>
              <p:cNvSpPr>
                <a:spLocks noEditPoints="1"/>
              </p:cNvSpPr>
              <p:nvPr/>
            </p:nvSpPr>
            <p:spPr bwMode="auto">
              <a:xfrm>
                <a:off x="4242" y="2116"/>
                <a:ext cx="271" cy="177"/>
              </a:xfrm>
              <a:custGeom>
                <a:avLst/>
                <a:gdLst>
                  <a:gd name="T0" fmla="*/ 271 w 271"/>
                  <a:gd name="T1" fmla="*/ 49 h 177"/>
                  <a:gd name="T2" fmla="*/ 225 w 271"/>
                  <a:gd name="T3" fmla="*/ 31 h 177"/>
                  <a:gd name="T4" fmla="*/ 220 w 271"/>
                  <a:gd name="T5" fmla="*/ 21 h 177"/>
                  <a:gd name="T6" fmla="*/ 213 w 271"/>
                  <a:gd name="T7" fmla="*/ 12 h 177"/>
                  <a:gd name="T8" fmla="*/ 204 w 271"/>
                  <a:gd name="T9" fmla="*/ 6 h 177"/>
                  <a:gd name="T10" fmla="*/ 193 w 271"/>
                  <a:gd name="T11" fmla="*/ 1 h 177"/>
                  <a:gd name="T12" fmla="*/ 185 w 271"/>
                  <a:gd name="T13" fmla="*/ 0 h 177"/>
                  <a:gd name="T14" fmla="*/ 170 w 271"/>
                  <a:gd name="T15" fmla="*/ 0 h 177"/>
                  <a:gd name="T16" fmla="*/ 154 w 271"/>
                  <a:gd name="T17" fmla="*/ 6 h 177"/>
                  <a:gd name="T18" fmla="*/ 141 w 271"/>
                  <a:gd name="T19" fmla="*/ 17 h 177"/>
                  <a:gd name="T20" fmla="*/ 135 w 271"/>
                  <a:gd name="T21" fmla="*/ 24 h 177"/>
                  <a:gd name="T22" fmla="*/ 104 w 271"/>
                  <a:gd name="T23" fmla="*/ 67 h 177"/>
                  <a:gd name="T24" fmla="*/ 86 w 271"/>
                  <a:gd name="T25" fmla="*/ 83 h 177"/>
                  <a:gd name="T26" fmla="*/ 70 w 271"/>
                  <a:gd name="T27" fmla="*/ 96 h 177"/>
                  <a:gd name="T28" fmla="*/ 52 w 271"/>
                  <a:gd name="T29" fmla="*/ 107 h 177"/>
                  <a:gd name="T30" fmla="*/ 35 w 271"/>
                  <a:gd name="T31" fmla="*/ 112 h 177"/>
                  <a:gd name="T32" fmla="*/ 17 w 271"/>
                  <a:gd name="T33" fmla="*/ 113 h 177"/>
                  <a:gd name="T34" fmla="*/ 0 w 271"/>
                  <a:gd name="T35" fmla="*/ 109 h 177"/>
                  <a:gd name="T36" fmla="*/ 6 w 271"/>
                  <a:gd name="T37" fmla="*/ 119 h 177"/>
                  <a:gd name="T38" fmla="*/ 25 w 271"/>
                  <a:gd name="T39" fmla="*/ 143 h 177"/>
                  <a:gd name="T40" fmla="*/ 39 w 271"/>
                  <a:gd name="T41" fmla="*/ 155 h 177"/>
                  <a:gd name="T42" fmla="*/ 58 w 271"/>
                  <a:gd name="T43" fmla="*/ 166 h 177"/>
                  <a:gd name="T44" fmla="*/ 78 w 271"/>
                  <a:gd name="T45" fmla="*/ 174 h 177"/>
                  <a:gd name="T46" fmla="*/ 103 w 271"/>
                  <a:gd name="T47" fmla="*/ 177 h 177"/>
                  <a:gd name="T48" fmla="*/ 116 w 271"/>
                  <a:gd name="T49" fmla="*/ 177 h 177"/>
                  <a:gd name="T50" fmla="*/ 139 w 271"/>
                  <a:gd name="T51" fmla="*/ 172 h 177"/>
                  <a:gd name="T52" fmla="*/ 159 w 271"/>
                  <a:gd name="T53" fmla="*/ 163 h 177"/>
                  <a:gd name="T54" fmla="*/ 177 w 271"/>
                  <a:gd name="T55" fmla="*/ 151 h 177"/>
                  <a:gd name="T56" fmla="*/ 191 w 271"/>
                  <a:gd name="T57" fmla="*/ 137 h 177"/>
                  <a:gd name="T58" fmla="*/ 204 w 271"/>
                  <a:gd name="T59" fmla="*/ 119 h 177"/>
                  <a:gd name="T60" fmla="*/ 214 w 271"/>
                  <a:gd name="T61" fmla="*/ 100 h 177"/>
                  <a:gd name="T62" fmla="*/ 224 w 271"/>
                  <a:gd name="T63" fmla="*/ 69 h 177"/>
                  <a:gd name="T64" fmla="*/ 187 w 271"/>
                  <a:gd name="T65" fmla="*/ 49 h 177"/>
                  <a:gd name="T66" fmla="*/ 183 w 271"/>
                  <a:gd name="T67" fmla="*/ 48 h 177"/>
                  <a:gd name="T68" fmla="*/ 178 w 271"/>
                  <a:gd name="T69" fmla="*/ 43 h 177"/>
                  <a:gd name="T70" fmla="*/ 178 w 271"/>
                  <a:gd name="T71" fmla="*/ 39 h 177"/>
                  <a:gd name="T72" fmla="*/ 180 w 271"/>
                  <a:gd name="T73" fmla="*/ 33 h 177"/>
                  <a:gd name="T74" fmla="*/ 187 w 271"/>
                  <a:gd name="T75" fmla="*/ 30 h 177"/>
                  <a:gd name="T76" fmla="*/ 191 w 271"/>
                  <a:gd name="T77" fmla="*/ 31 h 177"/>
                  <a:gd name="T78" fmla="*/ 196 w 271"/>
                  <a:gd name="T79" fmla="*/ 36 h 177"/>
                  <a:gd name="T80" fmla="*/ 196 w 271"/>
                  <a:gd name="T81" fmla="*/ 39 h 177"/>
                  <a:gd name="T82" fmla="*/ 194 w 271"/>
                  <a:gd name="T83" fmla="*/ 46 h 177"/>
                  <a:gd name="T84" fmla="*/ 187 w 271"/>
                  <a:gd name="T85" fmla="*/ 4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1" h="177">
                    <a:moveTo>
                      <a:pt x="224" y="69"/>
                    </a:moveTo>
                    <a:lnTo>
                      <a:pt x="271" y="49"/>
                    </a:lnTo>
                    <a:lnTo>
                      <a:pt x="225" y="31"/>
                    </a:lnTo>
                    <a:lnTo>
                      <a:pt x="225" y="31"/>
                    </a:lnTo>
                    <a:lnTo>
                      <a:pt x="223" y="26"/>
                    </a:lnTo>
                    <a:lnTo>
                      <a:pt x="220" y="21"/>
                    </a:lnTo>
                    <a:lnTo>
                      <a:pt x="217" y="16"/>
                    </a:lnTo>
                    <a:lnTo>
                      <a:pt x="213" y="12"/>
                    </a:lnTo>
                    <a:lnTo>
                      <a:pt x="209" y="9"/>
                    </a:lnTo>
                    <a:lnTo>
                      <a:pt x="204" y="6"/>
                    </a:lnTo>
                    <a:lnTo>
                      <a:pt x="198" y="3"/>
                    </a:lnTo>
                    <a:lnTo>
                      <a:pt x="193" y="1"/>
                    </a:lnTo>
                    <a:lnTo>
                      <a:pt x="193" y="1"/>
                    </a:lnTo>
                    <a:lnTo>
                      <a:pt x="185" y="0"/>
                    </a:lnTo>
                    <a:lnTo>
                      <a:pt x="177" y="0"/>
                    </a:lnTo>
                    <a:lnTo>
                      <a:pt x="170" y="0"/>
                    </a:lnTo>
                    <a:lnTo>
                      <a:pt x="161" y="2"/>
                    </a:lnTo>
                    <a:lnTo>
                      <a:pt x="154" y="6"/>
                    </a:lnTo>
                    <a:lnTo>
                      <a:pt x="147" y="11"/>
                    </a:lnTo>
                    <a:lnTo>
                      <a:pt x="141" y="17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19" y="47"/>
                    </a:lnTo>
                    <a:lnTo>
                      <a:pt x="104" y="67"/>
                    </a:lnTo>
                    <a:lnTo>
                      <a:pt x="95" y="75"/>
                    </a:lnTo>
                    <a:lnTo>
                      <a:pt x="86" y="83"/>
                    </a:lnTo>
                    <a:lnTo>
                      <a:pt x="78" y="90"/>
                    </a:lnTo>
                    <a:lnTo>
                      <a:pt x="70" y="96"/>
                    </a:lnTo>
                    <a:lnTo>
                      <a:pt x="61" y="102"/>
                    </a:lnTo>
                    <a:lnTo>
                      <a:pt x="52" y="107"/>
                    </a:lnTo>
                    <a:lnTo>
                      <a:pt x="43" y="110"/>
                    </a:lnTo>
                    <a:lnTo>
                      <a:pt x="35" y="112"/>
                    </a:lnTo>
                    <a:lnTo>
                      <a:pt x="26" y="113"/>
                    </a:lnTo>
                    <a:lnTo>
                      <a:pt x="17" y="113"/>
                    </a:lnTo>
                    <a:lnTo>
                      <a:pt x="8" y="112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6" y="119"/>
                    </a:lnTo>
                    <a:lnTo>
                      <a:pt x="14" y="130"/>
                    </a:lnTo>
                    <a:lnTo>
                      <a:pt x="25" y="143"/>
                    </a:lnTo>
                    <a:lnTo>
                      <a:pt x="32" y="149"/>
                    </a:lnTo>
                    <a:lnTo>
                      <a:pt x="39" y="155"/>
                    </a:lnTo>
                    <a:lnTo>
                      <a:pt x="48" y="161"/>
                    </a:lnTo>
                    <a:lnTo>
                      <a:pt x="58" y="166"/>
                    </a:lnTo>
                    <a:lnTo>
                      <a:pt x="68" y="171"/>
                    </a:lnTo>
                    <a:lnTo>
                      <a:pt x="78" y="174"/>
                    </a:lnTo>
                    <a:lnTo>
                      <a:pt x="90" y="176"/>
                    </a:lnTo>
                    <a:lnTo>
                      <a:pt x="103" y="177"/>
                    </a:lnTo>
                    <a:lnTo>
                      <a:pt x="103" y="177"/>
                    </a:lnTo>
                    <a:lnTo>
                      <a:pt x="116" y="177"/>
                    </a:lnTo>
                    <a:lnTo>
                      <a:pt x="128" y="175"/>
                    </a:lnTo>
                    <a:lnTo>
                      <a:pt x="139" y="172"/>
                    </a:lnTo>
                    <a:lnTo>
                      <a:pt x="150" y="167"/>
                    </a:lnTo>
                    <a:lnTo>
                      <a:pt x="159" y="163"/>
                    </a:lnTo>
                    <a:lnTo>
                      <a:pt x="169" y="157"/>
                    </a:lnTo>
                    <a:lnTo>
                      <a:pt x="177" y="151"/>
                    </a:lnTo>
                    <a:lnTo>
                      <a:pt x="184" y="144"/>
                    </a:lnTo>
                    <a:lnTo>
                      <a:pt x="191" y="137"/>
                    </a:lnTo>
                    <a:lnTo>
                      <a:pt x="197" y="128"/>
                    </a:lnTo>
                    <a:lnTo>
                      <a:pt x="204" y="119"/>
                    </a:lnTo>
                    <a:lnTo>
                      <a:pt x="209" y="110"/>
                    </a:lnTo>
                    <a:lnTo>
                      <a:pt x="214" y="100"/>
                    </a:lnTo>
                    <a:lnTo>
                      <a:pt x="218" y="89"/>
                    </a:lnTo>
                    <a:lnTo>
                      <a:pt x="224" y="69"/>
                    </a:lnTo>
                    <a:lnTo>
                      <a:pt x="224" y="69"/>
                    </a:lnTo>
                    <a:close/>
                    <a:moveTo>
                      <a:pt x="187" y="49"/>
                    </a:moveTo>
                    <a:lnTo>
                      <a:pt x="187" y="49"/>
                    </a:lnTo>
                    <a:lnTo>
                      <a:pt x="183" y="48"/>
                    </a:lnTo>
                    <a:lnTo>
                      <a:pt x="180" y="46"/>
                    </a:lnTo>
                    <a:lnTo>
                      <a:pt x="178" y="43"/>
                    </a:lnTo>
                    <a:lnTo>
                      <a:pt x="178" y="39"/>
                    </a:lnTo>
                    <a:lnTo>
                      <a:pt x="178" y="39"/>
                    </a:lnTo>
                    <a:lnTo>
                      <a:pt x="178" y="36"/>
                    </a:lnTo>
                    <a:lnTo>
                      <a:pt x="180" y="33"/>
                    </a:lnTo>
                    <a:lnTo>
                      <a:pt x="183" y="31"/>
                    </a:lnTo>
                    <a:lnTo>
                      <a:pt x="187" y="30"/>
                    </a:lnTo>
                    <a:lnTo>
                      <a:pt x="187" y="30"/>
                    </a:lnTo>
                    <a:lnTo>
                      <a:pt x="191" y="31"/>
                    </a:lnTo>
                    <a:lnTo>
                      <a:pt x="194" y="33"/>
                    </a:lnTo>
                    <a:lnTo>
                      <a:pt x="196" y="36"/>
                    </a:lnTo>
                    <a:lnTo>
                      <a:pt x="196" y="39"/>
                    </a:lnTo>
                    <a:lnTo>
                      <a:pt x="196" y="39"/>
                    </a:lnTo>
                    <a:lnTo>
                      <a:pt x="196" y="43"/>
                    </a:lnTo>
                    <a:lnTo>
                      <a:pt x="194" y="46"/>
                    </a:lnTo>
                    <a:lnTo>
                      <a:pt x="191" y="48"/>
                    </a:lnTo>
                    <a:lnTo>
                      <a:pt x="187" y="49"/>
                    </a:lnTo>
                    <a:lnTo>
                      <a:pt x="187" y="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0" name="Freeform 30"/>
              <p:cNvSpPr>
                <a:spLocks/>
              </p:cNvSpPr>
              <p:nvPr/>
            </p:nvSpPr>
            <p:spPr bwMode="auto">
              <a:xfrm>
                <a:off x="1093" y="1277"/>
                <a:ext cx="65" cy="63"/>
              </a:xfrm>
              <a:custGeom>
                <a:avLst/>
                <a:gdLst>
                  <a:gd name="T0" fmla="*/ 0 w 65"/>
                  <a:gd name="T1" fmla="*/ 31 h 63"/>
                  <a:gd name="T2" fmla="*/ 0 w 65"/>
                  <a:gd name="T3" fmla="*/ 31 h 63"/>
                  <a:gd name="T4" fmla="*/ 1 w 65"/>
                  <a:gd name="T5" fmla="*/ 25 h 63"/>
                  <a:gd name="T6" fmla="*/ 3 w 65"/>
                  <a:gd name="T7" fmla="*/ 19 h 63"/>
                  <a:gd name="T8" fmla="*/ 6 w 65"/>
                  <a:gd name="T9" fmla="*/ 13 h 63"/>
                  <a:gd name="T10" fmla="*/ 9 w 65"/>
                  <a:gd name="T11" fmla="*/ 9 h 63"/>
                  <a:gd name="T12" fmla="*/ 14 w 65"/>
                  <a:gd name="T13" fmla="*/ 5 h 63"/>
                  <a:gd name="T14" fmla="*/ 19 w 65"/>
                  <a:gd name="T15" fmla="*/ 2 h 63"/>
                  <a:gd name="T16" fmla="*/ 25 w 65"/>
                  <a:gd name="T17" fmla="*/ 0 h 63"/>
                  <a:gd name="T18" fmla="*/ 32 w 65"/>
                  <a:gd name="T19" fmla="*/ 0 h 63"/>
                  <a:gd name="T20" fmla="*/ 32 w 65"/>
                  <a:gd name="T21" fmla="*/ 0 h 63"/>
                  <a:gd name="T22" fmla="*/ 39 w 65"/>
                  <a:gd name="T23" fmla="*/ 0 h 63"/>
                  <a:gd name="T24" fmla="*/ 45 w 65"/>
                  <a:gd name="T25" fmla="*/ 2 h 63"/>
                  <a:gd name="T26" fmla="*/ 50 w 65"/>
                  <a:gd name="T27" fmla="*/ 5 h 63"/>
                  <a:gd name="T28" fmla="*/ 55 w 65"/>
                  <a:gd name="T29" fmla="*/ 9 h 63"/>
                  <a:gd name="T30" fmla="*/ 58 w 65"/>
                  <a:gd name="T31" fmla="*/ 13 h 63"/>
                  <a:gd name="T32" fmla="*/ 61 w 65"/>
                  <a:gd name="T33" fmla="*/ 19 h 63"/>
                  <a:gd name="T34" fmla="*/ 64 w 65"/>
                  <a:gd name="T35" fmla="*/ 25 h 63"/>
                  <a:gd name="T36" fmla="*/ 65 w 65"/>
                  <a:gd name="T37" fmla="*/ 31 h 63"/>
                  <a:gd name="T38" fmla="*/ 65 w 65"/>
                  <a:gd name="T39" fmla="*/ 31 h 63"/>
                  <a:gd name="T40" fmla="*/ 64 w 65"/>
                  <a:gd name="T41" fmla="*/ 38 h 63"/>
                  <a:gd name="T42" fmla="*/ 61 w 65"/>
                  <a:gd name="T43" fmla="*/ 44 h 63"/>
                  <a:gd name="T44" fmla="*/ 58 w 65"/>
                  <a:gd name="T45" fmla="*/ 49 h 63"/>
                  <a:gd name="T46" fmla="*/ 55 w 65"/>
                  <a:gd name="T47" fmla="*/ 54 h 63"/>
                  <a:gd name="T48" fmla="*/ 50 w 65"/>
                  <a:gd name="T49" fmla="*/ 58 h 63"/>
                  <a:gd name="T50" fmla="*/ 45 w 65"/>
                  <a:gd name="T51" fmla="*/ 61 h 63"/>
                  <a:gd name="T52" fmla="*/ 39 w 65"/>
                  <a:gd name="T53" fmla="*/ 63 h 63"/>
                  <a:gd name="T54" fmla="*/ 32 w 65"/>
                  <a:gd name="T55" fmla="*/ 63 h 63"/>
                  <a:gd name="T56" fmla="*/ 32 w 65"/>
                  <a:gd name="T57" fmla="*/ 63 h 63"/>
                  <a:gd name="T58" fmla="*/ 25 w 65"/>
                  <a:gd name="T59" fmla="*/ 63 h 63"/>
                  <a:gd name="T60" fmla="*/ 19 w 65"/>
                  <a:gd name="T61" fmla="*/ 61 h 63"/>
                  <a:gd name="T62" fmla="*/ 14 w 65"/>
                  <a:gd name="T63" fmla="*/ 58 h 63"/>
                  <a:gd name="T64" fmla="*/ 9 w 65"/>
                  <a:gd name="T65" fmla="*/ 54 h 63"/>
                  <a:gd name="T66" fmla="*/ 6 w 65"/>
                  <a:gd name="T67" fmla="*/ 49 h 63"/>
                  <a:gd name="T68" fmla="*/ 3 w 65"/>
                  <a:gd name="T69" fmla="*/ 44 h 63"/>
                  <a:gd name="T70" fmla="*/ 1 w 65"/>
                  <a:gd name="T71" fmla="*/ 38 h 63"/>
                  <a:gd name="T72" fmla="*/ 0 w 65"/>
                  <a:gd name="T73" fmla="*/ 31 h 63"/>
                  <a:gd name="T74" fmla="*/ 0 w 65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" h="63">
                    <a:moveTo>
                      <a:pt x="0" y="31"/>
                    </a:moveTo>
                    <a:lnTo>
                      <a:pt x="0" y="31"/>
                    </a:lnTo>
                    <a:lnTo>
                      <a:pt x="1" y="25"/>
                    </a:lnTo>
                    <a:lnTo>
                      <a:pt x="3" y="19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9" y="0"/>
                    </a:lnTo>
                    <a:lnTo>
                      <a:pt x="45" y="2"/>
                    </a:lnTo>
                    <a:lnTo>
                      <a:pt x="50" y="5"/>
                    </a:lnTo>
                    <a:lnTo>
                      <a:pt x="55" y="9"/>
                    </a:lnTo>
                    <a:lnTo>
                      <a:pt x="58" y="13"/>
                    </a:lnTo>
                    <a:lnTo>
                      <a:pt x="61" y="19"/>
                    </a:lnTo>
                    <a:lnTo>
                      <a:pt x="64" y="25"/>
                    </a:lnTo>
                    <a:lnTo>
                      <a:pt x="65" y="31"/>
                    </a:lnTo>
                    <a:lnTo>
                      <a:pt x="65" y="31"/>
                    </a:lnTo>
                    <a:lnTo>
                      <a:pt x="64" y="38"/>
                    </a:lnTo>
                    <a:lnTo>
                      <a:pt x="61" y="44"/>
                    </a:lnTo>
                    <a:lnTo>
                      <a:pt x="58" y="49"/>
                    </a:lnTo>
                    <a:lnTo>
                      <a:pt x="55" y="54"/>
                    </a:lnTo>
                    <a:lnTo>
                      <a:pt x="50" y="58"/>
                    </a:lnTo>
                    <a:lnTo>
                      <a:pt x="45" y="61"/>
                    </a:lnTo>
                    <a:lnTo>
                      <a:pt x="39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25" y="63"/>
                    </a:lnTo>
                    <a:lnTo>
                      <a:pt x="19" y="61"/>
                    </a:lnTo>
                    <a:lnTo>
                      <a:pt x="14" y="58"/>
                    </a:lnTo>
                    <a:lnTo>
                      <a:pt x="9" y="54"/>
                    </a:lnTo>
                    <a:lnTo>
                      <a:pt x="6" y="49"/>
                    </a:lnTo>
                    <a:lnTo>
                      <a:pt x="3" y="44"/>
                    </a:lnTo>
                    <a:lnTo>
                      <a:pt x="1" y="38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1" name="Freeform 31"/>
              <p:cNvSpPr>
                <a:spLocks/>
              </p:cNvSpPr>
              <p:nvPr/>
            </p:nvSpPr>
            <p:spPr bwMode="auto">
              <a:xfrm>
                <a:off x="1045" y="1272"/>
                <a:ext cx="119" cy="230"/>
              </a:xfrm>
              <a:custGeom>
                <a:avLst/>
                <a:gdLst>
                  <a:gd name="T0" fmla="*/ 98 w 119"/>
                  <a:gd name="T1" fmla="*/ 230 h 230"/>
                  <a:gd name="T2" fmla="*/ 98 w 119"/>
                  <a:gd name="T3" fmla="*/ 230 h 230"/>
                  <a:gd name="T4" fmla="*/ 100 w 119"/>
                  <a:gd name="T5" fmla="*/ 218 h 230"/>
                  <a:gd name="T6" fmla="*/ 103 w 119"/>
                  <a:gd name="T7" fmla="*/ 204 h 230"/>
                  <a:gd name="T8" fmla="*/ 107 w 119"/>
                  <a:gd name="T9" fmla="*/ 177 h 230"/>
                  <a:gd name="T10" fmla="*/ 107 w 119"/>
                  <a:gd name="T11" fmla="*/ 177 h 230"/>
                  <a:gd name="T12" fmla="*/ 109 w 119"/>
                  <a:gd name="T13" fmla="*/ 172 h 230"/>
                  <a:gd name="T14" fmla="*/ 112 w 119"/>
                  <a:gd name="T15" fmla="*/ 169 h 230"/>
                  <a:gd name="T16" fmla="*/ 114 w 119"/>
                  <a:gd name="T17" fmla="*/ 166 h 230"/>
                  <a:gd name="T18" fmla="*/ 115 w 119"/>
                  <a:gd name="T19" fmla="*/ 161 h 230"/>
                  <a:gd name="T20" fmla="*/ 115 w 119"/>
                  <a:gd name="T21" fmla="*/ 161 h 230"/>
                  <a:gd name="T22" fmla="*/ 118 w 119"/>
                  <a:gd name="T23" fmla="*/ 134 h 230"/>
                  <a:gd name="T24" fmla="*/ 119 w 119"/>
                  <a:gd name="T25" fmla="*/ 114 h 230"/>
                  <a:gd name="T26" fmla="*/ 119 w 119"/>
                  <a:gd name="T27" fmla="*/ 99 h 230"/>
                  <a:gd name="T28" fmla="*/ 119 w 119"/>
                  <a:gd name="T29" fmla="*/ 94 h 230"/>
                  <a:gd name="T30" fmla="*/ 119 w 119"/>
                  <a:gd name="T31" fmla="*/ 94 h 230"/>
                  <a:gd name="T32" fmla="*/ 118 w 119"/>
                  <a:gd name="T33" fmla="*/ 91 h 230"/>
                  <a:gd name="T34" fmla="*/ 115 w 119"/>
                  <a:gd name="T35" fmla="*/ 88 h 230"/>
                  <a:gd name="T36" fmla="*/ 111 w 119"/>
                  <a:gd name="T37" fmla="*/ 85 h 230"/>
                  <a:gd name="T38" fmla="*/ 105 w 119"/>
                  <a:gd name="T39" fmla="*/ 83 h 230"/>
                  <a:gd name="T40" fmla="*/ 99 w 119"/>
                  <a:gd name="T41" fmla="*/ 81 h 230"/>
                  <a:gd name="T42" fmla="*/ 93 w 119"/>
                  <a:gd name="T43" fmla="*/ 80 h 230"/>
                  <a:gd name="T44" fmla="*/ 85 w 119"/>
                  <a:gd name="T45" fmla="*/ 79 h 230"/>
                  <a:gd name="T46" fmla="*/ 78 w 119"/>
                  <a:gd name="T47" fmla="*/ 79 h 230"/>
                  <a:gd name="T48" fmla="*/ 78 w 119"/>
                  <a:gd name="T49" fmla="*/ 79 h 230"/>
                  <a:gd name="T50" fmla="*/ 59 w 119"/>
                  <a:gd name="T51" fmla="*/ 80 h 230"/>
                  <a:gd name="T52" fmla="*/ 51 w 119"/>
                  <a:gd name="T53" fmla="*/ 79 h 230"/>
                  <a:gd name="T54" fmla="*/ 49 w 119"/>
                  <a:gd name="T55" fmla="*/ 78 h 230"/>
                  <a:gd name="T56" fmla="*/ 47 w 119"/>
                  <a:gd name="T57" fmla="*/ 76 h 230"/>
                  <a:gd name="T58" fmla="*/ 47 w 119"/>
                  <a:gd name="T59" fmla="*/ 76 h 230"/>
                  <a:gd name="T60" fmla="*/ 19 w 119"/>
                  <a:gd name="T61" fmla="*/ 7 h 230"/>
                  <a:gd name="T62" fmla="*/ 19 w 119"/>
                  <a:gd name="T63" fmla="*/ 7 h 230"/>
                  <a:gd name="T64" fmla="*/ 17 w 119"/>
                  <a:gd name="T65" fmla="*/ 4 h 230"/>
                  <a:gd name="T66" fmla="*/ 14 w 119"/>
                  <a:gd name="T67" fmla="*/ 1 h 230"/>
                  <a:gd name="T68" fmla="*/ 11 w 119"/>
                  <a:gd name="T69" fmla="*/ 0 h 230"/>
                  <a:gd name="T70" fmla="*/ 7 w 119"/>
                  <a:gd name="T71" fmla="*/ 1 h 230"/>
                  <a:gd name="T72" fmla="*/ 7 w 119"/>
                  <a:gd name="T73" fmla="*/ 1 h 230"/>
                  <a:gd name="T74" fmla="*/ 4 w 119"/>
                  <a:gd name="T75" fmla="*/ 4 h 230"/>
                  <a:gd name="T76" fmla="*/ 1 w 119"/>
                  <a:gd name="T77" fmla="*/ 7 h 230"/>
                  <a:gd name="T78" fmla="*/ 0 w 119"/>
                  <a:gd name="T79" fmla="*/ 11 h 230"/>
                  <a:gd name="T80" fmla="*/ 1 w 119"/>
                  <a:gd name="T81" fmla="*/ 14 h 230"/>
                  <a:gd name="T82" fmla="*/ 1 w 119"/>
                  <a:gd name="T83" fmla="*/ 14 h 230"/>
                  <a:gd name="T84" fmla="*/ 34 w 119"/>
                  <a:gd name="T85" fmla="*/ 97 h 230"/>
                  <a:gd name="T86" fmla="*/ 34 w 119"/>
                  <a:gd name="T87" fmla="*/ 97 h 230"/>
                  <a:gd name="T88" fmla="*/ 39 w 119"/>
                  <a:gd name="T89" fmla="*/ 109 h 230"/>
                  <a:gd name="T90" fmla="*/ 40 w 119"/>
                  <a:gd name="T91" fmla="*/ 119 h 230"/>
                  <a:gd name="T92" fmla="*/ 40 w 119"/>
                  <a:gd name="T93" fmla="*/ 119 h 230"/>
                  <a:gd name="T94" fmla="*/ 50 w 119"/>
                  <a:gd name="T95" fmla="*/ 185 h 230"/>
                  <a:gd name="T96" fmla="*/ 54 w 119"/>
                  <a:gd name="T97" fmla="*/ 213 h 230"/>
                  <a:gd name="T98" fmla="*/ 57 w 119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9" h="230">
                    <a:moveTo>
                      <a:pt x="98" y="230"/>
                    </a:moveTo>
                    <a:lnTo>
                      <a:pt x="98" y="230"/>
                    </a:lnTo>
                    <a:lnTo>
                      <a:pt x="100" y="218"/>
                    </a:lnTo>
                    <a:lnTo>
                      <a:pt x="103" y="204"/>
                    </a:lnTo>
                    <a:lnTo>
                      <a:pt x="107" y="177"/>
                    </a:lnTo>
                    <a:lnTo>
                      <a:pt x="107" y="177"/>
                    </a:lnTo>
                    <a:lnTo>
                      <a:pt x="109" y="172"/>
                    </a:lnTo>
                    <a:lnTo>
                      <a:pt x="112" y="169"/>
                    </a:lnTo>
                    <a:lnTo>
                      <a:pt x="114" y="166"/>
                    </a:lnTo>
                    <a:lnTo>
                      <a:pt x="115" y="161"/>
                    </a:lnTo>
                    <a:lnTo>
                      <a:pt x="115" y="161"/>
                    </a:lnTo>
                    <a:lnTo>
                      <a:pt x="118" y="134"/>
                    </a:lnTo>
                    <a:lnTo>
                      <a:pt x="119" y="114"/>
                    </a:lnTo>
                    <a:lnTo>
                      <a:pt x="119" y="99"/>
                    </a:lnTo>
                    <a:lnTo>
                      <a:pt x="119" y="94"/>
                    </a:lnTo>
                    <a:lnTo>
                      <a:pt x="119" y="94"/>
                    </a:lnTo>
                    <a:lnTo>
                      <a:pt x="118" y="91"/>
                    </a:lnTo>
                    <a:lnTo>
                      <a:pt x="115" y="88"/>
                    </a:lnTo>
                    <a:lnTo>
                      <a:pt x="111" y="85"/>
                    </a:lnTo>
                    <a:lnTo>
                      <a:pt x="105" y="83"/>
                    </a:lnTo>
                    <a:lnTo>
                      <a:pt x="99" y="81"/>
                    </a:lnTo>
                    <a:lnTo>
                      <a:pt x="93" y="80"/>
                    </a:lnTo>
                    <a:lnTo>
                      <a:pt x="85" y="79"/>
                    </a:lnTo>
                    <a:lnTo>
                      <a:pt x="78" y="79"/>
                    </a:lnTo>
                    <a:lnTo>
                      <a:pt x="78" y="79"/>
                    </a:lnTo>
                    <a:lnTo>
                      <a:pt x="59" y="80"/>
                    </a:lnTo>
                    <a:lnTo>
                      <a:pt x="51" y="79"/>
                    </a:lnTo>
                    <a:lnTo>
                      <a:pt x="49" y="78"/>
                    </a:lnTo>
                    <a:lnTo>
                      <a:pt x="47" y="76"/>
                    </a:lnTo>
                    <a:lnTo>
                      <a:pt x="47" y="76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7" y="4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34" y="97"/>
                    </a:lnTo>
                    <a:lnTo>
                      <a:pt x="34" y="97"/>
                    </a:lnTo>
                    <a:lnTo>
                      <a:pt x="39" y="109"/>
                    </a:lnTo>
                    <a:lnTo>
                      <a:pt x="40" y="119"/>
                    </a:lnTo>
                    <a:lnTo>
                      <a:pt x="40" y="119"/>
                    </a:lnTo>
                    <a:lnTo>
                      <a:pt x="50" y="185"/>
                    </a:lnTo>
                    <a:lnTo>
                      <a:pt x="54" y="213"/>
                    </a:lnTo>
                    <a:lnTo>
                      <a:pt x="57" y="2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2" name="Freeform 32"/>
              <p:cNvSpPr>
                <a:spLocks/>
              </p:cNvSpPr>
              <p:nvPr/>
            </p:nvSpPr>
            <p:spPr bwMode="auto">
              <a:xfrm>
                <a:off x="1188" y="1277"/>
                <a:ext cx="64" cy="63"/>
              </a:xfrm>
              <a:custGeom>
                <a:avLst/>
                <a:gdLst>
                  <a:gd name="T0" fmla="*/ 64 w 64"/>
                  <a:gd name="T1" fmla="*/ 31 h 63"/>
                  <a:gd name="T2" fmla="*/ 64 w 64"/>
                  <a:gd name="T3" fmla="*/ 31 h 63"/>
                  <a:gd name="T4" fmla="*/ 64 w 64"/>
                  <a:gd name="T5" fmla="*/ 25 h 63"/>
                  <a:gd name="T6" fmla="*/ 62 w 64"/>
                  <a:gd name="T7" fmla="*/ 19 h 63"/>
                  <a:gd name="T8" fmla="*/ 59 w 64"/>
                  <a:gd name="T9" fmla="*/ 13 h 63"/>
                  <a:gd name="T10" fmla="*/ 55 w 64"/>
                  <a:gd name="T11" fmla="*/ 9 h 63"/>
                  <a:gd name="T12" fmla="*/ 51 w 64"/>
                  <a:gd name="T13" fmla="*/ 5 h 63"/>
                  <a:gd name="T14" fmla="*/ 45 w 64"/>
                  <a:gd name="T15" fmla="*/ 2 h 63"/>
                  <a:gd name="T16" fmla="*/ 38 w 64"/>
                  <a:gd name="T17" fmla="*/ 0 h 63"/>
                  <a:gd name="T18" fmla="*/ 32 w 64"/>
                  <a:gd name="T19" fmla="*/ 0 h 63"/>
                  <a:gd name="T20" fmla="*/ 32 w 64"/>
                  <a:gd name="T21" fmla="*/ 0 h 63"/>
                  <a:gd name="T22" fmla="*/ 26 w 64"/>
                  <a:gd name="T23" fmla="*/ 0 h 63"/>
                  <a:gd name="T24" fmla="*/ 20 w 64"/>
                  <a:gd name="T25" fmla="*/ 2 h 63"/>
                  <a:gd name="T26" fmla="*/ 15 w 64"/>
                  <a:gd name="T27" fmla="*/ 5 h 63"/>
                  <a:gd name="T28" fmla="*/ 10 w 64"/>
                  <a:gd name="T29" fmla="*/ 9 h 63"/>
                  <a:gd name="T30" fmla="*/ 6 w 64"/>
                  <a:gd name="T31" fmla="*/ 13 h 63"/>
                  <a:gd name="T32" fmla="*/ 2 w 64"/>
                  <a:gd name="T33" fmla="*/ 19 h 63"/>
                  <a:gd name="T34" fmla="*/ 0 w 64"/>
                  <a:gd name="T35" fmla="*/ 25 h 63"/>
                  <a:gd name="T36" fmla="*/ 0 w 64"/>
                  <a:gd name="T37" fmla="*/ 31 h 63"/>
                  <a:gd name="T38" fmla="*/ 0 w 64"/>
                  <a:gd name="T39" fmla="*/ 31 h 63"/>
                  <a:gd name="T40" fmla="*/ 0 w 64"/>
                  <a:gd name="T41" fmla="*/ 38 h 63"/>
                  <a:gd name="T42" fmla="*/ 2 w 64"/>
                  <a:gd name="T43" fmla="*/ 44 h 63"/>
                  <a:gd name="T44" fmla="*/ 6 w 64"/>
                  <a:gd name="T45" fmla="*/ 49 h 63"/>
                  <a:gd name="T46" fmla="*/ 10 w 64"/>
                  <a:gd name="T47" fmla="*/ 54 h 63"/>
                  <a:gd name="T48" fmla="*/ 15 w 64"/>
                  <a:gd name="T49" fmla="*/ 58 h 63"/>
                  <a:gd name="T50" fmla="*/ 20 w 64"/>
                  <a:gd name="T51" fmla="*/ 61 h 63"/>
                  <a:gd name="T52" fmla="*/ 26 w 64"/>
                  <a:gd name="T53" fmla="*/ 63 h 63"/>
                  <a:gd name="T54" fmla="*/ 32 w 64"/>
                  <a:gd name="T55" fmla="*/ 63 h 63"/>
                  <a:gd name="T56" fmla="*/ 32 w 64"/>
                  <a:gd name="T57" fmla="*/ 63 h 63"/>
                  <a:gd name="T58" fmla="*/ 38 w 64"/>
                  <a:gd name="T59" fmla="*/ 63 h 63"/>
                  <a:gd name="T60" fmla="*/ 45 w 64"/>
                  <a:gd name="T61" fmla="*/ 61 h 63"/>
                  <a:gd name="T62" fmla="*/ 51 w 64"/>
                  <a:gd name="T63" fmla="*/ 58 h 63"/>
                  <a:gd name="T64" fmla="*/ 55 w 64"/>
                  <a:gd name="T65" fmla="*/ 54 h 63"/>
                  <a:gd name="T66" fmla="*/ 59 w 64"/>
                  <a:gd name="T67" fmla="*/ 49 h 63"/>
                  <a:gd name="T68" fmla="*/ 62 w 64"/>
                  <a:gd name="T69" fmla="*/ 44 h 63"/>
                  <a:gd name="T70" fmla="*/ 64 w 64"/>
                  <a:gd name="T71" fmla="*/ 38 h 63"/>
                  <a:gd name="T72" fmla="*/ 64 w 64"/>
                  <a:gd name="T73" fmla="*/ 31 h 63"/>
                  <a:gd name="T74" fmla="*/ 64 w 64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4" h="63">
                    <a:moveTo>
                      <a:pt x="64" y="31"/>
                    </a:moveTo>
                    <a:lnTo>
                      <a:pt x="64" y="31"/>
                    </a:lnTo>
                    <a:lnTo>
                      <a:pt x="64" y="25"/>
                    </a:lnTo>
                    <a:lnTo>
                      <a:pt x="62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51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6" y="49"/>
                    </a:lnTo>
                    <a:lnTo>
                      <a:pt x="10" y="54"/>
                    </a:lnTo>
                    <a:lnTo>
                      <a:pt x="15" y="58"/>
                    </a:lnTo>
                    <a:lnTo>
                      <a:pt x="20" y="61"/>
                    </a:lnTo>
                    <a:lnTo>
                      <a:pt x="26" y="63"/>
                    </a:lnTo>
                    <a:lnTo>
                      <a:pt x="32" y="63"/>
                    </a:lnTo>
                    <a:lnTo>
                      <a:pt x="32" y="63"/>
                    </a:lnTo>
                    <a:lnTo>
                      <a:pt x="38" y="63"/>
                    </a:lnTo>
                    <a:lnTo>
                      <a:pt x="45" y="61"/>
                    </a:lnTo>
                    <a:lnTo>
                      <a:pt x="51" y="58"/>
                    </a:lnTo>
                    <a:lnTo>
                      <a:pt x="55" y="54"/>
                    </a:lnTo>
                    <a:lnTo>
                      <a:pt x="59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1"/>
                    </a:lnTo>
                    <a:lnTo>
                      <a:pt x="64" y="31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3" name="Freeform 33"/>
              <p:cNvSpPr>
                <a:spLocks/>
              </p:cNvSpPr>
              <p:nvPr/>
            </p:nvSpPr>
            <p:spPr bwMode="auto">
              <a:xfrm>
                <a:off x="1181" y="1272"/>
                <a:ext cx="118" cy="230"/>
              </a:xfrm>
              <a:custGeom>
                <a:avLst/>
                <a:gdLst>
                  <a:gd name="T0" fmla="*/ 22 w 118"/>
                  <a:gd name="T1" fmla="*/ 230 h 230"/>
                  <a:gd name="T2" fmla="*/ 22 w 118"/>
                  <a:gd name="T3" fmla="*/ 230 h 230"/>
                  <a:gd name="T4" fmla="*/ 19 w 118"/>
                  <a:gd name="T5" fmla="*/ 218 h 230"/>
                  <a:gd name="T6" fmla="*/ 17 w 118"/>
                  <a:gd name="T7" fmla="*/ 204 h 230"/>
                  <a:gd name="T8" fmla="*/ 12 w 118"/>
                  <a:gd name="T9" fmla="*/ 177 h 230"/>
                  <a:gd name="T10" fmla="*/ 12 w 118"/>
                  <a:gd name="T11" fmla="*/ 177 h 230"/>
                  <a:gd name="T12" fmla="*/ 11 w 118"/>
                  <a:gd name="T13" fmla="*/ 172 h 230"/>
                  <a:gd name="T14" fmla="*/ 8 w 118"/>
                  <a:gd name="T15" fmla="*/ 169 h 230"/>
                  <a:gd name="T16" fmla="*/ 6 w 118"/>
                  <a:gd name="T17" fmla="*/ 166 h 230"/>
                  <a:gd name="T18" fmla="*/ 4 w 118"/>
                  <a:gd name="T19" fmla="*/ 161 h 230"/>
                  <a:gd name="T20" fmla="*/ 4 w 118"/>
                  <a:gd name="T21" fmla="*/ 161 h 230"/>
                  <a:gd name="T22" fmla="*/ 1 w 118"/>
                  <a:gd name="T23" fmla="*/ 134 h 230"/>
                  <a:gd name="T24" fmla="*/ 0 w 118"/>
                  <a:gd name="T25" fmla="*/ 114 h 230"/>
                  <a:gd name="T26" fmla="*/ 1 w 118"/>
                  <a:gd name="T27" fmla="*/ 99 h 230"/>
                  <a:gd name="T28" fmla="*/ 1 w 118"/>
                  <a:gd name="T29" fmla="*/ 94 h 230"/>
                  <a:gd name="T30" fmla="*/ 1 w 118"/>
                  <a:gd name="T31" fmla="*/ 94 h 230"/>
                  <a:gd name="T32" fmla="*/ 2 w 118"/>
                  <a:gd name="T33" fmla="*/ 91 h 230"/>
                  <a:gd name="T34" fmla="*/ 4 w 118"/>
                  <a:gd name="T35" fmla="*/ 88 h 230"/>
                  <a:gd name="T36" fmla="*/ 8 w 118"/>
                  <a:gd name="T37" fmla="*/ 85 h 230"/>
                  <a:gd name="T38" fmla="*/ 14 w 118"/>
                  <a:gd name="T39" fmla="*/ 83 h 230"/>
                  <a:gd name="T40" fmla="*/ 20 w 118"/>
                  <a:gd name="T41" fmla="*/ 81 h 230"/>
                  <a:gd name="T42" fmla="*/ 27 w 118"/>
                  <a:gd name="T43" fmla="*/ 80 h 230"/>
                  <a:gd name="T44" fmla="*/ 34 w 118"/>
                  <a:gd name="T45" fmla="*/ 79 h 230"/>
                  <a:gd name="T46" fmla="*/ 42 w 118"/>
                  <a:gd name="T47" fmla="*/ 79 h 230"/>
                  <a:gd name="T48" fmla="*/ 42 w 118"/>
                  <a:gd name="T49" fmla="*/ 79 h 230"/>
                  <a:gd name="T50" fmla="*/ 60 w 118"/>
                  <a:gd name="T51" fmla="*/ 80 h 230"/>
                  <a:gd name="T52" fmla="*/ 68 w 118"/>
                  <a:gd name="T53" fmla="*/ 79 h 230"/>
                  <a:gd name="T54" fmla="*/ 71 w 118"/>
                  <a:gd name="T55" fmla="*/ 78 h 230"/>
                  <a:gd name="T56" fmla="*/ 73 w 118"/>
                  <a:gd name="T57" fmla="*/ 76 h 230"/>
                  <a:gd name="T58" fmla="*/ 73 w 118"/>
                  <a:gd name="T59" fmla="*/ 76 h 230"/>
                  <a:gd name="T60" fmla="*/ 100 w 118"/>
                  <a:gd name="T61" fmla="*/ 7 h 230"/>
                  <a:gd name="T62" fmla="*/ 100 w 118"/>
                  <a:gd name="T63" fmla="*/ 7 h 230"/>
                  <a:gd name="T64" fmla="*/ 102 w 118"/>
                  <a:gd name="T65" fmla="*/ 4 h 230"/>
                  <a:gd name="T66" fmla="*/ 105 w 118"/>
                  <a:gd name="T67" fmla="*/ 1 h 230"/>
                  <a:gd name="T68" fmla="*/ 109 w 118"/>
                  <a:gd name="T69" fmla="*/ 0 h 230"/>
                  <a:gd name="T70" fmla="*/ 112 w 118"/>
                  <a:gd name="T71" fmla="*/ 1 h 230"/>
                  <a:gd name="T72" fmla="*/ 112 w 118"/>
                  <a:gd name="T73" fmla="*/ 1 h 230"/>
                  <a:gd name="T74" fmla="*/ 115 w 118"/>
                  <a:gd name="T75" fmla="*/ 4 h 230"/>
                  <a:gd name="T76" fmla="*/ 117 w 118"/>
                  <a:gd name="T77" fmla="*/ 7 h 230"/>
                  <a:gd name="T78" fmla="*/ 118 w 118"/>
                  <a:gd name="T79" fmla="*/ 11 h 230"/>
                  <a:gd name="T80" fmla="*/ 117 w 118"/>
                  <a:gd name="T81" fmla="*/ 14 h 230"/>
                  <a:gd name="T82" fmla="*/ 117 w 118"/>
                  <a:gd name="T83" fmla="*/ 14 h 230"/>
                  <a:gd name="T84" fmla="*/ 85 w 118"/>
                  <a:gd name="T85" fmla="*/ 97 h 230"/>
                  <a:gd name="T86" fmla="*/ 85 w 118"/>
                  <a:gd name="T87" fmla="*/ 97 h 230"/>
                  <a:gd name="T88" fmla="*/ 81 w 118"/>
                  <a:gd name="T89" fmla="*/ 109 h 230"/>
                  <a:gd name="T90" fmla="*/ 79 w 118"/>
                  <a:gd name="T91" fmla="*/ 119 h 230"/>
                  <a:gd name="T92" fmla="*/ 79 w 118"/>
                  <a:gd name="T93" fmla="*/ 119 h 230"/>
                  <a:gd name="T94" fmla="*/ 70 w 118"/>
                  <a:gd name="T95" fmla="*/ 185 h 230"/>
                  <a:gd name="T96" fmla="*/ 65 w 118"/>
                  <a:gd name="T97" fmla="*/ 213 h 230"/>
                  <a:gd name="T98" fmla="*/ 62 w 118"/>
                  <a:gd name="T9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" h="230">
                    <a:moveTo>
                      <a:pt x="22" y="230"/>
                    </a:moveTo>
                    <a:lnTo>
                      <a:pt x="22" y="230"/>
                    </a:lnTo>
                    <a:lnTo>
                      <a:pt x="19" y="218"/>
                    </a:lnTo>
                    <a:lnTo>
                      <a:pt x="17" y="204"/>
                    </a:lnTo>
                    <a:lnTo>
                      <a:pt x="12" y="177"/>
                    </a:lnTo>
                    <a:lnTo>
                      <a:pt x="12" y="177"/>
                    </a:lnTo>
                    <a:lnTo>
                      <a:pt x="11" y="172"/>
                    </a:lnTo>
                    <a:lnTo>
                      <a:pt x="8" y="169"/>
                    </a:lnTo>
                    <a:lnTo>
                      <a:pt x="6" y="166"/>
                    </a:lnTo>
                    <a:lnTo>
                      <a:pt x="4" y="161"/>
                    </a:lnTo>
                    <a:lnTo>
                      <a:pt x="4" y="161"/>
                    </a:lnTo>
                    <a:lnTo>
                      <a:pt x="1" y="134"/>
                    </a:lnTo>
                    <a:lnTo>
                      <a:pt x="0" y="114"/>
                    </a:lnTo>
                    <a:lnTo>
                      <a:pt x="1" y="99"/>
                    </a:lnTo>
                    <a:lnTo>
                      <a:pt x="1" y="94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4" y="88"/>
                    </a:lnTo>
                    <a:lnTo>
                      <a:pt x="8" y="85"/>
                    </a:lnTo>
                    <a:lnTo>
                      <a:pt x="14" y="83"/>
                    </a:lnTo>
                    <a:lnTo>
                      <a:pt x="20" y="81"/>
                    </a:lnTo>
                    <a:lnTo>
                      <a:pt x="27" y="80"/>
                    </a:lnTo>
                    <a:lnTo>
                      <a:pt x="34" y="79"/>
                    </a:lnTo>
                    <a:lnTo>
                      <a:pt x="42" y="79"/>
                    </a:lnTo>
                    <a:lnTo>
                      <a:pt x="42" y="79"/>
                    </a:lnTo>
                    <a:lnTo>
                      <a:pt x="60" y="80"/>
                    </a:lnTo>
                    <a:lnTo>
                      <a:pt x="68" y="79"/>
                    </a:lnTo>
                    <a:lnTo>
                      <a:pt x="71" y="78"/>
                    </a:lnTo>
                    <a:lnTo>
                      <a:pt x="73" y="76"/>
                    </a:lnTo>
                    <a:lnTo>
                      <a:pt x="73" y="76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102" y="4"/>
                    </a:lnTo>
                    <a:lnTo>
                      <a:pt x="105" y="1"/>
                    </a:lnTo>
                    <a:lnTo>
                      <a:pt x="109" y="0"/>
                    </a:lnTo>
                    <a:lnTo>
                      <a:pt x="112" y="1"/>
                    </a:lnTo>
                    <a:lnTo>
                      <a:pt x="112" y="1"/>
                    </a:lnTo>
                    <a:lnTo>
                      <a:pt x="115" y="4"/>
                    </a:lnTo>
                    <a:lnTo>
                      <a:pt x="117" y="7"/>
                    </a:lnTo>
                    <a:lnTo>
                      <a:pt x="118" y="11"/>
                    </a:lnTo>
                    <a:lnTo>
                      <a:pt x="117" y="14"/>
                    </a:lnTo>
                    <a:lnTo>
                      <a:pt x="117" y="14"/>
                    </a:lnTo>
                    <a:lnTo>
                      <a:pt x="85" y="97"/>
                    </a:lnTo>
                    <a:lnTo>
                      <a:pt x="85" y="97"/>
                    </a:lnTo>
                    <a:lnTo>
                      <a:pt x="81" y="109"/>
                    </a:lnTo>
                    <a:lnTo>
                      <a:pt x="79" y="119"/>
                    </a:lnTo>
                    <a:lnTo>
                      <a:pt x="79" y="119"/>
                    </a:lnTo>
                    <a:lnTo>
                      <a:pt x="70" y="185"/>
                    </a:lnTo>
                    <a:lnTo>
                      <a:pt x="65" y="213"/>
                    </a:lnTo>
                    <a:lnTo>
                      <a:pt x="62" y="2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4" name="Freeform 34"/>
              <p:cNvSpPr>
                <a:spLocks/>
              </p:cNvSpPr>
              <p:nvPr/>
            </p:nvSpPr>
            <p:spPr bwMode="auto">
              <a:xfrm>
                <a:off x="782" y="1050"/>
                <a:ext cx="89" cy="90"/>
              </a:xfrm>
              <a:custGeom>
                <a:avLst/>
                <a:gdLst>
                  <a:gd name="T0" fmla="*/ 89 w 89"/>
                  <a:gd name="T1" fmla="*/ 45 h 90"/>
                  <a:gd name="T2" fmla="*/ 89 w 89"/>
                  <a:gd name="T3" fmla="*/ 45 h 90"/>
                  <a:gd name="T4" fmla="*/ 88 w 89"/>
                  <a:gd name="T5" fmla="*/ 36 h 90"/>
                  <a:gd name="T6" fmla="*/ 86 w 89"/>
                  <a:gd name="T7" fmla="*/ 28 h 90"/>
                  <a:gd name="T8" fmla="*/ 81 w 89"/>
                  <a:gd name="T9" fmla="*/ 20 h 90"/>
                  <a:gd name="T10" fmla="*/ 75 w 89"/>
                  <a:gd name="T11" fmla="*/ 14 h 90"/>
                  <a:gd name="T12" fmla="*/ 69 w 89"/>
                  <a:gd name="T13" fmla="*/ 9 h 90"/>
                  <a:gd name="T14" fmla="*/ 62 w 89"/>
                  <a:gd name="T15" fmla="*/ 4 h 90"/>
                  <a:gd name="T16" fmla="*/ 54 w 89"/>
                  <a:gd name="T17" fmla="*/ 1 h 90"/>
                  <a:gd name="T18" fmla="*/ 44 w 89"/>
                  <a:gd name="T19" fmla="*/ 0 h 90"/>
                  <a:gd name="T20" fmla="*/ 44 w 89"/>
                  <a:gd name="T21" fmla="*/ 0 h 90"/>
                  <a:gd name="T22" fmla="*/ 35 w 89"/>
                  <a:gd name="T23" fmla="*/ 1 h 90"/>
                  <a:gd name="T24" fmla="*/ 27 w 89"/>
                  <a:gd name="T25" fmla="*/ 4 h 90"/>
                  <a:gd name="T26" fmla="*/ 20 w 89"/>
                  <a:gd name="T27" fmla="*/ 9 h 90"/>
                  <a:gd name="T28" fmla="*/ 13 w 89"/>
                  <a:gd name="T29" fmla="*/ 14 h 90"/>
                  <a:gd name="T30" fmla="*/ 7 w 89"/>
                  <a:gd name="T31" fmla="*/ 20 h 90"/>
                  <a:gd name="T32" fmla="*/ 3 w 89"/>
                  <a:gd name="T33" fmla="*/ 28 h 90"/>
                  <a:gd name="T34" fmla="*/ 1 w 89"/>
                  <a:gd name="T35" fmla="*/ 36 h 90"/>
                  <a:gd name="T36" fmla="*/ 0 w 89"/>
                  <a:gd name="T37" fmla="*/ 45 h 90"/>
                  <a:gd name="T38" fmla="*/ 0 w 89"/>
                  <a:gd name="T39" fmla="*/ 45 h 90"/>
                  <a:gd name="T40" fmla="*/ 1 w 89"/>
                  <a:gd name="T41" fmla="*/ 54 h 90"/>
                  <a:gd name="T42" fmla="*/ 3 w 89"/>
                  <a:gd name="T43" fmla="*/ 62 h 90"/>
                  <a:gd name="T44" fmla="*/ 7 w 89"/>
                  <a:gd name="T45" fmla="*/ 70 h 90"/>
                  <a:gd name="T46" fmla="*/ 13 w 89"/>
                  <a:gd name="T47" fmla="*/ 76 h 90"/>
                  <a:gd name="T48" fmla="*/ 20 w 89"/>
                  <a:gd name="T49" fmla="*/ 82 h 90"/>
                  <a:gd name="T50" fmla="*/ 27 w 89"/>
                  <a:gd name="T51" fmla="*/ 86 h 90"/>
                  <a:gd name="T52" fmla="*/ 35 w 89"/>
                  <a:gd name="T53" fmla="*/ 89 h 90"/>
                  <a:gd name="T54" fmla="*/ 44 w 89"/>
                  <a:gd name="T55" fmla="*/ 90 h 90"/>
                  <a:gd name="T56" fmla="*/ 44 w 89"/>
                  <a:gd name="T57" fmla="*/ 90 h 90"/>
                  <a:gd name="T58" fmla="*/ 54 w 89"/>
                  <a:gd name="T59" fmla="*/ 89 h 90"/>
                  <a:gd name="T60" fmla="*/ 62 w 89"/>
                  <a:gd name="T61" fmla="*/ 86 h 90"/>
                  <a:gd name="T62" fmla="*/ 69 w 89"/>
                  <a:gd name="T63" fmla="*/ 82 h 90"/>
                  <a:gd name="T64" fmla="*/ 75 w 89"/>
                  <a:gd name="T65" fmla="*/ 76 h 90"/>
                  <a:gd name="T66" fmla="*/ 81 w 89"/>
                  <a:gd name="T67" fmla="*/ 70 h 90"/>
                  <a:gd name="T68" fmla="*/ 86 w 89"/>
                  <a:gd name="T69" fmla="*/ 62 h 90"/>
                  <a:gd name="T70" fmla="*/ 88 w 89"/>
                  <a:gd name="T71" fmla="*/ 54 h 90"/>
                  <a:gd name="T72" fmla="*/ 89 w 89"/>
                  <a:gd name="T73" fmla="*/ 45 h 90"/>
                  <a:gd name="T74" fmla="*/ 89 w 89"/>
                  <a:gd name="T75" fmla="*/ 4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9" h="90">
                    <a:moveTo>
                      <a:pt x="89" y="45"/>
                    </a:moveTo>
                    <a:lnTo>
                      <a:pt x="89" y="45"/>
                    </a:lnTo>
                    <a:lnTo>
                      <a:pt x="88" y="36"/>
                    </a:lnTo>
                    <a:lnTo>
                      <a:pt x="86" y="28"/>
                    </a:lnTo>
                    <a:lnTo>
                      <a:pt x="81" y="20"/>
                    </a:lnTo>
                    <a:lnTo>
                      <a:pt x="75" y="14"/>
                    </a:lnTo>
                    <a:lnTo>
                      <a:pt x="69" y="9"/>
                    </a:lnTo>
                    <a:lnTo>
                      <a:pt x="62" y="4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5" y="1"/>
                    </a:lnTo>
                    <a:lnTo>
                      <a:pt x="27" y="4"/>
                    </a:lnTo>
                    <a:lnTo>
                      <a:pt x="20" y="9"/>
                    </a:lnTo>
                    <a:lnTo>
                      <a:pt x="13" y="14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7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5" y="89"/>
                    </a:lnTo>
                    <a:lnTo>
                      <a:pt x="44" y="90"/>
                    </a:lnTo>
                    <a:lnTo>
                      <a:pt x="44" y="90"/>
                    </a:lnTo>
                    <a:lnTo>
                      <a:pt x="54" y="89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5" y="76"/>
                    </a:lnTo>
                    <a:lnTo>
                      <a:pt x="81" y="70"/>
                    </a:lnTo>
                    <a:lnTo>
                      <a:pt x="86" y="62"/>
                    </a:lnTo>
                    <a:lnTo>
                      <a:pt x="88" y="54"/>
                    </a:lnTo>
                    <a:lnTo>
                      <a:pt x="89" y="45"/>
                    </a:lnTo>
                    <a:lnTo>
                      <a:pt x="89" y="4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5" name="Freeform 35"/>
              <p:cNvSpPr>
                <a:spLocks/>
              </p:cNvSpPr>
              <p:nvPr/>
            </p:nvSpPr>
            <p:spPr bwMode="auto">
              <a:xfrm>
                <a:off x="779" y="1157"/>
                <a:ext cx="108" cy="50"/>
              </a:xfrm>
              <a:custGeom>
                <a:avLst/>
                <a:gdLst>
                  <a:gd name="T0" fmla="*/ 108 w 108"/>
                  <a:gd name="T1" fmla="*/ 50 h 50"/>
                  <a:gd name="T2" fmla="*/ 108 w 108"/>
                  <a:gd name="T3" fmla="*/ 50 h 50"/>
                  <a:gd name="T4" fmla="*/ 107 w 108"/>
                  <a:gd name="T5" fmla="*/ 31 h 50"/>
                  <a:gd name="T6" fmla="*/ 107 w 108"/>
                  <a:gd name="T7" fmla="*/ 25 h 50"/>
                  <a:gd name="T8" fmla="*/ 107 w 108"/>
                  <a:gd name="T9" fmla="*/ 25 h 50"/>
                  <a:gd name="T10" fmla="*/ 106 w 108"/>
                  <a:gd name="T11" fmla="*/ 23 h 50"/>
                  <a:gd name="T12" fmla="*/ 106 w 108"/>
                  <a:gd name="T13" fmla="*/ 20 h 50"/>
                  <a:gd name="T14" fmla="*/ 102 w 108"/>
                  <a:gd name="T15" fmla="*/ 16 h 50"/>
                  <a:gd name="T16" fmla="*/ 96 w 108"/>
                  <a:gd name="T17" fmla="*/ 12 h 50"/>
                  <a:gd name="T18" fmla="*/ 89 w 108"/>
                  <a:gd name="T19" fmla="*/ 7 h 50"/>
                  <a:gd name="T20" fmla="*/ 79 w 108"/>
                  <a:gd name="T21" fmla="*/ 4 h 50"/>
                  <a:gd name="T22" fmla="*/ 69 w 108"/>
                  <a:gd name="T23" fmla="*/ 2 h 50"/>
                  <a:gd name="T24" fmla="*/ 59 w 108"/>
                  <a:gd name="T25" fmla="*/ 1 h 50"/>
                  <a:gd name="T26" fmla="*/ 47 w 108"/>
                  <a:gd name="T27" fmla="*/ 0 h 50"/>
                  <a:gd name="T28" fmla="*/ 47 w 108"/>
                  <a:gd name="T29" fmla="*/ 0 h 50"/>
                  <a:gd name="T30" fmla="*/ 34 w 108"/>
                  <a:gd name="T31" fmla="*/ 1 h 50"/>
                  <a:gd name="T32" fmla="*/ 22 w 108"/>
                  <a:gd name="T33" fmla="*/ 3 h 50"/>
                  <a:gd name="T34" fmla="*/ 10 w 108"/>
                  <a:gd name="T35" fmla="*/ 6 h 50"/>
                  <a:gd name="T36" fmla="*/ 0 w 108"/>
                  <a:gd name="T37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8" h="50">
                    <a:moveTo>
                      <a:pt x="108" y="50"/>
                    </a:moveTo>
                    <a:lnTo>
                      <a:pt x="108" y="50"/>
                    </a:lnTo>
                    <a:lnTo>
                      <a:pt x="107" y="31"/>
                    </a:lnTo>
                    <a:lnTo>
                      <a:pt x="107" y="25"/>
                    </a:lnTo>
                    <a:lnTo>
                      <a:pt x="107" y="25"/>
                    </a:lnTo>
                    <a:lnTo>
                      <a:pt x="106" y="23"/>
                    </a:lnTo>
                    <a:lnTo>
                      <a:pt x="106" y="20"/>
                    </a:lnTo>
                    <a:lnTo>
                      <a:pt x="102" y="16"/>
                    </a:lnTo>
                    <a:lnTo>
                      <a:pt x="96" y="12"/>
                    </a:lnTo>
                    <a:lnTo>
                      <a:pt x="89" y="7"/>
                    </a:lnTo>
                    <a:lnTo>
                      <a:pt x="79" y="4"/>
                    </a:lnTo>
                    <a:lnTo>
                      <a:pt x="69" y="2"/>
                    </a:lnTo>
                    <a:lnTo>
                      <a:pt x="59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4" y="1"/>
                    </a:lnTo>
                    <a:lnTo>
                      <a:pt x="22" y="3"/>
                    </a:lnTo>
                    <a:lnTo>
                      <a:pt x="10" y="6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6" name="Freeform 36"/>
              <p:cNvSpPr>
                <a:spLocks/>
              </p:cNvSpPr>
              <p:nvPr/>
            </p:nvSpPr>
            <p:spPr bwMode="auto">
              <a:xfrm>
                <a:off x="643" y="1019"/>
                <a:ext cx="123" cy="123"/>
              </a:xfrm>
              <a:custGeom>
                <a:avLst/>
                <a:gdLst>
                  <a:gd name="T0" fmla="*/ 123 w 123"/>
                  <a:gd name="T1" fmla="*/ 61 h 123"/>
                  <a:gd name="T2" fmla="*/ 123 w 123"/>
                  <a:gd name="T3" fmla="*/ 61 h 123"/>
                  <a:gd name="T4" fmla="*/ 122 w 123"/>
                  <a:gd name="T5" fmla="*/ 55 h 123"/>
                  <a:gd name="T6" fmla="*/ 121 w 123"/>
                  <a:gd name="T7" fmla="*/ 49 h 123"/>
                  <a:gd name="T8" fmla="*/ 118 w 123"/>
                  <a:gd name="T9" fmla="*/ 37 h 123"/>
                  <a:gd name="T10" fmla="*/ 112 w 123"/>
                  <a:gd name="T11" fmla="*/ 27 h 123"/>
                  <a:gd name="T12" fmla="*/ 104 w 123"/>
                  <a:gd name="T13" fmla="*/ 18 h 123"/>
                  <a:gd name="T14" fmla="*/ 96 w 123"/>
                  <a:gd name="T15" fmla="*/ 11 h 123"/>
                  <a:gd name="T16" fmla="*/ 85 w 123"/>
                  <a:gd name="T17" fmla="*/ 6 h 123"/>
                  <a:gd name="T18" fmla="*/ 73 w 123"/>
                  <a:gd name="T19" fmla="*/ 1 h 123"/>
                  <a:gd name="T20" fmla="*/ 67 w 123"/>
                  <a:gd name="T21" fmla="*/ 0 h 123"/>
                  <a:gd name="T22" fmla="*/ 61 w 123"/>
                  <a:gd name="T23" fmla="*/ 0 h 123"/>
                  <a:gd name="T24" fmla="*/ 61 w 123"/>
                  <a:gd name="T25" fmla="*/ 0 h 123"/>
                  <a:gd name="T26" fmla="*/ 55 w 123"/>
                  <a:gd name="T27" fmla="*/ 0 h 123"/>
                  <a:gd name="T28" fmla="*/ 49 w 123"/>
                  <a:gd name="T29" fmla="*/ 1 h 123"/>
                  <a:gd name="T30" fmla="*/ 37 w 123"/>
                  <a:gd name="T31" fmla="*/ 6 h 123"/>
                  <a:gd name="T32" fmla="*/ 27 w 123"/>
                  <a:gd name="T33" fmla="*/ 11 h 123"/>
                  <a:gd name="T34" fmla="*/ 18 w 123"/>
                  <a:gd name="T35" fmla="*/ 18 h 123"/>
                  <a:gd name="T36" fmla="*/ 11 w 123"/>
                  <a:gd name="T37" fmla="*/ 27 h 123"/>
                  <a:gd name="T38" fmla="*/ 5 w 123"/>
                  <a:gd name="T39" fmla="*/ 37 h 123"/>
                  <a:gd name="T40" fmla="*/ 1 w 123"/>
                  <a:gd name="T41" fmla="*/ 49 h 123"/>
                  <a:gd name="T42" fmla="*/ 0 w 123"/>
                  <a:gd name="T43" fmla="*/ 55 h 123"/>
                  <a:gd name="T44" fmla="*/ 0 w 123"/>
                  <a:gd name="T45" fmla="*/ 61 h 123"/>
                  <a:gd name="T46" fmla="*/ 0 w 123"/>
                  <a:gd name="T47" fmla="*/ 61 h 123"/>
                  <a:gd name="T48" fmla="*/ 0 w 123"/>
                  <a:gd name="T49" fmla="*/ 67 h 123"/>
                  <a:gd name="T50" fmla="*/ 1 w 123"/>
                  <a:gd name="T51" fmla="*/ 73 h 123"/>
                  <a:gd name="T52" fmla="*/ 5 w 123"/>
                  <a:gd name="T53" fmla="*/ 85 h 123"/>
                  <a:gd name="T54" fmla="*/ 11 w 123"/>
                  <a:gd name="T55" fmla="*/ 95 h 123"/>
                  <a:gd name="T56" fmla="*/ 18 w 123"/>
                  <a:gd name="T57" fmla="*/ 104 h 123"/>
                  <a:gd name="T58" fmla="*/ 27 w 123"/>
                  <a:gd name="T59" fmla="*/ 112 h 123"/>
                  <a:gd name="T60" fmla="*/ 37 w 123"/>
                  <a:gd name="T61" fmla="*/ 118 h 123"/>
                  <a:gd name="T62" fmla="*/ 49 w 123"/>
                  <a:gd name="T63" fmla="*/ 121 h 123"/>
                  <a:gd name="T64" fmla="*/ 55 w 123"/>
                  <a:gd name="T65" fmla="*/ 122 h 123"/>
                  <a:gd name="T66" fmla="*/ 61 w 123"/>
                  <a:gd name="T67" fmla="*/ 123 h 123"/>
                  <a:gd name="T68" fmla="*/ 61 w 123"/>
                  <a:gd name="T69" fmla="*/ 123 h 123"/>
                  <a:gd name="T70" fmla="*/ 67 w 123"/>
                  <a:gd name="T71" fmla="*/ 122 h 123"/>
                  <a:gd name="T72" fmla="*/ 73 w 123"/>
                  <a:gd name="T73" fmla="*/ 121 h 123"/>
                  <a:gd name="T74" fmla="*/ 85 w 123"/>
                  <a:gd name="T75" fmla="*/ 118 h 123"/>
                  <a:gd name="T76" fmla="*/ 96 w 123"/>
                  <a:gd name="T77" fmla="*/ 112 h 123"/>
                  <a:gd name="T78" fmla="*/ 104 w 123"/>
                  <a:gd name="T79" fmla="*/ 104 h 123"/>
                  <a:gd name="T80" fmla="*/ 112 w 123"/>
                  <a:gd name="T81" fmla="*/ 95 h 123"/>
                  <a:gd name="T82" fmla="*/ 118 w 123"/>
                  <a:gd name="T83" fmla="*/ 85 h 123"/>
                  <a:gd name="T84" fmla="*/ 121 w 123"/>
                  <a:gd name="T85" fmla="*/ 73 h 123"/>
                  <a:gd name="T86" fmla="*/ 122 w 123"/>
                  <a:gd name="T87" fmla="*/ 67 h 123"/>
                  <a:gd name="T88" fmla="*/ 123 w 123"/>
                  <a:gd name="T89" fmla="*/ 61 h 123"/>
                  <a:gd name="T90" fmla="*/ 123 w 123"/>
                  <a:gd name="T91" fmla="*/ 6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3">
                    <a:moveTo>
                      <a:pt x="123" y="61"/>
                    </a:moveTo>
                    <a:lnTo>
                      <a:pt x="123" y="61"/>
                    </a:lnTo>
                    <a:lnTo>
                      <a:pt x="122" y="55"/>
                    </a:lnTo>
                    <a:lnTo>
                      <a:pt x="121" y="49"/>
                    </a:lnTo>
                    <a:lnTo>
                      <a:pt x="118" y="37"/>
                    </a:lnTo>
                    <a:lnTo>
                      <a:pt x="112" y="27"/>
                    </a:lnTo>
                    <a:lnTo>
                      <a:pt x="104" y="18"/>
                    </a:lnTo>
                    <a:lnTo>
                      <a:pt x="96" y="11"/>
                    </a:lnTo>
                    <a:lnTo>
                      <a:pt x="85" y="6"/>
                    </a:lnTo>
                    <a:lnTo>
                      <a:pt x="73" y="1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37" y="6"/>
                    </a:lnTo>
                    <a:lnTo>
                      <a:pt x="27" y="11"/>
                    </a:lnTo>
                    <a:lnTo>
                      <a:pt x="18" y="18"/>
                    </a:lnTo>
                    <a:lnTo>
                      <a:pt x="11" y="27"/>
                    </a:lnTo>
                    <a:lnTo>
                      <a:pt x="5" y="37"/>
                    </a:lnTo>
                    <a:lnTo>
                      <a:pt x="1" y="49"/>
                    </a:lnTo>
                    <a:lnTo>
                      <a:pt x="0" y="55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7"/>
                    </a:lnTo>
                    <a:lnTo>
                      <a:pt x="1" y="73"/>
                    </a:lnTo>
                    <a:lnTo>
                      <a:pt x="5" y="85"/>
                    </a:lnTo>
                    <a:lnTo>
                      <a:pt x="11" y="95"/>
                    </a:lnTo>
                    <a:lnTo>
                      <a:pt x="18" y="104"/>
                    </a:lnTo>
                    <a:lnTo>
                      <a:pt x="27" y="112"/>
                    </a:lnTo>
                    <a:lnTo>
                      <a:pt x="37" y="118"/>
                    </a:lnTo>
                    <a:lnTo>
                      <a:pt x="49" y="121"/>
                    </a:lnTo>
                    <a:lnTo>
                      <a:pt x="55" y="122"/>
                    </a:lnTo>
                    <a:lnTo>
                      <a:pt x="61" y="123"/>
                    </a:lnTo>
                    <a:lnTo>
                      <a:pt x="61" y="123"/>
                    </a:lnTo>
                    <a:lnTo>
                      <a:pt x="67" y="122"/>
                    </a:lnTo>
                    <a:lnTo>
                      <a:pt x="73" y="121"/>
                    </a:lnTo>
                    <a:lnTo>
                      <a:pt x="85" y="118"/>
                    </a:lnTo>
                    <a:lnTo>
                      <a:pt x="96" y="112"/>
                    </a:lnTo>
                    <a:lnTo>
                      <a:pt x="104" y="104"/>
                    </a:lnTo>
                    <a:lnTo>
                      <a:pt x="112" y="95"/>
                    </a:lnTo>
                    <a:lnTo>
                      <a:pt x="118" y="85"/>
                    </a:lnTo>
                    <a:lnTo>
                      <a:pt x="121" y="73"/>
                    </a:lnTo>
                    <a:lnTo>
                      <a:pt x="122" y="67"/>
                    </a:lnTo>
                    <a:lnTo>
                      <a:pt x="123" y="61"/>
                    </a:lnTo>
                    <a:lnTo>
                      <a:pt x="123" y="61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7" name="Freeform 37"/>
              <p:cNvSpPr>
                <a:spLocks/>
              </p:cNvSpPr>
              <p:nvPr/>
            </p:nvSpPr>
            <p:spPr bwMode="auto">
              <a:xfrm>
                <a:off x="622" y="1167"/>
                <a:ext cx="165" cy="66"/>
              </a:xfrm>
              <a:custGeom>
                <a:avLst/>
                <a:gdLst>
                  <a:gd name="T0" fmla="*/ 165 w 165"/>
                  <a:gd name="T1" fmla="*/ 66 h 66"/>
                  <a:gd name="T2" fmla="*/ 165 w 165"/>
                  <a:gd name="T3" fmla="*/ 66 h 66"/>
                  <a:gd name="T4" fmla="*/ 164 w 165"/>
                  <a:gd name="T5" fmla="*/ 42 h 66"/>
                  <a:gd name="T6" fmla="*/ 164 w 165"/>
                  <a:gd name="T7" fmla="*/ 33 h 66"/>
                  <a:gd name="T8" fmla="*/ 164 w 165"/>
                  <a:gd name="T9" fmla="*/ 33 h 66"/>
                  <a:gd name="T10" fmla="*/ 163 w 165"/>
                  <a:gd name="T11" fmla="*/ 29 h 66"/>
                  <a:gd name="T12" fmla="*/ 162 w 165"/>
                  <a:gd name="T13" fmla="*/ 26 h 66"/>
                  <a:gd name="T14" fmla="*/ 160 w 165"/>
                  <a:gd name="T15" fmla="*/ 23 h 66"/>
                  <a:gd name="T16" fmla="*/ 157 w 165"/>
                  <a:gd name="T17" fmla="*/ 20 h 66"/>
                  <a:gd name="T18" fmla="*/ 149 w 165"/>
                  <a:gd name="T19" fmla="*/ 14 h 66"/>
                  <a:gd name="T20" fmla="*/ 139 w 165"/>
                  <a:gd name="T21" fmla="*/ 10 h 66"/>
                  <a:gd name="T22" fmla="*/ 126 w 165"/>
                  <a:gd name="T23" fmla="*/ 6 h 66"/>
                  <a:gd name="T24" fmla="*/ 113 w 165"/>
                  <a:gd name="T25" fmla="*/ 3 h 66"/>
                  <a:gd name="T26" fmla="*/ 97 w 165"/>
                  <a:gd name="T27" fmla="*/ 1 h 66"/>
                  <a:gd name="T28" fmla="*/ 82 w 165"/>
                  <a:gd name="T29" fmla="*/ 0 h 66"/>
                  <a:gd name="T30" fmla="*/ 82 w 165"/>
                  <a:gd name="T31" fmla="*/ 0 h 66"/>
                  <a:gd name="T32" fmla="*/ 67 w 165"/>
                  <a:gd name="T33" fmla="*/ 1 h 66"/>
                  <a:gd name="T34" fmla="*/ 52 w 165"/>
                  <a:gd name="T35" fmla="*/ 3 h 66"/>
                  <a:gd name="T36" fmla="*/ 38 w 165"/>
                  <a:gd name="T37" fmla="*/ 6 h 66"/>
                  <a:gd name="T38" fmla="*/ 25 w 165"/>
                  <a:gd name="T39" fmla="*/ 10 h 66"/>
                  <a:gd name="T40" fmla="*/ 15 w 165"/>
                  <a:gd name="T41" fmla="*/ 14 h 66"/>
                  <a:gd name="T42" fmla="*/ 8 w 165"/>
                  <a:gd name="T43" fmla="*/ 20 h 66"/>
                  <a:gd name="T44" fmla="*/ 5 w 165"/>
                  <a:gd name="T45" fmla="*/ 23 h 66"/>
                  <a:gd name="T46" fmla="*/ 3 w 165"/>
                  <a:gd name="T47" fmla="*/ 26 h 66"/>
                  <a:gd name="T48" fmla="*/ 1 w 165"/>
                  <a:gd name="T49" fmla="*/ 29 h 66"/>
                  <a:gd name="T50" fmla="*/ 1 w 165"/>
                  <a:gd name="T51" fmla="*/ 33 h 66"/>
                  <a:gd name="T52" fmla="*/ 1 w 165"/>
                  <a:gd name="T53" fmla="*/ 33 h 66"/>
                  <a:gd name="T54" fmla="*/ 0 w 165"/>
                  <a:gd name="T55" fmla="*/ 42 h 66"/>
                  <a:gd name="T56" fmla="*/ 0 w 165"/>
                  <a:gd name="T5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5" h="66">
                    <a:moveTo>
                      <a:pt x="165" y="66"/>
                    </a:moveTo>
                    <a:lnTo>
                      <a:pt x="165" y="66"/>
                    </a:lnTo>
                    <a:lnTo>
                      <a:pt x="164" y="42"/>
                    </a:lnTo>
                    <a:lnTo>
                      <a:pt x="164" y="33"/>
                    </a:lnTo>
                    <a:lnTo>
                      <a:pt x="164" y="33"/>
                    </a:lnTo>
                    <a:lnTo>
                      <a:pt x="163" y="29"/>
                    </a:lnTo>
                    <a:lnTo>
                      <a:pt x="162" y="26"/>
                    </a:lnTo>
                    <a:lnTo>
                      <a:pt x="160" y="23"/>
                    </a:lnTo>
                    <a:lnTo>
                      <a:pt x="157" y="20"/>
                    </a:lnTo>
                    <a:lnTo>
                      <a:pt x="149" y="14"/>
                    </a:lnTo>
                    <a:lnTo>
                      <a:pt x="139" y="10"/>
                    </a:lnTo>
                    <a:lnTo>
                      <a:pt x="126" y="6"/>
                    </a:lnTo>
                    <a:lnTo>
                      <a:pt x="113" y="3"/>
                    </a:lnTo>
                    <a:lnTo>
                      <a:pt x="97" y="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7" y="1"/>
                    </a:lnTo>
                    <a:lnTo>
                      <a:pt x="52" y="3"/>
                    </a:lnTo>
                    <a:lnTo>
                      <a:pt x="38" y="6"/>
                    </a:lnTo>
                    <a:lnTo>
                      <a:pt x="25" y="10"/>
                    </a:lnTo>
                    <a:lnTo>
                      <a:pt x="15" y="14"/>
                    </a:lnTo>
                    <a:lnTo>
                      <a:pt x="8" y="20"/>
                    </a:lnTo>
                    <a:lnTo>
                      <a:pt x="5" y="23"/>
                    </a:lnTo>
                    <a:lnTo>
                      <a:pt x="3" y="26"/>
                    </a:lnTo>
                    <a:lnTo>
                      <a:pt x="1" y="29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0" y="42"/>
                    </a:lnTo>
                    <a:lnTo>
                      <a:pt x="0" y="6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8" name="Freeform 38"/>
              <p:cNvSpPr>
                <a:spLocks/>
              </p:cNvSpPr>
              <p:nvPr/>
            </p:nvSpPr>
            <p:spPr bwMode="auto">
              <a:xfrm>
                <a:off x="2048" y="438"/>
                <a:ext cx="110" cy="94"/>
              </a:xfrm>
              <a:custGeom>
                <a:avLst/>
                <a:gdLst>
                  <a:gd name="T0" fmla="*/ 0 w 110"/>
                  <a:gd name="T1" fmla="*/ 31 h 94"/>
                  <a:gd name="T2" fmla="*/ 0 w 110"/>
                  <a:gd name="T3" fmla="*/ 31 h 94"/>
                  <a:gd name="T4" fmla="*/ 23 w 110"/>
                  <a:gd name="T5" fmla="*/ 0 h 94"/>
                  <a:gd name="T6" fmla="*/ 110 w 110"/>
                  <a:gd name="T7" fmla="*/ 62 h 94"/>
                  <a:gd name="T8" fmla="*/ 88 w 110"/>
                  <a:gd name="T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94">
                    <a:moveTo>
                      <a:pt x="0" y="31"/>
                    </a:moveTo>
                    <a:lnTo>
                      <a:pt x="0" y="31"/>
                    </a:lnTo>
                    <a:lnTo>
                      <a:pt x="23" y="0"/>
                    </a:lnTo>
                    <a:lnTo>
                      <a:pt x="110" y="62"/>
                    </a:lnTo>
                    <a:lnTo>
                      <a:pt x="88" y="9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19" name="Freeform 39"/>
              <p:cNvSpPr>
                <a:spLocks/>
              </p:cNvSpPr>
              <p:nvPr/>
            </p:nvSpPr>
            <p:spPr bwMode="auto">
              <a:xfrm>
                <a:off x="2083" y="282"/>
                <a:ext cx="41" cy="154"/>
              </a:xfrm>
              <a:custGeom>
                <a:avLst/>
                <a:gdLst>
                  <a:gd name="T0" fmla="*/ 41 w 41"/>
                  <a:gd name="T1" fmla="*/ 2 h 154"/>
                  <a:gd name="T2" fmla="*/ 41 w 41"/>
                  <a:gd name="T3" fmla="*/ 2 h 154"/>
                  <a:gd name="T4" fmla="*/ 37 w 41"/>
                  <a:gd name="T5" fmla="*/ 0 h 154"/>
                  <a:gd name="T6" fmla="*/ 32 w 41"/>
                  <a:gd name="T7" fmla="*/ 0 h 154"/>
                  <a:gd name="T8" fmla="*/ 32 w 41"/>
                  <a:gd name="T9" fmla="*/ 0 h 154"/>
                  <a:gd name="T10" fmla="*/ 28 w 41"/>
                  <a:gd name="T11" fmla="*/ 1 h 154"/>
                  <a:gd name="T12" fmla="*/ 24 w 41"/>
                  <a:gd name="T13" fmla="*/ 4 h 154"/>
                  <a:gd name="T14" fmla="*/ 22 w 41"/>
                  <a:gd name="T15" fmla="*/ 8 h 154"/>
                  <a:gd name="T16" fmla="*/ 21 w 41"/>
                  <a:gd name="T17" fmla="*/ 13 h 154"/>
                  <a:gd name="T18" fmla="*/ 21 w 41"/>
                  <a:gd name="T19" fmla="*/ 13 h 154"/>
                  <a:gd name="T20" fmla="*/ 21 w 41"/>
                  <a:gd name="T21" fmla="*/ 119 h 154"/>
                  <a:gd name="T22" fmla="*/ 0 w 41"/>
                  <a:gd name="T23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154">
                    <a:moveTo>
                      <a:pt x="41" y="2"/>
                    </a:moveTo>
                    <a:lnTo>
                      <a:pt x="41" y="2"/>
                    </a:lnTo>
                    <a:lnTo>
                      <a:pt x="37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8" y="1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1" y="119"/>
                    </a:lnTo>
                    <a:lnTo>
                      <a:pt x="0" y="1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0" name="Freeform 40"/>
              <p:cNvSpPr>
                <a:spLocks/>
              </p:cNvSpPr>
              <p:nvPr/>
            </p:nvSpPr>
            <p:spPr bwMode="auto">
              <a:xfrm>
                <a:off x="2126" y="256"/>
                <a:ext cx="30" cy="90"/>
              </a:xfrm>
              <a:custGeom>
                <a:avLst/>
                <a:gdLst>
                  <a:gd name="T0" fmla="*/ 30 w 30"/>
                  <a:gd name="T1" fmla="*/ 13 h 90"/>
                  <a:gd name="T2" fmla="*/ 30 w 30"/>
                  <a:gd name="T3" fmla="*/ 13 h 90"/>
                  <a:gd name="T4" fmla="*/ 29 w 30"/>
                  <a:gd name="T5" fmla="*/ 8 h 90"/>
                  <a:gd name="T6" fmla="*/ 27 w 30"/>
                  <a:gd name="T7" fmla="*/ 3 h 90"/>
                  <a:gd name="T8" fmla="*/ 23 w 30"/>
                  <a:gd name="T9" fmla="*/ 1 h 90"/>
                  <a:gd name="T10" fmla="*/ 18 w 30"/>
                  <a:gd name="T11" fmla="*/ 0 h 90"/>
                  <a:gd name="T12" fmla="*/ 18 w 30"/>
                  <a:gd name="T13" fmla="*/ 0 h 90"/>
                  <a:gd name="T14" fmla="*/ 13 w 30"/>
                  <a:gd name="T15" fmla="*/ 1 h 90"/>
                  <a:gd name="T16" fmla="*/ 9 w 30"/>
                  <a:gd name="T17" fmla="*/ 4 h 90"/>
                  <a:gd name="T18" fmla="*/ 7 w 30"/>
                  <a:gd name="T19" fmla="*/ 8 h 90"/>
                  <a:gd name="T20" fmla="*/ 6 w 30"/>
                  <a:gd name="T21" fmla="*/ 13 h 90"/>
                  <a:gd name="T22" fmla="*/ 6 w 30"/>
                  <a:gd name="T23" fmla="*/ 13 h 90"/>
                  <a:gd name="T24" fmla="*/ 0 w 30"/>
                  <a:gd name="T2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90">
                    <a:moveTo>
                      <a:pt x="30" y="13"/>
                    </a:moveTo>
                    <a:lnTo>
                      <a:pt x="30" y="13"/>
                    </a:lnTo>
                    <a:lnTo>
                      <a:pt x="29" y="8"/>
                    </a:lnTo>
                    <a:lnTo>
                      <a:pt x="27" y="3"/>
                    </a:lnTo>
                    <a:lnTo>
                      <a:pt x="23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3" y="1"/>
                    </a:lnTo>
                    <a:lnTo>
                      <a:pt x="9" y="4"/>
                    </a:lnTo>
                    <a:lnTo>
                      <a:pt x="7" y="8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0" y="9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1" name="Freeform 41"/>
              <p:cNvSpPr>
                <a:spLocks/>
              </p:cNvSpPr>
              <p:nvPr/>
            </p:nvSpPr>
            <p:spPr bwMode="auto">
              <a:xfrm>
                <a:off x="2146" y="244"/>
                <a:ext cx="109" cy="237"/>
              </a:xfrm>
              <a:custGeom>
                <a:avLst/>
                <a:gdLst>
                  <a:gd name="T0" fmla="*/ 5 w 109"/>
                  <a:gd name="T1" fmla="*/ 223 h 237"/>
                  <a:gd name="T2" fmla="*/ 105 w 109"/>
                  <a:gd name="T3" fmla="*/ 183 h 237"/>
                  <a:gd name="T4" fmla="*/ 108 w 109"/>
                  <a:gd name="T5" fmla="*/ 179 h 237"/>
                  <a:gd name="T6" fmla="*/ 108 w 109"/>
                  <a:gd name="T7" fmla="*/ 170 h 237"/>
                  <a:gd name="T8" fmla="*/ 106 w 109"/>
                  <a:gd name="T9" fmla="*/ 166 h 237"/>
                  <a:gd name="T10" fmla="*/ 97 w 109"/>
                  <a:gd name="T11" fmla="*/ 161 h 237"/>
                  <a:gd name="T12" fmla="*/ 87 w 109"/>
                  <a:gd name="T13" fmla="*/ 165 h 237"/>
                  <a:gd name="T14" fmla="*/ 65 w 109"/>
                  <a:gd name="T15" fmla="*/ 182 h 237"/>
                  <a:gd name="T16" fmla="*/ 59 w 109"/>
                  <a:gd name="T17" fmla="*/ 185 h 237"/>
                  <a:gd name="T18" fmla="*/ 51 w 109"/>
                  <a:gd name="T19" fmla="*/ 186 h 237"/>
                  <a:gd name="T20" fmla="*/ 42 w 109"/>
                  <a:gd name="T21" fmla="*/ 184 h 237"/>
                  <a:gd name="T22" fmla="*/ 34 w 109"/>
                  <a:gd name="T23" fmla="*/ 179 h 237"/>
                  <a:gd name="T24" fmla="*/ 29 w 109"/>
                  <a:gd name="T25" fmla="*/ 171 h 237"/>
                  <a:gd name="T26" fmla="*/ 27 w 109"/>
                  <a:gd name="T27" fmla="*/ 161 h 237"/>
                  <a:gd name="T28" fmla="*/ 27 w 109"/>
                  <a:gd name="T29" fmla="*/ 156 h 237"/>
                  <a:gd name="T30" fmla="*/ 31 w 109"/>
                  <a:gd name="T31" fmla="*/ 148 h 237"/>
                  <a:gd name="T32" fmla="*/ 38 w 109"/>
                  <a:gd name="T33" fmla="*/ 141 h 237"/>
                  <a:gd name="T34" fmla="*/ 46 w 109"/>
                  <a:gd name="T35" fmla="*/ 137 h 237"/>
                  <a:gd name="T36" fmla="*/ 51 w 109"/>
                  <a:gd name="T37" fmla="*/ 137 h 237"/>
                  <a:gd name="T38" fmla="*/ 60 w 109"/>
                  <a:gd name="T39" fmla="*/ 139 h 237"/>
                  <a:gd name="T40" fmla="*/ 68 w 109"/>
                  <a:gd name="T41" fmla="*/ 143 h 237"/>
                  <a:gd name="T42" fmla="*/ 87 w 109"/>
                  <a:gd name="T43" fmla="*/ 157 h 237"/>
                  <a:gd name="T44" fmla="*/ 92 w 109"/>
                  <a:gd name="T45" fmla="*/ 159 h 237"/>
                  <a:gd name="T46" fmla="*/ 102 w 109"/>
                  <a:gd name="T47" fmla="*/ 159 h 237"/>
                  <a:gd name="T48" fmla="*/ 106 w 109"/>
                  <a:gd name="T49" fmla="*/ 156 h 237"/>
                  <a:gd name="T50" fmla="*/ 109 w 109"/>
                  <a:gd name="T51" fmla="*/ 147 h 237"/>
                  <a:gd name="T52" fmla="*/ 105 w 109"/>
                  <a:gd name="T53" fmla="*/ 138 h 237"/>
                  <a:gd name="T54" fmla="*/ 37 w 109"/>
                  <a:gd name="T55" fmla="*/ 102 h 237"/>
                  <a:gd name="T56" fmla="*/ 50 w 109"/>
                  <a:gd name="T57" fmla="*/ 14 h 237"/>
                  <a:gd name="T58" fmla="*/ 50 w 109"/>
                  <a:gd name="T59" fmla="*/ 9 h 237"/>
                  <a:gd name="T60" fmla="*/ 44 w 109"/>
                  <a:gd name="T61" fmla="*/ 2 h 237"/>
                  <a:gd name="T62" fmla="*/ 40 w 109"/>
                  <a:gd name="T63" fmla="*/ 0 h 237"/>
                  <a:gd name="T64" fmla="*/ 31 w 109"/>
                  <a:gd name="T65" fmla="*/ 3 h 237"/>
                  <a:gd name="T66" fmla="*/ 26 w 109"/>
                  <a:gd name="T67" fmla="*/ 11 h 237"/>
                  <a:gd name="T68" fmla="*/ 7 w 109"/>
                  <a:gd name="T69" fmla="*/ 1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9" h="237">
                    <a:moveTo>
                      <a:pt x="0" y="237"/>
                    </a:moveTo>
                    <a:lnTo>
                      <a:pt x="5" y="223"/>
                    </a:lnTo>
                    <a:lnTo>
                      <a:pt x="71" y="223"/>
                    </a:lnTo>
                    <a:lnTo>
                      <a:pt x="105" y="183"/>
                    </a:lnTo>
                    <a:lnTo>
                      <a:pt x="105" y="183"/>
                    </a:lnTo>
                    <a:lnTo>
                      <a:pt x="108" y="179"/>
                    </a:lnTo>
                    <a:lnTo>
                      <a:pt x="109" y="174"/>
                    </a:lnTo>
                    <a:lnTo>
                      <a:pt x="108" y="170"/>
                    </a:lnTo>
                    <a:lnTo>
                      <a:pt x="106" y="166"/>
                    </a:lnTo>
                    <a:lnTo>
                      <a:pt x="106" y="166"/>
                    </a:lnTo>
                    <a:lnTo>
                      <a:pt x="102" y="162"/>
                    </a:lnTo>
                    <a:lnTo>
                      <a:pt x="97" y="161"/>
                    </a:lnTo>
                    <a:lnTo>
                      <a:pt x="92" y="161"/>
                    </a:lnTo>
                    <a:lnTo>
                      <a:pt x="87" y="165"/>
                    </a:lnTo>
                    <a:lnTo>
                      <a:pt x="87" y="165"/>
                    </a:lnTo>
                    <a:lnTo>
                      <a:pt x="65" y="182"/>
                    </a:lnTo>
                    <a:lnTo>
                      <a:pt x="65" y="182"/>
                    </a:lnTo>
                    <a:lnTo>
                      <a:pt x="59" y="185"/>
                    </a:lnTo>
                    <a:lnTo>
                      <a:pt x="51" y="186"/>
                    </a:lnTo>
                    <a:lnTo>
                      <a:pt x="51" y="186"/>
                    </a:lnTo>
                    <a:lnTo>
                      <a:pt x="46" y="186"/>
                    </a:lnTo>
                    <a:lnTo>
                      <a:pt x="42" y="184"/>
                    </a:lnTo>
                    <a:lnTo>
                      <a:pt x="38" y="182"/>
                    </a:lnTo>
                    <a:lnTo>
                      <a:pt x="34" y="179"/>
                    </a:lnTo>
                    <a:lnTo>
                      <a:pt x="31" y="175"/>
                    </a:lnTo>
                    <a:lnTo>
                      <a:pt x="29" y="171"/>
                    </a:lnTo>
                    <a:lnTo>
                      <a:pt x="27" y="167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7" y="156"/>
                    </a:lnTo>
                    <a:lnTo>
                      <a:pt x="29" y="152"/>
                    </a:lnTo>
                    <a:lnTo>
                      <a:pt x="31" y="148"/>
                    </a:lnTo>
                    <a:lnTo>
                      <a:pt x="34" y="144"/>
                    </a:lnTo>
                    <a:lnTo>
                      <a:pt x="38" y="141"/>
                    </a:lnTo>
                    <a:lnTo>
                      <a:pt x="42" y="139"/>
                    </a:lnTo>
                    <a:lnTo>
                      <a:pt x="46" y="137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5" y="137"/>
                    </a:lnTo>
                    <a:lnTo>
                      <a:pt x="60" y="139"/>
                    </a:lnTo>
                    <a:lnTo>
                      <a:pt x="64" y="141"/>
                    </a:lnTo>
                    <a:lnTo>
                      <a:pt x="68" y="143"/>
                    </a:lnTo>
                    <a:lnTo>
                      <a:pt x="68" y="143"/>
                    </a:lnTo>
                    <a:lnTo>
                      <a:pt x="87" y="157"/>
                    </a:lnTo>
                    <a:lnTo>
                      <a:pt x="87" y="157"/>
                    </a:lnTo>
                    <a:lnTo>
                      <a:pt x="92" y="159"/>
                    </a:lnTo>
                    <a:lnTo>
                      <a:pt x="97" y="160"/>
                    </a:lnTo>
                    <a:lnTo>
                      <a:pt x="102" y="159"/>
                    </a:lnTo>
                    <a:lnTo>
                      <a:pt x="106" y="156"/>
                    </a:lnTo>
                    <a:lnTo>
                      <a:pt x="106" y="156"/>
                    </a:lnTo>
                    <a:lnTo>
                      <a:pt x="108" y="152"/>
                    </a:lnTo>
                    <a:lnTo>
                      <a:pt x="109" y="147"/>
                    </a:lnTo>
                    <a:lnTo>
                      <a:pt x="108" y="143"/>
                    </a:lnTo>
                    <a:lnTo>
                      <a:pt x="105" y="138"/>
                    </a:lnTo>
                    <a:lnTo>
                      <a:pt x="74" y="102"/>
                    </a:lnTo>
                    <a:lnTo>
                      <a:pt x="37" y="102"/>
                    </a:lnTo>
                    <a:lnTo>
                      <a:pt x="37" y="102"/>
                    </a:lnTo>
                    <a:lnTo>
                      <a:pt x="50" y="14"/>
                    </a:lnTo>
                    <a:lnTo>
                      <a:pt x="50" y="14"/>
                    </a:lnTo>
                    <a:lnTo>
                      <a:pt x="50" y="9"/>
                    </a:lnTo>
                    <a:lnTo>
                      <a:pt x="48" y="4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1" y="3"/>
                    </a:lnTo>
                    <a:lnTo>
                      <a:pt x="27" y="6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7" y="102"/>
                    </a:lnTo>
                    <a:lnTo>
                      <a:pt x="3" y="10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2" name="Freeform 42"/>
              <p:cNvSpPr>
                <a:spLocks/>
              </p:cNvSpPr>
              <p:nvPr/>
            </p:nvSpPr>
            <p:spPr bwMode="auto">
              <a:xfrm>
                <a:off x="3511" y="1623"/>
                <a:ext cx="191" cy="261"/>
              </a:xfrm>
              <a:custGeom>
                <a:avLst/>
                <a:gdLst>
                  <a:gd name="T0" fmla="*/ 185 w 191"/>
                  <a:gd name="T1" fmla="*/ 18 h 261"/>
                  <a:gd name="T2" fmla="*/ 185 w 191"/>
                  <a:gd name="T3" fmla="*/ 18 h 261"/>
                  <a:gd name="T4" fmla="*/ 181 w 191"/>
                  <a:gd name="T5" fmla="*/ 11 h 261"/>
                  <a:gd name="T6" fmla="*/ 176 w 191"/>
                  <a:gd name="T7" fmla="*/ 5 h 261"/>
                  <a:gd name="T8" fmla="*/ 168 w 191"/>
                  <a:gd name="T9" fmla="*/ 2 h 261"/>
                  <a:gd name="T10" fmla="*/ 165 w 191"/>
                  <a:gd name="T11" fmla="*/ 1 h 261"/>
                  <a:gd name="T12" fmla="*/ 161 w 191"/>
                  <a:gd name="T13" fmla="*/ 0 h 261"/>
                  <a:gd name="T14" fmla="*/ 9 w 191"/>
                  <a:gd name="T15" fmla="*/ 0 h 261"/>
                  <a:gd name="T16" fmla="*/ 9 w 191"/>
                  <a:gd name="T17" fmla="*/ 0 h 261"/>
                  <a:gd name="T18" fmla="*/ 6 w 191"/>
                  <a:gd name="T19" fmla="*/ 1 h 261"/>
                  <a:gd name="T20" fmla="*/ 3 w 191"/>
                  <a:gd name="T21" fmla="*/ 3 h 261"/>
                  <a:gd name="T22" fmla="*/ 1 w 191"/>
                  <a:gd name="T23" fmla="*/ 6 h 261"/>
                  <a:gd name="T24" fmla="*/ 0 w 191"/>
                  <a:gd name="T25" fmla="*/ 9 h 261"/>
                  <a:gd name="T26" fmla="*/ 0 w 191"/>
                  <a:gd name="T27" fmla="*/ 243 h 261"/>
                  <a:gd name="T28" fmla="*/ 0 w 191"/>
                  <a:gd name="T29" fmla="*/ 243 h 261"/>
                  <a:gd name="T30" fmla="*/ 1 w 191"/>
                  <a:gd name="T31" fmla="*/ 247 h 261"/>
                  <a:gd name="T32" fmla="*/ 2 w 191"/>
                  <a:gd name="T33" fmla="*/ 250 h 261"/>
                  <a:gd name="T34" fmla="*/ 3 w 191"/>
                  <a:gd name="T35" fmla="*/ 253 h 261"/>
                  <a:gd name="T36" fmla="*/ 6 w 191"/>
                  <a:gd name="T37" fmla="*/ 256 h 261"/>
                  <a:gd name="T38" fmla="*/ 8 w 191"/>
                  <a:gd name="T39" fmla="*/ 258 h 261"/>
                  <a:gd name="T40" fmla="*/ 11 w 191"/>
                  <a:gd name="T41" fmla="*/ 259 h 261"/>
                  <a:gd name="T42" fmla="*/ 15 w 191"/>
                  <a:gd name="T43" fmla="*/ 261 h 261"/>
                  <a:gd name="T44" fmla="*/ 18 w 191"/>
                  <a:gd name="T45" fmla="*/ 261 h 261"/>
                  <a:gd name="T46" fmla="*/ 172 w 191"/>
                  <a:gd name="T47" fmla="*/ 261 h 261"/>
                  <a:gd name="T48" fmla="*/ 172 w 191"/>
                  <a:gd name="T49" fmla="*/ 261 h 261"/>
                  <a:gd name="T50" fmla="*/ 177 w 191"/>
                  <a:gd name="T51" fmla="*/ 261 h 261"/>
                  <a:gd name="T52" fmla="*/ 180 w 191"/>
                  <a:gd name="T53" fmla="*/ 259 h 261"/>
                  <a:gd name="T54" fmla="*/ 183 w 191"/>
                  <a:gd name="T55" fmla="*/ 258 h 261"/>
                  <a:gd name="T56" fmla="*/ 186 w 191"/>
                  <a:gd name="T57" fmla="*/ 256 h 261"/>
                  <a:gd name="T58" fmla="*/ 188 w 191"/>
                  <a:gd name="T59" fmla="*/ 253 h 261"/>
                  <a:gd name="T60" fmla="*/ 190 w 191"/>
                  <a:gd name="T61" fmla="*/ 250 h 261"/>
                  <a:gd name="T62" fmla="*/ 191 w 191"/>
                  <a:gd name="T63" fmla="*/ 247 h 261"/>
                  <a:gd name="T64" fmla="*/ 191 w 191"/>
                  <a:gd name="T65" fmla="*/ 243 h 261"/>
                  <a:gd name="T66" fmla="*/ 191 w 191"/>
                  <a:gd name="T67" fmla="*/ 32 h 261"/>
                  <a:gd name="T68" fmla="*/ 191 w 191"/>
                  <a:gd name="T69" fmla="*/ 32 h 261"/>
                  <a:gd name="T70" fmla="*/ 191 w 191"/>
                  <a:gd name="T71" fmla="*/ 28 h 261"/>
                  <a:gd name="T72" fmla="*/ 190 w 191"/>
                  <a:gd name="T73" fmla="*/ 25 h 261"/>
                  <a:gd name="T74" fmla="*/ 187 w 191"/>
                  <a:gd name="T75" fmla="*/ 21 h 261"/>
                  <a:gd name="T76" fmla="*/ 185 w 191"/>
                  <a:gd name="T77" fmla="*/ 18 h 261"/>
                  <a:gd name="T78" fmla="*/ 185 w 191"/>
                  <a:gd name="T79" fmla="*/ 18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261">
                    <a:moveTo>
                      <a:pt x="185" y="18"/>
                    </a:moveTo>
                    <a:lnTo>
                      <a:pt x="185" y="18"/>
                    </a:lnTo>
                    <a:lnTo>
                      <a:pt x="181" y="11"/>
                    </a:lnTo>
                    <a:lnTo>
                      <a:pt x="176" y="5"/>
                    </a:lnTo>
                    <a:lnTo>
                      <a:pt x="168" y="2"/>
                    </a:lnTo>
                    <a:lnTo>
                      <a:pt x="165" y="1"/>
                    </a:lnTo>
                    <a:lnTo>
                      <a:pt x="16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" y="247"/>
                    </a:lnTo>
                    <a:lnTo>
                      <a:pt x="2" y="250"/>
                    </a:lnTo>
                    <a:lnTo>
                      <a:pt x="3" y="253"/>
                    </a:lnTo>
                    <a:lnTo>
                      <a:pt x="6" y="256"/>
                    </a:lnTo>
                    <a:lnTo>
                      <a:pt x="8" y="258"/>
                    </a:lnTo>
                    <a:lnTo>
                      <a:pt x="11" y="259"/>
                    </a:lnTo>
                    <a:lnTo>
                      <a:pt x="15" y="261"/>
                    </a:lnTo>
                    <a:lnTo>
                      <a:pt x="18" y="261"/>
                    </a:lnTo>
                    <a:lnTo>
                      <a:pt x="172" y="261"/>
                    </a:lnTo>
                    <a:lnTo>
                      <a:pt x="172" y="261"/>
                    </a:lnTo>
                    <a:lnTo>
                      <a:pt x="177" y="261"/>
                    </a:lnTo>
                    <a:lnTo>
                      <a:pt x="180" y="259"/>
                    </a:lnTo>
                    <a:lnTo>
                      <a:pt x="183" y="258"/>
                    </a:lnTo>
                    <a:lnTo>
                      <a:pt x="186" y="256"/>
                    </a:lnTo>
                    <a:lnTo>
                      <a:pt x="188" y="253"/>
                    </a:lnTo>
                    <a:lnTo>
                      <a:pt x="190" y="250"/>
                    </a:lnTo>
                    <a:lnTo>
                      <a:pt x="191" y="247"/>
                    </a:lnTo>
                    <a:lnTo>
                      <a:pt x="191" y="243"/>
                    </a:lnTo>
                    <a:lnTo>
                      <a:pt x="191" y="32"/>
                    </a:lnTo>
                    <a:lnTo>
                      <a:pt x="191" y="32"/>
                    </a:lnTo>
                    <a:lnTo>
                      <a:pt x="191" y="28"/>
                    </a:lnTo>
                    <a:lnTo>
                      <a:pt x="190" y="25"/>
                    </a:lnTo>
                    <a:lnTo>
                      <a:pt x="187" y="21"/>
                    </a:lnTo>
                    <a:lnTo>
                      <a:pt x="185" y="18"/>
                    </a:lnTo>
                    <a:lnTo>
                      <a:pt x="185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3" name="Freeform 43"/>
              <p:cNvSpPr>
                <a:spLocks/>
              </p:cNvSpPr>
              <p:nvPr/>
            </p:nvSpPr>
            <p:spPr bwMode="auto">
              <a:xfrm>
                <a:off x="3568" y="1768"/>
                <a:ext cx="77" cy="31"/>
              </a:xfrm>
              <a:custGeom>
                <a:avLst/>
                <a:gdLst>
                  <a:gd name="T0" fmla="*/ 0 w 77"/>
                  <a:gd name="T1" fmla="*/ 31 h 31"/>
                  <a:gd name="T2" fmla="*/ 0 w 77"/>
                  <a:gd name="T3" fmla="*/ 31 h 31"/>
                  <a:gd name="T4" fmla="*/ 0 w 77"/>
                  <a:gd name="T5" fmla="*/ 16 h 31"/>
                  <a:gd name="T6" fmla="*/ 0 w 77"/>
                  <a:gd name="T7" fmla="*/ 16 h 31"/>
                  <a:gd name="T8" fmla="*/ 1 w 77"/>
                  <a:gd name="T9" fmla="*/ 13 h 31"/>
                  <a:gd name="T10" fmla="*/ 4 w 77"/>
                  <a:gd name="T11" fmla="*/ 9 h 31"/>
                  <a:gd name="T12" fmla="*/ 7 w 77"/>
                  <a:gd name="T13" fmla="*/ 7 h 31"/>
                  <a:gd name="T14" fmla="*/ 13 w 77"/>
                  <a:gd name="T15" fmla="*/ 5 h 31"/>
                  <a:gd name="T16" fmla="*/ 18 w 77"/>
                  <a:gd name="T17" fmla="*/ 3 h 31"/>
                  <a:gd name="T18" fmla="*/ 25 w 77"/>
                  <a:gd name="T19" fmla="*/ 1 h 31"/>
                  <a:gd name="T20" fmla="*/ 31 w 77"/>
                  <a:gd name="T21" fmla="*/ 0 h 31"/>
                  <a:gd name="T22" fmla="*/ 38 w 77"/>
                  <a:gd name="T23" fmla="*/ 0 h 31"/>
                  <a:gd name="T24" fmla="*/ 38 w 77"/>
                  <a:gd name="T25" fmla="*/ 0 h 31"/>
                  <a:gd name="T26" fmla="*/ 46 w 77"/>
                  <a:gd name="T27" fmla="*/ 0 h 31"/>
                  <a:gd name="T28" fmla="*/ 53 w 77"/>
                  <a:gd name="T29" fmla="*/ 1 h 31"/>
                  <a:gd name="T30" fmla="*/ 59 w 77"/>
                  <a:gd name="T31" fmla="*/ 3 h 31"/>
                  <a:gd name="T32" fmla="*/ 65 w 77"/>
                  <a:gd name="T33" fmla="*/ 5 h 31"/>
                  <a:gd name="T34" fmla="*/ 69 w 77"/>
                  <a:gd name="T35" fmla="*/ 7 h 31"/>
                  <a:gd name="T36" fmla="*/ 73 w 77"/>
                  <a:gd name="T37" fmla="*/ 9 h 31"/>
                  <a:gd name="T38" fmla="*/ 75 w 77"/>
                  <a:gd name="T39" fmla="*/ 13 h 31"/>
                  <a:gd name="T40" fmla="*/ 76 w 77"/>
                  <a:gd name="T41" fmla="*/ 16 h 31"/>
                  <a:gd name="T42" fmla="*/ 76 w 77"/>
                  <a:gd name="T43" fmla="*/ 16 h 31"/>
                  <a:gd name="T44" fmla="*/ 77 w 77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7" h="31">
                    <a:moveTo>
                      <a:pt x="0" y="31"/>
                    </a:moveTo>
                    <a:lnTo>
                      <a:pt x="0" y="3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4" y="9"/>
                    </a:lnTo>
                    <a:lnTo>
                      <a:pt x="7" y="7"/>
                    </a:lnTo>
                    <a:lnTo>
                      <a:pt x="13" y="5"/>
                    </a:lnTo>
                    <a:lnTo>
                      <a:pt x="18" y="3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1"/>
                    </a:lnTo>
                    <a:lnTo>
                      <a:pt x="59" y="3"/>
                    </a:lnTo>
                    <a:lnTo>
                      <a:pt x="65" y="5"/>
                    </a:lnTo>
                    <a:lnTo>
                      <a:pt x="69" y="7"/>
                    </a:lnTo>
                    <a:lnTo>
                      <a:pt x="73" y="9"/>
                    </a:lnTo>
                    <a:lnTo>
                      <a:pt x="75" y="13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7" y="3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4" name="Freeform 44"/>
              <p:cNvSpPr>
                <a:spLocks/>
              </p:cNvSpPr>
              <p:nvPr/>
            </p:nvSpPr>
            <p:spPr bwMode="auto">
              <a:xfrm>
                <a:off x="3579" y="1700"/>
                <a:ext cx="56" cy="57"/>
              </a:xfrm>
              <a:custGeom>
                <a:avLst/>
                <a:gdLst>
                  <a:gd name="T0" fmla="*/ 0 w 56"/>
                  <a:gd name="T1" fmla="*/ 28 h 57"/>
                  <a:gd name="T2" fmla="*/ 0 w 56"/>
                  <a:gd name="T3" fmla="*/ 28 h 57"/>
                  <a:gd name="T4" fmla="*/ 0 w 56"/>
                  <a:gd name="T5" fmla="*/ 23 h 57"/>
                  <a:gd name="T6" fmla="*/ 2 w 56"/>
                  <a:gd name="T7" fmla="*/ 18 h 57"/>
                  <a:gd name="T8" fmla="*/ 5 w 56"/>
                  <a:gd name="T9" fmla="*/ 13 h 57"/>
                  <a:gd name="T10" fmla="*/ 8 w 56"/>
                  <a:gd name="T11" fmla="*/ 9 h 57"/>
                  <a:gd name="T12" fmla="*/ 12 w 56"/>
                  <a:gd name="T13" fmla="*/ 4 h 57"/>
                  <a:gd name="T14" fmla="*/ 17 w 56"/>
                  <a:gd name="T15" fmla="*/ 2 h 57"/>
                  <a:gd name="T16" fmla="*/ 22 w 56"/>
                  <a:gd name="T17" fmla="*/ 0 h 57"/>
                  <a:gd name="T18" fmla="*/ 27 w 56"/>
                  <a:gd name="T19" fmla="*/ 0 h 57"/>
                  <a:gd name="T20" fmla="*/ 27 w 56"/>
                  <a:gd name="T21" fmla="*/ 0 h 57"/>
                  <a:gd name="T22" fmla="*/ 33 w 56"/>
                  <a:gd name="T23" fmla="*/ 0 h 57"/>
                  <a:gd name="T24" fmla="*/ 39 w 56"/>
                  <a:gd name="T25" fmla="*/ 2 h 57"/>
                  <a:gd name="T26" fmla="*/ 44 w 56"/>
                  <a:gd name="T27" fmla="*/ 4 h 57"/>
                  <a:gd name="T28" fmla="*/ 48 w 56"/>
                  <a:gd name="T29" fmla="*/ 9 h 57"/>
                  <a:gd name="T30" fmla="*/ 51 w 56"/>
                  <a:gd name="T31" fmla="*/ 13 h 57"/>
                  <a:gd name="T32" fmla="*/ 54 w 56"/>
                  <a:gd name="T33" fmla="*/ 18 h 57"/>
                  <a:gd name="T34" fmla="*/ 55 w 56"/>
                  <a:gd name="T35" fmla="*/ 23 h 57"/>
                  <a:gd name="T36" fmla="*/ 56 w 56"/>
                  <a:gd name="T37" fmla="*/ 28 h 57"/>
                  <a:gd name="T38" fmla="*/ 56 w 56"/>
                  <a:gd name="T39" fmla="*/ 28 h 57"/>
                  <a:gd name="T40" fmla="*/ 55 w 56"/>
                  <a:gd name="T41" fmla="*/ 34 h 57"/>
                  <a:gd name="T42" fmla="*/ 54 w 56"/>
                  <a:gd name="T43" fmla="*/ 39 h 57"/>
                  <a:gd name="T44" fmla="*/ 51 w 56"/>
                  <a:gd name="T45" fmla="*/ 45 h 57"/>
                  <a:gd name="T46" fmla="*/ 48 w 56"/>
                  <a:gd name="T47" fmla="*/ 49 h 57"/>
                  <a:gd name="T48" fmla="*/ 44 w 56"/>
                  <a:gd name="T49" fmla="*/ 52 h 57"/>
                  <a:gd name="T50" fmla="*/ 39 w 56"/>
                  <a:gd name="T51" fmla="*/ 55 h 57"/>
                  <a:gd name="T52" fmla="*/ 33 w 56"/>
                  <a:gd name="T53" fmla="*/ 56 h 57"/>
                  <a:gd name="T54" fmla="*/ 27 w 56"/>
                  <a:gd name="T55" fmla="*/ 57 h 57"/>
                  <a:gd name="T56" fmla="*/ 27 w 56"/>
                  <a:gd name="T57" fmla="*/ 57 h 57"/>
                  <a:gd name="T58" fmla="*/ 22 w 56"/>
                  <a:gd name="T59" fmla="*/ 56 h 57"/>
                  <a:gd name="T60" fmla="*/ 17 w 56"/>
                  <a:gd name="T61" fmla="*/ 55 h 57"/>
                  <a:gd name="T62" fmla="*/ 12 w 56"/>
                  <a:gd name="T63" fmla="*/ 52 h 57"/>
                  <a:gd name="T64" fmla="*/ 8 w 56"/>
                  <a:gd name="T65" fmla="*/ 49 h 57"/>
                  <a:gd name="T66" fmla="*/ 5 w 56"/>
                  <a:gd name="T67" fmla="*/ 45 h 57"/>
                  <a:gd name="T68" fmla="*/ 2 w 56"/>
                  <a:gd name="T69" fmla="*/ 39 h 57"/>
                  <a:gd name="T70" fmla="*/ 0 w 56"/>
                  <a:gd name="T71" fmla="*/ 34 h 57"/>
                  <a:gd name="T72" fmla="*/ 0 w 56"/>
                  <a:gd name="T73" fmla="*/ 28 h 57"/>
                  <a:gd name="T74" fmla="*/ 0 w 56"/>
                  <a:gd name="T75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57">
                    <a:moveTo>
                      <a:pt x="0" y="28"/>
                    </a:moveTo>
                    <a:lnTo>
                      <a:pt x="0" y="28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2" y="4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4" y="4"/>
                    </a:lnTo>
                    <a:lnTo>
                      <a:pt x="48" y="9"/>
                    </a:lnTo>
                    <a:lnTo>
                      <a:pt x="51" y="13"/>
                    </a:lnTo>
                    <a:lnTo>
                      <a:pt x="54" y="18"/>
                    </a:lnTo>
                    <a:lnTo>
                      <a:pt x="55" y="23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5" y="34"/>
                    </a:lnTo>
                    <a:lnTo>
                      <a:pt x="54" y="39"/>
                    </a:lnTo>
                    <a:lnTo>
                      <a:pt x="51" y="45"/>
                    </a:lnTo>
                    <a:lnTo>
                      <a:pt x="48" y="49"/>
                    </a:lnTo>
                    <a:lnTo>
                      <a:pt x="44" y="52"/>
                    </a:lnTo>
                    <a:lnTo>
                      <a:pt x="39" y="55"/>
                    </a:lnTo>
                    <a:lnTo>
                      <a:pt x="33" y="56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2" y="52"/>
                    </a:lnTo>
                    <a:lnTo>
                      <a:pt x="8" y="49"/>
                    </a:lnTo>
                    <a:lnTo>
                      <a:pt x="5" y="45"/>
                    </a:lnTo>
                    <a:lnTo>
                      <a:pt x="2" y="39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5" name="Line 45"/>
              <p:cNvSpPr>
                <a:spLocks noChangeShapeType="1"/>
              </p:cNvSpPr>
              <p:nvPr/>
            </p:nvSpPr>
            <p:spPr bwMode="auto">
              <a:xfrm flipH="1">
                <a:off x="3522" y="1637"/>
                <a:ext cx="161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6" name="Freeform 46"/>
              <p:cNvSpPr>
                <a:spLocks/>
              </p:cNvSpPr>
              <p:nvPr/>
            </p:nvSpPr>
            <p:spPr bwMode="auto">
              <a:xfrm>
                <a:off x="5092" y="2765"/>
                <a:ext cx="50" cy="48"/>
              </a:xfrm>
              <a:custGeom>
                <a:avLst/>
                <a:gdLst>
                  <a:gd name="T0" fmla="*/ 50 w 50"/>
                  <a:gd name="T1" fmla="*/ 24 h 48"/>
                  <a:gd name="T2" fmla="*/ 50 w 50"/>
                  <a:gd name="T3" fmla="*/ 24 h 48"/>
                  <a:gd name="T4" fmla="*/ 49 w 50"/>
                  <a:gd name="T5" fmla="*/ 19 h 48"/>
                  <a:gd name="T6" fmla="*/ 48 w 50"/>
                  <a:gd name="T7" fmla="*/ 14 h 48"/>
                  <a:gd name="T8" fmla="*/ 46 w 50"/>
                  <a:gd name="T9" fmla="*/ 10 h 48"/>
                  <a:gd name="T10" fmla="*/ 43 w 50"/>
                  <a:gd name="T11" fmla="*/ 7 h 48"/>
                  <a:gd name="T12" fmla="*/ 39 w 50"/>
                  <a:gd name="T13" fmla="*/ 4 h 48"/>
                  <a:gd name="T14" fmla="*/ 34 w 50"/>
                  <a:gd name="T15" fmla="*/ 2 h 48"/>
                  <a:gd name="T16" fmla="*/ 30 w 50"/>
                  <a:gd name="T17" fmla="*/ 0 h 48"/>
                  <a:gd name="T18" fmla="*/ 25 w 50"/>
                  <a:gd name="T19" fmla="*/ 0 h 48"/>
                  <a:gd name="T20" fmla="*/ 25 w 50"/>
                  <a:gd name="T21" fmla="*/ 0 h 48"/>
                  <a:gd name="T22" fmla="*/ 20 w 50"/>
                  <a:gd name="T23" fmla="*/ 0 h 48"/>
                  <a:gd name="T24" fmla="*/ 15 w 50"/>
                  <a:gd name="T25" fmla="*/ 2 h 48"/>
                  <a:gd name="T26" fmla="*/ 11 w 50"/>
                  <a:gd name="T27" fmla="*/ 4 h 48"/>
                  <a:gd name="T28" fmla="*/ 8 w 50"/>
                  <a:gd name="T29" fmla="*/ 7 h 48"/>
                  <a:gd name="T30" fmla="*/ 5 w 50"/>
                  <a:gd name="T31" fmla="*/ 10 h 48"/>
                  <a:gd name="T32" fmla="*/ 3 w 50"/>
                  <a:gd name="T33" fmla="*/ 14 h 48"/>
                  <a:gd name="T34" fmla="*/ 0 w 50"/>
                  <a:gd name="T35" fmla="*/ 19 h 48"/>
                  <a:gd name="T36" fmla="*/ 0 w 50"/>
                  <a:gd name="T37" fmla="*/ 24 h 48"/>
                  <a:gd name="T38" fmla="*/ 0 w 50"/>
                  <a:gd name="T39" fmla="*/ 24 h 48"/>
                  <a:gd name="T40" fmla="*/ 0 w 50"/>
                  <a:gd name="T41" fmla="*/ 29 h 48"/>
                  <a:gd name="T42" fmla="*/ 3 w 50"/>
                  <a:gd name="T43" fmla="*/ 34 h 48"/>
                  <a:gd name="T44" fmla="*/ 5 w 50"/>
                  <a:gd name="T45" fmla="*/ 38 h 48"/>
                  <a:gd name="T46" fmla="*/ 8 w 50"/>
                  <a:gd name="T47" fmla="*/ 41 h 48"/>
                  <a:gd name="T48" fmla="*/ 11 w 50"/>
                  <a:gd name="T49" fmla="*/ 44 h 48"/>
                  <a:gd name="T50" fmla="*/ 15 w 50"/>
                  <a:gd name="T51" fmla="*/ 47 h 48"/>
                  <a:gd name="T52" fmla="*/ 20 w 50"/>
                  <a:gd name="T53" fmla="*/ 48 h 48"/>
                  <a:gd name="T54" fmla="*/ 25 w 50"/>
                  <a:gd name="T55" fmla="*/ 48 h 48"/>
                  <a:gd name="T56" fmla="*/ 25 w 50"/>
                  <a:gd name="T57" fmla="*/ 48 h 48"/>
                  <a:gd name="T58" fmla="*/ 30 w 50"/>
                  <a:gd name="T59" fmla="*/ 48 h 48"/>
                  <a:gd name="T60" fmla="*/ 34 w 50"/>
                  <a:gd name="T61" fmla="*/ 47 h 48"/>
                  <a:gd name="T62" fmla="*/ 39 w 50"/>
                  <a:gd name="T63" fmla="*/ 44 h 48"/>
                  <a:gd name="T64" fmla="*/ 43 w 50"/>
                  <a:gd name="T65" fmla="*/ 41 h 48"/>
                  <a:gd name="T66" fmla="*/ 46 w 50"/>
                  <a:gd name="T67" fmla="*/ 38 h 48"/>
                  <a:gd name="T68" fmla="*/ 48 w 50"/>
                  <a:gd name="T69" fmla="*/ 34 h 48"/>
                  <a:gd name="T70" fmla="*/ 49 w 50"/>
                  <a:gd name="T71" fmla="*/ 29 h 48"/>
                  <a:gd name="T72" fmla="*/ 50 w 50"/>
                  <a:gd name="T73" fmla="*/ 24 h 48"/>
                  <a:gd name="T74" fmla="*/ 50 w 50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48">
                    <a:moveTo>
                      <a:pt x="50" y="24"/>
                    </a:moveTo>
                    <a:lnTo>
                      <a:pt x="50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6" y="10"/>
                    </a:lnTo>
                    <a:lnTo>
                      <a:pt x="43" y="7"/>
                    </a:lnTo>
                    <a:lnTo>
                      <a:pt x="39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5" y="10"/>
                    </a:lnTo>
                    <a:lnTo>
                      <a:pt x="3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30" y="48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3" y="41"/>
                    </a:lnTo>
                    <a:lnTo>
                      <a:pt x="46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50" y="24"/>
                    </a:lnTo>
                    <a:lnTo>
                      <a:pt x="50" y="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7" name="Freeform 47"/>
              <p:cNvSpPr>
                <a:spLocks/>
              </p:cNvSpPr>
              <p:nvPr/>
            </p:nvSpPr>
            <p:spPr bwMode="auto">
              <a:xfrm>
                <a:off x="5085" y="2821"/>
                <a:ext cx="63" cy="116"/>
              </a:xfrm>
              <a:custGeom>
                <a:avLst/>
                <a:gdLst>
                  <a:gd name="T0" fmla="*/ 48 w 63"/>
                  <a:gd name="T1" fmla="*/ 116 h 116"/>
                  <a:gd name="T2" fmla="*/ 48 w 63"/>
                  <a:gd name="T3" fmla="*/ 116 h 116"/>
                  <a:gd name="T4" fmla="*/ 50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8 w 63"/>
                  <a:gd name="T35" fmla="*/ 5 h 116"/>
                  <a:gd name="T36" fmla="*/ 54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1 w 63"/>
                  <a:gd name="T45" fmla="*/ 1 h 116"/>
                  <a:gd name="T46" fmla="*/ 11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1 w 63"/>
                  <a:gd name="T55" fmla="*/ 12 h 116"/>
                  <a:gd name="T56" fmla="*/ 1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6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3 w 63"/>
                  <a:gd name="T77" fmla="*/ 95 h 116"/>
                  <a:gd name="T78" fmla="*/ 15 w 63"/>
                  <a:gd name="T79" fmla="*/ 106 h 116"/>
                  <a:gd name="T80" fmla="*/ 17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8" y="116"/>
                    </a:moveTo>
                    <a:lnTo>
                      <a:pt x="48" y="116"/>
                    </a:lnTo>
                    <a:lnTo>
                      <a:pt x="50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8" y="5"/>
                    </a:lnTo>
                    <a:lnTo>
                      <a:pt x="54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1" y="1"/>
                    </a:lnTo>
                    <a:lnTo>
                      <a:pt x="11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6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3" y="95"/>
                    </a:lnTo>
                    <a:lnTo>
                      <a:pt x="15" y="106"/>
                    </a:lnTo>
                    <a:lnTo>
                      <a:pt x="17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8" name="Freeform 48"/>
              <p:cNvSpPr>
                <a:spLocks/>
              </p:cNvSpPr>
              <p:nvPr/>
            </p:nvSpPr>
            <p:spPr bwMode="auto">
              <a:xfrm>
                <a:off x="4906" y="2765"/>
                <a:ext cx="49" cy="48"/>
              </a:xfrm>
              <a:custGeom>
                <a:avLst/>
                <a:gdLst>
                  <a:gd name="T0" fmla="*/ 49 w 49"/>
                  <a:gd name="T1" fmla="*/ 24 h 48"/>
                  <a:gd name="T2" fmla="*/ 49 w 49"/>
                  <a:gd name="T3" fmla="*/ 24 h 48"/>
                  <a:gd name="T4" fmla="*/ 49 w 49"/>
                  <a:gd name="T5" fmla="*/ 19 h 48"/>
                  <a:gd name="T6" fmla="*/ 48 w 49"/>
                  <a:gd name="T7" fmla="*/ 14 h 48"/>
                  <a:gd name="T8" fmla="*/ 45 w 49"/>
                  <a:gd name="T9" fmla="*/ 10 h 48"/>
                  <a:gd name="T10" fmla="*/ 41 w 49"/>
                  <a:gd name="T11" fmla="*/ 7 h 48"/>
                  <a:gd name="T12" fmla="*/ 38 w 49"/>
                  <a:gd name="T13" fmla="*/ 4 h 48"/>
                  <a:gd name="T14" fmla="*/ 34 w 49"/>
                  <a:gd name="T15" fmla="*/ 2 h 48"/>
                  <a:gd name="T16" fmla="*/ 29 w 49"/>
                  <a:gd name="T17" fmla="*/ 0 h 48"/>
                  <a:gd name="T18" fmla="*/ 25 w 49"/>
                  <a:gd name="T19" fmla="*/ 0 h 48"/>
                  <a:gd name="T20" fmla="*/ 25 w 49"/>
                  <a:gd name="T21" fmla="*/ 0 h 48"/>
                  <a:gd name="T22" fmla="*/ 20 w 49"/>
                  <a:gd name="T23" fmla="*/ 0 h 48"/>
                  <a:gd name="T24" fmla="*/ 15 w 49"/>
                  <a:gd name="T25" fmla="*/ 2 h 48"/>
                  <a:gd name="T26" fmla="*/ 11 w 49"/>
                  <a:gd name="T27" fmla="*/ 4 h 48"/>
                  <a:gd name="T28" fmla="*/ 8 w 49"/>
                  <a:gd name="T29" fmla="*/ 7 h 48"/>
                  <a:gd name="T30" fmla="*/ 4 w 49"/>
                  <a:gd name="T31" fmla="*/ 10 h 48"/>
                  <a:gd name="T32" fmla="*/ 2 w 49"/>
                  <a:gd name="T33" fmla="*/ 14 h 48"/>
                  <a:gd name="T34" fmla="*/ 0 w 49"/>
                  <a:gd name="T35" fmla="*/ 19 h 48"/>
                  <a:gd name="T36" fmla="*/ 0 w 49"/>
                  <a:gd name="T37" fmla="*/ 24 h 48"/>
                  <a:gd name="T38" fmla="*/ 0 w 49"/>
                  <a:gd name="T39" fmla="*/ 24 h 48"/>
                  <a:gd name="T40" fmla="*/ 0 w 49"/>
                  <a:gd name="T41" fmla="*/ 29 h 48"/>
                  <a:gd name="T42" fmla="*/ 2 w 49"/>
                  <a:gd name="T43" fmla="*/ 34 h 48"/>
                  <a:gd name="T44" fmla="*/ 4 w 49"/>
                  <a:gd name="T45" fmla="*/ 38 h 48"/>
                  <a:gd name="T46" fmla="*/ 8 w 49"/>
                  <a:gd name="T47" fmla="*/ 41 h 48"/>
                  <a:gd name="T48" fmla="*/ 11 w 49"/>
                  <a:gd name="T49" fmla="*/ 44 h 48"/>
                  <a:gd name="T50" fmla="*/ 15 w 49"/>
                  <a:gd name="T51" fmla="*/ 47 h 48"/>
                  <a:gd name="T52" fmla="*/ 20 w 49"/>
                  <a:gd name="T53" fmla="*/ 48 h 48"/>
                  <a:gd name="T54" fmla="*/ 25 w 49"/>
                  <a:gd name="T55" fmla="*/ 48 h 48"/>
                  <a:gd name="T56" fmla="*/ 25 w 49"/>
                  <a:gd name="T57" fmla="*/ 48 h 48"/>
                  <a:gd name="T58" fmla="*/ 29 w 49"/>
                  <a:gd name="T59" fmla="*/ 48 h 48"/>
                  <a:gd name="T60" fmla="*/ 34 w 49"/>
                  <a:gd name="T61" fmla="*/ 47 h 48"/>
                  <a:gd name="T62" fmla="*/ 38 w 49"/>
                  <a:gd name="T63" fmla="*/ 44 h 48"/>
                  <a:gd name="T64" fmla="*/ 41 w 49"/>
                  <a:gd name="T65" fmla="*/ 41 h 48"/>
                  <a:gd name="T66" fmla="*/ 45 w 49"/>
                  <a:gd name="T67" fmla="*/ 38 h 48"/>
                  <a:gd name="T68" fmla="*/ 48 w 49"/>
                  <a:gd name="T69" fmla="*/ 34 h 48"/>
                  <a:gd name="T70" fmla="*/ 49 w 49"/>
                  <a:gd name="T71" fmla="*/ 29 h 48"/>
                  <a:gd name="T72" fmla="*/ 49 w 49"/>
                  <a:gd name="T73" fmla="*/ 24 h 48"/>
                  <a:gd name="T74" fmla="*/ 49 w 49"/>
                  <a:gd name="T7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49" y="24"/>
                    </a:moveTo>
                    <a:lnTo>
                      <a:pt x="49" y="24"/>
                    </a:lnTo>
                    <a:lnTo>
                      <a:pt x="49" y="19"/>
                    </a:lnTo>
                    <a:lnTo>
                      <a:pt x="48" y="14"/>
                    </a:lnTo>
                    <a:lnTo>
                      <a:pt x="45" y="10"/>
                    </a:lnTo>
                    <a:lnTo>
                      <a:pt x="41" y="7"/>
                    </a:lnTo>
                    <a:lnTo>
                      <a:pt x="38" y="4"/>
                    </a:lnTo>
                    <a:lnTo>
                      <a:pt x="34" y="2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5" y="47"/>
                    </a:lnTo>
                    <a:lnTo>
                      <a:pt x="20" y="48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9" y="48"/>
                    </a:lnTo>
                    <a:lnTo>
                      <a:pt x="34" y="47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5" y="38"/>
                    </a:lnTo>
                    <a:lnTo>
                      <a:pt x="48" y="34"/>
                    </a:lnTo>
                    <a:lnTo>
                      <a:pt x="49" y="29"/>
                    </a:lnTo>
                    <a:lnTo>
                      <a:pt x="49" y="24"/>
                    </a:lnTo>
                    <a:lnTo>
                      <a:pt x="49" y="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29" name="Freeform 49"/>
              <p:cNvSpPr>
                <a:spLocks/>
              </p:cNvSpPr>
              <p:nvPr/>
            </p:nvSpPr>
            <p:spPr bwMode="auto">
              <a:xfrm>
                <a:off x="4899" y="2821"/>
                <a:ext cx="63" cy="116"/>
              </a:xfrm>
              <a:custGeom>
                <a:avLst/>
                <a:gdLst>
                  <a:gd name="T0" fmla="*/ 47 w 63"/>
                  <a:gd name="T1" fmla="*/ 116 h 116"/>
                  <a:gd name="T2" fmla="*/ 47 w 63"/>
                  <a:gd name="T3" fmla="*/ 116 h 116"/>
                  <a:gd name="T4" fmla="*/ 49 w 63"/>
                  <a:gd name="T5" fmla="*/ 106 h 116"/>
                  <a:gd name="T6" fmla="*/ 52 w 63"/>
                  <a:gd name="T7" fmla="*/ 95 h 116"/>
                  <a:gd name="T8" fmla="*/ 55 w 63"/>
                  <a:gd name="T9" fmla="*/ 75 h 116"/>
                  <a:gd name="T10" fmla="*/ 55 w 63"/>
                  <a:gd name="T11" fmla="*/ 75 h 116"/>
                  <a:gd name="T12" fmla="*/ 56 w 63"/>
                  <a:gd name="T13" fmla="*/ 71 h 116"/>
                  <a:gd name="T14" fmla="*/ 58 w 63"/>
                  <a:gd name="T15" fmla="*/ 69 h 116"/>
                  <a:gd name="T16" fmla="*/ 59 w 63"/>
                  <a:gd name="T17" fmla="*/ 67 h 116"/>
                  <a:gd name="T18" fmla="*/ 60 w 63"/>
                  <a:gd name="T19" fmla="*/ 63 h 116"/>
                  <a:gd name="T20" fmla="*/ 60 w 63"/>
                  <a:gd name="T21" fmla="*/ 63 h 116"/>
                  <a:gd name="T22" fmla="*/ 63 w 63"/>
                  <a:gd name="T23" fmla="*/ 42 h 116"/>
                  <a:gd name="T24" fmla="*/ 63 w 63"/>
                  <a:gd name="T25" fmla="*/ 27 h 116"/>
                  <a:gd name="T26" fmla="*/ 63 w 63"/>
                  <a:gd name="T27" fmla="*/ 12 h 116"/>
                  <a:gd name="T28" fmla="*/ 63 w 63"/>
                  <a:gd name="T29" fmla="*/ 12 h 116"/>
                  <a:gd name="T30" fmla="*/ 62 w 63"/>
                  <a:gd name="T31" fmla="*/ 10 h 116"/>
                  <a:gd name="T32" fmla="*/ 60 w 63"/>
                  <a:gd name="T33" fmla="*/ 8 h 116"/>
                  <a:gd name="T34" fmla="*/ 57 w 63"/>
                  <a:gd name="T35" fmla="*/ 5 h 116"/>
                  <a:gd name="T36" fmla="*/ 53 w 63"/>
                  <a:gd name="T37" fmla="*/ 3 h 116"/>
                  <a:gd name="T38" fmla="*/ 43 w 63"/>
                  <a:gd name="T39" fmla="*/ 1 h 116"/>
                  <a:gd name="T40" fmla="*/ 32 w 63"/>
                  <a:gd name="T41" fmla="*/ 0 h 116"/>
                  <a:gd name="T42" fmla="*/ 32 w 63"/>
                  <a:gd name="T43" fmla="*/ 0 h 116"/>
                  <a:gd name="T44" fmla="*/ 20 w 63"/>
                  <a:gd name="T45" fmla="*/ 1 h 116"/>
                  <a:gd name="T46" fmla="*/ 10 w 63"/>
                  <a:gd name="T47" fmla="*/ 3 h 116"/>
                  <a:gd name="T48" fmla="*/ 6 w 63"/>
                  <a:gd name="T49" fmla="*/ 5 h 116"/>
                  <a:gd name="T50" fmla="*/ 3 w 63"/>
                  <a:gd name="T51" fmla="*/ 8 h 116"/>
                  <a:gd name="T52" fmla="*/ 1 w 63"/>
                  <a:gd name="T53" fmla="*/ 10 h 116"/>
                  <a:gd name="T54" fmla="*/ 0 w 63"/>
                  <a:gd name="T55" fmla="*/ 12 h 116"/>
                  <a:gd name="T56" fmla="*/ 0 w 63"/>
                  <a:gd name="T57" fmla="*/ 12 h 116"/>
                  <a:gd name="T58" fmla="*/ 0 w 63"/>
                  <a:gd name="T59" fmla="*/ 27 h 116"/>
                  <a:gd name="T60" fmla="*/ 1 w 63"/>
                  <a:gd name="T61" fmla="*/ 42 h 116"/>
                  <a:gd name="T62" fmla="*/ 3 w 63"/>
                  <a:gd name="T63" fmla="*/ 63 h 116"/>
                  <a:gd name="T64" fmla="*/ 3 w 63"/>
                  <a:gd name="T65" fmla="*/ 63 h 116"/>
                  <a:gd name="T66" fmla="*/ 4 w 63"/>
                  <a:gd name="T67" fmla="*/ 67 h 116"/>
                  <a:gd name="T68" fmla="*/ 5 w 63"/>
                  <a:gd name="T69" fmla="*/ 69 h 116"/>
                  <a:gd name="T70" fmla="*/ 7 w 63"/>
                  <a:gd name="T71" fmla="*/ 71 h 116"/>
                  <a:gd name="T72" fmla="*/ 8 w 63"/>
                  <a:gd name="T73" fmla="*/ 75 h 116"/>
                  <a:gd name="T74" fmla="*/ 8 w 63"/>
                  <a:gd name="T75" fmla="*/ 75 h 116"/>
                  <a:gd name="T76" fmla="*/ 12 w 63"/>
                  <a:gd name="T77" fmla="*/ 95 h 116"/>
                  <a:gd name="T78" fmla="*/ 13 w 63"/>
                  <a:gd name="T79" fmla="*/ 106 h 116"/>
                  <a:gd name="T80" fmla="*/ 16 w 63"/>
                  <a:gd name="T8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3" h="116">
                    <a:moveTo>
                      <a:pt x="47" y="116"/>
                    </a:moveTo>
                    <a:lnTo>
                      <a:pt x="47" y="116"/>
                    </a:lnTo>
                    <a:lnTo>
                      <a:pt x="49" y="106"/>
                    </a:lnTo>
                    <a:lnTo>
                      <a:pt x="52" y="95"/>
                    </a:lnTo>
                    <a:lnTo>
                      <a:pt x="55" y="75"/>
                    </a:lnTo>
                    <a:lnTo>
                      <a:pt x="55" y="75"/>
                    </a:lnTo>
                    <a:lnTo>
                      <a:pt x="56" y="71"/>
                    </a:lnTo>
                    <a:lnTo>
                      <a:pt x="58" y="69"/>
                    </a:lnTo>
                    <a:lnTo>
                      <a:pt x="59" y="67"/>
                    </a:lnTo>
                    <a:lnTo>
                      <a:pt x="60" y="63"/>
                    </a:lnTo>
                    <a:lnTo>
                      <a:pt x="60" y="63"/>
                    </a:lnTo>
                    <a:lnTo>
                      <a:pt x="63" y="42"/>
                    </a:lnTo>
                    <a:lnTo>
                      <a:pt x="63" y="27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7" y="5"/>
                    </a:lnTo>
                    <a:lnTo>
                      <a:pt x="53" y="3"/>
                    </a:lnTo>
                    <a:lnTo>
                      <a:pt x="43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0" y="1"/>
                    </a:lnTo>
                    <a:lnTo>
                      <a:pt x="10" y="3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1" y="42"/>
                    </a:lnTo>
                    <a:lnTo>
                      <a:pt x="3" y="63"/>
                    </a:lnTo>
                    <a:lnTo>
                      <a:pt x="3" y="63"/>
                    </a:lnTo>
                    <a:lnTo>
                      <a:pt x="4" y="67"/>
                    </a:lnTo>
                    <a:lnTo>
                      <a:pt x="5" y="69"/>
                    </a:lnTo>
                    <a:lnTo>
                      <a:pt x="7" y="71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12" y="95"/>
                    </a:lnTo>
                    <a:lnTo>
                      <a:pt x="13" y="106"/>
                    </a:lnTo>
                    <a:lnTo>
                      <a:pt x="16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0" name="Freeform 50"/>
              <p:cNvSpPr>
                <a:spLocks/>
              </p:cNvSpPr>
              <p:nvPr/>
            </p:nvSpPr>
            <p:spPr bwMode="auto">
              <a:xfrm>
                <a:off x="4989" y="2725"/>
                <a:ext cx="71" cy="71"/>
              </a:xfrm>
              <a:custGeom>
                <a:avLst/>
                <a:gdLst>
                  <a:gd name="T0" fmla="*/ 71 w 71"/>
                  <a:gd name="T1" fmla="*/ 35 h 71"/>
                  <a:gd name="T2" fmla="*/ 71 w 71"/>
                  <a:gd name="T3" fmla="*/ 35 h 71"/>
                  <a:gd name="T4" fmla="*/ 70 w 71"/>
                  <a:gd name="T5" fmla="*/ 27 h 71"/>
                  <a:gd name="T6" fmla="*/ 67 w 71"/>
                  <a:gd name="T7" fmla="*/ 21 h 71"/>
                  <a:gd name="T8" fmla="*/ 64 w 71"/>
                  <a:gd name="T9" fmla="*/ 15 h 71"/>
                  <a:gd name="T10" fmla="*/ 60 w 71"/>
                  <a:gd name="T11" fmla="*/ 10 h 71"/>
                  <a:gd name="T12" fmla="*/ 55 w 71"/>
                  <a:gd name="T13" fmla="*/ 6 h 71"/>
                  <a:gd name="T14" fmla="*/ 49 w 71"/>
                  <a:gd name="T15" fmla="*/ 2 h 71"/>
                  <a:gd name="T16" fmla="*/ 42 w 71"/>
                  <a:gd name="T17" fmla="*/ 0 h 71"/>
                  <a:gd name="T18" fmla="*/ 35 w 71"/>
                  <a:gd name="T19" fmla="*/ 0 h 71"/>
                  <a:gd name="T20" fmla="*/ 35 w 71"/>
                  <a:gd name="T21" fmla="*/ 0 h 71"/>
                  <a:gd name="T22" fmla="*/ 27 w 71"/>
                  <a:gd name="T23" fmla="*/ 0 h 71"/>
                  <a:gd name="T24" fmla="*/ 21 w 71"/>
                  <a:gd name="T25" fmla="*/ 2 h 71"/>
                  <a:gd name="T26" fmla="*/ 15 w 71"/>
                  <a:gd name="T27" fmla="*/ 6 h 71"/>
                  <a:gd name="T28" fmla="*/ 10 w 71"/>
                  <a:gd name="T29" fmla="*/ 10 h 71"/>
                  <a:gd name="T30" fmla="*/ 5 w 71"/>
                  <a:gd name="T31" fmla="*/ 15 h 71"/>
                  <a:gd name="T32" fmla="*/ 2 w 71"/>
                  <a:gd name="T33" fmla="*/ 21 h 71"/>
                  <a:gd name="T34" fmla="*/ 0 w 71"/>
                  <a:gd name="T35" fmla="*/ 27 h 71"/>
                  <a:gd name="T36" fmla="*/ 0 w 71"/>
                  <a:gd name="T37" fmla="*/ 35 h 71"/>
                  <a:gd name="T38" fmla="*/ 0 w 71"/>
                  <a:gd name="T39" fmla="*/ 35 h 71"/>
                  <a:gd name="T40" fmla="*/ 0 w 71"/>
                  <a:gd name="T41" fmla="*/ 42 h 71"/>
                  <a:gd name="T42" fmla="*/ 2 w 71"/>
                  <a:gd name="T43" fmla="*/ 49 h 71"/>
                  <a:gd name="T44" fmla="*/ 5 w 71"/>
                  <a:gd name="T45" fmla="*/ 55 h 71"/>
                  <a:gd name="T46" fmla="*/ 10 w 71"/>
                  <a:gd name="T47" fmla="*/ 60 h 71"/>
                  <a:gd name="T48" fmla="*/ 15 w 71"/>
                  <a:gd name="T49" fmla="*/ 64 h 71"/>
                  <a:gd name="T50" fmla="*/ 21 w 71"/>
                  <a:gd name="T51" fmla="*/ 68 h 71"/>
                  <a:gd name="T52" fmla="*/ 27 w 71"/>
                  <a:gd name="T53" fmla="*/ 70 h 71"/>
                  <a:gd name="T54" fmla="*/ 35 w 71"/>
                  <a:gd name="T55" fmla="*/ 71 h 71"/>
                  <a:gd name="T56" fmla="*/ 35 w 71"/>
                  <a:gd name="T57" fmla="*/ 71 h 71"/>
                  <a:gd name="T58" fmla="*/ 42 w 71"/>
                  <a:gd name="T59" fmla="*/ 70 h 71"/>
                  <a:gd name="T60" fmla="*/ 49 w 71"/>
                  <a:gd name="T61" fmla="*/ 68 h 71"/>
                  <a:gd name="T62" fmla="*/ 55 w 71"/>
                  <a:gd name="T63" fmla="*/ 64 h 71"/>
                  <a:gd name="T64" fmla="*/ 60 w 71"/>
                  <a:gd name="T65" fmla="*/ 60 h 71"/>
                  <a:gd name="T66" fmla="*/ 64 w 71"/>
                  <a:gd name="T67" fmla="*/ 55 h 71"/>
                  <a:gd name="T68" fmla="*/ 67 w 71"/>
                  <a:gd name="T69" fmla="*/ 49 h 71"/>
                  <a:gd name="T70" fmla="*/ 70 w 71"/>
                  <a:gd name="T71" fmla="*/ 42 h 71"/>
                  <a:gd name="T72" fmla="*/ 71 w 71"/>
                  <a:gd name="T73" fmla="*/ 35 h 71"/>
                  <a:gd name="T74" fmla="*/ 71 w 71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1">
                    <a:moveTo>
                      <a:pt x="71" y="35"/>
                    </a:moveTo>
                    <a:lnTo>
                      <a:pt x="71" y="35"/>
                    </a:lnTo>
                    <a:lnTo>
                      <a:pt x="70" y="27"/>
                    </a:lnTo>
                    <a:lnTo>
                      <a:pt x="67" y="21"/>
                    </a:lnTo>
                    <a:lnTo>
                      <a:pt x="64" y="15"/>
                    </a:lnTo>
                    <a:lnTo>
                      <a:pt x="60" y="10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5" y="15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5" y="55"/>
                    </a:lnTo>
                    <a:lnTo>
                      <a:pt x="10" y="60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7" y="70"/>
                    </a:lnTo>
                    <a:lnTo>
                      <a:pt x="35" y="71"/>
                    </a:lnTo>
                    <a:lnTo>
                      <a:pt x="35" y="71"/>
                    </a:lnTo>
                    <a:lnTo>
                      <a:pt x="42" y="70"/>
                    </a:lnTo>
                    <a:lnTo>
                      <a:pt x="49" y="68"/>
                    </a:lnTo>
                    <a:lnTo>
                      <a:pt x="55" y="64"/>
                    </a:lnTo>
                    <a:lnTo>
                      <a:pt x="60" y="60"/>
                    </a:lnTo>
                    <a:lnTo>
                      <a:pt x="64" y="55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1" y="35"/>
                    </a:lnTo>
                    <a:lnTo>
                      <a:pt x="71" y="3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1" name="Freeform 51"/>
              <p:cNvSpPr>
                <a:spLocks/>
              </p:cNvSpPr>
              <p:nvPr/>
            </p:nvSpPr>
            <p:spPr bwMode="auto">
              <a:xfrm>
                <a:off x="4978" y="2806"/>
                <a:ext cx="92" cy="169"/>
              </a:xfrm>
              <a:custGeom>
                <a:avLst/>
                <a:gdLst>
                  <a:gd name="T0" fmla="*/ 68 w 92"/>
                  <a:gd name="T1" fmla="*/ 169 h 169"/>
                  <a:gd name="T2" fmla="*/ 68 w 92"/>
                  <a:gd name="T3" fmla="*/ 169 h 169"/>
                  <a:gd name="T4" fmla="*/ 71 w 92"/>
                  <a:gd name="T5" fmla="*/ 155 h 169"/>
                  <a:gd name="T6" fmla="*/ 74 w 92"/>
                  <a:gd name="T7" fmla="*/ 139 h 169"/>
                  <a:gd name="T8" fmla="*/ 79 w 92"/>
                  <a:gd name="T9" fmla="*/ 110 h 169"/>
                  <a:gd name="T10" fmla="*/ 79 w 92"/>
                  <a:gd name="T11" fmla="*/ 110 h 169"/>
                  <a:gd name="T12" fmla="*/ 81 w 92"/>
                  <a:gd name="T13" fmla="*/ 104 h 169"/>
                  <a:gd name="T14" fmla="*/ 84 w 92"/>
                  <a:gd name="T15" fmla="*/ 101 h 169"/>
                  <a:gd name="T16" fmla="*/ 86 w 92"/>
                  <a:gd name="T17" fmla="*/ 98 h 169"/>
                  <a:gd name="T18" fmla="*/ 87 w 92"/>
                  <a:gd name="T19" fmla="*/ 92 h 169"/>
                  <a:gd name="T20" fmla="*/ 87 w 92"/>
                  <a:gd name="T21" fmla="*/ 92 h 169"/>
                  <a:gd name="T22" fmla="*/ 89 w 92"/>
                  <a:gd name="T23" fmla="*/ 77 h 169"/>
                  <a:gd name="T24" fmla="*/ 91 w 92"/>
                  <a:gd name="T25" fmla="*/ 63 h 169"/>
                  <a:gd name="T26" fmla="*/ 92 w 92"/>
                  <a:gd name="T27" fmla="*/ 39 h 169"/>
                  <a:gd name="T28" fmla="*/ 91 w 92"/>
                  <a:gd name="T29" fmla="*/ 24 h 169"/>
                  <a:gd name="T30" fmla="*/ 91 w 92"/>
                  <a:gd name="T31" fmla="*/ 17 h 169"/>
                  <a:gd name="T32" fmla="*/ 91 w 92"/>
                  <a:gd name="T33" fmla="*/ 17 h 169"/>
                  <a:gd name="T34" fmla="*/ 90 w 92"/>
                  <a:gd name="T35" fmla="*/ 14 h 169"/>
                  <a:gd name="T36" fmla="*/ 87 w 92"/>
                  <a:gd name="T37" fmla="*/ 11 h 169"/>
                  <a:gd name="T38" fmla="*/ 83 w 92"/>
                  <a:gd name="T39" fmla="*/ 8 h 169"/>
                  <a:gd name="T40" fmla="*/ 77 w 92"/>
                  <a:gd name="T41" fmla="*/ 5 h 169"/>
                  <a:gd name="T42" fmla="*/ 70 w 92"/>
                  <a:gd name="T43" fmla="*/ 3 h 169"/>
                  <a:gd name="T44" fmla="*/ 62 w 92"/>
                  <a:gd name="T45" fmla="*/ 2 h 169"/>
                  <a:gd name="T46" fmla="*/ 54 w 92"/>
                  <a:gd name="T47" fmla="*/ 1 h 169"/>
                  <a:gd name="T48" fmla="*/ 46 w 92"/>
                  <a:gd name="T49" fmla="*/ 0 h 169"/>
                  <a:gd name="T50" fmla="*/ 46 w 92"/>
                  <a:gd name="T51" fmla="*/ 0 h 169"/>
                  <a:gd name="T52" fmla="*/ 37 w 92"/>
                  <a:gd name="T53" fmla="*/ 1 h 169"/>
                  <a:gd name="T54" fmla="*/ 29 w 92"/>
                  <a:gd name="T55" fmla="*/ 2 h 169"/>
                  <a:gd name="T56" fmla="*/ 21 w 92"/>
                  <a:gd name="T57" fmla="*/ 3 h 169"/>
                  <a:gd name="T58" fmla="*/ 15 w 92"/>
                  <a:gd name="T59" fmla="*/ 5 h 169"/>
                  <a:gd name="T60" fmla="*/ 9 w 92"/>
                  <a:gd name="T61" fmla="*/ 8 h 169"/>
                  <a:gd name="T62" fmla="*/ 4 w 92"/>
                  <a:gd name="T63" fmla="*/ 11 h 169"/>
                  <a:gd name="T64" fmla="*/ 1 w 92"/>
                  <a:gd name="T65" fmla="*/ 14 h 169"/>
                  <a:gd name="T66" fmla="*/ 0 w 92"/>
                  <a:gd name="T67" fmla="*/ 17 h 169"/>
                  <a:gd name="T68" fmla="*/ 0 w 92"/>
                  <a:gd name="T69" fmla="*/ 17 h 169"/>
                  <a:gd name="T70" fmla="*/ 0 w 92"/>
                  <a:gd name="T71" fmla="*/ 24 h 169"/>
                  <a:gd name="T72" fmla="*/ 0 w 92"/>
                  <a:gd name="T73" fmla="*/ 39 h 169"/>
                  <a:gd name="T74" fmla="*/ 1 w 92"/>
                  <a:gd name="T75" fmla="*/ 63 h 169"/>
                  <a:gd name="T76" fmla="*/ 2 w 92"/>
                  <a:gd name="T77" fmla="*/ 77 h 169"/>
                  <a:gd name="T78" fmla="*/ 4 w 92"/>
                  <a:gd name="T79" fmla="*/ 92 h 169"/>
                  <a:gd name="T80" fmla="*/ 4 w 92"/>
                  <a:gd name="T81" fmla="*/ 92 h 169"/>
                  <a:gd name="T82" fmla="*/ 5 w 92"/>
                  <a:gd name="T83" fmla="*/ 98 h 169"/>
                  <a:gd name="T84" fmla="*/ 9 w 92"/>
                  <a:gd name="T85" fmla="*/ 101 h 169"/>
                  <a:gd name="T86" fmla="*/ 11 w 92"/>
                  <a:gd name="T87" fmla="*/ 104 h 169"/>
                  <a:gd name="T88" fmla="*/ 13 w 92"/>
                  <a:gd name="T89" fmla="*/ 110 h 169"/>
                  <a:gd name="T90" fmla="*/ 13 w 92"/>
                  <a:gd name="T91" fmla="*/ 110 h 169"/>
                  <a:gd name="T92" fmla="*/ 17 w 92"/>
                  <a:gd name="T93" fmla="*/ 139 h 169"/>
                  <a:gd name="T94" fmla="*/ 20 w 92"/>
                  <a:gd name="T95" fmla="*/ 155 h 169"/>
                  <a:gd name="T96" fmla="*/ 23 w 92"/>
                  <a:gd name="T9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" h="169">
                    <a:moveTo>
                      <a:pt x="68" y="169"/>
                    </a:moveTo>
                    <a:lnTo>
                      <a:pt x="68" y="169"/>
                    </a:lnTo>
                    <a:lnTo>
                      <a:pt x="71" y="155"/>
                    </a:lnTo>
                    <a:lnTo>
                      <a:pt x="74" y="139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1" y="104"/>
                    </a:lnTo>
                    <a:lnTo>
                      <a:pt x="84" y="101"/>
                    </a:lnTo>
                    <a:lnTo>
                      <a:pt x="86" y="98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9" y="77"/>
                    </a:lnTo>
                    <a:lnTo>
                      <a:pt x="91" y="63"/>
                    </a:lnTo>
                    <a:lnTo>
                      <a:pt x="92" y="39"/>
                    </a:lnTo>
                    <a:lnTo>
                      <a:pt x="91" y="24"/>
                    </a:lnTo>
                    <a:lnTo>
                      <a:pt x="91" y="17"/>
                    </a:lnTo>
                    <a:lnTo>
                      <a:pt x="91" y="17"/>
                    </a:lnTo>
                    <a:lnTo>
                      <a:pt x="90" y="14"/>
                    </a:lnTo>
                    <a:lnTo>
                      <a:pt x="87" y="11"/>
                    </a:lnTo>
                    <a:lnTo>
                      <a:pt x="83" y="8"/>
                    </a:lnTo>
                    <a:lnTo>
                      <a:pt x="77" y="5"/>
                    </a:lnTo>
                    <a:lnTo>
                      <a:pt x="70" y="3"/>
                    </a:lnTo>
                    <a:lnTo>
                      <a:pt x="62" y="2"/>
                    </a:lnTo>
                    <a:lnTo>
                      <a:pt x="54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1" y="3"/>
                    </a:lnTo>
                    <a:lnTo>
                      <a:pt x="15" y="5"/>
                    </a:lnTo>
                    <a:lnTo>
                      <a:pt x="9" y="8"/>
                    </a:lnTo>
                    <a:lnTo>
                      <a:pt x="4" y="11"/>
                    </a:lnTo>
                    <a:lnTo>
                      <a:pt x="1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0" y="39"/>
                    </a:lnTo>
                    <a:lnTo>
                      <a:pt x="1" y="63"/>
                    </a:lnTo>
                    <a:lnTo>
                      <a:pt x="2" y="77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5" y="98"/>
                    </a:lnTo>
                    <a:lnTo>
                      <a:pt x="9" y="101"/>
                    </a:lnTo>
                    <a:lnTo>
                      <a:pt x="11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7" y="139"/>
                    </a:lnTo>
                    <a:lnTo>
                      <a:pt x="20" y="155"/>
                    </a:lnTo>
                    <a:lnTo>
                      <a:pt x="23" y="16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2" name="Freeform 52"/>
              <p:cNvSpPr>
                <a:spLocks/>
              </p:cNvSpPr>
              <p:nvPr/>
            </p:nvSpPr>
            <p:spPr bwMode="auto">
              <a:xfrm>
                <a:off x="998" y="1538"/>
                <a:ext cx="123" cy="122"/>
              </a:xfrm>
              <a:custGeom>
                <a:avLst/>
                <a:gdLst>
                  <a:gd name="T0" fmla="*/ 0 w 123"/>
                  <a:gd name="T1" fmla="*/ 62 h 122"/>
                  <a:gd name="T2" fmla="*/ 0 w 123"/>
                  <a:gd name="T3" fmla="*/ 62 h 122"/>
                  <a:gd name="T4" fmla="*/ 0 w 123"/>
                  <a:gd name="T5" fmla="*/ 55 h 122"/>
                  <a:gd name="T6" fmla="*/ 1 w 123"/>
                  <a:gd name="T7" fmla="*/ 49 h 122"/>
                  <a:gd name="T8" fmla="*/ 5 w 123"/>
                  <a:gd name="T9" fmla="*/ 37 h 122"/>
                  <a:gd name="T10" fmla="*/ 10 w 123"/>
                  <a:gd name="T11" fmla="*/ 27 h 122"/>
                  <a:gd name="T12" fmla="*/ 18 w 123"/>
                  <a:gd name="T13" fmla="*/ 17 h 122"/>
                  <a:gd name="T14" fmla="*/ 27 w 123"/>
                  <a:gd name="T15" fmla="*/ 10 h 122"/>
                  <a:gd name="T16" fmla="*/ 37 w 123"/>
                  <a:gd name="T17" fmla="*/ 5 h 122"/>
                  <a:gd name="T18" fmla="*/ 48 w 123"/>
                  <a:gd name="T19" fmla="*/ 1 h 122"/>
                  <a:gd name="T20" fmla="*/ 55 w 123"/>
                  <a:gd name="T21" fmla="*/ 0 h 122"/>
                  <a:gd name="T22" fmla="*/ 61 w 123"/>
                  <a:gd name="T23" fmla="*/ 0 h 122"/>
                  <a:gd name="T24" fmla="*/ 61 w 123"/>
                  <a:gd name="T25" fmla="*/ 0 h 122"/>
                  <a:gd name="T26" fmla="*/ 68 w 123"/>
                  <a:gd name="T27" fmla="*/ 0 h 122"/>
                  <a:gd name="T28" fmla="*/ 73 w 123"/>
                  <a:gd name="T29" fmla="*/ 1 h 122"/>
                  <a:gd name="T30" fmla="*/ 86 w 123"/>
                  <a:gd name="T31" fmla="*/ 5 h 122"/>
                  <a:gd name="T32" fmla="*/ 96 w 123"/>
                  <a:gd name="T33" fmla="*/ 10 h 122"/>
                  <a:gd name="T34" fmla="*/ 105 w 123"/>
                  <a:gd name="T35" fmla="*/ 17 h 122"/>
                  <a:gd name="T36" fmla="*/ 112 w 123"/>
                  <a:gd name="T37" fmla="*/ 27 h 122"/>
                  <a:gd name="T38" fmla="*/ 117 w 123"/>
                  <a:gd name="T39" fmla="*/ 37 h 122"/>
                  <a:gd name="T40" fmla="*/ 122 w 123"/>
                  <a:gd name="T41" fmla="*/ 49 h 122"/>
                  <a:gd name="T42" fmla="*/ 123 w 123"/>
                  <a:gd name="T43" fmla="*/ 55 h 122"/>
                  <a:gd name="T44" fmla="*/ 123 w 123"/>
                  <a:gd name="T45" fmla="*/ 62 h 122"/>
                  <a:gd name="T46" fmla="*/ 123 w 123"/>
                  <a:gd name="T47" fmla="*/ 62 h 122"/>
                  <a:gd name="T48" fmla="*/ 123 w 123"/>
                  <a:gd name="T49" fmla="*/ 68 h 122"/>
                  <a:gd name="T50" fmla="*/ 122 w 123"/>
                  <a:gd name="T51" fmla="*/ 74 h 122"/>
                  <a:gd name="T52" fmla="*/ 117 w 123"/>
                  <a:gd name="T53" fmla="*/ 85 h 122"/>
                  <a:gd name="T54" fmla="*/ 112 w 123"/>
                  <a:gd name="T55" fmla="*/ 95 h 122"/>
                  <a:gd name="T56" fmla="*/ 105 w 123"/>
                  <a:gd name="T57" fmla="*/ 105 h 122"/>
                  <a:gd name="T58" fmla="*/ 96 w 123"/>
                  <a:gd name="T59" fmla="*/ 112 h 122"/>
                  <a:gd name="T60" fmla="*/ 86 w 123"/>
                  <a:gd name="T61" fmla="*/ 117 h 122"/>
                  <a:gd name="T62" fmla="*/ 73 w 123"/>
                  <a:gd name="T63" fmla="*/ 121 h 122"/>
                  <a:gd name="T64" fmla="*/ 68 w 123"/>
                  <a:gd name="T65" fmla="*/ 122 h 122"/>
                  <a:gd name="T66" fmla="*/ 61 w 123"/>
                  <a:gd name="T67" fmla="*/ 122 h 122"/>
                  <a:gd name="T68" fmla="*/ 61 w 123"/>
                  <a:gd name="T69" fmla="*/ 122 h 122"/>
                  <a:gd name="T70" fmla="*/ 55 w 123"/>
                  <a:gd name="T71" fmla="*/ 122 h 122"/>
                  <a:gd name="T72" fmla="*/ 48 w 123"/>
                  <a:gd name="T73" fmla="*/ 121 h 122"/>
                  <a:gd name="T74" fmla="*/ 37 w 123"/>
                  <a:gd name="T75" fmla="*/ 117 h 122"/>
                  <a:gd name="T76" fmla="*/ 27 w 123"/>
                  <a:gd name="T77" fmla="*/ 112 h 122"/>
                  <a:gd name="T78" fmla="*/ 18 w 123"/>
                  <a:gd name="T79" fmla="*/ 105 h 122"/>
                  <a:gd name="T80" fmla="*/ 10 w 123"/>
                  <a:gd name="T81" fmla="*/ 95 h 122"/>
                  <a:gd name="T82" fmla="*/ 5 w 123"/>
                  <a:gd name="T83" fmla="*/ 85 h 122"/>
                  <a:gd name="T84" fmla="*/ 1 w 123"/>
                  <a:gd name="T85" fmla="*/ 74 h 122"/>
                  <a:gd name="T86" fmla="*/ 0 w 123"/>
                  <a:gd name="T87" fmla="*/ 68 h 122"/>
                  <a:gd name="T88" fmla="*/ 0 w 123"/>
                  <a:gd name="T89" fmla="*/ 62 h 122"/>
                  <a:gd name="T90" fmla="*/ 0 w 123"/>
                  <a:gd name="T91" fmla="*/ 6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3" h="122">
                    <a:moveTo>
                      <a:pt x="0" y="62"/>
                    </a:moveTo>
                    <a:lnTo>
                      <a:pt x="0" y="62"/>
                    </a:lnTo>
                    <a:lnTo>
                      <a:pt x="0" y="55"/>
                    </a:lnTo>
                    <a:lnTo>
                      <a:pt x="1" y="49"/>
                    </a:lnTo>
                    <a:lnTo>
                      <a:pt x="5" y="37"/>
                    </a:lnTo>
                    <a:lnTo>
                      <a:pt x="10" y="27"/>
                    </a:lnTo>
                    <a:lnTo>
                      <a:pt x="18" y="17"/>
                    </a:lnTo>
                    <a:lnTo>
                      <a:pt x="27" y="10"/>
                    </a:lnTo>
                    <a:lnTo>
                      <a:pt x="37" y="5"/>
                    </a:lnTo>
                    <a:lnTo>
                      <a:pt x="48" y="1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8" y="0"/>
                    </a:lnTo>
                    <a:lnTo>
                      <a:pt x="73" y="1"/>
                    </a:lnTo>
                    <a:lnTo>
                      <a:pt x="86" y="5"/>
                    </a:lnTo>
                    <a:lnTo>
                      <a:pt x="96" y="10"/>
                    </a:lnTo>
                    <a:lnTo>
                      <a:pt x="105" y="17"/>
                    </a:lnTo>
                    <a:lnTo>
                      <a:pt x="112" y="27"/>
                    </a:lnTo>
                    <a:lnTo>
                      <a:pt x="117" y="37"/>
                    </a:lnTo>
                    <a:lnTo>
                      <a:pt x="122" y="49"/>
                    </a:lnTo>
                    <a:lnTo>
                      <a:pt x="123" y="55"/>
                    </a:lnTo>
                    <a:lnTo>
                      <a:pt x="123" y="62"/>
                    </a:lnTo>
                    <a:lnTo>
                      <a:pt x="123" y="62"/>
                    </a:lnTo>
                    <a:lnTo>
                      <a:pt x="123" y="68"/>
                    </a:lnTo>
                    <a:lnTo>
                      <a:pt x="122" y="74"/>
                    </a:lnTo>
                    <a:lnTo>
                      <a:pt x="117" y="85"/>
                    </a:lnTo>
                    <a:lnTo>
                      <a:pt x="112" y="95"/>
                    </a:lnTo>
                    <a:lnTo>
                      <a:pt x="105" y="105"/>
                    </a:lnTo>
                    <a:lnTo>
                      <a:pt x="96" y="112"/>
                    </a:lnTo>
                    <a:lnTo>
                      <a:pt x="86" y="117"/>
                    </a:lnTo>
                    <a:lnTo>
                      <a:pt x="73" y="121"/>
                    </a:lnTo>
                    <a:lnTo>
                      <a:pt x="68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55" y="122"/>
                    </a:lnTo>
                    <a:lnTo>
                      <a:pt x="48" y="121"/>
                    </a:lnTo>
                    <a:lnTo>
                      <a:pt x="37" y="117"/>
                    </a:lnTo>
                    <a:lnTo>
                      <a:pt x="27" y="112"/>
                    </a:lnTo>
                    <a:lnTo>
                      <a:pt x="18" y="105"/>
                    </a:lnTo>
                    <a:lnTo>
                      <a:pt x="10" y="95"/>
                    </a:lnTo>
                    <a:lnTo>
                      <a:pt x="5" y="85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2"/>
                    </a:lnTo>
                    <a:lnTo>
                      <a:pt x="0" y="6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3" name="Freeform 53"/>
              <p:cNvSpPr>
                <a:spLocks/>
              </p:cNvSpPr>
              <p:nvPr/>
            </p:nvSpPr>
            <p:spPr bwMode="auto">
              <a:xfrm>
                <a:off x="1110" y="1564"/>
                <a:ext cx="61" cy="104"/>
              </a:xfrm>
              <a:custGeom>
                <a:avLst/>
                <a:gdLst>
                  <a:gd name="T0" fmla="*/ 56 w 61"/>
                  <a:gd name="T1" fmla="*/ 62 h 104"/>
                  <a:gd name="T2" fmla="*/ 56 w 61"/>
                  <a:gd name="T3" fmla="*/ 62 h 104"/>
                  <a:gd name="T4" fmla="*/ 53 w 61"/>
                  <a:gd name="T5" fmla="*/ 70 h 104"/>
                  <a:gd name="T6" fmla="*/ 49 w 61"/>
                  <a:gd name="T7" fmla="*/ 78 h 104"/>
                  <a:gd name="T8" fmla="*/ 44 w 61"/>
                  <a:gd name="T9" fmla="*/ 84 h 104"/>
                  <a:gd name="T10" fmla="*/ 39 w 61"/>
                  <a:gd name="T11" fmla="*/ 90 h 104"/>
                  <a:gd name="T12" fmla="*/ 35 w 61"/>
                  <a:gd name="T13" fmla="*/ 95 h 104"/>
                  <a:gd name="T14" fmla="*/ 29 w 61"/>
                  <a:gd name="T15" fmla="*/ 99 h 104"/>
                  <a:gd name="T16" fmla="*/ 24 w 61"/>
                  <a:gd name="T17" fmla="*/ 102 h 104"/>
                  <a:gd name="T18" fmla="*/ 19 w 61"/>
                  <a:gd name="T19" fmla="*/ 104 h 104"/>
                  <a:gd name="T20" fmla="*/ 19 w 61"/>
                  <a:gd name="T21" fmla="*/ 104 h 104"/>
                  <a:gd name="T22" fmla="*/ 12 w 61"/>
                  <a:gd name="T23" fmla="*/ 103 h 104"/>
                  <a:gd name="T24" fmla="*/ 7 w 61"/>
                  <a:gd name="T25" fmla="*/ 102 h 104"/>
                  <a:gd name="T26" fmla="*/ 3 w 61"/>
                  <a:gd name="T27" fmla="*/ 99 h 104"/>
                  <a:gd name="T28" fmla="*/ 0 w 61"/>
                  <a:gd name="T29" fmla="*/ 91 h 104"/>
                  <a:gd name="T30" fmla="*/ 0 w 61"/>
                  <a:gd name="T31" fmla="*/ 91 h 104"/>
                  <a:gd name="T32" fmla="*/ 0 w 61"/>
                  <a:gd name="T33" fmla="*/ 89 h 104"/>
                  <a:gd name="T34" fmla="*/ 0 w 61"/>
                  <a:gd name="T35" fmla="*/ 89 h 104"/>
                  <a:gd name="T36" fmla="*/ 15 w 61"/>
                  <a:gd name="T37" fmla="*/ 76 h 104"/>
                  <a:gd name="T38" fmla="*/ 15 w 61"/>
                  <a:gd name="T39" fmla="*/ 76 h 104"/>
                  <a:gd name="T40" fmla="*/ 17 w 61"/>
                  <a:gd name="T41" fmla="*/ 74 h 104"/>
                  <a:gd name="T42" fmla="*/ 18 w 61"/>
                  <a:gd name="T43" fmla="*/ 75 h 104"/>
                  <a:gd name="T44" fmla="*/ 18 w 61"/>
                  <a:gd name="T45" fmla="*/ 75 h 104"/>
                  <a:gd name="T46" fmla="*/ 28 w 61"/>
                  <a:gd name="T47" fmla="*/ 78 h 104"/>
                  <a:gd name="T48" fmla="*/ 28 w 61"/>
                  <a:gd name="T49" fmla="*/ 78 h 104"/>
                  <a:gd name="T50" fmla="*/ 29 w 61"/>
                  <a:gd name="T51" fmla="*/ 78 h 104"/>
                  <a:gd name="T52" fmla="*/ 30 w 61"/>
                  <a:gd name="T53" fmla="*/ 78 h 104"/>
                  <a:gd name="T54" fmla="*/ 30 w 61"/>
                  <a:gd name="T55" fmla="*/ 78 h 104"/>
                  <a:gd name="T56" fmla="*/ 36 w 61"/>
                  <a:gd name="T57" fmla="*/ 68 h 104"/>
                  <a:gd name="T58" fmla="*/ 39 w 61"/>
                  <a:gd name="T59" fmla="*/ 63 h 104"/>
                  <a:gd name="T60" fmla="*/ 41 w 61"/>
                  <a:gd name="T61" fmla="*/ 57 h 104"/>
                  <a:gd name="T62" fmla="*/ 41 w 61"/>
                  <a:gd name="T63" fmla="*/ 57 h 104"/>
                  <a:gd name="T64" fmla="*/ 43 w 61"/>
                  <a:gd name="T65" fmla="*/ 51 h 104"/>
                  <a:gd name="T66" fmla="*/ 44 w 61"/>
                  <a:gd name="T67" fmla="*/ 46 h 104"/>
                  <a:gd name="T68" fmla="*/ 46 w 61"/>
                  <a:gd name="T69" fmla="*/ 34 h 104"/>
                  <a:gd name="T70" fmla="*/ 46 w 61"/>
                  <a:gd name="T71" fmla="*/ 34 h 104"/>
                  <a:gd name="T72" fmla="*/ 46 w 61"/>
                  <a:gd name="T73" fmla="*/ 33 h 104"/>
                  <a:gd name="T74" fmla="*/ 44 w 61"/>
                  <a:gd name="T75" fmla="*/ 32 h 104"/>
                  <a:gd name="T76" fmla="*/ 44 w 61"/>
                  <a:gd name="T77" fmla="*/ 32 h 104"/>
                  <a:gd name="T78" fmla="*/ 34 w 61"/>
                  <a:gd name="T79" fmla="*/ 29 h 104"/>
                  <a:gd name="T80" fmla="*/ 34 w 61"/>
                  <a:gd name="T81" fmla="*/ 29 h 104"/>
                  <a:gd name="T82" fmla="*/ 33 w 61"/>
                  <a:gd name="T83" fmla="*/ 28 h 104"/>
                  <a:gd name="T84" fmla="*/ 32 w 61"/>
                  <a:gd name="T85" fmla="*/ 26 h 104"/>
                  <a:gd name="T86" fmla="*/ 32 w 61"/>
                  <a:gd name="T87" fmla="*/ 26 h 104"/>
                  <a:gd name="T88" fmla="*/ 30 w 61"/>
                  <a:gd name="T89" fmla="*/ 6 h 104"/>
                  <a:gd name="T90" fmla="*/ 30 w 61"/>
                  <a:gd name="T91" fmla="*/ 6 h 104"/>
                  <a:gd name="T92" fmla="*/ 31 w 61"/>
                  <a:gd name="T93" fmla="*/ 5 h 104"/>
                  <a:gd name="T94" fmla="*/ 39 w 61"/>
                  <a:gd name="T95" fmla="*/ 0 h 104"/>
                  <a:gd name="T96" fmla="*/ 39 w 61"/>
                  <a:gd name="T97" fmla="*/ 0 h 104"/>
                  <a:gd name="T98" fmla="*/ 43 w 61"/>
                  <a:gd name="T99" fmla="*/ 1 h 104"/>
                  <a:gd name="T100" fmla="*/ 48 w 61"/>
                  <a:gd name="T101" fmla="*/ 3 h 104"/>
                  <a:gd name="T102" fmla="*/ 55 w 61"/>
                  <a:gd name="T103" fmla="*/ 7 h 104"/>
                  <a:gd name="T104" fmla="*/ 55 w 61"/>
                  <a:gd name="T105" fmla="*/ 7 h 104"/>
                  <a:gd name="T106" fmla="*/ 57 w 61"/>
                  <a:gd name="T107" fmla="*/ 12 h 104"/>
                  <a:gd name="T108" fmla="*/ 59 w 61"/>
                  <a:gd name="T109" fmla="*/ 17 h 104"/>
                  <a:gd name="T110" fmla="*/ 61 w 61"/>
                  <a:gd name="T111" fmla="*/ 24 h 104"/>
                  <a:gd name="T112" fmla="*/ 61 w 61"/>
                  <a:gd name="T113" fmla="*/ 30 h 104"/>
                  <a:gd name="T114" fmla="*/ 61 w 61"/>
                  <a:gd name="T115" fmla="*/ 39 h 104"/>
                  <a:gd name="T116" fmla="*/ 60 w 61"/>
                  <a:gd name="T117" fmla="*/ 46 h 104"/>
                  <a:gd name="T118" fmla="*/ 59 w 61"/>
                  <a:gd name="T119" fmla="*/ 54 h 104"/>
                  <a:gd name="T120" fmla="*/ 56 w 61"/>
                  <a:gd name="T121" fmla="*/ 62 h 104"/>
                  <a:gd name="T122" fmla="*/ 56 w 61"/>
                  <a:gd name="T123" fmla="*/ 6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" h="104">
                    <a:moveTo>
                      <a:pt x="56" y="62"/>
                    </a:moveTo>
                    <a:lnTo>
                      <a:pt x="56" y="62"/>
                    </a:lnTo>
                    <a:lnTo>
                      <a:pt x="53" y="70"/>
                    </a:lnTo>
                    <a:lnTo>
                      <a:pt x="49" y="78"/>
                    </a:lnTo>
                    <a:lnTo>
                      <a:pt x="44" y="84"/>
                    </a:lnTo>
                    <a:lnTo>
                      <a:pt x="39" y="90"/>
                    </a:lnTo>
                    <a:lnTo>
                      <a:pt x="35" y="95"/>
                    </a:lnTo>
                    <a:lnTo>
                      <a:pt x="29" y="99"/>
                    </a:lnTo>
                    <a:lnTo>
                      <a:pt x="24" y="102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2" y="103"/>
                    </a:lnTo>
                    <a:lnTo>
                      <a:pt x="7" y="102"/>
                    </a:lnTo>
                    <a:lnTo>
                      <a:pt x="3" y="99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15" y="76"/>
                    </a:lnTo>
                    <a:lnTo>
                      <a:pt x="15" y="76"/>
                    </a:lnTo>
                    <a:lnTo>
                      <a:pt x="17" y="74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9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6" y="68"/>
                    </a:lnTo>
                    <a:lnTo>
                      <a:pt x="39" y="63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3" y="51"/>
                    </a:lnTo>
                    <a:lnTo>
                      <a:pt x="44" y="46"/>
                    </a:lnTo>
                    <a:lnTo>
                      <a:pt x="46" y="34"/>
                    </a:lnTo>
                    <a:lnTo>
                      <a:pt x="46" y="34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3" y="28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3" y="1"/>
                    </a:lnTo>
                    <a:lnTo>
                      <a:pt x="48" y="3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7" y="12"/>
                    </a:lnTo>
                    <a:lnTo>
                      <a:pt x="59" y="17"/>
                    </a:lnTo>
                    <a:lnTo>
                      <a:pt x="61" y="24"/>
                    </a:lnTo>
                    <a:lnTo>
                      <a:pt x="61" y="30"/>
                    </a:lnTo>
                    <a:lnTo>
                      <a:pt x="61" y="39"/>
                    </a:lnTo>
                    <a:lnTo>
                      <a:pt x="60" y="46"/>
                    </a:lnTo>
                    <a:lnTo>
                      <a:pt x="59" y="54"/>
                    </a:lnTo>
                    <a:lnTo>
                      <a:pt x="56" y="62"/>
                    </a:lnTo>
                    <a:lnTo>
                      <a:pt x="56" y="6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4" name="Freeform 54"/>
              <p:cNvSpPr>
                <a:spLocks/>
              </p:cNvSpPr>
              <p:nvPr/>
            </p:nvSpPr>
            <p:spPr bwMode="auto">
              <a:xfrm>
                <a:off x="988" y="1653"/>
                <a:ext cx="243" cy="147"/>
              </a:xfrm>
              <a:custGeom>
                <a:avLst/>
                <a:gdLst>
                  <a:gd name="T0" fmla="*/ 3 w 243"/>
                  <a:gd name="T1" fmla="*/ 146 h 147"/>
                  <a:gd name="T2" fmla="*/ 3 w 243"/>
                  <a:gd name="T3" fmla="*/ 146 h 147"/>
                  <a:gd name="T4" fmla="*/ 1 w 243"/>
                  <a:gd name="T5" fmla="*/ 109 h 147"/>
                  <a:gd name="T6" fmla="*/ 0 w 243"/>
                  <a:gd name="T7" fmla="*/ 79 h 147"/>
                  <a:gd name="T8" fmla="*/ 1 w 243"/>
                  <a:gd name="T9" fmla="*/ 61 h 147"/>
                  <a:gd name="T10" fmla="*/ 1 w 243"/>
                  <a:gd name="T11" fmla="*/ 53 h 147"/>
                  <a:gd name="T12" fmla="*/ 1 w 243"/>
                  <a:gd name="T13" fmla="*/ 53 h 147"/>
                  <a:gd name="T14" fmla="*/ 1 w 243"/>
                  <a:gd name="T15" fmla="*/ 50 h 147"/>
                  <a:gd name="T16" fmla="*/ 2 w 243"/>
                  <a:gd name="T17" fmla="*/ 47 h 147"/>
                  <a:gd name="T18" fmla="*/ 7 w 243"/>
                  <a:gd name="T19" fmla="*/ 42 h 147"/>
                  <a:gd name="T20" fmla="*/ 13 w 243"/>
                  <a:gd name="T21" fmla="*/ 37 h 147"/>
                  <a:gd name="T22" fmla="*/ 22 w 243"/>
                  <a:gd name="T23" fmla="*/ 33 h 147"/>
                  <a:gd name="T24" fmla="*/ 33 w 243"/>
                  <a:gd name="T25" fmla="*/ 30 h 147"/>
                  <a:gd name="T26" fmla="*/ 45 w 243"/>
                  <a:gd name="T27" fmla="*/ 27 h 147"/>
                  <a:gd name="T28" fmla="*/ 58 w 243"/>
                  <a:gd name="T29" fmla="*/ 26 h 147"/>
                  <a:gd name="T30" fmla="*/ 71 w 243"/>
                  <a:gd name="T31" fmla="*/ 25 h 147"/>
                  <a:gd name="T32" fmla="*/ 71 w 243"/>
                  <a:gd name="T33" fmla="*/ 25 h 147"/>
                  <a:gd name="T34" fmla="*/ 84 w 243"/>
                  <a:gd name="T35" fmla="*/ 25 h 147"/>
                  <a:gd name="T36" fmla="*/ 94 w 243"/>
                  <a:gd name="T37" fmla="*/ 27 h 147"/>
                  <a:gd name="T38" fmla="*/ 105 w 243"/>
                  <a:gd name="T39" fmla="*/ 28 h 147"/>
                  <a:gd name="T40" fmla="*/ 113 w 243"/>
                  <a:gd name="T41" fmla="*/ 30 h 147"/>
                  <a:gd name="T42" fmla="*/ 125 w 243"/>
                  <a:gd name="T43" fmla="*/ 35 h 147"/>
                  <a:gd name="T44" fmla="*/ 135 w 243"/>
                  <a:gd name="T45" fmla="*/ 39 h 147"/>
                  <a:gd name="T46" fmla="*/ 178 w 243"/>
                  <a:gd name="T47" fmla="*/ 63 h 147"/>
                  <a:gd name="T48" fmla="*/ 161 w 243"/>
                  <a:gd name="T49" fmla="*/ 30 h 147"/>
                  <a:gd name="T50" fmla="*/ 161 w 243"/>
                  <a:gd name="T51" fmla="*/ 30 h 147"/>
                  <a:gd name="T52" fmla="*/ 160 w 243"/>
                  <a:gd name="T53" fmla="*/ 26 h 147"/>
                  <a:gd name="T54" fmla="*/ 159 w 243"/>
                  <a:gd name="T55" fmla="*/ 22 h 147"/>
                  <a:gd name="T56" fmla="*/ 159 w 243"/>
                  <a:gd name="T57" fmla="*/ 17 h 147"/>
                  <a:gd name="T58" fmla="*/ 160 w 243"/>
                  <a:gd name="T59" fmla="*/ 13 h 147"/>
                  <a:gd name="T60" fmla="*/ 162 w 243"/>
                  <a:gd name="T61" fmla="*/ 10 h 147"/>
                  <a:gd name="T62" fmla="*/ 164 w 243"/>
                  <a:gd name="T63" fmla="*/ 7 h 147"/>
                  <a:gd name="T64" fmla="*/ 168 w 243"/>
                  <a:gd name="T65" fmla="*/ 4 h 147"/>
                  <a:gd name="T66" fmla="*/ 171 w 243"/>
                  <a:gd name="T67" fmla="*/ 2 h 147"/>
                  <a:gd name="T68" fmla="*/ 171 w 243"/>
                  <a:gd name="T69" fmla="*/ 2 h 147"/>
                  <a:gd name="T70" fmla="*/ 175 w 243"/>
                  <a:gd name="T71" fmla="*/ 0 h 147"/>
                  <a:gd name="T72" fmla="*/ 179 w 243"/>
                  <a:gd name="T73" fmla="*/ 0 h 147"/>
                  <a:gd name="T74" fmla="*/ 183 w 243"/>
                  <a:gd name="T75" fmla="*/ 0 h 147"/>
                  <a:gd name="T76" fmla="*/ 187 w 243"/>
                  <a:gd name="T77" fmla="*/ 0 h 147"/>
                  <a:gd name="T78" fmla="*/ 190 w 243"/>
                  <a:gd name="T79" fmla="*/ 2 h 147"/>
                  <a:gd name="T80" fmla="*/ 194 w 243"/>
                  <a:gd name="T81" fmla="*/ 4 h 147"/>
                  <a:gd name="T82" fmla="*/ 196 w 243"/>
                  <a:gd name="T83" fmla="*/ 7 h 147"/>
                  <a:gd name="T84" fmla="*/ 199 w 243"/>
                  <a:gd name="T85" fmla="*/ 11 h 147"/>
                  <a:gd name="T86" fmla="*/ 243 w 243"/>
                  <a:gd name="T87" fmla="*/ 98 h 147"/>
                  <a:gd name="T88" fmla="*/ 204 w 243"/>
                  <a:gd name="T89" fmla="*/ 124 h 147"/>
                  <a:gd name="T90" fmla="*/ 143 w 243"/>
                  <a:gd name="T91" fmla="*/ 92 h 147"/>
                  <a:gd name="T92" fmla="*/ 143 w 243"/>
                  <a:gd name="T93" fmla="*/ 92 h 147"/>
                  <a:gd name="T94" fmla="*/ 142 w 243"/>
                  <a:gd name="T95" fmla="*/ 116 h 147"/>
                  <a:gd name="T96" fmla="*/ 140 w 243"/>
                  <a:gd name="T97" fmla="*/ 147 h 147"/>
                  <a:gd name="T98" fmla="*/ 139 w 243"/>
                  <a:gd name="T9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3" h="147">
                    <a:moveTo>
                      <a:pt x="3" y="146"/>
                    </a:moveTo>
                    <a:lnTo>
                      <a:pt x="3" y="146"/>
                    </a:lnTo>
                    <a:lnTo>
                      <a:pt x="1" y="109"/>
                    </a:lnTo>
                    <a:lnTo>
                      <a:pt x="0" y="79"/>
                    </a:lnTo>
                    <a:lnTo>
                      <a:pt x="1" y="61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0"/>
                    </a:lnTo>
                    <a:lnTo>
                      <a:pt x="2" y="47"/>
                    </a:lnTo>
                    <a:lnTo>
                      <a:pt x="7" y="42"/>
                    </a:lnTo>
                    <a:lnTo>
                      <a:pt x="13" y="37"/>
                    </a:lnTo>
                    <a:lnTo>
                      <a:pt x="22" y="33"/>
                    </a:lnTo>
                    <a:lnTo>
                      <a:pt x="33" y="30"/>
                    </a:lnTo>
                    <a:lnTo>
                      <a:pt x="45" y="27"/>
                    </a:lnTo>
                    <a:lnTo>
                      <a:pt x="58" y="26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84" y="25"/>
                    </a:lnTo>
                    <a:lnTo>
                      <a:pt x="94" y="27"/>
                    </a:lnTo>
                    <a:lnTo>
                      <a:pt x="105" y="28"/>
                    </a:lnTo>
                    <a:lnTo>
                      <a:pt x="113" y="30"/>
                    </a:lnTo>
                    <a:lnTo>
                      <a:pt x="125" y="35"/>
                    </a:lnTo>
                    <a:lnTo>
                      <a:pt x="135" y="39"/>
                    </a:lnTo>
                    <a:lnTo>
                      <a:pt x="178" y="63"/>
                    </a:lnTo>
                    <a:lnTo>
                      <a:pt x="161" y="30"/>
                    </a:lnTo>
                    <a:lnTo>
                      <a:pt x="161" y="30"/>
                    </a:lnTo>
                    <a:lnTo>
                      <a:pt x="160" y="26"/>
                    </a:lnTo>
                    <a:lnTo>
                      <a:pt x="159" y="22"/>
                    </a:lnTo>
                    <a:lnTo>
                      <a:pt x="159" y="17"/>
                    </a:lnTo>
                    <a:lnTo>
                      <a:pt x="160" y="13"/>
                    </a:lnTo>
                    <a:lnTo>
                      <a:pt x="162" y="10"/>
                    </a:lnTo>
                    <a:lnTo>
                      <a:pt x="164" y="7"/>
                    </a:lnTo>
                    <a:lnTo>
                      <a:pt x="168" y="4"/>
                    </a:lnTo>
                    <a:lnTo>
                      <a:pt x="171" y="2"/>
                    </a:lnTo>
                    <a:lnTo>
                      <a:pt x="171" y="2"/>
                    </a:lnTo>
                    <a:lnTo>
                      <a:pt x="175" y="0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7" y="0"/>
                    </a:lnTo>
                    <a:lnTo>
                      <a:pt x="190" y="2"/>
                    </a:lnTo>
                    <a:lnTo>
                      <a:pt x="194" y="4"/>
                    </a:lnTo>
                    <a:lnTo>
                      <a:pt x="196" y="7"/>
                    </a:lnTo>
                    <a:lnTo>
                      <a:pt x="199" y="11"/>
                    </a:lnTo>
                    <a:lnTo>
                      <a:pt x="243" y="98"/>
                    </a:lnTo>
                    <a:lnTo>
                      <a:pt x="204" y="124"/>
                    </a:lnTo>
                    <a:lnTo>
                      <a:pt x="143" y="92"/>
                    </a:lnTo>
                    <a:lnTo>
                      <a:pt x="143" y="92"/>
                    </a:lnTo>
                    <a:lnTo>
                      <a:pt x="142" y="116"/>
                    </a:lnTo>
                    <a:lnTo>
                      <a:pt x="140" y="147"/>
                    </a:lnTo>
                    <a:lnTo>
                      <a:pt x="139" y="14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5" name="Freeform 55"/>
              <p:cNvSpPr>
                <a:spLocks/>
              </p:cNvSpPr>
              <p:nvPr/>
            </p:nvSpPr>
            <p:spPr bwMode="auto">
              <a:xfrm>
                <a:off x="1560" y="941"/>
                <a:ext cx="77" cy="131"/>
              </a:xfrm>
              <a:custGeom>
                <a:avLst/>
                <a:gdLst>
                  <a:gd name="T0" fmla="*/ 7 w 77"/>
                  <a:gd name="T1" fmla="*/ 78 h 131"/>
                  <a:gd name="T2" fmla="*/ 15 w 77"/>
                  <a:gd name="T3" fmla="*/ 98 h 131"/>
                  <a:gd name="T4" fmla="*/ 26 w 77"/>
                  <a:gd name="T5" fmla="*/ 113 h 131"/>
                  <a:gd name="T6" fmla="*/ 40 w 77"/>
                  <a:gd name="T7" fmla="*/ 125 h 131"/>
                  <a:gd name="T8" fmla="*/ 53 w 77"/>
                  <a:gd name="T9" fmla="*/ 131 h 131"/>
                  <a:gd name="T10" fmla="*/ 62 w 77"/>
                  <a:gd name="T11" fmla="*/ 129 h 131"/>
                  <a:gd name="T12" fmla="*/ 73 w 77"/>
                  <a:gd name="T13" fmla="*/ 125 h 131"/>
                  <a:gd name="T14" fmla="*/ 76 w 77"/>
                  <a:gd name="T15" fmla="*/ 113 h 131"/>
                  <a:gd name="T16" fmla="*/ 76 w 77"/>
                  <a:gd name="T17" fmla="*/ 111 h 131"/>
                  <a:gd name="T18" fmla="*/ 58 w 77"/>
                  <a:gd name="T19" fmla="*/ 94 h 131"/>
                  <a:gd name="T20" fmla="*/ 56 w 77"/>
                  <a:gd name="T21" fmla="*/ 93 h 131"/>
                  <a:gd name="T22" fmla="*/ 53 w 77"/>
                  <a:gd name="T23" fmla="*/ 93 h 131"/>
                  <a:gd name="T24" fmla="*/ 42 w 77"/>
                  <a:gd name="T25" fmla="*/ 97 h 131"/>
                  <a:gd name="T26" fmla="*/ 39 w 77"/>
                  <a:gd name="T27" fmla="*/ 97 h 131"/>
                  <a:gd name="T28" fmla="*/ 35 w 77"/>
                  <a:gd name="T29" fmla="*/ 92 h 131"/>
                  <a:gd name="T30" fmla="*/ 27 w 77"/>
                  <a:gd name="T31" fmla="*/ 79 h 131"/>
                  <a:gd name="T32" fmla="*/ 24 w 77"/>
                  <a:gd name="T33" fmla="*/ 72 h 131"/>
                  <a:gd name="T34" fmla="*/ 20 w 77"/>
                  <a:gd name="T35" fmla="*/ 57 h 131"/>
                  <a:gd name="T36" fmla="*/ 19 w 77"/>
                  <a:gd name="T37" fmla="*/ 43 h 131"/>
                  <a:gd name="T38" fmla="*/ 20 w 77"/>
                  <a:gd name="T39" fmla="*/ 42 h 131"/>
                  <a:gd name="T40" fmla="*/ 21 w 77"/>
                  <a:gd name="T41" fmla="*/ 41 h 131"/>
                  <a:gd name="T42" fmla="*/ 34 w 77"/>
                  <a:gd name="T43" fmla="*/ 37 h 131"/>
                  <a:gd name="T44" fmla="*/ 36 w 77"/>
                  <a:gd name="T45" fmla="*/ 33 h 131"/>
                  <a:gd name="T46" fmla="*/ 38 w 77"/>
                  <a:gd name="T47" fmla="*/ 9 h 131"/>
                  <a:gd name="T48" fmla="*/ 38 w 77"/>
                  <a:gd name="T49" fmla="*/ 7 h 131"/>
                  <a:gd name="T50" fmla="*/ 27 w 77"/>
                  <a:gd name="T51" fmla="*/ 0 h 131"/>
                  <a:gd name="T52" fmla="*/ 21 w 77"/>
                  <a:gd name="T53" fmla="*/ 2 h 131"/>
                  <a:gd name="T54" fmla="*/ 9 w 77"/>
                  <a:gd name="T55" fmla="*/ 9 h 131"/>
                  <a:gd name="T56" fmla="*/ 5 w 77"/>
                  <a:gd name="T57" fmla="*/ 15 h 131"/>
                  <a:gd name="T58" fmla="*/ 1 w 77"/>
                  <a:gd name="T59" fmla="*/ 30 h 131"/>
                  <a:gd name="T60" fmla="*/ 0 w 77"/>
                  <a:gd name="T61" fmla="*/ 49 h 131"/>
                  <a:gd name="T62" fmla="*/ 3 w 77"/>
                  <a:gd name="T63" fmla="*/ 68 h 131"/>
                  <a:gd name="T64" fmla="*/ 7 w 77"/>
                  <a:gd name="T65" fmla="*/ 78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" h="131">
                    <a:moveTo>
                      <a:pt x="7" y="78"/>
                    </a:moveTo>
                    <a:lnTo>
                      <a:pt x="7" y="78"/>
                    </a:lnTo>
                    <a:lnTo>
                      <a:pt x="11" y="89"/>
                    </a:lnTo>
                    <a:lnTo>
                      <a:pt x="15" y="98"/>
                    </a:lnTo>
                    <a:lnTo>
                      <a:pt x="20" y="106"/>
                    </a:lnTo>
                    <a:lnTo>
                      <a:pt x="26" y="113"/>
                    </a:lnTo>
                    <a:lnTo>
                      <a:pt x="33" y="120"/>
                    </a:lnTo>
                    <a:lnTo>
                      <a:pt x="40" y="125"/>
                    </a:lnTo>
                    <a:lnTo>
                      <a:pt x="46" y="128"/>
                    </a:lnTo>
                    <a:lnTo>
                      <a:pt x="53" y="131"/>
                    </a:lnTo>
                    <a:lnTo>
                      <a:pt x="53" y="131"/>
                    </a:lnTo>
                    <a:lnTo>
                      <a:pt x="62" y="129"/>
                    </a:lnTo>
                    <a:lnTo>
                      <a:pt x="68" y="128"/>
                    </a:lnTo>
                    <a:lnTo>
                      <a:pt x="73" y="125"/>
                    </a:lnTo>
                    <a:lnTo>
                      <a:pt x="76" y="113"/>
                    </a:lnTo>
                    <a:lnTo>
                      <a:pt x="76" y="113"/>
                    </a:lnTo>
                    <a:lnTo>
                      <a:pt x="77" y="112"/>
                    </a:lnTo>
                    <a:lnTo>
                      <a:pt x="76" y="111"/>
                    </a:lnTo>
                    <a:lnTo>
                      <a:pt x="76" y="111"/>
                    </a:lnTo>
                    <a:lnTo>
                      <a:pt x="58" y="94"/>
                    </a:lnTo>
                    <a:lnTo>
                      <a:pt x="58" y="94"/>
                    </a:lnTo>
                    <a:lnTo>
                      <a:pt x="56" y="93"/>
                    </a:lnTo>
                    <a:lnTo>
                      <a:pt x="53" y="93"/>
                    </a:lnTo>
                    <a:lnTo>
                      <a:pt x="53" y="93"/>
                    </a:lnTo>
                    <a:lnTo>
                      <a:pt x="42" y="97"/>
                    </a:lnTo>
                    <a:lnTo>
                      <a:pt x="42" y="97"/>
                    </a:lnTo>
                    <a:lnTo>
                      <a:pt x="40" y="98"/>
                    </a:lnTo>
                    <a:lnTo>
                      <a:pt x="39" y="97"/>
                    </a:lnTo>
                    <a:lnTo>
                      <a:pt x="39" y="97"/>
                    </a:lnTo>
                    <a:lnTo>
                      <a:pt x="35" y="92"/>
                    </a:lnTo>
                    <a:lnTo>
                      <a:pt x="31" y="86"/>
                    </a:lnTo>
                    <a:lnTo>
                      <a:pt x="27" y="79"/>
                    </a:lnTo>
                    <a:lnTo>
                      <a:pt x="24" y="72"/>
                    </a:lnTo>
                    <a:lnTo>
                      <a:pt x="24" y="72"/>
                    </a:lnTo>
                    <a:lnTo>
                      <a:pt x="22" y="65"/>
                    </a:lnTo>
                    <a:lnTo>
                      <a:pt x="20" y="57"/>
                    </a:lnTo>
                    <a:lnTo>
                      <a:pt x="19" y="51"/>
                    </a:lnTo>
                    <a:lnTo>
                      <a:pt x="19" y="43"/>
                    </a:lnTo>
                    <a:lnTo>
                      <a:pt x="19" y="43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6" y="35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3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3" y="22"/>
                    </a:lnTo>
                    <a:lnTo>
                      <a:pt x="1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1" y="58"/>
                    </a:lnTo>
                    <a:lnTo>
                      <a:pt x="3" y="68"/>
                    </a:lnTo>
                    <a:lnTo>
                      <a:pt x="7" y="78"/>
                    </a:lnTo>
                    <a:lnTo>
                      <a:pt x="7" y="78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6" name="Freeform 56"/>
              <p:cNvSpPr>
                <a:spLocks/>
              </p:cNvSpPr>
              <p:nvPr/>
            </p:nvSpPr>
            <p:spPr bwMode="auto">
              <a:xfrm>
                <a:off x="1248" y="2107"/>
                <a:ext cx="214" cy="173"/>
              </a:xfrm>
              <a:custGeom>
                <a:avLst/>
                <a:gdLst>
                  <a:gd name="T0" fmla="*/ 214 w 214"/>
                  <a:gd name="T1" fmla="*/ 69 h 173"/>
                  <a:gd name="T2" fmla="*/ 214 w 214"/>
                  <a:gd name="T3" fmla="*/ 69 h 173"/>
                  <a:gd name="T4" fmla="*/ 213 w 214"/>
                  <a:gd name="T5" fmla="*/ 62 h 173"/>
                  <a:gd name="T6" fmla="*/ 210 w 214"/>
                  <a:gd name="T7" fmla="*/ 55 h 173"/>
                  <a:gd name="T8" fmla="*/ 207 w 214"/>
                  <a:gd name="T9" fmla="*/ 49 h 173"/>
                  <a:gd name="T10" fmla="*/ 203 w 214"/>
                  <a:gd name="T11" fmla="*/ 42 h 173"/>
                  <a:gd name="T12" fmla="*/ 199 w 214"/>
                  <a:gd name="T13" fmla="*/ 36 h 173"/>
                  <a:gd name="T14" fmla="*/ 192 w 214"/>
                  <a:gd name="T15" fmla="*/ 30 h 173"/>
                  <a:gd name="T16" fmla="*/ 186 w 214"/>
                  <a:gd name="T17" fmla="*/ 25 h 173"/>
                  <a:gd name="T18" fmla="*/ 180 w 214"/>
                  <a:gd name="T19" fmla="*/ 20 h 173"/>
                  <a:gd name="T20" fmla="*/ 172 w 214"/>
                  <a:gd name="T21" fmla="*/ 15 h 173"/>
                  <a:gd name="T22" fmla="*/ 165 w 214"/>
                  <a:gd name="T23" fmla="*/ 12 h 173"/>
                  <a:gd name="T24" fmla="*/ 155 w 214"/>
                  <a:gd name="T25" fmla="*/ 8 h 173"/>
                  <a:gd name="T26" fmla="*/ 147 w 214"/>
                  <a:gd name="T27" fmla="*/ 5 h 173"/>
                  <a:gd name="T28" fmla="*/ 138 w 214"/>
                  <a:gd name="T29" fmla="*/ 3 h 173"/>
                  <a:gd name="T30" fmla="*/ 128 w 214"/>
                  <a:gd name="T31" fmla="*/ 2 h 173"/>
                  <a:gd name="T32" fmla="*/ 117 w 214"/>
                  <a:gd name="T33" fmla="*/ 1 h 173"/>
                  <a:gd name="T34" fmla="*/ 107 w 214"/>
                  <a:gd name="T35" fmla="*/ 0 h 173"/>
                  <a:gd name="T36" fmla="*/ 107 w 214"/>
                  <a:gd name="T37" fmla="*/ 0 h 173"/>
                  <a:gd name="T38" fmla="*/ 97 w 214"/>
                  <a:gd name="T39" fmla="*/ 1 h 173"/>
                  <a:gd name="T40" fmla="*/ 85 w 214"/>
                  <a:gd name="T41" fmla="*/ 2 h 173"/>
                  <a:gd name="T42" fmla="*/ 75 w 214"/>
                  <a:gd name="T43" fmla="*/ 4 h 173"/>
                  <a:gd name="T44" fmla="*/ 66 w 214"/>
                  <a:gd name="T45" fmla="*/ 6 h 173"/>
                  <a:gd name="T46" fmla="*/ 57 w 214"/>
                  <a:gd name="T47" fmla="*/ 9 h 173"/>
                  <a:gd name="T48" fmla="*/ 47 w 214"/>
                  <a:gd name="T49" fmla="*/ 13 h 173"/>
                  <a:gd name="T50" fmla="*/ 39 w 214"/>
                  <a:gd name="T51" fmla="*/ 17 h 173"/>
                  <a:gd name="T52" fmla="*/ 32 w 214"/>
                  <a:gd name="T53" fmla="*/ 22 h 173"/>
                  <a:gd name="T54" fmla="*/ 25 w 214"/>
                  <a:gd name="T55" fmla="*/ 27 h 173"/>
                  <a:gd name="T56" fmla="*/ 19 w 214"/>
                  <a:gd name="T57" fmla="*/ 33 h 173"/>
                  <a:gd name="T58" fmla="*/ 13 w 214"/>
                  <a:gd name="T59" fmla="*/ 40 h 173"/>
                  <a:gd name="T60" fmla="*/ 8 w 214"/>
                  <a:gd name="T61" fmla="*/ 47 h 173"/>
                  <a:gd name="T62" fmla="*/ 5 w 214"/>
                  <a:gd name="T63" fmla="*/ 54 h 173"/>
                  <a:gd name="T64" fmla="*/ 2 w 214"/>
                  <a:gd name="T65" fmla="*/ 61 h 173"/>
                  <a:gd name="T66" fmla="*/ 1 w 214"/>
                  <a:gd name="T67" fmla="*/ 69 h 173"/>
                  <a:gd name="T68" fmla="*/ 0 w 214"/>
                  <a:gd name="T69" fmla="*/ 77 h 173"/>
                  <a:gd name="T70" fmla="*/ 0 w 214"/>
                  <a:gd name="T71" fmla="*/ 77 h 173"/>
                  <a:gd name="T72" fmla="*/ 1 w 214"/>
                  <a:gd name="T73" fmla="*/ 85 h 173"/>
                  <a:gd name="T74" fmla="*/ 2 w 214"/>
                  <a:gd name="T75" fmla="*/ 92 h 173"/>
                  <a:gd name="T76" fmla="*/ 5 w 214"/>
                  <a:gd name="T77" fmla="*/ 100 h 173"/>
                  <a:gd name="T78" fmla="*/ 8 w 214"/>
                  <a:gd name="T79" fmla="*/ 108 h 173"/>
                  <a:gd name="T80" fmla="*/ 13 w 214"/>
                  <a:gd name="T81" fmla="*/ 114 h 173"/>
                  <a:gd name="T82" fmla="*/ 19 w 214"/>
                  <a:gd name="T83" fmla="*/ 120 h 173"/>
                  <a:gd name="T84" fmla="*/ 25 w 214"/>
                  <a:gd name="T85" fmla="*/ 126 h 173"/>
                  <a:gd name="T86" fmla="*/ 32 w 214"/>
                  <a:gd name="T87" fmla="*/ 132 h 173"/>
                  <a:gd name="T88" fmla="*/ 13 w 214"/>
                  <a:gd name="T89" fmla="*/ 173 h 173"/>
                  <a:gd name="T90" fmla="*/ 63 w 214"/>
                  <a:gd name="T91" fmla="*/ 148 h 173"/>
                  <a:gd name="T92" fmla="*/ 63 w 214"/>
                  <a:gd name="T93" fmla="*/ 148 h 173"/>
                  <a:gd name="T94" fmla="*/ 81 w 214"/>
                  <a:gd name="T95" fmla="*/ 152 h 173"/>
                  <a:gd name="T96" fmla="*/ 91 w 214"/>
                  <a:gd name="T97" fmla="*/ 153 h 173"/>
                  <a:gd name="T98" fmla="*/ 100 w 214"/>
                  <a:gd name="T99" fmla="*/ 15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4" h="173">
                    <a:moveTo>
                      <a:pt x="214" y="69"/>
                    </a:moveTo>
                    <a:lnTo>
                      <a:pt x="214" y="69"/>
                    </a:lnTo>
                    <a:lnTo>
                      <a:pt x="213" y="62"/>
                    </a:lnTo>
                    <a:lnTo>
                      <a:pt x="210" y="55"/>
                    </a:lnTo>
                    <a:lnTo>
                      <a:pt x="207" y="49"/>
                    </a:lnTo>
                    <a:lnTo>
                      <a:pt x="203" y="42"/>
                    </a:lnTo>
                    <a:lnTo>
                      <a:pt x="199" y="36"/>
                    </a:lnTo>
                    <a:lnTo>
                      <a:pt x="192" y="30"/>
                    </a:lnTo>
                    <a:lnTo>
                      <a:pt x="186" y="25"/>
                    </a:lnTo>
                    <a:lnTo>
                      <a:pt x="180" y="20"/>
                    </a:lnTo>
                    <a:lnTo>
                      <a:pt x="172" y="15"/>
                    </a:lnTo>
                    <a:lnTo>
                      <a:pt x="165" y="12"/>
                    </a:lnTo>
                    <a:lnTo>
                      <a:pt x="155" y="8"/>
                    </a:lnTo>
                    <a:lnTo>
                      <a:pt x="147" y="5"/>
                    </a:lnTo>
                    <a:lnTo>
                      <a:pt x="138" y="3"/>
                    </a:lnTo>
                    <a:lnTo>
                      <a:pt x="128" y="2"/>
                    </a:lnTo>
                    <a:lnTo>
                      <a:pt x="117" y="1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97" y="1"/>
                    </a:lnTo>
                    <a:lnTo>
                      <a:pt x="85" y="2"/>
                    </a:lnTo>
                    <a:lnTo>
                      <a:pt x="75" y="4"/>
                    </a:lnTo>
                    <a:lnTo>
                      <a:pt x="66" y="6"/>
                    </a:lnTo>
                    <a:lnTo>
                      <a:pt x="57" y="9"/>
                    </a:lnTo>
                    <a:lnTo>
                      <a:pt x="47" y="13"/>
                    </a:lnTo>
                    <a:lnTo>
                      <a:pt x="39" y="17"/>
                    </a:lnTo>
                    <a:lnTo>
                      <a:pt x="32" y="22"/>
                    </a:lnTo>
                    <a:lnTo>
                      <a:pt x="25" y="27"/>
                    </a:lnTo>
                    <a:lnTo>
                      <a:pt x="19" y="33"/>
                    </a:lnTo>
                    <a:lnTo>
                      <a:pt x="13" y="40"/>
                    </a:lnTo>
                    <a:lnTo>
                      <a:pt x="8" y="47"/>
                    </a:lnTo>
                    <a:lnTo>
                      <a:pt x="5" y="54"/>
                    </a:lnTo>
                    <a:lnTo>
                      <a:pt x="2" y="61"/>
                    </a:lnTo>
                    <a:lnTo>
                      <a:pt x="1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1" y="85"/>
                    </a:lnTo>
                    <a:lnTo>
                      <a:pt x="2" y="92"/>
                    </a:lnTo>
                    <a:lnTo>
                      <a:pt x="5" y="100"/>
                    </a:lnTo>
                    <a:lnTo>
                      <a:pt x="8" y="108"/>
                    </a:lnTo>
                    <a:lnTo>
                      <a:pt x="13" y="114"/>
                    </a:lnTo>
                    <a:lnTo>
                      <a:pt x="19" y="120"/>
                    </a:lnTo>
                    <a:lnTo>
                      <a:pt x="25" y="126"/>
                    </a:lnTo>
                    <a:lnTo>
                      <a:pt x="32" y="132"/>
                    </a:lnTo>
                    <a:lnTo>
                      <a:pt x="13" y="173"/>
                    </a:lnTo>
                    <a:lnTo>
                      <a:pt x="63" y="148"/>
                    </a:lnTo>
                    <a:lnTo>
                      <a:pt x="63" y="148"/>
                    </a:lnTo>
                    <a:lnTo>
                      <a:pt x="81" y="152"/>
                    </a:lnTo>
                    <a:lnTo>
                      <a:pt x="91" y="153"/>
                    </a:lnTo>
                    <a:lnTo>
                      <a:pt x="100" y="1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7" name="Freeform 57"/>
              <p:cNvSpPr>
                <a:spLocks/>
              </p:cNvSpPr>
              <p:nvPr/>
            </p:nvSpPr>
            <p:spPr bwMode="auto">
              <a:xfrm>
                <a:off x="1353" y="2183"/>
                <a:ext cx="163" cy="132"/>
              </a:xfrm>
              <a:custGeom>
                <a:avLst/>
                <a:gdLst>
                  <a:gd name="T0" fmla="*/ 81 w 163"/>
                  <a:gd name="T1" fmla="*/ 0 h 132"/>
                  <a:gd name="T2" fmla="*/ 81 w 163"/>
                  <a:gd name="T3" fmla="*/ 0 h 132"/>
                  <a:gd name="T4" fmla="*/ 98 w 163"/>
                  <a:gd name="T5" fmla="*/ 1 h 132"/>
                  <a:gd name="T6" fmla="*/ 113 w 163"/>
                  <a:gd name="T7" fmla="*/ 4 h 132"/>
                  <a:gd name="T8" fmla="*/ 127 w 163"/>
                  <a:gd name="T9" fmla="*/ 10 h 132"/>
                  <a:gd name="T10" fmla="*/ 140 w 163"/>
                  <a:gd name="T11" fmla="*/ 17 h 132"/>
                  <a:gd name="T12" fmla="*/ 145 w 163"/>
                  <a:gd name="T13" fmla="*/ 21 h 132"/>
                  <a:gd name="T14" fmla="*/ 149 w 163"/>
                  <a:gd name="T15" fmla="*/ 25 h 132"/>
                  <a:gd name="T16" fmla="*/ 153 w 163"/>
                  <a:gd name="T17" fmla="*/ 30 h 132"/>
                  <a:gd name="T18" fmla="*/ 157 w 163"/>
                  <a:gd name="T19" fmla="*/ 36 h 132"/>
                  <a:gd name="T20" fmla="*/ 159 w 163"/>
                  <a:gd name="T21" fmla="*/ 41 h 132"/>
                  <a:gd name="T22" fmla="*/ 161 w 163"/>
                  <a:gd name="T23" fmla="*/ 46 h 132"/>
                  <a:gd name="T24" fmla="*/ 162 w 163"/>
                  <a:gd name="T25" fmla="*/ 52 h 132"/>
                  <a:gd name="T26" fmla="*/ 163 w 163"/>
                  <a:gd name="T27" fmla="*/ 58 h 132"/>
                  <a:gd name="T28" fmla="*/ 163 w 163"/>
                  <a:gd name="T29" fmla="*/ 58 h 132"/>
                  <a:gd name="T30" fmla="*/ 162 w 163"/>
                  <a:gd name="T31" fmla="*/ 64 h 132"/>
                  <a:gd name="T32" fmla="*/ 161 w 163"/>
                  <a:gd name="T33" fmla="*/ 71 h 132"/>
                  <a:gd name="T34" fmla="*/ 159 w 163"/>
                  <a:gd name="T35" fmla="*/ 76 h 132"/>
                  <a:gd name="T36" fmla="*/ 157 w 163"/>
                  <a:gd name="T37" fmla="*/ 81 h 132"/>
                  <a:gd name="T38" fmla="*/ 153 w 163"/>
                  <a:gd name="T39" fmla="*/ 86 h 132"/>
                  <a:gd name="T40" fmla="*/ 149 w 163"/>
                  <a:gd name="T41" fmla="*/ 91 h 132"/>
                  <a:gd name="T42" fmla="*/ 144 w 163"/>
                  <a:gd name="T43" fmla="*/ 96 h 132"/>
                  <a:gd name="T44" fmla="*/ 139 w 163"/>
                  <a:gd name="T45" fmla="*/ 100 h 132"/>
                  <a:gd name="T46" fmla="*/ 153 w 163"/>
                  <a:gd name="T47" fmla="*/ 132 h 132"/>
                  <a:gd name="T48" fmla="*/ 115 w 163"/>
                  <a:gd name="T49" fmla="*/ 112 h 132"/>
                  <a:gd name="T50" fmla="*/ 115 w 163"/>
                  <a:gd name="T51" fmla="*/ 112 h 132"/>
                  <a:gd name="T52" fmla="*/ 107 w 163"/>
                  <a:gd name="T53" fmla="*/ 114 h 132"/>
                  <a:gd name="T54" fmla="*/ 99 w 163"/>
                  <a:gd name="T55" fmla="*/ 116 h 132"/>
                  <a:gd name="T56" fmla="*/ 90 w 163"/>
                  <a:gd name="T57" fmla="*/ 117 h 132"/>
                  <a:gd name="T58" fmla="*/ 81 w 163"/>
                  <a:gd name="T59" fmla="*/ 117 h 132"/>
                  <a:gd name="T60" fmla="*/ 81 w 163"/>
                  <a:gd name="T61" fmla="*/ 117 h 132"/>
                  <a:gd name="T62" fmla="*/ 65 w 163"/>
                  <a:gd name="T63" fmla="*/ 116 h 132"/>
                  <a:gd name="T64" fmla="*/ 49 w 163"/>
                  <a:gd name="T65" fmla="*/ 113 h 132"/>
                  <a:gd name="T66" fmla="*/ 36 w 163"/>
                  <a:gd name="T67" fmla="*/ 107 h 132"/>
                  <a:gd name="T68" fmla="*/ 24 w 163"/>
                  <a:gd name="T69" fmla="*/ 100 h 132"/>
                  <a:gd name="T70" fmla="*/ 18 w 163"/>
                  <a:gd name="T71" fmla="*/ 95 h 132"/>
                  <a:gd name="T72" fmla="*/ 14 w 163"/>
                  <a:gd name="T73" fmla="*/ 91 h 132"/>
                  <a:gd name="T74" fmla="*/ 10 w 163"/>
                  <a:gd name="T75" fmla="*/ 86 h 132"/>
                  <a:gd name="T76" fmla="*/ 6 w 163"/>
                  <a:gd name="T77" fmla="*/ 81 h 132"/>
                  <a:gd name="T78" fmla="*/ 4 w 163"/>
                  <a:gd name="T79" fmla="*/ 76 h 132"/>
                  <a:gd name="T80" fmla="*/ 2 w 163"/>
                  <a:gd name="T81" fmla="*/ 71 h 132"/>
                  <a:gd name="T82" fmla="*/ 0 w 163"/>
                  <a:gd name="T83" fmla="*/ 64 h 132"/>
                  <a:gd name="T84" fmla="*/ 0 w 163"/>
                  <a:gd name="T85" fmla="*/ 58 h 132"/>
                  <a:gd name="T86" fmla="*/ 0 w 163"/>
                  <a:gd name="T87" fmla="*/ 58 h 132"/>
                  <a:gd name="T88" fmla="*/ 0 w 163"/>
                  <a:gd name="T89" fmla="*/ 52 h 132"/>
                  <a:gd name="T90" fmla="*/ 2 w 163"/>
                  <a:gd name="T91" fmla="*/ 46 h 132"/>
                  <a:gd name="T92" fmla="*/ 4 w 163"/>
                  <a:gd name="T93" fmla="*/ 41 h 132"/>
                  <a:gd name="T94" fmla="*/ 6 w 163"/>
                  <a:gd name="T95" fmla="*/ 36 h 132"/>
                  <a:gd name="T96" fmla="*/ 10 w 163"/>
                  <a:gd name="T97" fmla="*/ 30 h 132"/>
                  <a:gd name="T98" fmla="*/ 14 w 163"/>
                  <a:gd name="T99" fmla="*/ 25 h 132"/>
                  <a:gd name="T100" fmla="*/ 18 w 163"/>
                  <a:gd name="T101" fmla="*/ 21 h 132"/>
                  <a:gd name="T102" fmla="*/ 24 w 163"/>
                  <a:gd name="T103" fmla="*/ 17 h 132"/>
                  <a:gd name="T104" fmla="*/ 36 w 163"/>
                  <a:gd name="T105" fmla="*/ 10 h 132"/>
                  <a:gd name="T106" fmla="*/ 49 w 163"/>
                  <a:gd name="T107" fmla="*/ 4 h 132"/>
                  <a:gd name="T108" fmla="*/ 65 w 163"/>
                  <a:gd name="T109" fmla="*/ 1 h 132"/>
                  <a:gd name="T110" fmla="*/ 81 w 163"/>
                  <a:gd name="T111" fmla="*/ 0 h 132"/>
                  <a:gd name="T112" fmla="*/ 81 w 163"/>
                  <a:gd name="T1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" h="132">
                    <a:moveTo>
                      <a:pt x="81" y="0"/>
                    </a:moveTo>
                    <a:lnTo>
                      <a:pt x="81" y="0"/>
                    </a:lnTo>
                    <a:lnTo>
                      <a:pt x="98" y="1"/>
                    </a:lnTo>
                    <a:lnTo>
                      <a:pt x="113" y="4"/>
                    </a:lnTo>
                    <a:lnTo>
                      <a:pt x="127" y="10"/>
                    </a:lnTo>
                    <a:lnTo>
                      <a:pt x="140" y="17"/>
                    </a:lnTo>
                    <a:lnTo>
                      <a:pt x="145" y="21"/>
                    </a:lnTo>
                    <a:lnTo>
                      <a:pt x="149" y="25"/>
                    </a:lnTo>
                    <a:lnTo>
                      <a:pt x="153" y="30"/>
                    </a:lnTo>
                    <a:lnTo>
                      <a:pt x="157" y="36"/>
                    </a:lnTo>
                    <a:lnTo>
                      <a:pt x="159" y="41"/>
                    </a:lnTo>
                    <a:lnTo>
                      <a:pt x="161" y="46"/>
                    </a:lnTo>
                    <a:lnTo>
                      <a:pt x="162" y="52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2" y="64"/>
                    </a:lnTo>
                    <a:lnTo>
                      <a:pt x="161" y="71"/>
                    </a:lnTo>
                    <a:lnTo>
                      <a:pt x="159" y="76"/>
                    </a:lnTo>
                    <a:lnTo>
                      <a:pt x="157" y="81"/>
                    </a:lnTo>
                    <a:lnTo>
                      <a:pt x="153" y="86"/>
                    </a:lnTo>
                    <a:lnTo>
                      <a:pt x="149" y="91"/>
                    </a:lnTo>
                    <a:lnTo>
                      <a:pt x="144" y="96"/>
                    </a:lnTo>
                    <a:lnTo>
                      <a:pt x="139" y="100"/>
                    </a:lnTo>
                    <a:lnTo>
                      <a:pt x="153" y="132"/>
                    </a:lnTo>
                    <a:lnTo>
                      <a:pt x="115" y="112"/>
                    </a:lnTo>
                    <a:lnTo>
                      <a:pt x="115" y="112"/>
                    </a:lnTo>
                    <a:lnTo>
                      <a:pt x="107" y="114"/>
                    </a:lnTo>
                    <a:lnTo>
                      <a:pt x="99" y="116"/>
                    </a:lnTo>
                    <a:lnTo>
                      <a:pt x="90" y="117"/>
                    </a:lnTo>
                    <a:lnTo>
                      <a:pt x="81" y="117"/>
                    </a:lnTo>
                    <a:lnTo>
                      <a:pt x="81" y="117"/>
                    </a:lnTo>
                    <a:lnTo>
                      <a:pt x="65" y="116"/>
                    </a:lnTo>
                    <a:lnTo>
                      <a:pt x="49" y="113"/>
                    </a:lnTo>
                    <a:lnTo>
                      <a:pt x="36" y="107"/>
                    </a:lnTo>
                    <a:lnTo>
                      <a:pt x="24" y="100"/>
                    </a:lnTo>
                    <a:lnTo>
                      <a:pt x="18" y="95"/>
                    </a:lnTo>
                    <a:lnTo>
                      <a:pt x="14" y="91"/>
                    </a:lnTo>
                    <a:lnTo>
                      <a:pt x="10" y="86"/>
                    </a:lnTo>
                    <a:lnTo>
                      <a:pt x="6" y="81"/>
                    </a:lnTo>
                    <a:lnTo>
                      <a:pt x="4" y="76"/>
                    </a:lnTo>
                    <a:lnTo>
                      <a:pt x="2" y="71"/>
                    </a:lnTo>
                    <a:lnTo>
                      <a:pt x="0" y="6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2" y="46"/>
                    </a:lnTo>
                    <a:lnTo>
                      <a:pt x="4" y="41"/>
                    </a:lnTo>
                    <a:lnTo>
                      <a:pt x="6" y="36"/>
                    </a:lnTo>
                    <a:lnTo>
                      <a:pt x="10" y="30"/>
                    </a:lnTo>
                    <a:lnTo>
                      <a:pt x="14" y="25"/>
                    </a:lnTo>
                    <a:lnTo>
                      <a:pt x="18" y="21"/>
                    </a:lnTo>
                    <a:lnTo>
                      <a:pt x="24" y="17"/>
                    </a:lnTo>
                    <a:lnTo>
                      <a:pt x="36" y="10"/>
                    </a:lnTo>
                    <a:lnTo>
                      <a:pt x="49" y="4"/>
                    </a:lnTo>
                    <a:lnTo>
                      <a:pt x="65" y="1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8" name="Freeform 58"/>
              <p:cNvSpPr>
                <a:spLocks/>
              </p:cNvSpPr>
              <p:nvPr/>
            </p:nvSpPr>
            <p:spPr bwMode="auto">
              <a:xfrm>
                <a:off x="1214" y="42"/>
                <a:ext cx="72" cy="71"/>
              </a:xfrm>
              <a:custGeom>
                <a:avLst/>
                <a:gdLst>
                  <a:gd name="T0" fmla="*/ 0 w 72"/>
                  <a:gd name="T1" fmla="*/ 35 h 71"/>
                  <a:gd name="T2" fmla="*/ 0 w 72"/>
                  <a:gd name="T3" fmla="*/ 35 h 71"/>
                  <a:gd name="T4" fmla="*/ 1 w 72"/>
                  <a:gd name="T5" fmla="*/ 28 h 71"/>
                  <a:gd name="T6" fmla="*/ 3 w 72"/>
                  <a:gd name="T7" fmla="*/ 22 h 71"/>
                  <a:gd name="T8" fmla="*/ 6 w 72"/>
                  <a:gd name="T9" fmla="*/ 16 h 71"/>
                  <a:gd name="T10" fmla="*/ 11 w 72"/>
                  <a:gd name="T11" fmla="*/ 11 h 71"/>
                  <a:gd name="T12" fmla="*/ 17 w 72"/>
                  <a:gd name="T13" fmla="*/ 7 h 71"/>
                  <a:gd name="T14" fmla="*/ 23 w 72"/>
                  <a:gd name="T15" fmla="*/ 3 h 71"/>
                  <a:gd name="T16" fmla="*/ 29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43 w 72"/>
                  <a:gd name="T23" fmla="*/ 1 h 71"/>
                  <a:gd name="T24" fmla="*/ 51 w 72"/>
                  <a:gd name="T25" fmla="*/ 3 h 71"/>
                  <a:gd name="T26" fmla="*/ 56 w 72"/>
                  <a:gd name="T27" fmla="*/ 7 h 71"/>
                  <a:gd name="T28" fmla="*/ 62 w 72"/>
                  <a:gd name="T29" fmla="*/ 11 h 71"/>
                  <a:gd name="T30" fmla="*/ 66 w 72"/>
                  <a:gd name="T31" fmla="*/ 16 h 71"/>
                  <a:gd name="T32" fmla="*/ 69 w 72"/>
                  <a:gd name="T33" fmla="*/ 22 h 71"/>
                  <a:gd name="T34" fmla="*/ 71 w 72"/>
                  <a:gd name="T35" fmla="*/ 28 h 71"/>
                  <a:gd name="T36" fmla="*/ 72 w 72"/>
                  <a:gd name="T37" fmla="*/ 35 h 71"/>
                  <a:gd name="T38" fmla="*/ 72 w 72"/>
                  <a:gd name="T39" fmla="*/ 35 h 71"/>
                  <a:gd name="T40" fmla="*/ 71 w 72"/>
                  <a:gd name="T41" fmla="*/ 43 h 71"/>
                  <a:gd name="T42" fmla="*/ 69 w 72"/>
                  <a:gd name="T43" fmla="*/ 50 h 71"/>
                  <a:gd name="T44" fmla="*/ 66 w 72"/>
                  <a:gd name="T45" fmla="*/ 56 h 71"/>
                  <a:gd name="T46" fmla="*/ 62 w 72"/>
                  <a:gd name="T47" fmla="*/ 61 h 71"/>
                  <a:gd name="T48" fmla="*/ 56 w 72"/>
                  <a:gd name="T49" fmla="*/ 65 h 71"/>
                  <a:gd name="T50" fmla="*/ 51 w 72"/>
                  <a:gd name="T51" fmla="*/ 68 h 71"/>
                  <a:gd name="T52" fmla="*/ 43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29 w 72"/>
                  <a:gd name="T59" fmla="*/ 70 h 71"/>
                  <a:gd name="T60" fmla="*/ 23 w 72"/>
                  <a:gd name="T61" fmla="*/ 68 h 71"/>
                  <a:gd name="T62" fmla="*/ 17 w 72"/>
                  <a:gd name="T63" fmla="*/ 65 h 71"/>
                  <a:gd name="T64" fmla="*/ 11 w 72"/>
                  <a:gd name="T65" fmla="*/ 61 h 71"/>
                  <a:gd name="T66" fmla="*/ 6 w 72"/>
                  <a:gd name="T67" fmla="*/ 56 h 71"/>
                  <a:gd name="T68" fmla="*/ 3 w 72"/>
                  <a:gd name="T69" fmla="*/ 50 h 71"/>
                  <a:gd name="T70" fmla="*/ 1 w 72"/>
                  <a:gd name="T71" fmla="*/ 43 h 71"/>
                  <a:gd name="T72" fmla="*/ 0 w 72"/>
                  <a:gd name="T73" fmla="*/ 35 h 71"/>
                  <a:gd name="T74" fmla="*/ 0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0" y="35"/>
                    </a:move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3"/>
                    </a:lnTo>
                    <a:lnTo>
                      <a:pt x="29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3" y="1"/>
                    </a:lnTo>
                    <a:lnTo>
                      <a:pt x="51" y="3"/>
                    </a:lnTo>
                    <a:lnTo>
                      <a:pt x="56" y="7"/>
                    </a:lnTo>
                    <a:lnTo>
                      <a:pt x="62" y="11"/>
                    </a:lnTo>
                    <a:lnTo>
                      <a:pt x="66" y="16"/>
                    </a:lnTo>
                    <a:lnTo>
                      <a:pt x="69" y="22"/>
                    </a:lnTo>
                    <a:lnTo>
                      <a:pt x="71" y="28"/>
                    </a:lnTo>
                    <a:lnTo>
                      <a:pt x="72" y="35"/>
                    </a:lnTo>
                    <a:lnTo>
                      <a:pt x="72" y="35"/>
                    </a:lnTo>
                    <a:lnTo>
                      <a:pt x="71" y="43"/>
                    </a:lnTo>
                    <a:lnTo>
                      <a:pt x="69" y="50"/>
                    </a:lnTo>
                    <a:lnTo>
                      <a:pt x="66" y="56"/>
                    </a:lnTo>
                    <a:lnTo>
                      <a:pt x="62" y="61"/>
                    </a:lnTo>
                    <a:lnTo>
                      <a:pt x="56" y="65"/>
                    </a:lnTo>
                    <a:lnTo>
                      <a:pt x="51" y="68"/>
                    </a:lnTo>
                    <a:lnTo>
                      <a:pt x="43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29" y="70"/>
                    </a:lnTo>
                    <a:lnTo>
                      <a:pt x="23" y="68"/>
                    </a:lnTo>
                    <a:lnTo>
                      <a:pt x="17" y="65"/>
                    </a:lnTo>
                    <a:lnTo>
                      <a:pt x="11" y="61"/>
                    </a:lnTo>
                    <a:lnTo>
                      <a:pt x="6" y="56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39" name="Freeform 59"/>
              <p:cNvSpPr>
                <a:spLocks/>
              </p:cNvSpPr>
              <p:nvPr/>
            </p:nvSpPr>
            <p:spPr bwMode="auto">
              <a:xfrm>
                <a:off x="1204" y="171"/>
                <a:ext cx="23" cy="121"/>
              </a:xfrm>
              <a:custGeom>
                <a:avLst/>
                <a:gdLst>
                  <a:gd name="T0" fmla="*/ 0 w 23"/>
                  <a:gd name="T1" fmla="*/ 12 h 121"/>
                  <a:gd name="T2" fmla="*/ 11 w 23"/>
                  <a:gd name="T3" fmla="*/ 0 h 121"/>
                  <a:gd name="T4" fmla="*/ 11 w 23"/>
                  <a:gd name="T5" fmla="*/ 0 h 121"/>
                  <a:gd name="T6" fmla="*/ 11 w 23"/>
                  <a:gd name="T7" fmla="*/ 38 h 121"/>
                  <a:gd name="T8" fmla="*/ 12 w 23"/>
                  <a:gd name="T9" fmla="*/ 53 h 121"/>
                  <a:gd name="T10" fmla="*/ 13 w 23"/>
                  <a:gd name="T11" fmla="*/ 63 h 121"/>
                  <a:gd name="T12" fmla="*/ 13 w 23"/>
                  <a:gd name="T13" fmla="*/ 63 h 121"/>
                  <a:gd name="T14" fmla="*/ 17 w 23"/>
                  <a:gd name="T15" fmla="*/ 91 h 121"/>
                  <a:gd name="T16" fmla="*/ 20 w 23"/>
                  <a:gd name="T17" fmla="*/ 108 h 121"/>
                  <a:gd name="T18" fmla="*/ 23 w 23"/>
                  <a:gd name="T1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21">
                    <a:moveTo>
                      <a:pt x="0" y="12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11" y="38"/>
                    </a:lnTo>
                    <a:lnTo>
                      <a:pt x="12" y="5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7" y="91"/>
                    </a:lnTo>
                    <a:lnTo>
                      <a:pt x="20" y="108"/>
                    </a:lnTo>
                    <a:lnTo>
                      <a:pt x="23" y="12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0" name="Freeform 60"/>
              <p:cNvSpPr>
                <a:spLocks/>
              </p:cNvSpPr>
              <p:nvPr/>
            </p:nvSpPr>
            <p:spPr bwMode="auto">
              <a:xfrm>
                <a:off x="1190" y="124"/>
                <a:ext cx="106" cy="168"/>
              </a:xfrm>
              <a:custGeom>
                <a:avLst/>
                <a:gdLst>
                  <a:gd name="T0" fmla="*/ 83 w 106"/>
                  <a:gd name="T1" fmla="*/ 168 h 168"/>
                  <a:gd name="T2" fmla="*/ 83 w 106"/>
                  <a:gd name="T3" fmla="*/ 168 h 168"/>
                  <a:gd name="T4" fmla="*/ 86 w 106"/>
                  <a:gd name="T5" fmla="*/ 155 h 168"/>
                  <a:gd name="T6" fmla="*/ 89 w 106"/>
                  <a:gd name="T7" fmla="*/ 138 h 168"/>
                  <a:gd name="T8" fmla="*/ 94 w 106"/>
                  <a:gd name="T9" fmla="*/ 110 h 168"/>
                  <a:gd name="T10" fmla="*/ 94 w 106"/>
                  <a:gd name="T11" fmla="*/ 110 h 168"/>
                  <a:gd name="T12" fmla="*/ 95 w 106"/>
                  <a:gd name="T13" fmla="*/ 104 h 168"/>
                  <a:gd name="T14" fmla="*/ 98 w 106"/>
                  <a:gd name="T15" fmla="*/ 100 h 168"/>
                  <a:gd name="T16" fmla="*/ 100 w 106"/>
                  <a:gd name="T17" fmla="*/ 97 h 168"/>
                  <a:gd name="T18" fmla="*/ 101 w 106"/>
                  <a:gd name="T19" fmla="*/ 92 h 168"/>
                  <a:gd name="T20" fmla="*/ 101 w 106"/>
                  <a:gd name="T21" fmla="*/ 92 h 168"/>
                  <a:gd name="T22" fmla="*/ 103 w 106"/>
                  <a:gd name="T23" fmla="*/ 77 h 168"/>
                  <a:gd name="T24" fmla="*/ 105 w 106"/>
                  <a:gd name="T25" fmla="*/ 62 h 168"/>
                  <a:gd name="T26" fmla="*/ 106 w 106"/>
                  <a:gd name="T27" fmla="*/ 39 h 168"/>
                  <a:gd name="T28" fmla="*/ 105 w 106"/>
                  <a:gd name="T29" fmla="*/ 23 h 168"/>
                  <a:gd name="T30" fmla="*/ 105 w 106"/>
                  <a:gd name="T31" fmla="*/ 18 h 168"/>
                  <a:gd name="T32" fmla="*/ 105 w 106"/>
                  <a:gd name="T33" fmla="*/ 18 h 168"/>
                  <a:gd name="T34" fmla="*/ 104 w 106"/>
                  <a:gd name="T35" fmla="*/ 14 h 168"/>
                  <a:gd name="T36" fmla="*/ 101 w 106"/>
                  <a:gd name="T37" fmla="*/ 11 h 168"/>
                  <a:gd name="T38" fmla="*/ 97 w 106"/>
                  <a:gd name="T39" fmla="*/ 8 h 168"/>
                  <a:gd name="T40" fmla="*/ 91 w 106"/>
                  <a:gd name="T41" fmla="*/ 5 h 168"/>
                  <a:gd name="T42" fmla="*/ 85 w 106"/>
                  <a:gd name="T43" fmla="*/ 3 h 168"/>
                  <a:gd name="T44" fmla="*/ 77 w 106"/>
                  <a:gd name="T45" fmla="*/ 2 h 168"/>
                  <a:gd name="T46" fmla="*/ 68 w 106"/>
                  <a:gd name="T47" fmla="*/ 1 h 168"/>
                  <a:gd name="T48" fmla="*/ 60 w 106"/>
                  <a:gd name="T49" fmla="*/ 0 h 168"/>
                  <a:gd name="T50" fmla="*/ 60 w 106"/>
                  <a:gd name="T51" fmla="*/ 0 h 168"/>
                  <a:gd name="T52" fmla="*/ 48 w 106"/>
                  <a:gd name="T53" fmla="*/ 1 h 168"/>
                  <a:gd name="T54" fmla="*/ 39 w 106"/>
                  <a:gd name="T55" fmla="*/ 4 h 168"/>
                  <a:gd name="T56" fmla="*/ 31 w 106"/>
                  <a:gd name="T57" fmla="*/ 8 h 168"/>
                  <a:gd name="T58" fmla="*/ 26 w 106"/>
                  <a:gd name="T59" fmla="*/ 12 h 168"/>
                  <a:gd name="T60" fmla="*/ 0 w 106"/>
                  <a:gd name="T61" fmla="*/ 4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168">
                    <a:moveTo>
                      <a:pt x="83" y="168"/>
                    </a:moveTo>
                    <a:lnTo>
                      <a:pt x="83" y="168"/>
                    </a:lnTo>
                    <a:lnTo>
                      <a:pt x="86" y="155"/>
                    </a:lnTo>
                    <a:lnTo>
                      <a:pt x="89" y="138"/>
                    </a:lnTo>
                    <a:lnTo>
                      <a:pt x="94" y="110"/>
                    </a:lnTo>
                    <a:lnTo>
                      <a:pt x="94" y="110"/>
                    </a:lnTo>
                    <a:lnTo>
                      <a:pt x="95" y="104"/>
                    </a:lnTo>
                    <a:lnTo>
                      <a:pt x="98" y="100"/>
                    </a:lnTo>
                    <a:lnTo>
                      <a:pt x="100" y="97"/>
                    </a:lnTo>
                    <a:lnTo>
                      <a:pt x="101" y="92"/>
                    </a:lnTo>
                    <a:lnTo>
                      <a:pt x="101" y="92"/>
                    </a:lnTo>
                    <a:lnTo>
                      <a:pt x="103" y="77"/>
                    </a:lnTo>
                    <a:lnTo>
                      <a:pt x="105" y="62"/>
                    </a:lnTo>
                    <a:lnTo>
                      <a:pt x="106" y="39"/>
                    </a:lnTo>
                    <a:lnTo>
                      <a:pt x="105" y="23"/>
                    </a:lnTo>
                    <a:lnTo>
                      <a:pt x="105" y="18"/>
                    </a:lnTo>
                    <a:lnTo>
                      <a:pt x="105" y="18"/>
                    </a:lnTo>
                    <a:lnTo>
                      <a:pt x="104" y="14"/>
                    </a:lnTo>
                    <a:lnTo>
                      <a:pt x="101" y="11"/>
                    </a:lnTo>
                    <a:lnTo>
                      <a:pt x="97" y="8"/>
                    </a:lnTo>
                    <a:lnTo>
                      <a:pt x="91" y="5"/>
                    </a:lnTo>
                    <a:lnTo>
                      <a:pt x="85" y="3"/>
                    </a:lnTo>
                    <a:lnTo>
                      <a:pt x="77" y="2"/>
                    </a:lnTo>
                    <a:lnTo>
                      <a:pt x="68" y="1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8" y="1"/>
                    </a:lnTo>
                    <a:lnTo>
                      <a:pt x="39" y="4"/>
                    </a:lnTo>
                    <a:lnTo>
                      <a:pt x="31" y="8"/>
                    </a:lnTo>
                    <a:lnTo>
                      <a:pt x="26" y="12"/>
                    </a:lnTo>
                    <a:lnTo>
                      <a:pt x="0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1" name="Freeform 61"/>
              <p:cNvSpPr>
                <a:spLocks/>
              </p:cNvSpPr>
              <p:nvPr/>
            </p:nvSpPr>
            <p:spPr bwMode="auto">
              <a:xfrm>
                <a:off x="1082" y="42"/>
                <a:ext cx="72" cy="71"/>
              </a:xfrm>
              <a:custGeom>
                <a:avLst/>
                <a:gdLst>
                  <a:gd name="T0" fmla="*/ 72 w 72"/>
                  <a:gd name="T1" fmla="*/ 35 h 71"/>
                  <a:gd name="T2" fmla="*/ 72 w 72"/>
                  <a:gd name="T3" fmla="*/ 35 h 71"/>
                  <a:gd name="T4" fmla="*/ 71 w 72"/>
                  <a:gd name="T5" fmla="*/ 28 h 71"/>
                  <a:gd name="T6" fmla="*/ 69 w 72"/>
                  <a:gd name="T7" fmla="*/ 22 h 71"/>
                  <a:gd name="T8" fmla="*/ 66 w 72"/>
                  <a:gd name="T9" fmla="*/ 16 h 71"/>
                  <a:gd name="T10" fmla="*/ 61 w 72"/>
                  <a:gd name="T11" fmla="*/ 11 h 71"/>
                  <a:gd name="T12" fmla="*/ 56 w 72"/>
                  <a:gd name="T13" fmla="*/ 7 h 71"/>
                  <a:gd name="T14" fmla="*/ 50 w 72"/>
                  <a:gd name="T15" fmla="*/ 3 h 71"/>
                  <a:gd name="T16" fmla="*/ 44 w 72"/>
                  <a:gd name="T17" fmla="*/ 1 h 71"/>
                  <a:gd name="T18" fmla="*/ 36 w 72"/>
                  <a:gd name="T19" fmla="*/ 0 h 71"/>
                  <a:gd name="T20" fmla="*/ 36 w 72"/>
                  <a:gd name="T21" fmla="*/ 0 h 71"/>
                  <a:gd name="T22" fmla="*/ 29 w 72"/>
                  <a:gd name="T23" fmla="*/ 1 h 71"/>
                  <a:gd name="T24" fmla="*/ 22 w 72"/>
                  <a:gd name="T25" fmla="*/ 3 h 71"/>
                  <a:gd name="T26" fmla="*/ 17 w 72"/>
                  <a:gd name="T27" fmla="*/ 7 h 71"/>
                  <a:gd name="T28" fmla="*/ 11 w 72"/>
                  <a:gd name="T29" fmla="*/ 11 h 71"/>
                  <a:gd name="T30" fmla="*/ 7 w 72"/>
                  <a:gd name="T31" fmla="*/ 16 h 71"/>
                  <a:gd name="T32" fmla="*/ 4 w 72"/>
                  <a:gd name="T33" fmla="*/ 22 h 71"/>
                  <a:gd name="T34" fmla="*/ 2 w 72"/>
                  <a:gd name="T35" fmla="*/ 28 h 71"/>
                  <a:gd name="T36" fmla="*/ 0 w 72"/>
                  <a:gd name="T37" fmla="*/ 35 h 71"/>
                  <a:gd name="T38" fmla="*/ 0 w 72"/>
                  <a:gd name="T39" fmla="*/ 35 h 71"/>
                  <a:gd name="T40" fmla="*/ 2 w 72"/>
                  <a:gd name="T41" fmla="*/ 43 h 71"/>
                  <a:gd name="T42" fmla="*/ 4 w 72"/>
                  <a:gd name="T43" fmla="*/ 50 h 71"/>
                  <a:gd name="T44" fmla="*/ 7 w 72"/>
                  <a:gd name="T45" fmla="*/ 56 h 71"/>
                  <a:gd name="T46" fmla="*/ 11 w 72"/>
                  <a:gd name="T47" fmla="*/ 61 h 71"/>
                  <a:gd name="T48" fmla="*/ 17 w 72"/>
                  <a:gd name="T49" fmla="*/ 65 h 71"/>
                  <a:gd name="T50" fmla="*/ 22 w 72"/>
                  <a:gd name="T51" fmla="*/ 68 h 71"/>
                  <a:gd name="T52" fmla="*/ 29 w 72"/>
                  <a:gd name="T53" fmla="*/ 70 h 71"/>
                  <a:gd name="T54" fmla="*/ 36 w 72"/>
                  <a:gd name="T55" fmla="*/ 71 h 71"/>
                  <a:gd name="T56" fmla="*/ 36 w 72"/>
                  <a:gd name="T57" fmla="*/ 71 h 71"/>
                  <a:gd name="T58" fmla="*/ 44 w 72"/>
                  <a:gd name="T59" fmla="*/ 70 h 71"/>
                  <a:gd name="T60" fmla="*/ 50 w 72"/>
                  <a:gd name="T61" fmla="*/ 68 h 71"/>
                  <a:gd name="T62" fmla="*/ 56 w 72"/>
                  <a:gd name="T63" fmla="*/ 65 h 71"/>
                  <a:gd name="T64" fmla="*/ 61 w 72"/>
                  <a:gd name="T65" fmla="*/ 61 h 71"/>
                  <a:gd name="T66" fmla="*/ 66 w 72"/>
                  <a:gd name="T67" fmla="*/ 56 h 71"/>
                  <a:gd name="T68" fmla="*/ 69 w 72"/>
                  <a:gd name="T69" fmla="*/ 50 h 71"/>
                  <a:gd name="T70" fmla="*/ 71 w 72"/>
                  <a:gd name="T71" fmla="*/ 43 h 71"/>
                  <a:gd name="T72" fmla="*/ 72 w 72"/>
                  <a:gd name="T73" fmla="*/ 35 h 71"/>
                  <a:gd name="T74" fmla="*/ 72 w 72"/>
                  <a:gd name="T75" fmla="*/ 3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1">
                    <a:moveTo>
                      <a:pt x="72" y="35"/>
                    </a:moveTo>
                    <a:lnTo>
                      <a:pt x="72" y="35"/>
                    </a:lnTo>
                    <a:lnTo>
                      <a:pt x="71" y="28"/>
                    </a:lnTo>
                    <a:lnTo>
                      <a:pt x="69" y="22"/>
                    </a:lnTo>
                    <a:lnTo>
                      <a:pt x="66" y="16"/>
                    </a:lnTo>
                    <a:lnTo>
                      <a:pt x="61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2"/>
                    </a:lnTo>
                    <a:lnTo>
                      <a:pt x="2" y="28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2" y="43"/>
                    </a:lnTo>
                    <a:lnTo>
                      <a:pt x="4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7" y="65"/>
                    </a:lnTo>
                    <a:lnTo>
                      <a:pt x="22" y="68"/>
                    </a:lnTo>
                    <a:lnTo>
                      <a:pt x="29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4" y="70"/>
                    </a:lnTo>
                    <a:lnTo>
                      <a:pt x="50" y="68"/>
                    </a:lnTo>
                    <a:lnTo>
                      <a:pt x="56" y="65"/>
                    </a:lnTo>
                    <a:lnTo>
                      <a:pt x="61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5"/>
                    </a:lnTo>
                    <a:lnTo>
                      <a:pt x="72" y="3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2" name="Freeform 62"/>
              <p:cNvSpPr>
                <a:spLocks/>
              </p:cNvSpPr>
              <p:nvPr/>
            </p:nvSpPr>
            <p:spPr bwMode="auto">
              <a:xfrm>
                <a:off x="1072" y="124"/>
                <a:ext cx="124" cy="168"/>
              </a:xfrm>
              <a:custGeom>
                <a:avLst/>
                <a:gdLst>
                  <a:gd name="T0" fmla="*/ 69 w 124"/>
                  <a:gd name="T1" fmla="*/ 168 h 168"/>
                  <a:gd name="T2" fmla="*/ 69 w 124"/>
                  <a:gd name="T3" fmla="*/ 168 h 168"/>
                  <a:gd name="T4" fmla="*/ 72 w 124"/>
                  <a:gd name="T5" fmla="*/ 155 h 168"/>
                  <a:gd name="T6" fmla="*/ 75 w 124"/>
                  <a:gd name="T7" fmla="*/ 138 h 168"/>
                  <a:gd name="T8" fmla="*/ 79 w 124"/>
                  <a:gd name="T9" fmla="*/ 110 h 168"/>
                  <a:gd name="T10" fmla="*/ 79 w 124"/>
                  <a:gd name="T11" fmla="*/ 110 h 168"/>
                  <a:gd name="T12" fmla="*/ 80 w 124"/>
                  <a:gd name="T13" fmla="*/ 100 h 168"/>
                  <a:gd name="T14" fmla="*/ 81 w 124"/>
                  <a:gd name="T15" fmla="*/ 85 h 168"/>
                  <a:gd name="T16" fmla="*/ 81 w 124"/>
                  <a:gd name="T17" fmla="*/ 47 h 168"/>
                  <a:gd name="T18" fmla="*/ 104 w 124"/>
                  <a:gd name="T19" fmla="*/ 72 h 168"/>
                  <a:gd name="T20" fmla="*/ 104 w 124"/>
                  <a:gd name="T21" fmla="*/ 72 h 168"/>
                  <a:gd name="T22" fmla="*/ 104 w 124"/>
                  <a:gd name="T23" fmla="*/ 72 h 168"/>
                  <a:gd name="T24" fmla="*/ 104 w 124"/>
                  <a:gd name="T25" fmla="*/ 72 h 168"/>
                  <a:gd name="T26" fmla="*/ 108 w 124"/>
                  <a:gd name="T27" fmla="*/ 75 h 168"/>
                  <a:gd name="T28" fmla="*/ 112 w 124"/>
                  <a:gd name="T29" fmla="*/ 76 h 168"/>
                  <a:gd name="T30" fmla="*/ 116 w 124"/>
                  <a:gd name="T31" fmla="*/ 75 h 168"/>
                  <a:gd name="T32" fmla="*/ 121 w 124"/>
                  <a:gd name="T33" fmla="*/ 73 h 168"/>
                  <a:gd name="T34" fmla="*/ 121 w 124"/>
                  <a:gd name="T35" fmla="*/ 73 h 168"/>
                  <a:gd name="T36" fmla="*/ 123 w 124"/>
                  <a:gd name="T37" fmla="*/ 69 h 168"/>
                  <a:gd name="T38" fmla="*/ 124 w 124"/>
                  <a:gd name="T39" fmla="*/ 64 h 168"/>
                  <a:gd name="T40" fmla="*/ 123 w 124"/>
                  <a:gd name="T41" fmla="*/ 60 h 168"/>
                  <a:gd name="T42" fmla="*/ 121 w 124"/>
                  <a:gd name="T43" fmla="*/ 56 h 168"/>
                  <a:gd name="T44" fmla="*/ 80 w 124"/>
                  <a:gd name="T45" fmla="*/ 12 h 168"/>
                  <a:gd name="T46" fmla="*/ 80 w 124"/>
                  <a:gd name="T47" fmla="*/ 12 h 168"/>
                  <a:gd name="T48" fmla="*/ 75 w 124"/>
                  <a:gd name="T49" fmla="*/ 8 h 168"/>
                  <a:gd name="T50" fmla="*/ 68 w 124"/>
                  <a:gd name="T51" fmla="*/ 4 h 168"/>
                  <a:gd name="T52" fmla="*/ 59 w 124"/>
                  <a:gd name="T53" fmla="*/ 1 h 168"/>
                  <a:gd name="T54" fmla="*/ 46 w 124"/>
                  <a:gd name="T55" fmla="*/ 0 h 168"/>
                  <a:gd name="T56" fmla="*/ 46 w 124"/>
                  <a:gd name="T57" fmla="*/ 0 h 168"/>
                  <a:gd name="T58" fmla="*/ 38 w 124"/>
                  <a:gd name="T59" fmla="*/ 1 h 168"/>
                  <a:gd name="T60" fmla="*/ 30 w 124"/>
                  <a:gd name="T61" fmla="*/ 2 h 168"/>
                  <a:gd name="T62" fmla="*/ 22 w 124"/>
                  <a:gd name="T63" fmla="*/ 3 h 168"/>
                  <a:gd name="T64" fmla="*/ 16 w 124"/>
                  <a:gd name="T65" fmla="*/ 5 h 168"/>
                  <a:gd name="T66" fmla="*/ 9 w 124"/>
                  <a:gd name="T67" fmla="*/ 8 h 168"/>
                  <a:gd name="T68" fmla="*/ 5 w 124"/>
                  <a:gd name="T69" fmla="*/ 11 h 168"/>
                  <a:gd name="T70" fmla="*/ 2 w 124"/>
                  <a:gd name="T71" fmla="*/ 14 h 168"/>
                  <a:gd name="T72" fmla="*/ 1 w 124"/>
                  <a:gd name="T73" fmla="*/ 18 h 168"/>
                  <a:gd name="T74" fmla="*/ 1 w 124"/>
                  <a:gd name="T75" fmla="*/ 18 h 168"/>
                  <a:gd name="T76" fmla="*/ 1 w 124"/>
                  <a:gd name="T77" fmla="*/ 23 h 168"/>
                  <a:gd name="T78" fmla="*/ 0 w 124"/>
                  <a:gd name="T79" fmla="*/ 39 h 168"/>
                  <a:gd name="T80" fmla="*/ 1 w 124"/>
                  <a:gd name="T81" fmla="*/ 62 h 168"/>
                  <a:gd name="T82" fmla="*/ 3 w 124"/>
                  <a:gd name="T83" fmla="*/ 77 h 168"/>
                  <a:gd name="T84" fmla="*/ 5 w 124"/>
                  <a:gd name="T85" fmla="*/ 92 h 168"/>
                  <a:gd name="T86" fmla="*/ 5 w 124"/>
                  <a:gd name="T87" fmla="*/ 92 h 168"/>
                  <a:gd name="T88" fmla="*/ 6 w 124"/>
                  <a:gd name="T89" fmla="*/ 97 h 168"/>
                  <a:gd name="T90" fmla="*/ 8 w 124"/>
                  <a:gd name="T91" fmla="*/ 100 h 168"/>
                  <a:gd name="T92" fmla="*/ 12 w 124"/>
                  <a:gd name="T93" fmla="*/ 104 h 168"/>
                  <a:gd name="T94" fmla="*/ 13 w 124"/>
                  <a:gd name="T95" fmla="*/ 110 h 168"/>
                  <a:gd name="T96" fmla="*/ 13 w 124"/>
                  <a:gd name="T97" fmla="*/ 110 h 168"/>
                  <a:gd name="T98" fmla="*/ 18 w 124"/>
                  <a:gd name="T99" fmla="*/ 138 h 168"/>
                  <a:gd name="T100" fmla="*/ 21 w 124"/>
                  <a:gd name="T101" fmla="*/ 155 h 168"/>
                  <a:gd name="T102" fmla="*/ 24 w 124"/>
                  <a:gd name="T10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4" h="168">
                    <a:moveTo>
                      <a:pt x="69" y="168"/>
                    </a:moveTo>
                    <a:lnTo>
                      <a:pt x="69" y="168"/>
                    </a:lnTo>
                    <a:lnTo>
                      <a:pt x="72" y="155"/>
                    </a:lnTo>
                    <a:lnTo>
                      <a:pt x="75" y="138"/>
                    </a:lnTo>
                    <a:lnTo>
                      <a:pt x="79" y="110"/>
                    </a:lnTo>
                    <a:lnTo>
                      <a:pt x="79" y="110"/>
                    </a:lnTo>
                    <a:lnTo>
                      <a:pt x="80" y="100"/>
                    </a:lnTo>
                    <a:lnTo>
                      <a:pt x="81" y="85"/>
                    </a:lnTo>
                    <a:lnTo>
                      <a:pt x="81" y="47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4" y="72"/>
                    </a:lnTo>
                    <a:lnTo>
                      <a:pt x="108" y="75"/>
                    </a:lnTo>
                    <a:lnTo>
                      <a:pt x="112" y="76"/>
                    </a:lnTo>
                    <a:lnTo>
                      <a:pt x="116" y="75"/>
                    </a:lnTo>
                    <a:lnTo>
                      <a:pt x="121" y="73"/>
                    </a:lnTo>
                    <a:lnTo>
                      <a:pt x="121" y="73"/>
                    </a:lnTo>
                    <a:lnTo>
                      <a:pt x="123" y="69"/>
                    </a:lnTo>
                    <a:lnTo>
                      <a:pt x="124" y="64"/>
                    </a:lnTo>
                    <a:lnTo>
                      <a:pt x="123" y="60"/>
                    </a:lnTo>
                    <a:lnTo>
                      <a:pt x="121" y="56"/>
                    </a:lnTo>
                    <a:lnTo>
                      <a:pt x="80" y="1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8" y="4"/>
                    </a:lnTo>
                    <a:lnTo>
                      <a:pt x="59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1"/>
                    </a:lnTo>
                    <a:lnTo>
                      <a:pt x="30" y="2"/>
                    </a:lnTo>
                    <a:lnTo>
                      <a:pt x="22" y="3"/>
                    </a:lnTo>
                    <a:lnTo>
                      <a:pt x="16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2"/>
                    </a:lnTo>
                    <a:lnTo>
                      <a:pt x="3" y="77"/>
                    </a:lnTo>
                    <a:lnTo>
                      <a:pt x="5" y="92"/>
                    </a:lnTo>
                    <a:lnTo>
                      <a:pt x="5" y="92"/>
                    </a:lnTo>
                    <a:lnTo>
                      <a:pt x="6" y="97"/>
                    </a:lnTo>
                    <a:lnTo>
                      <a:pt x="8" y="100"/>
                    </a:lnTo>
                    <a:lnTo>
                      <a:pt x="12" y="104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8" y="138"/>
                    </a:lnTo>
                    <a:lnTo>
                      <a:pt x="21" y="155"/>
                    </a:lnTo>
                    <a:lnTo>
                      <a:pt x="24" y="16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3" name="Freeform 63"/>
              <p:cNvSpPr>
                <a:spLocks/>
              </p:cNvSpPr>
              <p:nvPr/>
            </p:nvSpPr>
            <p:spPr bwMode="auto">
              <a:xfrm>
                <a:off x="937" y="2010"/>
                <a:ext cx="63" cy="143"/>
              </a:xfrm>
              <a:custGeom>
                <a:avLst/>
                <a:gdLst>
                  <a:gd name="T0" fmla="*/ 23 w 63"/>
                  <a:gd name="T1" fmla="*/ 143 h 143"/>
                  <a:gd name="T2" fmla="*/ 63 w 63"/>
                  <a:gd name="T3" fmla="*/ 143 h 143"/>
                  <a:gd name="T4" fmla="*/ 63 w 63"/>
                  <a:gd name="T5" fmla="*/ 0 h 143"/>
                  <a:gd name="T6" fmla="*/ 0 w 63"/>
                  <a:gd name="T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143">
                    <a:moveTo>
                      <a:pt x="23" y="143"/>
                    </a:moveTo>
                    <a:lnTo>
                      <a:pt x="63" y="143"/>
                    </a:lnTo>
                    <a:lnTo>
                      <a:pt x="6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4" name="Freeform 64"/>
              <p:cNvSpPr>
                <a:spLocks/>
              </p:cNvSpPr>
              <p:nvPr/>
            </p:nvSpPr>
            <p:spPr bwMode="auto">
              <a:xfrm>
                <a:off x="971" y="2121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10 w 14"/>
                  <a:gd name="T5" fmla="*/ 0 h 13"/>
                  <a:gd name="T6" fmla="*/ 12 w 14"/>
                  <a:gd name="T7" fmla="*/ 2 h 13"/>
                  <a:gd name="T8" fmla="*/ 14 w 14"/>
                  <a:gd name="T9" fmla="*/ 4 h 13"/>
                  <a:gd name="T10" fmla="*/ 14 w 14"/>
                  <a:gd name="T11" fmla="*/ 6 h 13"/>
                  <a:gd name="T12" fmla="*/ 14 w 14"/>
                  <a:gd name="T13" fmla="*/ 6 h 13"/>
                  <a:gd name="T14" fmla="*/ 14 w 14"/>
                  <a:gd name="T15" fmla="*/ 9 h 13"/>
                  <a:gd name="T16" fmla="*/ 12 w 14"/>
                  <a:gd name="T17" fmla="*/ 11 h 13"/>
                  <a:gd name="T18" fmla="*/ 10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5 w 14"/>
                  <a:gd name="T25" fmla="*/ 13 h 13"/>
                  <a:gd name="T26" fmla="*/ 2 w 14"/>
                  <a:gd name="T27" fmla="*/ 11 h 13"/>
                  <a:gd name="T28" fmla="*/ 0 w 14"/>
                  <a:gd name="T29" fmla="*/ 9 h 13"/>
                  <a:gd name="T30" fmla="*/ 0 w 14"/>
                  <a:gd name="T31" fmla="*/ 6 h 13"/>
                  <a:gd name="T32" fmla="*/ 0 w 14"/>
                  <a:gd name="T33" fmla="*/ 6 h 13"/>
                  <a:gd name="T34" fmla="*/ 0 w 14"/>
                  <a:gd name="T35" fmla="*/ 4 h 13"/>
                  <a:gd name="T36" fmla="*/ 2 w 14"/>
                  <a:gd name="T37" fmla="*/ 2 h 13"/>
                  <a:gd name="T38" fmla="*/ 5 w 14"/>
                  <a:gd name="T39" fmla="*/ 0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5" name="Freeform 65"/>
              <p:cNvSpPr>
                <a:spLocks/>
              </p:cNvSpPr>
              <p:nvPr/>
            </p:nvSpPr>
            <p:spPr bwMode="auto">
              <a:xfrm>
                <a:off x="1010" y="1919"/>
                <a:ext cx="208" cy="234"/>
              </a:xfrm>
              <a:custGeom>
                <a:avLst/>
                <a:gdLst>
                  <a:gd name="T0" fmla="*/ 0 w 208"/>
                  <a:gd name="T1" fmla="*/ 216 h 234"/>
                  <a:gd name="T2" fmla="*/ 11 w 208"/>
                  <a:gd name="T3" fmla="*/ 216 h 234"/>
                  <a:gd name="T4" fmla="*/ 25 w 208"/>
                  <a:gd name="T5" fmla="*/ 219 h 234"/>
                  <a:gd name="T6" fmla="*/ 57 w 208"/>
                  <a:gd name="T7" fmla="*/ 232 h 234"/>
                  <a:gd name="T8" fmla="*/ 71 w 208"/>
                  <a:gd name="T9" fmla="*/ 234 h 234"/>
                  <a:gd name="T10" fmla="*/ 159 w 208"/>
                  <a:gd name="T11" fmla="*/ 234 h 234"/>
                  <a:gd name="T12" fmla="*/ 166 w 208"/>
                  <a:gd name="T13" fmla="*/ 233 h 234"/>
                  <a:gd name="T14" fmla="*/ 171 w 208"/>
                  <a:gd name="T15" fmla="*/ 229 h 234"/>
                  <a:gd name="T16" fmla="*/ 175 w 208"/>
                  <a:gd name="T17" fmla="*/ 224 h 234"/>
                  <a:gd name="T18" fmla="*/ 176 w 208"/>
                  <a:gd name="T19" fmla="*/ 216 h 234"/>
                  <a:gd name="T20" fmla="*/ 176 w 208"/>
                  <a:gd name="T21" fmla="*/ 212 h 234"/>
                  <a:gd name="T22" fmla="*/ 172 w 208"/>
                  <a:gd name="T23" fmla="*/ 205 h 234"/>
                  <a:gd name="T24" fmla="*/ 170 w 208"/>
                  <a:gd name="T25" fmla="*/ 203 h 234"/>
                  <a:gd name="T26" fmla="*/ 168 w 208"/>
                  <a:gd name="T27" fmla="*/ 200 h 234"/>
                  <a:gd name="T28" fmla="*/ 170 w 208"/>
                  <a:gd name="T29" fmla="*/ 199 h 234"/>
                  <a:gd name="T30" fmla="*/ 176 w 208"/>
                  <a:gd name="T31" fmla="*/ 198 h 234"/>
                  <a:gd name="T32" fmla="*/ 183 w 208"/>
                  <a:gd name="T33" fmla="*/ 194 h 234"/>
                  <a:gd name="T34" fmla="*/ 186 w 208"/>
                  <a:gd name="T35" fmla="*/ 189 h 234"/>
                  <a:gd name="T36" fmla="*/ 188 w 208"/>
                  <a:gd name="T37" fmla="*/ 181 h 234"/>
                  <a:gd name="T38" fmla="*/ 187 w 208"/>
                  <a:gd name="T39" fmla="*/ 177 h 234"/>
                  <a:gd name="T40" fmla="*/ 183 w 208"/>
                  <a:gd name="T41" fmla="*/ 170 h 234"/>
                  <a:gd name="T42" fmla="*/ 180 w 208"/>
                  <a:gd name="T43" fmla="*/ 167 h 234"/>
                  <a:gd name="T44" fmla="*/ 179 w 208"/>
                  <a:gd name="T45" fmla="*/ 165 h 234"/>
                  <a:gd name="T46" fmla="*/ 180 w 208"/>
                  <a:gd name="T47" fmla="*/ 164 h 234"/>
                  <a:gd name="T48" fmla="*/ 188 w 208"/>
                  <a:gd name="T49" fmla="*/ 163 h 234"/>
                  <a:gd name="T50" fmla="*/ 193 w 208"/>
                  <a:gd name="T51" fmla="*/ 159 h 234"/>
                  <a:gd name="T52" fmla="*/ 197 w 208"/>
                  <a:gd name="T53" fmla="*/ 154 h 234"/>
                  <a:gd name="T54" fmla="*/ 198 w 208"/>
                  <a:gd name="T55" fmla="*/ 146 h 234"/>
                  <a:gd name="T56" fmla="*/ 197 w 208"/>
                  <a:gd name="T57" fmla="*/ 142 h 234"/>
                  <a:gd name="T58" fmla="*/ 194 w 208"/>
                  <a:gd name="T59" fmla="*/ 135 h 234"/>
                  <a:gd name="T60" fmla="*/ 191 w 208"/>
                  <a:gd name="T61" fmla="*/ 132 h 234"/>
                  <a:gd name="T62" fmla="*/ 190 w 208"/>
                  <a:gd name="T63" fmla="*/ 130 h 234"/>
                  <a:gd name="T64" fmla="*/ 191 w 208"/>
                  <a:gd name="T65" fmla="*/ 129 h 234"/>
                  <a:gd name="T66" fmla="*/ 198 w 208"/>
                  <a:gd name="T67" fmla="*/ 128 h 234"/>
                  <a:gd name="T68" fmla="*/ 203 w 208"/>
                  <a:gd name="T69" fmla="*/ 124 h 234"/>
                  <a:gd name="T70" fmla="*/ 207 w 208"/>
                  <a:gd name="T71" fmla="*/ 119 h 234"/>
                  <a:gd name="T72" fmla="*/ 208 w 208"/>
                  <a:gd name="T73" fmla="*/ 111 h 234"/>
                  <a:gd name="T74" fmla="*/ 208 w 208"/>
                  <a:gd name="T75" fmla="*/ 108 h 234"/>
                  <a:gd name="T76" fmla="*/ 205 w 208"/>
                  <a:gd name="T77" fmla="*/ 101 h 234"/>
                  <a:gd name="T78" fmla="*/ 201 w 208"/>
                  <a:gd name="T79" fmla="*/ 97 h 234"/>
                  <a:gd name="T80" fmla="*/ 195 w 208"/>
                  <a:gd name="T81" fmla="*/ 94 h 234"/>
                  <a:gd name="T82" fmla="*/ 191 w 208"/>
                  <a:gd name="T83" fmla="*/ 94 h 234"/>
                  <a:gd name="T84" fmla="*/ 116 w 208"/>
                  <a:gd name="T85" fmla="*/ 94 h 234"/>
                  <a:gd name="T86" fmla="*/ 111 w 208"/>
                  <a:gd name="T87" fmla="*/ 91 h 234"/>
                  <a:gd name="T88" fmla="*/ 111 w 208"/>
                  <a:gd name="T89" fmla="*/ 85 h 234"/>
                  <a:gd name="T90" fmla="*/ 115 w 208"/>
                  <a:gd name="T91" fmla="*/ 68 h 234"/>
                  <a:gd name="T92" fmla="*/ 117 w 208"/>
                  <a:gd name="T93" fmla="*/ 38 h 234"/>
                  <a:gd name="T94" fmla="*/ 116 w 208"/>
                  <a:gd name="T95" fmla="*/ 27 h 234"/>
                  <a:gd name="T96" fmla="*/ 112 w 208"/>
                  <a:gd name="T97" fmla="*/ 17 h 234"/>
                  <a:gd name="T98" fmla="*/ 105 w 208"/>
                  <a:gd name="T99" fmla="*/ 8 h 234"/>
                  <a:gd name="T100" fmla="*/ 97 w 208"/>
                  <a:gd name="T101" fmla="*/ 2 h 234"/>
                  <a:gd name="T102" fmla="*/ 88 w 208"/>
                  <a:gd name="T103" fmla="*/ 0 h 234"/>
                  <a:gd name="T104" fmla="*/ 84 w 208"/>
                  <a:gd name="T105" fmla="*/ 1 h 234"/>
                  <a:gd name="T106" fmla="*/ 78 w 208"/>
                  <a:gd name="T107" fmla="*/ 3 h 234"/>
                  <a:gd name="T108" fmla="*/ 75 w 208"/>
                  <a:gd name="T109" fmla="*/ 9 h 234"/>
                  <a:gd name="T110" fmla="*/ 74 w 208"/>
                  <a:gd name="T111" fmla="*/ 18 h 234"/>
                  <a:gd name="T112" fmla="*/ 74 w 208"/>
                  <a:gd name="T113" fmla="*/ 41 h 234"/>
                  <a:gd name="T114" fmla="*/ 68 w 208"/>
                  <a:gd name="T115" fmla="*/ 53 h 234"/>
                  <a:gd name="T116" fmla="*/ 42 w 208"/>
                  <a:gd name="T117" fmla="*/ 98 h 234"/>
                  <a:gd name="T118" fmla="*/ 39 w 208"/>
                  <a:gd name="T119" fmla="*/ 101 h 234"/>
                  <a:gd name="T120" fmla="*/ 30 w 208"/>
                  <a:gd name="T121" fmla="*/ 107 h 234"/>
                  <a:gd name="T122" fmla="*/ 22 w 208"/>
                  <a:gd name="T123" fmla="*/ 108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8" h="234">
                    <a:moveTo>
                      <a:pt x="0" y="216"/>
                    </a:moveTo>
                    <a:lnTo>
                      <a:pt x="0" y="216"/>
                    </a:lnTo>
                    <a:lnTo>
                      <a:pt x="11" y="216"/>
                    </a:lnTo>
                    <a:lnTo>
                      <a:pt x="11" y="216"/>
                    </a:lnTo>
                    <a:lnTo>
                      <a:pt x="18" y="217"/>
                    </a:lnTo>
                    <a:lnTo>
                      <a:pt x="25" y="219"/>
                    </a:lnTo>
                    <a:lnTo>
                      <a:pt x="42" y="226"/>
                    </a:lnTo>
                    <a:lnTo>
                      <a:pt x="57" y="232"/>
                    </a:lnTo>
                    <a:lnTo>
                      <a:pt x="64" y="234"/>
                    </a:lnTo>
                    <a:lnTo>
                      <a:pt x="71" y="234"/>
                    </a:lnTo>
                    <a:lnTo>
                      <a:pt x="159" y="234"/>
                    </a:lnTo>
                    <a:lnTo>
                      <a:pt x="159" y="234"/>
                    </a:lnTo>
                    <a:lnTo>
                      <a:pt x="163" y="234"/>
                    </a:lnTo>
                    <a:lnTo>
                      <a:pt x="166" y="233"/>
                    </a:lnTo>
                    <a:lnTo>
                      <a:pt x="169" y="231"/>
                    </a:lnTo>
                    <a:lnTo>
                      <a:pt x="171" y="229"/>
                    </a:lnTo>
                    <a:lnTo>
                      <a:pt x="173" y="227"/>
                    </a:lnTo>
                    <a:lnTo>
                      <a:pt x="175" y="224"/>
                    </a:lnTo>
                    <a:lnTo>
                      <a:pt x="176" y="220"/>
                    </a:lnTo>
                    <a:lnTo>
                      <a:pt x="176" y="216"/>
                    </a:lnTo>
                    <a:lnTo>
                      <a:pt x="176" y="216"/>
                    </a:lnTo>
                    <a:lnTo>
                      <a:pt x="176" y="212"/>
                    </a:lnTo>
                    <a:lnTo>
                      <a:pt x="174" y="209"/>
                    </a:lnTo>
                    <a:lnTo>
                      <a:pt x="172" y="205"/>
                    </a:lnTo>
                    <a:lnTo>
                      <a:pt x="170" y="203"/>
                    </a:lnTo>
                    <a:lnTo>
                      <a:pt x="170" y="203"/>
                    </a:lnTo>
                    <a:lnTo>
                      <a:pt x="168" y="201"/>
                    </a:lnTo>
                    <a:lnTo>
                      <a:pt x="168" y="200"/>
                    </a:lnTo>
                    <a:lnTo>
                      <a:pt x="170" y="199"/>
                    </a:lnTo>
                    <a:lnTo>
                      <a:pt x="170" y="199"/>
                    </a:lnTo>
                    <a:lnTo>
                      <a:pt x="173" y="199"/>
                    </a:lnTo>
                    <a:lnTo>
                      <a:pt x="176" y="198"/>
                    </a:lnTo>
                    <a:lnTo>
                      <a:pt x="179" y="196"/>
                    </a:lnTo>
                    <a:lnTo>
                      <a:pt x="183" y="194"/>
                    </a:lnTo>
                    <a:lnTo>
                      <a:pt x="185" y="192"/>
                    </a:lnTo>
                    <a:lnTo>
                      <a:pt x="186" y="189"/>
                    </a:lnTo>
                    <a:lnTo>
                      <a:pt x="187" y="185"/>
                    </a:lnTo>
                    <a:lnTo>
                      <a:pt x="188" y="181"/>
                    </a:lnTo>
                    <a:lnTo>
                      <a:pt x="188" y="181"/>
                    </a:lnTo>
                    <a:lnTo>
                      <a:pt x="187" y="177"/>
                    </a:lnTo>
                    <a:lnTo>
                      <a:pt x="186" y="173"/>
                    </a:lnTo>
                    <a:lnTo>
                      <a:pt x="183" y="170"/>
                    </a:lnTo>
                    <a:lnTo>
                      <a:pt x="180" y="167"/>
                    </a:lnTo>
                    <a:lnTo>
                      <a:pt x="180" y="167"/>
                    </a:lnTo>
                    <a:lnTo>
                      <a:pt x="178" y="166"/>
                    </a:lnTo>
                    <a:lnTo>
                      <a:pt x="179" y="165"/>
                    </a:lnTo>
                    <a:lnTo>
                      <a:pt x="180" y="164"/>
                    </a:lnTo>
                    <a:lnTo>
                      <a:pt x="180" y="164"/>
                    </a:lnTo>
                    <a:lnTo>
                      <a:pt x="184" y="164"/>
                    </a:lnTo>
                    <a:lnTo>
                      <a:pt x="188" y="163"/>
                    </a:lnTo>
                    <a:lnTo>
                      <a:pt x="190" y="161"/>
                    </a:lnTo>
                    <a:lnTo>
                      <a:pt x="193" y="159"/>
                    </a:lnTo>
                    <a:lnTo>
                      <a:pt x="195" y="157"/>
                    </a:lnTo>
                    <a:lnTo>
                      <a:pt x="197" y="154"/>
                    </a:lnTo>
                    <a:lnTo>
                      <a:pt x="198" y="151"/>
                    </a:lnTo>
                    <a:lnTo>
                      <a:pt x="198" y="146"/>
                    </a:lnTo>
                    <a:lnTo>
                      <a:pt x="198" y="146"/>
                    </a:lnTo>
                    <a:lnTo>
                      <a:pt x="197" y="142"/>
                    </a:lnTo>
                    <a:lnTo>
                      <a:pt x="196" y="138"/>
                    </a:lnTo>
                    <a:lnTo>
                      <a:pt x="194" y="135"/>
                    </a:lnTo>
                    <a:lnTo>
                      <a:pt x="191" y="132"/>
                    </a:lnTo>
                    <a:lnTo>
                      <a:pt x="191" y="132"/>
                    </a:lnTo>
                    <a:lnTo>
                      <a:pt x="190" y="131"/>
                    </a:lnTo>
                    <a:lnTo>
                      <a:pt x="190" y="130"/>
                    </a:lnTo>
                    <a:lnTo>
                      <a:pt x="191" y="129"/>
                    </a:lnTo>
                    <a:lnTo>
                      <a:pt x="191" y="129"/>
                    </a:lnTo>
                    <a:lnTo>
                      <a:pt x="195" y="129"/>
                    </a:lnTo>
                    <a:lnTo>
                      <a:pt x="198" y="128"/>
                    </a:lnTo>
                    <a:lnTo>
                      <a:pt x="201" y="126"/>
                    </a:lnTo>
                    <a:lnTo>
                      <a:pt x="203" y="124"/>
                    </a:lnTo>
                    <a:lnTo>
                      <a:pt x="205" y="122"/>
                    </a:lnTo>
                    <a:lnTo>
                      <a:pt x="207" y="119"/>
                    </a:lnTo>
                    <a:lnTo>
                      <a:pt x="208" y="115"/>
                    </a:lnTo>
                    <a:lnTo>
                      <a:pt x="208" y="111"/>
                    </a:lnTo>
                    <a:lnTo>
                      <a:pt x="208" y="111"/>
                    </a:lnTo>
                    <a:lnTo>
                      <a:pt x="208" y="108"/>
                    </a:lnTo>
                    <a:lnTo>
                      <a:pt x="207" y="104"/>
                    </a:lnTo>
                    <a:lnTo>
                      <a:pt x="205" y="101"/>
                    </a:lnTo>
                    <a:lnTo>
                      <a:pt x="203" y="99"/>
                    </a:lnTo>
                    <a:lnTo>
                      <a:pt x="201" y="97"/>
                    </a:lnTo>
                    <a:lnTo>
                      <a:pt x="198" y="95"/>
                    </a:lnTo>
                    <a:lnTo>
                      <a:pt x="195" y="94"/>
                    </a:lnTo>
                    <a:lnTo>
                      <a:pt x="191" y="94"/>
                    </a:lnTo>
                    <a:lnTo>
                      <a:pt x="191" y="94"/>
                    </a:lnTo>
                    <a:lnTo>
                      <a:pt x="116" y="94"/>
                    </a:lnTo>
                    <a:lnTo>
                      <a:pt x="116" y="94"/>
                    </a:lnTo>
                    <a:lnTo>
                      <a:pt x="113" y="93"/>
                    </a:lnTo>
                    <a:lnTo>
                      <a:pt x="111" y="91"/>
                    </a:lnTo>
                    <a:lnTo>
                      <a:pt x="111" y="88"/>
                    </a:lnTo>
                    <a:lnTo>
                      <a:pt x="111" y="85"/>
                    </a:lnTo>
                    <a:lnTo>
                      <a:pt x="111" y="85"/>
                    </a:lnTo>
                    <a:lnTo>
                      <a:pt x="115" y="68"/>
                    </a:lnTo>
                    <a:lnTo>
                      <a:pt x="117" y="53"/>
                    </a:lnTo>
                    <a:lnTo>
                      <a:pt x="117" y="38"/>
                    </a:lnTo>
                    <a:lnTo>
                      <a:pt x="116" y="27"/>
                    </a:lnTo>
                    <a:lnTo>
                      <a:pt x="116" y="27"/>
                    </a:lnTo>
                    <a:lnTo>
                      <a:pt x="114" y="22"/>
                    </a:lnTo>
                    <a:lnTo>
                      <a:pt x="112" y="17"/>
                    </a:lnTo>
                    <a:lnTo>
                      <a:pt x="108" y="12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lnTo>
                      <a:pt x="92" y="1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4" y="1"/>
                    </a:lnTo>
                    <a:lnTo>
                      <a:pt x="81" y="2"/>
                    </a:lnTo>
                    <a:lnTo>
                      <a:pt x="78" y="3"/>
                    </a:lnTo>
                    <a:lnTo>
                      <a:pt x="77" y="5"/>
                    </a:lnTo>
                    <a:lnTo>
                      <a:pt x="75" y="9"/>
                    </a:lnTo>
                    <a:lnTo>
                      <a:pt x="74" y="11"/>
                    </a:lnTo>
                    <a:lnTo>
                      <a:pt x="74" y="18"/>
                    </a:lnTo>
                    <a:lnTo>
                      <a:pt x="74" y="41"/>
                    </a:lnTo>
                    <a:lnTo>
                      <a:pt x="74" y="41"/>
                    </a:lnTo>
                    <a:lnTo>
                      <a:pt x="72" y="46"/>
                    </a:lnTo>
                    <a:lnTo>
                      <a:pt x="68" y="53"/>
                    </a:lnTo>
                    <a:lnTo>
                      <a:pt x="58" y="71"/>
                    </a:lnTo>
                    <a:lnTo>
                      <a:pt x="42" y="98"/>
                    </a:lnTo>
                    <a:lnTo>
                      <a:pt x="42" y="98"/>
                    </a:lnTo>
                    <a:lnTo>
                      <a:pt x="39" y="101"/>
                    </a:lnTo>
                    <a:lnTo>
                      <a:pt x="35" y="104"/>
                    </a:lnTo>
                    <a:lnTo>
                      <a:pt x="30" y="107"/>
                    </a:lnTo>
                    <a:lnTo>
                      <a:pt x="22" y="108"/>
                    </a:lnTo>
                    <a:lnTo>
                      <a:pt x="22" y="108"/>
                    </a:lnTo>
                    <a:lnTo>
                      <a:pt x="0" y="10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6" name="Line 66"/>
              <p:cNvSpPr>
                <a:spLocks noChangeShapeType="1"/>
              </p:cNvSpPr>
              <p:nvPr/>
            </p:nvSpPr>
            <p:spPr bwMode="auto">
              <a:xfrm flipH="1" flipV="1">
                <a:off x="3929" y="2312"/>
                <a:ext cx="51" cy="28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7" name="Line 67"/>
              <p:cNvSpPr>
                <a:spLocks noChangeShapeType="1"/>
              </p:cNvSpPr>
              <p:nvPr/>
            </p:nvSpPr>
            <p:spPr bwMode="auto">
              <a:xfrm>
                <a:off x="3939" y="2297"/>
                <a:ext cx="49" cy="28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8" name="Line 68"/>
              <p:cNvSpPr>
                <a:spLocks noChangeShapeType="1"/>
              </p:cNvSpPr>
              <p:nvPr/>
            </p:nvSpPr>
            <p:spPr bwMode="auto">
              <a:xfrm flipV="1">
                <a:off x="3929" y="2366"/>
                <a:ext cx="51" cy="27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49" name="Line 69"/>
              <p:cNvSpPr>
                <a:spLocks noChangeShapeType="1"/>
              </p:cNvSpPr>
              <p:nvPr/>
            </p:nvSpPr>
            <p:spPr bwMode="auto">
              <a:xfrm flipH="1">
                <a:off x="3939" y="2381"/>
                <a:ext cx="49" cy="27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0" name="Freeform 70"/>
              <p:cNvSpPr>
                <a:spLocks/>
              </p:cNvSpPr>
              <p:nvPr/>
            </p:nvSpPr>
            <p:spPr bwMode="auto">
              <a:xfrm>
                <a:off x="3986" y="2316"/>
                <a:ext cx="72" cy="73"/>
              </a:xfrm>
              <a:custGeom>
                <a:avLst/>
                <a:gdLst>
                  <a:gd name="T0" fmla="*/ 0 w 72"/>
                  <a:gd name="T1" fmla="*/ 36 h 73"/>
                  <a:gd name="T2" fmla="*/ 0 w 72"/>
                  <a:gd name="T3" fmla="*/ 36 h 73"/>
                  <a:gd name="T4" fmla="*/ 0 w 72"/>
                  <a:gd name="T5" fmla="*/ 44 h 73"/>
                  <a:gd name="T6" fmla="*/ 2 w 72"/>
                  <a:gd name="T7" fmla="*/ 51 h 73"/>
                  <a:gd name="T8" fmla="*/ 6 w 72"/>
                  <a:gd name="T9" fmla="*/ 57 h 73"/>
                  <a:gd name="T10" fmla="*/ 10 w 72"/>
                  <a:gd name="T11" fmla="*/ 62 h 73"/>
                  <a:gd name="T12" fmla="*/ 15 w 72"/>
                  <a:gd name="T13" fmla="*/ 67 h 73"/>
                  <a:gd name="T14" fmla="*/ 21 w 72"/>
                  <a:gd name="T15" fmla="*/ 70 h 73"/>
                  <a:gd name="T16" fmla="*/ 29 w 72"/>
                  <a:gd name="T17" fmla="*/ 72 h 73"/>
                  <a:gd name="T18" fmla="*/ 36 w 72"/>
                  <a:gd name="T19" fmla="*/ 73 h 73"/>
                  <a:gd name="T20" fmla="*/ 36 w 72"/>
                  <a:gd name="T21" fmla="*/ 73 h 73"/>
                  <a:gd name="T22" fmla="*/ 43 w 72"/>
                  <a:gd name="T23" fmla="*/ 72 h 73"/>
                  <a:gd name="T24" fmla="*/ 50 w 72"/>
                  <a:gd name="T25" fmla="*/ 70 h 73"/>
                  <a:gd name="T26" fmla="*/ 56 w 72"/>
                  <a:gd name="T27" fmla="*/ 67 h 73"/>
                  <a:gd name="T28" fmla="*/ 62 w 72"/>
                  <a:gd name="T29" fmla="*/ 62 h 73"/>
                  <a:gd name="T30" fmla="*/ 66 w 72"/>
                  <a:gd name="T31" fmla="*/ 57 h 73"/>
                  <a:gd name="T32" fmla="*/ 70 w 72"/>
                  <a:gd name="T33" fmla="*/ 51 h 73"/>
                  <a:gd name="T34" fmla="*/ 72 w 72"/>
                  <a:gd name="T35" fmla="*/ 44 h 73"/>
                  <a:gd name="T36" fmla="*/ 72 w 72"/>
                  <a:gd name="T37" fmla="*/ 36 h 73"/>
                  <a:gd name="T38" fmla="*/ 72 w 72"/>
                  <a:gd name="T39" fmla="*/ 36 h 73"/>
                  <a:gd name="T40" fmla="*/ 72 w 72"/>
                  <a:gd name="T41" fmla="*/ 29 h 73"/>
                  <a:gd name="T42" fmla="*/ 70 w 72"/>
                  <a:gd name="T43" fmla="*/ 23 h 73"/>
                  <a:gd name="T44" fmla="*/ 66 w 72"/>
                  <a:gd name="T45" fmla="*/ 17 h 73"/>
                  <a:gd name="T46" fmla="*/ 62 w 72"/>
                  <a:gd name="T47" fmla="*/ 11 h 73"/>
                  <a:gd name="T48" fmla="*/ 56 w 72"/>
                  <a:gd name="T49" fmla="*/ 7 h 73"/>
                  <a:gd name="T50" fmla="*/ 50 w 72"/>
                  <a:gd name="T51" fmla="*/ 3 h 73"/>
                  <a:gd name="T52" fmla="*/ 43 w 72"/>
                  <a:gd name="T53" fmla="*/ 1 h 73"/>
                  <a:gd name="T54" fmla="*/ 36 w 72"/>
                  <a:gd name="T55" fmla="*/ 0 h 73"/>
                  <a:gd name="T56" fmla="*/ 36 w 72"/>
                  <a:gd name="T57" fmla="*/ 0 h 73"/>
                  <a:gd name="T58" fmla="*/ 29 w 72"/>
                  <a:gd name="T59" fmla="*/ 1 h 73"/>
                  <a:gd name="T60" fmla="*/ 21 w 72"/>
                  <a:gd name="T61" fmla="*/ 3 h 73"/>
                  <a:gd name="T62" fmla="*/ 15 w 72"/>
                  <a:gd name="T63" fmla="*/ 7 h 73"/>
                  <a:gd name="T64" fmla="*/ 10 w 72"/>
                  <a:gd name="T65" fmla="*/ 11 h 73"/>
                  <a:gd name="T66" fmla="*/ 6 w 72"/>
                  <a:gd name="T67" fmla="*/ 17 h 73"/>
                  <a:gd name="T68" fmla="*/ 2 w 72"/>
                  <a:gd name="T69" fmla="*/ 23 h 73"/>
                  <a:gd name="T70" fmla="*/ 0 w 72"/>
                  <a:gd name="T71" fmla="*/ 29 h 73"/>
                  <a:gd name="T72" fmla="*/ 0 w 72"/>
                  <a:gd name="T73" fmla="*/ 36 h 73"/>
                  <a:gd name="T74" fmla="*/ 0 w 72"/>
                  <a:gd name="T75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3">
                    <a:moveTo>
                      <a:pt x="0" y="36"/>
                    </a:moveTo>
                    <a:lnTo>
                      <a:pt x="0" y="36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2"/>
                    </a:lnTo>
                    <a:lnTo>
                      <a:pt x="15" y="67"/>
                    </a:lnTo>
                    <a:lnTo>
                      <a:pt x="21" y="70"/>
                    </a:lnTo>
                    <a:lnTo>
                      <a:pt x="29" y="72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43" y="72"/>
                    </a:lnTo>
                    <a:lnTo>
                      <a:pt x="50" y="70"/>
                    </a:lnTo>
                    <a:lnTo>
                      <a:pt x="56" y="67"/>
                    </a:lnTo>
                    <a:lnTo>
                      <a:pt x="62" y="62"/>
                    </a:lnTo>
                    <a:lnTo>
                      <a:pt x="66" y="57"/>
                    </a:lnTo>
                    <a:lnTo>
                      <a:pt x="70" y="51"/>
                    </a:lnTo>
                    <a:lnTo>
                      <a:pt x="72" y="44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2" y="29"/>
                    </a:lnTo>
                    <a:lnTo>
                      <a:pt x="70" y="23"/>
                    </a:lnTo>
                    <a:lnTo>
                      <a:pt x="66" y="17"/>
                    </a:lnTo>
                    <a:lnTo>
                      <a:pt x="62" y="11"/>
                    </a:lnTo>
                    <a:lnTo>
                      <a:pt x="56" y="7"/>
                    </a:lnTo>
                    <a:lnTo>
                      <a:pt x="50" y="3"/>
                    </a:lnTo>
                    <a:lnTo>
                      <a:pt x="43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5" y="7"/>
                    </a:lnTo>
                    <a:lnTo>
                      <a:pt x="10" y="11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1" name="Freeform 71"/>
              <p:cNvSpPr>
                <a:spLocks/>
              </p:cNvSpPr>
              <p:nvPr/>
            </p:nvSpPr>
            <p:spPr bwMode="auto">
              <a:xfrm>
                <a:off x="3859" y="2247"/>
                <a:ext cx="73" cy="73"/>
              </a:xfrm>
              <a:custGeom>
                <a:avLst/>
                <a:gdLst>
                  <a:gd name="T0" fmla="*/ 0 w 73"/>
                  <a:gd name="T1" fmla="*/ 37 h 73"/>
                  <a:gd name="T2" fmla="*/ 0 w 73"/>
                  <a:gd name="T3" fmla="*/ 37 h 73"/>
                  <a:gd name="T4" fmla="*/ 1 w 73"/>
                  <a:gd name="T5" fmla="*/ 45 h 73"/>
                  <a:gd name="T6" fmla="*/ 3 w 73"/>
                  <a:gd name="T7" fmla="*/ 51 h 73"/>
                  <a:gd name="T8" fmla="*/ 7 w 73"/>
                  <a:gd name="T9" fmla="*/ 57 h 73"/>
                  <a:gd name="T10" fmla="*/ 12 w 73"/>
                  <a:gd name="T11" fmla="*/ 63 h 73"/>
                  <a:gd name="T12" fmla="*/ 17 w 73"/>
                  <a:gd name="T13" fmla="*/ 67 h 73"/>
                  <a:gd name="T14" fmla="*/ 23 w 73"/>
                  <a:gd name="T15" fmla="*/ 70 h 73"/>
                  <a:gd name="T16" fmla="*/ 30 w 73"/>
                  <a:gd name="T17" fmla="*/ 72 h 73"/>
                  <a:gd name="T18" fmla="*/ 37 w 73"/>
                  <a:gd name="T19" fmla="*/ 73 h 73"/>
                  <a:gd name="T20" fmla="*/ 37 w 73"/>
                  <a:gd name="T21" fmla="*/ 73 h 73"/>
                  <a:gd name="T22" fmla="*/ 45 w 73"/>
                  <a:gd name="T23" fmla="*/ 72 h 73"/>
                  <a:gd name="T24" fmla="*/ 51 w 73"/>
                  <a:gd name="T25" fmla="*/ 70 h 73"/>
                  <a:gd name="T26" fmla="*/ 57 w 73"/>
                  <a:gd name="T27" fmla="*/ 67 h 73"/>
                  <a:gd name="T28" fmla="*/ 63 w 73"/>
                  <a:gd name="T29" fmla="*/ 63 h 73"/>
                  <a:gd name="T30" fmla="*/ 67 w 73"/>
                  <a:gd name="T31" fmla="*/ 57 h 73"/>
                  <a:gd name="T32" fmla="*/ 70 w 73"/>
                  <a:gd name="T33" fmla="*/ 51 h 73"/>
                  <a:gd name="T34" fmla="*/ 72 w 73"/>
                  <a:gd name="T35" fmla="*/ 45 h 73"/>
                  <a:gd name="T36" fmla="*/ 73 w 73"/>
                  <a:gd name="T37" fmla="*/ 37 h 73"/>
                  <a:gd name="T38" fmla="*/ 73 w 73"/>
                  <a:gd name="T39" fmla="*/ 37 h 73"/>
                  <a:gd name="T40" fmla="*/ 72 w 73"/>
                  <a:gd name="T41" fmla="*/ 30 h 73"/>
                  <a:gd name="T42" fmla="*/ 70 w 73"/>
                  <a:gd name="T43" fmla="*/ 23 h 73"/>
                  <a:gd name="T44" fmla="*/ 67 w 73"/>
                  <a:gd name="T45" fmla="*/ 17 h 73"/>
                  <a:gd name="T46" fmla="*/ 63 w 73"/>
                  <a:gd name="T47" fmla="*/ 12 h 73"/>
                  <a:gd name="T48" fmla="*/ 57 w 73"/>
                  <a:gd name="T49" fmla="*/ 7 h 73"/>
                  <a:gd name="T50" fmla="*/ 51 w 73"/>
                  <a:gd name="T51" fmla="*/ 4 h 73"/>
                  <a:gd name="T52" fmla="*/ 45 w 73"/>
                  <a:gd name="T53" fmla="*/ 1 h 73"/>
                  <a:gd name="T54" fmla="*/ 37 w 73"/>
                  <a:gd name="T55" fmla="*/ 0 h 73"/>
                  <a:gd name="T56" fmla="*/ 37 w 73"/>
                  <a:gd name="T57" fmla="*/ 0 h 73"/>
                  <a:gd name="T58" fmla="*/ 30 w 73"/>
                  <a:gd name="T59" fmla="*/ 1 h 73"/>
                  <a:gd name="T60" fmla="*/ 23 w 73"/>
                  <a:gd name="T61" fmla="*/ 4 h 73"/>
                  <a:gd name="T62" fmla="*/ 17 w 73"/>
                  <a:gd name="T63" fmla="*/ 7 h 73"/>
                  <a:gd name="T64" fmla="*/ 12 w 73"/>
                  <a:gd name="T65" fmla="*/ 12 h 73"/>
                  <a:gd name="T66" fmla="*/ 7 w 73"/>
                  <a:gd name="T67" fmla="*/ 17 h 73"/>
                  <a:gd name="T68" fmla="*/ 3 w 73"/>
                  <a:gd name="T69" fmla="*/ 23 h 73"/>
                  <a:gd name="T70" fmla="*/ 1 w 73"/>
                  <a:gd name="T71" fmla="*/ 30 h 73"/>
                  <a:gd name="T72" fmla="*/ 0 w 73"/>
                  <a:gd name="T73" fmla="*/ 37 h 73"/>
                  <a:gd name="T74" fmla="*/ 0 w 73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0" y="37"/>
                    </a:moveTo>
                    <a:lnTo>
                      <a:pt x="0" y="37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3"/>
                    </a:lnTo>
                    <a:lnTo>
                      <a:pt x="37" y="73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7"/>
                    </a:lnTo>
                    <a:lnTo>
                      <a:pt x="63" y="63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5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2" y="30"/>
                    </a:lnTo>
                    <a:lnTo>
                      <a:pt x="70" y="23"/>
                    </a:lnTo>
                    <a:lnTo>
                      <a:pt x="67" y="17"/>
                    </a:lnTo>
                    <a:lnTo>
                      <a:pt x="63" y="12"/>
                    </a:lnTo>
                    <a:lnTo>
                      <a:pt x="57" y="7"/>
                    </a:lnTo>
                    <a:lnTo>
                      <a:pt x="51" y="4"/>
                    </a:lnTo>
                    <a:lnTo>
                      <a:pt x="45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4"/>
                    </a:lnTo>
                    <a:lnTo>
                      <a:pt x="17" y="7"/>
                    </a:lnTo>
                    <a:lnTo>
                      <a:pt x="12" y="12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2" name="Freeform 72"/>
              <p:cNvSpPr>
                <a:spLocks/>
              </p:cNvSpPr>
              <p:nvPr/>
            </p:nvSpPr>
            <p:spPr bwMode="auto">
              <a:xfrm>
                <a:off x="3859" y="2385"/>
                <a:ext cx="73" cy="72"/>
              </a:xfrm>
              <a:custGeom>
                <a:avLst/>
                <a:gdLst>
                  <a:gd name="T0" fmla="*/ 0 w 73"/>
                  <a:gd name="T1" fmla="*/ 36 h 72"/>
                  <a:gd name="T2" fmla="*/ 0 w 73"/>
                  <a:gd name="T3" fmla="*/ 36 h 72"/>
                  <a:gd name="T4" fmla="*/ 1 w 73"/>
                  <a:gd name="T5" fmla="*/ 43 h 72"/>
                  <a:gd name="T6" fmla="*/ 3 w 73"/>
                  <a:gd name="T7" fmla="*/ 51 h 72"/>
                  <a:gd name="T8" fmla="*/ 7 w 73"/>
                  <a:gd name="T9" fmla="*/ 57 h 72"/>
                  <a:gd name="T10" fmla="*/ 12 w 73"/>
                  <a:gd name="T11" fmla="*/ 62 h 72"/>
                  <a:gd name="T12" fmla="*/ 17 w 73"/>
                  <a:gd name="T13" fmla="*/ 66 h 72"/>
                  <a:gd name="T14" fmla="*/ 23 w 73"/>
                  <a:gd name="T15" fmla="*/ 70 h 72"/>
                  <a:gd name="T16" fmla="*/ 30 w 73"/>
                  <a:gd name="T17" fmla="*/ 72 h 72"/>
                  <a:gd name="T18" fmla="*/ 37 w 73"/>
                  <a:gd name="T19" fmla="*/ 72 h 72"/>
                  <a:gd name="T20" fmla="*/ 37 w 73"/>
                  <a:gd name="T21" fmla="*/ 72 h 72"/>
                  <a:gd name="T22" fmla="*/ 45 w 73"/>
                  <a:gd name="T23" fmla="*/ 72 h 72"/>
                  <a:gd name="T24" fmla="*/ 51 w 73"/>
                  <a:gd name="T25" fmla="*/ 70 h 72"/>
                  <a:gd name="T26" fmla="*/ 57 w 73"/>
                  <a:gd name="T27" fmla="*/ 66 h 72"/>
                  <a:gd name="T28" fmla="*/ 63 w 73"/>
                  <a:gd name="T29" fmla="*/ 62 h 72"/>
                  <a:gd name="T30" fmla="*/ 67 w 73"/>
                  <a:gd name="T31" fmla="*/ 57 h 72"/>
                  <a:gd name="T32" fmla="*/ 70 w 73"/>
                  <a:gd name="T33" fmla="*/ 51 h 72"/>
                  <a:gd name="T34" fmla="*/ 72 w 73"/>
                  <a:gd name="T35" fmla="*/ 43 h 72"/>
                  <a:gd name="T36" fmla="*/ 73 w 73"/>
                  <a:gd name="T37" fmla="*/ 36 h 72"/>
                  <a:gd name="T38" fmla="*/ 73 w 73"/>
                  <a:gd name="T39" fmla="*/ 36 h 72"/>
                  <a:gd name="T40" fmla="*/ 72 w 73"/>
                  <a:gd name="T41" fmla="*/ 29 h 72"/>
                  <a:gd name="T42" fmla="*/ 70 w 73"/>
                  <a:gd name="T43" fmla="*/ 22 h 72"/>
                  <a:gd name="T44" fmla="*/ 67 w 73"/>
                  <a:gd name="T45" fmla="*/ 16 h 72"/>
                  <a:gd name="T46" fmla="*/ 63 w 73"/>
                  <a:gd name="T47" fmla="*/ 11 h 72"/>
                  <a:gd name="T48" fmla="*/ 57 w 73"/>
                  <a:gd name="T49" fmla="*/ 6 h 72"/>
                  <a:gd name="T50" fmla="*/ 51 w 73"/>
                  <a:gd name="T51" fmla="*/ 2 h 72"/>
                  <a:gd name="T52" fmla="*/ 45 w 73"/>
                  <a:gd name="T53" fmla="*/ 0 h 72"/>
                  <a:gd name="T54" fmla="*/ 37 w 73"/>
                  <a:gd name="T55" fmla="*/ 0 h 72"/>
                  <a:gd name="T56" fmla="*/ 37 w 73"/>
                  <a:gd name="T57" fmla="*/ 0 h 72"/>
                  <a:gd name="T58" fmla="*/ 30 w 73"/>
                  <a:gd name="T59" fmla="*/ 0 h 72"/>
                  <a:gd name="T60" fmla="*/ 23 w 73"/>
                  <a:gd name="T61" fmla="*/ 2 h 72"/>
                  <a:gd name="T62" fmla="*/ 17 w 73"/>
                  <a:gd name="T63" fmla="*/ 6 h 72"/>
                  <a:gd name="T64" fmla="*/ 12 w 73"/>
                  <a:gd name="T65" fmla="*/ 11 h 72"/>
                  <a:gd name="T66" fmla="*/ 7 w 73"/>
                  <a:gd name="T67" fmla="*/ 16 h 72"/>
                  <a:gd name="T68" fmla="*/ 3 w 73"/>
                  <a:gd name="T69" fmla="*/ 22 h 72"/>
                  <a:gd name="T70" fmla="*/ 1 w 73"/>
                  <a:gd name="T71" fmla="*/ 29 h 72"/>
                  <a:gd name="T72" fmla="*/ 0 w 73"/>
                  <a:gd name="T73" fmla="*/ 36 h 72"/>
                  <a:gd name="T74" fmla="*/ 0 w 73"/>
                  <a:gd name="T7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2">
                    <a:moveTo>
                      <a:pt x="0" y="36"/>
                    </a:moveTo>
                    <a:lnTo>
                      <a:pt x="0" y="36"/>
                    </a:lnTo>
                    <a:lnTo>
                      <a:pt x="1" y="43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0" y="72"/>
                    </a:lnTo>
                    <a:lnTo>
                      <a:pt x="37" y="72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51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7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3" y="36"/>
                    </a:lnTo>
                    <a:lnTo>
                      <a:pt x="73" y="36"/>
                    </a:lnTo>
                    <a:lnTo>
                      <a:pt x="72" y="29"/>
                    </a:lnTo>
                    <a:lnTo>
                      <a:pt x="70" y="22"/>
                    </a:lnTo>
                    <a:lnTo>
                      <a:pt x="67" y="16"/>
                    </a:lnTo>
                    <a:lnTo>
                      <a:pt x="63" y="11"/>
                    </a:lnTo>
                    <a:lnTo>
                      <a:pt x="57" y="6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1"/>
                    </a:lnTo>
                    <a:lnTo>
                      <a:pt x="7" y="16"/>
                    </a:lnTo>
                    <a:lnTo>
                      <a:pt x="3" y="22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3" name="Freeform 73"/>
              <p:cNvSpPr>
                <a:spLocks/>
              </p:cNvSpPr>
              <p:nvPr/>
            </p:nvSpPr>
            <p:spPr bwMode="auto">
              <a:xfrm>
                <a:off x="636" y="796"/>
                <a:ext cx="14" cy="17"/>
              </a:xfrm>
              <a:custGeom>
                <a:avLst/>
                <a:gdLst>
                  <a:gd name="T0" fmla="*/ 0 w 14"/>
                  <a:gd name="T1" fmla="*/ 8 h 17"/>
                  <a:gd name="T2" fmla="*/ 0 w 14"/>
                  <a:gd name="T3" fmla="*/ 8 h 17"/>
                  <a:gd name="T4" fmla="*/ 1 w 14"/>
                  <a:gd name="T5" fmla="*/ 12 h 17"/>
                  <a:gd name="T6" fmla="*/ 2 w 14"/>
                  <a:gd name="T7" fmla="*/ 14 h 17"/>
                  <a:gd name="T8" fmla="*/ 4 w 14"/>
                  <a:gd name="T9" fmla="*/ 16 h 17"/>
                  <a:gd name="T10" fmla="*/ 7 w 14"/>
                  <a:gd name="T11" fmla="*/ 17 h 17"/>
                  <a:gd name="T12" fmla="*/ 7 w 14"/>
                  <a:gd name="T13" fmla="*/ 17 h 17"/>
                  <a:gd name="T14" fmla="*/ 9 w 14"/>
                  <a:gd name="T15" fmla="*/ 16 h 17"/>
                  <a:gd name="T16" fmla="*/ 11 w 14"/>
                  <a:gd name="T17" fmla="*/ 14 h 17"/>
                  <a:gd name="T18" fmla="*/ 14 w 14"/>
                  <a:gd name="T19" fmla="*/ 12 h 17"/>
                  <a:gd name="T20" fmla="*/ 14 w 14"/>
                  <a:gd name="T21" fmla="*/ 8 h 17"/>
                  <a:gd name="T22" fmla="*/ 14 w 14"/>
                  <a:gd name="T23" fmla="*/ 8 h 17"/>
                  <a:gd name="T24" fmla="*/ 14 w 14"/>
                  <a:gd name="T25" fmla="*/ 5 h 17"/>
                  <a:gd name="T26" fmla="*/ 11 w 14"/>
                  <a:gd name="T27" fmla="*/ 2 h 17"/>
                  <a:gd name="T28" fmla="*/ 9 w 14"/>
                  <a:gd name="T29" fmla="*/ 1 h 17"/>
                  <a:gd name="T30" fmla="*/ 7 w 14"/>
                  <a:gd name="T31" fmla="*/ 0 h 17"/>
                  <a:gd name="T32" fmla="*/ 7 w 14"/>
                  <a:gd name="T33" fmla="*/ 0 h 17"/>
                  <a:gd name="T34" fmla="*/ 4 w 14"/>
                  <a:gd name="T35" fmla="*/ 1 h 17"/>
                  <a:gd name="T36" fmla="*/ 2 w 14"/>
                  <a:gd name="T37" fmla="*/ 2 h 17"/>
                  <a:gd name="T38" fmla="*/ 1 w 14"/>
                  <a:gd name="T39" fmla="*/ 5 h 17"/>
                  <a:gd name="T40" fmla="*/ 0 w 14"/>
                  <a:gd name="T41" fmla="*/ 8 h 17"/>
                  <a:gd name="T42" fmla="*/ 0 w 14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7">
                    <a:moveTo>
                      <a:pt x="0" y="8"/>
                    </a:moveTo>
                    <a:lnTo>
                      <a:pt x="0" y="8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9" y="16"/>
                    </a:lnTo>
                    <a:lnTo>
                      <a:pt x="11" y="14"/>
                    </a:lnTo>
                    <a:lnTo>
                      <a:pt x="14" y="12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4" name="Freeform 74"/>
              <p:cNvSpPr>
                <a:spLocks/>
              </p:cNvSpPr>
              <p:nvPr/>
            </p:nvSpPr>
            <p:spPr bwMode="auto">
              <a:xfrm>
                <a:off x="521" y="750"/>
                <a:ext cx="48" cy="2"/>
              </a:xfrm>
              <a:custGeom>
                <a:avLst/>
                <a:gdLst>
                  <a:gd name="T0" fmla="*/ 0 w 48"/>
                  <a:gd name="T1" fmla="*/ 2 h 2"/>
                  <a:gd name="T2" fmla="*/ 0 w 48"/>
                  <a:gd name="T3" fmla="*/ 2 h 2"/>
                  <a:gd name="T4" fmla="*/ 12 w 48"/>
                  <a:gd name="T5" fmla="*/ 1 h 2"/>
                  <a:gd name="T6" fmla="*/ 25 w 48"/>
                  <a:gd name="T7" fmla="*/ 0 h 2"/>
                  <a:gd name="T8" fmla="*/ 25 w 48"/>
                  <a:gd name="T9" fmla="*/ 0 h 2"/>
                  <a:gd name="T10" fmla="*/ 36 w 48"/>
                  <a:gd name="T11" fmla="*/ 1 h 2"/>
                  <a:gd name="T12" fmla="*/ 48 w 48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">
                    <a:moveTo>
                      <a:pt x="0" y="2"/>
                    </a:moveTo>
                    <a:lnTo>
                      <a:pt x="0" y="2"/>
                    </a:lnTo>
                    <a:lnTo>
                      <a:pt x="12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6" y="1"/>
                    </a:lnTo>
                    <a:lnTo>
                      <a:pt x="48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5" name="Freeform 75"/>
              <p:cNvSpPr>
                <a:spLocks/>
              </p:cNvSpPr>
              <p:nvPr/>
            </p:nvSpPr>
            <p:spPr bwMode="auto">
              <a:xfrm>
                <a:off x="496" y="909"/>
                <a:ext cx="98" cy="16"/>
              </a:xfrm>
              <a:custGeom>
                <a:avLst/>
                <a:gdLst>
                  <a:gd name="T0" fmla="*/ 98 w 98"/>
                  <a:gd name="T1" fmla="*/ 16 h 16"/>
                  <a:gd name="T2" fmla="*/ 98 w 98"/>
                  <a:gd name="T3" fmla="*/ 16 h 16"/>
                  <a:gd name="T4" fmla="*/ 86 w 98"/>
                  <a:gd name="T5" fmla="*/ 2 h 16"/>
                  <a:gd name="T6" fmla="*/ 86 w 98"/>
                  <a:gd name="T7" fmla="*/ 2 h 16"/>
                  <a:gd name="T8" fmla="*/ 83 w 98"/>
                  <a:gd name="T9" fmla="*/ 1 h 16"/>
                  <a:gd name="T10" fmla="*/ 78 w 98"/>
                  <a:gd name="T11" fmla="*/ 1 h 16"/>
                  <a:gd name="T12" fmla="*/ 78 w 98"/>
                  <a:gd name="T13" fmla="*/ 1 h 16"/>
                  <a:gd name="T14" fmla="*/ 64 w 98"/>
                  <a:gd name="T15" fmla="*/ 2 h 16"/>
                  <a:gd name="T16" fmla="*/ 50 w 98"/>
                  <a:gd name="T17" fmla="*/ 3 h 16"/>
                  <a:gd name="T18" fmla="*/ 50 w 98"/>
                  <a:gd name="T19" fmla="*/ 3 h 16"/>
                  <a:gd name="T20" fmla="*/ 34 w 98"/>
                  <a:gd name="T21" fmla="*/ 2 h 16"/>
                  <a:gd name="T22" fmla="*/ 19 w 98"/>
                  <a:gd name="T23" fmla="*/ 0 h 16"/>
                  <a:gd name="T24" fmla="*/ 19 w 98"/>
                  <a:gd name="T25" fmla="*/ 0 h 16"/>
                  <a:gd name="T26" fmla="*/ 17 w 98"/>
                  <a:gd name="T27" fmla="*/ 0 h 16"/>
                  <a:gd name="T28" fmla="*/ 14 w 98"/>
                  <a:gd name="T29" fmla="*/ 2 h 16"/>
                  <a:gd name="T30" fmla="*/ 14 w 98"/>
                  <a:gd name="T31" fmla="*/ 2 h 16"/>
                  <a:gd name="T32" fmla="*/ 0 w 98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6">
                    <a:moveTo>
                      <a:pt x="98" y="16"/>
                    </a:moveTo>
                    <a:lnTo>
                      <a:pt x="98" y="16"/>
                    </a:lnTo>
                    <a:lnTo>
                      <a:pt x="86" y="2"/>
                    </a:lnTo>
                    <a:lnTo>
                      <a:pt x="86" y="2"/>
                    </a:lnTo>
                    <a:lnTo>
                      <a:pt x="83" y="1"/>
                    </a:lnTo>
                    <a:lnTo>
                      <a:pt x="78" y="1"/>
                    </a:lnTo>
                    <a:lnTo>
                      <a:pt x="78" y="1"/>
                    </a:lnTo>
                    <a:lnTo>
                      <a:pt x="64" y="2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34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6" name="Freeform 76"/>
              <p:cNvSpPr>
                <a:spLocks/>
              </p:cNvSpPr>
              <p:nvPr/>
            </p:nvSpPr>
            <p:spPr bwMode="auto">
              <a:xfrm>
                <a:off x="403" y="729"/>
                <a:ext cx="293" cy="195"/>
              </a:xfrm>
              <a:custGeom>
                <a:avLst/>
                <a:gdLst>
                  <a:gd name="T0" fmla="*/ 49 w 293"/>
                  <a:gd name="T1" fmla="*/ 195 h 195"/>
                  <a:gd name="T2" fmla="*/ 59 w 293"/>
                  <a:gd name="T3" fmla="*/ 163 h 195"/>
                  <a:gd name="T4" fmla="*/ 58 w 293"/>
                  <a:gd name="T5" fmla="*/ 159 h 195"/>
                  <a:gd name="T6" fmla="*/ 50 w 293"/>
                  <a:gd name="T7" fmla="*/ 153 h 195"/>
                  <a:gd name="T8" fmla="*/ 36 w 293"/>
                  <a:gd name="T9" fmla="*/ 138 h 195"/>
                  <a:gd name="T10" fmla="*/ 25 w 293"/>
                  <a:gd name="T11" fmla="*/ 121 h 195"/>
                  <a:gd name="T12" fmla="*/ 20 w 293"/>
                  <a:gd name="T13" fmla="*/ 102 h 195"/>
                  <a:gd name="T14" fmla="*/ 20 w 293"/>
                  <a:gd name="T15" fmla="*/ 93 h 195"/>
                  <a:gd name="T16" fmla="*/ 22 w 293"/>
                  <a:gd name="T17" fmla="*/ 75 h 195"/>
                  <a:gd name="T18" fmla="*/ 28 w 293"/>
                  <a:gd name="T19" fmla="*/ 59 h 195"/>
                  <a:gd name="T20" fmla="*/ 29 w 293"/>
                  <a:gd name="T21" fmla="*/ 58 h 195"/>
                  <a:gd name="T22" fmla="*/ 27 w 293"/>
                  <a:gd name="T23" fmla="*/ 54 h 195"/>
                  <a:gd name="T24" fmla="*/ 25 w 293"/>
                  <a:gd name="T25" fmla="*/ 53 h 195"/>
                  <a:gd name="T26" fmla="*/ 13 w 293"/>
                  <a:gd name="T27" fmla="*/ 44 h 195"/>
                  <a:gd name="T28" fmla="*/ 4 w 293"/>
                  <a:gd name="T29" fmla="*/ 32 h 195"/>
                  <a:gd name="T30" fmla="*/ 2 w 293"/>
                  <a:gd name="T31" fmla="*/ 27 h 195"/>
                  <a:gd name="T32" fmla="*/ 0 w 293"/>
                  <a:gd name="T33" fmla="*/ 16 h 195"/>
                  <a:gd name="T34" fmla="*/ 2 w 293"/>
                  <a:gd name="T35" fmla="*/ 10 h 195"/>
                  <a:gd name="T36" fmla="*/ 7 w 293"/>
                  <a:gd name="T37" fmla="*/ 5 h 195"/>
                  <a:gd name="T38" fmla="*/ 13 w 293"/>
                  <a:gd name="T39" fmla="*/ 2 h 195"/>
                  <a:gd name="T40" fmla="*/ 20 w 293"/>
                  <a:gd name="T41" fmla="*/ 4 h 195"/>
                  <a:gd name="T42" fmla="*/ 25 w 293"/>
                  <a:gd name="T43" fmla="*/ 8 h 195"/>
                  <a:gd name="T44" fmla="*/ 27 w 293"/>
                  <a:gd name="T45" fmla="*/ 11 h 195"/>
                  <a:gd name="T46" fmla="*/ 31 w 293"/>
                  <a:gd name="T47" fmla="*/ 19 h 195"/>
                  <a:gd name="T48" fmla="*/ 31 w 293"/>
                  <a:gd name="T49" fmla="*/ 27 h 195"/>
                  <a:gd name="T50" fmla="*/ 25 w 293"/>
                  <a:gd name="T51" fmla="*/ 39 h 195"/>
                  <a:gd name="T52" fmla="*/ 34 w 293"/>
                  <a:gd name="T53" fmla="*/ 44 h 195"/>
                  <a:gd name="T54" fmla="*/ 36 w 293"/>
                  <a:gd name="T55" fmla="*/ 44 h 195"/>
                  <a:gd name="T56" fmla="*/ 42 w 293"/>
                  <a:gd name="T57" fmla="*/ 42 h 195"/>
                  <a:gd name="T58" fmla="*/ 50 w 293"/>
                  <a:gd name="T59" fmla="*/ 33 h 195"/>
                  <a:gd name="T60" fmla="*/ 72 w 293"/>
                  <a:gd name="T61" fmla="*/ 19 h 195"/>
                  <a:gd name="T62" fmla="*/ 97 w 293"/>
                  <a:gd name="T63" fmla="*/ 9 h 195"/>
                  <a:gd name="T64" fmla="*/ 127 w 293"/>
                  <a:gd name="T65" fmla="*/ 2 h 195"/>
                  <a:gd name="T66" fmla="*/ 143 w 293"/>
                  <a:gd name="T67" fmla="*/ 2 h 195"/>
                  <a:gd name="T68" fmla="*/ 163 w 293"/>
                  <a:gd name="T69" fmla="*/ 4 h 195"/>
                  <a:gd name="T70" fmla="*/ 182 w 293"/>
                  <a:gd name="T71" fmla="*/ 7 h 195"/>
                  <a:gd name="T72" fmla="*/ 200 w 293"/>
                  <a:gd name="T73" fmla="*/ 13 h 195"/>
                  <a:gd name="T74" fmla="*/ 217 w 293"/>
                  <a:gd name="T75" fmla="*/ 21 h 195"/>
                  <a:gd name="T76" fmla="*/ 226 w 293"/>
                  <a:gd name="T77" fmla="*/ 14 h 195"/>
                  <a:gd name="T78" fmla="*/ 249 w 293"/>
                  <a:gd name="T79" fmla="*/ 1 h 195"/>
                  <a:gd name="T80" fmla="*/ 257 w 293"/>
                  <a:gd name="T81" fmla="*/ 0 h 195"/>
                  <a:gd name="T82" fmla="*/ 245 w 293"/>
                  <a:gd name="T83" fmla="*/ 45 h 195"/>
                  <a:gd name="T84" fmla="*/ 255 w 293"/>
                  <a:gd name="T85" fmla="*/ 57 h 195"/>
                  <a:gd name="T86" fmla="*/ 261 w 293"/>
                  <a:gd name="T87" fmla="*/ 70 h 195"/>
                  <a:gd name="T88" fmla="*/ 262 w 293"/>
                  <a:gd name="T89" fmla="*/ 72 h 195"/>
                  <a:gd name="T90" fmla="*/ 264 w 293"/>
                  <a:gd name="T91" fmla="*/ 74 h 195"/>
                  <a:gd name="T92" fmla="*/ 289 w 293"/>
                  <a:gd name="T93" fmla="*/ 83 h 195"/>
                  <a:gd name="T94" fmla="*/ 292 w 293"/>
                  <a:gd name="T95" fmla="*/ 85 h 195"/>
                  <a:gd name="T96" fmla="*/ 292 w 293"/>
                  <a:gd name="T97" fmla="*/ 89 h 195"/>
                  <a:gd name="T98" fmla="*/ 275 w 293"/>
                  <a:gd name="T99" fmla="*/ 130 h 195"/>
                  <a:gd name="T100" fmla="*/ 272 w 293"/>
                  <a:gd name="T101" fmla="*/ 134 h 195"/>
                  <a:gd name="T102" fmla="*/ 267 w 293"/>
                  <a:gd name="T103" fmla="*/ 135 h 195"/>
                  <a:gd name="T104" fmla="*/ 255 w 293"/>
                  <a:gd name="T105" fmla="*/ 135 h 195"/>
                  <a:gd name="T106" fmla="*/ 252 w 293"/>
                  <a:gd name="T107" fmla="*/ 136 h 195"/>
                  <a:gd name="T108" fmla="*/ 248 w 293"/>
                  <a:gd name="T109" fmla="*/ 139 h 195"/>
                  <a:gd name="T110" fmla="*/ 237 w 293"/>
                  <a:gd name="T111" fmla="*/ 150 h 195"/>
                  <a:gd name="T112" fmla="*/ 226 w 293"/>
                  <a:gd name="T113" fmla="*/ 159 h 195"/>
                  <a:gd name="T114" fmla="*/ 225 w 293"/>
                  <a:gd name="T115" fmla="*/ 164 h 195"/>
                  <a:gd name="T116" fmla="*/ 235 w 293"/>
                  <a:gd name="T11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3" h="195">
                    <a:moveTo>
                      <a:pt x="49" y="195"/>
                    </a:moveTo>
                    <a:lnTo>
                      <a:pt x="49" y="195"/>
                    </a:lnTo>
                    <a:lnTo>
                      <a:pt x="59" y="163"/>
                    </a:lnTo>
                    <a:lnTo>
                      <a:pt x="59" y="163"/>
                    </a:lnTo>
                    <a:lnTo>
                      <a:pt x="59" y="161"/>
                    </a:lnTo>
                    <a:lnTo>
                      <a:pt x="58" y="159"/>
                    </a:lnTo>
                    <a:lnTo>
                      <a:pt x="58" y="159"/>
                    </a:lnTo>
                    <a:lnTo>
                      <a:pt x="50" y="153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1" y="130"/>
                    </a:lnTo>
                    <a:lnTo>
                      <a:pt x="25" y="121"/>
                    </a:lnTo>
                    <a:lnTo>
                      <a:pt x="22" y="111"/>
                    </a:lnTo>
                    <a:lnTo>
                      <a:pt x="20" y="102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20" y="84"/>
                    </a:lnTo>
                    <a:lnTo>
                      <a:pt x="22" y="75"/>
                    </a:lnTo>
                    <a:lnTo>
                      <a:pt x="24" y="67"/>
                    </a:lnTo>
                    <a:lnTo>
                      <a:pt x="28" y="59"/>
                    </a:lnTo>
                    <a:lnTo>
                      <a:pt x="28" y="59"/>
                    </a:lnTo>
                    <a:lnTo>
                      <a:pt x="29" y="58"/>
                    </a:lnTo>
                    <a:lnTo>
                      <a:pt x="28" y="56"/>
                    </a:lnTo>
                    <a:lnTo>
                      <a:pt x="27" y="54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19" y="48"/>
                    </a:lnTo>
                    <a:lnTo>
                      <a:pt x="13" y="44"/>
                    </a:lnTo>
                    <a:lnTo>
                      <a:pt x="9" y="3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10" y="4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0" y="4"/>
                    </a:lnTo>
                    <a:lnTo>
                      <a:pt x="22" y="6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7" y="11"/>
                    </a:lnTo>
                    <a:lnTo>
                      <a:pt x="29" y="15"/>
                    </a:lnTo>
                    <a:lnTo>
                      <a:pt x="31" y="19"/>
                    </a:lnTo>
                    <a:lnTo>
                      <a:pt x="31" y="23"/>
                    </a:lnTo>
                    <a:lnTo>
                      <a:pt x="31" y="27"/>
                    </a:lnTo>
                    <a:lnTo>
                      <a:pt x="29" y="31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8" y="44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50" y="33"/>
                    </a:lnTo>
                    <a:lnTo>
                      <a:pt x="60" y="25"/>
                    </a:lnTo>
                    <a:lnTo>
                      <a:pt x="72" y="19"/>
                    </a:lnTo>
                    <a:lnTo>
                      <a:pt x="84" y="13"/>
                    </a:lnTo>
                    <a:lnTo>
                      <a:pt x="97" y="9"/>
                    </a:lnTo>
                    <a:lnTo>
                      <a:pt x="112" y="5"/>
                    </a:lnTo>
                    <a:lnTo>
                      <a:pt x="127" y="2"/>
                    </a:lnTo>
                    <a:lnTo>
                      <a:pt x="143" y="2"/>
                    </a:lnTo>
                    <a:lnTo>
                      <a:pt x="143" y="2"/>
                    </a:lnTo>
                    <a:lnTo>
                      <a:pt x="153" y="2"/>
                    </a:lnTo>
                    <a:lnTo>
                      <a:pt x="163" y="4"/>
                    </a:lnTo>
                    <a:lnTo>
                      <a:pt x="172" y="5"/>
                    </a:lnTo>
                    <a:lnTo>
                      <a:pt x="182" y="7"/>
                    </a:lnTo>
                    <a:lnTo>
                      <a:pt x="191" y="10"/>
                    </a:lnTo>
                    <a:lnTo>
                      <a:pt x="200" y="13"/>
                    </a:lnTo>
                    <a:lnTo>
                      <a:pt x="208" y="17"/>
                    </a:lnTo>
                    <a:lnTo>
                      <a:pt x="217" y="21"/>
                    </a:lnTo>
                    <a:lnTo>
                      <a:pt x="217" y="21"/>
                    </a:lnTo>
                    <a:lnTo>
                      <a:pt x="226" y="14"/>
                    </a:lnTo>
                    <a:lnTo>
                      <a:pt x="237" y="7"/>
                    </a:lnTo>
                    <a:lnTo>
                      <a:pt x="249" y="1"/>
                    </a:lnTo>
                    <a:lnTo>
                      <a:pt x="253" y="0"/>
                    </a:lnTo>
                    <a:lnTo>
                      <a:pt x="257" y="0"/>
                    </a:lnTo>
                    <a:lnTo>
                      <a:pt x="245" y="45"/>
                    </a:lnTo>
                    <a:lnTo>
                      <a:pt x="245" y="45"/>
                    </a:lnTo>
                    <a:lnTo>
                      <a:pt x="251" y="51"/>
                    </a:lnTo>
                    <a:lnTo>
                      <a:pt x="255" y="57"/>
                    </a:lnTo>
                    <a:lnTo>
                      <a:pt x="258" y="63"/>
                    </a:lnTo>
                    <a:lnTo>
                      <a:pt x="261" y="70"/>
                    </a:lnTo>
                    <a:lnTo>
                      <a:pt x="261" y="70"/>
                    </a:lnTo>
                    <a:lnTo>
                      <a:pt x="262" y="72"/>
                    </a:lnTo>
                    <a:lnTo>
                      <a:pt x="264" y="74"/>
                    </a:lnTo>
                    <a:lnTo>
                      <a:pt x="264" y="74"/>
                    </a:lnTo>
                    <a:lnTo>
                      <a:pt x="289" y="83"/>
                    </a:lnTo>
                    <a:lnTo>
                      <a:pt x="289" y="83"/>
                    </a:lnTo>
                    <a:lnTo>
                      <a:pt x="291" y="84"/>
                    </a:lnTo>
                    <a:lnTo>
                      <a:pt x="292" y="85"/>
                    </a:lnTo>
                    <a:lnTo>
                      <a:pt x="293" y="87"/>
                    </a:lnTo>
                    <a:lnTo>
                      <a:pt x="292" y="89"/>
                    </a:lnTo>
                    <a:lnTo>
                      <a:pt x="275" y="130"/>
                    </a:lnTo>
                    <a:lnTo>
                      <a:pt x="275" y="130"/>
                    </a:lnTo>
                    <a:lnTo>
                      <a:pt x="274" y="132"/>
                    </a:lnTo>
                    <a:lnTo>
                      <a:pt x="272" y="134"/>
                    </a:lnTo>
                    <a:lnTo>
                      <a:pt x="270" y="135"/>
                    </a:lnTo>
                    <a:lnTo>
                      <a:pt x="267" y="135"/>
                    </a:lnTo>
                    <a:lnTo>
                      <a:pt x="267" y="135"/>
                    </a:lnTo>
                    <a:lnTo>
                      <a:pt x="255" y="135"/>
                    </a:lnTo>
                    <a:lnTo>
                      <a:pt x="255" y="135"/>
                    </a:lnTo>
                    <a:lnTo>
                      <a:pt x="252" y="136"/>
                    </a:lnTo>
                    <a:lnTo>
                      <a:pt x="250" y="137"/>
                    </a:lnTo>
                    <a:lnTo>
                      <a:pt x="248" y="139"/>
                    </a:lnTo>
                    <a:lnTo>
                      <a:pt x="248" y="139"/>
                    </a:lnTo>
                    <a:lnTo>
                      <a:pt x="237" y="150"/>
                    </a:lnTo>
                    <a:lnTo>
                      <a:pt x="226" y="159"/>
                    </a:lnTo>
                    <a:lnTo>
                      <a:pt x="226" y="159"/>
                    </a:lnTo>
                    <a:lnTo>
                      <a:pt x="225" y="161"/>
                    </a:lnTo>
                    <a:lnTo>
                      <a:pt x="225" y="164"/>
                    </a:lnTo>
                    <a:lnTo>
                      <a:pt x="225" y="164"/>
                    </a:lnTo>
                    <a:lnTo>
                      <a:pt x="235" y="19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7" name="Line 77"/>
              <p:cNvSpPr>
                <a:spLocks noChangeShapeType="1"/>
              </p:cNvSpPr>
              <p:nvPr/>
            </p:nvSpPr>
            <p:spPr bwMode="auto">
              <a:xfrm>
                <a:off x="425" y="766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8" name="Freeform 78"/>
              <p:cNvSpPr>
                <a:spLocks/>
              </p:cNvSpPr>
              <p:nvPr/>
            </p:nvSpPr>
            <p:spPr bwMode="auto">
              <a:xfrm>
                <a:off x="384" y="774"/>
                <a:ext cx="32" cy="6"/>
              </a:xfrm>
              <a:custGeom>
                <a:avLst/>
                <a:gdLst>
                  <a:gd name="T0" fmla="*/ 0 w 32"/>
                  <a:gd name="T1" fmla="*/ 0 h 6"/>
                  <a:gd name="T2" fmla="*/ 0 w 32"/>
                  <a:gd name="T3" fmla="*/ 0 h 6"/>
                  <a:gd name="T4" fmla="*/ 7 w 32"/>
                  <a:gd name="T5" fmla="*/ 4 h 6"/>
                  <a:gd name="T6" fmla="*/ 16 w 32"/>
                  <a:gd name="T7" fmla="*/ 6 h 6"/>
                  <a:gd name="T8" fmla="*/ 24 w 32"/>
                  <a:gd name="T9" fmla="*/ 6 h 6"/>
                  <a:gd name="T10" fmla="*/ 32 w 3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6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16" y="6"/>
                    </a:lnTo>
                    <a:lnTo>
                      <a:pt x="24" y="6"/>
                    </a:lnTo>
                    <a:lnTo>
                      <a:pt x="32" y="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59" name="Freeform 79"/>
              <p:cNvSpPr>
                <a:spLocks/>
              </p:cNvSpPr>
              <p:nvPr/>
            </p:nvSpPr>
            <p:spPr bwMode="auto">
              <a:xfrm>
                <a:off x="522" y="674"/>
                <a:ext cx="46" cy="46"/>
              </a:xfrm>
              <a:custGeom>
                <a:avLst/>
                <a:gdLst>
                  <a:gd name="T0" fmla="*/ 0 w 46"/>
                  <a:gd name="T1" fmla="*/ 24 h 46"/>
                  <a:gd name="T2" fmla="*/ 0 w 46"/>
                  <a:gd name="T3" fmla="*/ 24 h 46"/>
                  <a:gd name="T4" fmla="*/ 1 w 46"/>
                  <a:gd name="T5" fmla="*/ 28 h 46"/>
                  <a:gd name="T6" fmla="*/ 2 w 46"/>
                  <a:gd name="T7" fmla="*/ 32 h 46"/>
                  <a:gd name="T8" fmla="*/ 4 w 46"/>
                  <a:gd name="T9" fmla="*/ 36 h 46"/>
                  <a:gd name="T10" fmla="*/ 7 w 46"/>
                  <a:gd name="T11" fmla="*/ 39 h 46"/>
                  <a:gd name="T12" fmla="*/ 10 w 46"/>
                  <a:gd name="T13" fmla="*/ 42 h 46"/>
                  <a:gd name="T14" fmla="*/ 14 w 46"/>
                  <a:gd name="T15" fmla="*/ 44 h 46"/>
                  <a:gd name="T16" fmla="*/ 18 w 46"/>
                  <a:gd name="T17" fmla="*/ 46 h 46"/>
                  <a:gd name="T18" fmla="*/ 24 w 46"/>
                  <a:gd name="T19" fmla="*/ 46 h 46"/>
                  <a:gd name="T20" fmla="*/ 24 w 46"/>
                  <a:gd name="T21" fmla="*/ 46 h 46"/>
                  <a:gd name="T22" fmla="*/ 28 w 46"/>
                  <a:gd name="T23" fmla="*/ 46 h 46"/>
                  <a:gd name="T24" fmla="*/ 33 w 46"/>
                  <a:gd name="T25" fmla="*/ 44 h 46"/>
                  <a:gd name="T26" fmla="*/ 36 w 46"/>
                  <a:gd name="T27" fmla="*/ 42 h 46"/>
                  <a:gd name="T28" fmla="*/ 40 w 46"/>
                  <a:gd name="T29" fmla="*/ 39 h 46"/>
                  <a:gd name="T30" fmla="*/ 42 w 46"/>
                  <a:gd name="T31" fmla="*/ 36 h 46"/>
                  <a:gd name="T32" fmla="*/ 45 w 46"/>
                  <a:gd name="T33" fmla="*/ 32 h 46"/>
                  <a:gd name="T34" fmla="*/ 46 w 46"/>
                  <a:gd name="T35" fmla="*/ 28 h 46"/>
                  <a:gd name="T36" fmla="*/ 46 w 46"/>
                  <a:gd name="T37" fmla="*/ 24 h 46"/>
                  <a:gd name="T38" fmla="*/ 46 w 46"/>
                  <a:gd name="T39" fmla="*/ 24 h 46"/>
                  <a:gd name="T40" fmla="*/ 46 w 46"/>
                  <a:gd name="T41" fmla="*/ 18 h 46"/>
                  <a:gd name="T42" fmla="*/ 45 w 46"/>
                  <a:gd name="T43" fmla="*/ 14 h 46"/>
                  <a:gd name="T44" fmla="*/ 42 w 46"/>
                  <a:gd name="T45" fmla="*/ 10 h 46"/>
                  <a:gd name="T46" fmla="*/ 40 w 46"/>
                  <a:gd name="T47" fmla="*/ 7 h 46"/>
                  <a:gd name="T48" fmla="*/ 36 w 46"/>
                  <a:gd name="T49" fmla="*/ 4 h 46"/>
                  <a:gd name="T50" fmla="*/ 33 w 46"/>
                  <a:gd name="T51" fmla="*/ 2 h 46"/>
                  <a:gd name="T52" fmla="*/ 28 w 46"/>
                  <a:gd name="T53" fmla="*/ 1 h 46"/>
                  <a:gd name="T54" fmla="*/ 24 w 46"/>
                  <a:gd name="T55" fmla="*/ 0 h 46"/>
                  <a:gd name="T56" fmla="*/ 24 w 46"/>
                  <a:gd name="T57" fmla="*/ 0 h 46"/>
                  <a:gd name="T58" fmla="*/ 18 w 46"/>
                  <a:gd name="T59" fmla="*/ 1 h 46"/>
                  <a:gd name="T60" fmla="*/ 14 w 46"/>
                  <a:gd name="T61" fmla="*/ 2 h 46"/>
                  <a:gd name="T62" fmla="*/ 10 w 46"/>
                  <a:gd name="T63" fmla="*/ 4 h 46"/>
                  <a:gd name="T64" fmla="*/ 7 w 46"/>
                  <a:gd name="T65" fmla="*/ 7 h 46"/>
                  <a:gd name="T66" fmla="*/ 4 w 46"/>
                  <a:gd name="T67" fmla="*/ 10 h 46"/>
                  <a:gd name="T68" fmla="*/ 2 w 46"/>
                  <a:gd name="T69" fmla="*/ 14 h 46"/>
                  <a:gd name="T70" fmla="*/ 1 w 46"/>
                  <a:gd name="T71" fmla="*/ 18 h 46"/>
                  <a:gd name="T72" fmla="*/ 0 w 46"/>
                  <a:gd name="T73" fmla="*/ 24 h 46"/>
                  <a:gd name="T74" fmla="*/ 0 w 46"/>
                  <a:gd name="T75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46">
                    <a:moveTo>
                      <a:pt x="0" y="24"/>
                    </a:moveTo>
                    <a:lnTo>
                      <a:pt x="0" y="24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7" y="39"/>
                    </a:lnTo>
                    <a:lnTo>
                      <a:pt x="10" y="42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33" y="44"/>
                    </a:lnTo>
                    <a:lnTo>
                      <a:pt x="36" y="42"/>
                    </a:lnTo>
                    <a:lnTo>
                      <a:pt x="40" y="39"/>
                    </a:lnTo>
                    <a:lnTo>
                      <a:pt x="42" y="36"/>
                    </a:lnTo>
                    <a:lnTo>
                      <a:pt x="45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18"/>
                    </a:lnTo>
                    <a:lnTo>
                      <a:pt x="45" y="14"/>
                    </a:lnTo>
                    <a:lnTo>
                      <a:pt x="42" y="10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0" name="Freeform 80"/>
              <p:cNvSpPr>
                <a:spLocks/>
              </p:cNvSpPr>
              <p:nvPr/>
            </p:nvSpPr>
            <p:spPr bwMode="auto">
              <a:xfrm>
                <a:off x="1048" y="404"/>
                <a:ext cx="87" cy="34"/>
              </a:xfrm>
              <a:custGeom>
                <a:avLst/>
                <a:gdLst>
                  <a:gd name="T0" fmla="*/ 70 w 87"/>
                  <a:gd name="T1" fmla="*/ 27 h 34"/>
                  <a:gd name="T2" fmla="*/ 87 w 87"/>
                  <a:gd name="T3" fmla="*/ 0 h 34"/>
                  <a:gd name="T4" fmla="*/ 0 w 87"/>
                  <a:gd name="T5" fmla="*/ 0 h 34"/>
                  <a:gd name="T6" fmla="*/ 0 w 87"/>
                  <a:gd name="T7" fmla="*/ 0 h 34"/>
                  <a:gd name="T8" fmla="*/ 21 w 8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4">
                    <a:moveTo>
                      <a:pt x="70" y="27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1" y="3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1" name="Freeform 81"/>
              <p:cNvSpPr>
                <a:spLocks/>
              </p:cNvSpPr>
              <p:nvPr/>
            </p:nvSpPr>
            <p:spPr bwMode="auto">
              <a:xfrm>
                <a:off x="1062" y="432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73 w 73"/>
                  <a:gd name="T3" fmla="*/ 0 h 18"/>
                  <a:gd name="T4" fmla="*/ 64 w 73"/>
                  <a:gd name="T5" fmla="*/ 4 h 18"/>
                  <a:gd name="T6" fmla="*/ 54 w 73"/>
                  <a:gd name="T7" fmla="*/ 8 h 18"/>
                  <a:gd name="T8" fmla="*/ 38 w 73"/>
                  <a:gd name="T9" fmla="*/ 14 h 18"/>
                  <a:gd name="T10" fmla="*/ 24 w 73"/>
                  <a:gd name="T11" fmla="*/ 16 h 18"/>
                  <a:gd name="T12" fmla="*/ 12 w 73"/>
                  <a:gd name="T13" fmla="*/ 18 h 18"/>
                  <a:gd name="T14" fmla="*/ 0 w 73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73" y="0"/>
                    </a:lnTo>
                    <a:lnTo>
                      <a:pt x="64" y="4"/>
                    </a:lnTo>
                    <a:lnTo>
                      <a:pt x="54" y="8"/>
                    </a:lnTo>
                    <a:lnTo>
                      <a:pt x="38" y="14"/>
                    </a:lnTo>
                    <a:lnTo>
                      <a:pt x="24" y="16"/>
                    </a:lnTo>
                    <a:lnTo>
                      <a:pt x="12" y="18"/>
                    </a:lnTo>
                    <a:lnTo>
                      <a:pt x="0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2" name="Freeform 82"/>
              <p:cNvSpPr>
                <a:spLocks/>
              </p:cNvSpPr>
              <p:nvPr/>
            </p:nvSpPr>
            <p:spPr bwMode="auto">
              <a:xfrm>
                <a:off x="1091" y="453"/>
                <a:ext cx="27" cy="2"/>
              </a:xfrm>
              <a:custGeom>
                <a:avLst/>
                <a:gdLst>
                  <a:gd name="T0" fmla="*/ 27 w 27"/>
                  <a:gd name="T1" fmla="*/ 0 h 2"/>
                  <a:gd name="T2" fmla="*/ 27 w 27"/>
                  <a:gd name="T3" fmla="*/ 0 h 2"/>
                  <a:gd name="T4" fmla="*/ 18 w 27"/>
                  <a:gd name="T5" fmla="*/ 2 h 2"/>
                  <a:gd name="T6" fmla="*/ 11 w 27"/>
                  <a:gd name="T7" fmla="*/ 2 h 2"/>
                  <a:gd name="T8" fmla="*/ 0 w 27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">
                    <a:moveTo>
                      <a:pt x="27" y="0"/>
                    </a:moveTo>
                    <a:lnTo>
                      <a:pt x="27" y="0"/>
                    </a:lnTo>
                    <a:lnTo>
                      <a:pt x="18" y="2"/>
                    </a:lnTo>
                    <a:lnTo>
                      <a:pt x="11" y="2"/>
                    </a:lnTo>
                    <a:lnTo>
                      <a:pt x="0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3" name="Line 83"/>
              <p:cNvSpPr>
                <a:spLocks noChangeShapeType="1"/>
              </p:cNvSpPr>
              <p:nvPr/>
            </p:nvSpPr>
            <p:spPr bwMode="auto">
              <a:xfrm>
                <a:off x="1137" y="45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4" name="Freeform 84"/>
              <p:cNvSpPr>
                <a:spLocks noEditPoints="1"/>
              </p:cNvSpPr>
              <p:nvPr/>
            </p:nvSpPr>
            <p:spPr bwMode="auto">
              <a:xfrm>
                <a:off x="993" y="465"/>
                <a:ext cx="197" cy="220"/>
              </a:xfrm>
              <a:custGeom>
                <a:avLst/>
                <a:gdLst>
                  <a:gd name="T0" fmla="*/ 188 w 197"/>
                  <a:gd name="T1" fmla="*/ 38 h 220"/>
                  <a:gd name="T2" fmla="*/ 176 w 197"/>
                  <a:gd name="T3" fmla="*/ 24 h 220"/>
                  <a:gd name="T4" fmla="*/ 143 w 197"/>
                  <a:gd name="T5" fmla="*/ 6 h 220"/>
                  <a:gd name="T6" fmla="*/ 82 w 197"/>
                  <a:gd name="T7" fmla="*/ 0 h 220"/>
                  <a:gd name="T8" fmla="*/ 55 w 197"/>
                  <a:gd name="T9" fmla="*/ 6 h 220"/>
                  <a:gd name="T10" fmla="*/ 22 w 197"/>
                  <a:gd name="T11" fmla="*/ 24 h 220"/>
                  <a:gd name="T12" fmla="*/ 9 w 197"/>
                  <a:gd name="T13" fmla="*/ 38 h 220"/>
                  <a:gd name="T14" fmla="*/ 0 w 197"/>
                  <a:gd name="T15" fmla="*/ 187 h 220"/>
                  <a:gd name="T16" fmla="*/ 6 w 197"/>
                  <a:gd name="T17" fmla="*/ 205 h 220"/>
                  <a:gd name="T18" fmla="*/ 21 w 197"/>
                  <a:gd name="T19" fmla="*/ 217 h 220"/>
                  <a:gd name="T20" fmla="*/ 165 w 197"/>
                  <a:gd name="T21" fmla="*/ 220 h 220"/>
                  <a:gd name="T22" fmla="*/ 177 w 197"/>
                  <a:gd name="T23" fmla="*/ 217 h 220"/>
                  <a:gd name="T24" fmla="*/ 191 w 197"/>
                  <a:gd name="T25" fmla="*/ 205 h 220"/>
                  <a:gd name="T26" fmla="*/ 197 w 197"/>
                  <a:gd name="T27" fmla="*/ 187 h 220"/>
                  <a:gd name="T28" fmla="*/ 88 w 197"/>
                  <a:gd name="T29" fmla="*/ 156 h 220"/>
                  <a:gd name="T30" fmla="*/ 71 w 197"/>
                  <a:gd name="T31" fmla="*/ 152 h 220"/>
                  <a:gd name="T32" fmla="*/ 65 w 197"/>
                  <a:gd name="T33" fmla="*/ 149 h 220"/>
                  <a:gd name="T34" fmla="*/ 74 w 197"/>
                  <a:gd name="T35" fmla="*/ 129 h 220"/>
                  <a:gd name="T36" fmla="*/ 89 w 197"/>
                  <a:gd name="T37" fmla="*/ 134 h 220"/>
                  <a:gd name="T38" fmla="*/ 96 w 197"/>
                  <a:gd name="T39" fmla="*/ 135 h 220"/>
                  <a:gd name="T40" fmla="*/ 103 w 197"/>
                  <a:gd name="T41" fmla="*/ 133 h 220"/>
                  <a:gd name="T42" fmla="*/ 106 w 197"/>
                  <a:gd name="T43" fmla="*/ 129 h 220"/>
                  <a:gd name="T44" fmla="*/ 105 w 197"/>
                  <a:gd name="T45" fmla="*/ 127 h 220"/>
                  <a:gd name="T46" fmla="*/ 103 w 197"/>
                  <a:gd name="T47" fmla="*/ 125 h 220"/>
                  <a:gd name="T48" fmla="*/ 93 w 197"/>
                  <a:gd name="T49" fmla="*/ 119 h 220"/>
                  <a:gd name="T50" fmla="*/ 78 w 197"/>
                  <a:gd name="T51" fmla="*/ 113 h 220"/>
                  <a:gd name="T52" fmla="*/ 74 w 197"/>
                  <a:gd name="T53" fmla="*/ 110 h 220"/>
                  <a:gd name="T54" fmla="*/ 67 w 197"/>
                  <a:gd name="T55" fmla="*/ 97 h 220"/>
                  <a:gd name="T56" fmla="*/ 66 w 197"/>
                  <a:gd name="T57" fmla="*/ 92 h 220"/>
                  <a:gd name="T58" fmla="*/ 70 w 197"/>
                  <a:gd name="T59" fmla="*/ 79 h 220"/>
                  <a:gd name="T60" fmla="*/ 80 w 197"/>
                  <a:gd name="T61" fmla="*/ 69 h 220"/>
                  <a:gd name="T62" fmla="*/ 89 w 197"/>
                  <a:gd name="T63" fmla="*/ 65 h 220"/>
                  <a:gd name="T64" fmla="*/ 109 w 197"/>
                  <a:gd name="T65" fmla="*/ 64 h 220"/>
                  <a:gd name="T66" fmla="*/ 127 w 197"/>
                  <a:gd name="T67" fmla="*/ 69 h 220"/>
                  <a:gd name="T68" fmla="*/ 123 w 197"/>
                  <a:gd name="T69" fmla="*/ 91 h 220"/>
                  <a:gd name="T70" fmla="*/ 113 w 197"/>
                  <a:gd name="T71" fmla="*/ 86 h 220"/>
                  <a:gd name="T72" fmla="*/ 102 w 197"/>
                  <a:gd name="T73" fmla="*/ 84 h 220"/>
                  <a:gd name="T74" fmla="*/ 95 w 197"/>
                  <a:gd name="T75" fmla="*/ 86 h 220"/>
                  <a:gd name="T76" fmla="*/ 94 w 197"/>
                  <a:gd name="T77" fmla="*/ 88 h 220"/>
                  <a:gd name="T78" fmla="*/ 93 w 197"/>
                  <a:gd name="T79" fmla="*/ 90 h 220"/>
                  <a:gd name="T80" fmla="*/ 96 w 197"/>
                  <a:gd name="T81" fmla="*/ 94 h 220"/>
                  <a:gd name="T82" fmla="*/ 107 w 197"/>
                  <a:gd name="T83" fmla="*/ 99 h 220"/>
                  <a:gd name="T84" fmla="*/ 113 w 197"/>
                  <a:gd name="T85" fmla="*/ 101 h 220"/>
                  <a:gd name="T86" fmla="*/ 127 w 197"/>
                  <a:gd name="T87" fmla="*/ 110 h 220"/>
                  <a:gd name="T88" fmla="*/ 132 w 197"/>
                  <a:gd name="T89" fmla="*/ 122 h 220"/>
                  <a:gd name="T90" fmla="*/ 133 w 197"/>
                  <a:gd name="T91" fmla="*/ 127 h 220"/>
                  <a:gd name="T92" fmla="*/ 129 w 197"/>
                  <a:gd name="T93" fmla="*/ 141 h 220"/>
                  <a:gd name="T94" fmla="*/ 118 w 197"/>
                  <a:gd name="T95" fmla="*/ 151 h 220"/>
                  <a:gd name="T96" fmla="*/ 108 w 197"/>
                  <a:gd name="T97" fmla="*/ 15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7" h="220">
                    <a:moveTo>
                      <a:pt x="188" y="41"/>
                    </a:moveTo>
                    <a:lnTo>
                      <a:pt x="188" y="41"/>
                    </a:lnTo>
                    <a:lnTo>
                      <a:pt x="188" y="38"/>
                    </a:lnTo>
                    <a:lnTo>
                      <a:pt x="186" y="35"/>
                    </a:lnTo>
                    <a:lnTo>
                      <a:pt x="182" y="30"/>
                    </a:lnTo>
                    <a:lnTo>
                      <a:pt x="176" y="24"/>
                    </a:lnTo>
                    <a:lnTo>
                      <a:pt x="167" y="18"/>
                    </a:lnTo>
                    <a:lnTo>
                      <a:pt x="155" y="11"/>
                    </a:lnTo>
                    <a:lnTo>
                      <a:pt x="143" y="6"/>
                    </a:lnTo>
                    <a:lnTo>
                      <a:pt x="130" y="2"/>
                    </a:lnTo>
                    <a:lnTo>
                      <a:pt x="115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68" y="2"/>
                    </a:lnTo>
                    <a:lnTo>
                      <a:pt x="55" y="6"/>
                    </a:lnTo>
                    <a:lnTo>
                      <a:pt x="42" y="11"/>
                    </a:lnTo>
                    <a:lnTo>
                      <a:pt x="31" y="18"/>
                    </a:lnTo>
                    <a:lnTo>
                      <a:pt x="22" y="24"/>
                    </a:lnTo>
                    <a:lnTo>
                      <a:pt x="15" y="30"/>
                    </a:lnTo>
                    <a:lnTo>
                      <a:pt x="10" y="35"/>
                    </a:lnTo>
                    <a:lnTo>
                      <a:pt x="9" y="38"/>
                    </a:lnTo>
                    <a:lnTo>
                      <a:pt x="9" y="41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3"/>
                    </a:lnTo>
                    <a:lnTo>
                      <a:pt x="3" y="200"/>
                    </a:lnTo>
                    <a:lnTo>
                      <a:pt x="6" y="205"/>
                    </a:lnTo>
                    <a:lnTo>
                      <a:pt x="9" y="210"/>
                    </a:lnTo>
                    <a:lnTo>
                      <a:pt x="14" y="214"/>
                    </a:lnTo>
                    <a:lnTo>
                      <a:pt x="21" y="217"/>
                    </a:lnTo>
                    <a:lnTo>
                      <a:pt x="27" y="219"/>
                    </a:lnTo>
                    <a:lnTo>
                      <a:pt x="33" y="220"/>
                    </a:lnTo>
                    <a:lnTo>
                      <a:pt x="165" y="220"/>
                    </a:lnTo>
                    <a:lnTo>
                      <a:pt x="165" y="220"/>
                    </a:lnTo>
                    <a:lnTo>
                      <a:pt x="171" y="219"/>
                    </a:lnTo>
                    <a:lnTo>
                      <a:pt x="177" y="217"/>
                    </a:lnTo>
                    <a:lnTo>
                      <a:pt x="183" y="214"/>
                    </a:lnTo>
                    <a:lnTo>
                      <a:pt x="187" y="210"/>
                    </a:lnTo>
                    <a:lnTo>
                      <a:pt x="191" y="205"/>
                    </a:lnTo>
                    <a:lnTo>
                      <a:pt x="194" y="200"/>
                    </a:lnTo>
                    <a:lnTo>
                      <a:pt x="196" y="193"/>
                    </a:lnTo>
                    <a:lnTo>
                      <a:pt x="197" y="187"/>
                    </a:lnTo>
                    <a:lnTo>
                      <a:pt x="188" y="41"/>
                    </a:lnTo>
                    <a:close/>
                    <a:moveTo>
                      <a:pt x="88" y="169"/>
                    </a:moveTo>
                    <a:lnTo>
                      <a:pt x="88" y="156"/>
                    </a:lnTo>
                    <a:lnTo>
                      <a:pt x="88" y="156"/>
                    </a:lnTo>
                    <a:lnTo>
                      <a:pt x="76" y="153"/>
                    </a:lnTo>
                    <a:lnTo>
                      <a:pt x="71" y="152"/>
                    </a:lnTo>
                    <a:lnTo>
                      <a:pt x="67" y="150"/>
                    </a:lnTo>
                    <a:lnTo>
                      <a:pt x="67" y="150"/>
                    </a:lnTo>
                    <a:lnTo>
                      <a:pt x="65" y="149"/>
                    </a:lnTo>
                    <a:lnTo>
                      <a:pt x="71" y="128"/>
                    </a:lnTo>
                    <a:lnTo>
                      <a:pt x="74" y="129"/>
                    </a:lnTo>
                    <a:lnTo>
                      <a:pt x="74" y="129"/>
                    </a:lnTo>
                    <a:lnTo>
                      <a:pt x="78" y="131"/>
                    </a:lnTo>
                    <a:lnTo>
                      <a:pt x="83" y="133"/>
                    </a:lnTo>
                    <a:lnTo>
                      <a:pt x="89" y="134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96" y="135"/>
                    </a:lnTo>
                    <a:lnTo>
                      <a:pt x="100" y="134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3" y="133"/>
                    </a:lnTo>
                    <a:lnTo>
                      <a:pt x="105" y="132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6" y="129"/>
                    </a:lnTo>
                    <a:lnTo>
                      <a:pt x="105" y="127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103" y="125"/>
                    </a:lnTo>
                    <a:lnTo>
                      <a:pt x="99" y="122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93" y="119"/>
                    </a:lnTo>
                    <a:lnTo>
                      <a:pt x="82" y="115"/>
                    </a:lnTo>
                    <a:lnTo>
                      <a:pt x="78" y="113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1" y="106"/>
                    </a:lnTo>
                    <a:lnTo>
                      <a:pt x="68" y="102"/>
                    </a:lnTo>
                    <a:lnTo>
                      <a:pt x="67" y="97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7" y="88"/>
                    </a:lnTo>
                    <a:lnTo>
                      <a:pt x="68" y="82"/>
                    </a:lnTo>
                    <a:lnTo>
                      <a:pt x="70" y="79"/>
                    </a:lnTo>
                    <a:lnTo>
                      <a:pt x="72" y="75"/>
                    </a:lnTo>
                    <a:lnTo>
                      <a:pt x="76" y="72"/>
                    </a:lnTo>
                    <a:lnTo>
                      <a:pt x="80" y="69"/>
                    </a:lnTo>
                    <a:lnTo>
                      <a:pt x="84" y="67"/>
                    </a:lnTo>
                    <a:lnTo>
                      <a:pt x="89" y="65"/>
                    </a:lnTo>
                    <a:lnTo>
                      <a:pt x="89" y="65"/>
                    </a:lnTo>
                    <a:lnTo>
                      <a:pt x="89" y="52"/>
                    </a:lnTo>
                    <a:lnTo>
                      <a:pt x="109" y="52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9" y="66"/>
                    </a:lnTo>
                    <a:lnTo>
                      <a:pt x="127" y="69"/>
                    </a:lnTo>
                    <a:lnTo>
                      <a:pt x="127" y="69"/>
                    </a:lnTo>
                    <a:lnTo>
                      <a:pt x="129" y="70"/>
                    </a:lnTo>
                    <a:lnTo>
                      <a:pt x="123" y="91"/>
                    </a:lnTo>
                    <a:lnTo>
                      <a:pt x="120" y="90"/>
                    </a:lnTo>
                    <a:lnTo>
                      <a:pt x="120" y="90"/>
                    </a:lnTo>
                    <a:lnTo>
                      <a:pt x="113" y="86"/>
                    </a:lnTo>
                    <a:lnTo>
                      <a:pt x="108" y="85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97" y="85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5" y="86"/>
                    </a:lnTo>
                    <a:lnTo>
                      <a:pt x="94" y="88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3" y="90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96" y="94"/>
                    </a:lnTo>
                    <a:lnTo>
                      <a:pt x="100" y="96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07" y="99"/>
                    </a:lnTo>
                    <a:lnTo>
                      <a:pt x="113" y="101"/>
                    </a:lnTo>
                    <a:lnTo>
                      <a:pt x="118" y="104"/>
                    </a:lnTo>
                    <a:lnTo>
                      <a:pt x="122" y="107"/>
                    </a:lnTo>
                    <a:lnTo>
                      <a:pt x="127" y="110"/>
                    </a:lnTo>
                    <a:lnTo>
                      <a:pt x="129" y="113"/>
                    </a:lnTo>
                    <a:lnTo>
                      <a:pt x="131" y="117"/>
                    </a:lnTo>
                    <a:lnTo>
                      <a:pt x="132" y="122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2" y="132"/>
                    </a:lnTo>
                    <a:lnTo>
                      <a:pt x="131" y="137"/>
                    </a:lnTo>
                    <a:lnTo>
                      <a:pt x="129" y="141"/>
                    </a:lnTo>
                    <a:lnTo>
                      <a:pt x="125" y="144"/>
                    </a:lnTo>
                    <a:lnTo>
                      <a:pt x="122" y="148"/>
                    </a:lnTo>
                    <a:lnTo>
                      <a:pt x="118" y="151"/>
                    </a:lnTo>
                    <a:lnTo>
                      <a:pt x="113" y="153"/>
                    </a:lnTo>
                    <a:lnTo>
                      <a:pt x="108" y="154"/>
                    </a:lnTo>
                    <a:lnTo>
                      <a:pt x="108" y="154"/>
                    </a:lnTo>
                    <a:lnTo>
                      <a:pt x="108" y="169"/>
                    </a:lnTo>
                    <a:lnTo>
                      <a:pt x="88" y="16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5" name="Freeform 85"/>
              <p:cNvSpPr>
                <a:spLocks/>
              </p:cNvSpPr>
              <p:nvPr/>
            </p:nvSpPr>
            <p:spPr bwMode="auto">
              <a:xfrm>
                <a:off x="1591" y="340"/>
                <a:ext cx="125" cy="228"/>
              </a:xfrm>
              <a:custGeom>
                <a:avLst/>
                <a:gdLst>
                  <a:gd name="T0" fmla="*/ 0 w 125"/>
                  <a:gd name="T1" fmla="*/ 165 h 228"/>
                  <a:gd name="T2" fmla="*/ 0 w 125"/>
                  <a:gd name="T3" fmla="*/ 165 h 228"/>
                  <a:gd name="T4" fmla="*/ 1 w 125"/>
                  <a:gd name="T5" fmla="*/ 154 h 228"/>
                  <a:gd name="T6" fmla="*/ 2 w 125"/>
                  <a:gd name="T7" fmla="*/ 144 h 228"/>
                  <a:gd name="T8" fmla="*/ 5 w 125"/>
                  <a:gd name="T9" fmla="*/ 134 h 228"/>
                  <a:gd name="T10" fmla="*/ 8 w 125"/>
                  <a:gd name="T11" fmla="*/ 124 h 228"/>
                  <a:gd name="T12" fmla="*/ 17 w 125"/>
                  <a:gd name="T13" fmla="*/ 106 h 228"/>
                  <a:gd name="T14" fmla="*/ 27 w 125"/>
                  <a:gd name="T15" fmla="*/ 86 h 228"/>
                  <a:gd name="T16" fmla="*/ 38 w 125"/>
                  <a:gd name="T17" fmla="*/ 66 h 228"/>
                  <a:gd name="T18" fmla="*/ 48 w 125"/>
                  <a:gd name="T19" fmla="*/ 46 h 228"/>
                  <a:gd name="T20" fmla="*/ 53 w 125"/>
                  <a:gd name="T21" fmla="*/ 36 h 228"/>
                  <a:gd name="T22" fmla="*/ 56 w 125"/>
                  <a:gd name="T23" fmla="*/ 24 h 228"/>
                  <a:gd name="T24" fmla="*/ 60 w 125"/>
                  <a:gd name="T25" fmla="*/ 12 h 228"/>
                  <a:gd name="T26" fmla="*/ 62 w 125"/>
                  <a:gd name="T27" fmla="*/ 0 h 228"/>
                  <a:gd name="T28" fmla="*/ 62 w 125"/>
                  <a:gd name="T29" fmla="*/ 0 h 228"/>
                  <a:gd name="T30" fmla="*/ 65 w 125"/>
                  <a:gd name="T31" fmla="*/ 12 h 228"/>
                  <a:gd name="T32" fmla="*/ 68 w 125"/>
                  <a:gd name="T33" fmla="*/ 24 h 228"/>
                  <a:gd name="T34" fmla="*/ 73 w 125"/>
                  <a:gd name="T35" fmla="*/ 36 h 228"/>
                  <a:gd name="T36" fmla="*/ 77 w 125"/>
                  <a:gd name="T37" fmla="*/ 46 h 228"/>
                  <a:gd name="T38" fmla="*/ 87 w 125"/>
                  <a:gd name="T39" fmla="*/ 66 h 228"/>
                  <a:gd name="T40" fmla="*/ 98 w 125"/>
                  <a:gd name="T41" fmla="*/ 86 h 228"/>
                  <a:gd name="T42" fmla="*/ 109 w 125"/>
                  <a:gd name="T43" fmla="*/ 106 h 228"/>
                  <a:gd name="T44" fmla="*/ 117 w 125"/>
                  <a:gd name="T45" fmla="*/ 124 h 228"/>
                  <a:gd name="T46" fmla="*/ 120 w 125"/>
                  <a:gd name="T47" fmla="*/ 134 h 228"/>
                  <a:gd name="T48" fmla="*/ 123 w 125"/>
                  <a:gd name="T49" fmla="*/ 144 h 228"/>
                  <a:gd name="T50" fmla="*/ 125 w 125"/>
                  <a:gd name="T51" fmla="*/ 154 h 228"/>
                  <a:gd name="T52" fmla="*/ 125 w 125"/>
                  <a:gd name="T53" fmla="*/ 165 h 228"/>
                  <a:gd name="T54" fmla="*/ 125 w 125"/>
                  <a:gd name="T55" fmla="*/ 165 h 228"/>
                  <a:gd name="T56" fmla="*/ 125 w 125"/>
                  <a:gd name="T57" fmla="*/ 171 h 228"/>
                  <a:gd name="T58" fmla="*/ 124 w 125"/>
                  <a:gd name="T59" fmla="*/ 178 h 228"/>
                  <a:gd name="T60" fmla="*/ 122 w 125"/>
                  <a:gd name="T61" fmla="*/ 184 h 228"/>
                  <a:gd name="T62" fmla="*/ 120 w 125"/>
                  <a:gd name="T63" fmla="*/ 189 h 228"/>
                  <a:gd name="T64" fmla="*/ 115 w 125"/>
                  <a:gd name="T65" fmla="*/ 200 h 228"/>
                  <a:gd name="T66" fmla="*/ 107 w 125"/>
                  <a:gd name="T67" fmla="*/ 209 h 228"/>
                  <a:gd name="T68" fmla="*/ 97 w 125"/>
                  <a:gd name="T69" fmla="*/ 217 h 228"/>
                  <a:gd name="T70" fmla="*/ 87 w 125"/>
                  <a:gd name="T71" fmla="*/ 223 h 228"/>
                  <a:gd name="T72" fmla="*/ 81 w 125"/>
                  <a:gd name="T73" fmla="*/ 225 h 228"/>
                  <a:gd name="T74" fmla="*/ 75 w 125"/>
                  <a:gd name="T75" fmla="*/ 226 h 228"/>
                  <a:gd name="T76" fmla="*/ 68 w 125"/>
                  <a:gd name="T77" fmla="*/ 227 h 228"/>
                  <a:gd name="T78" fmla="*/ 62 w 125"/>
                  <a:gd name="T79" fmla="*/ 228 h 228"/>
                  <a:gd name="T80" fmla="*/ 62 w 125"/>
                  <a:gd name="T81" fmla="*/ 228 h 228"/>
                  <a:gd name="T82" fmla="*/ 56 w 125"/>
                  <a:gd name="T83" fmla="*/ 227 h 228"/>
                  <a:gd name="T84" fmla="*/ 50 w 125"/>
                  <a:gd name="T85" fmla="*/ 226 h 228"/>
                  <a:gd name="T86" fmla="*/ 44 w 125"/>
                  <a:gd name="T87" fmla="*/ 225 h 228"/>
                  <a:gd name="T88" fmla="*/ 38 w 125"/>
                  <a:gd name="T89" fmla="*/ 223 h 228"/>
                  <a:gd name="T90" fmla="*/ 27 w 125"/>
                  <a:gd name="T91" fmla="*/ 217 h 228"/>
                  <a:gd name="T92" fmla="*/ 18 w 125"/>
                  <a:gd name="T93" fmla="*/ 209 h 228"/>
                  <a:gd name="T94" fmla="*/ 10 w 125"/>
                  <a:gd name="T95" fmla="*/ 200 h 228"/>
                  <a:gd name="T96" fmla="*/ 5 w 125"/>
                  <a:gd name="T97" fmla="*/ 189 h 228"/>
                  <a:gd name="T98" fmla="*/ 3 w 125"/>
                  <a:gd name="T99" fmla="*/ 184 h 228"/>
                  <a:gd name="T100" fmla="*/ 1 w 125"/>
                  <a:gd name="T101" fmla="*/ 178 h 228"/>
                  <a:gd name="T102" fmla="*/ 0 w 125"/>
                  <a:gd name="T103" fmla="*/ 171 h 228"/>
                  <a:gd name="T104" fmla="*/ 0 w 125"/>
                  <a:gd name="T105" fmla="*/ 165 h 228"/>
                  <a:gd name="T106" fmla="*/ 0 w 125"/>
                  <a:gd name="T107" fmla="*/ 165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228">
                    <a:moveTo>
                      <a:pt x="0" y="165"/>
                    </a:moveTo>
                    <a:lnTo>
                      <a:pt x="0" y="165"/>
                    </a:lnTo>
                    <a:lnTo>
                      <a:pt x="1" y="154"/>
                    </a:lnTo>
                    <a:lnTo>
                      <a:pt x="2" y="144"/>
                    </a:lnTo>
                    <a:lnTo>
                      <a:pt x="5" y="134"/>
                    </a:lnTo>
                    <a:lnTo>
                      <a:pt x="8" y="124"/>
                    </a:lnTo>
                    <a:lnTo>
                      <a:pt x="17" y="106"/>
                    </a:lnTo>
                    <a:lnTo>
                      <a:pt x="27" y="86"/>
                    </a:lnTo>
                    <a:lnTo>
                      <a:pt x="38" y="66"/>
                    </a:lnTo>
                    <a:lnTo>
                      <a:pt x="48" y="46"/>
                    </a:lnTo>
                    <a:lnTo>
                      <a:pt x="53" y="36"/>
                    </a:lnTo>
                    <a:lnTo>
                      <a:pt x="56" y="24"/>
                    </a:lnTo>
                    <a:lnTo>
                      <a:pt x="60" y="1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12"/>
                    </a:lnTo>
                    <a:lnTo>
                      <a:pt x="68" y="24"/>
                    </a:lnTo>
                    <a:lnTo>
                      <a:pt x="73" y="36"/>
                    </a:lnTo>
                    <a:lnTo>
                      <a:pt x="77" y="46"/>
                    </a:lnTo>
                    <a:lnTo>
                      <a:pt x="87" y="66"/>
                    </a:lnTo>
                    <a:lnTo>
                      <a:pt x="98" y="86"/>
                    </a:lnTo>
                    <a:lnTo>
                      <a:pt x="109" y="106"/>
                    </a:lnTo>
                    <a:lnTo>
                      <a:pt x="117" y="124"/>
                    </a:lnTo>
                    <a:lnTo>
                      <a:pt x="120" y="134"/>
                    </a:lnTo>
                    <a:lnTo>
                      <a:pt x="123" y="144"/>
                    </a:lnTo>
                    <a:lnTo>
                      <a:pt x="125" y="154"/>
                    </a:lnTo>
                    <a:lnTo>
                      <a:pt x="125" y="165"/>
                    </a:lnTo>
                    <a:lnTo>
                      <a:pt x="125" y="165"/>
                    </a:lnTo>
                    <a:lnTo>
                      <a:pt x="125" y="171"/>
                    </a:lnTo>
                    <a:lnTo>
                      <a:pt x="124" y="178"/>
                    </a:lnTo>
                    <a:lnTo>
                      <a:pt x="122" y="184"/>
                    </a:lnTo>
                    <a:lnTo>
                      <a:pt x="120" y="189"/>
                    </a:lnTo>
                    <a:lnTo>
                      <a:pt x="115" y="200"/>
                    </a:lnTo>
                    <a:lnTo>
                      <a:pt x="107" y="209"/>
                    </a:lnTo>
                    <a:lnTo>
                      <a:pt x="97" y="217"/>
                    </a:lnTo>
                    <a:lnTo>
                      <a:pt x="87" y="223"/>
                    </a:lnTo>
                    <a:lnTo>
                      <a:pt x="81" y="225"/>
                    </a:lnTo>
                    <a:lnTo>
                      <a:pt x="75" y="226"/>
                    </a:lnTo>
                    <a:lnTo>
                      <a:pt x="68" y="227"/>
                    </a:lnTo>
                    <a:lnTo>
                      <a:pt x="62" y="228"/>
                    </a:lnTo>
                    <a:lnTo>
                      <a:pt x="62" y="228"/>
                    </a:lnTo>
                    <a:lnTo>
                      <a:pt x="56" y="227"/>
                    </a:lnTo>
                    <a:lnTo>
                      <a:pt x="50" y="226"/>
                    </a:lnTo>
                    <a:lnTo>
                      <a:pt x="44" y="225"/>
                    </a:lnTo>
                    <a:lnTo>
                      <a:pt x="38" y="223"/>
                    </a:lnTo>
                    <a:lnTo>
                      <a:pt x="27" y="217"/>
                    </a:lnTo>
                    <a:lnTo>
                      <a:pt x="18" y="209"/>
                    </a:lnTo>
                    <a:lnTo>
                      <a:pt x="10" y="200"/>
                    </a:lnTo>
                    <a:lnTo>
                      <a:pt x="5" y="189"/>
                    </a:lnTo>
                    <a:lnTo>
                      <a:pt x="3" y="184"/>
                    </a:lnTo>
                    <a:lnTo>
                      <a:pt x="1" y="178"/>
                    </a:lnTo>
                    <a:lnTo>
                      <a:pt x="0" y="171"/>
                    </a:lnTo>
                    <a:lnTo>
                      <a:pt x="0" y="165"/>
                    </a:lnTo>
                    <a:lnTo>
                      <a:pt x="0" y="16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6" name="Line 86"/>
              <p:cNvSpPr>
                <a:spLocks noChangeShapeType="1"/>
              </p:cNvSpPr>
              <p:nvPr/>
            </p:nvSpPr>
            <p:spPr bwMode="auto">
              <a:xfrm>
                <a:off x="1613" y="505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7" name="Freeform 87"/>
              <p:cNvSpPr>
                <a:spLocks/>
              </p:cNvSpPr>
              <p:nvPr/>
            </p:nvSpPr>
            <p:spPr bwMode="auto">
              <a:xfrm>
                <a:off x="1610" y="433"/>
                <a:ext cx="29" cy="68"/>
              </a:xfrm>
              <a:custGeom>
                <a:avLst/>
                <a:gdLst>
                  <a:gd name="T0" fmla="*/ 29 w 29"/>
                  <a:gd name="T1" fmla="*/ 1 h 68"/>
                  <a:gd name="T2" fmla="*/ 29 w 29"/>
                  <a:gd name="T3" fmla="*/ 1 h 68"/>
                  <a:gd name="T4" fmla="*/ 26 w 29"/>
                  <a:gd name="T5" fmla="*/ 0 h 68"/>
                  <a:gd name="T6" fmla="*/ 24 w 29"/>
                  <a:gd name="T7" fmla="*/ 2 h 68"/>
                  <a:gd name="T8" fmla="*/ 24 w 29"/>
                  <a:gd name="T9" fmla="*/ 2 h 68"/>
                  <a:gd name="T10" fmla="*/ 24 w 29"/>
                  <a:gd name="T11" fmla="*/ 2 h 68"/>
                  <a:gd name="T12" fmla="*/ 14 w 29"/>
                  <a:gd name="T13" fmla="*/ 19 h 68"/>
                  <a:gd name="T14" fmla="*/ 7 w 29"/>
                  <a:gd name="T15" fmla="*/ 35 h 68"/>
                  <a:gd name="T16" fmla="*/ 4 w 29"/>
                  <a:gd name="T17" fmla="*/ 43 h 68"/>
                  <a:gd name="T18" fmla="*/ 1 w 29"/>
                  <a:gd name="T19" fmla="*/ 52 h 68"/>
                  <a:gd name="T20" fmla="*/ 0 w 29"/>
                  <a:gd name="T21" fmla="*/ 60 h 68"/>
                  <a:gd name="T22" fmla="*/ 0 w 29"/>
                  <a:gd name="T23" fmla="*/ 68 h 68"/>
                  <a:gd name="T24" fmla="*/ 0 w 29"/>
                  <a:gd name="T2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68">
                    <a:moveTo>
                      <a:pt x="29" y="1"/>
                    </a:moveTo>
                    <a:lnTo>
                      <a:pt x="29" y="1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4" y="19"/>
                    </a:lnTo>
                    <a:lnTo>
                      <a:pt x="7" y="35"/>
                    </a:lnTo>
                    <a:lnTo>
                      <a:pt x="4" y="43"/>
                    </a:lnTo>
                    <a:lnTo>
                      <a:pt x="1" y="52"/>
                    </a:lnTo>
                    <a:lnTo>
                      <a:pt x="0" y="60"/>
                    </a:lnTo>
                    <a:lnTo>
                      <a:pt x="0" y="68"/>
                    </a:lnTo>
                    <a:lnTo>
                      <a:pt x="0" y="6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8" name="Freeform 88"/>
              <p:cNvSpPr>
                <a:spLocks/>
              </p:cNvSpPr>
              <p:nvPr/>
            </p:nvSpPr>
            <p:spPr bwMode="auto">
              <a:xfrm>
                <a:off x="3077" y="1985"/>
                <a:ext cx="88" cy="161"/>
              </a:xfrm>
              <a:custGeom>
                <a:avLst/>
                <a:gdLst>
                  <a:gd name="T0" fmla="*/ 0 w 88"/>
                  <a:gd name="T1" fmla="*/ 116 h 161"/>
                  <a:gd name="T2" fmla="*/ 0 w 88"/>
                  <a:gd name="T3" fmla="*/ 116 h 161"/>
                  <a:gd name="T4" fmla="*/ 0 w 88"/>
                  <a:gd name="T5" fmla="*/ 109 h 161"/>
                  <a:gd name="T6" fmla="*/ 2 w 88"/>
                  <a:gd name="T7" fmla="*/ 102 h 161"/>
                  <a:gd name="T8" fmla="*/ 3 w 88"/>
                  <a:gd name="T9" fmla="*/ 95 h 161"/>
                  <a:gd name="T10" fmla="*/ 6 w 88"/>
                  <a:gd name="T11" fmla="*/ 88 h 161"/>
                  <a:gd name="T12" fmla="*/ 12 w 88"/>
                  <a:gd name="T13" fmla="*/ 74 h 161"/>
                  <a:gd name="T14" fmla="*/ 19 w 88"/>
                  <a:gd name="T15" fmla="*/ 61 h 161"/>
                  <a:gd name="T16" fmla="*/ 26 w 88"/>
                  <a:gd name="T17" fmla="*/ 47 h 161"/>
                  <a:gd name="T18" fmla="*/ 34 w 88"/>
                  <a:gd name="T19" fmla="*/ 33 h 161"/>
                  <a:gd name="T20" fmla="*/ 40 w 88"/>
                  <a:gd name="T21" fmla="*/ 17 h 161"/>
                  <a:gd name="T22" fmla="*/ 43 w 88"/>
                  <a:gd name="T23" fmla="*/ 8 h 161"/>
                  <a:gd name="T24" fmla="*/ 44 w 88"/>
                  <a:gd name="T25" fmla="*/ 0 h 161"/>
                  <a:gd name="T26" fmla="*/ 44 w 88"/>
                  <a:gd name="T27" fmla="*/ 0 h 161"/>
                  <a:gd name="T28" fmla="*/ 46 w 88"/>
                  <a:gd name="T29" fmla="*/ 8 h 161"/>
                  <a:gd name="T30" fmla="*/ 48 w 88"/>
                  <a:gd name="T31" fmla="*/ 17 h 161"/>
                  <a:gd name="T32" fmla="*/ 54 w 88"/>
                  <a:gd name="T33" fmla="*/ 33 h 161"/>
                  <a:gd name="T34" fmla="*/ 61 w 88"/>
                  <a:gd name="T35" fmla="*/ 47 h 161"/>
                  <a:gd name="T36" fmla="*/ 70 w 88"/>
                  <a:gd name="T37" fmla="*/ 61 h 161"/>
                  <a:gd name="T38" fmla="*/ 77 w 88"/>
                  <a:gd name="T39" fmla="*/ 74 h 161"/>
                  <a:gd name="T40" fmla="*/ 83 w 88"/>
                  <a:gd name="T41" fmla="*/ 88 h 161"/>
                  <a:gd name="T42" fmla="*/ 85 w 88"/>
                  <a:gd name="T43" fmla="*/ 95 h 161"/>
                  <a:gd name="T44" fmla="*/ 87 w 88"/>
                  <a:gd name="T45" fmla="*/ 102 h 161"/>
                  <a:gd name="T46" fmla="*/ 88 w 88"/>
                  <a:gd name="T47" fmla="*/ 109 h 161"/>
                  <a:gd name="T48" fmla="*/ 88 w 88"/>
                  <a:gd name="T49" fmla="*/ 116 h 161"/>
                  <a:gd name="T50" fmla="*/ 88 w 88"/>
                  <a:gd name="T51" fmla="*/ 116 h 161"/>
                  <a:gd name="T52" fmla="*/ 88 w 88"/>
                  <a:gd name="T53" fmla="*/ 126 h 161"/>
                  <a:gd name="T54" fmla="*/ 85 w 88"/>
                  <a:gd name="T55" fmla="*/ 134 h 161"/>
                  <a:gd name="T56" fmla="*/ 81 w 88"/>
                  <a:gd name="T57" fmla="*/ 141 h 161"/>
                  <a:gd name="T58" fmla="*/ 76 w 88"/>
                  <a:gd name="T59" fmla="*/ 148 h 161"/>
                  <a:gd name="T60" fmla="*/ 69 w 88"/>
                  <a:gd name="T61" fmla="*/ 153 h 161"/>
                  <a:gd name="T62" fmla="*/ 61 w 88"/>
                  <a:gd name="T63" fmla="*/ 158 h 161"/>
                  <a:gd name="T64" fmla="*/ 53 w 88"/>
                  <a:gd name="T65" fmla="*/ 161 h 161"/>
                  <a:gd name="T66" fmla="*/ 44 w 88"/>
                  <a:gd name="T67" fmla="*/ 161 h 161"/>
                  <a:gd name="T68" fmla="*/ 44 w 88"/>
                  <a:gd name="T69" fmla="*/ 161 h 161"/>
                  <a:gd name="T70" fmla="*/ 36 w 88"/>
                  <a:gd name="T71" fmla="*/ 161 h 161"/>
                  <a:gd name="T72" fmla="*/ 26 w 88"/>
                  <a:gd name="T73" fmla="*/ 158 h 161"/>
                  <a:gd name="T74" fmla="*/ 19 w 88"/>
                  <a:gd name="T75" fmla="*/ 153 h 161"/>
                  <a:gd name="T76" fmla="*/ 13 w 88"/>
                  <a:gd name="T77" fmla="*/ 148 h 161"/>
                  <a:gd name="T78" fmla="*/ 7 w 88"/>
                  <a:gd name="T79" fmla="*/ 141 h 161"/>
                  <a:gd name="T80" fmla="*/ 3 w 88"/>
                  <a:gd name="T81" fmla="*/ 134 h 161"/>
                  <a:gd name="T82" fmla="*/ 1 w 88"/>
                  <a:gd name="T83" fmla="*/ 126 h 161"/>
                  <a:gd name="T84" fmla="*/ 0 w 88"/>
                  <a:gd name="T85" fmla="*/ 116 h 161"/>
                  <a:gd name="T86" fmla="*/ 0 w 88"/>
                  <a:gd name="T87" fmla="*/ 11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8" h="161">
                    <a:moveTo>
                      <a:pt x="0" y="116"/>
                    </a:moveTo>
                    <a:lnTo>
                      <a:pt x="0" y="116"/>
                    </a:lnTo>
                    <a:lnTo>
                      <a:pt x="0" y="109"/>
                    </a:lnTo>
                    <a:lnTo>
                      <a:pt x="2" y="102"/>
                    </a:lnTo>
                    <a:lnTo>
                      <a:pt x="3" y="95"/>
                    </a:lnTo>
                    <a:lnTo>
                      <a:pt x="6" y="88"/>
                    </a:lnTo>
                    <a:lnTo>
                      <a:pt x="12" y="74"/>
                    </a:lnTo>
                    <a:lnTo>
                      <a:pt x="19" y="61"/>
                    </a:lnTo>
                    <a:lnTo>
                      <a:pt x="26" y="47"/>
                    </a:lnTo>
                    <a:lnTo>
                      <a:pt x="34" y="33"/>
                    </a:lnTo>
                    <a:lnTo>
                      <a:pt x="40" y="17"/>
                    </a:lnTo>
                    <a:lnTo>
                      <a:pt x="43" y="8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8"/>
                    </a:lnTo>
                    <a:lnTo>
                      <a:pt x="48" y="17"/>
                    </a:lnTo>
                    <a:lnTo>
                      <a:pt x="54" y="33"/>
                    </a:lnTo>
                    <a:lnTo>
                      <a:pt x="61" y="47"/>
                    </a:lnTo>
                    <a:lnTo>
                      <a:pt x="70" y="61"/>
                    </a:lnTo>
                    <a:lnTo>
                      <a:pt x="77" y="74"/>
                    </a:lnTo>
                    <a:lnTo>
                      <a:pt x="83" y="88"/>
                    </a:lnTo>
                    <a:lnTo>
                      <a:pt x="85" y="95"/>
                    </a:lnTo>
                    <a:lnTo>
                      <a:pt x="87" y="102"/>
                    </a:lnTo>
                    <a:lnTo>
                      <a:pt x="88" y="109"/>
                    </a:lnTo>
                    <a:lnTo>
                      <a:pt x="88" y="116"/>
                    </a:lnTo>
                    <a:lnTo>
                      <a:pt x="88" y="116"/>
                    </a:lnTo>
                    <a:lnTo>
                      <a:pt x="88" y="126"/>
                    </a:lnTo>
                    <a:lnTo>
                      <a:pt x="85" y="134"/>
                    </a:lnTo>
                    <a:lnTo>
                      <a:pt x="81" y="141"/>
                    </a:lnTo>
                    <a:lnTo>
                      <a:pt x="76" y="148"/>
                    </a:lnTo>
                    <a:lnTo>
                      <a:pt x="69" y="153"/>
                    </a:lnTo>
                    <a:lnTo>
                      <a:pt x="61" y="158"/>
                    </a:lnTo>
                    <a:lnTo>
                      <a:pt x="53" y="161"/>
                    </a:lnTo>
                    <a:lnTo>
                      <a:pt x="44" y="161"/>
                    </a:lnTo>
                    <a:lnTo>
                      <a:pt x="44" y="161"/>
                    </a:lnTo>
                    <a:lnTo>
                      <a:pt x="36" y="161"/>
                    </a:lnTo>
                    <a:lnTo>
                      <a:pt x="26" y="158"/>
                    </a:lnTo>
                    <a:lnTo>
                      <a:pt x="19" y="153"/>
                    </a:lnTo>
                    <a:lnTo>
                      <a:pt x="13" y="148"/>
                    </a:lnTo>
                    <a:lnTo>
                      <a:pt x="7" y="141"/>
                    </a:lnTo>
                    <a:lnTo>
                      <a:pt x="3" y="134"/>
                    </a:lnTo>
                    <a:lnTo>
                      <a:pt x="1" y="126"/>
                    </a:lnTo>
                    <a:lnTo>
                      <a:pt x="0" y="116"/>
                    </a:lnTo>
                    <a:lnTo>
                      <a:pt x="0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69" name="Line 89"/>
              <p:cNvSpPr>
                <a:spLocks noChangeShapeType="1"/>
              </p:cNvSpPr>
              <p:nvPr/>
            </p:nvSpPr>
            <p:spPr bwMode="auto">
              <a:xfrm>
                <a:off x="3095" y="2099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0" name="Line 90"/>
              <p:cNvSpPr>
                <a:spLocks noChangeShapeType="1"/>
              </p:cNvSpPr>
              <p:nvPr/>
            </p:nvSpPr>
            <p:spPr bwMode="auto">
              <a:xfrm>
                <a:off x="3093" y="2101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1" name="Freeform 91"/>
              <p:cNvSpPr>
                <a:spLocks/>
              </p:cNvSpPr>
              <p:nvPr/>
            </p:nvSpPr>
            <p:spPr bwMode="auto">
              <a:xfrm>
                <a:off x="3090" y="2051"/>
                <a:ext cx="21" cy="48"/>
              </a:xfrm>
              <a:custGeom>
                <a:avLst/>
                <a:gdLst>
                  <a:gd name="T0" fmla="*/ 21 w 21"/>
                  <a:gd name="T1" fmla="*/ 0 h 48"/>
                  <a:gd name="T2" fmla="*/ 21 w 21"/>
                  <a:gd name="T3" fmla="*/ 0 h 48"/>
                  <a:gd name="T4" fmla="*/ 19 w 21"/>
                  <a:gd name="T5" fmla="*/ 0 h 48"/>
                  <a:gd name="T6" fmla="*/ 18 w 21"/>
                  <a:gd name="T7" fmla="*/ 1 h 48"/>
                  <a:gd name="T8" fmla="*/ 18 w 21"/>
                  <a:gd name="T9" fmla="*/ 1 h 48"/>
                  <a:gd name="T10" fmla="*/ 18 w 21"/>
                  <a:gd name="T11" fmla="*/ 1 h 48"/>
                  <a:gd name="T12" fmla="*/ 11 w 21"/>
                  <a:gd name="T13" fmla="*/ 13 h 48"/>
                  <a:gd name="T14" fmla="*/ 5 w 21"/>
                  <a:gd name="T15" fmla="*/ 25 h 48"/>
                  <a:gd name="T16" fmla="*/ 2 w 21"/>
                  <a:gd name="T17" fmla="*/ 36 h 48"/>
                  <a:gd name="T18" fmla="*/ 0 w 21"/>
                  <a:gd name="T19" fmla="*/ 42 h 48"/>
                  <a:gd name="T20" fmla="*/ 0 w 21"/>
                  <a:gd name="T21" fmla="*/ 48 h 48"/>
                  <a:gd name="T22" fmla="*/ 0 w 21"/>
                  <a:gd name="T2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48">
                    <a:moveTo>
                      <a:pt x="21" y="0"/>
                    </a:moveTo>
                    <a:lnTo>
                      <a:pt x="21" y="0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1" y="13"/>
                    </a:lnTo>
                    <a:lnTo>
                      <a:pt x="5" y="25"/>
                    </a:lnTo>
                    <a:lnTo>
                      <a:pt x="2" y="36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2" name="Freeform 92"/>
              <p:cNvSpPr>
                <a:spLocks/>
              </p:cNvSpPr>
              <p:nvPr/>
            </p:nvSpPr>
            <p:spPr bwMode="auto">
              <a:xfrm>
                <a:off x="825" y="1624"/>
                <a:ext cx="69" cy="126"/>
              </a:xfrm>
              <a:custGeom>
                <a:avLst/>
                <a:gdLst>
                  <a:gd name="T0" fmla="*/ 0 w 69"/>
                  <a:gd name="T1" fmla="*/ 92 h 126"/>
                  <a:gd name="T2" fmla="*/ 0 w 69"/>
                  <a:gd name="T3" fmla="*/ 92 h 126"/>
                  <a:gd name="T4" fmla="*/ 0 w 69"/>
                  <a:gd name="T5" fmla="*/ 86 h 126"/>
                  <a:gd name="T6" fmla="*/ 1 w 69"/>
                  <a:gd name="T7" fmla="*/ 80 h 126"/>
                  <a:gd name="T8" fmla="*/ 4 w 69"/>
                  <a:gd name="T9" fmla="*/ 69 h 126"/>
                  <a:gd name="T10" fmla="*/ 10 w 69"/>
                  <a:gd name="T11" fmla="*/ 59 h 126"/>
                  <a:gd name="T12" fmla="*/ 15 w 69"/>
                  <a:gd name="T13" fmla="*/ 47 h 126"/>
                  <a:gd name="T14" fmla="*/ 21 w 69"/>
                  <a:gd name="T15" fmla="*/ 37 h 126"/>
                  <a:gd name="T16" fmla="*/ 27 w 69"/>
                  <a:gd name="T17" fmla="*/ 26 h 126"/>
                  <a:gd name="T18" fmla="*/ 31 w 69"/>
                  <a:gd name="T19" fmla="*/ 14 h 126"/>
                  <a:gd name="T20" fmla="*/ 34 w 69"/>
                  <a:gd name="T21" fmla="*/ 0 h 126"/>
                  <a:gd name="T22" fmla="*/ 34 w 69"/>
                  <a:gd name="T23" fmla="*/ 0 h 126"/>
                  <a:gd name="T24" fmla="*/ 37 w 69"/>
                  <a:gd name="T25" fmla="*/ 14 h 126"/>
                  <a:gd name="T26" fmla="*/ 43 w 69"/>
                  <a:gd name="T27" fmla="*/ 26 h 126"/>
                  <a:gd name="T28" fmla="*/ 49 w 69"/>
                  <a:gd name="T29" fmla="*/ 37 h 126"/>
                  <a:gd name="T30" fmla="*/ 54 w 69"/>
                  <a:gd name="T31" fmla="*/ 47 h 126"/>
                  <a:gd name="T32" fmla="*/ 60 w 69"/>
                  <a:gd name="T33" fmla="*/ 59 h 126"/>
                  <a:gd name="T34" fmla="*/ 65 w 69"/>
                  <a:gd name="T35" fmla="*/ 69 h 126"/>
                  <a:gd name="T36" fmla="*/ 68 w 69"/>
                  <a:gd name="T37" fmla="*/ 80 h 126"/>
                  <a:gd name="T38" fmla="*/ 69 w 69"/>
                  <a:gd name="T39" fmla="*/ 86 h 126"/>
                  <a:gd name="T40" fmla="*/ 69 w 69"/>
                  <a:gd name="T41" fmla="*/ 92 h 126"/>
                  <a:gd name="T42" fmla="*/ 69 w 69"/>
                  <a:gd name="T43" fmla="*/ 92 h 126"/>
                  <a:gd name="T44" fmla="*/ 68 w 69"/>
                  <a:gd name="T45" fmla="*/ 99 h 126"/>
                  <a:gd name="T46" fmla="*/ 66 w 69"/>
                  <a:gd name="T47" fmla="*/ 105 h 126"/>
                  <a:gd name="T48" fmla="*/ 63 w 69"/>
                  <a:gd name="T49" fmla="*/ 111 h 126"/>
                  <a:gd name="T50" fmla="*/ 59 w 69"/>
                  <a:gd name="T51" fmla="*/ 116 h 126"/>
                  <a:gd name="T52" fmla="*/ 54 w 69"/>
                  <a:gd name="T53" fmla="*/ 121 h 126"/>
                  <a:gd name="T54" fmla="*/ 49 w 69"/>
                  <a:gd name="T55" fmla="*/ 124 h 126"/>
                  <a:gd name="T56" fmla="*/ 42 w 69"/>
                  <a:gd name="T57" fmla="*/ 126 h 126"/>
                  <a:gd name="T58" fmla="*/ 34 w 69"/>
                  <a:gd name="T59" fmla="*/ 126 h 126"/>
                  <a:gd name="T60" fmla="*/ 34 w 69"/>
                  <a:gd name="T61" fmla="*/ 126 h 126"/>
                  <a:gd name="T62" fmla="*/ 28 w 69"/>
                  <a:gd name="T63" fmla="*/ 126 h 126"/>
                  <a:gd name="T64" fmla="*/ 21 w 69"/>
                  <a:gd name="T65" fmla="*/ 124 h 126"/>
                  <a:gd name="T66" fmla="*/ 15 w 69"/>
                  <a:gd name="T67" fmla="*/ 121 h 126"/>
                  <a:gd name="T68" fmla="*/ 10 w 69"/>
                  <a:gd name="T69" fmla="*/ 116 h 126"/>
                  <a:gd name="T70" fmla="*/ 6 w 69"/>
                  <a:gd name="T71" fmla="*/ 111 h 126"/>
                  <a:gd name="T72" fmla="*/ 2 w 69"/>
                  <a:gd name="T73" fmla="*/ 105 h 126"/>
                  <a:gd name="T74" fmla="*/ 0 w 69"/>
                  <a:gd name="T75" fmla="*/ 99 h 126"/>
                  <a:gd name="T76" fmla="*/ 0 w 69"/>
                  <a:gd name="T77" fmla="*/ 92 h 126"/>
                  <a:gd name="T78" fmla="*/ 0 w 69"/>
                  <a:gd name="T79" fmla="*/ 9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6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0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7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4"/>
                    </a:lnTo>
                    <a:lnTo>
                      <a:pt x="43" y="26"/>
                    </a:lnTo>
                    <a:lnTo>
                      <a:pt x="49" y="37"/>
                    </a:lnTo>
                    <a:lnTo>
                      <a:pt x="54" y="47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0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8" y="99"/>
                    </a:lnTo>
                    <a:lnTo>
                      <a:pt x="66" y="105"/>
                    </a:lnTo>
                    <a:lnTo>
                      <a:pt x="63" y="111"/>
                    </a:lnTo>
                    <a:lnTo>
                      <a:pt x="59" y="116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2" y="126"/>
                    </a:lnTo>
                    <a:lnTo>
                      <a:pt x="34" y="126"/>
                    </a:lnTo>
                    <a:lnTo>
                      <a:pt x="34" y="126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5" y="121"/>
                    </a:lnTo>
                    <a:lnTo>
                      <a:pt x="10" y="116"/>
                    </a:lnTo>
                    <a:lnTo>
                      <a:pt x="6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3" name="Line 93"/>
              <p:cNvSpPr>
                <a:spLocks noChangeShapeType="1"/>
              </p:cNvSpPr>
              <p:nvPr/>
            </p:nvSpPr>
            <p:spPr bwMode="auto">
              <a:xfrm>
                <a:off x="840" y="1714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4" name="Line 94"/>
              <p:cNvSpPr>
                <a:spLocks noChangeShapeType="1"/>
              </p:cNvSpPr>
              <p:nvPr/>
            </p:nvSpPr>
            <p:spPr bwMode="auto">
              <a:xfrm>
                <a:off x="838" y="1716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5" name="Freeform 95"/>
              <p:cNvSpPr>
                <a:spLocks/>
              </p:cNvSpPr>
              <p:nvPr/>
            </p:nvSpPr>
            <p:spPr bwMode="auto">
              <a:xfrm>
                <a:off x="836" y="1676"/>
                <a:ext cx="16" cy="38"/>
              </a:xfrm>
              <a:custGeom>
                <a:avLst/>
                <a:gdLst>
                  <a:gd name="T0" fmla="*/ 16 w 16"/>
                  <a:gd name="T1" fmla="*/ 1 h 38"/>
                  <a:gd name="T2" fmla="*/ 16 w 16"/>
                  <a:gd name="T3" fmla="*/ 1 h 38"/>
                  <a:gd name="T4" fmla="*/ 14 w 16"/>
                  <a:gd name="T5" fmla="*/ 0 h 38"/>
                  <a:gd name="T6" fmla="*/ 13 w 16"/>
                  <a:gd name="T7" fmla="*/ 1 h 38"/>
                  <a:gd name="T8" fmla="*/ 13 w 16"/>
                  <a:gd name="T9" fmla="*/ 1 h 38"/>
                  <a:gd name="T10" fmla="*/ 13 w 16"/>
                  <a:gd name="T11" fmla="*/ 1 h 38"/>
                  <a:gd name="T12" fmla="*/ 8 w 16"/>
                  <a:gd name="T13" fmla="*/ 10 h 38"/>
                  <a:gd name="T14" fmla="*/ 4 w 16"/>
                  <a:gd name="T15" fmla="*/ 19 h 38"/>
                  <a:gd name="T16" fmla="*/ 1 w 16"/>
                  <a:gd name="T17" fmla="*/ 28 h 38"/>
                  <a:gd name="T18" fmla="*/ 0 w 16"/>
                  <a:gd name="T19" fmla="*/ 38 h 38"/>
                  <a:gd name="T20" fmla="*/ 0 w 16"/>
                  <a:gd name="T2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8">
                    <a:moveTo>
                      <a:pt x="16" y="1"/>
                    </a:moveTo>
                    <a:lnTo>
                      <a:pt x="16" y="1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10"/>
                    </a:lnTo>
                    <a:lnTo>
                      <a:pt x="4" y="19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0" y="3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6" name="Freeform 96"/>
              <p:cNvSpPr>
                <a:spLocks/>
              </p:cNvSpPr>
              <p:nvPr/>
            </p:nvSpPr>
            <p:spPr bwMode="auto">
              <a:xfrm>
                <a:off x="4110" y="2206"/>
                <a:ext cx="69" cy="127"/>
              </a:xfrm>
              <a:custGeom>
                <a:avLst/>
                <a:gdLst>
                  <a:gd name="T0" fmla="*/ 0 w 69"/>
                  <a:gd name="T1" fmla="*/ 92 h 127"/>
                  <a:gd name="T2" fmla="*/ 0 w 69"/>
                  <a:gd name="T3" fmla="*/ 92 h 127"/>
                  <a:gd name="T4" fmla="*/ 0 w 69"/>
                  <a:gd name="T5" fmla="*/ 86 h 127"/>
                  <a:gd name="T6" fmla="*/ 1 w 69"/>
                  <a:gd name="T7" fmla="*/ 81 h 127"/>
                  <a:gd name="T8" fmla="*/ 4 w 69"/>
                  <a:gd name="T9" fmla="*/ 69 h 127"/>
                  <a:gd name="T10" fmla="*/ 10 w 69"/>
                  <a:gd name="T11" fmla="*/ 59 h 127"/>
                  <a:gd name="T12" fmla="*/ 15 w 69"/>
                  <a:gd name="T13" fmla="*/ 49 h 127"/>
                  <a:gd name="T14" fmla="*/ 21 w 69"/>
                  <a:gd name="T15" fmla="*/ 37 h 127"/>
                  <a:gd name="T16" fmla="*/ 27 w 69"/>
                  <a:gd name="T17" fmla="*/ 26 h 127"/>
                  <a:gd name="T18" fmla="*/ 31 w 69"/>
                  <a:gd name="T19" fmla="*/ 14 h 127"/>
                  <a:gd name="T20" fmla="*/ 34 w 69"/>
                  <a:gd name="T21" fmla="*/ 0 h 127"/>
                  <a:gd name="T22" fmla="*/ 34 w 69"/>
                  <a:gd name="T23" fmla="*/ 0 h 127"/>
                  <a:gd name="T24" fmla="*/ 38 w 69"/>
                  <a:gd name="T25" fmla="*/ 14 h 127"/>
                  <a:gd name="T26" fmla="*/ 42 w 69"/>
                  <a:gd name="T27" fmla="*/ 26 h 127"/>
                  <a:gd name="T28" fmla="*/ 49 w 69"/>
                  <a:gd name="T29" fmla="*/ 37 h 127"/>
                  <a:gd name="T30" fmla="*/ 55 w 69"/>
                  <a:gd name="T31" fmla="*/ 49 h 127"/>
                  <a:gd name="T32" fmla="*/ 60 w 69"/>
                  <a:gd name="T33" fmla="*/ 59 h 127"/>
                  <a:gd name="T34" fmla="*/ 65 w 69"/>
                  <a:gd name="T35" fmla="*/ 69 h 127"/>
                  <a:gd name="T36" fmla="*/ 68 w 69"/>
                  <a:gd name="T37" fmla="*/ 81 h 127"/>
                  <a:gd name="T38" fmla="*/ 69 w 69"/>
                  <a:gd name="T39" fmla="*/ 86 h 127"/>
                  <a:gd name="T40" fmla="*/ 69 w 69"/>
                  <a:gd name="T41" fmla="*/ 92 h 127"/>
                  <a:gd name="T42" fmla="*/ 69 w 69"/>
                  <a:gd name="T43" fmla="*/ 92 h 127"/>
                  <a:gd name="T44" fmla="*/ 69 w 69"/>
                  <a:gd name="T45" fmla="*/ 99 h 127"/>
                  <a:gd name="T46" fmla="*/ 67 w 69"/>
                  <a:gd name="T47" fmla="*/ 105 h 127"/>
                  <a:gd name="T48" fmla="*/ 63 w 69"/>
                  <a:gd name="T49" fmla="*/ 111 h 127"/>
                  <a:gd name="T50" fmla="*/ 59 w 69"/>
                  <a:gd name="T51" fmla="*/ 117 h 127"/>
                  <a:gd name="T52" fmla="*/ 54 w 69"/>
                  <a:gd name="T53" fmla="*/ 121 h 127"/>
                  <a:gd name="T54" fmla="*/ 49 w 69"/>
                  <a:gd name="T55" fmla="*/ 124 h 127"/>
                  <a:gd name="T56" fmla="*/ 41 w 69"/>
                  <a:gd name="T57" fmla="*/ 126 h 127"/>
                  <a:gd name="T58" fmla="*/ 34 w 69"/>
                  <a:gd name="T59" fmla="*/ 127 h 127"/>
                  <a:gd name="T60" fmla="*/ 34 w 69"/>
                  <a:gd name="T61" fmla="*/ 127 h 127"/>
                  <a:gd name="T62" fmla="*/ 28 w 69"/>
                  <a:gd name="T63" fmla="*/ 126 h 127"/>
                  <a:gd name="T64" fmla="*/ 21 w 69"/>
                  <a:gd name="T65" fmla="*/ 124 h 127"/>
                  <a:gd name="T66" fmla="*/ 16 w 69"/>
                  <a:gd name="T67" fmla="*/ 121 h 127"/>
                  <a:gd name="T68" fmla="*/ 11 w 69"/>
                  <a:gd name="T69" fmla="*/ 117 h 127"/>
                  <a:gd name="T70" fmla="*/ 5 w 69"/>
                  <a:gd name="T71" fmla="*/ 111 h 127"/>
                  <a:gd name="T72" fmla="*/ 2 w 69"/>
                  <a:gd name="T73" fmla="*/ 105 h 127"/>
                  <a:gd name="T74" fmla="*/ 0 w 69"/>
                  <a:gd name="T75" fmla="*/ 99 h 127"/>
                  <a:gd name="T76" fmla="*/ 0 w 69"/>
                  <a:gd name="T77" fmla="*/ 92 h 127"/>
                  <a:gd name="T78" fmla="*/ 0 w 69"/>
                  <a:gd name="T79" fmla="*/ 9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127">
                    <a:moveTo>
                      <a:pt x="0" y="92"/>
                    </a:moveTo>
                    <a:lnTo>
                      <a:pt x="0" y="92"/>
                    </a:lnTo>
                    <a:lnTo>
                      <a:pt x="0" y="86"/>
                    </a:lnTo>
                    <a:lnTo>
                      <a:pt x="1" y="81"/>
                    </a:lnTo>
                    <a:lnTo>
                      <a:pt x="4" y="69"/>
                    </a:lnTo>
                    <a:lnTo>
                      <a:pt x="10" y="59"/>
                    </a:lnTo>
                    <a:lnTo>
                      <a:pt x="15" y="49"/>
                    </a:lnTo>
                    <a:lnTo>
                      <a:pt x="21" y="37"/>
                    </a:lnTo>
                    <a:lnTo>
                      <a:pt x="27" y="26"/>
                    </a:lnTo>
                    <a:lnTo>
                      <a:pt x="31" y="1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8" y="14"/>
                    </a:lnTo>
                    <a:lnTo>
                      <a:pt x="42" y="26"/>
                    </a:lnTo>
                    <a:lnTo>
                      <a:pt x="49" y="37"/>
                    </a:lnTo>
                    <a:lnTo>
                      <a:pt x="55" y="49"/>
                    </a:lnTo>
                    <a:lnTo>
                      <a:pt x="60" y="59"/>
                    </a:lnTo>
                    <a:lnTo>
                      <a:pt x="65" y="69"/>
                    </a:lnTo>
                    <a:lnTo>
                      <a:pt x="68" y="81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9" y="99"/>
                    </a:lnTo>
                    <a:lnTo>
                      <a:pt x="67" y="105"/>
                    </a:lnTo>
                    <a:lnTo>
                      <a:pt x="63" y="111"/>
                    </a:lnTo>
                    <a:lnTo>
                      <a:pt x="59" y="117"/>
                    </a:lnTo>
                    <a:lnTo>
                      <a:pt x="54" y="121"/>
                    </a:lnTo>
                    <a:lnTo>
                      <a:pt x="49" y="124"/>
                    </a:lnTo>
                    <a:lnTo>
                      <a:pt x="41" y="126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28" y="126"/>
                    </a:lnTo>
                    <a:lnTo>
                      <a:pt x="21" y="124"/>
                    </a:lnTo>
                    <a:lnTo>
                      <a:pt x="16" y="121"/>
                    </a:lnTo>
                    <a:lnTo>
                      <a:pt x="11" y="117"/>
                    </a:lnTo>
                    <a:lnTo>
                      <a:pt x="5" y="111"/>
                    </a:lnTo>
                    <a:lnTo>
                      <a:pt x="2" y="105"/>
                    </a:lnTo>
                    <a:lnTo>
                      <a:pt x="0" y="99"/>
                    </a:lnTo>
                    <a:lnTo>
                      <a:pt x="0" y="92"/>
                    </a:lnTo>
                    <a:lnTo>
                      <a:pt x="0" y="9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7" name="Line 97"/>
              <p:cNvSpPr>
                <a:spLocks noChangeShapeType="1"/>
              </p:cNvSpPr>
              <p:nvPr/>
            </p:nvSpPr>
            <p:spPr bwMode="auto">
              <a:xfrm>
                <a:off x="4125" y="2296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8" name="Line 98"/>
              <p:cNvSpPr>
                <a:spLocks noChangeShapeType="1"/>
              </p:cNvSpPr>
              <p:nvPr/>
            </p:nvSpPr>
            <p:spPr bwMode="auto">
              <a:xfrm>
                <a:off x="4123" y="229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79" name="Freeform 99"/>
              <p:cNvSpPr>
                <a:spLocks/>
              </p:cNvSpPr>
              <p:nvPr/>
            </p:nvSpPr>
            <p:spPr bwMode="auto">
              <a:xfrm>
                <a:off x="4121" y="2259"/>
                <a:ext cx="16" cy="37"/>
              </a:xfrm>
              <a:custGeom>
                <a:avLst/>
                <a:gdLst>
                  <a:gd name="T0" fmla="*/ 16 w 16"/>
                  <a:gd name="T1" fmla="*/ 0 h 37"/>
                  <a:gd name="T2" fmla="*/ 16 w 16"/>
                  <a:gd name="T3" fmla="*/ 0 h 37"/>
                  <a:gd name="T4" fmla="*/ 14 w 16"/>
                  <a:gd name="T5" fmla="*/ 0 h 37"/>
                  <a:gd name="T6" fmla="*/ 13 w 16"/>
                  <a:gd name="T7" fmla="*/ 1 h 37"/>
                  <a:gd name="T8" fmla="*/ 13 w 16"/>
                  <a:gd name="T9" fmla="*/ 1 h 37"/>
                  <a:gd name="T10" fmla="*/ 13 w 16"/>
                  <a:gd name="T11" fmla="*/ 1 h 37"/>
                  <a:gd name="T12" fmla="*/ 8 w 16"/>
                  <a:gd name="T13" fmla="*/ 9 h 37"/>
                  <a:gd name="T14" fmla="*/ 4 w 16"/>
                  <a:gd name="T15" fmla="*/ 18 h 37"/>
                  <a:gd name="T16" fmla="*/ 1 w 16"/>
                  <a:gd name="T17" fmla="*/ 28 h 37"/>
                  <a:gd name="T18" fmla="*/ 0 w 16"/>
                  <a:gd name="T19" fmla="*/ 37 h 37"/>
                  <a:gd name="T20" fmla="*/ 0 w 16"/>
                  <a:gd name="T2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37">
                    <a:moveTo>
                      <a:pt x="16" y="0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8" y="9"/>
                    </a:lnTo>
                    <a:lnTo>
                      <a:pt x="4" y="18"/>
                    </a:lnTo>
                    <a:lnTo>
                      <a:pt x="1" y="28"/>
                    </a:lnTo>
                    <a:lnTo>
                      <a:pt x="0" y="37"/>
                    </a:lnTo>
                    <a:lnTo>
                      <a:pt x="0" y="3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0" name="Freeform 100"/>
              <p:cNvSpPr>
                <a:spLocks/>
              </p:cNvSpPr>
              <p:nvPr/>
            </p:nvSpPr>
            <p:spPr bwMode="auto">
              <a:xfrm>
                <a:off x="5259" y="3082"/>
                <a:ext cx="68" cy="123"/>
              </a:xfrm>
              <a:custGeom>
                <a:avLst/>
                <a:gdLst>
                  <a:gd name="T0" fmla="*/ 0 w 68"/>
                  <a:gd name="T1" fmla="*/ 89 h 123"/>
                  <a:gd name="T2" fmla="*/ 0 w 68"/>
                  <a:gd name="T3" fmla="*/ 89 h 123"/>
                  <a:gd name="T4" fmla="*/ 0 w 68"/>
                  <a:gd name="T5" fmla="*/ 83 h 123"/>
                  <a:gd name="T6" fmla="*/ 1 w 68"/>
                  <a:gd name="T7" fmla="*/ 78 h 123"/>
                  <a:gd name="T8" fmla="*/ 4 w 68"/>
                  <a:gd name="T9" fmla="*/ 67 h 123"/>
                  <a:gd name="T10" fmla="*/ 9 w 68"/>
                  <a:gd name="T11" fmla="*/ 57 h 123"/>
                  <a:gd name="T12" fmla="*/ 14 w 68"/>
                  <a:gd name="T13" fmla="*/ 47 h 123"/>
                  <a:gd name="T14" fmla="*/ 21 w 68"/>
                  <a:gd name="T15" fmla="*/ 36 h 123"/>
                  <a:gd name="T16" fmla="*/ 26 w 68"/>
                  <a:gd name="T17" fmla="*/ 25 h 123"/>
                  <a:gd name="T18" fmla="*/ 31 w 68"/>
                  <a:gd name="T19" fmla="*/ 13 h 123"/>
                  <a:gd name="T20" fmla="*/ 34 w 68"/>
                  <a:gd name="T21" fmla="*/ 0 h 123"/>
                  <a:gd name="T22" fmla="*/ 34 w 68"/>
                  <a:gd name="T23" fmla="*/ 0 h 123"/>
                  <a:gd name="T24" fmla="*/ 37 w 68"/>
                  <a:gd name="T25" fmla="*/ 13 h 123"/>
                  <a:gd name="T26" fmla="*/ 41 w 68"/>
                  <a:gd name="T27" fmla="*/ 25 h 123"/>
                  <a:gd name="T28" fmla="*/ 47 w 68"/>
                  <a:gd name="T29" fmla="*/ 36 h 123"/>
                  <a:gd name="T30" fmla="*/ 53 w 68"/>
                  <a:gd name="T31" fmla="*/ 47 h 123"/>
                  <a:gd name="T32" fmla="*/ 59 w 68"/>
                  <a:gd name="T33" fmla="*/ 57 h 123"/>
                  <a:gd name="T34" fmla="*/ 63 w 68"/>
                  <a:gd name="T35" fmla="*/ 67 h 123"/>
                  <a:gd name="T36" fmla="*/ 67 w 68"/>
                  <a:gd name="T37" fmla="*/ 78 h 123"/>
                  <a:gd name="T38" fmla="*/ 67 w 68"/>
                  <a:gd name="T39" fmla="*/ 83 h 123"/>
                  <a:gd name="T40" fmla="*/ 68 w 68"/>
                  <a:gd name="T41" fmla="*/ 89 h 123"/>
                  <a:gd name="T42" fmla="*/ 68 w 68"/>
                  <a:gd name="T43" fmla="*/ 89 h 123"/>
                  <a:gd name="T44" fmla="*/ 67 w 68"/>
                  <a:gd name="T45" fmla="*/ 95 h 123"/>
                  <a:gd name="T46" fmla="*/ 65 w 68"/>
                  <a:gd name="T47" fmla="*/ 102 h 123"/>
                  <a:gd name="T48" fmla="*/ 62 w 68"/>
                  <a:gd name="T49" fmla="*/ 108 h 123"/>
                  <a:gd name="T50" fmla="*/ 58 w 68"/>
                  <a:gd name="T51" fmla="*/ 113 h 123"/>
                  <a:gd name="T52" fmla="*/ 53 w 68"/>
                  <a:gd name="T53" fmla="*/ 117 h 123"/>
                  <a:gd name="T54" fmla="*/ 47 w 68"/>
                  <a:gd name="T55" fmla="*/ 120 h 123"/>
                  <a:gd name="T56" fmla="*/ 41 w 68"/>
                  <a:gd name="T57" fmla="*/ 122 h 123"/>
                  <a:gd name="T58" fmla="*/ 34 w 68"/>
                  <a:gd name="T59" fmla="*/ 123 h 123"/>
                  <a:gd name="T60" fmla="*/ 34 w 68"/>
                  <a:gd name="T61" fmla="*/ 123 h 123"/>
                  <a:gd name="T62" fmla="*/ 27 w 68"/>
                  <a:gd name="T63" fmla="*/ 122 h 123"/>
                  <a:gd name="T64" fmla="*/ 21 w 68"/>
                  <a:gd name="T65" fmla="*/ 120 h 123"/>
                  <a:gd name="T66" fmla="*/ 15 w 68"/>
                  <a:gd name="T67" fmla="*/ 117 h 123"/>
                  <a:gd name="T68" fmla="*/ 10 w 68"/>
                  <a:gd name="T69" fmla="*/ 113 h 123"/>
                  <a:gd name="T70" fmla="*/ 6 w 68"/>
                  <a:gd name="T71" fmla="*/ 108 h 123"/>
                  <a:gd name="T72" fmla="*/ 3 w 68"/>
                  <a:gd name="T73" fmla="*/ 102 h 123"/>
                  <a:gd name="T74" fmla="*/ 1 w 68"/>
                  <a:gd name="T75" fmla="*/ 95 h 123"/>
                  <a:gd name="T76" fmla="*/ 0 w 68"/>
                  <a:gd name="T77" fmla="*/ 89 h 123"/>
                  <a:gd name="T78" fmla="*/ 0 w 68"/>
                  <a:gd name="T79" fmla="*/ 8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" h="123">
                    <a:moveTo>
                      <a:pt x="0" y="89"/>
                    </a:moveTo>
                    <a:lnTo>
                      <a:pt x="0" y="89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4" y="67"/>
                    </a:lnTo>
                    <a:lnTo>
                      <a:pt x="9" y="57"/>
                    </a:lnTo>
                    <a:lnTo>
                      <a:pt x="14" y="47"/>
                    </a:lnTo>
                    <a:lnTo>
                      <a:pt x="21" y="36"/>
                    </a:lnTo>
                    <a:lnTo>
                      <a:pt x="26" y="25"/>
                    </a:lnTo>
                    <a:lnTo>
                      <a:pt x="31" y="1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7" y="13"/>
                    </a:lnTo>
                    <a:lnTo>
                      <a:pt x="41" y="25"/>
                    </a:lnTo>
                    <a:lnTo>
                      <a:pt x="47" y="36"/>
                    </a:lnTo>
                    <a:lnTo>
                      <a:pt x="53" y="47"/>
                    </a:lnTo>
                    <a:lnTo>
                      <a:pt x="59" y="57"/>
                    </a:lnTo>
                    <a:lnTo>
                      <a:pt x="63" y="67"/>
                    </a:lnTo>
                    <a:lnTo>
                      <a:pt x="67" y="78"/>
                    </a:lnTo>
                    <a:lnTo>
                      <a:pt x="67" y="83"/>
                    </a:lnTo>
                    <a:lnTo>
                      <a:pt x="68" y="89"/>
                    </a:lnTo>
                    <a:lnTo>
                      <a:pt x="68" y="89"/>
                    </a:lnTo>
                    <a:lnTo>
                      <a:pt x="67" y="95"/>
                    </a:lnTo>
                    <a:lnTo>
                      <a:pt x="65" y="102"/>
                    </a:lnTo>
                    <a:lnTo>
                      <a:pt x="62" y="108"/>
                    </a:lnTo>
                    <a:lnTo>
                      <a:pt x="58" y="113"/>
                    </a:lnTo>
                    <a:lnTo>
                      <a:pt x="53" y="117"/>
                    </a:lnTo>
                    <a:lnTo>
                      <a:pt x="47" y="120"/>
                    </a:lnTo>
                    <a:lnTo>
                      <a:pt x="41" y="122"/>
                    </a:lnTo>
                    <a:lnTo>
                      <a:pt x="34" y="123"/>
                    </a:lnTo>
                    <a:lnTo>
                      <a:pt x="34" y="123"/>
                    </a:lnTo>
                    <a:lnTo>
                      <a:pt x="27" y="122"/>
                    </a:lnTo>
                    <a:lnTo>
                      <a:pt x="21" y="120"/>
                    </a:lnTo>
                    <a:lnTo>
                      <a:pt x="15" y="117"/>
                    </a:lnTo>
                    <a:lnTo>
                      <a:pt x="10" y="113"/>
                    </a:lnTo>
                    <a:lnTo>
                      <a:pt x="6" y="108"/>
                    </a:lnTo>
                    <a:lnTo>
                      <a:pt x="3" y="102"/>
                    </a:lnTo>
                    <a:lnTo>
                      <a:pt x="1" y="95"/>
                    </a:lnTo>
                    <a:lnTo>
                      <a:pt x="0" y="89"/>
                    </a:lnTo>
                    <a:lnTo>
                      <a:pt x="0" y="8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1" name="Line 101"/>
              <p:cNvSpPr>
                <a:spLocks noChangeShapeType="1"/>
              </p:cNvSpPr>
              <p:nvPr/>
            </p:nvSpPr>
            <p:spPr bwMode="auto">
              <a:xfrm>
                <a:off x="5271" y="3171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2" name="Freeform 102"/>
              <p:cNvSpPr>
                <a:spLocks/>
              </p:cNvSpPr>
              <p:nvPr/>
            </p:nvSpPr>
            <p:spPr bwMode="auto">
              <a:xfrm>
                <a:off x="5271" y="3135"/>
                <a:ext cx="14" cy="35"/>
              </a:xfrm>
              <a:custGeom>
                <a:avLst/>
                <a:gdLst>
                  <a:gd name="T0" fmla="*/ 14 w 14"/>
                  <a:gd name="T1" fmla="*/ 0 h 35"/>
                  <a:gd name="T2" fmla="*/ 14 w 14"/>
                  <a:gd name="T3" fmla="*/ 0 h 35"/>
                  <a:gd name="T4" fmla="*/ 14 w 14"/>
                  <a:gd name="T5" fmla="*/ 0 h 35"/>
                  <a:gd name="T6" fmla="*/ 9 w 14"/>
                  <a:gd name="T7" fmla="*/ 8 h 35"/>
                  <a:gd name="T8" fmla="*/ 5 w 14"/>
                  <a:gd name="T9" fmla="*/ 17 h 35"/>
                  <a:gd name="T10" fmla="*/ 1 w 14"/>
                  <a:gd name="T11" fmla="*/ 26 h 35"/>
                  <a:gd name="T12" fmla="*/ 0 w 14"/>
                  <a:gd name="T13" fmla="*/ 35 h 35"/>
                  <a:gd name="T14" fmla="*/ 0 w 14"/>
                  <a:gd name="T1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5">
                    <a:moveTo>
                      <a:pt x="1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9" y="8"/>
                    </a:lnTo>
                    <a:lnTo>
                      <a:pt x="5" y="17"/>
                    </a:lnTo>
                    <a:lnTo>
                      <a:pt x="1" y="26"/>
                    </a:lnTo>
                    <a:lnTo>
                      <a:pt x="0" y="35"/>
                    </a:lnTo>
                    <a:lnTo>
                      <a:pt x="0" y="3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3" name="Freeform 103"/>
              <p:cNvSpPr>
                <a:spLocks/>
              </p:cNvSpPr>
              <p:nvPr/>
            </p:nvSpPr>
            <p:spPr bwMode="auto">
              <a:xfrm>
                <a:off x="743" y="441"/>
                <a:ext cx="22" cy="9"/>
              </a:xfrm>
              <a:custGeom>
                <a:avLst/>
                <a:gdLst>
                  <a:gd name="T0" fmla="*/ 22 w 22"/>
                  <a:gd name="T1" fmla="*/ 9 h 9"/>
                  <a:gd name="T2" fmla="*/ 22 w 22"/>
                  <a:gd name="T3" fmla="*/ 9 h 9"/>
                  <a:gd name="T4" fmla="*/ 0 w 2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9">
                    <a:moveTo>
                      <a:pt x="22" y="9"/>
                    </a:moveTo>
                    <a:lnTo>
                      <a:pt x="22" y="9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4" name="Freeform 104"/>
              <p:cNvSpPr>
                <a:spLocks/>
              </p:cNvSpPr>
              <p:nvPr/>
            </p:nvSpPr>
            <p:spPr bwMode="auto">
              <a:xfrm>
                <a:off x="623" y="430"/>
                <a:ext cx="185" cy="203"/>
              </a:xfrm>
              <a:custGeom>
                <a:avLst/>
                <a:gdLst>
                  <a:gd name="T0" fmla="*/ 82 w 185"/>
                  <a:gd name="T1" fmla="*/ 2 h 203"/>
                  <a:gd name="T2" fmla="*/ 82 w 185"/>
                  <a:gd name="T3" fmla="*/ 2 h 203"/>
                  <a:gd name="T4" fmla="*/ 69 w 185"/>
                  <a:gd name="T5" fmla="*/ 0 h 203"/>
                  <a:gd name="T6" fmla="*/ 56 w 185"/>
                  <a:gd name="T7" fmla="*/ 0 h 203"/>
                  <a:gd name="T8" fmla="*/ 56 w 185"/>
                  <a:gd name="T9" fmla="*/ 0 h 203"/>
                  <a:gd name="T10" fmla="*/ 48 w 185"/>
                  <a:gd name="T11" fmla="*/ 0 h 203"/>
                  <a:gd name="T12" fmla="*/ 40 w 185"/>
                  <a:gd name="T13" fmla="*/ 1 h 203"/>
                  <a:gd name="T14" fmla="*/ 33 w 185"/>
                  <a:gd name="T15" fmla="*/ 2 h 203"/>
                  <a:gd name="T16" fmla="*/ 25 w 185"/>
                  <a:gd name="T17" fmla="*/ 4 h 203"/>
                  <a:gd name="T18" fmla="*/ 19 w 185"/>
                  <a:gd name="T19" fmla="*/ 7 h 203"/>
                  <a:gd name="T20" fmla="*/ 14 w 185"/>
                  <a:gd name="T21" fmla="*/ 11 h 203"/>
                  <a:gd name="T22" fmla="*/ 9 w 185"/>
                  <a:gd name="T23" fmla="*/ 17 h 203"/>
                  <a:gd name="T24" fmla="*/ 5 w 185"/>
                  <a:gd name="T25" fmla="*/ 22 h 203"/>
                  <a:gd name="T26" fmla="*/ 5 w 185"/>
                  <a:gd name="T27" fmla="*/ 22 h 203"/>
                  <a:gd name="T28" fmla="*/ 3 w 185"/>
                  <a:gd name="T29" fmla="*/ 27 h 203"/>
                  <a:gd name="T30" fmla="*/ 1 w 185"/>
                  <a:gd name="T31" fmla="*/ 31 h 203"/>
                  <a:gd name="T32" fmla="*/ 0 w 185"/>
                  <a:gd name="T33" fmla="*/ 36 h 203"/>
                  <a:gd name="T34" fmla="*/ 0 w 185"/>
                  <a:gd name="T35" fmla="*/ 41 h 203"/>
                  <a:gd name="T36" fmla="*/ 0 w 185"/>
                  <a:gd name="T37" fmla="*/ 41 h 203"/>
                  <a:gd name="T38" fmla="*/ 1 w 185"/>
                  <a:gd name="T39" fmla="*/ 49 h 203"/>
                  <a:gd name="T40" fmla="*/ 2 w 185"/>
                  <a:gd name="T41" fmla="*/ 58 h 203"/>
                  <a:gd name="T42" fmla="*/ 5 w 185"/>
                  <a:gd name="T43" fmla="*/ 65 h 203"/>
                  <a:gd name="T44" fmla="*/ 9 w 185"/>
                  <a:gd name="T45" fmla="*/ 73 h 203"/>
                  <a:gd name="T46" fmla="*/ 13 w 185"/>
                  <a:gd name="T47" fmla="*/ 81 h 203"/>
                  <a:gd name="T48" fmla="*/ 19 w 185"/>
                  <a:gd name="T49" fmla="*/ 90 h 203"/>
                  <a:gd name="T50" fmla="*/ 33 w 185"/>
                  <a:gd name="T51" fmla="*/ 107 h 203"/>
                  <a:gd name="T52" fmla="*/ 33 w 185"/>
                  <a:gd name="T53" fmla="*/ 107 h 203"/>
                  <a:gd name="T54" fmla="*/ 49 w 185"/>
                  <a:gd name="T55" fmla="*/ 124 h 203"/>
                  <a:gd name="T56" fmla="*/ 69 w 185"/>
                  <a:gd name="T57" fmla="*/ 140 h 203"/>
                  <a:gd name="T58" fmla="*/ 91 w 185"/>
                  <a:gd name="T59" fmla="*/ 156 h 203"/>
                  <a:gd name="T60" fmla="*/ 116 w 185"/>
                  <a:gd name="T61" fmla="*/ 172 h 203"/>
                  <a:gd name="T62" fmla="*/ 116 w 185"/>
                  <a:gd name="T63" fmla="*/ 172 h 203"/>
                  <a:gd name="T64" fmla="*/ 133 w 185"/>
                  <a:gd name="T65" fmla="*/ 181 h 203"/>
                  <a:gd name="T66" fmla="*/ 151 w 185"/>
                  <a:gd name="T67" fmla="*/ 190 h 203"/>
                  <a:gd name="T68" fmla="*/ 168 w 185"/>
                  <a:gd name="T69" fmla="*/ 198 h 203"/>
                  <a:gd name="T70" fmla="*/ 185 w 185"/>
                  <a:gd name="T71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5" h="203">
                    <a:moveTo>
                      <a:pt x="82" y="2"/>
                    </a:moveTo>
                    <a:lnTo>
                      <a:pt x="82" y="2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5" y="4"/>
                    </a:lnTo>
                    <a:lnTo>
                      <a:pt x="19" y="7"/>
                    </a:lnTo>
                    <a:lnTo>
                      <a:pt x="14" y="11"/>
                    </a:lnTo>
                    <a:lnTo>
                      <a:pt x="9" y="17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3" y="27"/>
                    </a:lnTo>
                    <a:lnTo>
                      <a:pt x="1" y="3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49"/>
                    </a:lnTo>
                    <a:lnTo>
                      <a:pt x="2" y="58"/>
                    </a:lnTo>
                    <a:lnTo>
                      <a:pt x="5" y="65"/>
                    </a:lnTo>
                    <a:lnTo>
                      <a:pt x="9" y="73"/>
                    </a:lnTo>
                    <a:lnTo>
                      <a:pt x="13" y="81"/>
                    </a:lnTo>
                    <a:lnTo>
                      <a:pt x="19" y="90"/>
                    </a:lnTo>
                    <a:lnTo>
                      <a:pt x="33" y="107"/>
                    </a:lnTo>
                    <a:lnTo>
                      <a:pt x="33" y="107"/>
                    </a:lnTo>
                    <a:lnTo>
                      <a:pt x="49" y="124"/>
                    </a:lnTo>
                    <a:lnTo>
                      <a:pt x="69" y="140"/>
                    </a:lnTo>
                    <a:lnTo>
                      <a:pt x="91" y="156"/>
                    </a:lnTo>
                    <a:lnTo>
                      <a:pt x="116" y="172"/>
                    </a:lnTo>
                    <a:lnTo>
                      <a:pt x="116" y="172"/>
                    </a:lnTo>
                    <a:lnTo>
                      <a:pt x="133" y="181"/>
                    </a:lnTo>
                    <a:lnTo>
                      <a:pt x="151" y="190"/>
                    </a:lnTo>
                    <a:lnTo>
                      <a:pt x="168" y="198"/>
                    </a:lnTo>
                    <a:lnTo>
                      <a:pt x="185" y="20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5" name="Freeform 105"/>
              <p:cNvSpPr>
                <a:spLocks/>
              </p:cNvSpPr>
              <p:nvPr/>
            </p:nvSpPr>
            <p:spPr bwMode="auto">
              <a:xfrm>
                <a:off x="847" y="505"/>
                <a:ext cx="81" cy="140"/>
              </a:xfrm>
              <a:custGeom>
                <a:avLst/>
                <a:gdLst>
                  <a:gd name="T0" fmla="*/ 0 w 81"/>
                  <a:gd name="T1" fmla="*/ 138 h 140"/>
                  <a:gd name="T2" fmla="*/ 0 w 81"/>
                  <a:gd name="T3" fmla="*/ 138 h 140"/>
                  <a:gd name="T4" fmla="*/ 12 w 81"/>
                  <a:gd name="T5" fmla="*/ 139 h 140"/>
                  <a:gd name="T6" fmla="*/ 25 w 81"/>
                  <a:gd name="T7" fmla="*/ 140 h 140"/>
                  <a:gd name="T8" fmla="*/ 25 w 81"/>
                  <a:gd name="T9" fmla="*/ 140 h 140"/>
                  <a:gd name="T10" fmla="*/ 33 w 81"/>
                  <a:gd name="T11" fmla="*/ 140 h 140"/>
                  <a:gd name="T12" fmla="*/ 41 w 81"/>
                  <a:gd name="T13" fmla="*/ 139 h 140"/>
                  <a:gd name="T14" fmla="*/ 48 w 81"/>
                  <a:gd name="T15" fmla="*/ 137 h 140"/>
                  <a:gd name="T16" fmla="*/ 56 w 81"/>
                  <a:gd name="T17" fmla="*/ 135 h 140"/>
                  <a:gd name="T18" fmla="*/ 62 w 81"/>
                  <a:gd name="T19" fmla="*/ 132 h 140"/>
                  <a:gd name="T20" fmla="*/ 68 w 81"/>
                  <a:gd name="T21" fmla="*/ 128 h 140"/>
                  <a:gd name="T22" fmla="*/ 72 w 81"/>
                  <a:gd name="T23" fmla="*/ 124 h 140"/>
                  <a:gd name="T24" fmla="*/ 76 w 81"/>
                  <a:gd name="T25" fmla="*/ 117 h 140"/>
                  <a:gd name="T26" fmla="*/ 76 w 81"/>
                  <a:gd name="T27" fmla="*/ 117 h 140"/>
                  <a:gd name="T28" fmla="*/ 79 w 81"/>
                  <a:gd name="T29" fmla="*/ 113 h 140"/>
                  <a:gd name="T30" fmla="*/ 80 w 81"/>
                  <a:gd name="T31" fmla="*/ 108 h 140"/>
                  <a:gd name="T32" fmla="*/ 81 w 81"/>
                  <a:gd name="T33" fmla="*/ 103 h 140"/>
                  <a:gd name="T34" fmla="*/ 81 w 81"/>
                  <a:gd name="T35" fmla="*/ 98 h 140"/>
                  <a:gd name="T36" fmla="*/ 81 w 81"/>
                  <a:gd name="T37" fmla="*/ 98 h 140"/>
                  <a:gd name="T38" fmla="*/ 81 w 81"/>
                  <a:gd name="T39" fmla="*/ 91 h 140"/>
                  <a:gd name="T40" fmla="*/ 79 w 81"/>
                  <a:gd name="T41" fmla="*/ 82 h 140"/>
                  <a:gd name="T42" fmla="*/ 76 w 81"/>
                  <a:gd name="T43" fmla="*/ 74 h 140"/>
                  <a:gd name="T44" fmla="*/ 73 w 81"/>
                  <a:gd name="T45" fmla="*/ 66 h 140"/>
                  <a:gd name="T46" fmla="*/ 68 w 81"/>
                  <a:gd name="T47" fmla="*/ 58 h 140"/>
                  <a:gd name="T48" fmla="*/ 62 w 81"/>
                  <a:gd name="T49" fmla="*/ 50 h 140"/>
                  <a:gd name="T50" fmla="*/ 48 w 81"/>
                  <a:gd name="T51" fmla="*/ 33 h 140"/>
                  <a:gd name="T52" fmla="*/ 48 w 81"/>
                  <a:gd name="T53" fmla="*/ 33 h 140"/>
                  <a:gd name="T54" fmla="*/ 32 w 81"/>
                  <a:gd name="T55" fmla="*/ 17 h 140"/>
                  <a:gd name="T56" fmla="*/ 13 w 81"/>
                  <a:gd name="T5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1" h="140">
                    <a:moveTo>
                      <a:pt x="0" y="138"/>
                    </a:moveTo>
                    <a:lnTo>
                      <a:pt x="0" y="138"/>
                    </a:lnTo>
                    <a:lnTo>
                      <a:pt x="12" y="139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33" y="140"/>
                    </a:lnTo>
                    <a:lnTo>
                      <a:pt x="41" y="139"/>
                    </a:lnTo>
                    <a:lnTo>
                      <a:pt x="48" y="137"/>
                    </a:lnTo>
                    <a:lnTo>
                      <a:pt x="56" y="135"/>
                    </a:lnTo>
                    <a:lnTo>
                      <a:pt x="62" y="132"/>
                    </a:lnTo>
                    <a:lnTo>
                      <a:pt x="68" y="128"/>
                    </a:lnTo>
                    <a:lnTo>
                      <a:pt x="72" y="124"/>
                    </a:lnTo>
                    <a:lnTo>
                      <a:pt x="76" y="117"/>
                    </a:lnTo>
                    <a:lnTo>
                      <a:pt x="76" y="117"/>
                    </a:lnTo>
                    <a:lnTo>
                      <a:pt x="79" y="113"/>
                    </a:lnTo>
                    <a:lnTo>
                      <a:pt x="80" y="108"/>
                    </a:lnTo>
                    <a:lnTo>
                      <a:pt x="81" y="103"/>
                    </a:lnTo>
                    <a:lnTo>
                      <a:pt x="81" y="98"/>
                    </a:lnTo>
                    <a:lnTo>
                      <a:pt x="81" y="98"/>
                    </a:lnTo>
                    <a:lnTo>
                      <a:pt x="81" y="91"/>
                    </a:lnTo>
                    <a:lnTo>
                      <a:pt x="79" y="82"/>
                    </a:lnTo>
                    <a:lnTo>
                      <a:pt x="76" y="74"/>
                    </a:lnTo>
                    <a:lnTo>
                      <a:pt x="73" y="66"/>
                    </a:lnTo>
                    <a:lnTo>
                      <a:pt x="68" y="58"/>
                    </a:lnTo>
                    <a:lnTo>
                      <a:pt x="62" y="50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32" y="17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6" name="Freeform 106"/>
              <p:cNvSpPr>
                <a:spLocks/>
              </p:cNvSpPr>
              <p:nvPr/>
            </p:nvSpPr>
            <p:spPr bwMode="auto">
              <a:xfrm>
                <a:off x="810" y="600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3 w 6"/>
                  <a:gd name="T5" fmla="*/ 2 h 4"/>
                  <a:gd name="T6" fmla="*/ 3 w 6"/>
                  <a:gd name="T7" fmla="*/ 2 h 4"/>
                  <a:gd name="T8" fmla="*/ 6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7" name="Freeform 107"/>
              <p:cNvSpPr>
                <a:spLocks/>
              </p:cNvSpPr>
              <p:nvPr/>
            </p:nvSpPr>
            <p:spPr bwMode="auto">
              <a:xfrm>
                <a:off x="743" y="627"/>
                <a:ext cx="19" cy="6"/>
              </a:xfrm>
              <a:custGeom>
                <a:avLst/>
                <a:gdLst>
                  <a:gd name="T0" fmla="*/ 0 w 19"/>
                  <a:gd name="T1" fmla="*/ 6 h 6"/>
                  <a:gd name="T2" fmla="*/ 0 w 19"/>
                  <a:gd name="T3" fmla="*/ 6 h 6"/>
                  <a:gd name="T4" fmla="*/ 19 w 1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6">
                    <a:moveTo>
                      <a:pt x="0" y="6"/>
                    </a:moveTo>
                    <a:lnTo>
                      <a:pt x="0" y="6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8" name="Freeform 108"/>
              <p:cNvSpPr>
                <a:spLocks/>
              </p:cNvSpPr>
              <p:nvPr/>
            </p:nvSpPr>
            <p:spPr bwMode="auto">
              <a:xfrm>
                <a:off x="860" y="557"/>
                <a:ext cx="15" cy="13"/>
              </a:xfrm>
              <a:custGeom>
                <a:avLst/>
                <a:gdLst>
                  <a:gd name="T0" fmla="*/ 0 w 15"/>
                  <a:gd name="T1" fmla="*/ 13 h 13"/>
                  <a:gd name="T2" fmla="*/ 0 w 15"/>
                  <a:gd name="T3" fmla="*/ 13 h 13"/>
                  <a:gd name="T4" fmla="*/ 15 w 15"/>
                  <a:gd name="T5" fmla="*/ 1 h 13"/>
                  <a:gd name="T6" fmla="*/ 15 w 15"/>
                  <a:gd name="T7" fmla="*/ 1 h 13"/>
                  <a:gd name="T8" fmla="*/ 15 w 1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0" y="13"/>
                    </a:moveTo>
                    <a:lnTo>
                      <a:pt x="0" y="13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89" name="Freeform 109"/>
              <p:cNvSpPr>
                <a:spLocks/>
              </p:cNvSpPr>
              <p:nvPr/>
            </p:nvSpPr>
            <p:spPr bwMode="auto">
              <a:xfrm>
                <a:off x="718" y="517"/>
                <a:ext cx="1" cy="38"/>
              </a:xfrm>
              <a:custGeom>
                <a:avLst/>
                <a:gdLst>
                  <a:gd name="T0" fmla="*/ 0 w 1"/>
                  <a:gd name="T1" fmla="*/ 38 h 38"/>
                  <a:gd name="T2" fmla="*/ 0 w 1"/>
                  <a:gd name="T3" fmla="*/ 38 h 38"/>
                  <a:gd name="T4" fmla="*/ 0 w 1"/>
                  <a:gd name="T5" fmla="*/ 20 h 38"/>
                  <a:gd name="T6" fmla="*/ 0 w 1"/>
                  <a:gd name="T7" fmla="*/ 20 h 38"/>
                  <a:gd name="T8" fmla="*/ 1 w 1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0" name="Freeform 110"/>
              <p:cNvSpPr>
                <a:spLocks/>
              </p:cNvSpPr>
              <p:nvPr/>
            </p:nvSpPr>
            <p:spPr bwMode="auto">
              <a:xfrm>
                <a:off x="725" y="384"/>
                <a:ext cx="90" cy="87"/>
              </a:xfrm>
              <a:custGeom>
                <a:avLst/>
                <a:gdLst>
                  <a:gd name="T0" fmla="*/ 0 w 90"/>
                  <a:gd name="T1" fmla="*/ 87 h 87"/>
                  <a:gd name="T2" fmla="*/ 0 w 90"/>
                  <a:gd name="T3" fmla="*/ 87 h 87"/>
                  <a:gd name="T4" fmla="*/ 5 w 90"/>
                  <a:gd name="T5" fmla="*/ 63 h 87"/>
                  <a:gd name="T6" fmla="*/ 12 w 90"/>
                  <a:gd name="T7" fmla="*/ 42 h 87"/>
                  <a:gd name="T8" fmla="*/ 12 w 90"/>
                  <a:gd name="T9" fmla="*/ 42 h 87"/>
                  <a:gd name="T10" fmla="*/ 16 w 90"/>
                  <a:gd name="T11" fmla="*/ 32 h 87"/>
                  <a:gd name="T12" fmla="*/ 21 w 90"/>
                  <a:gd name="T13" fmla="*/ 24 h 87"/>
                  <a:gd name="T14" fmla="*/ 26 w 90"/>
                  <a:gd name="T15" fmla="*/ 16 h 87"/>
                  <a:gd name="T16" fmla="*/ 31 w 90"/>
                  <a:gd name="T17" fmla="*/ 10 h 87"/>
                  <a:gd name="T18" fmla="*/ 31 w 90"/>
                  <a:gd name="T19" fmla="*/ 10 h 87"/>
                  <a:gd name="T20" fmla="*/ 37 w 90"/>
                  <a:gd name="T21" fmla="*/ 5 h 87"/>
                  <a:gd name="T22" fmla="*/ 42 w 90"/>
                  <a:gd name="T23" fmla="*/ 2 h 87"/>
                  <a:gd name="T24" fmla="*/ 46 w 90"/>
                  <a:gd name="T25" fmla="*/ 1 h 87"/>
                  <a:gd name="T26" fmla="*/ 51 w 90"/>
                  <a:gd name="T27" fmla="*/ 0 h 87"/>
                  <a:gd name="T28" fmla="*/ 51 w 90"/>
                  <a:gd name="T29" fmla="*/ 0 h 87"/>
                  <a:gd name="T30" fmla="*/ 55 w 90"/>
                  <a:gd name="T31" fmla="*/ 1 h 87"/>
                  <a:gd name="T32" fmla="*/ 60 w 90"/>
                  <a:gd name="T33" fmla="*/ 2 h 87"/>
                  <a:gd name="T34" fmla="*/ 65 w 90"/>
                  <a:gd name="T35" fmla="*/ 5 h 87"/>
                  <a:gd name="T36" fmla="*/ 71 w 90"/>
                  <a:gd name="T37" fmla="*/ 10 h 87"/>
                  <a:gd name="T38" fmla="*/ 71 w 90"/>
                  <a:gd name="T39" fmla="*/ 10 h 87"/>
                  <a:gd name="T40" fmla="*/ 76 w 90"/>
                  <a:gd name="T41" fmla="*/ 16 h 87"/>
                  <a:gd name="T42" fmla="*/ 81 w 90"/>
                  <a:gd name="T43" fmla="*/ 25 h 87"/>
                  <a:gd name="T44" fmla="*/ 86 w 90"/>
                  <a:gd name="T45" fmla="*/ 35 h 87"/>
                  <a:gd name="T46" fmla="*/ 90 w 90"/>
                  <a:gd name="T47" fmla="*/ 4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87">
                    <a:moveTo>
                      <a:pt x="0" y="87"/>
                    </a:moveTo>
                    <a:lnTo>
                      <a:pt x="0" y="87"/>
                    </a:lnTo>
                    <a:lnTo>
                      <a:pt x="5" y="63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6" y="32"/>
                    </a:lnTo>
                    <a:lnTo>
                      <a:pt x="21" y="24"/>
                    </a:lnTo>
                    <a:lnTo>
                      <a:pt x="26" y="16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7" y="5"/>
                    </a:lnTo>
                    <a:lnTo>
                      <a:pt x="42" y="2"/>
                    </a:lnTo>
                    <a:lnTo>
                      <a:pt x="46" y="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5" y="1"/>
                    </a:lnTo>
                    <a:lnTo>
                      <a:pt x="60" y="2"/>
                    </a:lnTo>
                    <a:lnTo>
                      <a:pt x="65" y="5"/>
                    </a:lnTo>
                    <a:lnTo>
                      <a:pt x="71" y="10"/>
                    </a:lnTo>
                    <a:lnTo>
                      <a:pt x="71" y="10"/>
                    </a:lnTo>
                    <a:lnTo>
                      <a:pt x="76" y="16"/>
                    </a:lnTo>
                    <a:lnTo>
                      <a:pt x="81" y="25"/>
                    </a:lnTo>
                    <a:lnTo>
                      <a:pt x="86" y="35"/>
                    </a:lnTo>
                    <a:lnTo>
                      <a:pt x="90" y="4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1" name="Freeform 111"/>
              <p:cNvSpPr>
                <a:spLocks/>
              </p:cNvSpPr>
              <p:nvPr/>
            </p:nvSpPr>
            <p:spPr bwMode="auto">
              <a:xfrm>
                <a:off x="676" y="430"/>
                <a:ext cx="252" cy="99"/>
              </a:xfrm>
              <a:custGeom>
                <a:avLst/>
                <a:gdLst>
                  <a:gd name="T0" fmla="*/ 227 w 252"/>
                  <a:gd name="T1" fmla="*/ 99 h 99"/>
                  <a:gd name="T2" fmla="*/ 227 w 252"/>
                  <a:gd name="T3" fmla="*/ 99 h 99"/>
                  <a:gd name="T4" fmla="*/ 237 w 252"/>
                  <a:gd name="T5" fmla="*/ 84 h 99"/>
                  <a:gd name="T6" fmla="*/ 245 w 252"/>
                  <a:gd name="T7" fmla="*/ 69 h 99"/>
                  <a:gd name="T8" fmla="*/ 248 w 252"/>
                  <a:gd name="T9" fmla="*/ 63 h 99"/>
                  <a:gd name="T10" fmla="*/ 250 w 252"/>
                  <a:gd name="T11" fmla="*/ 56 h 99"/>
                  <a:gd name="T12" fmla="*/ 252 w 252"/>
                  <a:gd name="T13" fmla="*/ 48 h 99"/>
                  <a:gd name="T14" fmla="*/ 252 w 252"/>
                  <a:gd name="T15" fmla="*/ 41 h 99"/>
                  <a:gd name="T16" fmla="*/ 252 w 252"/>
                  <a:gd name="T17" fmla="*/ 41 h 99"/>
                  <a:gd name="T18" fmla="*/ 252 w 252"/>
                  <a:gd name="T19" fmla="*/ 36 h 99"/>
                  <a:gd name="T20" fmla="*/ 251 w 252"/>
                  <a:gd name="T21" fmla="*/ 31 h 99"/>
                  <a:gd name="T22" fmla="*/ 250 w 252"/>
                  <a:gd name="T23" fmla="*/ 27 h 99"/>
                  <a:gd name="T24" fmla="*/ 247 w 252"/>
                  <a:gd name="T25" fmla="*/ 22 h 99"/>
                  <a:gd name="T26" fmla="*/ 247 w 252"/>
                  <a:gd name="T27" fmla="*/ 22 h 99"/>
                  <a:gd name="T28" fmla="*/ 242 w 252"/>
                  <a:gd name="T29" fmla="*/ 16 h 99"/>
                  <a:gd name="T30" fmla="*/ 236 w 252"/>
                  <a:gd name="T31" fmla="*/ 9 h 99"/>
                  <a:gd name="T32" fmla="*/ 229 w 252"/>
                  <a:gd name="T33" fmla="*/ 5 h 99"/>
                  <a:gd name="T34" fmla="*/ 220 w 252"/>
                  <a:gd name="T35" fmla="*/ 3 h 99"/>
                  <a:gd name="T36" fmla="*/ 220 w 252"/>
                  <a:gd name="T37" fmla="*/ 3 h 99"/>
                  <a:gd name="T38" fmla="*/ 207 w 252"/>
                  <a:gd name="T39" fmla="*/ 0 h 99"/>
                  <a:gd name="T40" fmla="*/ 196 w 252"/>
                  <a:gd name="T41" fmla="*/ 0 h 99"/>
                  <a:gd name="T42" fmla="*/ 183 w 252"/>
                  <a:gd name="T43" fmla="*/ 0 h 99"/>
                  <a:gd name="T44" fmla="*/ 183 w 252"/>
                  <a:gd name="T45" fmla="*/ 0 h 99"/>
                  <a:gd name="T46" fmla="*/ 170 w 252"/>
                  <a:gd name="T47" fmla="*/ 2 h 99"/>
                  <a:gd name="T48" fmla="*/ 156 w 252"/>
                  <a:gd name="T49" fmla="*/ 4 h 99"/>
                  <a:gd name="T50" fmla="*/ 141 w 252"/>
                  <a:gd name="T51" fmla="*/ 8 h 99"/>
                  <a:gd name="T52" fmla="*/ 126 w 252"/>
                  <a:gd name="T53" fmla="*/ 14 h 99"/>
                  <a:gd name="T54" fmla="*/ 110 w 252"/>
                  <a:gd name="T55" fmla="*/ 20 h 99"/>
                  <a:gd name="T56" fmla="*/ 95 w 252"/>
                  <a:gd name="T57" fmla="*/ 26 h 99"/>
                  <a:gd name="T58" fmla="*/ 78 w 252"/>
                  <a:gd name="T59" fmla="*/ 34 h 99"/>
                  <a:gd name="T60" fmla="*/ 63 w 252"/>
                  <a:gd name="T61" fmla="*/ 43 h 99"/>
                  <a:gd name="T62" fmla="*/ 63 w 252"/>
                  <a:gd name="T63" fmla="*/ 43 h 99"/>
                  <a:gd name="T64" fmla="*/ 45 w 252"/>
                  <a:gd name="T65" fmla="*/ 54 h 99"/>
                  <a:gd name="T66" fmla="*/ 29 w 252"/>
                  <a:gd name="T67" fmla="*/ 65 h 99"/>
                  <a:gd name="T68" fmla="*/ 15 w 252"/>
                  <a:gd name="T69" fmla="*/ 76 h 99"/>
                  <a:gd name="T70" fmla="*/ 0 w 252"/>
                  <a:gd name="T71" fmla="*/ 88 h 99"/>
                  <a:gd name="T72" fmla="*/ 0 w 252"/>
                  <a:gd name="T73" fmla="*/ 88 h 99"/>
                  <a:gd name="T74" fmla="*/ 1 w 252"/>
                  <a:gd name="T75" fmla="*/ 8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2" h="99">
                    <a:moveTo>
                      <a:pt x="227" y="99"/>
                    </a:moveTo>
                    <a:lnTo>
                      <a:pt x="227" y="99"/>
                    </a:lnTo>
                    <a:lnTo>
                      <a:pt x="237" y="84"/>
                    </a:lnTo>
                    <a:lnTo>
                      <a:pt x="245" y="69"/>
                    </a:lnTo>
                    <a:lnTo>
                      <a:pt x="248" y="63"/>
                    </a:lnTo>
                    <a:lnTo>
                      <a:pt x="250" y="56"/>
                    </a:lnTo>
                    <a:lnTo>
                      <a:pt x="252" y="48"/>
                    </a:lnTo>
                    <a:lnTo>
                      <a:pt x="252" y="41"/>
                    </a:lnTo>
                    <a:lnTo>
                      <a:pt x="252" y="41"/>
                    </a:lnTo>
                    <a:lnTo>
                      <a:pt x="252" y="36"/>
                    </a:lnTo>
                    <a:lnTo>
                      <a:pt x="251" y="31"/>
                    </a:lnTo>
                    <a:lnTo>
                      <a:pt x="250" y="27"/>
                    </a:lnTo>
                    <a:lnTo>
                      <a:pt x="247" y="22"/>
                    </a:lnTo>
                    <a:lnTo>
                      <a:pt x="247" y="22"/>
                    </a:lnTo>
                    <a:lnTo>
                      <a:pt x="242" y="16"/>
                    </a:lnTo>
                    <a:lnTo>
                      <a:pt x="236" y="9"/>
                    </a:lnTo>
                    <a:lnTo>
                      <a:pt x="229" y="5"/>
                    </a:lnTo>
                    <a:lnTo>
                      <a:pt x="220" y="3"/>
                    </a:lnTo>
                    <a:lnTo>
                      <a:pt x="220" y="3"/>
                    </a:lnTo>
                    <a:lnTo>
                      <a:pt x="207" y="0"/>
                    </a:lnTo>
                    <a:lnTo>
                      <a:pt x="196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70" y="2"/>
                    </a:lnTo>
                    <a:lnTo>
                      <a:pt x="156" y="4"/>
                    </a:lnTo>
                    <a:lnTo>
                      <a:pt x="141" y="8"/>
                    </a:lnTo>
                    <a:lnTo>
                      <a:pt x="126" y="14"/>
                    </a:lnTo>
                    <a:lnTo>
                      <a:pt x="110" y="20"/>
                    </a:lnTo>
                    <a:lnTo>
                      <a:pt x="95" y="26"/>
                    </a:lnTo>
                    <a:lnTo>
                      <a:pt x="78" y="34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45" y="54"/>
                    </a:lnTo>
                    <a:lnTo>
                      <a:pt x="29" y="65"/>
                    </a:lnTo>
                    <a:lnTo>
                      <a:pt x="15" y="76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8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2" name="Freeform 112"/>
              <p:cNvSpPr>
                <a:spLocks/>
              </p:cNvSpPr>
              <p:nvPr/>
            </p:nvSpPr>
            <p:spPr bwMode="auto">
              <a:xfrm>
                <a:off x="623" y="546"/>
                <a:ext cx="82" cy="99"/>
              </a:xfrm>
              <a:custGeom>
                <a:avLst/>
                <a:gdLst>
                  <a:gd name="T0" fmla="*/ 25 w 82"/>
                  <a:gd name="T1" fmla="*/ 0 h 99"/>
                  <a:gd name="T2" fmla="*/ 25 w 82"/>
                  <a:gd name="T3" fmla="*/ 0 h 99"/>
                  <a:gd name="T4" fmla="*/ 15 w 82"/>
                  <a:gd name="T5" fmla="*/ 15 h 99"/>
                  <a:gd name="T6" fmla="*/ 7 w 82"/>
                  <a:gd name="T7" fmla="*/ 29 h 99"/>
                  <a:gd name="T8" fmla="*/ 4 w 82"/>
                  <a:gd name="T9" fmla="*/ 36 h 99"/>
                  <a:gd name="T10" fmla="*/ 2 w 82"/>
                  <a:gd name="T11" fmla="*/ 44 h 99"/>
                  <a:gd name="T12" fmla="*/ 1 w 82"/>
                  <a:gd name="T13" fmla="*/ 51 h 99"/>
                  <a:gd name="T14" fmla="*/ 0 w 82"/>
                  <a:gd name="T15" fmla="*/ 57 h 99"/>
                  <a:gd name="T16" fmla="*/ 0 w 82"/>
                  <a:gd name="T17" fmla="*/ 57 h 99"/>
                  <a:gd name="T18" fmla="*/ 0 w 82"/>
                  <a:gd name="T19" fmla="*/ 57 h 99"/>
                  <a:gd name="T20" fmla="*/ 0 w 82"/>
                  <a:gd name="T21" fmla="*/ 57 h 99"/>
                  <a:gd name="T22" fmla="*/ 0 w 82"/>
                  <a:gd name="T23" fmla="*/ 57 h 99"/>
                  <a:gd name="T24" fmla="*/ 0 w 82"/>
                  <a:gd name="T25" fmla="*/ 63 h 99"/>
                  <a:gd name="T26" fmla="*/ 2 w 82"/>
                  <a:gd name="T27" fmla="*/ 68 h 99"/>
                  <a:gd name="T28" fmla="*/ 2 w 82"/>
                  <a:gd name="T29" fmla="*/ 68 h 99"/>
                  <a:gd name="T30" fmla="*/ 5 w 82"/>
                  <a:gd name="T31" fmla="*/ 76 h 99"/>
                  <a:gd name="T32" fmla="*/ 5 w 82"/>
                  <a:gd name="T33" fmla="*/ 76 h 99"/>
                  <a:gd name="T34" fmla="*/ 9 w 82"/>
                  <a:gd name="T35" fmla="*/ 83 h 99"/>
                  <a:gd name="T36" fmla="*/ 14 w 82"/>
                  <a:gd name="T37" fmla="*/ 87 h 99"/>
                  <a:gd name="T38" fmla="*/ 19 w 82"/>
                  <a:gd name="T39" fmla="*/ 91 h 99"/>
                  <a:gd name="T40" fmla="*/ 25 w 82"/>
                  <a:gd name="T41" fmla="*/ 94 h 99"/>
                  <a:gd name="T42" fmla="*/ 33 w 82"/>
                  <a:gd name="T43" fmla="*/ 96 h 99"/>
                  <a:gd name="T44" fmla="*/ 40 w 82"/>
                  <a:gd name="T45" fmla="*/ 98 h 99"/>
                  <a:gd name="T46" fmla="*/ 48 w 82"/>
                  <a:gd name="T47" fmla="*/ 99 h 99"/>
                  <a:gd name="T48" fmla="*/ 56 w 82"/>
                  <a:gd name="T49" fmla="*/ 99 h 99"/>
                  <a:gd name="T50" fmla="*/ 56 w 82"/>
                  <a:gd name="T51" fmla="*/ 99 h 99"/>
                  <a:gd name="T52" fmla="*/ 69 w 82"/>
                  <a:gd name="T53" fmla="*/ 98 h 99"/>
                  <a:gd name="T54" fmla="*/ 82 w 82"/>
                  <a:gd name="T55" fmla="*/ 97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2" h="99">
                    <a:moveTo>
                      <a:pt x="25" y="0"/>
                    </a:moveTo>
                    <a:lnTo>
                      <a:pt x="25" y="0"/>
                    </a:lnTo>
                    <a:lnTo>
                      <a:pt x="15" y="15"/>
                    </a:lnTo>
                    <a:lnTo>
                      <a:pt x="7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1" y="5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63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9" y="83"/>
                    </a:lnTo>
                    <a:lnTo>
                      <a:pt x="14" y="87"/>
                    </a:lnTo>
                    <a:lnTo>
                      <a:pt x="19" y="91"/>
                    </a:lnTo>
                    <a:lnTo>
                      <a:pt x="25" y="94"/>
                    </a:lnTo>
                    <a:lnTo>
                      <a:pt x="33" y="96"/>
                    </a:lnTo>
                    <a:lnTo>
                      <a:pt x="40" y="98"/>
                    </a:lnTo>
                    <a:lnTo>
                      <a:pt x="48" y="99"/>
                    </a:lnTo>
                    <a:lnTo>
                      <a:pt x="56" y="99"/>
                    </a:lnTo>
                    <a:lnTo>
                      <a:pt x="56" y="99"/>
                    </a:lnTo>
                    <a:lnTo>
                      <a:pt x="69" y="98"/>
                    </a:lnTo>
                    <a:lnTo>
                      <a:pt x="82" y="9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3" name="Freeform 113"/>
              <p:cNvSpPr>
                <a:spLocks/>
              </p:cNvSpPr>
              <p:nvPr/>
            </p:nvSpPr>
            <p:spPr bwMode="auto">
              <a:xfrm>
                <a:off x="725" y="464"/>
                <a:ext cx="108" cy="227"/>
              </a:xfrm>
              <a:custGeom>
                <a:avLst/>
                <a:gdLst>
                  <a:gd name="T0" fmla="*/ 100 w 108"/>
                  <a:gd name="T1" fmla="*/ 0 h 227"/>
                  <a:gd name="T2" fmla="*/ 100 w 108"/>
                  <a:gd name="T3" fmla="*/ 0 h 227"/>
                  <a:gd name="T4" fmla="*/ 101 w 108"/>
                  <a:gd name="T5" fmla="*/ 5 h 227"/>
                  <a:gd name="T6" fmla="*/ 104 w 108"/>
                  <a:gd name="T7" fmla="*/ 22 h 227"/>
                  <a:gd name="T8" fmla="*/ 107 w 108"/>
                  <a:gd name="T9" fmla="*/ 44 h 227"/>
                  <a:gd name="T10" fmla="*/ 108 w 108"/>
                  <a:gd name="T11" fmla="*/ 73 h 227"/>
                  <a:gd name="T12" fmla="*/ 108 w 108"/>
                  <a:gd name="T13" fmla="*/ 73 h 227"/>
                  <a:gd name="T14" fmla="*/ 108 w 108"/>
                  <a:gd name="T15" fmla="*/ 90 h 227"/>
                  <a:gd name="T16" fmla="*/ 107 w 108"/>
                  <a:gd name="T17" fmla="*/ 105 h 227"/>
                  <a:gd name="T18" fmla="*/ 104 w 108"/>
                  <a:gd name="T19" fmla="*/ 120 h 227"/>
                  <a:gd name="T20" fmla="*/ 102 w 108"/>
                  <a:gd name="T21" fmla="*/ 135 h 227"/>
                  <a:gd name="T22" fmla="*/ 100 w 108"/>
                  <a:gd name="T23" fmla="*/ 149 h 227"/>
                  <a:gd name="T24" fmla="*/ 97 w 108"/>
                  <a:gd name="T25" fmla="*/ 162 h 227"/>
                  <a:gd name="T26" fmla="*/ 93 w 108"/>
                  <a:gd name="T27" fmla="*/ 174 h 227"/>
                  <a:gd name="T28" fmla="*/ 89 w 108"/>
                  <a:gd name="T29" fmla="*/ 185 h 227"/>
                  <a:gd name="T30" fmla="*/ 89 w 108"/>
                  <a:gd name="T31" fmla="*/ 185 h 227"/>
                  <a:gd name="T32" fmla="*/ 85 w 108"/>
                  <a:gd name="T33" fmla="*/ 194 h 227"/>
                  <a:gd name="T34" fmla="*/ 80 w 108"/>
                  <a:gd name="T35" fmla="*/ 204 h 227"/>
                  <a:gd name="T36" fmla="*/ 75 w 108"/>
                  <a:gd name="T37" fmla="*/ 211 h 227"/>
                  <a:gd name="T38" fmla="*/ 71 w 108"/>
                  <a:gd name="T39" fmla="*/ 217 h 227"/>
                  <a:gd name="T40" fmla="*/ 71 w 108"/>
                  <a:gd name="T41" fmla="*/ 217 h 227"/>
                  <a:gd name="T42" fmla="*/ 65 w 108"/>
                  <a:gd name="T43" fmla="*/ 221 h 227"/>
                  <a:gd name="T44" fmla="*/ 60 w 108"/>
                  <a:gd name="T45" fmla="*/ 224 h 227"/>
                  <a:gd name="T46" fmla="*/ 55 w 108"/>
                  <a:gd name="T47" fmla="*/ 226 h 227"/>
                  <a:gd name="T48" fmla="*/ 51 w 108"/>
                  <a:gd name="T49" fmla="*/ 227 h 227"/>
                  <a:gd name="T50" fmla="*/ 51 w 108"/>
                  <a:gd name="T51" fmla="*/ 227 h 227"/>
                  <a:gd name="T52" fmla="*/ 46 w 108"/>
                  <a:gd name="T53" fmla="*/ 226 h 227"/>
                  <a:gd name="T54" fmla="*/ 42 w 108"/>
                  <a:gd name="T55" fmla="*/ 224 h 227"/>
                  <a:gd name="T56" fmla="*/ 37 w 108"/>
                  <a:gd name="T57" fmla="*/ 221 h 227"/>
                  <a:gd name="T58" fmla="*/ 31 w 108"/>
                  <a:gd name="T59" fmla="*/ 217 h 227"/>
                  <a:gd name="T60" fmla="*/ 31 w 108"/>
                  <a:gd name="T61" fmla="*/ 217 h 227"/>
                  <a:gd name="T62" fmla="*/ 26 w 108"/>
                  <a:gd name="T63" fmla="*/ 211 h 227"/>
                  <a:gd name="T64" fmla="*/ 22 w 108"/>
                  <a:gd name="T65" fmla="*/ 205 h 227"/>
                  <a:gd name="T66" fmla="*/ 17 w 108"/>
                  <a:gd name="T67" fmla="*/ 197 h 227"/>
                  <a:gd name="T68" fmla="*/ 13 w 108"/>
                  <a:gd name="T69" fmla="*/ 187 h 227"/>
                  <a:gd name="T70" fmla="*/ 6 w 108"/>
                  <a:gd name="T71" fmla="*/ 167 h 227"/>
                  <a:gd name="T72" fmla="*/ 0 w 108"/>
                  <a:gd name="T73" fmla="*/ 14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227">
                    <a:moveTo>
                      <a:pt x="100" y="0"/>
                    </a:moveTo>
                    <a:lnTo>
                      <a:pt x="100" y="0"/>
                    </a:lnTo>
                    <a:lnTo>
                      <a:pt x="101" y="5"/>
                    </a:lnTo>
                    <a:lnTo>
                      <a:pt x="104" y="22"/>
                    </a:lnTo>
                    <a:lnTo>
                      <a:pt x="107" y="44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8" y="90"/>
                    </a:lnTo>
                    <a:lnTo>
                      <a:pt x="107" y="105"/>
                    </a:lnTo>
                    <a:lnTo>
                      <a:pt x="104" y="120"/>
                    </a:lnTo>
                    <a:lnTo>
                      <a:pt x="102" y="135"/>
                    </a:lnTo>
                    <a:lnTo>
                      <a:pt x="100" y="149"/>
                    </a:lnTo>
                    <a:lnTo>
                      <a:pt x="97" y="162"/>
                    </a:lnTo>
                    <a:lnTo>
                      <a:pt x="93" y="174"/>
                    </a:lnTo>
                    <a:lnTo>
                      <a:pt x="89" y="185"/>
                    </a:lnTo>
                    <a:lnTo>
                      <a:pt x="89" y="185"/>
                    </a:lnTo>
                    <a:lnTo>
                      <a:pt x="85" y="194"/>
                    </a:lnTo>
                    <a:lnTo>
                      <a:pt x="80" y="204"/>
                    </a:lnTo>
                    <a:lnTo>
                      <a:pt x="75" y="211"/>
                    </a:lnTo>
                    <a:lnTo>
                      <a:pt x="71" y="217"/>
                    </a:lnTo>
                    <a:lnTo>
                      <a:pt x="71" y="217"/>
                    </a:lnTo>
                    <a:lnTo>
                      <a:pt x="65" y="221"/>
                    </a:lnTo>
                    <a:lnTo>
                      <a:pt x="60" y="224"/>
                    </a:lnTo>
                    <a:lnTo>
                      <a:pt x="55" y="226"/>
                    </a:lnTo>
                    <a:lnTo>
                      <a:pt x="51" y="227"/>
                    </a:lnTo>
                    <a:lnTo>
                      <a:pt x="51" y="227"/>
                    </a:lnTo>
                    <a:lnTo>
                      <a:pt x="46" y="226"/>
                    </a:lnTo>
                    <a:lnTo>
                      <a:pt x="42" y="224"/>
                    </a:lnTo>
                    <a:lnTo>
                      <a:pt x="37" y="221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26" y="211"/>
                    </a:lnTo>
                    <a:lnTo>
                      <a:pt x="22" y="205"/>
                    </a:lnTo>
                    <a:lnTo>
                      <a:pt x="17" y="197"/>
                    </a:lnTo>
                    <a:lnTo>
                      <a:pt x="13" y="187"/>
                    </a:lnTo>
                    <a:lnTo>
                      <a:pt x="6" y="167"/>
                    </a:lnTo>
                    <a:lnTo>
                      <a:pt x="0" y="14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4" name="Freeform 114"/>
              <p:cNvSpPr>
                <a:spLocks/>
              </p:cNvSpPr>
              <p:nvPr/>
            </p:nvSpPr>
            <p:spPr bwMode="auto">
              <a:xfrm>
                <a:off x="807" y="469"/>
                <a:ext cx="9" cy="6"/>
              </a:xfrm>
              <a:custGeom>
                <a:avLst/>
                <a:gdLst>
                  <a:gd name="T0" fmla="*/ 9 w 9"/>
                  <a:gd name="T1" fmla="*/ 6 h 6"/>
                  <a:gd name="T2" fmla="*/ 9 w 9"/>
                  <a:gd name="T3" fmla="*/ 6 h 6"/>
                  <a:gd name="T4" fmla="*/ 6 w 9"/>
                  <a:gd name="T5" fmla="*/ 4 h 6"/>
                  <a:gd name="T6" fmla="*/ 6 w 9"/>
                  <a:gd name="T7" fmla="*/ 4 h 6"/>
                  <a:gd name="T8" fmla="*/ 0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6"/>
                    </a:moveTo>
                    <a:lnTo>
                      <a:pt x="9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5" name="Freeform 115"/>
              <p:cNvSpPr>
                <a:spLocks/>
              </p:cNvSpPr>
              <p:nvPr/>
            </p:nvSpPr>
            <p:spPr bwMode="auto">
              <a:xfrm>
                <a:off x="750" y="511"/>
                <a:ext cx="52" cy="52"/>
              </a:xfrm>
              <a:custGeom>
                <a:avLst/>
                <a:gdLst>
                  <a:gd name="T0" fmla="*/ 52 w 52"/>
                  <a:gd name="T1" fmla="*/ 26 h 52"/>
                  <a:gd name="T2" fmla="*/ 52 w 52"/>
                  <a:gd name="T3" fmla="*/ 26 h 52"/>
                  <a:gd name="T4" fmla="*/ 51 w 52"/>
                  <a:gd name="T5" fmla="*/ 31 h 52"/>
                  <a:gd name="T6" fmla="*/ 50 w 52"/>
                  <a:gd name="T7" fmla="*/ 36 h 52"/>
                  <a:gd name="T8" fmla="*/ 48 w 52"/>
                  <a:gd name="T9" fmla="*/ 40 h 52"/>
                  <a:gd name="T10" fmla="*/ 43 w 52"/>
                  <a:gd name="T11" fmla="*/ 45 h 52"/>
                  <a:gd name="T12" fmla="*/ 40 w 52"/>
                  <a:gd name="T13" fmla="*/ 48 h 52"/>
                  <a:gd name="T14" fmla="*/ 35 w 52"/>
                  <a:gd name="T15" fmla="*/ 50 h 52"/>
                  <a:gd name="T16" fmla="*/ 31 w 52"/>
                  <a:gd name="T17" fmla="*/ 52 h 52"/>
                  <a:gd name="T18" fmla="*/ 26 w 52"/>
                  <a:gd name="T19" fmla="*/ 52 h 52"/>
                  <a:gd name="T20" fmla="*/ 26 w 52"/>
                  <a:gd name="T21" fmla="*/ 52 h 52"/>
                  <a:gd name="T22" fmla="*/ 21 w 52"/>
                  <a:gd name="T23" fmla="*/ 52 h 52"/>
                  <a:gd name="T24" fmla="*/ 16 w 52"/>
                  <a:gd name="T25" fmla="*/ 50 h 52"/>
                  <a:gd name="T26" fmla="*/ 12 w 52"/>
                  <a:gd name="T27" fmla="*/ 48 h 52"/>
                  <a:gd name="T28" fmla="*/ 7 w 52"/>
                  <a:gd name="T29" fmla="*/ 45 h 52"/>
                  <a:gd name="T30" fmla="*/ 4 w 52"/>
                  <a:gd name="T31" fmla="*/ 40 h 52"/>
                  <a:gd name="T32" fmla="*/ 2 w 52"/>
                  <a:gd name="T33" fmla="*/ 36 h 52"/>
                  <a:gd name="T34" fmla="*/ 0 w 52"/>
                  <a:gd name="T35" fmla="*/ 31 h 52"/>
                  <a:gd name="T36" fmla="*/ 0 w 52"/>
                  <a:gd name="T37" fmla="*/ 26 h 52"/>
                  <a:gd name="T38" fmla="*/ 0 w 52"/>
                  <a:gd name="T39" fmla="*/ 26 h 52"/>
                  <a:gd name="T40" fmla="*/ 0 w 52"/>
                  <a:gd name="T41" fmla="*/ 21 h 52"/>
                  <a:gd name="T42" fmla="*/ 2 w 52"/>
                  <a:gd name="T43" fmla="*/ 16 h 52"/>
                  <a:gd name="T44" fmla="*/ 4 w 52"/>
                  <a:gd name="T45" fmla="*/ 12 h 52"/>
                  <a:gd name="T46" fmla="*/ 7 w 52"/>
                  <a:gd name="T47" fmla="*/ 8 h 52"/>
                  <a:gd name="T48" fmla="*/ 12 w 52"/>
                  <a:gd name="T49" fmla="*/ 4 h 52"/>
                  <a:gd name="T50" fmla="*/ 16 w 52"/>
                  <a:gd name="T51" fmla="*/ 2 h 52"/>
                  <a:gd name="T52" fmla="*/ 21 w 52"/>
                  <a:gd name="T53" fmla="*/ 1 h 52"/>
                  <a:gd name="T54" fmla="*/ 26 w 52"/>
                  <a:gd name="T55" fmla="*/ 0 h 52"/>
                  <a:gd name="T56" fmla="*/ 26 w 52"/>
                  <a:gd name="T57" fmla="*/ 0 h 52"/>
                  <a:gd name="T58" fmla="*/ 31 w 52"/>
                  <a:gd name="T59" fmla="*/ 1 h 52"/>
                  <a:gd name="T60" fmla="*/ 35 w 52"/>
                  <a:gd name="T61" fmla="*/ 2 h 52"/>
                  <a:gd name="T62" fmla="*/ 40 w 52"/>
                  <a:gd name="T63" fmla="*/ 4 h 52"/>
                  <a:gd name="T64" fmla="*/ 43 w 52"/>
                  <a:gd name="T65" fmla="*/ 8 h 52"/>
                  <a:gd name="T66" fmla="*/ 48 w 52"/>
                  <a:gd name="T67" fmla="*/ 12 h 52"/>
                  <a:gd name="T68" fmla="*/ 50 w 52"/>
                  <a:gd name="T69" fmla="*/ 16 h 52"/>
                  <a:gd name="T70" fmla="*/ 51 w 52"/>
                  <a:gd name="T71" fmla="*/ 21 h 52"/>
                  <a:gd name="T72" fmla="*/ 52 w 52"/>
                  <a:gd name="T73" fmla="*/ 26 h 52"/>
                  <a:gd name="T74" fmla="*/ 52 w 52"/>
                  <a:gd name="T75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lnTo>
                      <a:pt x="52" y="26"/>
                    </a:lnTo>
                    <a:lnTo>
                      <a:pt x="51" y="31"/>
                    </a:lnTo>
                    <a:lnTo>
                      <a:pt x="50" y="36"/>
                    </a:lnTo>
                    <a:lnTo>
                      <a:pt x="48" y="40"/>
                    </a:lnTo>
                    <a:lnTo>
                      <a:pt x="43" y="45"/>
                    </a:lnTo>
                    <a:lnTo>
                      <a:pt x="40" y="48"/>
                    </a:lnTo>
                    <a:lnTo>
                      <a:pt x="35" y="50"/>
                    </a:lnTo>
                    <a:lnTo>
                      <a:pt x="31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1" y="52"/>
                    </a:lnTo>
                    <a:lnTo>
                      <a:pt x="16" y="50"/>
                    </a:lnTo>
                    <a:lnTo>
                      <a:pt x="12" y="48"/>
                    </a:lnTo>
                    <a:lnTo>
                      <a:pt x="7" y="45"/>
                    </a:lnTo>
                    <a:lnTo>
                      <a:pt x="4" y="40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21" y="1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5" y="2"/>
                    </a:lnTo>
                    <a:lnTo>
                      <a:pt x="40" y="4"/>
                    </a:lnTo>
                    <a:lnTo>
                      <a:pt x="43" y="8"/>
                    </a:lnTo>
                    <a:lnTo>
                      <a:pt x="48" y="12"/>
                    </a:lnTo>
                    <a:lnTo>
                      <a:pt x="50" y="16"/>
                    </a:lnTo>
                    <a:lnTo>
                      <a:pt x="51" y="21"/>
                    </a:lnTo>
                    <a:lnTo>
                      <a:pt x="52" y="26"/>
                    </a:lnTo>
                    <a:lnTo>
                      <a:pt x="52" y="2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6" name="Freeform 116"/>
              <p:cNvSpPr>
                <a:spLocks/>
              </p:cNvSpPr>
              <p:nvPr/>
            </p:nvSpPr>
            <p:spPr bwMode="auto">
              <a:xfrm>
                <a:off x="1286" y="343"/>
                <a:ext cx="200" cy="230"/>
              </a:xfrm>
              <a:custGeom>
                <a:avLst/>
                <a:gdLst>
                  <a:gd name="T0" fmla="*/ 62 w 200"/>
                  <a:gd name="T1" fmla="*/ 207 h 230"/>
                  <a:gd name="T2" fmla="*/ 33 w 200"/>
                  <a:gd name="T3" fmla="*/ 207 h 230"/>
                  <a:gd name="T4" fmla="*/ 25 w 200"/>
                  <a:gd name="T5" fmla="*/ 203 h 230"/>
                  <a:gd name="T6" fmla="*/ 21 w 200"/>
                  <a:gd name="T7" fmla="*/ 195 h 230"/>
                  <a:gd name="T8" fmla="*/ 45 w 200"/>
                  <a:gd name="T9" fmla="*/ 179 h 230"/>
                  <a:gd name="T10" fmla="*/ 49 w 200"/>
                  <a:gd name="T11" fmla="*/ 178 h 230"/>
                  <a:gd name="T12" fmla="*/ 55 w 200"/>
                  <a:gd name="T13" fmla="*/ 172 h 230"/>
                  <a:gd name="T14" fmla="*/ 56 w 200"/>
                  <a:gd name="T15" fmla="*/ 168 h 230"/>
                  <a:gd name="T16" fmla="*/ 53 w 200"/>
                  <a:gd name="T17" fmla="*/ 161 h 230"/>
                  <a:gd name="T18" fmla="*/ 45 w 200"/>
                  <a:gd name="T19" fmla="*/ 158 h 230"/>
                  <a:gd name="T20" fmla="*/ 21 w 200"/>
                  <a:gd name="T21" fmla="*/ 141 h 230"/>
                  <a:gd name="T22" fmla="*/ 0 w 200"/>
                  <a:gd name="T23" fmla="*/ 141 h 230"/>
                  <a:gd name="T24" fmla="*/ 15 w 200"/>
                  <a:gd name="T25" fmla="*/ 69 h 230"/>
                  <a:gd name="T26" fmla="*/ 18 w 200"/>
                  <a:gd name="T27" fmla="*/ 61 h 230"/>
                  <a:gd name="T28" fmla="*/ 28 w 200"/>
                  <a:gd name="T29" fmla="*/ 41 h 230"/>
                  <a:gd name="T30" fmla="*/ 47 w 200"/>
                  <a:gd name="T31" fmla="*/ 19 h 230"/>
                  <a:gd name="T32" fmla="*/ 67 w 200"/>
                  <a:gd name="T33" fmla="*/ 8 h 230"/>
                  <a:gd name="T34" fmla="*/ 81 w 200"/>
                  <a:gd name="T35" fmla="*/ 3 h 230"/>
                  <a:gd name="T36" fmla="*/ 97 w 200"/>
                  <a:gd name="T37" fmla="*/ 0 h 230"/>
                  <a:gd name="T38" fmla="*/ 105 w 200"/>
                  <a:gd name="T39" fmla="*/ 0 h 230"/>
                  <a:gd name="T40" fmla="*/ 125 w 200"/>
                  <a:gd name="T41" fmla="*/ 2 h 230"/>
                  <a:gd name="T42" fmla="*/ 142 w 200"/>
                  <a:gd name="T43" fmla="*/ 7 h 230"/>
                  <a:gd name="T44" fmla="*/ 157 w 200"/>
                  <a:gd name="T45" fmla="*/ 16 h 230"/>
                  <a:gd name="T46" fmla="*/ 172 w 200"/>
                  <a:gd name="T47" fmla="*/ 27 h 230"/>
                  <a:gd name="T48" fmla="*/ 183 w 200"/>
                  <a:gd name="T49" fmla="*/ 41 h 230"/>
                  <a:gd name="T50" fmla="*/ 191 w 200"/>
                  <a:gd name="T51" fmla="*/ 57 h 230"/>
                  <a:gd name="T52" fmla="*/ 198 w 200"/>
                  <a:gd name="T53" fmla="*/ 75 h 230"/>
                  <a:gd name="T54" fmla="*/ 200 w 200"/>
                  <a:gd name="T55" fmla="*/ 94 h 230"/>
                  <a:gd name="T56" fmla="*/ 199 w 200"/>
                  <a:gd name="T57" fmla="*/ 106 h 230"/>
                  <a:gd name="T58" fmla="*/ 192 w 200"/>
                  <a:gd name="T59" fmla="*/ 128 h 230"/>
                  <a:gd name="T60" fmla="*/ 182 w 200"/>
                  <a:gd name="T61" fmla="*/ 148 h 230"/>
                  <a:gd name="T62" fmla="*/ 168 w 200"/>
                  <a:gd name="T63" fmla="*/ 164 h 230"/>
                  <a:gd name="T64" fmla="*/ 159 w 200"/>
                  <a:gd name="T65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0" h="230">
                    <a:moveTo>
                      <a:pt x="62" y="230"/>
                    </a:moveTo>
                    <a:lnTo>
                      <a:pt x="62" y="207"/>
                    </a:lnTo>
                    <a:lnTo>
                      <a:pt x="33" y="207"/>
                    </a:lnTo>
                    <a:lnTo>
                      <a:pt x="33" y="207"/>
                    </a:lnTo>
                    <a:lnTo>
                      <a:pt x="28" y="206"/>
                    </a:lnTo>
                    <a:lnTo>
                      <a:pt x="25" y="203"/>
                    </a:lnTo>
                    <a:lnTo>
                      <a:pt x="22" y="200"/>
                    </a:lnTo>
                    <a:lnTo>
                      <a:pt x="21" y="195"/>
                    </a:lnTo>
                    <a:lnTo>
                      <a:pt x="21" y="179"/>
                    </a:lnTo>
                    <a:lnTo>
                      <a:pt x="45" y="179"/>
                    </a:lnTo>
                    <a:lnTo>
                      <a:pt x="45" y="179"/>
                    </a:lnTo>
                    <a:lnTo>
                      <a:pt x="49" y="178"/>
                    </a:lnTo>
                    <a:lnTo>
                      <a:pt x="53" y="176"/>
                    </a:lnTo>
                    <a:lnTo>
                      <a:pt x="55" y="172"/>
                    </a:lnTo>
                    <a:lnTo>
                      <a:pt x="56" y="168"/>
                    </a:lnTo>
                    <a:lnTo>
                      <a:pt x="56" y="168"/>
                    </a:lnTo>
                    <a:lnTo>
                      <a:pt x="55" y="164"/>
                    </a:lnTo>
                    <a:lnTo>
                      <a:pt x="53" y="161"/>
                    </a:lnTo>
                    <a:lnTo>
                      <a:pt x="49" y="159"/>
                    </a:lnTo>
                    <a:lnTo>
                      <a:pt x="45" y="158"/>
                    </a:lnTo>
                    <a:lnTo>
                      <a:pt x="21" y="158"/>
                    </a:lnTo>
                    <a:lnTo>
                      <a:pt x="21" y="141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6" y="110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8" y="61"/>
                    </a:lnTo>
                    <a:lnTo>
                      <a:pt x="20" y="54"/>
                    </a:lnTo>
                    <a:lnTo>
                      <a:pt x="28" y="41"/>
                    </a:lnTo>
                    <a:lnTo>
                      <a:pt x="37" y="30"/>
                    </a:lnTo>
                    <a:lnTo>
                      <a:pt x="47" y="19"/>
                    </a:lnTo>
                    <a:lnTo>
                      <a:pt x="61" y="11"/>
                    </a:lnTo>
                    <a:lnTo>
                      <a:pt x="67" y="8"/>
                    </a:lnTo>
                    <a:lnTo>
                      <a:pt x="74" y="5"/>
                    </a:lnTo>
                    <a:lnTo>
                      <a:pt x="81" y="3"/>
                    </a:lnTo>
                    <a:lnTo>
                      <a:pt x="90" y="1"/>
                    </a:lnTo>
                    <a:lnTo>
                      <a:pt x="97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15" y="1"/>
                    </a:lnTo>
                    <a:lnTo>
                      <a:pt x="125" y="2"/>
                    </a:lnTo>
                    <a:lnTo>
                      <a:pt x="133" y="4"/>
                    </a:lnTo>
                    <a:lnTo>
                      <a:pt x="142" y="7"/>
                    </a:lnTo>
                    <a:lnTo>
                      <a:pt x="150" y="11"/>
                    </a:lnTo>
                    <a:lnTo>
                      <a:pt x="157" y="16"/>
                    </a:lnTo>
                    <a:lnTo>
                      <a:pt x="165" y="21"/>
                    </a:lnTo>
                    <a:lnTo>
                      <a:pt x="172" y="27"/>
                    </a:lnTo>
                    <a:lnTo>
                      <a:pt x="178" y="34"/>
                    </a:lnTo>
                    <a:lnTo>
                      <a:pt x="183" y="41"/>
                    </a:lnTo>
                    <a:lnTo>
                      <a:pt x="188" y="49"/>
                    </a:lnTo>
                    <a:lnTo>
                      <a:pt x="191" y="57"/>
                    </a:lnTo>
                    <a:lnTo>
                      <a:pt x="196" y="66"/>
                    </a:lnTo>
                    <a:lnTo>
                      <a:pt x="198" y="75"/>
                    </a:lnTo>
                    <a:lnTo>
                      <a:pt x="199" y="84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199" y="106"/>
                    </a:lnTo>
                    <a:lnTo>
                      <a:pt x="197" y="117"/>
                    </a:lnTo>
                    <a:lnTo>
                      <a:pt x="192" y="128"/>
                    </a:lnTo>
                    <a:lnTo>
                      <a:pt x="188" y="139"/>
                    </a:lnTo>
                    <a:lnTo>
                      <a:pt x="182" y="148"/>
                    </a:lnTo>
                    <a:lnTo>
                      <a:pt x="175" y="156"/>
                    </a:lnTo>
                    <a:lnTo>
                      <a:pt x="168" y="164"/>
                    </a:lnTo>
                    <a:lnTo>
                      <a:pt x="159" y="171"/>
                    </a:lnTo>
                    <a:lnTo>
                      <a:pt x="159" y="2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7" name="Freeform 117"/>
              <p:cNvSpPr>
                <a:spLocks/>
              </p:cNvSpPr>
              <p:nvPr/>
            </p:nvSpPr>
            <p:spPr bwMode="auto">
              <a:xfrm>
                <a:off x="1322" y="426"/>
                <a:ext cx="23" cy="23"/>
              </a:xfrm>
              <a:custGeom>
                <a:avLst/>
                <a:gdLst>
                  <a:gd name="T0" fmla="*/ 0 w 23"/>
                  <a:gd name="T1" fmla="*/ 11 h 23"/>
                  <a:gd name="T2" fmla="*/ 0 w 23"/>
                  <a:gd name="T3" fmla="*/ 11 h 23"/>
                  <a:gd name="T4" fmla="*/ 1 w 23"/>
                  <a:gd name="T5" fmla="*/ 15 h 23"/>
                  <a:gd name="T6" fmla="*/ 3 w 23"/>
                  <a:gd name="T7" fmla="*/ 20 h 23"/>
                  <a:gd name="T8" fmla="*/ 7 w 23"/>
                  <a:gd name="T9" fmla="*/ 22 h 23"/>
                  <a:gd name="T10" fmla="*/ 11 w 23"/>
                  <a:gd name="T11" fmla="*/ 23 h 23"/>
                  <a:gd name="T12" fmla="*/ 11 w 23"/>
                  <a:gd name="T13" fmla="*/ 23 h 23"/>
                  <a:gd name="T14" fmla="*/ 16 w 23"/>
                  <a:gd name="T15" fmla="*/ 22 h 23"/>
                  <a:gd name="T16" fmla="*/ 20 w 23"/>
                  <a:gd name="T17" fmla="*/ 20 h 23"/>
                  <a:gd name="T18" fmla="*/ 22 w 23"/>
                  <a:gd name="T19" fmla="*/ 15 h 23"/>
                  <a:gd name="T20" fmla="*/ 23 w 23"/>
                  <a:gd name="T21" fmla="*/ 11 h 23"/>
                  <a:gd name="T22" fmla="*/ 23 w 23"/>
                  <a:gd name="T23" fmla="*/ 11 h 23"/>
                  <a:gd name="T24" fmla="*/ 22 w 23"/>
                  <a:gd name="T25" fmla="*/ 7 h 23"/>
                  <a:gd name="T26" fmla="*/ 20 w 23"/>
                  <a:gd name="T27" fmla="*/ 3 h 23"/>
                  <a:gd name="T28" fmla="*/ 16 w 23"/>
                  <a:gd name="T29" fmla="*/ 1 h 23"/>
                  <a:gd name="T30" fmla="*/ 11 w 23"/>
                  <a:gd name="T31" fmla="*/ 0 h 23"/>
                  <a:gd name="T32" fmla="*/ 11 w 23"/>
                  <a:gd name="T33" fmla="*/ 0 h 23"/>
                  <a:gd name="T34" fmla="*/ 7 w 23"/>
                  <a:gd name="T35" fmla="*/ 1 h 23"/>
                  <a:gd name="T36" fmla="*/ 3 w 23"/>
                  <a:gd name="T37" fmla="*/ 3 h 23"/>
                  <a:gd name="T38" fmla="*/ 1 w 23"/>
                  <a:gd name="T39" fmla="*/ 7 h 23"/>
                  <a:gd name="T40" fmla="*/ 0 w 23"/>
                  <a:gd name="T41" fmla="*/ 11 h 23"/>
                  <a:gd name="T42" fmla="*/ 0 w 23"/>
                  <a:gd name="T4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0" y="11"/>
                    </a:moveTo>
                    <a:lnTo>
                      <a:pt x="0" y="11"/>
                    </a:lnTo>
                    <a:lnTo>
                      <a:pt x="1" y="15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2" y="15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2" y="7"/>
                    </a:lnTo>
                    <a:lnTo>
                      <a:pt x="20" y="3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8" name="Freeform 118"/>
              <p:cNvSpPr>
                <a:spLocks/>
              </p:cNvSpPr>
              <p:nvPr/>
            </p:nvSpPr>
            <p:spPr bwMode="auto">
              <a:xfrm>
                <a:off x="1286" y="504"/>
                <a:ext cx="13" cy="14"/>
              </a:xfrm>
              <a:custGeom>
                <a:avLst/>
                <a:gdLst>
                  <a:gd name="T0" fmla="*/ 6 w 13"/>
                  <a:gd name="T1" fmla="*/ 0 h 14"/>
                  <a:gd name="T2" fmla="*/ 6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0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0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6 w 13"/>
                  <a:gd name="T21" fmla="*/ 14 h 14"/>
                  <a:gd name="T22" fmla="*/ 6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6 w 13"/>
                  <a:gd name="T41" fmla="*/ 0 h 14"/>
                  <a:gd name="T42" fmla="*/ 6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299" name="Freeform 119"/>
              <p:cNvSpPr>
                <a:spLocks/>
              </p:cNvSpPr>
              <p:nvPr/>
            </p:nvSpPr>
            <p:spPr bwMode="auto">
              <a:xfrm>
                <a:off x="1261" y="515"/>
                <a:ext cx="14" cy="14"/>
              </a:xfrm>
              <a:custGeom>
                <a:avLst/>
                <a:gdLst>
                  <a:gd name="T0" fmla="*/ 8 w 14"/>
                  <a:gd name="T1" fmla="*/ 0 h 14"/>
                  <a:gd name="T2" fmla="*/ 8 w 14"/>
                  <a:gd name="T3" fmla="*/ 0 h 14"/>
                  <a:gd name="T4" fmla="*/ 5 w 14"/>
                  <a:gd name="T5" fmla="*/ 2 h 14"/>
                  <a:gd name="T6" fmla="*/ 2 w 14"/>
                  <a:gd name="T7" fmla="*/ 3 h 14"/>
                  <a:gd name="T8" fmla="*/ 1 w 14"/>
                  <a:gd name="T9" fmla="*/ 5 h 14"/>
                  <a:gd name="T10" fmla="*/ 0 w 14"/>
                  <a:gd name="T11" fmla="*/ 8 h 14"/>
                  <a:gd name="T12" fmla="*/ 0 w 14"/>
                  <a:gd name="T13" fmla="*/ 8 h 14"/>
                  <a:gd name="T14" fmla="*/ 1 w 14"/>
                  <a:gd name="T15" fmla="*/ 10 h 14"/>
                  <a:gd name="T16" fmla="*/ 2 w 14"/>
                  <a:gd name="T17" fmla="*/ 12 h 14"/>
                  <a:gd name="T18" fmla="*/ 5 w 14"/>
                  <a:gd name="T19" fmla="*/ 14 h 14"/>
                  <a:gd name="T20" fmla="*/ 8 w 14"/>
                  <a:gd name="T21" fmla="*/ 14 h 14"/>
                  <a:gd name="T22" fmla="*/ 8 w 14"/>
                  <a:gd name="T23" fmla="*/ 14 h 14"/>
                  <a:gd name="T24" fmla="*/ 10 w 14"/>
                  <a:gd name="T25" fmla="*/ 14 h 14"/>
                  <a:gd name="T26" fmla="*/ 12 w 14"/>
                  <a:gd name="T27" fmla="*/ 12 h 14"/>
                  <a:gd name="T28" fmla="*/ 14 w 14"/>
                  <a:gd name="T29" fmla="*/ 10 h 14"/>
                  <a:gd name="T30" fmla="*/ 14 w 14"/>
                  <a:gd name="T31" fmla="*/ 8 h 14"/>
                  <a:gd name="T32" fmla="*/ 14 w 14"/>
                  <a:gd name="T33" fmla="*/ 8 h 14"/>
                  <a:gd name="T34" fmla="*/ 14 w 14"/>
                  <a:gd name="T35" fmla="*/ 5 h 14"/>
                  <a:gd name="T36" fmla="*/ 12 w 14"/>
                  <a:gd name="T37" fmla="*/ 3 h 14"/>
                  <a:gd name="T38" fmla="*/ 10 w 14"/>
                  <a:gd name="T39" fmla="*/ 2 h 14"/>
                  <a:gd name="T40" fmla="*/ 8 w 14"/>
                  <a:gd name="T41" fmla="*/ 0 h 14"/>
                  <a:gd name="T42" fmla="*/ 8 w 14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0" name="Freeform 120"/>
              <p:cNvSpPr>
                <a:spLocks/>
              </p:cNvSpPr>
              <p:nvPr/>
            </p:nvSpPr>
            <p:spPr bwMode="auto">
              <a:xfrm>
                <a:off x="1261" y="493"/>
                <a:ext cx="14" cy="13"/>
              </a:xfrm>
              <a:custGeom>
                <a:avLst/>
                <a:gdLst>
                  <a:gd name="T0" fmla="*/ 8 w 14"/>
                  <a:gd name="T1" fmla="*/ 0 h 13"/>
                  <a:gd name="T2" fmla="*/ 8 w 14"/>
                  <a:gd name="T3" fmla="*/ 0 h 13"/>
                  <a:gd name="T4" fmla="*/ 5 w 14"/>
                  <a:gd name="T5" fmla="*/ 1 h 13"/>
                  <a:gd name="T6" fmla="*/ 2 w 14"/>
                  <a:gd name="T7" fmla="*/ 2 h 13"/>
                  <a:gd name="T8" fmla="*/ 1 w 14"/>
                  <a:gd name="T9" fmla="*/ 4 h 13"/>
                  <a:gd name="T10" fmla="*/ 0 w 14"/>
                  <a:gd name="T11" fmla="*/ 7 h 13"/>
                  <a:gd name="T12" fmla="*/ 0 w 14"/>
                  <a:gd name="T13" fmla="*/ 7 h 13"/>
                  <a:gd name="T14" fmla="*/ 1 w 14"/>
                  <a:gd name="T15" fmla="*/ 9 h 13"/>
                  <a:gd name="T16" fmla="*/ 2 w 14"/>
                  <a:gd name="T17" fmla="*/ 11 h 13"/>
                  <a:gd name="T18" fmla="*/ 5 w 14"/>
                  <a:gd name="T19" fmla="*/ 13 h 13"/>
                  <a:gd name="T20" fmla="*/ 8 w 14"/>
                  <a:gd name="T21" fmla="*/ 13 h 13"/>
                  <a:gd name="T22" fmla="*/ 8 w 14"/>
                  <a:gd name="T23" fmla="*/ 13 h 13"/>
                  <a:gd name="T24" fmla="*/ 10 w 14"/>
                  <a:gd name="T25" fmla="*/ 13 h 13"/>
                  <a:gd name="T26" fmla="*/ 12 w 14"/>
                  <a:gd name="T27" fmla="*/ 11 h 13"/>
                  <a:gd name="T28" fmla="*/ 14 w 14"/>
                  <a:gd name="T29" fmla="*/ 9 h 13"/>
                  <a:gd name="T30" fmla="*/ 14 w 14"/>
                  <a:gd name="T31" fmla="*/ 7 h 13"/>
                  <a:gd name="T32" fmla="*/ 14 w 14"/>
                  <a:gd name="T33" fmla="*/ 7 h 13"/>
                  <a:gd name="T34" fmla="*/ 14 w 14"/>
                  <a:gd name="T35" fmla="*/ 4 h 13"/>
                  <a:gd name="T36" fmla="*/ 12 w 14"/>
                  <a:gd name="T37" fmla="*/ 2 h 13"/>
                  <a:gd name="T38" fmla="*/ 10 w 14"/>
                  <a:gd name="T39" fmla="*/ 1 h 13"/>
                  <a:gd name="T40" fmla="*/ 8 w 14"/>
                  <a:gd name="T41" fmla="*/ 0 h 13"/>
                  <a:gd name="T42" fmla="*/ 8 w 14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8" y="0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1" name="Freeform 121"/>
              <p:cNvSpPr>
                <a:spLocks/>
              </p:cNvSpPr>
              <p:nvPr/>
            </p:nvSpPr>
            <p:spPr bwMode="auto">
              <a:xfrm>
                <a:off x="1238" y="527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2" name="Freeform 122"/>
              <p:cNvSpPr>
                <a:spLocks/>
              </p:cNvSpPr>
              <p:nvPr/>
            </p:nvSpPr>
            <p:spPr bwMode="auto">
              <a:xfrm>
                <a:off x="1238" y="504"/>
                <a:ext cx="13" cy="14"/>
              </a:xfrm>
              <a:custGeom>
                <a:avLst/>
                <a:gdLst>
                  <a:gd name="T0" fmla="*/ 7 w 13"/>
                  <a:gd name="T1" fmla="*/ 0 h 14"/>
                  <a:gd name="T2" fmla="*/ 7 w 13"/>
                  <a:gd name="T3" fmla="*/ 0 h 14"/>
                  <a:gd name="T4" fmla="*/ 4 w 13"/>
                  <a:gd name="T5" fmla="*/ 1 h 14"/>
                  <a:gd name="T6" fmla="*/ 2 w 13"/>
                  <a:gd name="T7" fmla="*/ 2 h 14"/>
                  <a:gd name="T8" fmla="*/ 1 w 13"/>
                  <a:gd name="T9" fmla="*/ 4 h 14"/>
                  <a:gd name="T10" fmla="*/ 0 w 13"/>
                  <a:gd name="T11" fmla="*/ 7 h 14"/>
                  <a:gd name="T12" fmla="*/ 0 w 13"/>
                  <a:gd name="T13" fmla="*/ 7 h 14"/>
                  <a:gd name="T14" fmla="*/ 1 w 13"/>
                  <a:gd name="T15" fmla="*/ 9 h 14"/>
                  <a:gd name="T16" fmla="*/ 2 w 13"/>
                  <a:gd name="T17" fmla="*/ 11 h 14"/>
                  <a:gd name="T18" fmla="*/ 4 w 13"/>
                  <a:gd name="T19" fmla="*/ 14 h 14"/>
                  <a:gd name="T20" fmla="*/ 7 w 13"/>
                  <a:gd name="T21" fmla="*/ 14 h 14"/>
                  <a:gd name="T22" fmla="*/ 7 w 13"/>
                  <a:gd name="T23" fmla="*/ 14 h 14"/>
                  <a:gd name="T24" fmla="*/ 9 w 13"/>
                  <a:gd name="T25" fmla="*/ 14 h 14"/>
                  <a:gd name="T26" fmla="*/ 11 w 13"/>
                  <a:gd name="T27" fmla="*/ 11 h 14"/>
                  <a:gd name="T28" fmla="*/ 12 w 13"/>
                  <a:gd name="T29" fmla="*/ 9 h 14"/>
                  <a:gd name="T30" fmla="*/ 13 w 13"/>
                  <a:gd name="T31" fmla="*/ 7 h 14"/>
                  <a:gd name="T32" fmla="*/ 13 w 13"/>
                  <a:gd name="T33" fmla="*/ 7 h 14"/>
                  <a:gd name="T34" fmla="*/ 12 w 13"/>
                  <a:gd name="T35" fmla="*/ 4 h 14"/>
                  <a:gd name="T36" fmla="*/ 11 w 13"/>
                  <a:gd name="T37" fmla="*/ 2 h 14"/>
                  <a:gd name="T38" fmla="*/ 9 w 13"/>
                  <a:gd name="T39" fmla="*/ 1 h 14"/>
                  <a:gd name="T40" fmla="*/ 7 w 13"/>
                  <a:gd name="T41" fmla="*/ 0 h 14"/>
                  <a:gd name="T42" fmla="*/ 7 w 13"/>
                  <a:gd name="T4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3" name="Freeform 123"/>
              <p:cNvSpPr>
                <a:spLocks/>
              </p:cNvSpPr>
              <p:nvPr/>
            </p:nvSpPr>
            <p:spPr bwMode="auto">
              <a:xfrm>
                <a:off x="1238" y="482"/>
                <a:ext cx="13" cy="13"/>
              </a:xfrm>
              <a:custGeom>
                <a:avLst/>
                <a:gdLst>
                  <a:gd name="T0" fmla="*/ 7 w 13"/>
                  <a:gd name="T1" fmla="*/ 0 h 13"/>
                  <a:gd name="T2" fmla="*/ 7 w 13"/>
                  <a:gd name="T3" fmla="*/ 0 h 13"/>
                  <a:gd name="T4" fmla="*/ 4 w 13"/>
                  <a:gd name="T5" fmla="*/ 1 h 13"/>
                  <a:gd name="T6" fmla="*/ 2 w 13"/>
                  <a:gd name="T7" fmla="*/ 2 h 13"/>
                  <a:gd name="T8" fmla="*/ 1 w 13"/>
                  <a:gd name="T9" fmla="*/ 4 h 13"/>
                  <a:gd name="T10" fmla="*/ 0 w 13"/>
                  <a:gd name="T11" fmla="*/ 7 h 13"/>
                  <a:gd name="T12" fmla="*/ 0 w 13"/>
                  <a:gd name="T13" fmla="*/ 7 h 13"/>
                  <a:gd name="T14" fmla="*/ 1 w 13"/>
                  <a:gd name="T15" fmla="*/ 9 h 13"/>
                  <a:gd name="T16" fmla="*/ 2 w 13"/>
                  <a:gd name="T17" fmla="*/ 11 h 13"/>
                  <a:gd name="T18" fmla="*/ 4 w 13"/>
                  <a:gd name="T19" fmla="*/ 13 h 13"/>
                  <a:gd name="T20" fmla="*/ 7 w 13"/>
                  <a:gd name="T21" fmla="*/ 13 h 13"/>
                  <a:gd name="T22" fmla="*/ 7 w 13"/>
                  <a:gd name="T23" fmla="*/ 13 h 13"/>
                  <a:gd name="T24" fmla="*/ 9 w 13"/>
                  <a:gd name="T25" fmla="*/ 13 h 13"/>
                  <a:gd name="T26" fmla="*/ 11 w 13"/>
                  <a:gd name="T27" fmla="*/ 11 h 13"/>
                  <a:gd name="T28" fmla="*/ 12 w 13"/>
                  <a:gd name="T29" fmla="*/ 9 h 13"/>
                  <a:gd name="T30" fmla="*/ 13 w 13"/>
                  <a:gd name="T31" fmla="*/ 7 h 13"/>
                  <a:gd name="T32" fmla="*/ 13 w 13"/>
                  <a:gd name="T33" fmla="*/ 7 h 13"/>
                  <a:gd name="T34" fmla="*/ 12 w 13"/>
                  <a:gd name="T35" fmla="*/ 4 h 13"/>
                  <a:gd name="T36" fmla="*/ 11 w 13"/>
                  <a:gd name="T37" fmla="*/ 2 h 13"/>
                  <a:gd name="T38" fmla="*/ 9 w 13"/>
                  <a:gd name="T39" fmla="*/ 1 h 13"/>
                  <a:gd name="T40" fmla="*/ 7 w 13"/>
                  <a:gd name="T41" fmla="*/ 0 h 13"/>
                  <a:gd name="T42" fmla="*/ 7 w 13"/>
                  <a:gd name="T4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3">
                    <a:moveTo>
                      <a:pt x="7" y="0"/>
                    </a:move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4" name="Freeform 124"/>
              <p:cNvSpPr>
                <a:spLocks/>
              </p:cNvSpPr>
              <p:nvPr/>
            </p:nvSpPr>
            <p:spPr bwMode="auto">
              <a:xfrm>
                <a:off x="1521" y="145"/>
                <a:ext cx="44" cy="44"/>
              </a:xfrm>
              <a:custGeom>
                <a:avLst/>
                <a:gdLst>
                  <a:gd name="T0" fmla="*/ 0 w 44"/>
                  <a:gd name="T1" fmla="*/ 44 h 44"/>
                  <a:gd name="T2" fmla="*/ 0 w 44"/>
                  <a:gd name="T3" fmla="*/ 44 h 44"/>
                  <a:gd name="T4" fmla="*/ 0 w 44"/>
                  <a:gd name="T5" fmla="*/ 36 h 44"/>
                  <a:gd name="T6" fmla="*/ 3 w 44"/>
                  <a:gd name="T7" fmla="*/ 28 h 44"/>
                  <a:gd name="T8" fmla="*/ 7 w 44"/>
                  <a:gd name="T9" fmla="*/ 20 h 44"/>
                  <a:gd name="T10" fmla="*/ 12 w 44"/>
                  <a:gd name="T11" fmla="*/ 14 h 44"/>
                  <a:gd name="T12" fmla="*/ 19 w 44"/>
                  <a:gd name="T13" fmla="*/ 8 h 44"/>
                  <a:gd name="T14" fmla="*/ 26 w 44"/>
                  <a:gd name="T15" fmla="*/ 4 h 44"/>
                  <a:gd name="T16" fmla="*/ 35 w 44"/>
                  <a:gd name="T17" fmla="*/ 1 h 44"/>
                  <a:gd name="T18" fmla="*/ 44 w 44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0" y="44"/>
                    </a:moveTo>
                    <a:lnTo>
                      <a:pt x="0" y="44"/>
                    </a:lnTo>
                    <a:lnTo>
                      <a:pt x="0" y="36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2" y="14"/>
                    </a:lnTo>
                    <a:lnTo>
                      <a:pt x="19" y="8"/>
                    </a:lnTo>
                    <a:lnTo>
                      <a:pt x="26" y="4"/>
                    </a:lnTo>
                    <a:lnTo>
                      <a:pt x="35" y="1"/>
                    </a:lnTo>
                    <a:lnTo>
                      <a:pt x="4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5" name="Freeform 125"/>
              <p:cNvSpPr>
                <a:spLocks/>
              </p:cNvSpPr>
              <p:nvPr/>
            </p:nvSpPr>
            <p:spPr bwMode="auto">
              <a:xfrm>
                <a:off x="1396" y="39"/>
                <a:ext cx="341" cy="309"/>
              </a:xfrm>
              <a:custGeom>
                <a:avLst/>
                <a:gdLst>
                  <a:gd name="T0" fmla="*/ 262 w 341"/>
                  <a:gd name="T1" fmla="*/ 229 h 309"/>
                  <a:gd name="T2" fmla="*/ 170 w 341"/>
                  <a:gd name="T3" fmla="*/ 309 h 309"/>
                  <a:gd name="T4" fmla="*/ 126 w 341"/>
                  <a:gd name="T5" fmla="*/ 212 h 309"/>
                  <a:gd name="T6" fmla="*/ 145 w 341"/>
                  <a:gd name="T7" fmla="*/ 222 h 309"/>
                  <a:gd name="T8" fmla="*/ 169 w 341"/>
                  <a:gd name="T9" fmla="*/ 226 h 309"/>
                  <a:gd name="T10" fmla="*/ 190 w 341"/>
                  <a:gd name="T11" fmla="*/ 222 h 309"/>
                  <a:gd name="T12" fmla="*/ 210 w 341"/>
                  <a:gd name="T13" fmla="*/ 213 h 309"/>
                  <a:gd name="T14" fmla="*/ 226 w 341"/>
                  <a:gd name="T15" fmla="*/ 199 h 309"/>
                  <a:gd name="T16" fmla="*/ 238 w 341"/>
                  <a:gd name="T17" fmla="*/ 180 h 309"/>
                  <a:gd name="T18" fmla="*/ 243 w 341"/>
                  <a:gd name="T19" fmla="*/ 159 h 309"/>
                  <a:gd name="T20" fmla="*/ 243 w 341"/>
                  <a:gd name="T21" fmla="*/ 143 h 309"/>
                  <a:gd name="T22" fmla="*/ 238 w 341"/>
                  <a:gd name="T23" fmla="*/ 122 h 309"/>
                  <a:gd name="T24" fmla="*/ 226 w 341"/>
                  <a:gd name="T25" fmla="*/ 103 h 309"/>
                  <a:gd name="T26" fmla="*/ 210 w 341"/>
                  <a:gd name="T27" fmla="*/ 89 h 309"/>
                  <a:gd name="T28" fmla="*/ 190 w 341"/>
                  <a:gd name="T29" fmla="*/ 80 h 309"/>
                  <a:gd name="T30" fmla="*/ 169 w 341"/>
                  <a:gd name="T31" fmla="*/ 76 h 309"/>
                  <a:gd name="T32" fmla="*/ 153 w 341"/>
                  <a:gd name="T33" fmla="*/ 77 h 309"/>
                  <a:gd name="T34" fmla="*/ 133 w 341"/>
                  <a:gd name="T35" fmla="*/ 85 h 309"/>
                  <a:gd name="T36" fmla="*/ 115 w 341"/>
                  <a:gd name="T37" fmla="*/ 98 h 309"/>
                  <a:gd name="T38" fmla="*/ 103 w 341"/>
                  <a:gd name="T39" fmla="*/ 116 h 309"/>
                  <a:gd name="T40" fmla="*/ 95 w 341"/>
                  <a:gd name="T41" fmla="*/ 136 h 309"/>
                  <a:gd name="T42" fmla="*/ 94 w 341"/>
                  <a:gd name="T43" fmla="*/ 150 h 309"/>
                  <a:gd name="T44" fmla="*/ 101 w 341"/>
                  <a:gd name="T45" fmla="*/ 183 h 309"/>
                  <a:gd name="T46" fmla="*/ 74 w 341"/>
                  <a:gd name="T47" fmla="*/ 223 h 309"/>
                  <a:gd name="T48" fmla="*/ 32 w 341"/>
                  <a:gd name="T49" fmla="*/ 183 h 309"/>
                  <a:gd name="T50" fmla="*/ 11 w 341"/>
                  <a:gd name="T51" fmla="*/ 151 h 309"/>
                  <a:gd name="T52" fmla="*/ 1 w 341"/>
                  <a:gd name="T53" fmla="*/ 120 h 309"/>
                  <a:gd name="T54" fmla="*/ 0 w 341"/>
                  <a:gd name="T55" fmla="*/ 89 h 309"/>
                  <a:gd name="T56" fmla="*/ 8 w 341"/>
                  <a:gd name="T57" fmla="*/ 60 h 309"/>
                  <a:gd name="T58" fmla="*/ 23 w 341"/>
                  <a:gd name="T59" fmla="*/ 35 h 309"/>
                  <a:gd name="T60" fmla="*/ 42 w 341"/>
                  <a:gd name="T61" fmla="*/ 17 h 309"/>
                  <a:gd name="T62" fmla="*/ 68 w 341"/>
                  <a:gd name="T63" fmla="*/ 4 h 309"/>
                  <a:gd name="T64" fmla="*/ 97 w 341"/>
                  <a:gd name="T65" fmla="*/ 0 h 309"/>
                  <a:gd name="T66" fmla="*/ 128 w 341"/>
                  <a:gd name="T67" fmla="*/ 6 h 309"/>
                  <a:gd name="T68" fmla="*/ 160 w 341"/>
                  <a:gd name="T69" fmla="*/ 23 h 309"/>
                  <a:gd name="T70" fmla="*/ 181 w 341"/>
                  <a:gd name="T71" fmla="*/ 23 h 309"/>
                  <a:gd name="T72" fmla="*/ 213 w 341"/>
                  <a:gd name="T73" fmla="*/ 6 h 309"/>
                  <a:gd name="T74" fmla="*/ 244 w 341"/>
                  <a:gd name="T75" fmla="*/ 0 h 309"/>
                  <a:gd name="T76" fmla="*/ 273 w 341"/>
                  <a:gd name="T77" fmla="*/ 4 h 309"/>
                  <a:gd name="T78" fmla="*/ 297 w 341"/>
                  <a:gd name="T79" fmla="*/ 17 h 309"/>
                  <a:gd name="T80" fmla="*/ 318 w 341"/>
                  <a:gd name="T81" fmla="*/ 35 h 309"/>
                  <a:gd name="T82" fmla="*/ 332 w 341"/>
                  <a:gd name="T83" fmla="*/ 60 h 309"/>
                  <a:gd name="T84" fmla="*/ 341 w 341"/>
                  <a:gd name="T85" fmla="*/ 89 h 309"/>
                  <a:gd name="T86" fmla="*/ 340 w 341"/>
                  <a:gd name="T87" fmla="*/ 120 h 309"/>
                  <a:gd name="T88" fmla="*/ 329 w 341"/>
                  <a:gd name="T89" fmla="*/ 151 h 309"/>
                  <a:gd name="T90" fmla="*/ 309 w 341"/>
                  <a:gd name="T91" fmla="*/ 18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1" h="309">
                    <a:moveTo>
                      <a:pt x="299" y="194"/>
                    </a:moveTo>
                    <a:lnTo>
                      <a:pt x="299" y="194"/>
                    </a:lnTo>
                    <a:lnTo>
                      <a:pt x="262" y="229"/>
                    </a:lnTo>
                    <a:lnTo>
                      <a:pt x="220" y="267"/>
                    </a:lnTo>
                    <a:lnTo>
                      <a:pt x="170" y="309"/>
                    </a:lnTo>
                    <a:lnTo>
                      <a:pt x="170" y="309"/>
                    </a:lnTo>
                    <a:lnTo>
                      <a:pt x="147" y="289"/>
                    </a:lnTo>
                    <a:lnTo>
                      <a:pt x="96" y="244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35" y="218"/>
                    </a:lnTo>
                    <a:lnTo>
                      <a:pt x="145" y="222"/>
                    </a:lnTo>
                    <a:lnTo>
                      <a:pt x="156" y="225"/>
                    </a:lnTo>
                    <a:lnTo>
                      <a:pt x="169" y="226"/>
                    </a:lnTo>
                    <a:lnTo>
                      <a:pt x="169" y="226"/>
                    </a:lnTo>
                    <a:lnTo>
                      <a:pt x="176" y="226"/>
                    </a:lnTo>
                    <a:lnTo>
                      <a:pt x="183" y="225"/>
                    </a:lnTo>
                    <a:lnTo>
                      <a:pt x="190" y="222"/>
                    </a:lnTo>
                    <a:lnTo>
                      <a:pt x="198" y="219"/>
                    </a:lnTo>
                    <a:lnTo>
                      <a:pt x="204" y="216"/>
                    </a:lnTo>
                    <a:lnTo>
                      <a:pt x="210" y="213"/>
                    </a:lnTo>
                    <a:lnTo>
                      <a:pt x="216" y="209"/>
                    </a:lnTo>
                    <a:lnTo>
                      <a:pt x="221" y="204"/>
                    </a:lnTo>
                    <a:lnTo>
                      <a:pt x="226" y="199"/>
                    </a:lnTo>
                    <a:lnTo>
                      <a:pt x="231" y="193"/>
                    </a:lnTo>
                    <a:lnTo>
                      <a:pt x="235" y="186"/>
                    </a:lnTo>
                    <a:lnTo>
                      <a:pt x="238" y="180"/>
                    </a:lnTo>
                    <a:lnTo>
                      <a:pt x="240" y="173"/>
                    </a:lnTo>
                    <a:lnTo>
                      <a:pt x="242" y="166"/>
                    </a:lnTo>
                    <a:lnTo>
                      <a:pt x="243" y="159"/>
                    </a:lnTo>
                    <a:lnTo>
                      <a:pt x="243" y="150"/>
                    </a:lnTo>
                    <a:lnTo>
                      <a:pt x="243" y="150"/>
                    </a:lnTo>
                    <a:lnTo>
                      <a:pt x="243" y="143"/>
                    </a:lnTo>
                    <a:lnTo>
                      <a:pt x="242" y="136"/>
                    </a:lnTo>
                    <a:lnTo>
                      <a:pt x="240" y="129"/>
                    </a:lnTo>
                    <a:lnTo>
                      <a:pt x="238" y="122"/>
                    </a:lnTo>
                    <a:lnTo>
                      <a:pt x="235" y="116"/>
                    </a:lnTo>
                    <a:lnTo>
                      <a:pt x="231" y="109"/>
                    </a:lnTo>
                    <a:lnTo>
                      <a:pt x="226" y="103"/>
                    </a:lnTo>
                    <a:lnTo>
                      <a:pt x="221" y="98"/>
                    </a:lnTo>
                    <a:lnTo>
                      <a:pt x="216" y="93"/>
                    </a:lnTo>
                    <a:lnTo>
                      <a:pt x="210" y="89"/>
                    </a:lnTo>
                    <a:lnTo>
                      <a:pt x="204" y="85"/>
                    </a:lnTo>
                    <a:lnTo>
                      <a:pt x="198" y="82"/>
                    </a:lnTo>
                    <a:lnTo>
                      <a:pt x="190" y="80"/>
                    </a:lnTo>
                    <a:lnTo>
                      <a:pt x="183" y="77"/>
                    </a:lnTo>
                    <a:lnTo>
                      <a:pt x="176" y="76"/>
                    </a:lnTo>
                    <a:lnTo>
                      <a:pt x="169" y="76"/>
                    </a:lnTo>
                    <a:lnTo>
                      <a:pt x="169" y="76"/>
                    </a:lnTo>
                    <a:lnTo>
                      <a:pt x="161" y="76"/>
                    </a:lnTo>
                    <a:lnTo>
                      <a:pt x="153" y="77"/>
                    </a:lnTo>
                    <a:lnTo>
                      <a:pt x="146" y="80"/>
                    </a:lnTo>
                    <a:lnTo>
                      <a:pt x="139" y="82"/>
                    </a:lnTo>
                    <a:lnTo>
                      <a:pt x="133" y="85"/>
                    </a:lnTo>
                    <a:lnTo>
                      <a:pt x="127" y="89"/>
                    </a:lnTo>
                    <a:lnTo>
                      <a:pt x="120" y="93"/>
                    </a:lnTo>
                    <a:lnTo>
                      <a:pt x="115" y="98"/>
                    </a:lnTo>
                    <a:lnTo>
                      <a:pt x="110" y="103"/>
                    </a:lnTo>
                    <a:lnTo>
                      <a:pt x="106" y="109"/>
                    </a:lnTo>
                    <a:lnTo>
                      <a:pt x="103" y="116"/>
                    </a:lnTo>
                    <a:lnTo>
                      <a:pt x="99" y="122"/>
                    </a:lnTo>
                    <a:lnTo>
                      <a:pt x="97" y="129"/>
                    </a:lnTo>
                    <a:lnTo>
                      <a:pt x="95" y="136"/>
                    </a:lnTo>
                    <a:lnTo>
                      <a:pt x="94" y="143"/>
                    </a:lnTo>
                    <a:lnTo>
                      <a:pt x="94" y="150"/>
                    </a:lnTo>
                    <a:lnTo>
                      <a:pt x="94" y="150"/>
                    </a:lnTo>
                    <a:lnTo>
                      <a:pt x="95" y="163"/>
                    </a:lnTo>
                    <a:lnTo>
                      <a:pt x="97" y="173"/>
                    </a:lnTo>
                    <a:lnTo>
                      <a:pt x="101" y="183"/>
                    </a:lnTo>
                    <a:lnTo>
                      <a:pt x="107" y="194"/>
                    </a:lnTo>
                    <a:lnTo>
                      <a:pt x="74" y="223"/>
                    </a:lnTo>
                    <a:lnTo>
                      <a:pt x="74" y="223"/>
                    </a:lnTo>
                    <a:lnTo>
                      <a:pt x="41" y="194"/>
                    </a:lnTo>
                    <a:lnTo>
                      <a:pt x="41" y="194"/>
                    </a:lnTo>
                    <a:lnTo>
                      <a:pt x="32" y="183"/>
                    </a:lnTo>
                    <a:lnTo>
                      <a:pt x="24" y="173"/>
                    </a:lnTo>
                    <a:lnTo>
                      <a:pt x="18" y="162"/>
                    </a:lnTo>
                    <a:lnTo>
                      <a:pt x="11" y="151"/>
                    </a:lnTo>
                    <a:lnTo>
                      <a:pt x="7" y="141"/>
                    </a:lnTo>
                    <a:lnTo>
                      <a:pt x="3" y="130"/>
                    </a:lnTo>
                    <a:lnTo>
                      <a:pt x="1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0" y="89"/>
                    </a:lnTo>
                    <a:lnTo>
                      <a:pt x="2" y="78"/>
                    </a:lnTo>
                    <a:lnTo>
                      <a:pt x="4" y="69"/>
                    </a:lnTo>
                    <a:lnTo>
                      <a:pt x="8" y="60"/>
                    </a:lnTo>
                    <a:lnTo>
                      <a:pt x="13" y="52"/>
                    </a:lnTo>
                    <a:lnTo>
                      <a:pt x="17" y="44"/>
                    </a:lnTo>
                    <a:lnTo>
                      <a:pt x="23" y="35"/>
                    </a:lnTo>
                    <a:lnTo>
                      <a:pt x="29" y="28"/>
                    </a:lnTo>
                    <a:lnTo>
                      <a:pt x="35" y="22"/>
                    </a:lnTo>
                    <a:lnTo>
                      <a:pt x="42" y="17"/>
                    </a:lnTo>
                    <a:lnTo>
                      <a:pt x="51" y="12"/>
                    </a:lnTo>
                    <a:lnTo>
                      <a:pt x="59" y="8"/>
                    </a:lnTo>
                    <a:lnTo>
                      <a:pt x="68" y="4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106" y="1"/>
                    </a:lnTo>
                    <a:lnTo>
                      <a:pt x="117" y="3"/>
                    </a:lnTo>
                    <a:lnTo>
                      <a:pt x="128" y="6"/>
                    </a:lnTo>
                    <a:lnTo>
                      <a:pt x="138" y="11"/>
                    </a:lnTo>
                    <a:lnTo>
                      <a:pt x="149" y="16"/>
                    </a:lnTo>
                    <a:lnTo>
                      <a:pt x="160" y="23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81" y="23"/>
                    </a:lnTo>
                    <a:lnTo>
                      <a:pt x="191" y="16"/>
                    </a:lnTo>
                    <a:lnTo>
                      <a:pt x="203" y="11"/>
                    </a:lnTo>
                    <a:lnTo>
                      <a:pt x="213" y="6"/>
                    </a:lnTo>
                    <a:lnTo>
                      <a:pt x="223" y="3"/>
                    </a:lnTo>
                    <a:lnTo>
                      <a:pt x="235" y="1"/>
                    </a:lnTo>
                    <a:lnTo>
                      <a:pt x="244" y="0"/>
                    </a:lnTo>
                    <a:lnTo>
                      <a:pt x="254" y="0"/>
                    </a:lnTo>
                    <a:lnTo>
                      <a:pt x="263" y="1"/>
                    </a:lnTo>
                    <a:lnTo>
                      <a:pt x="273" y="4"/>
                    </a:lnTo>
                    <a:lnTo>
                      <a:pt x="282" y="8"/>
                    </a:lnTo>
                    <a:lnTo>
                      <a:pt x="290" y="12"/>
                    </a:lnTo>
                    <a:lnTo>
                      <a:pt x="297" y="17"/>
                    </a:lnTo>
                    <a:lnTo>
                      <a:pt x="306" y="22"/>
                    </a:lnTo>
                    <a:lnTo>
                      <a:pt x="312" y="28"/>
                    </a:lnTo>
                    <a:lnTo>
                      <a:pt x="318" y="35"/>
                    </a:lnTo>
                    <a:lnTo>
                      <a:pt x="324" y="44"/>
                    </a:lnTo>
                    <a:lnTo>
                      <a:pt x="328" y="52"/>
                    </a:lnTo>
                    <a:lnTo>
                      <a:pt x="332" y="60"/>
                    </a:lnTo>
                    <a:lnTo>
                      <a:pt x="336" y="69"/>
                    </a:lnTo>
                    <a:lnTo>
                      <a:pt x="339" y="78"/>
                    </a:lnTo>
                    <a:lnTo>
                      <a:pt x="341" y="89"/>
                    </a:lnTo>
                    <a:lnTo>
                      <a:pt x="341" y="98"/>
                    </a:lnTo>
                    <a:lnTo>
                      <a:pt x="341" y="109"/>
                    </a:lnTo>
                    <a:lnTo>
                      <a:pt x="340" y="120"/>
                    </a:lnTo>
                    <a:lnTo>
                      <a:pt x="338" y="130"/>
                    </a:lnTo>
                    <a:lnTo>
                      <a:pt x="333" y="141"/>
                    </a:lnTo>
                    <a:lnTo>
                      <a:pt x="329" y="151"/>
                    </a:lnTo>
                    <a:lnTo>
                      <a:pt x="323" y="162"/>
                    </a:lnTo>
                    <a:lnTo>
                      <a:pt x="317" y="173"/>
                    </a:lnTo>
                    <a:lnTo>
                      <a:pt x="309" y="183"/>
                    </a:lnTo>
                    <a:lnTo>
                      <a:pt x="299" y="194"/>
                    </a:lnTo>
                    <a:lnTo>
                      <a:pt x="299" y="19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6" name="Freeform 126"/>
              <p:cNvSpPr>
                <a:spLocks/>
              </p:cNvSpPr>
              <p:nvPr/>
            </p:nvSpPr>
            <p:spPr bwMode="auto">
              <a:xfrm>
                <a:off x="4537" y="2635"/>
                <a:ext cx="94" cy="110"/>
              </a:xfrm>
              <a:custGeom>
                <a:avLst/>
                <a:gdLst>
                  <a:gd name="T0" fmla="*/ 26 w 94"/>
                  <a:gd name="T1" fmla="*/ 0 h 110"/>
                  <a:gd name="T2" fmla="*/ 0 w 94"/>
                  <a:gd name="T3" fmla="*/ 0 h 110"/>
                  <a:gd name="T4" fmla="*/ 18 w 94"/>
                  <a:gd name="T5" fmla="*/ 110 h 110"/>
                  <a:gd name="T6" fmla="*/ 76 w 94"/>
                  <a:gd name="T7" fmla="*/ 110 h 110"/>
                  <a:gd name="T8" fmla="*/ 94 w 94"/>
                  <a:gd name="T9" fmla="*/ 0 h 110"/>
                  <a:gd name="T10" fmla="*/ 58 w 94"/>
                  <a:gd name="T11" fmla="*/ 0 h 110"/>
                  <a:gd name="T12" fmla="*/ 58 w 94"/>
                  <a:gd name="T13" fmla="*/ 0 h 110"/>
                  <a:gd name="T14" fmla="*/ 58 w 94"/>
                  <a:gd name="T15" fmla="*/ 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10">
                    <a:moveTo>
                      <a:pt x="26" y="0"/>
                    </a:moveTo>
                    <a:lnTo>
                      <a:pt x="0" y="0"/>
                    </a:lnTo>
                    <a:lnTo>
                      <a:pt x="18" y="110"/>
                    </a:lnTo>
                    <a:lnTo>
                      <a:pt x="76" y="110"/>
                    </a:lnTo>
                    <a:lnTo>
                      <a:pt x="94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8" y="1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7" name="Freeform 127"/>
              <p:cNvSpPr>
                <a:spLocks/>
              </p:cNvSpPr>
              <p:nvPr/>
            </p:nvSpPr>
            <p:spPr bwMode="auto">
              <a:xfrm>
                <a:off x="4597" y="2381"/>
                <a:ext cx="232" cy="207"/>
              </a:xfrm>
              <a:custGeom>
                <a:avLst/>
                <a:gdLst>
                  <a:gd name="T0" fmla="*/ 0 w 232"/>
                  <a:gd name="T1" fmla="*/ 198 h 207"/>
                  <a:gd name="T2" fmla="*/ 5 w 232"/>
                  <a:gd name="T3" fmla="*/ 205 h 207"/>
                  <a:gd name="T4" fmla="*/ 5 w 232"/>
                  <a:gd name="T5" fmla="*/ 205 h 207"/>
                  <a:gd name="T6" fmla="*/ 7 w 232"/>
                  <a:gd name="T7" fmla="*/ 207 h 207"/>
                  <a:gd name="T8" fmla="*/ 9 w 232"/>
                  <a:gd name="T9" fmla="*/ 207 h 207"/>
                  <a:gd name="T10" fmla="*/ 11 w 232"/>
                  <a:gd name="T11" fmla="*/ 207 h 207"/>
                  <a:gd name="T12" fmla="*/ 13 w 232"/>
                  <a:gd name="T13" fmla="*/ 207 h 207"/>
                  <a:gd name="T14" fmla="*/ 30 w 232"/>
                  <a:gd name="T15" fmla="*/ 195 h 207"/>
                  <a:gd name="T16" fmla="*/ 30 w 232"/>
                  <a:gd name="T17" fmla="*/ 195 h 207"/>
                  <a:gd name="T18" fmla="*/ 30 w 232"/>
                  <a:gd name="T19" fmla="*/ 195 h 207"/>
                  <a:gd name="T20" fmla="*/ 31 w 232"/>
                  <a:gd name="T21" fmla="*/ 196 h 207"/>
                  <a:gd name="T22" fmla="*/ 33 w 232"/>
                  <a:gd name="T23" fmla="*/ 196 h 207"/>
                  <a:gd name="T24" fmla="*/ 35 w 232"/>
                  <a:gd name="T25" fmla="*/ 196 h 207"/>
                  <a:gd name="T26" fmla="*/ 37 w 232"/>
                  <a:gd name="T27" fmla="*/ 195 h 207"/>
                  <a:gd name="T28" fmla="*/ 37 w 232"/>
                  <a:gd name="T29" fmla="*/ 195 h 207"/>
                  <a:gd name="T30" fmla="*/ 39 w 232"/>
                  <a:gd name="T31" fmla="*/ 193 h 207"/>
                  <a:gd name="T32" fmla="*/ 40 w 232"/>
                  <a:gd name="T33" fmla="*/ 191 h 207"/>
                  <a:gd name="T34" fmla="*/ 40 w 232"/>
                  <a:gd name="T35" fmla="*/ 189 h 207"/>
                  <a:gd name="T36" fmla="*/ 39 w 232"/>
                  <a:gd name="T37" fmla="*/ 188 h 207"/>
                  <a:gd name="T38" fmla="*/ 41 w 232"/>
                  <a:gd name="T39" fmla="*/ 186 h 207"/>
                  <a:gd name="T40" fmla="*/ 41 w 232"/>
                  <a:gd name="T41" fmla="*/ 186 h 207"/>
                  <a:gd name="T42" fmla="*/ 46 w 232"/>
                  <a:gd name="T43" fmla="*/ 184 h 207"/>
                  <a:gd name="T44" fmla="*/ 50 w 232"/>
                  <a:gd name="T45" fmla="*/ 183 h 207"/>
                  <a:gd name="T46" fmla="*/ 59 w 232"/>
                  <a:gd name="T47" fmla="*/ 183 h 207"/>
                  <a:gd name="T48" fmla="*/ 78 w 232"/>
                  <a:gd name="T49" fmla="*/ 184 h 207"/>
                  <a:gd name="T50" fmla="*/ 89 w 232"/>
                  <a:gd name="T51" fmla="*/ 183 h 207"/>
                  <a:gd name="T52" fmla="*/ 95 w 232"/>
                  <a:gd name="T53" fmla="*/ 182 h 207"/>
                  <a:gd name="T54" fmla="*/ 103 w 232"/>
                  <a:gd name="T55" fmla="*/ 180 h 207"/>
                  <a:gd name="T56" fmla="*/ 110 w 232"/>
                  <a:gd name="T57" fmla="*/ 177 h 207"/>
                  <a:gd name="T58" fmla="*/ 118 w 232"/>
                  <a:gd name="T59" fmla="*/ 173 h 207"/>
                  <a:gd name="T60" fmla="*/ 127 w 232"/>
                  <a:gd name="T61" fmla="*/ 168 h 207"/>
                  <a:gd name="T62" fmla="*/ 138 w 232"/>
                  <a:gd name="T63" fmla="*/ 161 h 207"/>
                  <a:gd name="T64" fmla="*/ 224 w 232"/>
                  <a:gd name="T65" fmla="*/ 101 h 207"/>
                  <a:gd name="T66" fmla="*/ 224 w 232"/>
                  <a:gd name="T67" fmla="*/ 101 h 207"/>
                  <a:gd name="T68" fmla="*/ 228 w 232"/>
                  <a:gd name="T69" fmla="*/ 98 h 207"/>
                  <a:gd name="T70" fmla="*/ 230 w 232"/>
                  <a:gd name="T71" fmla="*/ 94 h 207"/>
                  <a:gd name="T72" fmla="*/ 232 w 232"/>
                  <a:gd name="T73" fmla="*/ 91 h 207"/>
                  <a:gd name="T74" fmla="*/ 232 w 232"/>
                  <a:gd name="T75" fmla="*/ 87 h 207"/>
                  <a:gd name="T76" fmla="*/ 231 w 232"/>
                  <a:gd name="T77" fmla="*/ 82 h 207"/>
                  <a:gd name="T78" fmla="*/ 230 w 232"/>
                  <a:gd name="T79" fmla="*/ 78 h 207"/>
                  <a:gd name="T80" fmla="*/ 224 w 232"/>
                  <a:gd name="T81" fmla="*/ 69 h 207"/>
                  <a:gd name="T82" fmla="*/ 186 w 232"/>
                  <a:gd name="T83" fmla="*/ 15 h 207"/>
                  <a:gd name="T84" fmla="*/ 186 w 232"/>
                  <a:gd name="T85" fmla="*/ 15 h 207"/>
                  <a:gd name="T86" fmla="*/ 179 w 232"/>
                  <a:gd name="T87" fmla="*/ 6 h 207"/>
                  <a:gd name="T88" fmla="*/ 176 w 232"/>
                  <a:gd name="T89" fmla="*/ 3 h 207"/>
                  <a:gd name="T90" fmla="*/ 173 w 232"/>
                  <a:gd name="T91" fmla="*/ 1 h 207"/>
                  <a:gd name="T92" fmla="*/ 168 w 232"/>
                  <a:gd name="T93" fmla="*/ 0 h 207"/>
                  <a:gd name="T94" fmla="*/ 165 w 232"/>
                  <a:gd name="T95" fmla="*/ 0 h 207"/>
                  <a:gd name="T96" fmla="*/ 161 w 232"/>
                  <a:gd name="T97" fmla="*/ 2 h 207"/>
                  <a:gd name="T98" fmla="*/ 156 w 232"/>
                  <a:gd name="T99" fmla="*/ 4 h 207"/>
                  <a:gd name="T100" fmla="*/ 71 w 232"/>
                  <a:gd name="T101" fmla="*/ 65 h 207"/>
                  <a:gd name="T102" fmla="*/ 71 w 232"/>
                  <a:gd name="T103" fmla="*/ 65 h 207"/>
                  <a:gd name="T104" fmla="*/ 53 w 232"/>
                  <a:gd name="T105" fmla="*/ 77 h 207"/>
                  <a:gd name="T106" fmla="*/ 42 w 232"/>
                  <a:gd name="T107" fmla="*/ 90 h 207"/>
                  <a:gd name="T108" fmla="*/ 34 w 232"/>
                  <a:gd name="T109" fmla="*/ 100 h 207"/>
                  <a:gd name="T110" fmla="*/ 30 w 232"/>
                  <a:gd name="T111" fmla="*/ 109 h 207"/>
                  <a:gd name="T112" fmla="*/ 26 w 232"/>
                  <a:gd name="T113" fmla="*/ 118 h 207"/>
                  <a:gd name="T114" fmla="*/ 24 w 232"/>
                  <a:gd name="T115" fmla="*/ 127 h 207"/>
                  <a:gd name="T116" fmla="*/ 21 w 232"/>
                  <a:gd name="T117" fmla="*/ 134 h 207"/>
                  <a:gd name="T118" fmla="*/ 17 w 232"/>
                  <a:gd name="T119" fmla="*/ 14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2" h="207">
                    <a:moveTo>
                      <a:pt x="0" y="198"/>
                    </a:moveTo>
                    <a:lnTo>
                      <a:pt x="5" y="205"/>
                    </a:lnTo>
                    <a:lnTo>
                      <a:pt x="5" y="205"/>
                    </a:lnTo>
                    <a:lnTo>
                      <a:pt x="7" y="207"/>
                    </a:lnTo>
                    <a:lnTo>
                      <a:pt x="9" y="207"/>
                    </a:lnTo>
                    <a:lnTo>
                      <a:pt x="11" y="207"/>
                    </a:lnTo>
                    <a:lnTo>
                      <a:pt x="13" y="207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0" y="195"/>
                    </a:lnTo>
                    <a:lnTo>
                      <a:pt x="31" y="196"/>
                    </a:lnTo>
                    <a:lnTo>
                      <a:pt x="33" y="196"/>
                    </a:lnTo>
                    <a:lnTo>
                      <a:pt x="35" y="196"/>
                    </a:lnTo>
                    <a:lnTo>
                      <a:pt x="37" y="195"/>
                    </a:lnTo>
                    <a:lnTo>
                      <a:pt x="37" y="195"/>
                    </a:lnTo>
                    <a:lnTo>
                      <a:pt x="39" y="193"/>
                    </a:lnTo>
                    <a:lnTo>
                      <a:pt x="40" y="191"/>
                    </a:lnTo>
                    <a:lnTo>
                      <a:pt x="40" y="189"/>
                    </a:lnTo>
                    <a:lnTo>
                      <a:pt x="39" y="188"/>
                    </a:lnTo>
                    <a:lnTo>
                      <a:pt x="41" y="186"/>
                    </a:lnTo>
                    <a:lnTo>
                      <a:pt x="41" y="186"/>
                    </a:lnTo>
                    <a:lnTo>
                      <a:pt x="46" y="184"/>
                    </a:lnTo>
                    <a:lnTo>
                      <a:pt x="50" y="183"/>
                    </a:lnTo>
                    <a:lnTo>
                      <a:pt x="59" y="183"/>
                    </a:lnTo>
                    <a:lnTo>
                      <a:pt x="78" y="184"/>
                    </a:lnTo>
                    <a:lnTo>
                      <a:pt x="89" y="183"/>
                    </a:lnTo>
                    <a:lnTo>
                      <a:pt x="95" y="182"/>
                    </a:lnTo>
                    <a:lnTo>
                      <a:pt x="103" y="180"/>
                    </a:lnTo>
                    <a:lnTo>
                      <a:pt x="110" y="177"/>
                    </a:lnTo>
                    <a:lnTo>
                      <a:pt x="118" y="173"/>
                    </a:lnTo>
                    <a:lnTo>
                      <a:pt x="127" y="168"/>
                    </a:lnTo>
                    <a:lnTo>
                      <a:pt x="138" y="161"/>
                    </a:lnTo>
                    <a:lnTo>
                      <a:pt x="224" y="101"/>
                    </a:lnTo>
                    <a:lnTo>
                      <a:pt x="224" y="101"/>
                    </a:lnTo>
                    <a:lnTo>
                      <a:pt x="228" y="98"/>
                    </a:lnTo>
                    <a:lnTo>
                      <a:pt x="230" y="94"/>
                    </a:lnTo>
                    <a:lnTo>
                      <a:pt x="232" y="91"/>
                    </a:lnTo>
                    <a:lnTo>
                      <a:pt x="232" y="87"/>
                    </a:lnTo>
                    <a:lnTo>
                      <a:pt x="231" y="82"/>
                    </a:lnTo>
                    <a:lnTo>
                      <a:pt x="230" y="78"/>
                    </a:lnTo>
                    <a:lnTo>
                      <a:pt x="224" y="69"/>
                    </a:lnTo>
                    <a:lnTo>
                      <a:pt x="186" y="15"/>
                    </a:lnTo>
                    <a:lnTo>
                      <a:pt x="186" y="15"/>
                    </a:lnTo>
                    <a:lnTo>
                      <a:pt x="179" y="6"/>
                    </a:lnTo>
                    <a:lnTo>
                      <a:pt x="176" y="3"/>
                    </a:lnTo>
                    <a:lnTo>
                      <a:pt x="173" y="1"/>
                    </a:lnTo>
                    <a:lnTo>
                      <a:pt x="168" y="0"/>
                    </a:lnTo>
                    <a:lnTo>
                      <a:pt x="165" y="0"/>
                    </a:lnTo>
                    <a:lnTo>
                      <a:pt x="161" y="2"/>
                    </a:lnTo>
                    <a:lnTo>
                      <a:pt x="156" y="4"/>
                    </a:lnTo>
                    <a:lnTo>
                      <a:pt x="71" y="65"/>
                    </a:lnTo>
                    <a:lnTo>
                      <a:pt x="71" y="65"/>
                    </a:lnTo>
                    <a:lnTo>
                      <a:pt x="53" y="77"/>
                    </a:lnTo>
                    <a:lnTo>
                      <a:pt x="42" y="90"/>
                    </a:lnTo>
                    <a:lnTo>
                      <a:pt x="34" y="100"/>
                    </a:lnTo>
                    <a:lnTo>
                      <a:pt x="30" y="109"/>
                    </a:lnTo>
                    <a:lnTo>
                      <a:pt x="26" y="118"/>
                    </a:lnTo>
                    <a:lnTo>
                      <a:pt x="24" y="127"/>
                    </a:lnTo>
                    <a:lnTo>
                      <a:pt x="21" y="134"/>
                    </a:lnTo>
                    <a:lnTo>
                      <a:pt x="17" y="1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8" name="Freeform 128"/>
              <p:cNvSpPr>
                <a:spLocks/>
              </p:cNvSpPr>
              <p:nvPr/>
            </p:nvSpPr>
            <p:spPr bwMode="auto">
              <a:xfrm>
                <a:off x="4564" y="2674"/>
                <a:ext cx="39" cy="51"/>
              </a:xfrm>
              <a:custGeom>
                <a:avLst/>
                <a:gdLst>
                  <a:gd name="T0" fmla="*/ 0 w 39"/>
                  <a:gd name="T1" fmla="*/ 0 h 51"/>
                  <a:gd name="T2" fmla="*/ 0 w 39"/>
                  <a:gd name="T3" fmla="*/ 0 h 51"/>
                  <a:gd name="T4" fmla="*/ 8 w 39"/>
                  <a:gd name="T5" fmla="*/ 51 h 51"/>
                  <a:gd name="T6" fmla="*/ 31 w 39"/>
                  <a:gd name="T7" fmla="*/ 51 h 51"/>
                  <a:gd name="T8" fmla="*/ 31 w 39"/>
                  <a:gd name="T9" fmla="*/ 51 h 51"/>
                  <a:gd name="T10" fmla="*/ 39 w 39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51">
                    <a:moveTo>
                      <a:pt x="0" y="0"/>
                    </a:moveTo>
                    <a:lnTo>
                      <a:pt x="0" y="0"/>
                    </a:lnTo>
                    <a:lnTo>
                      <a:pt x="8" y="51"/>
                    </a:lnTo>
                    <a:lnTo>
                      <a:pt x="31" y="51"/>
                    </a:lnTo>
                    <a:lnTo>
                      <a:pt x="31" y="51"/>
                    </a:lnTo>
                    <a:lnTo>
                      <a:pt x="3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09" name="Freeform 129"/>
              <p:cNvSpPr>
                <a:spLocks/>
              </p:cNvSpPr>
              <p:nvPr/>
            </p:nvSpPr>
            <p:spPr bwMode="auto">
              <a:xfrm>
                <a:off x="4579" y="2527"/>
                <a:ext cx="39" cy="147"/>
              </a:xfrm>
              <a:custGeom>
                <a:avLst/>
                <a:gdLst>
                  <a:gd name="T0" fmla="*/ 39 w 39"/>
                  <a:gd name="T1" fmla="*/ 16 h 147"/>
                  <a:gd name="T2" fmla="*/ 39 w 39"/>
                  <a:gd name="T3" fmla="*/ 16 h 147"/>
                  <a:gd name="T4" fmla="*/ 37 w 39"/>
                  <a:gd name="T5" fmla="*/ 15 h 147"/>
                  <a:gd name="T6" fmla="*/ 29 w 39"/>
                  <a:gd name="T7" fmla="*/ 2 h 147"/>
                  <a:gd name="T8" fmla="*/ 29 w 39"/>
                  <a:gd name="T9" fmla="*/ 2 h 147"/>
                  <a:gd name="T10" fmla="*/ 28 w 39"/>
                  <a:gd name="T11" fmla="*/ 1 h 147"/>
                  <a:gd name="T12" fmla="*/ 26 w 39"/>
                  <a:gd name="T13" fmla="*/ 0 h 147"/>
                  <a:gd name="T14" fmla="*/ 24 w 39"/>
                  <a:gd name="T15" fmla="*/ 1 h 147"/>
                  <a:gd name="T16" fmla="*/ 22 w 39"/>
                  <a:gd name="T17" fmla="*/ 2 h 147"/>
                  <a:gd name="T18" fmla="*/ 22 w 39"/>
                  <a:gd name="T19" fmla="*/ 2 h 147"/>
                  <a:gd name="T20" fmla="*/ 21 w 39"/>
                  <a:gd name="T21" fmla="*/ 3 h 147"/>
                  <a:gd name="T22" fmla="*/ 20 w 39"/>
                  <a:gd name="T23" fmla="*/ 5 h 147"/>
                  <a:gd name="T24" fmla="*/ 19 w 39"/>
                  <a:gd name="T25" fmla="*/ 7 h 147"/>
                  <a:gd name="T26" fmla="*/ 20 w 39"/>
                  <a:gd name="T27" fmla="*/ 8 h 147"/>
                  <a:gd name="T28" fmla="*/ 2 w 39"/>
                  <a:gd name="T29" fmla="*/ 21 h 147"/>
                  <a:gd name="T30" fmla="*/ 2 w 39"/>
                  <a:gd name="T31" fmla="*/ 21 h 147"/>
                  <a:gd name="T32" fmla="*/ 1 w 39"/>
                  <a:gd name="T33" fmla="*/ 22 h 147"/>
                  <a:gd name="T34" fmla="*/ 0 w 39"/>
                  <a:gd name="T35" fmla="*/ 24 h 147"/>
                  <a:gd name="T36" fmla="*/ 0 w 39"/>
                  <a:gd name="T37" fmla="*/ 26 h 147"/>
                  <a:gd name="T38" fmla="*/ 1 w 39"/>
                  <a:gd name="T39" fmla="*/ 28 h 147"/>
                  <a:gd name="T40" fmla="*/ 12 w 39"/>
                  <a:gd name="T41" fmla="*/ 42 h 147"/>
                  <a:gd name="T42" fmla="*/ 12 w 39"/>
                  <a:gd name="T43" fmla="*/ 42 h 147"/>
                  <a:gd name="T44" fmla="*/ 6 w 39"/>
                  <a:gd name="T45" fmla="*/ 51 h 147"/>
                  <a:gd name="T46" fmla="*/ 4 w 39"/>
                  <a:gd name="T47" fmla="*/ 59 h 147"/>
                  <a:gd name="T48" fmla="*/ 4 w 39"/>
                  <a:gd name="T49" fmla="*/ 59 h 147"/>
                  <a:gd name="T50" fmla="*/ 2 w 39"/>
                  <a:gd name="T51" fmla="*/ 65 h 147"/>
                  <a:gd name="T52" fmla="*/ 1 w 39"/>
                  <a:gd name="T53" fmla="*/ 72 h 147"/>
                  <a:gd name="T54" fmla="*/ 1 w 39"/>
                  <a:gd name="T55" fmla="*/ 90 h 147"/>
                  <a:gd name="T56" fmla="*/ 1 w 39"/>
                  <a:gd name="T57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9" h="147">
                    <a:moveTo>
                      <a:pt x="39" y="16"/>
                    </a:moveTo>
                    <a:lnTo>
                      <a:pt x="39" y="16"/>
                    </a:lnTo>
                    <a:lnTo>
                      <a:pt x="37" y="15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5"/>
                    </a:lnTo>
                    <a:lnTo>
                      <a:pt x="19" y="7"/>
                    </a:lnTo>
                    <a:lnTo>
                      <a:pt x="20" y="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6" y="51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1" y="72"/>
                    </a:lnTo>
                    <a:lnTo>
                      <a:pt x="1" y="90"/>
                    </a:lnTo>
                    <a:lnTo>
                      <a:pt x="1" y="14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0" name="Freeform 130"/>
              <p:cNvSpPr>
                <a:spLocks/>
              </p:cNvSpPr>
              <p:nvPr/>
            </p:nvSpPr>
            <p:spPr bwMode="auto">
              <a:xfrm>
                <a:off x="4684" y="2427"/>
                <a:ext cx="54" cy="92"/>
              </a:xfrm>
              <a:custGeom>
                <a:avLst/>
                <a:gdLst>
                  <a:gd name="T0" fmla="*/ 38 w 54"/>
                  <a:gd name="T1" fmla="*/ 92 h 92"/>
                  <a:gd name="T2" fmla="*/ 0 w 54"/>
                  <a:gd name="T3" fmla="*/ 38 h 92"/>
                  <a:gd name="T4" fmla="*/ 54 w 54"/>
                  <a:gd name="T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92">
                    <a:moveTo>
                      <a:pt x="38" y="92"/>
                    </a:moveTo>
                    <a:lnTo>
                      <a:pt x="0" y="38"/>
                    </a:lnTo>
                    <a:lnTo>
                      <a:pt x="5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1" name="Freeform 131"/>
              <p:cNvSpPr>
                <a:spLocks/>
              </p:cNvSpPr>
              <p:nvPr/>
            </p:nvSpPr>
            <p:spPr bwMode="auto">
              <a:xfrm>
                <a:off x="2105" y="1352"/>
                <a:ext cx="50" cy="27"/>
              </a:xfrm>
              <a:custGeom>
                <a:avLst/>
                <a:gdLst>
                  <a:gd name="T0" fmla="*/ 50 w 50"/>
                  <a:gd name="T1" fmla="*/ 27 h 27"/>
                  <a:gd name="T2" fmla="*/ 50 w 50"/>
                  <a:gd name="T3" fmla="*/ 27 h 27"/>
                  <a:gd name="T4" fmla="*/ 48 w 50"/>
                  <a:gd name="T5" fmla="*/ 26 h 27"/>
                  <a:gd name="T6" fmla="*/ 47 w 50"/>
                  <a:gd name="T7" fmla="*/ 24 h 27"/>
                  <a:gd name="T8" fmla="*/ 47 w 50"/>
                  <a:gd name="T9" fmla="*/ 24 h 27"/>
                  <a:gd name="T10" fmla="*/ 47 w 50"/>
                  <a:gd name="T11" fmla="*/ 19 h 27"/>
                  <a:gd name="T12" fmla="*/ 45 w 50"/>
                  <a:gd name="T13" fmla="*/ 15 h 27"/>
                  <a:gd name="T14" fmla="*/ 43 w 50"/>
                  <a:gd name="T15" fmla="*/ 11 h 27"/>
                  <a:gd name="T16" fmla="*/ 40 w 50"/>
                  <a:gd name="T17" fmla="*/ 7 h 27"/>
                  <a:gd name="T18" fmla="*/ 40 w 50"/>
                  <a:gd name="T19" fmla="*/ 7 h 27"/>
                  <a:gd name="T20" fmla="*/ 36 w 50"/>
                  <a:gd name="T21" fmla="*/ 4 h 27"/>
                  <a:gd name="T22" fmla="*/ 32 w 50"/>
                  <a:gd name="T23" fmla="*/ 2 h 27"/>
                  <a:gd name="T24" fmla="*/ 27 w 50"/>
                  <a:gd name="T25" fmla="*/ 0 h 27"/>
                  <a:gd name="T26" fmla="*/ 21 w 50"/>
                  <a:gd name="T27" fmla="*/ 0 h 27"/>
                  <a:gd name="T28" fmla="*/ 21 w 50"/>
                  <a:gd name="T29" fmla="*/ 0 h 27"/>
                  <a:gd name="T30" fmla="*/ 16 w 50"/>
                  <a:gd name="T31" fmla="*/ 0 h 27"/>
                  <a:gd name="T32" fmla="*/ 12 w 50"/>
                  <a:gd name="T33" fmla="*/ 2 h 27"/>
                  <a:gd name="T34" fmla="*/ 8 w 50"/>
                  <a:gd name="T35" fmla="*/ 4 h 27"/>
                  <a:gd name="T36" fmla="*/ 4 w 50"/>
                  <a:gd name="T37" fmla="*/ 7 h 27"/>
                  <a:gd name="T38" fmla="*/ 4 w 50"/>
                  <a:gd name="T39" fmla="*/ 7 h 27"/>
                  <a:gd name="T40" fmla="*/ 4 w 50"/>
                  <a:gd name="T41" fmla="*/ 7 h 27"/>
                  <a:gd name="T42" fmla="*/ 2 w 50"/>
                  <a:gd name="T43" fmla="*/ 8 h 27"/>
                  <a:gd name="T44" fmla="*/ 0 w 50"/>
                  <a:gd name="T45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27">
                    <a:moveTo>
                      <a:pt x="50" y="27"/>
                    </a:moveTo>
                    <a:lnTo>
                      <a:pt x="50" y="27"/>
                    </a:lnTo>
                    <a:lnTo>
                      <a:pt x="48" y="26"/>
                    </a:lnTo>
                    <a:lnTo>
                      <a:pt x="47" y="24"/>
                    </a:lnTo>
                    <a:lnTo>
                      <a:pt x="47" y="24"/>
                    </a:lnTo>
                    <a:lnTo>
                      <a:pt x="47" y="19"/>
                    </a:lnTo>
                    <a:lnTo>
                      <a:pt x="45" y="15"/>
                    </a:lnTo>
                    <a:lnTo>
                      <a:pt x="43" y="11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36" y="4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2" name="Freeform 132"/>
              <p:cNvSpPr>
                <a:spLocks/>
              </p:cNvSpPr>
              <p:nvPr/>
            </p:nvSpPr>
            <p:spPr bwMode="auto">
              <a:xfrm>
                <a:off x="2044" y="1372"/>
                <a:ext cx="208" cy="199"/>
              </a:xfrm>
              <a:custGeom>
                <a:avLst/>
                <a:gdLst>
                  <a:gd name="T0" fmla="*/ 61 w 208"/>
                  <a:gd name="T1" fmla="*/ 176 h 199"/>
                  <a:gd name="T2" fmla="*/ 11 w 208"/>
                  <a:gd name="T3" fmla="*/ 176 h 199"/>
                  <a:gd name="T4" fmla="*/ 11 w 208"/>
                  <a:gd name="T5" fmla="*/ 176 h 199"/>
                  <a:gd name="T6" fmla="*/ 7 w 208"/>
                  <a:gd name="T7" fmla="*/ 177 h 199"/>
                  <a:gd name="T8" fmla="*/ 4 w 208"/>
                  <a:gd name="T9" fmla="*/ 179 h 199"/>
                  <a:gd name="T10" fmla="*/ 1 w 208"/>
                  <a:gd name="T11" fmla="*/ 182 h 199"/>
                  <a:gd name="T12" fmla="*/ 0 w 208"/>
                  <a:gd name="T13" fmla="*/ 187 h 199"/>
                  <a:gd name="T14" fmla="*/ 0 w 208"/>
                  <a:gd name="T15" fmla="*/ 187 h 199"/>
                  <a:gd name="T16" fmla="*/ 1 w 208"/>
                  <a:gd name="T17" fmla="*/ 192 h 199"/>
                  <a:gd name="T18" fmla="*/ 4 w 208"/>
                  <a:gd name="T19" fmla="*/ 196 h 199"/>
                  <a:gd name="T20" fmla="*/ 7 w 208"/>
                  <a:gd name="T21" fmla="*/ 198 h 199"/>
                  <a:gd name="T22" fmla="*/ 11 w 208"/>
                  <a:gd name="T23" fmla="*/ 199 h 199"/>
                  <a:gd name="T24" fmla="*/ 197 w 208"/>
                  <a:gd name="T25" fmla="*/ 199 h 199"/>
                  <a:gd name="T26" fmla="*/ 197 w 208"/>
                  <a:gd name="T27" fmla="*/ 199 h 199"/>
                  <a:gd name="T28" fmla="*/ 201 w 208"/>
                  <a:gd name="T29" fmla="*/ 198 h 199"/>
                  <a:gd name="T30" fmla="*/ 205 w 208"/>
                  <a:gd name="T31" fmla="*/ 196 h 199"/>
                  <a:gd name="T32" fmla="*/ 207 w 208"/>
                  <a:gd name="T33" fmla="*/ 192 h 199"/>
                  <a:gd name="T34" fmla="*/ 208 w 208"/>
                  <a:gd name="T35" fmla="*/ 187 h 199"/>
                  <a:gd name="T36" fmla="*/ 208 w 208"/>
                  <a:gd name="T37" fmla="*/ 187 h 199"/>
                  <a:gd name="T38" fmla="*/ 207 w 208"/>
                  <a:gd name="T39" fmla="*/ 182 h 199"/>
                  <a:gd name="T40" fmla="*/ 205 w 208"/>
                  <a:gd name="T41" fmla="*/ 179 h 199"/>
                  <a:gd name="T42" fmla="*/ 201 w 208"/>
                  <a:gd name="T43" fmla="*/ 177 h 199"/>
                  <a:gd name="T44" fmla="*/ 197 w 208"/>
                  <a:gd name="T45" fmla="*/ 176 h 199"/>
                  <a:gd name="T46" fmla="*/ 188 w 208"/>
                  <a:gd name="T47" fmla="*/ 176 h 199"/>
                  <a:gd name="T48" fmla="*/ 188 w 208"/>
                  <a:gd name="T49" fmla="*/ 176 h 199"/>
                  <a:gd name="T50" fmla="*/ 185 w 208"/>
                  <a:gd name="T51" fmla="*/ 167 h 199"/>
                  <a:gd name="T52" fmla="*/ 182 w 208"/>
                  <a:gd name="T53" fmla="*/ 159 h 199"/>
                  <a:gd name="T54" fmla="*/ 178 w 208"/>
                  <a:gd name="T55" fmla="*/ 151 h 199"/>
                  <a:gd name="T56" fmla="*/ 174 w 208"/>
                  <a:gd name="T57" fmla="*/ 145 h 199"/>
                  <a:gd name="T58" fmla="*/ 166 w 208"/>
                  <a:gd name="T59" fmla="*/ 134 h 199"/>
                  <a:gd name="T60" fmla="*/ 157 w 208"/>
                  <a:gd name="T61" fmla="*/ 126 h 199"/>
                  <a:gd name="T62" fmla="*/ 157 w 208"/>
                  <a:gd name="T63" fmla="*/ 126 h 199"/>
                  <a:gd name="T64" fmla="*/ 160 w 208"/>
                  <a:gd name="T65" fmla="*/ 112 h 199"/>
                  <a:gd name="T66" fmla="*/ 161 w 208"/>
                  <a:gd name="T67" fmla="*/ 100 h 199"/>
                  <a:gd name="T68" fmla="*/ 161 w 208"/>
                  <a:gd name="T69" fmla="*/ 89 h 199"/>
                  <a:gd name="T70" fmla="*/ 161 w 208"/>
                  <a:gd name="T71" fmla="*/ 77 h 199"/>
                  <a:gd name="T72" fmla="*/ 160 w 208"/>
                  <a:gd name="T73" fmla="*/ 68 h 199"/>
                  <a:gd name="T74" fmla="*/ 157 w 208"/>
                  <a:gd name="T75" fmla="*/ 59 h 199"/>
                  <a:gd name="T76" fmla="*/ 155 w 208"/>
                  <a:gd name="T77" fmla="*/ 51 h 199"/>
                  <a:gd name="T78" fmla="*/ 152 w 208"/>
                  <a:gd name="T79" fmla="*/ 42 h 199"/>
                  <a:gd name="T80" fmla="*/ 149 w 208"/>
                  <a:gd name="T81" fmla="*/ 35 h 199"/>
                  <a:gd name="T82" fmla="*/ 145 w 208"/>
                  <a:gd name="T83" fmla="*/ 29 h 199"/>
                  <a:gd name="T84" fmla="*/ 141 w 208"/>
                  <a:gd name="T85" fmla="*/ 23 h 199"/>
                  <a:gd name="T86" fmla="*/ 136 w 208"/>
                  <a:gd name="T87" fmla="*/ 17 h 199"/>
                  <a:gd name="T88" fmla="*/ 126 w 208"/>
                  <a:gd name="T89" fmla="*/ 7 h 199"/>
                  <a:gd name="T90" fmla="*/ 113 w 208"/>
                  <a:gd name="T9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8" h="199">
                    <a:moveTo>
                      <a:pt x="61" y="176"/>
                    </a:moveTo>
                    <a:lnTo>
                      <a:pt x="11" y="176"/>
                    </a:lnTo>
                    <a:lnTo>
                      <a:pt x="11" y="176"/>
                    </a:lnTo>
                    <a:lnTo>
                      <a:pt x="7" y="177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1" y="192"/>
                    </a:lnTo>
                    <a:lnTo>
                      <a:pt x="4" y="196"/>
                    </a:lnTo>
                    <a:lnTo>
                      <a:pt x="7" y="198"/>
                    </a:lnTo>
                    <a:lnTo>
                      <a:pt x="11" y="199"/>
                    </a:lnTo>
                    <a:lnTo>
                      <a:pt x="197" y="199"/>
                    </a:lnTo>
                    <a:lnTo>
                      <a:pt x="197" y="199"/>
                    </a:lnTo>
                    <a:lnTo>
                      <a:pt x="201" y="198"/>
                    </a:lnTo>
                    <a:lnTo>
                      <a:pt x="205" y="196"/>
                    </a:lnTo>
                    <a:lnTo>
                      <a:pt x="207" y="192"/>
                    </a:lnTo>
                    <a:lnTo>
                      <a:pt x="208" y="187"/>
                    </a:lnTo>
                    <a:lnTo>
                      <a:pt x="208" y="187"/>
                    </a:lnTo>
                    <a:lnTo>
                      <a:pt x="207" y="182"/>
                    </a:lnTo>
                    <a:lnTo>
                      <a:pt x="205" y="179"/>
                    </a:lnTo>
                    <a:lnTo>
                      <a:pt x="201" y="177"/>
                    </a:lnTo>
                    <a:lnTo>
                      <a:pt x="197" y="176"/>
                    </a:lnTo>
                    <a:lnTo>
                      <a:pt x="188" y="176"/>
                    </a:lnTo>
                    <a:lnTo>
                      <a:pt x="188" y="176"/>
                    </a:lnTo>
                    <a:lnTo>
                      <a:pt x="185" y="167"/>
                    </a:lnTo>
                    <a:lnTo>
                      <a:pt x="182" y="159"/>
                    </a:lnTo>
                    <a:lnTo>
                      <a:pt x="178" y="151"/>
                    </a:lnTo>
                    <a:lnTo>
                      <a:pt x="174" y="145"/>
                    </a:lnTo>
                    <a:lnTo>
                      <a:pt x="166" y="134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60" y="112"/>
                    </a:lnTo>
                    <a:lnTo>
                      <a:pt x="161" y="100"/>
                    </a:lnTo>
                    <a:lnTo>
                      <a:pt x="161" y="89"/>
                    </a:lnTo>
                    <a:lnTo>
                      <a:pt x="161" y="77"/>
                    </a:lnTo>
                    <a:lnTo>
                      <a:pt x="160" y="68"/>
                    </a:lnTo>
                    <a:lnTo>
                      <a:pt x="157" y="59"/>
                    </a:lnTo>
                    <a:lnTo>
                      <a:pt x="155" y="51"/>
                    </a:lnTo>
                    <a:lnTo>
                      <a:pt x="152" y="42"/>
                    </a:lnTo>
                    <a:lnTo>
                      <a:pt x="149" y="35"/>
                    </a:lnTo>
                    <a:lnTo>
                      <a:pt x="145" y="29"/>
                    </a:lnTo>
                    <a:lnTo>
                      <a:pt x="141" y="23"/>
                    </a:lnTo>
                    <a:lnTo>
                      <a:pt x="136" y="17"/>
                    </a:lnTo>
                    <a:lnTo>
                      <a:pt x="126" y="7"/>
                    </a:lnTo>
                    <a:lnTo>
                      <a:pt x="1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3" name="Freeform 133"/>
              <p:cNvSpPr>
                <a:spLocks/>
              </p:cNvSpPr>
              <p:nvPr/>
            </p:nvSpPr>
            <p:spPr bwMode="auto">
              <a:xfrm>
                <a:off x="2046" y="1403"/>
                <a:ext cx="106" cy="139"/>
              </a:xfrm>
              <a:custGeom>
                <a:avLst/>
                <a:gdLst>
                  <a:gd name="T0" fmla="*/ 27 w 106"/>
                  <a:gd name="T1" fmla="*/ 19 h 139"/>
                  <a:gd name="T2" fmla="*/ 27 w 106"/>
                  <a:gd name="T3" fmla="*/ 19 h 139"/>
                  <a:gd name="T4" fmla="*/ 26 w 106"/>
                  <a:gd name="T5" fmla="*/ 20 h 139"/>
                  <a:gd name="T6" fmla="*/ 25 w 106"/>
                  <a:gd name="T7" fmla="*/ 20 h 139"/>
                  <a:gd name="T8" fmla="*/ 25 w 106"/>
                  <a:gd name="T9" fmla="*/ 20 h 139"/>
                  <a:gd name="T10" fmla="*/ 24 w 106"/>
                  <a:gd name="T11" fmla="*/ 20 h 139"/>
                  <a:gd name="T12" fmla="*/ 17 w 106"/>
                  <a:gd name="T13" fmla="*/ 17 h 139"/>
                  <a:gd name="T14" fmla="*/ 17 w 106"/>
                  <a:gd name="T15" fmla="*/ 17 h 139"/>
                  <a:gd name="T16" fmla="*/ 17 w 106"/>
                  <a:gd name="T17" fmla="*/ 17 h 139"/>
                  <a:gd name="T18" fmla="*/ 17 w 106"/>
                  <a:gd name="T19" fmla="*/ 17 h 139"/>
                  <a:gd name="T20" fmla="*/ 15 w 106"/>
                  <a:gd name="T21" fmla="*/ 17 h 139"/>
                  <a:gd name="T22" fmla="*/ 12 w 106"/>
                  <a:gd name="T23" fmla="*/ 17 h 139"/>
                  <a:gd name="T24" fmla="*/ 11 w 106"/>
                  <a:gd name="T25" fmla="*/ 18 h 139"/>
                  <a:gd name="T26" fmla="*/ 9 w 106"/>
                  <a:gd name="T27" fmla="*/ 20 h 139"/>
                  <a:gd name="T28" fmla="*/ 9 w 106"/>
                  <a:gd name="T29" fmla="*/ 20 h 139"/>
                  <a:gd name="T30" fmla="*/ 9 w 106"/>
                  <a:gd name="T31" fmla="*/ 21 h 139"/>
                  <a:gd name="T32" fmla="*/ 9 w 106"/>
                  <a:gd name="T33" fmla="*/ 23 h 139"/>
                  <a:gd name="T34" fmla="*/ 10 w 106"/>
                  <a:gd name="T35" fmla="*/ 25 h 139"/>
                  <a:gd name="T36" fmla="*/ 12 w 106"/>
                  <a:gd name="T37" fmla="*/ 26 h 139"/>
                  <a:gd name="T38" fmla="*/ 16 w 106"/>
                  <a:gd name="T39" fmla="*/ 28 h 139"/>
                  <a:gd name="T40" fmla="*/ 24 w 106"/>
                  <a:gd name="T41" fmla="*/ 49 h 139"/>
                  <a:gd name="T42" fmla="*/ 24 w 106"/>
                  <a:gd name="T43" fmla="*/ 49 h 139"/>
                  <a:gd name="T44" fmla="*/ 25 w 106"/>
                  <a:gd name="T45" fmla="*/ 51 h 139"/>
                  <a:gd name="T46" fmla="*/ 26 w 106"/>
                  <a:gd name="T47" fmla="*/ 53 h 139"/>
                  <a:gd name="T48" fmla="*/ 28 w 106"/>
                  <a:gd name="T49" fmla="*/ 53 h 139"/>
                  <a:gd name="T50" fmla="*/ 30 w 106"/>
                  <a:gd name="T51" fmla="*/ 53 h 139"/>
                  <a:gd name="T52" fmla="*/ 52 w 106"/>
                  <a:gd name="T53" fmla="*/ 44 h 139"/>
                  <a:gd name="T54" fmla="*/ 55 w 106"/>
                  <a:gd name="T55" fmla="*/ 46 h 139"/>
                  <a:gd name="T56" fmla="*/ 55 w 106"/>
                  <a:gd name="T57" fmla="*/ 46 h 139"/>
                  <a:gd name="T58" fmla="*/ 58 w 106"/>
                  <a:gd name="T59" fmla="*/ 46 h 139"/>
                  <a:gd name="T60" fmla="*/ 58 w 106"/>
                  <a:gd name="T61" fmla="*/ 46 h 139"/>
                  <a:gd name="T62" fmla="*/ 60 w 106"/>
                  <a:gd name="T63" fmla="*/ 45 h 139"/>
                  <a:gd name="T64" fmla="*/ 62 w 106"/>
                  <a:gd name="T65" fmla="*/ 43 h 139"/>
                  <a:gd name="T66" fmla="*/ 62 w 106"/>
                  <a:gd name="T67" fmla="*/ 43 h 139"/>
                  <a:gd name="T68" fmla="*/ 63 w 106"/>
                  <a:gd name="T69" fmla="*/ 41 h 139"/>
                  <a:gd name="T70" fmla="*/ 62 w 106"/>
                  <a:gd name="T71" fmla="*/ 39 h 139"/>
                  <a:gd name="T72" fmla="*/ 61 w 106"/>
                  <a:gd name="T73" fmla="*/ 38 h 139"/>
                  <a:gd name="T74" fmla="*/ 60 w 106"/>
                  <a:gd name="T75" fmla="*/ 37 h 139"/>
                  <a:gd name="T76" fmla="*/ 76 w 106"/>
                  <a:gd name="T77" fmla="*/ 1 h 139"/>
                  <a:gd name="T78" fmla="*/ 76 w 106"/>
                  <a:gd name="T79" fmla="*/ 1 h 139"/>
                  <a:gd name="T80" fmla="*/ 80 w 106"/>
                  <a:gd name="T81" fmla="*/ 2 h 139"/>
                  <a:gd name="T82" fmla="*/ 80 w 106"/>
                  <a:gd name="T83" fmla="*/ 2 h 139"/>
                  <a:gd name="T84" fmla="*/ 87 w 106"/>
                  <a:gd name="T85" fmla="*/ 1 h 139"/>
                  <a:gd name="T86" fmla="*/ 92 w 106"/>
                  <a:gd name="T87" fmla="*/ 0 h 139"/>
                  <a:gd name="T88" fmla="*/ 92 w 106"/>
                  <a:gd name="T89" fmla="*/ 0 h 139"/>
                  <a:gd name="T90" fmla="*/ 97 w 106"/>
                  <a:gd name="T91" fmla="*/ 7 h 139"/>
                  <a:gd name="T92" fmla="*/ 101 w 106"/>
                  <a:gd name="T93" fmla="*/ 18 h 139"/>
                  <a:gd name="T94" fmla="*/ 104 w 106"/>
                  <a:gd name="T95" fmla="*/ 28 h 139"/>
                  <a:gd name="T96" fmla="*/ 106 w 106"/>
                  <a:gd name="T97" fmla="*/ 39 h 139"/>
                  <a:gd name="T98" fmla="*/ 106 w 106"/>
                  <a:gd name="T99" fmla="*/ 51 h 139"/>
                  <a:gd name="T100" fmla="*/ 105 w 106"/>
                  <a:gd name="T101" fmla="*/ 64 h 139"/>
                  <a:gd name="T102" fmla="*/ 102 w 106"/>
                  <a:gd name="T103" fmla="*/ 76 h 139"/>
                  <a:gd name="T104" fmla="*/ 97 w 106"/>
                  <a:gd name="T105" fmla="*/ 87 h 139"/>
                  <a:gd name="T106" fmla="*/ 0 w 106"/>
                  <a:gd name="T107" fmla="*/ 87 h 139"/>
                  <a:gd name="T108" fmla="*/ 31 w 106"/>
                  <a:gd name="T109" fmla="*/ 127 h 139"/>
                  <a:gd name="T110" fmla="*/ 31 w 106"/>
                  <a:gd name="T111" fmla="*/ 127 h 139"/>
                  <a:gd name="T112" fmla="*/ 28 w 106"/>
                  <a:gd name="T113" fmla="*/ 133 h 139"/>
                  <a:gd name="T114" fmla="*/ 25 w 106"/>
                  <a:gd name="T11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6" h="139">
                    <a:moveTo>
                      <a:pt x="27" y="19"/>
                    </a:moveTo>
                    <a:lnTo>
                      <a:pt x="27" y="19"/>
                    </a:lnTo>
                    <a:lnTo>
                      <a:pt x="26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2" y="26"/>
                    </a:lnTo>
                    <a:lnTo>
                      <a:pt x="16" y="2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5" y="51"/>
                    </a:lnTo>
                    <a:lnTo>
                      <a:pt x="26" y="53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52" y="44"/>
                    </a:lnTo>
                    <a:lnTo>
                      <a:pt x="55" y="46"/>
                    </a:lnTo>
                    <a:lnTo>
                      <a:pt x="55" y="46"/>
                    </a:lnTo>
                    <a:lnTo>
                      <a:pt x="58" y="46"/>
                    </a:lnTo>
                    <a:lnTo>
                      <a:pt x="58" y="46"/>
                    </a:lnTo>
                    <a:lnTo>
                      <a:pt x="60" y="45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3" y="41"/>
                    </a:lnTo>
                    <a:lnTo>
                      <a:pt x="62" y="39"/>
                    </a:lnTo>
                    <a:lnTo>
                      <a:pt x="61" y="38"/>
                    </a:lnTo>
                    <a:lnTo>
                      <a:pt x="60" y="37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7" y="7"/>
                    </a:lnTo>
                    <a:lnTo>
                      <a:pt x="101" y="18"/>
                    </a:lnTo>
                    <a:lnTo>
                      <a:pt x="104" y="28"/>
                    </a:lnTo>
                    <a:lnTo>
                      <a:pt x="106" y="39"/>
                    </a:lnTo>
                    <a:lnTo>
                      <a:pt x="106" y="51"/>
                    </a:lnTo>
                    <a:lnTo>
                      <a:pt x="105" y="64"/>
                    </a:lnTo>
                    <a:lnTo>
                      <a:pt x="102" y="76"/>
                    </a:lnTo>
                    <a:lnTo>
                      <a:pt x="97" y="87"/>
                    </a:lnTo>
                    <a:lnTo>
                      <a:pt x="0" y="87"/>
                    </a:lnTo>
                    <a:lnTo>
                      <a:pt x="31" y="127"/>
                    </a:lnTo>
                    <a:lnTo>
                      <a:pt x="31" y="127"/>
                    </a:lnTo>
                    <a:lnTo>
                      <a:pt x="28" y="133"/>
                    </a:lnTo>
                    <a:lnTo>
                      <a:pt x="25" y="1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4" name="Freeform 134"/>
              <p:cNvSpPr>
                <a:spLocks/>
              </p:cNvSpPr>
              <p:nvPr/>
            </p:nvSpPr>
            <p:spPr bwMode="auto">
              <a:xfrm>
                <a:off x="2065" y="1281"/>
                <a:ext cx="69" cy="133"/>
              </a:xfrm>
              <a:custGeom>
                <a:avLst/>
                <a:gdLst>
                  <a:gd name="T0" fmla="*/ 69 w 69"/>
                  <a:gd name="T1" fmla="*/ 0 h 133"/>
                  <a:gd name="T2" fmla="*/ 53 w 69"/>
                  <a:gd name="T3" fmla="*/ 33 h 133"/>
                  <a:gd name="T4" fmla="*/ 48 w 69"/>
                  <a:gd name="T5" fmla="*/ 31 h 133"/>
                  <a:gd name="T6" fmla="*/ 48 w 69"/>
                  <a:gd name="T7" fmla="*/ 31 h 133"/>
                  <a:gd name="T8" fmla="*/ 46 w 69"/>
                  <a:gd name="T9" fmla="*/ 30 h 133"/>
                  <a:gd name="T10" fmla="*/ 44 w 69"/>
                  <a:gd name="T11" fmla="*/ 30 h 133"/>
                  <a:gd name="T12" fmla="*/ 43 w 69"/>
                  <a:gd name="T13" fmla="*/ 31 h 133"/>
                  <a:gd name="T14" fmla="*/ 42 w 69"/>
                  <a:gd name="T15" fmla="*/ 33 h 133"/>
                  <a:gd name="T16" fmla="*/ 42 w 69"/>
                  <a:gd name="T17" fmla="*/ 33 h 133"/>
                  <a:gd name="T18" fmla="*/ 41 w 69"/>
                  <a:gd name="T19" fmla="*/ 35 h 133"/>
                  <a:gd name="T20" fmla="*/ 41 w 69"/>
                  <a:gd name="T21" fmla="*/ 37 h 133"/>
                  <a:gd name="T22" fmla="*/ 42 w 69"/>
                  <a:gd name="T23" fmla="*/ 38 h 133"/>
                  <a:gd name="T24" fmla="*/ 44 w 69"/>
                  <a:gd name="T25" fmla="*/ 40 h 133"/>
                  <a:gd name="T26" fmla="*/ 0 w 69"/>
                  <a:gd name="T2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133">
                    <a:moveTo>
                      <a:pt x="69" y="0"/>
                    </a:moveTo>
                    <a:lnTo>
                      <a:pt x="53" y="33"/>
                    </a:lnTo>
                    <a:lnTo>
                      <a:pt x="48" y="31"/>
                    </a:lnTo>
                    <a:lnTo>
                      <a:pt x="48" y="31"/>
                    </a:lnTo>
                    <a:lnTo>
                      <a:pt x="46" y="30"/>
                    </a:lnTo>
                    <a:lnTo>
                      <a:pt x="44" y="30"/>
                    </a:lnTo>
                    <a:lnTo>
                      <a:pt x="43" y="31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1" y="35"/>
                    </a:lnTo>
                    <a:lnTo>
                      <a:pt x="41" y="37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0" y="13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5" name="Line 135"/>
              <p:cNvSpPr>
                <a:spLocks noChangeShapeType="1"/>
              </p:cNvSpPr>
              <p:nvPr/>
            </p:nvSpPr>
            <p:spPr bwMode="auto">
              <a:xfrm flipH="1" flipV="1">
                <a:off x="2135" y="1272"/>
                <a:ext cx="37" cy="18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6" name="Freeform 136"/>
              <p:cNvSpPr>
                <a:spLocks/>
              </p:cNvSpPr>
              <p:nvPr/>
            </p:nvSpPr>
            <p:spPr bwMode="auto">
              <a:xfrm>
                <a:off x="2146" y="1296"/>
                <a:ext cx="23" cy="57"/>
              </a:xfrm>
              <a:custGeom>
                <a:avLst/>
                <a:gdLst>
                  <a:gd name="T0" fmla="*/ 0 w 23"/>
                  <a:gd name="T1" fmla="*/ 57 h 57"/>
                  <a:gd name="T2" fmla="*/ 6 w 23"/>
                  <a:gd name="T3" fmla="*/ 44 h 57"/>
                  <a:gd name="T4" fmla="*/ 6 w 23"/>
                  <a:gd name="T5" fmla="*/ 44 h 57"/>
                  <a:gd name="T6" fmla="*/ 8 w 23"/>
                  <a:gd name="T7" fmla="*/ 45 h 57"/>
                  <a:gd name="T8" fmla="*/ 8 w 23"/>
                  <a:gd name="T9" fmla="*/ 45 h 57"/>
                  <a:gd name="T10" fmla="*/ 11 w 23"/>
                  <a:gd name="T11" fmla="*/ 44 h 57"/>
                  <a:gd name="T12" fmla="*/ 12 w 23"/>
                  <a:gd name="T13" fmla="*/ 42 h 57"/>
                  <a:gd name="T14" fmla="*/ 12 w 23"/>
                  <a:gd name="T15" fmla="*/ 42 h 57"/>
                  <a:gd name="T16" fmla="*/ 13 w 23"/>
                  <a:gd name="T17" fmla="*/ 40 h 57"/>
                  <a:gd name="T18" fmla="*/ 13 w 23"/>
                  <a:gd name="T19" fmla="*/ 38 h 57"/>
                  <a:gd name="T20" fmla="*/ 12 w 23"/>
                  <a:gd name="T21" fmla="*/ 36 h 57"/>
                  <a:gd name="T22" fmla="*/ 10 w 23"/>
                  <a:gd name="T23" fmla="*/ 35 h 57"/>
                  <a:gd name="T24" fmla="*/ 5 w 23"/>
                  <a:gd name="T25" fmla="*/ 33 h 57"/>
                  <a:gd name="T26" fmla="*/ 20 w 23"/>
                  <a:gd name="T27" fmla="*/ 0 h 57"/>
                  <a:gd name="T28" fmla="*/ 23 w 23"/>
                  <a:gd name="T2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7">
                    <a:moveTo>
                      <a:pt x="0" y="57"/>
                    </a:moveTo>
                    <a:lnTo>
                      <a:pt x="6" y="44"/>
                    </a:lnTo>
                    <a:lnTo>
                      <a:pt x="6" y="44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11" y="44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2" y="36"/>
                    </a:lnTo>
                    <a:lnTo>
                      <a:pt x="10" y="35"/>
                    </a:lnTo>
                    <a:lnTo>
                      <a:pt x="5" y="33"/>
                    </a:lnTo>
                    <a:lnTo>
                      <a:pt x="20" y="0"/>
                    </a:lnTo>
                    <a:lnTo>
                      <a:pt x="23" y="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7" name="Freeform 137"/>
              <p:cNvSpPr>
                <a:spLocks/>
              </p:cNvSpPr>
              <p:nvPr/>
            </p:nvSpPr>
            <p:spPr bwMode="auto">
              <a:xfrm>
                <a:off x="2118" y="1368"/>
                <a:ext cx="18" cy="18"/>
              </a:xfrm>
              <a:custGeom>
                <a:avLst/>
                <a:gdLst>
                  <a:gd name="T0" fmla="*/ 8 w 18"/>
                  <a:gd name="T1" fmla="*/ 18 h 18"/>
                  <a:gd name="T2" fmla="*/ 8 w 18"/>
                  <a:gd name="T3" fmla="*/ 18 h 18"/>
                  <a:gd name="T4" fmla="*/ 5 w 18"/>
                  <a:gd name="T5" fmla="*/ 18 h 18"/>
                  <a:gd name="T6" fmla="*/ 2 w 18"/>
                  <a:gd name="T7" fmla="*/ 16 h 18"/>
                  <a:gd name="T8" fmla="*/ 0 w 18"/>
                  <a:gd name="T9" fmla="*/ 12 h 18"/>
                  <a:gd name="T10" fmla="*/ 0 w 18"/>
                  <a:gd name="T11" fmla="*/ 8 h 18"/>
                  <a:gd name="T12" fmla="*/ 0 w 18"/>
                  <a:gd name="T13" fmla="*/ 8 h 18"/>
                  <a:gd name="T14" fmla="*/ 0 w 18"/>
                  <a:gd name="T15" fmla="*/ 5 h 18"/>
                  <a:gd name="T16" fmla="*/ 2 w 18"/>
                  <a:gd name="T17" fmla="*/ 2 h 18"/>
                  <a:gd name="T18" fmla="*/ 5 w 18"/>
                  <a:gd name="T19" fmla="*/ 0 h 18"/>
                  <a:gd name="T20" fmla="*/ 8 w 18"/>
                  <a:gd name="T21" fmla="*/ 0 h 18"/>
                  <a:gd name="T22" fmla="*/ 8 w 18"/>
                  <a:gd name="T23" fmla="*/ 0 h 18"/>
                  <a:gd name="T24" fmla="*/ 12 w 18"/>
                  <a:gd name="T25" fmla="*/ 0 h 18"/>
                  <a:gd name="T26" fmla="*/ 16 w 18"/>
                  <a:gd name="T27" fmla="*/ 2 h 18"/>
                  <a:gd name="T28" fmla="*/ 18 w 18"/>
                  <a:gd name="T29" fmla="*/ 5 h 18"/>
                  <a:gd name="T30" fmla="*/ 18 w 18"/>
                  <a:gd name="T31" fmla="*/ 8 h 18"/>
                  <a:gd name="T32" fmla="*/ 18 w 18"/>
                  <a:gd name="T33" fmla="*/ 8 h 18"/>
                  <a:gd name="T34" fmla="*/ 18 w 18"/>
                  <a:gd name="T35" fmla="*/ 12 h 18"/>
                  <a:gd name="T36" fmla="*/ 16 w 18"/>
                  <a:gd name="T37" fmla="*/ 16 h 18"/>
                  <a:gd name="T38" fmla="*/ 12 w 18"/>
                  <a:gd name="T39" fmla="*/ 18 h 18"/>
                  <a:gd name="T40" fmla="*/ 8 w 18"/>
                  <a:gd name="T41" fmla="*/ 18 h 18"/>
                  <a:gd name="T42" fmla="*/ 8 w 18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18">
                    <a:moveTo>
                      <a:pt x="8" y="18"/>
                    </a:moveTo>
                    <a:lnTo>
                      <a:pt x="8" y="18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2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8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8" name="Freeform 138"/>
              <p:cNvSpPr>
                <a:spLocks/>
              </p:cNvSpPr>
              <p:nvPr/>
            </p:nvSpPr>
            <p:spPr bwMode="auto">
              <a:xfrm>
                <a:off x="2020" y="1471"/>
                <a:ext cx="98" cy="13"/>
              </a:xfrm>
              <a:custGeom>
                <a:avLst/>
                <a:gdLst>
                  <a:gd name="T0" fmla="*/ 98 w 98"/>
                  <a:gd name="T1" fmla="*/ 13 h 13"/>
                  <a:gd name="T2" fmla="*/ 98 w 98"/>
                  <a:gd name="T3" fmla="*/ 0 h 13"/>
                  <a:gd name="T4" fmla="*/ 0 w 98"/>
                  <a:gd name="T5" fmla="*/ 0 h 13"/>
                  <a:gd name="T6" fmla="*/ 0 w 98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3">
                    <a:moveTo>
                      <a:pt x="98" y="13"/>
                    </a:moveTo>
                    <a:lnTo>
                      <a:pt x="98" y="0"/>
                    </a:lnTo>
                    <a:lnTo>
                      <a:pt x="0" y="0"/>
                    </a:lnTo>
                    <a:lnTo>
                      <a:pt x="0" y="1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19" name="Freeform 139"/>
              <p:cNvSpPr>
                <a:spLocks/>
              </p:cNvSpPr>
              <p:nvPr/>
            </p:nvSpPr>
            <p:spPr bwMode="auto">
              <a:xfrm>
                <a:off x="3322" y="1702"/>
                <a:ext cx="25" cy="20"/>
              </a:xfrm>
              <a:custGeom>
                <a:avLst/>
                <a:gdLst>
                  <a:gd name="T0" fmla="*/ 0 w 25"/>
                  <a:gd name="T1" fmla="*/ 0 h 20"/>
                  <a:gd name="T2" fmla="*/ 21 w 25"/>
                  <a:gd name="T3" fmla="*/ 20 h 20"/>
                  <a:gd name="T4" fmla="*/ 21 w 25"/>
                  <a:gd name="T5" fmla="*/ 20 h 20"/>
                  <a:gd name="T6" fmla="*/ 23 w 25"/>
                  <a:gd name="T7" fmla="*/ 13 h 20"/>
                  <a:gd name="T8" fmla="*/ 25 w 25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lnTo>
                      <a:pt x="21" y="20"/>
                    </a:lnTo>
                    <a:lnTo>
                      <a:pt x="21" y="20"/>
                    </a:lnTo>
                    <a:lnTo>
                      <a:pt x="23" y="13"/>
                    </a:lnTo>
                    <a:lnTo>
                      <a:pt x="25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0" name="Freeform 140"/>
              <p:cNvSpPr>
                <a:spLocks/>
              </p:cNvSpPr>
              <p:nvPr/>
            </p:nvSpPr>
            <p:spPr bwMode="auto">
              <a:xfrm>
                <a:off x="3506" y="1513"/>
                <a:ext cx="38" cy="26"/>
              </a:xfrm>
              <a:custGeom>
                <a:avLst/>
                <a:gdLst>
                  <a:gd name="T0" fmla="*/ 0 w 38"/>
                  <a:gd name="T1" fmla="*/ 0 h 26"/>
                  <a:gd name="T2" fmla="*/ 26 w 38"/>
                  <a:gd name="T3" fmla="*/ 26 h 26"/>
                  <a:gd name="T4" fmla="*/ 26 w 38"/>
                  <a:gd name="T5" fmla="*/ 26 h 26"/>
                  <a:gd name="T6" fmla="*/ 32 w 38"/>
                  <a:gd name="T7" fmla="*/ 22 h 26"/>
                  <a:gd name="T8" fmla="*/ 38 w 38"/>
                  <a:gd name="T9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0" y="0"/>
                    </a:moveTo>
                    <a:lnTo>
                      <a:pt x="26" y="26"/>
                    </a:lnTo>
                    <a:lnTo>
                      <a:pt x="26" y="26"/>
                    </a:lnTo>
                    <a:lnTo>
                      <a:pt x="32" y="22"/>
                    </a:lnTo>
                    <a:lnTo>
                      <a:pt x="38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1" name="Freeform 141"/>
              <p:cNvSpPr>
                <a:spLocks/>
              </p:cNvSpPr>
              <p:nvPr/>
            </p:nvSpPr>
            <p:spPr bwMode="auto">
              <a:xfrm>
                <a:off x="3495" y="1541"/>
                <a:ext cx="26" cy="8"/>
              </a:xfrm>
              <a:custGeom>
                <a:avLst/>
                <a:gdLst>
                  <a:gd name="T0" fmla="*/ 0 w 26"/>
                  <a:gd name="T1" fmla="*/ 0 h 8"/>
                  <a:gd name="T2" fmla="*/ 10 w 26"/>
                  <a:gd name="T3" fmla="*/ 8 h 8"/>
                  <a:gd name="T4" fmla="*/ 10 w 26"/>
                  <a:gd name="T5" fmla="*/ 8 h 8"/>
                  <a:gd name="T6" fmla="*/ 18 w 26"/>
                  <a:gd name="T7" fmla="*/ 6 h 8"/>
                  <a:gd name="T8" fmla="*/ 26 w 2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0" y="0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8" y="6"/>
                    </a:lnTo>
                    <a:lnTo>
                      <a:pt x="26" y="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2" name="Freeform 142"/>
              <p:cNvSpPr>
                <a:spLocks/>
              </p:cNvSpPr>
              <p:nvPr/>
            </p:nvSpPr>
            <p:spPr bwMode="auto">
              <a:xfrm>
                <a:off x="3299" y="1717"/>
                <a:ext cx="39" cy="29"/>
              </a:xfrm>
              <a:custGeom>
                <a:avLst/>
                <a:gdLst>
                  <a:gd name="T0" fmla="*/ 0 w 39"/>
                  <a:gd name="T1" fmla="*/ 0 h 29"/>
                  <a:gd name="T2" fmla="*/ 30 w 39"/>
                  <a:gd name="T3" fmla="*/ 29 h 29"/>
                  <a:gd name="T4" fmla="*/ 30 w 39"/>
                  <a:gd name="T5" fmla="*/ 29 h 29"/>
                  <a:gd name="T6" fmla="*/ 35 w 39"/>
                  <a:gd name="T7" fmla="*/ 22 h 29"/>
                  <a:gd name="T8" fmla="*/ 39 w 39"/>
                  <a:gd name="T9" fmla="*/ 1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9">
                    <a:moveTo>
                      <a:pt x="0" y="0"/>
                    </a:moveTo>
                    <a:lnTo>
                      <a:pt x="30" y="29"/>
                    </a:lnTo>
                    <a:lnTo>
                      <a:pt x="30" y="29"/>
                    </a:lnTo>
                    <a:lnTo>
                      <a:pt x="35" y="22"/>
                    </a:lnTo>
                    <a:lnTo>
                      <a:pt x="39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3" name="Freeform 143"/>
              <p:cNvSpPr>
                <a:spLocks/>
              </p:cNvSpPr>
              <p:nvPr/>
            </p:nvSpPr>
            <p:spPr bwMode="auto">
              <a:xfrm>
                <a:off x="3435" y="1590"/>
                <a:ext cx="22" cy="20"/>
              </a:xfrm>
              <a:custGeom>
                <a:avLst/>
                <a:gdLst>
                  <a:gd name="T0" fmla="*/ 0 w 22"/>
                  <a:gd name="T1" fmla="*/ 0 h 20"/>
                  <a:gd name="T2" fmla="*/ 20 w 22"/>
                  <a:gd name="T3" fmla="*/ 20 h 20"/>
                  <a:gd name="T4" fmla="*/ 20 w 22"/>
                  <a:gd name="T5" fmla="*/ 20 h 20"/>
                  <a:gd name="T6" fmla="*/ 22 w 22"/>
                  <a:gd name="T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0" y="0"/>
                    </a:moveTo>
                    <a:lnTo>
                      <a:pt x="20" y="20"/>
                    </a:lnTo>
                    <a:lnTo>
                      <a:pt x="20" y="20"/>
                    </a:lnTo>
                    <a:lnTo>
                      <a:pt x="22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4" name="Freeform 144"/>
              <p:cNvSpPr>
                <a:spLocks/>
              </p:cNvSpPr>
              <p:nvPr/>
            </p:nvSpPr>
            <p:spPr bwMode="auto">
              <a:xfrm>
                <a:off x="3408" y="1602"/>
                <a:ext cx="43" cy="35"/>
              </a:xfrm>
              <a:custGeom>
                <a:avLst/>
                <a:gdLst>
                  <a:gd name="T0" fmla="*/ 0 w 43"/>
                  <a:gd name="T1" fmla="*/ 0 h 35"/>
                  <a:gd name="T2" fmla="*/ 36 w 43"/>
                  <a:gd name="T3" fmla="*/ 35 h 35"/>
                  <a:gd name="T4" fmla="*/ 36 w 43"/>
                  <a:gd name="T5" fmla="*/ 35 h 35"/>
                  <a:gd name="T6" fmla="*/ 40 w 43"/>
                  <a:gd name="T7" fmla="*/ 28 h 35"/>
                  <a:gd name="T8" fmla="*/ 43 w 43"/>
                  <a:gd name="T9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5">
                    <a:moveTo>
                      <a:pt x="0" y="0"/>
                    </a:moveTo>
                    <a:lnTo>
                      <a:pt x="36" y="35"/>
                    </a:lnTo>
                    <a:lnTo>
                      <a:pt x="36" y="35"/>
                    </a:lnTo>
                    <a:lnTo>
                      <a:pt x="40" y="28"/>
                    </a:lnTo>
                    <a:lnTo>
                      <a:pt x="43" y="2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5" name="Freeform 145"/>
              <p:cNvSpPr>
                <a:spLocks/>
              </p:cNvSpPr>
              <p:nvPr/>
            </p:nvSpPr>
            <p:spPr bwMode="auto">
              <a:xfrm>
                <a:off x="3385" y="1654"/>
                <a:ext cx="24" cy="5"/>
              </a:xfrm>
              <a:custGeom>
                <a:avLst/>
                <a:gdLst>
                  <a:gd name="T0" fmla="*/ 0 w 24"/>
                  <a:gd name="T1" fmla="*/ 0 h 5"/>
                  <a:gd name="T2" fmla="*/ 5 w 24"/>
                  <a:gd name="T3" fmla="*/ 5 h 5"/>
                  <a:gd name="T4" fmla="*/ 5 w 24"/>
                  <a:gd name="T5" fmla="*/ 5 h 5"/>
                  <a:gd name="T6" fmla="*/ 24 w 2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24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6" name="Freeform 146"/>
              <p:cNvSpPr>
                <a:spLocks/>
              </p:cNvSpPr>
              <p:nvPr/>
            </p:nvSpPr>
            <p:spPr bwMode="auto">
              <a:xfrm>
                <a:off x="3392" y="1623"/>
                <a:ext cx="43" cy="30"/>
              </a:xfrm>
              <a:custGeom>
                <a:avLst/>
                <a:gdLst>
                  <a:gd name="T0" fmla="*/ 0 w 43"/>
                  <a:gd name="T1" fmla="*/ 0 h 30"/>
                  <a:gd name="T2" fmla="*/ 29 w 43"/>
                  <a:gd name="T3" fmla="*/ 30 h 30"/>
                  <a:gd name="T4" fmla="*/ 29 w 43"/>
                  <a:gd name="T5" fmla="*/ 30 h 30"/>
                  <a:gd name="T6" fmla="*/ 36 w 43"/>
                  <a:gd name="T7" fmla="*/ 26 h 30"/>
                  <a:gd name="T8" fmla="*/ 43 w 43"/>
                  <a:gd name="T9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0">
                    <a:moveTo>
                      <a:pt x="0" y="0"/>
                    </a:moveTo>
                    <a:lnTo>
                      <a:pt x="29" y="30"/>
                    </a:lnTo>
                    <a:lnTo>
                      <a:pt x="29" y="30"/>
                    </a:lnTo>
                    <a:lnTo>
                      <a:pt x="36" y="26"/>
                    </a:lnTo>
                    <a:lnTo>
                      <a:pt x="43" y="2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7" name="Freeform 147"/>
              <p:cNvSpPr>
                <a:spLocks/>
              </p:cNvSpPr>
              <p:nvPr/>
            </p:nvSpPr>
            <p:spPr bwMode="auto">
              <a:xfrm>
                <a:off x="3373" y="1578"/>
                <a:ext cx="86" cy="83"/>
              </a:xfrm>
              <a:custGeom>
                <a:avLst/>
                <a:gdLst>
                  <a:gd name="T0" fmla="*/ 0 w 86"/>
                  <a:gd name="T1" fmla="*/ 83 h 83"/>
                  <a:gd name="T2" fmla="*/ 0 w 86"/>
                  <a:gd name="T3" fmla="*/ 83 h 83"/>
                  <a:gd name="T4" fmla="*/ 3 w 86"/>
                  <a:gd name="T5" fmla="*/ 83 h 83"/>
                  <a:gd name="T6" fmla="*/ 3 w 86"/>
                  <a:gd name="T7" fmla="*/ 83 h 83"/>
                  <a:gd name="T8" fmla="*/ 5 w 86"/>
                  <a:gd name="T9" fmla="*/ 65 h 83"/>
                  <a:gd name="T10" fmla="*/ 9 w 86"/>
                  <a:gd name="T11" fmla="*/ 48 h 83"/>
                  <a:gd name="T12" fmla="*/ 11 w 86"/>
                  <a:gd name="T13" fmla="*/ 41 h 83"/>
                  <a:gd name="T14" fmla="*/ 15 w 86"/>
                  <a:gd name="T15" fmla="*/ 34 h 83"/>
                  <a:gd name="T16" fmla="*/ 19 w 86"/>
                  <a:gd name="T17" fmla="*/ 27 h 83"/>
                  <a:gd name="T18" fmla="*/ 25 w 86"/>
                  <a:gd name="T19" fmla="*/ 22 h 83"/>
                  <a:gd name="T20" fmla="*/ 25 w 86"/>
                  <a:gd name="T21" fmla="*/ 22 h 83"/>
                  <a:gd name="T22" fmla="*/ 31 w 86"/>
                  <a:gd name="T23" fmla="*/ 15 h 83"/>
                  <a:gd name="T24" fmla="*/ 37 w 86"/>
                  <a:gd name="T25" fmla="*/ 11 h 83"/>
                  <a:gd name="T26" fmla="*/ 44 w 86"/>
                  <a:gd name="T27" fmla="*/ 8 h 83"/>
                  <a:gd name="T28" fmla="*/ 52 w 86"/>
                  <a:gd name="T29" fmla="*/ 5 h 83"/>
                  <a:gd name="T30" fmla="*/ 69 w 86"/>
                  <a:gd name="T31" fmla="*/ 2 h 83"/>
                  <a:gd name="T32" fmla="*/ 86 w 86"/>
                  <a:gd name="T3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3">
                    <a:moveTo>
                      <a:pt x="0" y="83"/>
                    </a:moveTo>
                    <a:lnTo>
                      <a:pt x="0" y="83"/>
                    </a:lnTo>
                    <a:lnTo>
                      <a:pt x="3" y="83"/>
                    </a:lnTo>
                    <a:lnTo>
                      <a:pt x="3" y="83"/>
                    </a:lnTo>
                    <a:lnTo>
                      <a:pt x="5" y="65"/>
                    </a:lnTo>
                    <a:lnTo>
                      <a:pt x="9" y="48"/>
                    </a:lnTo>
                    <a:lnTo>
                      <a:pt x="11" y="41"/>
                    </a:lnTo>
                    <a:lnTo>
                      <a:pt x="15" y="34"/>
                    </a:lnTo>
                    <a:lnTo>
                      <a:pt x="19" y="27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31" y="15"/>
                    </a:lnTo>
                    <a:lnTo>
                      <a:pt x="37" y="11"/>
                    </a:lnTo>
                    <a:lnTo>
                      <a:pt x="44" y="8"/>
                    </a:lnTo>
                    <a:lnTo>
                      <a:pt x="52" y="5"/>
                    </a:lnTo>
                    <a:lnTo>
                      <a:pt x="69" y="2"/>
                    </a:lnTo>
                    <a:lnTo>
                      <a:pt x="8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8" name="Freeform 148"/>
              <p:cNvSpPr>
                <a:spLocks/>
              </p:cNvSpPr>
              <p:nvPr/>
            </p:nvSpPr>
            <p:spPr bwMode="auto">
              <a:xfrm>
                <a:off x="3491" y="1546"/>
                <a:ext cx="70" cy="29"/>
              </a:xfrm>
              <a:custGeom>
                <a:avLst/>
                <a:gdLst>
                  <a:gd name="T0" fmla="*/ 0 w 70"/>
                  <a:gd name="T1" fmla="*/ 29 h 29"/>
                  <a:gd name="T2" fmla="*/ 0 w 70"/>
                  <a:gd name="T3" fmla="*/ 29 h 29"/>
                  <a:gd name="T4" fmla="*/ 19 w 70"/>
                  <a:gd name="T5" fmla="*/ 26 h 29"/>
                  <a:gd name="T6" fmla="*/ 28 w 70"/>
                  <a:gd name="T7" fmla="*/ 24 h 29"/>
                  <a:gd name="T8" fmla="*/ 37 w 70"/>
                  <a:gd name="T9" fmla="*/ 21 h 29"/>
                  <a:gd name="T10" fmla="*/ 46 w 70"/>
                  <a:gd name="T11" fmla="*/ 16 h 29"/>
                  <a:gd name="T12" fmla="*/ 55 w 70"/>
                  <a:gd name="T13" fmla="*/ 12 h 29"/>
                  <a:gd name="T14" fmla="*/ 63 w 70"/>
                  <a:gd name="T15" fmla="*/ 6 h 29"/>
                  <a:gd name="T16" fmla="*/ 70 w 70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9">
                    <a:moveTo>
                      <a:pt x="0" y="29"/>
                    </a:moveTo>
                    <a:lnTo>
                      <a:pt x="0" y="29"/>
                    </a:lnTo>
                    <a:lnTo>
                      <a:pt x="19" y="26"/>
                    </a:lnTo>
                    <a:lnTo>
                      <a:pt x="28" y="24"/>
                    </a:lnTo>
                    <a:lnTo>
                      <a:pt x="37" y="21"/>
                    </a:lnTo>
                    <a:lnTo>
                      <a:pt x="46" y="16"/>
                    </a:lnTo>
                    <a:lnTo>
                      <a:pt x="55" y="12"/>
                    </a:lnTo>
                    <a:lnTo>
                      <a:pt x="63" y="6"/>
                    </a:lnTo>
                    <a:lnTo>
                      <a:pt x="7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29" name="Freeform 149"/>
              <p:cNvSpPr>
                <a:spLocks/>
              </p:cNvSpPr>
              <p:nvPr/>
            </p:nvSpPr>
            <p:spPr bwMode="auto">
              <a:xfrm>
                <a:off x="3344" y="1693"/>
                <a:ext cx="29" cy="70"/>
              </a:xfrm>
              <a:custGeom>
                <a:avLst/>
                <a:gdLst>
                  <a:gd name="T0" fmla="*/ 0 w 29"/>
                  <a:gd name="T1" fmla="*/ 70 h 70"/>
                  <a:gd name="T2" fmla="*/ 0 w 29"/>
                  <a:gd name="T3" fmla="*/ 70 h 70"/>
                  <a:gd name="T4" fmla="*/ 7 w 29"/>
                  <a:gd name="T5" fmla="*/ 62 h 70"/>
                  <a:gd name="T6" fmla="*/ 12 w 29"/>
                  <a:gd name="T7" fmla="*/ 55 h 70"/>
                  <a:gd name="T8" fmla="*/ 18 w 29"/>
                  <a:gd name="T9" fmla="*/ 45 h 70"/>
                  <a:gd name="T10" fmla="*/ 21 w 29"/>
                  <a:gd name="T11" fmla="*/ 37 h 70"/>
                  <a:gd name="T12" fmla="*/ 24 w 29"/>
                  <a:gd name="T13" fmla="*/ 28 h 70"/>
                  <a:gd name="T14" fmla="*/ 26 w 29"/>
                  <a:gd name="T15" fmla="*/ 19 h 70"/>
                  <a:gd name="T16" fmla="*/ 29 w 29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0">
                    <a:moveTo>
                      <a:pt x="0" y="70"/>
                    </a:moveTo>
                    <a:lnTo>
                      <a:pt x="0" y="70"/>
                    </a:lnTo>
                    <a:lnTo>
                      <a:pt x="7" y="62"/>
                    </a:lnTo>
                    <a:lnTo>
                      <a:pt x="12" y="55"/>
                    </a:lnTo>
                    <a:lnTo>
                      <a:pt x="18" y="45"/>
                    </a:lnTo>
                    <a:lnTo>
                      <a:pt x="21" y="37"/>
                    </a:lnTo>
                    <a:lnTo>
                      <a:pt x="24" y="28"/>
                    </a:lnTo>
                    <a:lnTo>
                      <a:pt x="26" y="19"/>
                    </a:lnTo>
                    <a:lnTo>
                      <a:pt x="2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0" name="Freeform 150"/>
              <p:cNvSpPr>
                <a:spLocks/>
              </p:cNvSpPr>
              <p:nvPr/>
            </p:nvSpPr>
            <p:spPr bwMode="auto">
              <a:xfrm>
                <a:off x="3289" y="1490"/>
                <a:ext cx="217" cy="217"/>
              </a:xfrm>
              <a:custGeom>
                <a:avLst/>
                <a:gdLst>
                  <a:gd name="T0" fmla="*/ 217 w 217"/>
                  <a:gd name="T1" fmla="*/ 0 h 217"/>
                  <a:gd name="T2" fmla="*/ 217 w 217"/>
                  <a:gd name="T3" fmla="*/ 0 h 217"/>
                  <a:gd name="T4" fmla="*/ 208 w 217"/>
                  <a:gd name="T5" fmla="*/ 11 h 217"/>
                  <a:gd name="T6" fmla="*/ 202 w 217"/>
                  <a:gd name="T7" fmla="*/ 21 h 217"/>
                  <a:gd name="T8" fmla="*/ 197 w 217"/>
                  <a:gd name="T9" fmla="*/ 32 h 217"/>
                  <a:gd name="T10" fmla="*/ 193 w 217"/>
                  <a:gd name="T11" fmla="*/ 44 h 217"/>
                  <a:gd name="T12" fmla="*/ 190 w 217"/>
                  <a:gd name="T13" fmla="*/ 56 h 217"/>
                  <a:gd name="T14" fmla="*/ 189 w 217"/>
                  <a:gd name="T15" fmla="*/ 67 h 217"/>
                  <a:gd name="T16" fmla="*/ 186 w 217"/>
                  <a:gd name="T17" fmla="*/ 92 h 217"/>
                  <a:gd name="T18" fmla="*/ 186 w 217"/>
                  <a:gd name="T19" fmla="*/ 92 h 217"/>
                  <a:gd name="T20" fmla="*/ 184 w 217"/>
                  <a:gd name="T21" fmla="*/ 113 h 217"/>
                  <a:gd name="T22" fmla="*/ 183 w 217"/>
                  <a:gd name="T23" fmla="*/ 123 h 217"/>
                  <a:gd name="T24" fmla="*/ 181 w 217"/>
                  <a:gd name="T25" fmla="*/ 132 h 217"/>
                  <a:gd name="T26" fmla="*/ 177 w 217"/>
                  <a:gd name="T27" fmla="*/ 141 h 217"/>
                  <a:gd name="T28" fmla="*/ 174 w 217"/>
                  <a:gd name="T29" fmla="*/ 150 h 217"/>
                  <a:gd name="T30" fmla="*/ 169 w 217"/>
                  <a:gd name="T31" fmla="*/ 158 h 217"/>
                  <a:gd name="T32" fmla="*/ 164 w 217"/>
                  <a:gd name="T33" fmla="*/ 164 h 217"/>
                  <a:gd name="T34" fmla="*/ 164 w 217"/>
                  <a:gd name="T35" fmla="*/ 164 h 217"/>
                  <a:gd name="T36" fmla="*/ 157 w 217"/>
                  <a:gd name="T37" fmla="*/ 170 h 217"/>
                  <a:gd name="T38" fmla="*/ 149 w 217"/>
                  <a:gd name="T39" fmla="*/ 175 h 217"/>
                  <a:gd name="T40" fmla="*/ 140 w 217"/>
                  <a:gd name="T41" fmla="*/ 178 h 217"/>
                  <a:gd name="T42" fmla="*/ 131 w 217"/>
                  <a:gd name="T43" fmla="*/ 181 h 217"/>
                  <a:gd name="T44" fmla="*/ 122 w 217"/>
                  <a:gd name="T45" fmla="*/ 184 h 217"/>
                  <a:gd name="T46" fmla="*/ 112 w 217"/>
                  <a:gd name="T47" fmla="*/ 185 h 217"/>
                  <a:gd name="T48" fmla="*/ 91 w 217"/>
                  <a:gd name="T49" fmla="*/ 187 h 217"/>
                  <a:gd name="T50" fmla="*/ 91 w 217"/>
                  <a:gd name="T51" fmla="*/ 187 h 217"/>
                  <a:gd name="T52" fmla="*/ 67 w 217"/>
                  <a:gd name="T53" fmla="*/ 189 h 217"/>
                  <a:gd name="T54" fmla="*/ 55 w 217"/>
                  <a:gd name="T55" fmla="*/ 191 h 217"/>
                  <a:gd name="T56" fmla="*/ 43 w 217"/>
                  <a:gd name="T57" fmla="*/ 194 h 217"/>
                  <a:gd name="T58" fmla="*/ 31 w 217"/>
                  <a:gd name="T59" fmla="*/ 197 h 217"/>
                  <a:gd name="T60" fmla="*/ 20 w 217"/>
                  <a:gd name="T61" fmla="*/ 202 h 217"/>
                  <a:gd name="T62" fmla="*/ 10 w 217"/>
                  <a:gd name="T63" fmla="*/ 209 h 217"/>
                  <a:gd name="T64" fmla="*/ 0 w 217"/>
                  <a:gd name="T6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7" h="217">
                    <a:moveTo>
                      <a:pt x="217" y="0"/>
                    </a:moveTo>
                    <a:lnTo>
                      <a:pt x="217" y="0"/>
                    </a:lnTo>
                    <a:lnTo>
                      <a:pt x="208" y="11"/>
                    </a:lnTo>
                    <a:lnTo>
                      <a:pt x="202" y="21"/>
                    </a:lnTo>
                    <a:lnTo>
                      <a:pt x="197" y="32"/>
                    </a:lnTo>
                    <a:lnTo>
                      <a:pt x="193" y="44"/>
                    </a:lnTo>
                    <a:lnTo>
                      <a:pt x="190" y="56"/>
                    </a:lnTo>
                    <a:lnTo>
                      <a:pt x="189" y="67"/>
                    </a:lnTo>
                    <a:lnTo>
                      <a:pt x="186" y="92"/>
                    </a:lnTo>
                    <a:lnTo>
                      <a:pt x="186" y="92"/>
                    </a:lnTo>
                    <a:lnTo>
                      <a:pt x="184" y="113"/>
                    </a:lnTo>
                    <a:lnTo>
                      <a:pt x="183" y="123"/>
                    </a:lnTo>
                    <a:lnTo>
                      <a:pt x="181" y="132"/>
                    </a:lnTo>
                    <a:lnTo>
                      <a:pt x="177" y="141"/>
                    </a:lnTo>
                    <a:lnTo>
                      <a:pt x="174" y="150"/>
                    </a:lnTo>
                    <a:lnTo>
                      <a:pt x="169" y="158"/>
                    </a:lnTo>
                    <a:lnTo>
                      <a:pt x="164" y="164"/>
                    </a:lnTo>
                    <a:lnTo>
                      <a:pt x="164" y="164"/>
                    </a:lnTo>
                    <a:lnTo>
                      <a:pt x="157" y="170"/>
                    </a:lnTo>
                    <a:lnTo>
                      <a:pt x="149" y="175"/>
                    </a:lnTo>
                    <a:lnTo>
                      <a:pt x="140" y="178"/>
                    </a:lnTo>
                    <a:lnTo>
                      <a:pt x="131" y="181"/>
                    </a:lnTo>
                    <a:lnTo>
                      <a:pt x="122" y="184"/>
                    </a:lnTo>
                    <a:lnTo>
                      <a:pt x="112" y="185"/>
                    </a:lnTo>
                    <a:lnTo>
                      <a:pt x="91" y="187"/>
                    </a:lnTo>
                    <a:lnTo>
                      <a:pt x="91" y="187"/>
                    </a:lnTo>
                    <a:lnTo>
                      <a:pt x="67" y="189"/>
                    </a:lnTo>
                    <a:lnTo>
                      <a:pt x="55" y="191"/>
                    </a:lnTo>
                    <a:lnTo>
                      <a:pt x="43" y="194"/>
                    </a:lnTo>
                    <a:lnTo>
                      <a:pt x="31" y="197"/>
                    </a:lnTo>
                    <a:lnTo>
                      <a:pt x="20" y="202"/>
                    </a:lnTo>
                    <a:lnTo>
                      <a:pt x="10" y="209"/>
                    </a:lnTo>
                    <a:lnTo>
                      <a:pt x="0" y="2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1" name="Freeform 151"/>
              <p:cNvSpPr>
                <a:spLocks noEditPoints="1"/>
              </p:cNvSpPr>
              <p:nvPr/>
            </p:nvSpPr>
            <p:spPr bwMode="auto">
              <a:xfrm>
                <a:off x="2111" y="880"/>
                <a:ext cx="163" cy="212"/>
              </a:xfrm>
              <a:custGeom>
                <a:avLst/>
                <a:gdLst>
                  <a:gd name="T0" fmla="*/ 78 w 163"/>
                  <a:gd name="T1" fmla="*/ 6 h 212"/>
                  <a:gd name="T2" fmla="*/ 67 w 163"/>
                  <a:gd name="T3" fmla="*/ 16 h 212"/>
                  <a:gd name="T4" fmla="*/ 47 w 163"/>
                  <a:gd name="T5" fmla="*/ 54 h 212"/>
                  <a:gd name="T6" fmla="*/ 36 w 163"/>
                  <a:gd name="T7" fmla="*/ 72 h 212"/>
                  <a:gd name="T8" fmla="*/ 16 w 163"/>
                  <a:gd name="T9" fmla="*/ 94 h 212"/>
                  <a:gd name="T10" fmla="*/ 4 w 163"/>
                  <a:gd name="T11" fmla="*/ 116 h 212"/>
                  <a:gd name="T12" fmla="*/ 0 w 163"/>
                  <a:gd name="T13" fmla="*/ 136 h 212"/>
                  <a:gd name="T14" fmla="*/ 1 w 163"/>
                  <a:gd name="T15" fmla="*/ 155 h 212"/>
                  <a:gd name="T16" fmla="*/ 17 w 163"/>
                  <a:gd name="T17" fmla="*/ 187 h 212"/>
                  <a:gd name="T18" fmla="*/ 46 w 163"/>
                  <a:gd name="T19" fmla="*/ 206 h 212"/>
                  <a:gd name="T20" fmla="*/ 78 w 163"/>
                  <a:gd name="T21" fmla="*/ 212 h 212"/>
                  <a:gd name="T22" fmla="*/ 98 w 163"/>
                  <a:gd name="T23" fmla="*/ 207 h 212"/>
                  <a:gd name="T24" fmla="*/ 121 w 163"/>
                  <a:gd name="T25" fmla="*/ 194 h 212"/>
                  <a:gd name="T26" fmla="*/ 140 w 163"/>
                  <a:gd name="T27" fmla="*/ 175 h 212"/>
                  <a:gd name="T28" fmla="*/ 152 w 163"/>
                  <a:gd name="T29" fmla="*/ 152 h 212"/>
                  <a:gd name="T30" fmla="*/ 163 w 163"/>
                  <a:gd name="T31" fmla="*/ 99 h 212"/>
                  <a:gd name="T32" fmla="*/ 161 w 163"/>
                  <a:gd name="T33" fmla="*/ 70 h 212"/>
                  <a:gd name="T34" fmla="*/ 151 w 163"/>
                  <a:gd name="T35" fmla="*/ 36 h 212"/>
                  <a:gd name="T36" fmla="*/ 134 w 163"/>
                  <a:gd name="T37" fmla="*/ 14 h 212"/>
                  <a:gd name="T38" fmla="*/ 114 w 163"/>
                  <a:gd name="T39" fmla="*/ 3 h 212"/>
                  <a:gd name="T40" fmla="*/ 95 w 163"/>
                  <a:gd name="T41" fmla="*/ 1 h 212"/>
                  <a:gd name="T42" fmla="*/ 82 w 163"/>
                  <a:gd name="T43" fmla="*/ 4 h 212"/>
                  <a:gd name="T44" fmla="*/ 60 w 163"/>
                  <a:gd name="T45" fmla="*/ 164 h 212"/>
                  <a:gd name="T46" fmla="*/ 48 w 163"/>
                  <a:gd name="T47" fmla="*/ 159 h 212"/>
                  <a:gd name="T48" fmla="*/ 42 w 163"/>
                  <a:gd name="T49" fmla="*/ 148 h 212"/>
                  <a:gd name="T50" fmla="*/ 42 w 163"/>
                  <a:gd name="T51" fmla="*/ 138 h 212"/>
                  <a:gd name="T52" fmla="*/ 48 w 163"/>
                  <a:gd name="T53" fmla="*/ 127 h 212"/>
                  <a:gd name="T54" fmla="*/ 60 w 163"/>
                  <a:gd name="T55" fmla="*/ 122 h 212"/>
                  <a:gd name="T56" fmla="*/ 69 w 163"/>
                  <a:gd name="T57" fmla="*/ 122 h 212"/>
                  <a:gd name="T58" fmla="*/ 79 w 163"/>
                  <a:gd name="T59" fmla="*/ 127 h 212"/>
                  <a:gd name="T60" fmla="*/ 85 w 163"/>
                  <a:gd name="T61" fmla="*/ 138 h 212"/>
                  <a:gd name="T62" fmla="*/ 85 w 163"/>
                  <a:gd name="T63" fmla="*/ 148 h 212"/>
                  <a:gd name="T64" fmla="*/ 79 w 163"/>
                  <a:gd name="T65" fmla="*/ 159 h 212"/>
                  <a:gd name="T66" fmla="*/ 69 w 163"/>
                  <a:gd name="T67" fmla="*/ 164 h 212"/>
                  <a:gd name="T68" fmla="*/ 88 w 163"/>
                  <a:gd name="T69" fmla="*/ 65 h 212"/>
                  <a:gd name="T70" fmla="*/ 81 w 163"/>
                  <a:gd name="T71" fmla="*/ 63 h 212"/>
                  <a:gd name="T72" fmla="*/ 78 w 163"/>
                  <a:gd name="T73" fmla="*/ 56 h 212"/>
                  <a:gd name="T74" fmla="*/ 84 w 163"/>
                  <a:gd name="T75" fmla="*/ 47 h 212"/>
                  <a:gd name="T76" fmla="*/ 93 w 163"/>
                  <a:gd name="T77" fmla="*/ 47 h 212"/>
                  <a:gd name="T78" fmla="*/ 99 w 163"/>
                  <a:gd name="T79" fmla="*/ 56 h 212"/>
                  <a:gd name="T80" fmla="*/ 96 w 163"/>
                  <a:gd name="T81" fmla="*/ 63 h 212"/>
                  <a:gd name="T82" fmla="*/ 88 w 163"/>
                  <a:gd name="T83" fmla="*/ 65 h 212"/>
                  <a:gd name="T84" fmla="*/ 111 w 163"/>
                  <a:gd name="T85" fmla="*/ 111 h 212"/>
                  <a:gd name="T86" fmla="*/ 103 w 163"/>
                  <a:gd name="T87" fmla="*/ 97 h 212"/>
                  <a:gd name="T88" fmla="*/ 107 w 163"/>
                  <a:gd name="T89" fmla="*/ 88 h 212"/>
                  <a:gd name="T90" fmla="*/ 116 w 163"/>
                  <a:gd name="T91" fmla="*/ 84 h 212"/>
                  <a:gd name="T92" fmla="*/ 130 w 163"/>
                  <a:gd name="T93" fmla="*/ 92 h 212"/>
                  <a:gd name="T94" fmla="*/ 130 w 163"/>
                  <a:gd name="T95" fmla="*/ 103 h 212"/>
                  <a:gd name="T96" fmla="*/ 116 w 163"/>
                  <a:gd name="T97" fmla="*/ 1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3" h="212">
                    <a:moveTo>
                      <a:pt x="82" y="4"/>
                    </a:moveTo>
                    <a:lnTo>
                      <a:pt x="82" y="4"/>
                    </a:lnTo>
                    <a:lnTo>
                      <a:pt x="78" y="6"/>
                    </a:lnTo>
                    <a:lnTo>
                      <a:pt x="74" y="9"/>
                    </a:lnTo>
                    <a:lnTo>
                      <a:pt x="70" y="13"/>
                    </a:lnTo>
                    <a:lnTo>
                      <a:pt x="67" y="16"/>
                    </a:lnTo>
                    <a:lnTo>
                      <a:pt x="61" y="25"/>
                    </a:lnTo>
                    <a:lnTo>
                      <a:pt x="57" y="35"/>
                    </a:lnTo>
                    <a:lnTo>
                      <a:pt x="47" y="54"/>
                    </a:lnTo>
                    <a:lnTo>
                      <a:pt x="42" y="63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29" y="79"/>
                    </a:lnTo>
                    <a:lnTo>
                      <a:pt x="22" y="86"/>
                    </a:lnTo>
                    <a:lnTo>
                      <a:pt x="16" y="94"/>
                    </a:lnTo>
                    <a:lnTo>
                      <a:pt x="11" y="101"/>
                    </a:lnTo>
                    <a:lnTo>
                      <a:pt x="7" y="109"/>
                    </a:lnTo>
                    <a:lnTo>
                      <a:pt x="4" y="116"/>
                    </a:lnTo>
                    <a:lnTo>
                      <a:pt x="2" y="123"/>
                    </a:lnTo>
                    <a:lnTo>
                      <a:pt x="1" y="130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0" y="149"/>
                    </a:lnTo>
                    <a:lnTo>
                      <a:pt x="1" y="155"/>
                    </a:lnTo>
                    <a:lnTo>
                      <a:pt x="5" y="166"/>
                    </a:lnTo>
                    <a:lnTo>
                      <a:pt x="10" y="177"/>
                    </a:lnTo>
                    <a:lnTo>
                      <a:pt x="17" y="187"/>
                    </a:lnTo>
                    <a:lnTo>
                      <a:pt x="26" y="194"/>
                    </a:lnTo>
                    <a:lnTo>
                      <a:pt x="36" y="201"/>
                    </a:lnTo>
                    <a:lnTo>
                      <a:pt x="46" y="206"/>
                    </a:lnTo>
                    <a:lnTo>
                      <a:pt x="57" y="210"/>
                    </a:lnTo>
                    <a:lnTo>
                      <a:pt x="67" y="211"/>
                    </a:lnTo>
                    <a:lnTo>
                      <a:pt x="78" y="212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98" y="207"/>
                    </a:lnTo>
                    <a:lnTo>
                      <a:pt x="106" y="204"/>
                    </a:lnTo>
                    <a:lnTo>
                      <a:pt x="114" y="199"/>
                    </a:lnTo>
                    <a:lnTo>
                      <a:pt x="121" y="194"/>
                    </a:lnTo>
                    <a:lnTo>
                      <a:pt x="129" y="188"/>
                    </a:lnTo>
                    <a:lnTo>
                      <a:pt x="134" y="182"/>
                    </a:lnTo>
                    <a:lnTo>
                      <a:pt x="140" y="175"/>
                    </a:lnTo>
                    <a:lnTo>
                      <a:pt x="145" y="168"/>
                    </a:lnTo>
                    <a:lnTo>
                      <a:pt x="149" y="160"/>
                    </a:lnTo>
                    <a:lnTo>
                      <a:pt x="152" y="152"/>
                    </a:lnTo>
                    <a:lnTo>
                      <a:pt x="158" y="135"/>
                    </a:lnTo>
                    <a:lnTo>
                      <a:pt x="161" y="118"/>
                    </a:lnTo>
                    <a:lnTo>
                      <a:pt x="163" y="99"/>
                    </a:lnTo>
                    <a:lnTo>
                      <a:pt x="163" y="99"/>
                    </a:lnTo>
                    <a:lnTo>
                      <a:pt x="162" y="84"/>
                    </a:lnTo>
                    <a:lnTo>
                      <a:pt x="161" y="70"/>
                    </a:lnTo>
                    <a:lnTo>
                      <a:pt x="158" y="57"/>
                    </a:lnTo>
                    <a:lnTo>
                      <a:pt x="155" y="46"/>
                    </a:lnTo>
                    <a:lnTo>
                      <a:pt x="151" y="36"/>
                    </a:lnTo>
                    <a:lnTo>
                      <a:pt x="146" y="27"/>
                    </a:lnTo>
                    <a:lnTo>
                      <a:pt x="140" y="20"/>
                    </a:lnTo>
                    <a:lnTo>
                      <a:pt x="134" y="14"/>
                    </a:lnTo>
                    <a:lnTo>
                      <a:pt x="127" y="9"/>
                    </a:lnTo>
                    <a:lnTo>
                      <a:pt x="120" y="5"/>
                    </a:lnTo>
                    <a:lnTo>
                      <a:pt x="114" y="3"/>
                    </a:lnTo>
                    <a:lnTo>
                      <a:pt x="107" y="1"/>
                    </a:lnTo>
                    <a:lnTo>
                      <a:pt x="101" y="0"/>
                    </a:lnTo>
                    <a:lnTo>
                      <a:pt x="95" y="1"/>
                    </a:lnTo>
                    <a:lnTo>
                      <a:pt x="88" y="2"/>
                    </a:lnTo>
                    <a:lnTo>
                      <a:pt x="82" y="4"/>
                    </a:lnTo>
                    <a:lnTo>
                      <a:pt x="82" y="4"/>
                    </a:lnTo>
                    <a:close/>
                    <a:moveTo>
                      <a:pt x="64" y="165"/>
                    </a:moveTo>
                    <a:lnTo>
                      <a:pt x="64" y="165"/>
                    </a:lnTo>
                    <a:lnTo>
                      <a:pt x="60" y="164"/>
                    </a:lnTo>
                    <a:lnTo>
                      <a:pt x="55" y="163"/>
                    </a:lnTo>
                    <a:lnTo>
                      <a:pt x="51" y="161"/>
                    </a:lnTo>
                    <a:lnTo>
                      <a:pt x="48" y="159"/>
                    </a:lnTo>
                    <a:lnTo>
                      <a:pt x="46" y="155"/>
                    </a:lnTo>
                    <a:lnTo>
                      <a:pt x="44" y="152"/>
                    </a:lnTo>
                    <a:lnTo>
                      <a:pt x="42" y="148"/>
                    </a:lnTo>
                    <a:lnTo>
                      <a:pt x="42" y="144"/>
                    </a:lnTo>
                    <a:lnTo>
                      <a:pt x="42" y="144"/>
                    </a:lnTo>
                    <a:lnTo>
                      <a:pt x="42" y="138"/>
                    </a:lnTo>
                    <a:lnTo>
                      <a:pt x="44" y="134"/>
                    </a:lnTo>
                    <a:lnTo>
                      <a:pt x="46" y="131"/>
                    </a:lnTo>
                    <a:lnTo>
                      <a:pt x="48" y="127"/>
                    </a:lnTo>
                    <a:lnTo>
                      <a:pt x="51" y="125"/>
                    </a:lnTo>
                    <a:lnTo>
                      <a:pt x="55" y="123"/>
                    </a:lnTo>
                    <a:lnTo>
                      <a:pt x="60" y="122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69" y="122"/>
                    </a:lnTo>
                    <a:lnTo>
                      <a:pt x="73" y="123"/>
                    </a:lnTo>
                    <a:lnTo>
                      <a:pt x="76" y="125"/>
                    </a:lnTo>
                    <a:lnTo>
                      <a:pt x="79" y="127"/>
                    </a:lnTo>
                    <a:lnTo>
                      <a:pt x="82" y="131"/>
                    </a:lnTo>
                    <a:lnTo>
                      <a:pt x="84" y="134"/>
                    </a:lnTo>
                    <a:lnTo>
                      <a:pt x="85" y="138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5" y="148"/>
                    </a:lnTo>
                    <a:lnTo>
                      <a:pt x="84" y="152"/>
                    </a:lnTo>
                    <a:lnTo>
                      <a:pt x="82" y="155"/>
                    </a:lnTo>
                    <a:lnTo>
                      <a:pt x="79" y="159"/>
                    </a:lnTo>
                    <a:lnTo>
                      <a:pt x="76" y="161"/>
                    </a:lnTo>
                    <a:lnTo>
                      <a:pt x="73" y="163"/>
                    </a:lnTo>
                    <a:lnTo>
                      <a:pt x="69" y="164"/>
                    </a:lnTo>
                    <a:lnTo>
                      <a:pt x="64" y="165"/>
                    </a:lnTo>
                    <a:lnTo>
                      <a:pt x="64" y="165"/>
                    </a:lnTo>
                    <a:close/>
                    <a:moveTo>
                      <a:pt x="88" y="65"/>
                    </a:moveTo>
                    <a:lnTo>
                      <a:pt x="88" y="65"/>
                    </a:lnTo>
                    <a:lnTo>
                      <a:pt x="84" y="65"/>
                    </a:lnTo>
                    <a:lnTo>
                      <a:pt x="81" y="63"/>
                    </a:lnTo>
                    <a:lnTo>
                      <a:pt x="79" y="60"/>
                    </a:lnTo>
                    <a:lnTo>
                      <a:pt x="78" y="56"/>
                    </a:lnTo>
                    <a:lnTo>
                      <a:pt x="78" y="56"/>
                    </a:lnTo>
                    <a:lnTo>
                      <a:pt x="79" y="52"/>
                    </a:lnTo>
                    <a:lnTo>
                      <a:pt x="81" y="49"/>
                    </a:lnTo>
                    <a:lnTo>
                      <a:pt x="84" y="47"/>
                    </a:lnTo>
                    <a:lnTo>
                      <a:pt x="88" y="46"/>
                    </a:lnTo>
                    <a:lnTo>
                      <a:pt x="88" y="46"/>
                    </a:lnTo>
                    <a:lnTo>
                      <a:pt x="93" y="47"/>
                    </a:lnTo>
                    <a:lnTo>
                      <a:pt x="96" y="49"/>
                    </a:lnTo>
                    <a:lnTo>
                      <a:pt x="98" y="52"/>
                    </a:lnTo>
                    <a:lnTo>
                      <a:pt x="99" y="56"/>
                    </a:lnTo>
                    <a:lnTo>
                      <a:pt x="99" y="56"/>
                    </a:lnTo>
                    <a:lnTo>
                      <a:pt x="98" y="60"/>
                    </a:lnTo>
                    <a:lnTo>
                      <a:pt x="96" y="63"/>
                    </a:lnTo>
                    <a:lnTo>
                      <a:pt x="93" y="65"/>
                    </a:lnTo>
                    <a:lnTo>
                      <a:pt x="88" y="65"/>
                    </a:lnTo>
                    <a:lnTo>
                      <a:pt x="88" y="65"/>
                    </a:lnTo>
                    <a:close/>
                    <a:moveTo>
                      <a:pt x="116" y="112"/>
                    </a:moveTo>
                    <a:lnTo>
                      <a:pt x="116" y="112"/>
                    </a:lnTo>
                    <a:lnTo>
                      <a:pt x="111" y="111"/>
                    </a:lnTo>
                    <a:lnTo>
                      <a:pt x="107" y="108"/>
                    </a:lnTo>
                    <a:lnTo>
                      <a:pt x="104" y="103"/>
                    </a:lnTo>
                    <a:lnTo>
                      <a:pt x="103" y="97"/>
                    </a:lnTo>
                    <a:lnTo>
                      <a:pt x="103" y="97"/>
                    </a:lnTo>
                    <a:lnTo>
                      <a:pt x="104" y="92"/>
                    </a:lnTo>
                    <a:lnTo>
                      <a:pt x="107" y="88"/>
                    </a:lnTo>
                    <a:lnTo>
                      <a:pt x="111" y="85"/>
                    </a:lnTo>
                    <a:lnTo>
                      <a:pt x="116" y="84"/>
                    </a:lnTo>
                    <a:lnTo>
                      <a:pt x="116" y="84"/>
                    </a:lnTo>
                    <a:lnTo>
                      <a:pt x="122" y="85"/>
                    </a:lnTo>
                    <a:lnTo>
                      <a:pt x="126" y="88"/>
                    </a:lnTo>
                    <a:lnTo>
                      <a:pt x="130" y="92"/>
                    </a:lnTo>
                    <a:lnTo>
                      <a:pt x="131" y="97"/>
                    </a:lnTo>
                    <a:lnTo>
                      <a:pt x="131" y="97"/>
                    </a:lnTo>
                    <a:lnTo>
                      <a:pt x="130" y="103"/>
                    </a:lnTo>
                    <a:lnTo>
                      <a:pt x="126" y="108"/>
                    </a:lnTo>
                    <a:lnTo>
                      <a:pt x="122" y="111"/>
                    </a:lnTo>
                    <a:lnTo>
                      <a:pt x="116" y="112"/>
                    </a:lnTo>
                    <a:lnTo>
                      <a:pt x="116" y="11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2" name="Freeform 152"/>
              <p:cNvSpPr>
                <a:spLocks/>
              </p:cNvSpPr>
              <p:nvPr/>
            </p:nvSpPr>
            <p:spPr bwMode="auto">
              <a:xfrm>
                <a:off x="2087" y="928"/>
                <a:ext cx="43" cy="31"/>
              </a:xfrm>
              <a:custGeom>
                <a:avLst/>
                <a:gdLst>
                  <a:gd name="T0" fmla="*/ 43 w 43"/>
                  <a:gd name="T1" fmla="*/ 25 h 31"/>
                  <a:gd name="T2" fmla="*/ 30 w 43"/>
                  <a:gd name="T3" fmla="*/ 18 h 31"/>
                  <a:gd name="T4" fmla="*/ 30 w 43"/>
                  <a:gd name="T5" fmla="*/ 18 h 31"/>
                  <a:gd name="T6" fmla="*/ 31 w 43"/>
                  <a:gd name="T7" fmla="*/ 15 h 31"/>
                  <a:gd name="T8" fmla="*/ 31 w 43"/>
                  <a:gd name="T9" fmla="*/ 15 h 31"/>
                  <a:gd name="T10" fmla="*/ 30 w 43"/>
                  <a:gd name="T11" fmla="*/ 12 h 31"/>
                  <a:gd name="T12" fmla="*/ 29 w 43"/>
                  <a:gd name="T13" fmla="*/ 9 h 31"/>
                  <a:gd name="T14" fmla="*/ 26 w 43"/>
                  <a:gd name="T15" fmla="*/ 5 h 31"/>
                  <a:gd name="T16" fmla="*/ 21 w 43"/>
                  <a:gd name="T17" fmla="*/ 1 h 31"/>
                  <a:gd name="T18" fmla="*/ 19 w 43"/>
                  <a:gd name="T19" fmla="*/ 0 h 31"/>
                  <a:gd name="T20" fmla="*/ 16 w 43"/>
                  <a:gd name="T21" fmla="*/ 0 h 31"/>
                  <a:gd name="T22" fmla="*/ 16 w 43"/>
                  <a:gd name="T23" fmla="*/ 0 h 31"/>
                  <a:gd name="T24" fmla="*/ 13 w 43"/>
                  <a:gd name="T25" fmla="*/ 0 h 31"/>
                  <a:gd name="T26" fmla="*/ 10 w 43"/>
                  <a:gd name="T27" fmla="*/ 1 h 31"/>
                  <a:gd name="T28" fmla="*/ 4 w 43"/>
                  <a:gd name="T29" fmla="*/ 5 h 31"/>
                  <a:gd name="T30" fmla="*/ 1 w 43"/>
                  <a:gd name="T31" fmla="*/ 9 h 31"/>
                  <a:gd name="T32" fmla="*/ 0 w 43"/>
                  <a:gd name="T33" fmla="*/ 12 h 31"/>
                  <a:gd name="T34" fmla="*/ 0 w 43"/>
                  <a:gd name="T35" fmla="*/ 15 h 31"/>
                  <a:gd name="T36" fmla="*/ 0 w 43"/>
                  <a:gd name="T37" fmla="*/ 15 h 31"/>
                  <a:gd name="T38" fmla="*/ 0 w 43"/>
                  <a:gd name="T39" fmla="*/ 18 h 31"/>
                  <a:gd name="T40" fmla="*/ 1 w 43"/>
                  <a:gd name="T41" fmla="*/ 22 h 31"/>
                  <a:gd name="T42" fmla="*/ 4 w 43"/>
                  <a:gd name="T43" fmla="*/ 27 h 31"/>
                  <a:gd name="T44" fmla="*/ 10 w 43"/>
                  <a:gd name="T45" fmla="*/ 30 h 31"/>
                  <a:gd name="T46" fmla="*/ 13 w 43"/>
                  <a:gd name="T47" fmla="*/ 31 h 31"/>
                  <a:gd name="T48" fmla="*/ 16 w 43"/>
                  <a:gd name="T4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43" y="25"/>
                    </a:moveTo>
                    <a:lnTo>
                      <a:pt x="30" y="18"/>
                    </a:lnTo>
                    <a:lnTo>
                      <a:pt x="30" y="18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9" y="9"/>
                    </a:lnTo>
                    <a:lnTo>
                      <a:pt x="26" y="5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4" y="27"/>
                    </a:lnTo>
                    <a:lnTo>
                      <a:pt x="10" y="30"/>
                    </a:lnTo>
                    <a:lnTo>
                      <a:pt x="13" y="31"/>
                    </a:lnTo>
                    <a:lnTo>
                      <a:pt x="16" y="3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3" name="Freeform 153"/>
              <p:cNvSpPr>
                <a:spLocks/>
              </p:cNvSpPr>
              <p:nvPr/>
            </p:nvSpPr>
            <p:spPr bwMode="auto">
              <a:xfrm>
                <a:off x="2122" y="881"/>
                <a:ext cx="35" cy="37"/>
              </a:xfrm>
              <a:custGeom>
                <a:avLst/>
                <a:gdLst>
                  <a:gd name="T0" fmla="*/ 33 w 35"/>
                  <a:gd name="T1" fmla="*/ 37 h 37"/>
                  <a:gd name="T2" fmla="*/ 33 w 35"/>
                  <a:gd name="T3" fmla="*/ 37 h 37"/>
                  <a:gd name="T4" fmla="*/ 35 w 35"/>
                  <a:gd name="T5" fmla="*/ 30 h 37"/>
                  <a:gd name="T6" fmla="*/ 29 w 35"/>
                  <a:gd name="T7" fmla="*/ 23 h 37"/>
                  <a:gd name="T8" fmla="*/ 29 w 35"/>
                  <a:gd name="T9" fmla="*/ 23 h 37"/>
                  <a:gd name="T10" fmla="*/ 30 w 35"/>
                  <a:gd name="T11" fmla="*/ 21 h 37"/>
                  <a:gd name="T12" fmla="*/ 30 w 35"/>
                  <a:gd name="T13" fmla="*/ 21 h 37"/>
                  <a:gd name="T14" fmla="*/ 31 w 35"/>
                  <a:gd name="T15" fmla="*/ 18 h 37"/>
                  <a:gd name="T16" fmla="*/ 31 w 35"/>
                  <a:gd name="T17" fmla="*/ 15 h 37"/>
                  <a:gd name="T18" fmla="*/ 30 w 35"/>
                  <a:gd name="T19" fmla="*/ 9 h 37"/>
                  <a:gd name="T20" fmla="*/ 27 w 35"/>
                  <a:gd name="T21" fmla="*/ 4 h 37"/>
                  <a:gd name="T22" fmla="*/ 24 w 35"/>
                  <a:gd name="T23" fmla="*/ 3 h 37"/>
                  <a:gd name="T24" fmla="*/ 22 w 35"/>
                  <a:gd name="T25" fmla="*/ 1 h 37"/>
                  <a:gd name="T26" fmla="*/ 22 w 35"/>
                  <a:gd name="T27" fmla="*/ 1 h 37"/>
                  <a:gd name="T28" fmla="*/ 19 w 35"/>
                  <a:gd name="T29" fmla="*/ 0 h 37"/>
                  <a:gd name="T30" fmla="*/ 16 w 35"/>
                  <a:gd name="T31" fmla="*/ 0 h 37"/>
                  <a:gd name="T32" fmla="*/ 10 w 35"/>
                  <a:gd name="T33" fmla="*/ 1 h 37"/>
                  <a:gd name="T34" fmla="*/ 5 w 35"/>
                  <a:gd name="T35" fmla="*/ 4 h 37"/>
                  <a:gd name="T36" fmla="*/ 3 w 35"/>
                  <a:gd name="T37" fmla="*/ 7 h 37"/>
                  <a:gd name="T38" fmla="*/ 1 w 35"/>
                  <a:gd name="T39" fmla="*/ 9 h 37"/>
                  <a:gd name="T40" fmla="*/ 1 w 35"/>
                  <a:gd name="T41" fmla="*/ 9 h 37"/>
                  <a:gd name="T42" fmla="*/ 0 w 35"/>
                  <a:gd name="T43" fmla="*/ 12 h 37"/>
                  <a:gd name="T44" fmla="*/ 0 w 35"/>
                  <a:gd name="T45" fmla="*/ 15 h 37"/>
                  <a:gd name="T46" fmla="*/ 1 w 35"/>
                  <a:gd name="T47" fmla="*/ 21 h 37"/>
                  <a:gd name="T48" fmla="*/ 5 w 35"/>
                  <a:gd name="T49" fmla="*/ 26 h 37"/>
                  <a:gd name="T50" fmla="*/ 7 w 35"/>
                  <a:gd name="T51" fmla="*/ 27 h 37"/>
                  <a:gd name="T52" fmla="*/ 10 w 35"/>
                  <a:gd name="T53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" h="37">
                    <a:moveTo>
                      <a:pt x="33" y="37"/>
                    </a:moveTo>
                    <a:lnTo>
                      <a:pt x="33" y="37"/>
                    </a:lnTo>
                    <a:lnTo>
                      <a:pt x="35" y="30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30" y="9"/>
                    </a:lnTo>
                    <a:lnTo>
                      <a:pt x="27" y="4"/>
                    </a:lnTo>
                    <a:lnTo>
                      <a:pt x="24" y="3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21"/>
                    </a:lnTo>
                    <a:lnTo>
                      <a:pt x="5" y="26"/>
                    </a:lnTo>
                    <a:lnTo>
                      <a:pt x="7" y="27"/>
                    </a:lnTo>
                    <a:lnTo>
                      <a:pt x="1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4" name="Freeform 154"/>
              <p:cNvSpPr>
                <a:spLocks/>
              </p:cNvSpPr>
              <p:nvPr/>
            </p:nvSpPr>
            <p:spPr bwMode="auto">
              <a:xfrm>
                <a:off x="2163" y="826"/>
                <a:ext cx="31" cy="47"/>
              </a:xfrm>
              <a:custGeom>
                <a:avLst/>
                <a:gdLst>
                  <a:gd name="T0" fmla="*/ 26 w 31"/>
                  <a:gd name="T1" fmla="*/ 47 h 47"/>
                  <a:gd name="T2" fmla="*/ 26 w 31"/>
                  <a:gd name="T3" fmla="*/ 47 h 47"/>
                  <a:gd name="T4" fmla="*/ 29 w 31"/>
                  <a:gd name="T5" fmla="*/ 46 h 47"/>
                  <a:gd name="T6" fmla="*/ 24 w 31"/>
                  <a:gd name="T7" fmla="*/ 28 h 47"/>
                  <a:gd name="T8" fmla="*/ 24 w 31"/>
                  <a:gd name="T9" fmla="*/ 28 h 47"/>
                  <a:gd name="T10" fmla="*/ 26 w 31"/>
                  <a:gd name="T11" fmla="*/ 27 h 47"/>
                  <a:gd name="T12" fmla="*/ 26 w 31"/>
                  <a:gd name="T13" fmla="*/ 27 h 47"/>
                  <a:gd name="T14" fmla="*/ 28 w 31"/>
                  <a:gd name="T15" fmla="*/ 24 h 47"/>
                  <a:gd name="T16" fmla="*/ 30 w 31"/>
                  <a:gd name="T17" fmla="*/ 22 h 47"/>
                  <a:gd name="T18" fmla="*/ 31 w 31"/>
                  <a:gd name="T19" fmla="*/ 16 h 47"/>
                  <a:gd name="T20" fmla="*/ 30 w 31"/>
                  <a:gd name="T21" fmla="*/ 10 h 47"/>
                  <a:gd name="T22" fmla="*/ 29 w 31"/>
                  <a:gd name="T23" fmla="*/ 7 h 47"/>
                  <a:gd name="T24" fmla="*/ 27 w 31"/>
                  <a:gd name="T25" fmla="*/ 5 h 47"/>
                  <a:gd name="T26" fmla="*/ 27 w 31"/>
                  <a:gd name="T27" fmla="*/ 5 h 47"/>
                  <a:gd name="T28" fmla="*/ 25 w 31"/>
                  <a:gd name="T29" fmla="*/ 3 h 47"/>
                  <a:gd name="T30" fmla="*/ 22 w 31"/>
                  <a:gd name="T31" fmla="*/ 1 h 47"/>
                  <a:gd name="T32" fmla="*/ 17 w 31"/>
                  <a:gd name="T33" fmla="*/ 0 h 47"/>
                  <a:gd name="T34" fmla="*/ 11 w 31"/>
                  <a:gd name="T35" fmla="*/ 1 h 47"/>
                  <a:gd name="T36" fmla="*/ 8 w 31"/>
                  <a:gd name="T37" fmla="*/ 2 h 47"/>
                  <a:gd name="T38" fmla="*/ 6 w 31"/>
                  <a:gd name="T39" fmla="*/ 4 h 47"/>
                  <a:gd name="T40" fmla="*/ 6 w 31"/>
                  <a:gd name="T41" fmla="*/ 4 h 47"/>
                  <a:gd name="T42" fmla="*/ 3 w 31"/>
                  <a:gd name="T43" fmla="*/ 6 h 47"/>
                  <a:gd name="T44" fmla="*/ 1 w 31"/>
                  <a:gd name="T45" fmla="*/ 9 h 47"/>
                  <a:gd name="T46" fmla="*/ 0 w 31"/>
                  <a:gd name="T47" fmla="*/ 14 h 47"/>
                  <a:gd name="T48" fmla="*/ 1 w 31"/>
                  <a:gd name="T49" fmla="*/ 21 h 47"/>
                  <a:gd name="T50" fmla="*/ 2 w 31"/>
                  <a:gd name="T51" fmla="*/ 24 h 47"/>
                  <a:gd name="T52" fmla="*/ 5 w 31"/>
                  <a:gd name="T53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47">
                    <a:moveTo>
                      <a:pt x="26" y="47"/>
                    </a:moveTo>
                    <a:lnTo>
                      <a:pt x="26" y="47"/>
                    </a:lnTo>
                    <a:lnTo>
                      <a:pt x="29" y="46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1" y="16"/>
                    </a:lnTo>
                    <a:lnTo>
                      <a:pt x="30" y="10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5" y="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5" name="Freeform 155"/>
              <p:cNvSpPr>
                <a:spLocks/>
              </p:cNvSpPr>
              <p:nvPr/>
            </p:nvSpPr>
            <p:spPr bwMode="auto">
              <a:xfrm>
                <a:off x="2245" y="822"/>
                <a:ext cx="30" cy="61"/>
              </a:xfrm>
              <a:custGeom>
                <a:avLst/>
                <a:gdLst>
                  <a:gd name="T0" fmla="*/ 0 w 30"/>
                  <a:gd name="T1" fmla="*/ 59 h 61"/>
                  <a:gd name="T2" fmla="*/ 0 w 30"/>
                  <a:gd name="T3" fmla="*/ 59 h 61"/>
                  <a:gd name="T4" fmla="*/ 3 w 30"/>
                  <a:gd name="T5" fmla="*/ 61 h 61"/>
                  <a:gd name="T6" fmla="*/ 14 w 30"/>
                  <a:gd name="T7" fmla="*/ 31 h 61"/>
                  <a:gd name="T8" fmla="*/ 14 w 30"/>
                  <a:gd name="T9" fmla="*/ 31 h 61"/>
                  <a:gd name="T10" fmla="*/ 17 w 30"/>
                  <a:gd name="T11" fmla="*/ 31 h 61"/>
                  <a:gd name="T12" fmla="*/ 17 w 30"/>
                  <a:gd name="T13" fmla="*/ 31 h 61"/>
                  <a:gd name="T14" fmla="*/ 20 w 30"/>
                  <a:gd name="T15" fmla="*/ 30 h 61"/>
                  <a:gd name="T16" fmla="*/ 22 w 30"/>
                  <a:gd name="T17" fmla="*/ 29 h 61"/>
                  <a:gd name="T18" fmla="*/ 27 w 30"/>
                  <a:gd name="T19" fmla="*/ 25 h 61"/>
                  <a:gd name="T20" fmla="*/ 29 w 30"/>
                  <a:gd name="T21" fmla="*/ 20 h 61"/>
                  <a:gd name="T22" fmla="*/ 30 w 30"/>
                  <a:gd name="T23" fmla="*/ 16 h 61"/>
                  <a:gd name="T24" fmla="*/ 30 w 30"/>
                  <a:gd name="T25" fmla="*/ 13 h 61"/>
                  <a:gd name="T26" fmla="*/ 30 w 30"/>
                  <a:gd name="T27" fmla="*/ 13 h 61"/>
                  <a:gd name="T28" fmla="*/ 29 w 30"/>
                  <a:gd name="T29" fmla="*/ 10 h 61"/>
                  <a:gd name="T30" fmla="*/ 28 w 30"/>
                  <a:gd name="T31" fmla="*/ 7 h 61"/>
                  <a:gd name="T32" fmla="*/ 24 w 30"/>
                  <a:gd name="T33" fmla="*/ 3 h 61"/>
                  <a:gd name="T34" fmla="*/ 19 w 30"/>
                  <a:gd name="T35" fmla="*/ 1 h 61"/>
                  <a:gd name="T36" fmla="*/ 16 w 30"/>
                  <a:gd name="T37" fmla="*/ 0 h 61"/>
                  <a:gd name="T38" fmla="*/ 13 w 30"/>
                  <a:gd name="T39" fmla="*/ 0 h 61"/>
                  <a:gd name="T40" fmla="*/ 13 w 30"/>
                  <a:gd name="T41" fmla="*/ 0 h 61"/>
                  <a:gd name="T42" fmla="*/ 10 w 30"/>
                  <a:gd name="T43" fmla="*/ 1 h 61"/>
                  <a:gd name="T44" fmla="*/ 7 w 30"/>
                  <a:gd name="T45" fmla="*/ 2 h 61"/>
                  <a:gd name="T46" fmla="*/ 3 w 30"/>
                  <a:gd name="T47" fmla="*/ 6 h 61"/>
                  <a:gd name="T48" fmla="*/ 0 w 30"/>
                  <a:gd name="T49" fmla="*/ 11 h 61"/>
                  <a:gd name="T50" fmla="*/ 0 w 30"/>
                  <a:gd name="T51" fmla="*/ 14 h 61"/>
                  <a:gd name="T52" fmla="*/ 0 w 30"/>
                  <a:gd name="T53" fmla="*/ 1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" h="61">
                    <a:moveTo>
                      <a:pt x="0" y="59"/>
                    </a:moveTo>
                    <a:lnTo>
                      <a:pt x="0" y="59"/>
                    </a:lnTo>
                    <a:lnTo>
                      <a:pt x="3" y="6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20" y="30"/>
                    </a:lnTo>
                    <a:lnTo>
                      <a:pt x="22" y="29"/>
                    </a:lnTo>
                    <a:lnTo>
                      <a:pt x="27" y="25"/>
                    </a:lnTo>
                    <a:lnTo>
                      <a:pt x="29" y="20"/>
                    </a:lnTo>
                    <a:lnTo>
                      <a:pt x="30" y="16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29" y="10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7" y="2"/>
                    </a:lnTo>
                    <a:lnTo>
                      <a:pt x="3" y="6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6" name="Freeform 156"/>
              <p:cNvSpPr>
                <a:spLocks/>
              </p:cNvSpPr>
              <p:nvPr/>
            </p:nvSpPr>
            <p:spPr bwMode="auto">
              <a:xfrm>
                <a:off x="2051" y="977"/>
                <a:ext cx="54" cy="31"/>
              </a:xfrm>
              <a:custGeom>
                <a:avLst/>
                <a:gdLst>
                  <a:gd name="T0" fmla="*/ 54 w 54"/>
                  <a:gd name="T1" fmla="*/ 18 h 31"/>
                  <a:gd name="T2" fmla="*/ 31 w 54"/>
                  <a:gd name="T3" fmla="*/ 14 h 31"/>
                  <a:gd name="T4" fmla="*/ 31 w 54"/>
                  <a:gd name="T5" fmla="*/ 14 h 31"/>
                  <a:gd name="T6" fmla="*/ 30 w 54"/>
                  <a:gd name="T7" fmla="*/ 11 h 31"/>
                  <a:gd name="T8" fmla="*/ 30 w 54"/>
                  <a:gd name="T9" fmla="*/ 11 h 31"/>
                  <a:gd name="T10" fmla="*/ 29 w 54"/>
                  <a:gd name="T11" fmla="*/ 9 h 31"/>
                  <a:gd name="T12" fmla="*/ 27 w 54"/>
                  <a:gd name="T13" fmla="*/ 5 h 31"/>
                  <a:gd name="T14" fmla="*/ 23 w 54"/>
                  <a:gd name="T15" fmla="*/ 2 h 31"/>
                  <a:gd name="T16" fmla="*/ 17 w 54"/>
                  <a:gd name="T17" fmla="*/ 0 h 31"/>
                  <a:gd name="T18" fmla="*/ 14 w 54"/>
                  <a:gd name="T19" fmla="*/ 0 h 31"/>
                  <a:gd name="T20" fmla="*/ 12 w 54"/>
                  <a:gd name="T21" fmla="*/ 1 h 31"/>
                  <a:gd name="T22" fmla="*/ 12 w 54"/>
                  <a:gd name="T23" fmla="*/ 1 h 31"/>
                  <a:gd name="T24" fmla="*/ 9 w 54"/>
                  <a:gd name="T25" fmla="*/ 2 h 31"/>
                  <a:gd name="T26" fmla="*/ 5 w 54"/>
                  <a:gd name="T27" fmla="*/ 4 h 31"/>
                  <a:gd name="T28" fmla="*/ 2 w 54"/>
                  <a:gd name="T29" fmla="*/ 10 h 31"/>
                  <a:gd name="T30" fmla="*/ 0 w 54"/>
                  <a:gd name="T31" fmla="*/ 15 h 31"/>
                  <a:gd name="T32" fmla="*/ 0 w 54"/>
                  <a:gd name="T33" fmla="*/ 18 h 31"/>
                  <a:gd name="T34" fmla="*/ 1 w 54"/>
                  <a:gd name="T35" fmla="*/ 21 h 31"/>
                  <a:gd name="T36" fmla="*/ 1 w 54"/>
                  <a:gd name="T37" fmla="*/ 21 h 31"/>
                  <a:gd name="T38" fmla="*/ 2 w 54"/>
                  <a:gd name="T39" fmla="*/ 24 h 31"/>
                  <a:gd name="T40" fmla="*/ 4 w 54"/>
                  <a:gd name="T41" fmla="*/ 26 h 31"/>
                  <a:gd name="T42" fmla="*/ 10 w 54"/>
                  <a:gd name="T43" fmla="*/ 30 h 31"/>
                  <a:gd name="T44" fmla="*/ 15 w 54"/>
                  <a:gd name="T45" fmla="*/ 31 h 31"/>
                  <a:gd name="T46" fmla="*/ 18 w 54"/>
                  <a:gd name="T47" fmla="*/ 31 h 31"/>
                  <a:gd name="T48" fmla="*/ 21 w 54"/>
                  <a:gd name="T4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31">
                    <a:moveTo>
                      <a:pt x="54" y="18"/>
                    </a:moveTo>
                    <a:lnTo>
                      <a:pt x="31" y="14"/>
                    </a:lnTo>
                    <a:lnTo>
                      <a:pt x="31" y="14"/>
                    </a:lnTo>
                    <a:lnTo>
                      <a:pt x="30" y="11"/>
                    </a:lnTo>
                    <a:lnTo>
                      <a:pt x="30" y="11"/>
                    </a:lnTo>
                    <a:lnTo>
                      <a:pt x="29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5" y="31"/>
                    </a:lnTo>
                    <a:lnTo>
                      <a:pt x="18" y="31"/>
                    </a:lnTo>
                    <a:lnTo>
                      <a:pt x="21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7" name="Freeform 157"/>
              <p:cNvSpPr>
                <a:spLocks/>
              </p:cNvSpPr>
              <p:nvPr/>
            </p:nvSpPr>
            <p:spPr bwMode="auto">
              <a:xfrm>
                <a:off x="2270" y="1033"/>
                <a:ext cx="50" cy="31"/>
              </a:xfrm>
              <a:custGeom>
                <a:avLst/>
                <a:gdLst>
                  <a:gd name="T0" fmla="*/ 0 w 50"/>
                  <a:gd name="T1" fmla="*/ 9 h 31"/>
                  <a:gd name="T2" fmla="*/ 20 w 50"/>
                  <a:gd name="T3" fmla="*/ 15 h 31"/>
                  <a:gd name="T4" fmla="*/ 20 w 50"/>
                  <a:gd name="T5" fmla="*/ 15 h 31"/>
                  <a:gd name="T6" fmla="*/ 21 w 50"/>
                  <a:gd name="T7" fmla="*/ 21 h 31"/>
                  <a:gd name="T8" fmla="*/ 22 w 50"/>
                  <a:gd name="T9" fmla="*/ 23 h 31"/>
                  <a:gd name="T10" fmla="*/ 24 w 50"/>
                  <a:gd name="T11" fmla="*/ 27 h 31"/>
                  <a:gd name="T12" fmla="*/ 24 w 50"/>
                  <a:gd name="T13" fmla="*/ 27 h 31"/>
                  <a:gd name="T14" fmla="*/ 26 w 50"/>
                  <a:gd name="T15" fmla="*/ 29 h 31"/>
                  <a:gd name="T16" fmla="*/ 29 w 50"/>
                  <a:gd name="T17" fmla="*/ 30 h 31"/>
                  <a:gd name="T18" fmla="*/ 34 w 50"/>
                  <a:gd name="T19" fmla="*/ 31 h 31"/>
                  <a:gd name="T20" fmla="*/ 40 w 50"/>
                  <a:gd name="T21" fmla="*/ 30 h 31"/>
                  <a:gd name="T22" fmla="*/ 44 w 50"/>
                  <a:gd name="T23" fmla="*/ 29 h 31"/>
                  <a:gd name="T24" fmla="*/ 46 w 50"/>
                  <a:gd name="T25" fmla="*/ 27 h 31"/>
                  <a:gd name="T26" fmla="*/ 46 w 50"/>
                  <a:gd name="T27" fmla="*/ 27 h 31"/>
                  <a:gd name="T28" fmla="*/ 48 w 50"/>
                  <a:gd name="T29" fmla="*/ 24 h 31"/>
                  <a:gd name="T30" fmla="*/ 49 w 50"/>
                  <a:gd name="T31" fmla="*/ 21 h 31"/>
                  <a:gd name="T32" fmla="*/ 50 w 50"/>
                  <a:gd name="T33" fmla="*/ 16 h 31"/>
                  <a:gd name="T34" fmla="*/ 50 w 50"/>
                  <a:gd name="T35" fmla="*/ 10 h 31"/>
                  <a:gd name="T36" fmla="*/ 48 w 50"/>
                  <a:gd name="T37" fmla="*/ 7 h 31"/>
                  <a:gd name="T38" fmla="*/ 46 w 50"/>
                  <a:gd name="T39" fmla="*/ 5 h 31"/>
                  <a:gd name="T40" fmla="*/ 46 w 50"/>
                  <a:gd name="T41" fmla="*/ 5 h 31"/>
                  <a:gd name="T42" fmla="*/ 44 w 50"/>
                  <a:gd name="T43" fmla="*/ 3 h 31"/>
                  <a:gd name="T44" fmla="*/ 40 w 50"/>
                  <a:gd name="T45" fmla="*/ 2 h 31"/>
                  <a:gd name="T46" fmla="*/ 35 w 50"/>
                  <a:gd name="T47" fmla="*/ 0 h 31"/>
                  <a:gd name="T48" fmla="*/ 29 w 50"/>
                  <a:gd name="T49" fmla="*/ 1 h 31"/>
                  <a:gd name="T50" fmla="*/ 27 w 50"/>
                  <a:gd name="T51" fmla="*/ 3 h 31"/>
                  <a:gd name="T52" fmla="*/ 24 w 50"/>
                  <a:gd name="T5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31">
                    <a:moveTo>
                      <a:pt x="0" y="9"/>
                    </a:moveTo>
                    <a:lnTo>
                      <a:pt x="20" y="15"/>
                    </a:lnTo>
                    <a:lnTo>
                      <a:pt x="20" y="15"/>
                    </a:lnTo>
                    <a:lnTo>
                      <a:pt x="21" y="21"/>
                    </a:lnTo>
                    <a:lnTo>
                      <a:pt x="22" y="23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6" y="29"/>
                    </a:lnTo>
                    <a:lnTo>
                      <a:pt x="29" y="30"/>
                    </a:lnTo>
                    <a:lnTo>
                      <a:pt x="34" y="31"/>
                    </a:lnTo>
                    <a:lnTo>
                      <a:pt x="40" y="30"/>
                    </a:lnTo>
                    <a:lnTo>
                      <a:pt x="44" y="29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8" y="24"/>
                    </a:lnTo>
                    <a:lnTo>
                      <a:pt x="49" y="21"/>
                    </a:lnTo>
                    <a:lnTo>
                      <a:pt x="50" y="16"/>
                    </a:lnTo>
                    <a:lnTo>
                      <a:pt x="50" y="10"/>
                    </a:lnTo>
                    <a:lnTo>
                      <a:pt x="48" y="7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4" y="3"/>
                    </a:lnTo>
                    <a:lnTo>
                      <a:pt x="40" y="2"/>
                    </a:lnTo>
                    <a:lnTo>
                      <a:pt x="35" y="0"/>
                    </a:lnTo>
                    <a:lnTo>
                      <a:pt x="29" y="1"/>
                    </a:lnTo>
                    <a:lnTo>
                      <a:pt x="27" y="3"/>
                    </a:lnTo>
                    <a:lnTo>
                      <a:pt x="24" y="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8" name="Freeform 158"/>
              <p:cNvSpPr>
                <a:spLocks/>
              </p:cNvSpPr>
              <p:nvPr/>
            </p:nvSpPr>
            <p:spPr bwMode="auto">
              <a:xfrm>
                <a:off x="2285" y="964"/>
                <a:ext cx="56" cy="30"/>
              </a:xfrm>
              <a:custGeom>
                <a:avLst/>
                <a:gdLst>
                  <a:gd name="T0" fmla="*/ 0 w 56"/>
                  <a:gd name="T1" fmla="*/ 16 h 30"/>
                  <a:gd name="T2" fmla="*/ 0 w 56"/>
                  <a:gd name="T3" fmla="*/ 16 h 30"/>
                  <a:gd name="T4" fmla="*/ 0 w 56"/>
                  <a:gd name="T5" fmla="*/ 19 h 30"/>
                  <a:gd name="T6" fmla="*/ 26 w 56"/>
                  <a:gd name="T7" fmla="*/ 19 h 30"/>
                  <a:gd name="T8" fmla="*/ 26 w 56"/>
                  <a:gd name="T9" fmla="*/ 19 h 30"/>
                  <a:gd name="T10" fmla="*/ 29 w 56"/>
                  <a:gd name="T11" fmla="*/ 25 h 30"/>
                  <a:gd name="T12" fmla="*/ 31 w 56"/>
                  <a:gd name="T13" fmla="*/ 27 h 30"/>
                  <a:gd name="T14" fmla="*/ 34 w 56"/>
                  <a:gd name="T15" fmla="*/ 29 h 30"/>
                  <a:gd name="T16" fmla="*/ 34 w 56"/>
                  <a:gd name="T17" fmla="*/ 29 h 30"/>
                  <a:gd name="T18" fmla="*/ 37 w 56"/>
                  <a:gd name="T19" fmla="*/ 30 h 30"/>
                  <a:gd name="T20" fmla="*/ 39 w 56"/>
                  <a:gd name="T21" fmla="*/ 30 h 30"/>
                  <a:gd name="T22" fmla="*/ 45 w 56"/>
                  <a:gd name="T23" fmla="*/ 30 h 30"/>
                  <a:gd name="T24" fmla="*/ 50 w 56"/>
                  <a:gd name="T25" fmla="*/ 27 h 30"/>
                  <a:gd name="T26" fmla="*/ 52 w 56"/>
                  <a:gd name="T27" fmla="*/ 25 h 30"/>
                  <a:gd name="T28" fmla="*/ 54 w 56"/>
                  <a:gd name="T29" fmla="*/ 22 h 30"/>
                  <a:gd name="T30" fmla="*/ 54 w 56"/>
                  <a:gd name="T31" fmla="*/ 22 h 30"/>
                  <a:gd name="T32" fmla="*/ 55 w 56"/>
                  <a:gd name="T33" fmla="*/ 18 h 30"/>
                  <a:gd name="T34" fmla="*/ 56 w 56"/>
                  <a:gd name="T35" fmla="*/ 16 h 30"/>
                  <a:gd name="T36" fmla="*/ 55 w 56"/>
                  <a:gd name="T37" fmla="*/ 10 h 30"/>
                  <a:gd name="T38" fmla="*/ 52 w 56"/>
                  <a:gd name="T39" fmla="*/ 5 h 30"/>
                  <a:gd name="T40" fmla="*/ 50 w 56"/>
                  <a:gd name="T41" fmla="*/ 3 h 30"/>
                  <a:gd name="T42" fmla="*/ 48 w 56"/>
                  <a:gd name="T43" fmla="*/ 1 h 30"/>
                  <a:gd name="T44" fmla="*/ 48 w 56"/>
                  <a:gd name="T45" fmla="*/ 1 h 30"/>
                  <a:gd name="T46" fmla="*/ 45 w 56"/>
                  <a:gd name="T47" fmla="*/ 0 h 30"/>
                  <a:gd name="T48" fmla="*/ 42 w 56"/>
                  <a:gd name="T49" fmla="*/ 0 h 30"/>
                  <a:gd name="T50" fmla="*/ 36 w 56"/>
                  <a:gd name="T51" fmla="*/ 0 h 30"/>
                  <a:gd name="T52" fmla="*/ 31 w 56"/>
                  <a:gd name="T53" fmla="*/ 3 h 30"/>
                  <a:gd name="T54" fmla="*/ 29 w 56"/>
                  <a:gd name="T55" fmla="*/ 5 h 30"/>
                  <a:gd name="T56" fmla="*/ 28 w 56"/>
                  <a:gd name="T57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6" h="30">
                    <a:moveTo>
                      <a:pt x="0" y="16"/>
                    </a:moveTo>
                    <a:lnTo>
                      <a:pt x="0" y="16"/>
                    </a:lnTo>
                    <a:lnTo>
                      <a:pt x="0" y="19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9" y="25"/>
                    </a:lnTo>
                    <a:lnTo>
                      <a:pt x="31" y="27"/>
                    </a:lnTo>
                    <a:lnTo>
                      <a:pt x="34" y="29"/>
                    </a:lnTo>
                    <a:lnTo>
                      <a:pt x="34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5" y="30"/>
                    </a:lnTo>
                    <a:lnTo>
                      <a:pt x="50" y="27"/>
                    </a:lnTo>
                    <a:lnTo>
                      <a:pt x="52" y="25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5" y="18"/>
                    </a:lnTo>
                    <a:lnTo>
                      <a:pt x="56" y="16"/>
                    </a:lnTo>
                    <a:lnTo>
                      <a:pt x="55" y="10"/>
                    </a:lnTo>
                    <a:lnTo>
                      <a:pt x="52" y="5"/>
                    </a:lnTo>
                    <a:lnTo>
                      <a:pt x="50" y="3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1" y="3"/>
                    </a:lnTo>
                    <a:lnTo>
                      <a:pt x="29" y="5"/>
                    </a:lnTo>
                    <a:lnTo>
                      <a:pt x="28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39" name="Freeform 159"/>
              <p:cNvSpPr>
                <a:spLocks/>
              </p:cNvSpPr>
              <p:nvPr/>
            </p:nvSpPr>
            <p:spPr bwMode="auto">
              <a:xfrm>
                <a:off x="2278" y="887"/>
                <a:ext cx="48" cy="39"/>
              </a:xfrm>
              <a:custGeom>
                <a:avLst/>
                <a:gdLst>
                  <a:gd name="T0" fmla="*/ 0 w 48"/>
                  <a:gd name="T1" fmla="*/ 39 h 39"/>
                  <a:gd name="T2" fmla="*/ 22 w 48"/>
                  <a:gd name="T3" fmla="*/ 27 h 39"/>
                  <a:gd name="T4" fmla="*/ 22 w 48"/>
                  <a:gd name="T5" fmla="*/ 27 h 39"/>
                  <a:gd name="T6" fmla="*/ 26 w 48"/>
                  <a:gd name="T7" fmla="*/ 30 h 39"/>
                  <a:gd name="T8" fmla="*/ 29 w 48"/>
                  <a:gd name="T9" fmla="*/ 31 h 39"/>
                  <a:gd name="T10" fmla="*/ 32 w 48"/>
                  <a:gd name="T11" fmla="*/ 31 h 39"/>
                  <a:gd name="T12" fmla="*/ 32 w 48"/>
                  <a:gd name="T13" fmla="*/ 31 h 39"/>
                  <a:gd name="T14" fmla="*/ 36 w 48"/>
                  <a:gd name="T15" fmla="*/ 30 h 39"/>
                  <a:gd name="T16" fmla="*/ 39 w 48"/>
                  <a:gd name="T17" fmla="*/ 30 h 39"/>
                  <a:gd name="T18" fmla="*/ 44 w 48"/>
                  <a:gd name="T19" fmla="*/ 25 h 39"/>
                  <a:gd name="T20" fmla="*/ 47 w 48"/>
                  <a:gd name="T21" fmla="*/ 20 h 39"/>
                  <a:gd name="T22" fmla="*/ 47 w 48"/>
                  <a:gd name="T23" fmla="*/ 18 h 39"/>
                  <a:gd name="T24" fmla="*/ 48 w 48"/>
                  <a:gd name="T25" fmla="*/ 15 h 39"/>
                  <a:gd name="T26" fmla="*/ 48 w 48"/>
                  <a:gd name="T27" fmla="*/ 15 h 39"/>
                  <a:gd name="T28" fmla="*/ 47 w 48"/>
                  <a:gd name="T29" fmla="*/ 12 h 39"/>
                  <a:gd name="T30" fmla="*/ 46 w 48"/>
                  <a:gd name="T31" fmla="*/ 9 h 39"/>
                  <a:gd name="T32" fmla="*/ 43 w 48"/>
                  <a:gd name="T33" fmla="*/ 4 h 39"/>
                  <a:gd name="T34" fmla="*/ 38 w 48"/>
                  <a:gd name="T35" fmla="*/ 1 h 39"/>
                  <a:gd name="T36" fmla="*/ 35 w 48"/>
                  <a:gd name="T37" fmla="*/ 0 h 39"/>
                  <a:gd name="T38" fmla="*/ 31 w 48"/>
                  <a:gd name="T39" fmla="*/ 0 h 39"/>
                  <a:gd name="T40" fmla="*/ 31 w 48"/>
                  <a:gd name="T41" fmla="*/ 0 h 39"/>
                  <a:gd name="T42" fmla="*/ 28 w 48"/>
                  <a:gd name="T43" fmla="*/ 0 h 39"/>
                  <a:gd name="T44" fmla="*/ 26 w 48"/>
                  <a:gd name="T45" fmla="*/ 1 h 39"/>
                  <a:gd name="T46" fmla="*/ 21 w 48"/>
                  <a:gd name="T47" fmla="*/ 5 h 39"/>
                  <a:gd name="T48" fmla="*/ 18 w 48"/>
                  <a:gd name="T49" fmla="*/ 10 h 39"/>
                  <a:gd name="T50" fmla="*/ 17 w 48"/>
                  <a:gd name="T51" fmla="*/ 12 h 39"/>
                  <a:gd name="T52" fmla="*/ 17 w 48"/>
                  <a:gd name="T53" fmla="*/ 1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39">
                    <a:moveTo>
                      <a:pt x="0" y="39"/>
                    </a:moveTo>
                    <a:lnTo>
                      <a:pt x="22" y="27"/>
                    </a:lnTo>
                    <a:lnTo>
                      <a:pt x="22" y="27"/>
                    </a:lnTo>
                    <a:lnTo>
                      <a:pt x="26" y="30"/>
                    </a:lnTo>
                    <a:lnTo>
                      <a:pt x="29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6" y="30"/>
                    </a:lnTo>
                    <a:lnTo>
                      <a:pt x="39" y="30"/>
                    </a:lnTo>
                    <a:lnTo>
                      <a:pt x="44" y="25"/>
                    </a:lnTo>
                    <a:lnTo>
                      <a:pt x="47" y="20"/>
                    </a:lnTo>
                    <a:lnTo>
                      <a:pt x="47" y="18"/>
                    </a:lnTo>
                    <a:lnTo>
                      <a:pt x="48" y="15"/>
                    </a:lnTo>
                    <a:lnTo>
                      <a:pt x="48" y="15"/>
                    </a:lnTo>
                    <a:lnTo>
                      <a:pt x="47" y="12"/>
                    </a:lnTo>
                    <a:lnTo>
                      <a:pt x="46" y="9"/>
                    </a:lnTo>
                    <a:lnTo>
                      <a:pt x="43" y="4"/>
                    </a:lnTo>
                    <a:lnTo>
                      <a:pt x="38" y="1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1" y="5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7" y="1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0" name="Freeform 160"/>
              <p:cNvSpPr>
                <a:spLocks/>
              </p:cNvSpPr>
              <p:nvPr/>
            </p:nvSpPr>
            <p:spPr bwMode="auto">
              <a:xfrm>
                <a:off x="2237" y="1083"/>
                <a:ext cx="43" cy="39"/>
              </a:xfrm>
              <a:custGeom>
                <a:avLst/>
                <a:gdLst>
                  <a:gd name="T0" fmla="*/ 0 w 43"/>
                  <a:gd name="T1" fmla="*/ 0 h 39"/>
                  <a:gd name="T2" fmla="*/ 15 w 43"/>
                  <a:gd name="T3" fmla="*/ 16 h 39"/>
                  <a:gd name="T4" fmla="*/ 15 w 43"/>
                  <a:gd name="T5" fmla="*/ 16 h 39"/>
                  <a:gd name="T6" fmla="*/ 13 w 43"/>
                  <a:gd name="T7" fmla="*/ 22 h 39"/>
                  <a:gd name="T8" fmla="*/ 13 w 43"/>
                  <a:gd name="T9" fmla="*/ 25 h 39"/>
                  <a:gd name="T10" fmla="*/ 13 w 43"/>
                  <a:gd name="T11" fmla="*/ 27 h 39"/>
                  <a:gd name="T12" fmla="*/ 13 w 43"/>
                  <a:gd name="T13" fmla="*/ 27 h 39"/>
                  <a:gd name="T14" fmla="*/ 14 w 43"/>
                  <a:gd name="T15" fmla="*/ 30 h 39"/>
                  <a:gd name="T16" fmla="*/ 16 w 43"/>
                  <a:gd name="T17" fmla="*/ 33 h 39"/>
                  <a:gd name="T18" fmla="*/ 20 w 43"/>
                  <a:gd name="T19" fmla="*/ 37 h 39"/>
                  <a:gd name="T20" fmla="*/ 25 w 43"/>
                  <a:gd name="T21" fmla="*/ 38 h 39"/>
                  <a:gd name="T22" fmla="*/ 28 w 43"/>
                  <a:gd name="T23" fmla="*/ 39 h 39"/>
                  <a:gd name="T24" fmla="*/ 31 w 43"/>
                  <a:gd name="T25" fmla="*/ 38 h 39"/>
                  <a:gd name="T26" fmla="*/ 31 w 43"/>
                  <a:gd name="T27" fmla="*/ 38 h 39"/>
                  <a:gd name="T28" fmla="*/ 34 w 43"/>
                  <a:gd name="T29" fmla="*/ 37 h 39"/>
                  <a:gd name="T30" fmla="*/ 37 w 43"/>
                  <a:gd name="T31" fmla="*/ 36 h 39"/>
                  <a:gd name="T32" fmla="*/ 41 w 43"/>
                  <a:gd name="T33" fmla="*/ 31 h 39"/>
                  <a:gd name="T34" fmla="*/ 43 w 43"/>
                  <a:gd name="T35" fmla="*/ 26 h 39"/>
                  <a:gd name="T36" fmla="*/ 43 w 43"/>
                  <a:gd name="T37" fmla="*/ 23 h 39"/>
                  <a:gd name="T38" fmla="*/ 43 w 43"/>
                  <a:gd name="T39" fmla="*/ 20 h 39"/>
                  <a:gd name="T40" fmla="*/ 43 w 43"/>
                  <a:gd name="T41" fmla="*/ 20 h 39"/>
                  <a:gd name="T42" fmla="*/ 42 w 43"/>
                  <a:gd name="T43" fmla="*/ 17 h 39"/>
                  <a:gd name="T44" fmla="*/ 40 w 43"/>
                  <a:gd name="T45" fmla="*/ 15 h 39"/>
                  <a:gd name="T46" fmla="*/ 35 w 43"/>
                  <a:gd name="T47" fmla="*/ 10 h 39"/>
                  <a:gd name="T48" fmla="*/ 30 w 43"/>
                  <a:gd name="T49" fmla="*/ 8 h 39"/>
                  <a:gd name="T50" fmla="*/ 27 w 43"/>
                  <a:gd name="T51" fmla="*/ 8 h 39"/>
                  <a:gd name="T52" fmla="*/ 24 w 43"/>
                  <a:gd name="T53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" h="39">
                    <a:moveTo>
                      <a:pt x="0" y="0"/>
                    </a:moveTo>
                    <a:lnTo>
                      <a:pt x="15" y="16"/>
                    </a:lnTo>
                    <a:lnTo>
                      <a:pt x="15" y="16"/>
                    </a:lnTo>
                    <a:lnTo>
                      <a:pt x="13" y="22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4" y="30"/>
                    </a:lnTo>
                    <a:lnTo>
                      <a:pt x="16" y="33"/>
                    </a:lnTo>
                    <a:lnTo>
                      <a:pt x="20" y="37"/>
                    </a:lnTo>
                    <a:lnTo>
                      <a:pt x="25" y="38"/>
                    </a:lnTo>
                    <a:lnTo>
                      <a:pt x="28" y="39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4" y="37"/>
                    </a:lnTo>
                    <a:lnTo>
                      <a:pt x="37" y="36"/>
                    </a:lnTo>
                    <a:lnTo>
                      <a:pt x="41" y="31"/>
                    </a:lnTo>
                    <a:lnTo>
                      <a:pt x="43" y="26"/>
                    </a:lnTo>
                    <a:lnTo>
                      <a:pt x="43" y="23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2" y="17"/>
                    </a:lnTo>
                    <a:lnTo>
                      <a:pt x="40" y="15"/>
                    </a:lnTo>
                    <a:lnTo>
                      <a:pt x="35" y="10"/>
                    </a:lnTo>
                    <a:lnTo>
                      <a:pt x="30" y="8"/>
                    </a:lnTo>
                    <a:lnTo>
                      <a:pt x="27" y="8"/>
                    </a:lnTo>
                    <a:lnTo>
                      <a:pt x="24" y="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1" name="Freeform 161"/>
              <p:cNvSpPr>
                <a:spLocks/>
              </p:cNvSpPr>
              <p:nvPr/>
            </p:nvSpPr>
            <p:spPr bwMode="auto">
              <a:xfrm>
                <a:off x="2186" y="1103"/>
                <a:ext cx="31" cy="65"/>
              </a:xfrm>
              <a:custGeom>
                <a:avLst/>
                <a:gdLst>
                  <a:gd name="T0" fmla="*/ 5 w 31"/>
                  <a:gd name="T1" fmla="*/ 0 h 65"/>
                  <a:gd name="T2" fmla="*/ 9 w 31"/>
                  <a:gd name="T3" fmla="*/ 35 h 65"/>
                  <a:gd name="T4" fmla="*/ 9 w 31"/>
                  <a:gd name="T5" fmla="*/ 35 h 65"/>
                  <a:gd name="T6" fmla="*/ 4 w 31"/>
                  <a:gd name="T7" fmla="*/ 39 h 65"/>
                  <a:gd name="T8" fmla="*/ 2 w 31"/>
                  <a:gd name="T9" fmla="*/ 41 h 65"/>
                  <a:gd name="T10" fmla="*/ 1 w 31"/>
                  <a:gd name="T11" fmla="*/ 44 h 65"/>
                  <a:gd name="T12" fmla="*/ 1 w 31"/>
                  <a:gd name="T13" fmla="*/ 44 h 65"/>
                  <a:gd name="T14" fmla="*/ 0 w 31"/>
                  <a:gd name="T15" fmla="*/ 47 h 65"/>
                  <a:gd name="T16" fmla="*/ 0 w 31"/>
                  <a:gd name="T17" fmla="*/ 50 h 65"/>
                  <a:gd name="T18" fmla="*/ 1 w 31"/>
                  <a:gd name="T19" fmla="*/ 55 h 65"/>
                  <a:gd name="T20" fmla="*/ 5 w 31"/>
                  <a:gd name="T21" fmla="*/ 60 h 65"/>
                  <a:gd name="T22" fmla="*/ 7 w 31"/>
                  <a:gd name="T23" fmla="*/ 62 h 65"/>
                  <a:gd name="T24" fmla="*/ 10 w 31"/>
                  <a:gd name="T25" fmla="*/ 64 h 65"/>
                  <a:gd name="T26" fmla="*/ 10 w 31"/>
                  <a:gd name="T27" fmla="*/ 64 h 65"/>
                  <a:gd name="T28" fmla="*/ 13 w 31"/>
                  <a:gd name="T29" fmla="*/ 65 h 65"/>
                  <a:gd name="T30" fmla="*/ 16 w 31"/>
                  <a:gd name="T31" fmla="*/ 65 h 65"/>
                  <a:gd name="T32" fmla="*/ 22 w 31"/>
                  <a:gd name="T33" fmla="*/ 62 h 65"/>
                  <a:gd name="T34" fmla="*/ 27 w 31"/>
                  <a:gd name="T35" fmla="*/ 59 h 65"/>
                  <a:gd name="T36" fmla="*/ 28 w 31"/>
                  <a:gd name="T37" fmla="*/ 57 h 65"/>
                  <a:gd name="T38" fmla="*/ 30 w 31"/>
                  <a:gd name="T39" fmla="*/ 54 h 65"/>
                  <a:gd name="T40" fmla="*/ 30 w 31"/>
                  <a:gd name="T41" fmla="*/ 54 h 65"/>
                  <a:gd name="T42" fmla="*/ 30 w 31"/>
                  <a:gd name="T43" fmla="*/ 51 h 65"/>
                  <a:gd name="T44" fmla="*/ 31 w 31"/>
                  <a:gd name="T45" fmla="*/ 48 h 65"/>
                  <a:gd name="T46" fmla="*/ 29 w 31"/>
                  <a:gd name="T47" fmla="*/ 42 h 65"/>
                  <a:gd name="T48" fmla="*/ 26 w 31"/>
                  <a:gd name="T49" fmla="*/ 38 h 65"/>
                  <a:gd name="T50" fmla="*/ 23 w 31"/>
                  <a:gd name="T51" fmla="*/ 36 h 65"/>
                  <a:gd name="T52" fmla="*/ 21 w 31"/>
                  <a:gd name="T53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" h="65">
                    <a:moveTo>
                      <a:pt x="5" y="0"/>
                    </a:moveTo>
                    <a:lnTo>
                      <a:pt x="9" y="35"/>
                    </a:lnTo>
                    <a:lnTo>
                      <a:pt x="9" y="35"/>
                    </a:lnTo>
                    <a:lnTo>
                      <a:pt x="4" y="39"/>
                    </a:lnTo>
                    <a:lnTo>
                      <a:pt x="2" y="41"/>
                    </a:lnTo>
                    <a:lnTo>
                      <a:pt x="1" y="44"/>
                    </a:lnTo>
                    <a:lnTo>
                      <a:pt x="1" y="44"/>
                    </a:lnTo>
                    <a:lnTo>
                      <a:pt x="0" y="47"/>
                    </a:lnTo>
                    <a:lnTo>
                      <a:pt x="0" y="50"/>
                    </a:lnTo>
                    <a:lnTo>
                      <a:pt x="1" y="55"/>
                    </a:lnTo>
                    <a:lnTo>
                      <a:pt x="5" y="60"/>
                    </a:lnTo>
                    <a:lnTo>
                      <a:pt x="7" y="62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3" y="65"/>
                    </a:lnTo>
                    <a:lnTo>
                      <a:pt x="16" y="65"/>
                    </a:lnTo>
                    <a:lnTo>
                      <a:pt x="22" y="62"/>
                    </a:lnTo>
                    <a:lnTo>
                      <a:pt x="27" y="59"/>
                    </a:lnTo>
                    <a:lnTo>
                      <a:pt x="28" y="57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0" y="51"/>
                    </a:lnTo>
                    <a:lnTo>
                      <a:pt x="31" y="48"/>
                    </a:lnTo>
                    <a:lnTo>
                      <a:pt x="29" y="42"/>
                    </a:lnTo>
                    <a:lnTo>
                      <a:pt x="26" y="38"/>
                    </a:lnTo>
                    <a:lnTo>
                      <a:pt x="23" y="36"/>
                    </a:lnTo>
                    <a:lnTo>
                      <a:pt x="21" y="3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2" name="Freeform 162"/>
              <p:cNvSpPr>
                <a:spLocks/>
              </p:cNvSpPr>
              <p:nvPr/>
            </p:nvSpPr>
            <p:spPr bwMode="auto">
              <a:xfrm>
                <a:off x="2064" y="1048"/>
                <a:ext cx="41" cy="32"/>
              </a:xfrm>
              <a:custGeom>
                <a:avLst/>
                <a:gdLst>
                  <a:gd name="T0" fmla="*/ 41 w 41"/>
                  <a:gd name="T1" fmla="*/ 0 h 32"/>
                  <a:gd name="T2" fmla="*/ 26 w 41"/>
                  <a:gd name="T3" fmla="*/ 6 h 32"/>
                  <a:gd name="T4" fmla="*/ 26 w 41"/>
                  <a:gd name="T5" fmla="*/ 6 h 32"/>
                  <a:gd name="T6" fmla="*/ 24 w 41"/>
                  <a:gd name="T7" fmla="*/ 5 h 32"/>
                  <a:gd name="T8" fmla="*/ 24 w 41"/>
                  <a:gd name="T9" fmla="*/ 5 h 32"/>
                  <a:gd name="T10" fmla="*/ 22 w 41"/>
                  <a:gd name="T11" fmla="*/ 3 h 32"/>
                  <a:gd name="T12" fmla="*/ 19 w 41"/>
                  <a:gd name="T13" fmla="*/ 2 h 32"/>
                  <a:gd name="T14" fmla="*/ 13 w 41"/>
                  <a:gd name="T15" fmla="*/ 1 h 32"/>
                  <a:gd name="T16" fmla="*/ 8 w 41"/>
                  <a:gd name="T17" fmla="*/ 3 h 32"/>
                  <a:gd name="T18" fmla="*/ 5 w 41"/>
                  <a:gd name="T19" fmla="*/ 5 h 32"/>
                  <a:gd name="T20" fmla="*/ 3 w 41"/>
                  <a:gd name="T21" fmla="*/ 7 h 32"/>
                  <a:gd name="T22" fmla="*/ 3 w 41"/>
                  <a:gd name="T23" fmla="*/ 7 h 32"/>
                  <a:gd name="T24" fmla="*/ 2 w 41"/>
                  <a:gd name="T25" fmla="*/ 9 h 32"/>
                  <a:gd name="T26" fmla="*/ 0 w 41"/>
                  <a:gd name="T27" fmla="*/ 13 h 32"/>
                  <a:gd name="T28" fmla="*/ 0 w 41"/>
                  <a:gd name="T29" fmla="*/ 19 h 32"/>
                  <a:gd name="T30" fmla="*/ 2 w 41"/>
                  <a:gd name="T31" fmla="*/ 24 h 32"/>
                  <a:gd name="T32" fmla="*/ 3 w 41"/>
                  <a:gd name="T33" fmla="*/ 27 h 32"/>
                  <a:gd name="T34" fmla="*/ 5 w 41"/>
                  <a:gd name="T35" fmla="*/ 29 h 32"/>
                  <a:gd name="T36" fmla="*/ 5 w 41"/>
                  <a:gd name="T37" fmla="*/ 29 h 32"/>
                  <a:gd name="T38" fmla="*/ 8 w 41"/>
                  <a:gd name="T39" fmla="*/ 31 h 32"/>
                  <a:gd name="T40" fmla="*/ 11 w 41"/>
                  <a:gd name="T41" fmla="*/ 32 h 32"/>
                  <a:gd name="T42" fmla="*/ 16 w 41"/>
                  <a:gd name="T43" fmla="*/ 32 h 32"/>
                  <a:gd name="T44" fmla="*/ 22 w 41"/>
                  <a:gd name="T45" fmla="*/ 30 h 32"/>
                  <a:gd name="T46" fmla="*/ 24 w 41"/>
                  <a:gd name="T47" fmla="*/ 29 h 32"/>
                  <a:gd name="T48" fmla="*/ 26 w 41"/>
                  <a:gd name="T4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32">
                    <a:moveTo>
                      <a:pt x="41" y="0"/>
                    </a:moveTo>
                    <a:lnTo>
                      <a:pt x="26" y="6"/>
                    </a:lnTo>
                    <a:lnTo>
                      <a:pt x="26" y="6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2" y="3"/>
                    </a:lnTo>
                    <a:lnTo>
                      <a:pt x="19" y="2"/>
                    </a:lnTo>
                    <a:lnTo>
                      <a:pt x="13" y="1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4"/>
                    </a:lnTo>
                    <a:lnTo>
                      <a:pt x="3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31"/>
                    </a:lnTo>
                    <a:lnTo>
                      <a:pt x="11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4" y="29"/>
                    </a:lnTo>
                    <a:lnTo>
                      <a:pt x="26" y="2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3" name="Freeform 163"/>
              <p:cNvSpPr>
                <a:spLocks/>
              </p:cNvSpPr>
              <p:nvPr/>
            </p:nvSpPr>
            <p:spPr bwMode="auto">
              <a:xfrm>
                <a:off x="2109" y="1088"/>
                <a:ext cx="30" cy="52"/>
              </a:xfrm>
              <a:custGeom>
                <a:avLst/>
                <a:gdLst>
                  <a:gd name="T0" fmla="*/ 29 w 30"/>
                  <a:gd name="T1" fmla="*/ 0 h 52"/>
                  <a:gd name="T2" fmla="*/ 17 w 30"/>
                  <a:gd name="T3" fmla="*/ 21 h 52"/>
                  <a:gd name="T4" fmla="*/ 17 w 30"/>
                  <a:gd name="T5" fmla="*/ 21 h 52"/>
                  <a:gd name="T6" fmla="*/ 15 w 30"/>
                  <a:gd name="T7" fmla="*/ 21 h 52"/>
                  <a:gd name="T8" fmla="*/ 15 w 30"/>
                  <a:gd name="T9" fmla="*/ 21 h 52"/>
                  <a:gd name="T10" fmla="*/ 12 w 30"/>
                  <a:gd name="T11" fmla="*/ 21 h 52"/>
                  <a:gd name="T12" fmla="*/ 9 w 30"/>
                  <a:gd name="T13" fmla="*/ 22 h 52"/>
                  <a:gd name="T14" fmla="*/ 4 w 30"/>
                  <a:gd name="T15" fmla="*/ 25 h 52"/>
                  <a:gd name="T16" fmla="*/ 1 w 30"/>
                  <a:gd name="T17" fmla="*/ 30 h 52"/>
                  <a:gd name="T18" fmla="*/ 0 w 30"/>
                  <a:gd name="T19" fmla="*/ 33 h 52"/>
                  <a:gd name="T20" fmla="*/ 0 w 30"/>
                  <a:gd name="T21" fmla="*/ 36 h 52"/>
                  <a:gd name="T22" fmla="*/ 0 w 30"/>
                  <a:gd name="T23" fmla="*/ 36 h 52"/>
                  <a:gd name="T24" fmla="*/ 0 w 30"/>
                  <a:gd name="T25" fmla="*/ 39 h 52"/>
                  <a:gd name="T26" fmla="*/ 1 w 30"/>
                  <a:gd name="T27" fmla="*/ 43 h 52"/>
                  <a:gd name="T28" fmla="*/ 4 w 30"/>
                  <a:gd name="T29" fmla="*/ 47 h 52"/>
                  <a:gd name="T30" fmla="*/ 9 w 30"/>
                  <a:gd name="T31" fmla="*/ 51 h 52"/>
                  <a:gd name="T32" fmla="*/ 11 w 30"/>
                  <a:gd name="T33" fmla="*/ 51 h 52"/>
                  <a:gd name="T34" fmla="*/ 14 w 30"/>
                  <a:gd name="T35" fmla="*/ 52 h 52"/>
                  <a:gd name="T36" fmla="*/ 14 w 30"/>
                  <a:gd name="T37" fmla="*/ 52 h 52"/>
                  <a:gd name="T38" fmla="*/ 17 w 30"/>
                  <a:gd name="T39" fmla="*/ 52 h 52"/>
                  <a:gd name="T40" fmla="*/ 20 w 30"/>
                  <a:gd name="T41" fmla="*/ 51 h 52"/>
                  <a:gd name="T42" fmla="*/ 26 w 30"/>
                  <a:gd name="T43" fmla="*/ 48 h 52"/>
                  <a:gd name="T44" fmla="*/ 29 w 30"/>
                  <a:gd name="T45" fmla="*/ 43 h 52"/>
                  <a:gd name="T46" fmla="*/ 30 w 30"/>
                  <a:gd name="T47" fmla="*/ 39 h 52"/>
                  <a:gd name="T48" fmla="*/ 30 w 30"/>
                  <a:gd name="T49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52">
                    <a:moveTo>
                      <a:pt x="29" y="0"/>
                    </a:moveTo>
                    <a:lnTo>
                      <a:pt x="17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2" y="21"/>
                    </a:lnTo>
                    <a:lnTo>
                      <a:pt x="9" y="22"/>
                    </a:lnTo>
                    <a:lnTo>
                      <a:pt x="4" y="25"/>
                    </a:lnTo>
                    <a:lnTo>
                      <a:pt x="1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1" y="43"/>
                    </a:lnTo>
                    <a:lnTo>
                      <a:pt x="4" y="47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7" y="52"/>
                    </a:lnTo>
                    <a:lnTo>
                      <a:pt x="20" y="51"/>
                    </a:lnTo>
                    <a:lnTo>
                      <a:pt x="26" y="48"/>
                    </a:lnTo>
                    <a:lnTo>
                      <a:pt x="29" y="43"/>
                    </a:lnTo>
                    <a:lnTo>
                      <a:pt x="30" y="39"/>
                    </a:lnTo>
                    <a:lnTo>
                      <a:pt x="30" y="3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4" name="Freeform 164"/>
              <p:cNvSpPr>
                <a:spLocks/>
              </p:cNvSpPr>
              <p:nvPr/>
            </p:nvSpPr>
            <p:spPr bwMode="auto">
              <a:xfrm>
                <a:off x="2913" y="1206"/>
                <a:ext cx="175" cy="117"/>
              </a:xfrm>
              <a:custGeom>
                <a:avLst/>
                <a:gdLst>
                  <a:gd name="T0" fmla="*/ 171 w 175"/>
                  <a:gd name="T1" fmla="*/ 69 h 117"/>
                  <a:gd name="T2" fmla="*/ 144 w 175"/>
                  <a:gd name="T3" fmla="*/ 7 h 117"/>
                  <a:gd name="T4" fmla="*/ 144 w 175"/>
                  <a:gd name="T5" fmla="*/ 7 h 117"/>
                  <a:gd name="T6" fmla="*/ 142 w 175"/>
                  <a:gd name="T7" fmla="*/ 4 h 117"/>
                  <a:gd name="T8" fmla="*/ 140 w 175"/>
                  <a:gd name="T9" fmla="*/ 2 h 117"/>
                  <a:gd name="T10" fmla="*/ 137 w 175"/>
                  <a:gd name="T11" fmla="*/ 1 h 117"/>
                  <a:gd name="T12" fmla="*/ 134 w 175"/>
                  <a:gd name="T13" fmla="*/ 0 h 117"/>
                  <a:gd name="T14" fmla="*/ 41 w 175"/>
                  <a:gd name="T15" fmla="*/ 0 h 117"/>
                  <a:gd name="T16" fmla="*/ 41 w 175"/>
                  <a:gd name="T17" fmla="*/ 0 h 117"/>
                  <a:gd name="T18" fmla="*/ 41 w 175"/>
                  <a:gd name="T19" fmla="*/ 0 h 117"/>
                  <a:gd name="T20" fmla="*/ 41 w 175"/>
                  <a:gd name="T21" fmla="*/ 0 h 117"/>
                  <a:gd name="T22" fmla="*/ 38 w 175"/>
                  <a:gd name="T23" fmla="*/ 1 h 117"/>
                  <a:gd name="T24" fmla="*/ 35 w 175"/>
                  <a:gd name="T25" fmla="*/ 2 h 117"/>
                  <a:gd name="T26" fmla="*/ 33 w 175"/>
                  <a:gd name="T27" fmla="*/ 4 h 117"/>
                  <a:gd name="T28" fmla="*/ 31 w 175"/>
                  <a:gd name="T29" fmla="*/ 7 h 117"/>
                  <a:gd name="T30" fmla="*/ 4 w 175"/>
                  <a:gd name="T31" fmla="*/ 69 h 117"/>
                  <a:gd name="T32" fmla="*/ 4 w 175"/>
                  <a:gd name="T33" fmla="*/ 69 h 117"/>
                  <a:gd name="T34" fmla="*/ 2 w 175"/>
                  <a:gd name="T35" fmla="*/ 76 h 117"/>
                  <a:gd name="T36" fmla="*/ 0 w 175"/>
                  <a:gd name="T37" fmla="*/ 85 h 117"/>
                  <a:gd name="T38" fmla="*/ 0 w 175"/>
                  <a:gd name="T39" fmla="*/ 85 h 117"/>
                  <a:gd name="T40" fmla="*/ 0 w 175"/>
                  <a:gd name="T41" fmla="*/ 85 h 117"/>
                  <a:gd name="T42" fmla="*/ 0 w 175"/>
                  <a:gd name="T43" fmla="*/ 85 h 117"/>
                  <a:gd name="T44" fmla="*/ 0 w 175"/>
                  <a:gd name="T45" fmla="*/ 110 h 117"/>
                  <a:gd name="T46" fmla="*/ 0 w 175"/>
                  <a:gd name="T47" fmla="*/ 110 h 117"/>
                  <a:gd name="T48" fmla="*/ 1 w 175"/>
                  <a:gd name="T49" fmla="*/ 113 h 117"/>
                  <a:gd name="T50" fmla="*/ 2 w 175"/>
                  <a:gd name="T51" fmla="*/ 115 h 117"/>
                  <a:gd name="T52" fmla="*/ 4 w 175"/>
                  <a:gd name="T53" fmla="*/ 116 h 117"/>
                  <a:gd name="T54" fmla="*/ 6 w 175"/>
                  <a:gd name="T55" fmla="*/ 117 h 117"/>
                  <a:gd name="T56" fmla="*/ 6 w 175"/>
                  <a:gd name="T57" fmla="*/ 117 h 117"/>
                  <a:gd name="T58" fmla="*/ 7 w 175"/>
                  <a:gd name="T59" fmla="*/ 117 h 117"/>
                  <a:gd name="T60" fmla="*/ 169 w 175"/>
                  <a:gd name="T61" fmla="*/ 117 h 117"/>
                  <a:gd name="T62" fmla="*/ 169 w 175"/>
                  <a:gd name="T63" fmla="*/ 117 h 117"/>
                  <a:gd name="T64" fmla="*/ 171 w 175"/>
                  <a:gd name="T65" fmla="*/ 116 h 117"/>
                  <a:gd name="T66" fmla="*/ 173 w 175"/>
                  <a:gd name="T67" fmla="*/ 115 h 117"/>
                  <a:gd name="T68" fmla="*/ 174 w 175"/>
                  <a:gd name="T69" fmla="*/ 113 h 117"/>
                  <a:gd name="T70" fmla="*/ 175 w 175"/>
                  <a:gd name="T71" fmla="*/ 110 h 117"/>
                  <a:gd name="T72" fmla="*/ 175 w 175"/>
                  <a:gd name="T73" fmla="*/ 85 h 117"/>
                  <a:gd name="T74" fmla="*/ 175 w 175"/>
                  <a:gd name="T75" fmla="*/ 85 h 117"/>
                  <a:gd name="T76" fmla="*/ 174 w 175"/>
                  <a:gd name="T77" fmla="*/ 77 h 117"/>
                  <a:gd name="T78" fmla="*/ 171 w 175"/>
                  <a:gd name="T79" fmla="*/ 69 h 117"/>
                  <a:gd name="T80" fmla="*/ 171 w 175"/>
                  <a:gd name="T81" fmla="*/ 6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117">
                    <a:moveTo>
                      <a:pt x="171" y="69"/>
                    </a:moveTo>
                    <a:lnTo>
                      <a:pt x="144" y="7"/>
                    </a:lnTo>
                    <a:lnTo>
                      <a:pt x="144" y="7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7" y="1"/>
                    </a:lnTo>
                    <a:lnTo>
                      <a:pt x="134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4"/>
                    </a:lnTo>
                    <a:lnTo>
                      <a:pt x="31" y="7"/>
                    </a:lnTo>
                    <a:lnTo>
                      <a:pt x="4" y="69"/>
                    </a:lnTo>
                    <a:lnTo>
                      <a:pt x="4" y="69"/>
                    </a:lnTo>
                    <a:lnTo>
                      <a:pt x="2" y="76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" y="113"/>
                    </a:lnTo>
                    <a:lnTo>
                      <a:pt x="2" y="115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6" y="117"/>
                    </a:lnTo>
                    <a:lnTo>
                      <a:pt x="7" y="117"/>
                    </a:lnTo>
                    <a:lnTo>
                      <a:pt x="169" y="117"/>
                    </a:lnTo>
                    <a:lnTo>
                      <a:pt x="169" y="117"/>
                    </a:lnTo>
                    <a:lnTo>
                      <a:pt x="171" y="116"/>
                    </a:lnTo>
                    <a:lnTo>
                      <a:pt x="173" y="115"/>
                    </a:lnTo>
                    <a:lnTo>
                      <a:pt x="174" y="113"/>
                    </a:lnTo>
                    <a:lnTo>
                      <a:pt x="175" y="110"/>
                    </a:lnTo>
                    <a:lnTo>
                      <a:pt x="175" y="85"/>
                    </a:lnTo>
                    <a:lnTo>
                      <a:pt x="175" y="85"/>
                    </a:lnTo>
                    <a:lnTo>
                      <a:pt x="174" y="77"/>
                    </a:lnTo>
                    <a:lnTo>
                      <a:pt x="171" y="69"/>
                    </a:lnTo>
                    <a:lnTo>
                      <a:pt x="171" y="6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5" name="Freeform 165"/>
              <p:cNvSpPr>
                <a:spLocks/>
              </p:cNvSpPr>
              <p:nvPr/>
            </p:nvSpPr>
            <p:spPr bwMode="auto">
              <a:xfrm>
                <a:off x="2986" y="1224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0 w 14"/>
                  <a:gd name="T3" fmla="*/ 0 h 7"/>
                  <a:gd name="T4" fmla="*/ 14 w 1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6" name="Freeform 166"/>
              <p:cNvSpPr>
                <a:spLocks/>
              </p:cNvSpPr>
              <p:nvPr/>
            </p:nvSpPr>
            <p:spPr bwMode="auto">
              <a:xfrm>
                <a:off x="2984" y="1239"/>
                <a:ext cx="16" cy="8"/>
              </a:xfrm>
              <a:custGeom>
                <a:avLst/>
                <a:gdLst>
                  <a:gd name="T0" fmla="*/ 0 w 16"/>
                  <a:gd name="T1" fmla="*/ 8 h 8"/>
                  <a:gd name="T2" fmla="*/ 1 w 16"/>
                  <a:gd name="T3" fmla="*/ 0 h 8"/>
                  <a:gd name="T4" fmla="*/ 16 w 1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0" y="8"/>
                    </a:moveTo>
                    <a:lnTo>
                      <a:pt x="1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7" name="Freeform 167"/>
              <p:cNvSpPr>
                <a:spLocks/>
              </p:cNvSpPr>
              <p:nvPr/>
            </p:nvSpPr>
            <p:spPr bwMode="auto">
              <a:xfrm>
                <a:off x="2946" y="1224"/>
                <a:ext cx="29" cy="42"/>
              </a:xfrm>
              <a:custGeom>
                <a:avLst/>
                <a:gdLst>
                  <a:gd name="T0" fmla="*/ 0 w 29"/>
                  <a:gd name="T1" fmla="*/ 42 h 42"/>
                  <a:gd name="T2" fmla="*/ 10 w 29"/>
                  <a:gd name="T3" fmla="*/ 0 h 42"/>
                  <a:gd name="T4" fmla="*/ 29 w 29"/>
                  <a:gd name="T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42">
                    <a:moveTo>
                      <a:pt x="0" y="42"/>
                    </a:moveTo>
                    <a:lnTo>
                      <a:pt x="10" y="0"/>
                    </a:lnTo>
                    <a:lnTo>
                      <a:pt x="2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8" name="Freeform 168"/>
              <p:cNvSpPr>
                <a:spLocks/>
              </p:cNvSpPr>
              <p:nvPr/>
            </p:nvSpPr>
            <p:spPr bwMode="auto">
              <a:xfrm>
                <a:off x="2983" y="1256"/>
                <a:ext cx="17" cy="10"/>
              </a:xfrm>
              <a:custGeom>
                <a:avLst/>
                <a:gdLst>
                  <a:gd name="T0" fmla="*/ 0 w 17"/>
                  <a:gd name="T1" fmla="*/ 10 h 10"/>
                  <a:gd name="T2" fmla="*/ 1 w 17"/>
                  <a:gd name="T3" fmla="*/ 0 h 10"/>
                  <a:gd name="T4" fmla="*/ 17 w 17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0">
                    <a:moveTo>
                      <a:pt x="0" y="10"/>
                    </a:moveTo>
                    <a:lnTo>
                      <a:pt x="1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49" name="Freeform 169"/>
              <p:cNvSpPr>
                <a:spLocks/>
              </p:cNvSpPr>
              <p:nvPr/>
            </p:nvSpPr>
            <p:spPr bwMode="auto">
              <a:xfrm>
                <a:off x="3010" y="1224"/>
                <a:ext cx="12" cy="7"/>
              </a:xfrm>
              <a:custGeom>
                <a:avLst/>
                <a:gdLst>
                  <a:gd name="T0" fmla="*/ 0 w 12"/>
                  <a:gd name="T1" fmla="*/ 7 h 7"/>
                  <a:gd name="T2" fmla="*/ 0 w 12"/>
                  <a:gd name="T3" fmla="*/ 0 h 7"/>
                  <a:gd name="T4" fmla="*/ 12 w 1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0" y="7"/>
                    </a:move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0" name="Freeform 170"/>
              <p:cNvSpPr>
                <a:spLocks/>
              </p:cNvSpPr>
              <p:nvPr/>
            </p:nvSpPr>
            <p:spPr bwMode="auto">
              <a:xfrm>
                <a:off x="3010" y="1239"/>
                <a:ext cx="14" cy="8"/>
              </a:xfrm>
              <a:custGeom>
                <a:avLst/>
                <a:gdLst>
                  <a:gd name="T0" fmla="*/ 0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1" name="Freeform 171"/>
              <p:cNvSpPr>
                <a:spLocks/>
              </p:cNvSpPr>
              <p:nvPr/>
            </p:nvSpPr>
            <p:spPr bwMode="auto">
              <a:xfrm>
                <a:off x="3011" y="1256"/>
                <a:ext cx="15" cy="10"/>
              </a:xfrm>
              <a:custGeom>
                <a:avLst/>
                <a:gdLst>
                  <a:gd name="T0" fmla="*/ 0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0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2" name="Freeform 172"/>
              <p:cNvSpPr>
                <a:spLocks/>
              </p:cNvSpPr>
              <p:nvPr/>
            </p:nvSpPr>
            <p:spPr bwMode="auto">
              <a:xfrm>
                <a:off x="3032" y="1224"/>
                <a:ext cx="13" cy="7"/>
              </a:xfrm>
              <a:custGeom>
                <a:avLst/>
                <a:gdLst>
                  <a:gd name="T0" fmla="*/ 1 w 13"/>
                  <a:gd name="T1" fmla="*/ 7 h 7"/>
                  <a:gd name="T2" fmla="*/ 0 w 13"/>
                  <a:gd name="T3" fmla="*/ 0 h 7"/>
                  <a:gd name="T4" fmla="*/ 13 w 1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1" y="7"/>
                    </a:move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3" name="Freeform 173"/>
              <p:cNvSpPr>
                <a:spLocks/>
              </p:cNvSpPr>
              <p:nvPr/>
            </p:nvSpPr>
            <p:spPr bwMode="auto">
              <a:xfrm>
                <a:off x="3035" y="1239"/>
                <a:ext cx="14" cy="8"/>
              </a:xfrm>
              <a:custGeom>
                <a:avLst/>
                <a:gdLst>
                  <a:gd name="T0" fmla="*/ 1 w 14"/>
                  <a:gd name="T1" fmla="*/ 8 h 8"/>
                  <a:gd name="T2" fmla="*/ 0 w 14"/>
                  <a:gd name="T3" fmla="*/ 0 h 8"/>
                  <a:gd name="T4" fmla="*/ 14 w 1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1" y="8"/>
                    </a:move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4" name="Freeform 174"/>
              <p:cNvSpPr>
                <a:spLocks/>
              </p:cNvSpPr>
              <p:nvPr/>
            </p:nvSpPr>
            <p:spPr bwMode="auto">
              <a:xfrm>
                <a:off x="3038" y="1256"/>
                <a:ext cx="15" cy="10"/>
              </a:xfrm>
              <a:custGeom>
                <a:avLst/>
                <a:gdLst>
                  <a:gd name="T0" fmla="*/ 1 w 15"/>
                  <a:gd name="T1" fmla="*/ 10 h 10"/>
                  <a:gd name="T2" fmla="*/ 0 w 15"/>
                  <a:gd name="T3" fmla="*/ 0 h 10"/>
                  <a:gd name="T4" fmla="*/ 15 w 15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0">
                    <a:moveTo>
                      <a:pt x="1" y="10"/>
                    </a:move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5" name="Freeform 175"/>
              <p:cNvSpPr>
                <a:spLocks/>
              </p:cNvSpPr>
              <p:nvPr/>
            </p:nvSpPr>
            <p:spPr bwMode="auto">
              <a:xfrm>
                <a:off x="2869" y="1245"/>
                <a:ext cx="33" cy="50"/>
              </a:xfrm>
              <a:custGeom>
                <a:avLst/>
                <a:gdLst>
                  <a:gd name="T0" fmla="*/ 10 w 33"/>
                  <a:gd name="T1" fmla="*/ 0 h 50"/>
                  <a:gd name="T2" fmla="*/ 10 w 33"/>
                  <a:gd name="T3" fmla="*/ 0 h 50"/>
                  <a:gd name="T4" fmla="*/ 6 w 33"/>
                  <a:gd name="T5" fmla="*/ 4 h 50"/>
                  <a:gd name="T6" fmla="*/ 3 w 33"/>
                  <a:gd name="T7" fmla="*/ 8 h 50"/>
                  <a:gd name="T8" fmla="*/ 1 w 33"/>
                  <a:gd name="T9" fmla="*/ 13 h 50"/>
                  <a:gd name="T10" fmla="*/ 0 w 33"/>
                  <a:gd name="T11" fmla="*/ 18 h 50"/>
                  <a:gd name="T12" fmla="*/ 0 w 33"/>
                  <a:gd name="T13" fmla="*/ 18 h 50"/>
                  <a:gd name="T14" fmla="*/ 1 w 33"/>
                  <a:gd name="T15" fmla="*/ 23 h 50"/>
                  <a:gd name="T16" fmla="*/ 3 w 33"/>
                  <a:gd name="T17" fmla="*/ 28 h 50"/>
                  <a:gd name="T18" fmla="*/ 6 w 33"/>
                  <a:gd name="T19" fmla="*/ 33 h 50"/>
                  <a:gd name="T20" fmla="*/ 10 w 33"/>
                  <a:gd name="T21" fmla="*/ 37 h 50"/>
                  <a:gd name="T22" fmla="*/ 10 w 33"/>
                  <a:gd name="T23" fmla="*/ 37 h 50"/>
                  <a:gd name="T24" fmla="*/ 20 w 33"/>
                  <a:gd name="T25" fmla="*/ 44 h 50"/>
                  <a:gd name="T26" fmla="*/ 33 w 33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0">
                    <a:moveTo>
                      <a:pt x="10" y="0"/>
                    </a:moveTo>
                    <a:lnTo>
                      <a:pt x="10" y="0"/>
                    </a:lnTo>
                    <a:lnTo>
                      <a:pt x="6" y="4"/>
                    </a:lnTo>
                    <a:lnTo>
                      <a:pt x="3" y="8"/>
                    </a:lnTo>
                    <a:lnTo>
                      <a:pt x="1" y="1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23"/>
                    </a:lnTo>
                    <a:lnTo>
                      <a:pt x="3" y="28"/>
                    </a:lnTo>
                    <a:lnTo>
                      <a:pt x="6" y="33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20" y="44"/>
                    </a:lnTo>
                    <a:lnTo>
                      <a:pt x="33" y="5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6" name="Freeform 176"/>
              <p:cNvSpPr>
                <a:spLocks/>
              </p:cNvSpPr>
              <p:nvPr/>
            </p:nvSpPr>
            <p:spPr bwMode="auto">
              <a:xfrm>
                <a:off x="2888" y="1174"/>
                <a:ext cx="227" cy="66"/>
              </a:xfrm>
              <a:custGeom>
                <a:avLst/>
                <a:gdLst>
                  <a:gd name="T0" fmla="*/ 39 w 227"/>
                  <a:gd name="T1" fmla="*/ 66 h 66"/>
                  <a:gd name="T2" fmla="*/ 39 w 227"/>
                  <a:gd name="T3" fmla="*/ 66 h 66"/>
                  <a:gd name="T4" fmla="*/ 3 w 227"/>
                  <a:gd name="T5" fmla="*/ 66 h 66"/>
                  <a:gd name="T6" fmla="*/ 3 w 227"/>
                  <a:gd name="T7" fmla="*/ 66 h 66"/>
                  <a:gd name="T8" fmla="*/ 0 w 227"/>
                  <a:gd name="T9" fmla="*/ 57 h 66"/>
                  <a:gd name="T10" fmla="*/ 0 w 227"/>
                  <a:gd name="T11" fmla="*/ 49 h 66"/>
                  <a:gd name="T12" fmla="*/ 3 w 227"/>
                  <a:gd name="T13" fmla="*/ 41 h 66"/>
                  <a:gd name="T14" fmla="*/ 4 w 227"/>
                  <a:gd name="T15" fmla="*/ 34 h 66"/>
                  <a:gd name="T16" fmla="*/ 4 w 227"/>
                  <a:gd name="T17" fmla="*/ 34 h 66"/>
                  <a:gd name="T18" fmla="*/ 8 w 227"/>
                  <a:gd name="T19" fmla="*/ 30 h 66"/>
                  <a:gd name="T20" fmla="*/ 12 w 227"/>
                  <a:gd name="T21" fmla="*/ 25 h 66"/>
                  <a:gd name="T22" fmla="*/ 22 w 227"/>
                  <a:gd name="T23" fmla="*/ 18 h 66"/>
                  <a:gd name="T24" fmla="*/ 34 w 227"/>
                  <a:gd name="T25" fmla="*/ 12 h 66"/>
                  <a:gd name="T26" fmla="*/ 48 w 227"/>
                  <a:gd name="T27" fmla="*/ 8 h 66"/>
                  <a:gd name="T28" fmla="*/ 63 w 227"/>
                  <a:gd name="T29" fmla="*/ 4 h 66"/>
                  <a:gd name="T30" fmla="*/ 79 w 227"/>
                  <a:gd name="T31" fmla="*/ 2 h 66"/>
                  <a:gd name="T32" fmla="*/ 96 w 227"/>
                  <a:gd name="T33" fmla="*/ 1 h 66"/>
                  <a:gd name="T34" fmla="*/ 114 w 227"/>
                  <a:gd name="T35" fmla="*/ 0 h 66"/>
                  <a:gd name="T36" fmla="*/ 114 w 227"/>
                  <a:gd name="T37" fmla="*/ 0 h 66"/>
                  <a:gd name="T38" fmla="*/ 131 w 227"/>
                  <a:gd name="T39" fmla="*/ 1 h 66"/>
                  <a:gd name="T40" fmla="*/ 148 w 227"/>
                  <a:gd name="T41" fmla="*/ 2 h 66"/>
                  <a:gd name="T42" fmla="*/ 164 w 227"/>
                  <a:gd name="T43" fmla="*/ 4 h 66"/>
                  <a:gd name="T44" fmla="*/ 179 w 227"/>
                  <a:gd name="T45" fmla="*/ 8 h 66"/>
                  <a:gd name="T46" fmla="*/ 193 w 227"/>
                  <a:gd name="T47" fmla="*/ 12 h 66"/>
                  <a:gd name="T48" fmla="*/ 205 w 227"/>
                  <a:gd name="T49" fmla="*/ 18 h 66"/>
                  <a:gd name="T50" fmla="*/ 215 w 227"/>
                  <a:gd name="T51" fmla="*/ 25 h 66"/>
                  <a:gd name="T52" fmla="*/ 220 w 227"/>
                  <a:gd name="T53" fmla="*/ 30 h 66"/>
                  <a:gd name="T54" fmla="*/ 223 w 227"/>
                  <a:gd name="T55" fmla="*/ 34 h 66"/>
                  <a:gd name="T56" fmla="*/ 223 w 227"/>
                  <a:gd name="T57" fmla="*/ 34 h 66"/>
                  <a:gd name="T58" fmla="*/ 225 w 227"/>
                  <a:gd name="T59" fmla="*/ 41 h 66"/>
                  <a:gd name="T60" fmla="*/ 226 w 227"/>
                  <a:gd name="T61" fmla="*/ 49 h 66"/>
                  <a:gd name="T62" fmla="*/ 227 w 227"/>
                  <a:gd name="T63" fmla="*/ 57 h 66"/>
                  <a:gd name="T64" fmla="*/ 225 w 227"/>
                  <a:gd name="T65" fmla="*/ 66 h 66"/>
                  <a:gd name="T66" fmla="*/ 225 w 227"/>
                  <a:gd name="T67" fmla="*/ 66 h 66"/>
                  <a:gd name="T68" fmla="*/ 188 w 227"/>
                  <a:gd name="T6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7" h="66">
                    <a:moveTo>
                      <a:pt x="39" y="66"/>
                    </a:moveTo>
                    <a:lnTo>
                      <a:pt x="39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3" y="41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0"/>
                    </a:lnTo>
                    <a:lnTo>
                      <a:pt x="12" y="25"/>
                    </a:lnTo>
                    <a:lnTo>
                      <a:pt x="22" y="18"/>
                    </a:lnTo>
                    <a:lnTo>
                      <a:pt x="34" y="12"/>
                    </a:lnTo>
                    <a:lnTo>
                      <a:pt x="48" y="8"/>
                    </a:lnTo>
                    <a:lnTo>
                      <a:pt x="63" y="4"/>
                    </a:lnTo>
                    <a:lnTo>
                      <a:pt x="79" y="2"/>
                    </a:lnTo>
                    <a:lnTo>
                      <a:pt x="96" y="1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31" y="1"/>
                    </a:lnTo>
                    <a:lnTo>
                      <a:pt x="148" y="2"/>
                    </a:lnTo>
                    <a:lnTo>
                      <a:pt x="164" y="4"/>
                    </a:lnTo>
                    <a:lnTo>
                      <a:pt x="179" y="8"/>
                    </a:lnTo>
                    <a:lnTo>
                      <a:pt x="193" y="12"/>
                    </a:lnTo>
                    <a:lnTo>
                      <a:pt x="205" y="18"/>
                    </a:lnTo>
                    <a:lnTo>
                      <a:pt x="215" y="25"/>
                    </a:lnTo>
                    <a:lnTo>
                      <a:pt x="220" y="30"/>
                    </a:lnTo>
                    <a:lnTo>
                      <a:pt x="223" y="34"/>
                    </a:lnTo>
                    <a:lnTo>
                      <a:pt x="223" y="34"/>
                    </a:lnTo>
                    <a:lnTo>
                      <a:pt x="225" y="41"/>
                    </a:lnTo>
                    <a:lnTo>
                      <a:pt x="226" y="49"/>
                    </a:lnTo>
                    <a:lnTo>
                      <a:pt x="227" y="57"/>
                    </a:lnTo>
                    <a:lnTo>
                      <a:pt x="225" y="66"/>
                    </a:lnTo>
                    <a:lnTo>
                      <a:pt x="225" y="66"/>
                    </a:lnTo>
                    <a:lnTo>
                      <a:pt x="188" y="6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7" name="Freeform 177"/>
              <p:cNvSpPr>
                <a:spLocks/>
              </p:cNvSpPr>
              <p:nvPr/>
            </p:nvSpPr>
            <p:spPr bwMode="auto">
              <a:xfrm>
                <a:off x="4704" y="2660"/>
                <a:ext cx="118" cy="30"/>
              </a:xfrm>
              <a:custGeom>
                <a:avLst/>
                <a:gdLst>
                  <a:gd name="T0" fmla="*/ 118 w 118"/>
                  <a:gd name="T1" fmla="*/ 30 h 30"/>
                  <a:gd name="T2" fmla="*/ 118 w 118"/>
                  <a:gd name="T3" fmla="*/ 30 h 30"/>
                  <a:gd name="T4" fmla="*/ 107 w 118"/>
                  <a:gd name="T5" fmla="*/ 17 h 30"/>
                  <a:gd name="T6" fmla="*/ 102 w 118"/>
                  <a:gd name="T7" fmla="*/ 11 h 30"/>
                  <a:gd name="T8" fmla="*/ 102 w 118"/>
                  <a:gd name="T9" fmla="*/ 11 h 30"/>
                  <a:gd name="T10" fmla="*/ 98 w 118"/>
                  <a:gd name="T11" fmla="*/ 9 h 30"/>
                  <a:gd name="T12" fmla="*/ 94 w 118"/>
                  <a:gd name="T13" fmla="*/ 7 h 30"/>
                  <a:gd name="T14" fmla="*/ 84 w 118"/>
                  <a:gd name="T15" fmla="*/ 3 h 30"/>
                  <a:gd name="T16" fmla="*/ 72 w 118"/>
                  <a:gd name="T17" fmla="*/ 1 h 30"/>
                  <a:gd name="T18" fmla="*/ 59 w 118"/>
                  <a:gd name="T19" fmla="*/ 0 h 30"/>
                  <a:gd name="T20" fmla="*/ 59 w 118"/>
                  <a:gd name="T21" fmla="*/ 0 h 30"/>
                  <a:gd name="T22" fmla="*/ 46 w 118"/>
                  <a:gd name="T23" fmla="*/ 1 h 30"/>
                  <a:gd name="T24" fmla="*/ 35 w 118"/>
                  <a:gd name="T25" fmla="*/ 3 h 30"/>
                  <a:gd name="T26" fmla="*/ 24 w 118"/>
                  <a:gd name="T27" fmla="*/ 7 h 30"/>
                  <a:gd name="T28" fmla="*/ 20 w 118"/>
                  <a:gd name="T29" fmla="*/ 9 h 30"/>
                  <a:gd name="T30" fmla="*/ 17 w 118"/>
                  <a:gd name="T31" fmla="*/ 11 h 30"/>
                  <a:gd name="T32" fmla="*/ 17 w 118"/>
                  <a:gd name="T33" fmla="*/ 11 h 30"/>
                  <a:gd name="T34" fmla="*/ 11 w 118"/>
                  <a:gd name="T35" fmla="*/ 17 h 30"/>
                  <a:gd name="T36" fmla="*/ 0 w 118"/>
                  <a:gd name="T3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8" h="30">
                    <a:moveTo>
                      <a:pt x="118" y="30"/>
                    </a:moveTo>
                    <a:lnTo>
                      <a:pt x="118" y="30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102" y="11"/>
                    </a:lnTo>
                    <a:lnTo>
                      <a:pt x="98" y="9"/>
                    </a:lnTo>
                    <a:lnTo>
                      <a:pt x="94" y="7"/>
                    </a:lnTo>
                    <a:lnTo>
                      <a:pt x="84" y="3"/>
                    </a:lnTo>
                    <a:lnTo>
                      <a:pt x="72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6" y="1"/>
                    </a:lnTo>
                    <a:lnTo>
                      <a:pt x="35" y="3"/>
                    </a:lnTo>
                    <a:lnTo>
                      <a:pt x="24" y="7"/>
                    </a:lnTo>
                    <a:lnTo>
                      <a:pt x="20" y="9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1" y="17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8" name="Freeform 178"/>
              <p:cNvSpPr>
                <a:spLocks/>
              </p:cNvSpPr>
              <p:nvPr/>
            </p:nvSpPr>
            <p:spPr bwMode="auto">
              <a:xfrm>
                <a:off x="4727" y="2580"/>
                <a:ext cx="72" cy="72"/>
              </a:xfrm>
              <a:custGeom>
                <a:avLst/>
                <a:gdLst>
                  <a:gd name="T0" fmla="*/ 36 w 72"/>
                  <a:gd name="T1" fmla="*/ 72 h 72"/>
                  <a:gd name="T2" fmla="*/ 36 w 72"/>
                  <a:gd name="T3" fmla="*/ 72 h 72"/>
                  <a:gd name="T4" fmla="*/ 44 w 72"/>
                  <a:gd name="T5" fmla="*/ 72 h 72"/>
                  <a:gd name="T6" fmla="*/ 50 w 72"/>
                  <a:gd name="T7" fmla="*/ 69 h 72"/>
                  <a:gd name="T8" fmla="*/ 56 w 72"/>
                  <a:gd name="T9" fmla="*/ 65 h 72"/>
                  <a:gd name="T10" fmla="*/ 62 w 72"/>
                  <a:gd name="T11" fmla="*/ 61 h 72"/>
                  <a:gd name="T12" fmla="*/ 66 w 72"/>
                  <a:gd name="T13" fmla="*/ 56 h 72"/>
                  <a:gd name="T14" fmla="*/ 69 w 72"/>
                  <a:gd name="T15" fmla="*/ 50 h 72"/>
                  <a:gd name="T16" fmla="*/ 71 w 72"/>
                  <a:gd name="T17" fmla="*/ 43 h 72"/>
                  <a:gd name="T18" fmla="*/ 72 w 72"/>
                  <a:gd name="T19" fmla="*/ 36 h 72"/>
                  <a:gd name="T20" fmla="*/ 72 w 72"/>
                  <a:gd name="T21" fmla="*/ 36 h 72"/>
                  <a:gd name="T22" fmla="*/ 71 w 72"/>
                  <a:gd name="T23" fmla="*/ 28 h 72"/>
                  <a:gd name="T24" fmla="*/ 69 w 72"/>
                  <a:gd name="T25" fmla="*/ 21 h 72"/>
                  <a:gd name="T26" fmla="*/ 66 w 72"/>
                  <a:gd name="T27" fmla="*/ 15 h 72"/>
                  <a:gd name="T28" fmla="*/ 62 w 72"/>
                  <a:gd name="T29" fmla="*/ 10 h 72"/>
                  <a:gd name="T30" fmla="*/ 56 w 72"/>
                  <a:gd name="T31" fmla="*/ 6 h 72"/>
                  <a:gd name="T32" fmla="*/ 50 w 72"/>
                  <a:gd name="T33" fmla="*/ 3 h 72"/>
                  <a:gd name="T34" fmla="*/ 44 w 72"/>
                  <a:gd name="T35" fmla="*/ 1 h 72"/>
                  <a:gd name="T36" fmla="*/ 36 w 72"/>
                  <a:gd name="T37" fmla="*/ 0 h 72"/>
                  <a:gd name="T38" fmla="*/ 36 w 72"/>
                  <a:gd name="T39" fmla="*/ 0 h 72"/>
                  <a:gd name="T40" fmla="*/ 29 w 72"/>
                  <a:gd name="T41" fmla="*/ 1 h 72"/>
                  <a:gd name="T42" fmla="*/ 22 w 72"/>
                  <a:gd name="T43" fmla="*/ 3 h 72"/>
                  <a:gd name="T44" fmla="*/ 16 w 72"/>
                  <a:gd name="T45" fmla="*/ 6 h 72"/>
                  <a:gd name="T46" fmla="*/ 11 w 72"/>
                  <a:gd name="T47" fmla="*/ 10 h 72"/>
                  <a:gd name="T48" fmla="*/ 7 w 72"/>
                  <a:gd name="T49" fmla="*/ 15 h 72"/>
                  <a:gd name="T50" fmla="*/ 2 w 72"/>
                  <a:gd name="T51" fmla="*/ 21 h 72"/>
                  <a:gd name="T52" fmla="*/ 0 w 72"/>
                  <a:gd name="T53" fmla="*/ 28 h 72"/>
                  <a:gd name="T54" fmla="*/ 0 w 72"/>
                  <a:gd name="T55" fmla="*/ 36 h 72"/>
                  <a:gd name="T56" fmla="*/ 0 w 72"/>
                  <a:gd name="T57" fmla="*/ 36 h 72"/>
                  <a:gd name="T58" fmla="*/ 0 w 72"/>
                  <a:gd name="T59" fmla="*/ 43 h 72"/>
                  <a:gd name="T60" fmla="*/ 2 w 72"/>
                  <a:gd name="T61" fmla="*/ 50 h 72"/>
                  <a:gd name="T62" fmla="*/ 7 w 72"/>
                  <a:gd name="T63" fmla="*/ 56 h 72"/>
                  <a:gd name="T64" fmla="*/ 11 w 72"/>
                  <a:gd name="T65" fmla="*/ 61 h 72"/>
                  <a:gd name="T66" fmla="*/ 16 w 72"/>
                  <a:gd name="T67" fmla="*/ 65 h 72"/>
                  <a:gd name="T68" fmla="*/ 22 w 72"/>
                  <a:gd name="T69" fmla="*/ 69 h 72"/>
                  <a:gd name="T70" fmla="*/ 29 w 72"/>
                  <a:gd name="T71" fmla="*/ 72 h 72"/>
                  <a:gd name="T72" fmla="*/ 36 w 72"/>
                  <a:gd name="T73" fmla="*/ 72 h 72"/>
                  <a:gd name="T74" fmla="*/ 36 w 72"/>
                  <a:gd name="T7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lnTo>
                      <a:pt x="36" y="72"/>
                    </a:lnTo>
                    <a:lnTo>
                      <a:pt x="44" y="72"/>
                    </a:lnTo>
                    <a:lnTo>
                      <a:pt x="50" y="69"/>
                    </a:lnTo>
                    <a:lnTo>
                      <a:pt x="56" y="65"/>
                    </a:lnTo>
                    <a:lnTo>
                      <a:pt x="62" y="61"/>
                    </a:lnTo>
                    <a:lnTo>
                      <a:pt x="66" y="56"/>
                    </a:lnTo>
                    <a:lnTo>
                      <a:pt x="69" y="50"/>
                    </a:lnTo>
                    <a:lnTo>
                      <a:pt x="71" y="43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1" y="28"/>
                    </a:lnTo>
                    <a:lnTo>
                      <a:pt x="69" y="21"/>
                    </a:lnTo>
                    <a:lnTo>
                      <a:pt x="66" y="15"/>
                    </a:lnTo>
                    <a:lnTo>
                      <a:pt x="62" y="10"/>
                    </a:lnTo>
                    <a:lnTo>
                      <a:pt x="56" y="6"/>
                    </a:lnTo>
                    <a:lnTo>
                      <a:pt x="50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2" y="3"/>
                    </a:lnTo>
                    <a:lnTo>
                      <a:pt x="16" y="6"/>
                    </a:lnTo>
                    <a:lnTo>
                      <a:pt x="11" y="10"/>
                    </a:lnTo>
                    <a:lnTo>
                      <a:pt x="7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7" y="56"/>
                    </a:lnTo>
                    <a:lnTo>
                      <a:pt x="11" y="61"/>
                    </a:lnTo>
                    <a:lnTo>
                      <a:pt x="16" y="65"/>
                    </a:lnTo>
                    <a:lnTo>
                      <a:pt x="22" y="69"/>
                    </a:lnTo>
                    <a:lnTo>
                      <a:pt x="29" y="72"/>
                    </a:lnTo>
                    <a:lnTo>
                      <a:pt x="36" y="72"/>
                    </a:lnTo>
                    <a:lnTo>
                      <a:pt x="36" y="7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59" name="Freeform 179"/>
              <p:cNvSpPr>
                <a:spLocks/>
              </p:cNvSpPr>
              <p:nvPr/>
            </p:nvSpPr>
            <p:spPr bwMode="auto">
              <a:xfrm>
                <a:off x="4665" y="2668"/>
                <a:ext cx="243" cy="125"/>
              </a:xfrm>
              <a:custGeom>
                <a:avLst/>
                <a:gdLst>
                  <a:gd name="T0" fmla="*/ 175 w 243"/>
                  <a:gd name="T1" fmla="*/ 3 h 125"/>
                  <a:gd name="T2" fmla="*/ 175 w 243"/>
                  <a:gd name="T3" fmla="*/ 3 h 125"/>
                  <a:gd name="T4" fmla="*/ 172 w 243"/>
                  <a:gd name="T5" fmla="*/ 1 h 125"/>
                  <a:gd name="T6" fmla="*/ 170 w 243"/>
                  <a:gd name="T7" fmla="*/ 0 h 125"/>
                  <a:gd name="T8" fmla="*/ 168 w 243"/>
                  <a:gd name="T9" fmla="*/ 0 h 125"/>
                  <a:gd name="T10" fmla="*/ 166 w 243"/>
                  <a:gd name="T11" fmla="*/ 1 h 125"/>
                  <a:gd name="T12" fmla="*/ 165 w 243"/>
                  <a:gd name="T13" fmla="*/ 3 h 125"/>
                  <a:gd name="T14" fmla="*/ 165 w 243"/>
                  <a:gd name="T15" fmla="*/ 6 h 125"/>
                  <a:gd name="T16" fmla="*/ 164 w 243"/>
                  <a:gd name="T17" fmla="*/ 9 h 125"/>
                  <a:gd name="T18" fmla="*/ 165 w 243"/>
                  <a:gd name="T19" fmla="*/ 12 h 125"/>
                  <a:gd name="T20" fmla="*/ 170 w 243"/>
                  <a:gd name="T21" fmla="*/ 32 h 125"/>
                  <a:gd name="T22" fmla="*/ 0 w 243"/>
                  <a:gd name="T23" fmla="*/ 32 h 125"/>
                  <a:gd name="T24" fmla="*/ 0 w 243"/>
                  <a:gd name="T25" fmla="*/ 93 h 125"/>
                  <a:gd name="T26" fmla="*/ 170 w 243"/>
                  <a:gd name="T27" fmla="*/ 93 h 125"/>
                  <a:gd name="T28" fmla="*/ 165 w 243"/>
                  <a:gd name="T29" fmla="*/ 112 h 125"/>
                  <a:gd name="T30" fmla="*/ 165 w 243"/>
                  <a:gd name="T31" fmla="*/ 112 h 125"/>
                  <a:gd name="T32" fmla="*/ 164 w 243"/>
                  <a:gd name="T33" fmla="*/ 115 h 125"/>
                  <a:gd name="T34" fmla="*/ 165 w 243"/>
                  <a:gd name="T35" fmla="*/ 118 h 125"/>
                  <a:gd name="T36" fmla="*/ 165 w 243"/>
                  <a:gd name="T37" fmla="*/ 121 h 125"/>
                  <a:gd name="T38" fmla="*/ 166 w 243"/>
                  <a:gd name="T39" fmla="*/ 122 h 125"/>
                  <a:gd name="T40" fmla="*/ 168 w 243"/>
                  <a:gd name="T41" fmla="*/ 125 h 125"/>
                  <a:gd name="T42" fmla="*/ 170 w 243"/>
                  <a:gd name="T43" fmla="*/ 125 h 125"/>
                  <a:gd name="T44" fmla="*/ 172 w 243"/>
                  <a:gd name="T45" fmla="*/ 123 h 125"/>
                  <a:gd name="T46" fmla="*/ 175 w 243"/>
                  <a:gd name="T47" fmla="*/ 121 h 125"/>
                  <a:gd name="T48" fmla="*/ 175 w 243"/>
                  <a:gd name="T49" fmla="*/ 121 h 125"/>
                  <a:gd name="T50" fmla="*/ 243 w 243"/>
                  <a:gd name="T51" fmla="*/ 62 h 125"/>
                  <a:gd name="T52" fmla="*/ 243 w 243"/>
                  <a:gd name="T53" fmla="*/ 62 h 125"/>
                  <a:gd name="T54" fmla="*/ 175 w 243"/>
                  <a:gd name="T55" fmla="*/ 3 h 125"/>
                  <a:gd name="T56" fmla="*/ 175 w 243"/>
                  <a:gd name="T57" fmla="*/ 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3" h="125">
                    <a:moveTo>
                      <a:pt x="175" y="3"/>
                    </a:moveTo>
                    <a:lnTo>
                      <a:pt x="175" y="3"/>
                    </a:lnTo>
                    <a:lnTo>
                      <a:pt x="172" y="1"/>
                    </a:lnTo>
                    <a:lnTo>
                      <a:pt x="170" y="0"/>
                    </a:lnTo>
                    <a:lnTo>
                      <a:pt x="168" y="0"/>
                    </a:lnTo>
                    <a:lnTo>
                      <a:pt x="166" y="1"/>
                    </a:lnTo>
                    <a:lnTo>
                      <a:pt x="165" y="3"/>
                    </a:lnTo>
                    <a:lnTo>
                      <a:pt x="165" y="6"/>
                    </a:lnTo>
                    <a:lnTo>
                      <a:pt x="164" y="9"/>
                    </a:lnTo>
                    <a:lnTo>
                      <a:pt x="165" y="12"/>
                    </a:lnTo>
                    <a:lnTo>
                      <a:pt x="170" y="32"/>
                    </a:lnTo>
                    <a:lnTo>
                      <a:pt x="0" y="32"/>
                    </a:lnTo>
                    <a:lnTo>
                      <a:pt x="0" y="93"/>
                    </a:lnTo>
                    <a:lnTo>
                      <a:pt x="170" y="93"/>
                    </a:lnTo>
                    <a:lnTo>
                      <a:pt x="165" y="112"/>
                    </a:lnTo>
                    <a:lnTo>
                      <a:pt x="165" y="112"/>
                    </a:lnTo>
                    <a:lnTo>
                      <a:pt x="164" y="115"/>
                    </a:lnTo>
                    <a:lnTo>
                      <a:pt x="165" y="118"/>
                    </a:lnTo>
                    <a:lnTo>
                      <a:pt x="165" y="121"/>
                    </a:lnTo>
                    <a:lnTo>
                      <a:pt x="166" y="122"/>
                    </a:lnTo>
                    <a:lnTo>
                      <a:pt x="168" y="125"/>
                    </a:lnTo>
                    <a:lnTo>
                      <a:pt x="170" y="125"/>
                    </a:lnTo>
                    <a:lnTo>
                      <a:pt x="172" y="123"/>
                    </a:lnTo>
                    <a:lnTo>
                      <a:pt x="175" y="121"/>
                    </a:lnTo>
                    <a:lnTo>
                      <a:pt x="175" y="121"/>
                    </a:lnTo>
                    <a:lnTo>
                      <a:pt x="243" y="62"/>
                    </a:lnTo>
                    <a:lnTo>
                      <a:pt x="243" y="62"/>
                    </a:lnTo>
                    <a:lnTo>
                      <a:pt x="175" y="3"/>
                    </a:lnTo>
                    <a:lnTo>
                      <a:pt x="175" y="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0" name="Freeform 180"/>
              <p:cNvSpPr>
                <a:spLocks/>
              </p:cNvSpPr>
              <p:nvPr/>
            </p:nvSpPr>
            <p:spPr bwMode="auto">
              <a:xfrm>
                <a:off x="4729" y="2769"/>
                <a:ext cx="68" cy="77"/>
              </a:xfrm>
              <a:custGeom>
                <a:avLst/>
                <a:gdLst>
                  <a:gd name="T0" fmla="*/ 0 w 68"/>
                  <a:gd name="T1" fmla="*/ 0 h 77"/>
                  <a:gd name="T2" fmla="*/ 0 w 68"/>
                  <a:gd name="T3" fmla="*/ 0 h 77"/>
                  <a:gd name="T4" fmla="*/ 7 w 68"/>
                  <a:gd name="T5" fmla="*/ 43 h 77"/>
                  <a:gd name="T6" fmla="*/ 12 w 68"/>
                  <a:gd name="T7" fmla="*/ 68 h 77"/>
                  <a:gd name="T8" fmla="*/ 12 w 68"/>
                  <a:gd name="T9" fmla="*/ 68 h 77"/>
                  <a:gd name="T10" fmla="*/ 13 w 68"/>
                  <a:gd name="T11" fmla="*/ 73 h 77"/>
                  <a:gd name="T12" fmla="*/ 14 w 68"/>
                  <a:gd name="T13" fmla="*/ 75 h 77"/>
                  <a:gd name="T14" fmla="*/ 16 w 68"/>
                  <a:gd name="T15" fmla="*/ 76 h 77"/>
                  <a:gd name="T16" fmla="*/ 18 w 68"/>
                  <a:gd name="T17" fmla="*/ 77 h 77"/>
                  <a:gd name="T18" fmla="*/ 50 w 68"/>
                  <a:gd name="T19" fmla="*/ 77 h 77"/>
                  <a:gd name="T20" fmla="*/ 50 w 68"/>
                  <a:gd name="T21" fmla="*/ 77 h 77"/>
                  <a:gd name="T22" fmla="*/ 53 w 68"/>
                  <a:gd name="T23" fmla="*/ 76 h 77"/>
                  <a:gd name="T24" fmla="*/ 54 w 68"/>
                  <a:gd name="T25" fmla="*/ 75 h 77"/>
                  <a:gd name="T26" fmla="*/ 56 w 68"/>
                  <a:gd name="T27" fmla="*/ 73 h 77"/>
                  <a:gd name="T28" fmla="*/ 57 w 68"/>
                  <a:gd name="T29" fmla="*/ 68 h 77"/>
                  <a:gd name="T30" fmla="*/ 57 w 68"/>
                  <a:gd name="T31" fmla="*/ 68 h 77"/>
                  <a:gd name="T32" fmla="*/ 62 w 68"/>
                  <a:gd name="T33" fmla="*/ 39 h 77"/>
                  <a:gd name="T34" fmla="*/ 68 w 68"/>
                  <a:gd name="T3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77">
                    <a:moveTo>
                      <a:pt x="0" y="0"/>
                    </a:moveTo>
                    <a:lnTo>
                      <a:pt x="0" y="0"/>
                    </a:lnTo>
                    <a:lnTo>
                      <a:pt x="7" y="43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3" y="73"/>
                    </a:lnTo>
                    <a:lnTo>
                      <a:pt x="14" y="75"/>
                    </a:lnTo>
                    <a:lnTo>
                      <a:pt x="16" y="76"/>
                    </a:lnTo>
                    <a:lnTo>
                      <a:pt x="18" y="77"/>
                    </a:lnTo>
                    <a:lnTo>
                      <a:pt x="50" y="77"/>
                    </a:lnTo>
                    <a:lnTo>
                      <a:pt x="50" y="77"/>
                    </a:lnTo>
                    <a:lnTo>
                      <a:pt x="53" y="76"/>
                    </a:lnTo>
                    <a:lnTo>
                      <a:pt x="54" y="75"/>
                    </a:lnTo>
                    <a:lnTo>
                      <a:pt x="56" y="73"/>
                    </a:lnTo>
                    <a:lnTo>
                      <a:pt x="57" y="68"/>
                    </a:lnTo>
                    <a:lnTo>
                      <a:pt x="57" y="68"/>
                    </a:lnTo>
                    <a:lnTo>
                      <a:pt x="62" y="39"/>
                    </a:lnTo>
                    <a:lnTo>
                      <a:pt x="6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1" name="Rectangle 181"/>
              <p:cNvSpPr>
                <a:spLocks noChangeArrowheads="1"/>
              </p:cNvSpPr>
              <p:nvPr/>
            </p:nvSpPr>
            <p:spPr bwMode="auto">
              <a:xfrm>
                <a:off x="908" y="1538"/>
                <a:ext cx="1" cy="1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2" name="Freeform 182"/>
              <p:cNvSpPr>
                <a:spLocks noEditPoints="1"/>
              </p:cNvSpPr>
              <p:nvPr/>
            </p:nvSpPr>
            <p:spPr bwMode="auto">
              <a:xfrm>
                <a:off x="825" y="1244"/>
                <a:ext cx="166" cy="165"/>
              </a:xfrm>
              <a:custGeom>
                <a:avLst/>
                <a:gdLst>
                  <a:gd name="T0" fmla="*/ 83 w 166"/>
                  <a:gd name="T1" fmla="*/ 165 h 165"/>
                  <a:gd name="T2" fmla="*/ 95 w 166"/>
                  <a:gd name="T3" fmla="*/ 158 h 165"/>
                  <a:gd name="T4" fmla="*/ 108 w 166"/>
                  <a:gd name="T5" fmla="*/ 144 h 165"/>
                  <a:gd name="T6" fmla="*/ 122 w 166"/>
                  <a:gd name="T7" fmla="*/ 142 h 165"/>
                  <a:gd name="T8" fmla="*/ 133 w 166"/>
                  <a:gd name="T9" fmla="*/ 148 h 165"/>
                  <a:gd name="T10" fmla="*/ 148 w 166"/>
                  <a:gd name="T11" fmla="*/ 132 h 165"/>
                  <a:gd name="T12" fmla="*/ 142 w 166"/>
                  <a:gd name="T13" fmla="*/ 114 h 165"/>
                  <a:gd name="T14" fmla="*/ 147 w 166"/>
                  <a:gd name="T15" fmla="*/ 101 h 165"/>
                  <a:gd name="T16" fmla="*/ 165 w 166"/>
                  <a:gd name="T17" fmla="*/ 92 h 165"/>
                  <a:gd name="T18" fmla="*/ 165 w 166"/>
                  <a:gd name="T19" fmla="*/ 72 h 165"/>
                  <a:gd name="T20" fmla="*/ 153 w 166"/>
                  <a:gd name="T21" fmla="*/ 67 h 165"/>
                  <a:gd name="T22" fmla="*/ 144 w 166"/>
                  <a:gd name="T23" fmla="*/ 56 h 165"/>
                  <a:gd name="T24" fmla="*/ 144 w 166"/>
                  <a:gd name="T25" fmla="*/ 37 h 165"/>
                  <a:gd name="T26" fmla="*/ 141 w 166"/>
                  <a:gd name="T27" fmla="*/ 23 h 165"/>
                  <a:gd name="T28" fmla="*/ 128 w 166"/>
                  <a:gd name="T29" fmla="*/ 20 h 165"/>
                  <a:gd name="T30" fmla="*/ 108 w 166"/>
                  <a:gd name="T31" fmla="*/ 20 h 165"/>
                  <a:gd name="T32" fmla="*/ 98 w 166"/>
                  <a:gd name="T33" fmla="*/ 12 h 165"/>
                  <a:gd name="T34" fmla="*/ 93 w 166"/>
                  <a:gd name="T35" fmla="*/ 0 h 165"/>
                  <a:gd name="T36" fmla="*/ 72 w 166"/>
                  <a:gd name="T37" fmla="*/ 0 h 165"/>
                  <a:gd name="T38" fmla="*/ 63 w 166"/>
                  <a:gd name="T39" fmla="*/ 17 h 165"/>
                  <a:gd name="T40" fmla="*/ 51 w 166"/>
                  <a:gd name="T41" fmla="*/ 22 h 165"/>
                  <a:gd name="T42" fmla="*/ 32 w 166"/>
                  <a:gd name="T43" fmla="*/ 16 h 165"/>
                  <a:gd name="T44" fmla="*/ 18 w 166"/>
                  <a:gd name="T45" fmla="*/ 32 h 165"/>
                  <a:gd name="T46" fmla="*/ 23 w 166"/>
                  <a:gd name="T47" fmla="*/ 43 h 165"/>
                  <a:gd name="T48" fmla="*/ 21 w 166"/>
                  <a:gd name="T49" fmla="*/ 56 h 165"/>
                  <a:gd name="T50" fmla="*/ 8 w 166"/>
                  <a:gd name="T51" fmla="*/ 70 h 165"/>
                  <a:gd name="T52" fmla="*/ 0 w 166"/>
                  <a:gd name="T53" fmla="*/ 82 h 165"/>
                  <a:gd name="T54" fmla="*/ 8 w 166"/>
                  <a:gd name="T55" fmla="*/ 94 h 165"/>
                  <a:gd name="T56" fmla="*/ 21 w 166"/>
                  <a:gd name="T57" fmla="*/ 108 h 165"/>
                  <a:gd name="T58" fmla="*/ 23 w 166"/>
                  <a:gd name="T59" fmla="*/ 121 h 165"/>
                  <a:gd name="T60" fmla="*/ 18 w 166"/>
                  <a:gd name="T61" fmla="*/ 132 h 165"/>
                  <a:gd name="T62" fmla="*/ 32 w 166"/>
                  <a:gd name="T63" fmla="*/ 148 h 165"/>
                  <a:gd name="T64" fmla="*/ 51 w 166"/>
                  <a:gd name="T65" fmla="*/ 142 h 165"/>
                  <a:gd name="T66" fmla="*/ 63 w 166"/>
                  <a:gd name="T67" fmla="*/ 147 h 165"/>
                  <a:gd name="T68" fmla="*/ 72 w 166"/>
                  <a:gd name="T69" fmla="*/ 164 h 165"/>
                  <a:gd name="T70" fmla="*/ 58 w 166"/>
                  <a:gd name="T71" fmla="*/ 82 h 165"/>
                  <a:gd name="T72" fmla="*/ 63 w 166"/>
                  <a:gd name="T73" fmla="*/ 69 h 165"/>
                  <a:gd name="T74" fmla="*/ 73 w 166"/>
                  <a:gd name="T75" fmla="*/ 59 h 165"/>
                  <a:gd name="T76" fmla="*/ 83 w 166"/>
                  <a:gd name="T77" fmla="*/ 57 h 165"/>
                  <a:gd name="T78" fmla="*/ 97 w 166"/>
                  <a:gd name="T79" fmla="*/ 61 h 165"/>
                  <a:gd name="T80" fmla="*/ 105 w 166"/>
                  <a:gd name="T81" fmla="*/ 73 h 165"/>
                  <a:gd name="T82" fmla="*/ 107 w 166"/>
                  <a:gd name="T83" fmla="*/ 82 h 165"/>
                  <a:gd name="T84" fmla="*/ 103 w 166"/>
                  <a:gd name="T85" fmla="*/ 95 h 165"/>
                  <a:gd name="T86" fmla="*/ 93 w 166"/>
                  <a:gd name="T87" fmla="*/ 105 h 165"/>
                  <a:gd name="T88" fmla="*/ 83 w 166"/>
                  <a:gd name="T89" fmla="*/ 107 h 165"/>
                  <a:gd name="T90" fmla="*/ 69 w 166"/>
                  <a:gd name="T91" fmla="*/ 102 h 165"/>
                  <a:gd name="T92" fmla="*/ 60 w 166"/>
                  <a:gd name="T93" fmla="*/ 91 h 165"/>
                  <a:gd name="T94" fmla="*/ 58 w 166"/>
                  <a:gd name="T95" fmla="*/ 82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" h="165">
                    <a:moveTo>
                      <a:pt x="72" y="164"/>
                    </a:moveTo>
                    <a:lnTo>
                      <a:pt x="72" y="164"/>
                    </a:lnTo>
                    <a:lnTo>
                      <a:pt x="83" y="165"/>
                    </a:lnTo>
                    <a:lnTo>
                      <a:pt x="93" y="164"/>
                    </a:lnTo>
                    <a:lnTo>
                      <a:pt x="93" y="164"/>
                    </a:lnTo>
                    <a:lnTo>
                      <a:pt x="95" y="158"/>
                    </a:lnTo>
                    <a:lnTo>
                      <a:pt x="98" y="152"/>
                    </a:lnTo>
                    <a:lnTo>
                      <a:pt x="102" y="147"/>
                    </a:lnTo>
                    <a:lnTo>
                      <a:pt x="108" y="144"/>
                    </a:lnTo>
                    <a:lnTo>
                      <a:pt x="108" y="144"/>
                    </a:lnTo>
                    <a:lnTo>
                      <a:pt x="115" y="142"/>
                    </a:lnTo>
                    <a:lnTo>
                      <a:pt x="122" y="142"/>
                    </a:lnTo>
                    <a:lnTo>
                      <a:pt x="128" y="144"/>
                    </a:lnTo>
                    <a:lnTo>
                      <a:pt x="133" y="148"/>
                    </a:lnTo>
                    <a:lnTo>
                      <a:pt x="133" y="148"/>
                    </a:lnTo>
                    <a:lnTo>
                      <a:pt x="141" y="141"/>
                    </a:lnTo>
                    <a:lnTo>
                      <a:pt x="148" y="132"/>
                    </a:lnTo>
                    <a:lnTo>
                      <a:pt x="148" y="132"/>
                    </a:lnTo>
                    <a:lnTo>
                      <a:pt x="144" y="127"/>
                    </a:lnTo>
                    <a:lnTo>
                      <a:pt x="143" y="121"/>
                    </a:lnTo>
                    <a:lnTo>
                      <a:pt x="142" y="114"/>
                    </a:lnTo>
                    <a:lnTo>
                      <a:pt x="144" y="108"/>
                    </a:lnTo>
                    <a:lnTo>
                      <a:pt x="144" y="108"/>
                    </a:lnTo>
                    <a:lnTo>
                      <a:pt x="147" y="101"/>
                    </a:lnTo>
                    <a:lnTo>
                      <a:pt x="153" y="97"/>
                    </a:lnTo>
                    <a:lnTo>
                      <a:pt x="159" y="94"/>
                    </a:lnTo>
                    <a:lnTo>
                      <a:pt x="165" y="92"/>
                    </a:lnTo>
                    <a:lnTo>
                      <a:pt x="165" y="92"/>
                    </a:lnTo>
                    <a:lnTo>
                      <a:pt x="166" y="82"/>
                    </a:lnTo>
                    <a:lnTo>
                      <a:pt x="165" y="72"/>
                    </a:lnTo>
                    <a:lnTo>
                      <a:pt x="165" y="72"/>
                    </a:lnTo>
                    <a:lnTo>
                      <a:pt x="159" y="70"/>
                    </a:lnTo>
                    <a:lnTo>
                      <a:pt x="153" y="67"/>
                    </a:lnTo>
                    <a:lnTo>
                      <a:pt x="147" y="62"/>
                    </a:lnTo>
                    <a:lnTo>
                      <a:pt x="144" y="56"/>
                    </a:lnTo>
                    <a:lnTo>
                      <a:pt x="144" y="56"/>
                    </a:lnTo>
                    <a:lnTo>
                      <a:pt x="142" y="50"/>
                    </a:lnTo>
                    <a:lnTo>
                      <a:pt x="143" y="43"/>
                    </a:lnTo>
                    <a:lnTo>
                      <a:pt x="144" y="37"/>
                    </a:lnTo>
                    <a:lnTo>
                      <a:pt x="148" y="32"/>
                    </a:lnTo>
                    <a:lnTo>
                      <a:pt x="148" y="32"/>
                    </a:lnTo>
                    <a:lnTo>
                      <a:pt x="141" y="23"/>
                    </a:lnTo>
                    <a:lnTo>
                      <a:pt x="133" y="16"/>
                    </a:lnTo>
                    <a:lnTo>
                      <a:pt x="133" y="16"/>
                    </a:lnTo>
                    <a:lnTo>
                      <a:pt x="128" y="20"/>
                    </a:lnTo>
                    <a:lnTo>
                      <a:pt x="122" y="22"/>
                    </a:lnTo>
                    <a:lnTo>
                      <a:pt x="115" y="22"/>
                    </a:lnTo>
                    <a:lnTo>
                      <a:pt x="108" y="20"/>
                    </a:lnTo>
                    <a:lnTo>
                      <a:pt x="108" y="20"/>
                    </a:lnTo>
                    <a:lnTo>
                      <a:pt x="102" y="17"/>
                    </a:lnTo>
                    <a:lnTo>
                      <a:pt x="98" y="12"/>
                    </a:lnTo>
                    <a:lnTo>
                      <a:pt x="95" y="6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83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1" y="6"/>
                    </a:lnTo>
                    <a:lnTo>
                      <a:pt x="68" y="12"/>
                    </a:lnTo>
                    <a:lnTo>
                      <a:pt x="63" y="17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1" y="22"/>
                    </a:lnTo>
                    <a:lnTo>
                      <a:pt x="44" y="22"/>
                    </a:lnTo>
                    <a:lnTo>
                      <a:pt x="37" y="2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24" y="23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1" y="37"/>
                    </a:lnTo>
                    <a:lnTo>
                      <a:pt x="23" y="43"/>
                    </a:lnTo>
                    <a:lnTo>
                      <a:pt x="23" y="50"/>
                    </a:lnTo>
                    <a:lnTo>
                      <a:pt x="21" y="56"/>
                    </a:lnTo>
                    <a:lnTo>
                      <a:pt x="21" y="56"/>
                    </a:lnTo>
                    <a:lnTo>
                      <a:pt x="18" y="62"/>
                    </a:lnTo>
                    <a:lnTo>
                      <a:pt x="13" y="67"/>
                    </a:lnTo>
                    <a:lnTo>
                      <a:pt x="8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8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8" y="94"/>
                    </a:lnTo>
                    <a:lnTo>
                      <a:pt x="13" y="97"/>
                    </a:lnTo>
                    <a:lnTo>
                      <a:pt x="18" y="101"/>
                    </a:lnTo>
                    <a:lnTo>
                      <a:pt x="21" y="108"/>
                    </a:lnTo>
                    <a:lnTo>
                      <a:pt x="21" y="108"/>
                    </a:lnTo>
                    <a:lnTo>
                      <a:pt x="23" y="114"/>
                    </a:lnTo>
                    <a:lnTo>
                      <a:pt x="23" y="121"/>
                    </a:lnTo>
                    <a:lnTo>
                      <a:pt x="21" y="127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24" y="141"/>
                    </a:lnTo>
                    <a:lnTo>
                      <a:pt x="32" y="148"/>
                    </a:lnTo>
                    <a:lnTo>
                      <a:pt x="32" y="148"/>
                    </a:lnTo>
                    <a:lnTo>
                      <a:pt x="37" y="144"/>
                    </a:lnTo>
                    <a:lnTo>
                      <a:pt x="44" y="142"/>
                    </a:lnTo>
                    <a:lnTo>
                      <a:pt x="51" y="142"/>
                    </a:lnTo>
                    <a:lnTo>
                      <a:pt x="57" y="144"/>
                    </a:lnTo>
                    <a:lnTo>
                      <a:pt x="57" y="144"/>
                    </a:lnTo>
                    <a:lnTo>
                      <a:pt x="63" y="147"/>
                    </a:lnTo>
                    <a:lnTo>
                      <a:pt x="68" y="152"/>
                    </a:lnTo>
                    <a:lnTo>
                      <a:pt x="71" y="158"/>
                    </a:lnTo>
                    <a:lnTo>
                      <a:pt x="72" y="164"/>
                    </a:lnTo>
                    <a:lnTo>
                      <a:pt x="72" y="164"/>
                    </a:lnTo>
                    <a:close/>
                    <a:moveTo>
                      <a:pt x="58" y="82"/>
                    </a:moveTo>
                    <a:lnTo>
                      <a:pt x="58" y="82"/>
                    </a:lnTo>
                    <a:lnTo>
                      <a:pt x="59" y="77"/>
                    </a:lnTo>
                    <a:lnTo>
                      <a:pt x="60" y="73"/>
                    </a:lnTo>
                    <a:lnTo>
                      <a:pt x="63" y="69"/>
                    </a:lnTo>
                    <a:lnTo>
                      <a:pt x="65" y="64"/>
                    </a:lnTo>
                    <a:lnTo>
                      <a:pt x="69" y="61"/>
                    </a:lnTo>
                    <a:lnTo>
                      <a:pt x="73" y="59"/>
                    </a:lnTo>
                    <a:lnTo>
                      <a:pt x="78" y="58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8" y="58"/>
                    </a:lnTo>
                    <a:lnTo>
                      <a:pt x="93" y="59"/>
                    </a:lnTo>
                    <a:lnTo>
                      <a:pt x="97" y="61"/>
                    </a:lnTo>
                    <a:lnTo>
                      <a:pt x="100" y="64"/>
                    </a:lnTo>
                    <a:lnTo>
                      <a:pt x="103" y="69"/>
                    </a:lnTo>
                    <a:lnTo>
                      <a:pt x="105" y="73"/>
                    </a:lnTo>
                    <a:lnTo>
                      <a:pt x="107" y="77"/>
                    </a:lnTo>
                    <a:lnTo>
                      <a:pt x="107" y="82"/>
                    </a:lnTo>
                    <a:lnTo>
                      <a:pt x="107" y="82"/>
                    </a:lnTo>
                    <a:lnTo>
                      <a:pt x="107" y="87"/>
                    </a:lnTo>
                    <a:lnTo>
                      <a:pt x="105" y="91"/>
                    </a:lnTo>
                    <a:lnTo>
                      <a:pt x="103" y="95"/>
                    </a:lnTo>
                    <a:lnTo>
                      <a:pt x="100" y="99"/>
                    </a:lnTo>
                    <a:lnTo>
                      <a:pt x="97" y="102"/>
                    </a:lnTo>
                    <a:lnTo>
                      <a:pt x="93" y="105"/>
                    </a:lnTo>
                    <a:lnTo>
                      <a:pt x="88" y="106"/>
                    </a:lnTo>
                    <a:lnTo>
                      <a:pt x="83" y="107"/>
                    </a:lnTo>
                    <a:lnTo>
                      <a:pt x="83" y="107"/>
                    </a:lnTo>
                    <a:lnTo>
                      <a:pt x="78" y="106"/>
                    </a:lnTo>
                    <a:lnTo>
                      <a:pt x="73" y="105"/>
                    </a:lnTo>
                    <a:lnTo>
                      <a:pt x="69" y="102"/>
                    </a:lnTo>
                    <a:lnTo>
                      <a:pt x="65" y="99"/>
                    </a:lnTo>
                    <a:lnTo>
                      <a:pt x="63" y="95"/>
                    </a:lnTo>
                    <a:lnTo>
                      <a:pt x="60" y="91"/>
                    </a:lnTo>
                    <a:lnTo>
                      <a:pt x="59" y="87"/>
                    </a:lnTo>
                    <a:lnTo>
                      <a:pt x="58" y="82"/>
                    </a:lnTo>
                    <a:lnTo>
                      <a:pt x="58" y="8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3" name="Freeform 183"/>
              <p:cNvSpPr>
                <a:spLocks/>
              </p:cNvSpPr>
              <p:nvPr/>
            </p:nvSpPr>
            <p:spPr bwMode="auto">
              <a:xfrm>
                <a:off x="898" y="1402"/>
                <a:ext cx="115" cy="138"/>
              </a:xfrm>
              <a:custGeom>
                <a:avLst/>
                <a:gdLst>
                  <a:gd name="T0" fmla="*/ 0 w 115"/>
                  <a:gd name="T1" fmla="*/ 132 h 138"/>
                  <a:gd name="T2" fmla="*/ 10 w 115"/>
                  <a:gd name="T3" fmla="*/ 136 h 138"/>
                  <a:gd name="T4" fmla="*/ 10 w 115"/>
                  <a:gd name="T5" fmla="*/ 136 h 138"/>
                  <a:gd name="T6" fmla="*/ 13 w 115"/>
                  <a:gd name="T7" fmla="*/ 131 h 138"/>
                  <a:gd name="T8" fmla="*/ 17 w 115"/>
                  <a:gd name="T9" fmla="*/ 128 h 138"/>
                  <a:gd name="T10" fmla="*/ 22 w 115"/>
                  <a:gd name="T11" fmla="*/ 124 h 138"/>
                  <a:gd name="T12" fmla="*/ 27 w 115"/>
                  <a:gd name="T13" fmla="*/ 123 h 138"/>
                  <a:gd name="T14" fmla="*/ 27 w 115"/>
                  <a:gd name="T15" fmla="*/ 123 h 138"/>
                  <a:gd name="T16" fmla="*/ 28 w 115"/>
                  <a:gd name="T17" fmla="*/ 123 h 138"/>
                  <a:gd name="T18" fmla="*/ 28 w 115"/>
                  <a:gd name="T19" fmla="*/ 123 h 138"/>
                  <a:gd name="T20" fmla="*/ 34 w 115"/>
                  <a:gd name="T21" fmla="*/ 124 h 138"/>
                  <a:gd name="T22" fmla="*/ 38 w 115"/>
                  <a:gd name="T23" fmla="*/ 127 h 138"/>
                  <a:gd name="T24" fmla="*/ 43 w 115"/>
                  <a:gd name="T25" fmla="*/ 130 h 138"/>
                  <a:gd name="T26" fmla="*/ 47 w 115"/>
                  <a:gd name="T27" fmla="*/ 134 h 138"/>
                  <a:gd name="T28" fmla="*/ 49 w 115"/>
                  <a:gd name="T29" fmla="*/ 138 h 138"/>
                  <a:gd name="T30" fmla="*/ 52 w 115"/>
                  <a:gd name="T31" fmla="*/ 137 h 138"/>
                  <a:gd name="T32" fmla="*/ 52 w 115"/>
                  <a:gd name="T33" fmla="*/ 137 h 138"/>
                  <a:gd name="T34" fmla="*/ 63 w 115"/>
                  <a:gd name="T35" fmla="*/ 132 h 138"/>
                  <a:gd name="T36" fmla="*/ 73 w 115"/>
                  <a:gd name="T37" fmla="*/ 127 h 138"/>
                  <a:gd name="T38" fmla="*/ 76 w 115"/>
                  <a:gd name="T39" fmla="*/ 124 h 138"/>
                  <a:gd name="T40" fmla="*/ 75 w 115"/>
                  <a:gd name="T41" fmla="*/ 120 h 138"/>
                  <a:gd name="T42" fmla="*/ 75 w 115"/>
                  <a:gd name="T43" fmla="*/ 120 h 138"/>
                  <a:gd name="T44" fmla="*/ 74 w 115"/>
                  <a:gd name="T45" fmla="*/ 117 h 138"/>
                  <a:gd name="T46" fmla="*/ 74 w 115"/>
                  <a:gd name="T47" fmla="*/ 113 h 138"/>
                  <a:gd name="T48" fmla="*/ 74 w 115"/>
                  <a:gd name="T49" fmla="*/ 113 h 138"/>
                  <a:gd name="T50" fmla="*/ 74 w 115"/>
                  <a:gd name="T51" fmla="*/ 110 h 138"/>
                  <a:gd name="T52" fmla="*/ 75 w 115"/>
                  <a:gd name="T53" fmla="*/ 106 h 138"/>
                  <a:gd name="T54" fmla="*/ 78 w 115"/>
                  <a:gd name="T55" fmla="*/ 103 h 138"/>
                  <a:gd name="T56" fmla="*/ 80 w 115"/>
                  <a:gd name="T57" fmla="*/ 100 h 138"/>
                  <a:gd name="T58" fmla="*/ 80 w 115"/>
                  <a:gd name="T59" fmla="*/ 100 h 138"/>
                  <a:gd name="T60" fmla="*/ 83 w 115"/>
                  <a:gd name="T61" fmla="*/ 97 h 138"/>
                  <a:gd name="T62" fmla="*/ 87 w 115"/>
                  <a:gd name="T63" fmla="*/ 95 h 138"/>
                  <a:gd name="T64" fmla="*/ 90 w 115"/>
                  <a:gd name="T65" fmla="*/ 94 h 138"/>
                  <a:gd name="T66" fmla="*/ 95 w 115"/>
                  <a:gd name="T67" fmla="*/ 93 h 138"/>
                  <a:gd name="T68" fmla="*/ 95 w 115"/>
                  <a:gd name="T69" fmla="*/ 93 h 138"/>
                  <a:gd name="T70" fmla="*/ 100 w 115"/>
                  <a:gd name="T71" fmla="*/ 94 h 138"/>
                  <a:gd name="T72" fmla="*/ 104 w 115"/>
                  <a:gd name="T73" fmla="*/ 95 h 138"/>
                  <a:gd name="T74" fmla="*/ 105 w 115"/>
                  <a:gd name="T75" fmla="*/ 91 h 138"/>
                  <a:gd name="T76" fmla="*/ 105 w 115"/>
                  <a:gd name="T77" fmla="*/ 91 h 138"/>
                  <a:gd name="T78" fmla="*/ 110 w 115"/>
                  <a:gd name="T79" fmla="*/ 80 h 138"/>
                  <a:gd name="T80" fmla="*/ 114 w 115"/>
                  <a:gd name="T81" fmla="*/ 69 h 138"/>
                  <a:gd name="T82" fmla="*/ 115 w 115"/>
                  <a:gd name="T83" fmla="*/ 65 h 138"/>
                  <a:gd name="T84" fmla="*/ 110 w 115"/>
                  <a:gd name="T85" fmla="*/ 64 h 138"/>
                  <a:gd name="T86" fmla="*/ 110 w 115"/>
                  <a:gd name="T87" fmla="*/ 64 h 138"/>
                  <a:gd name="T88" fmla="*/ 106 w 115"/>
                  <a:gd name="T89" fmla="*/ 61 h 138"/>
                  <a:gd name="T90" fmla="*/ 102 w 115"/>
                  <a:gd name="T91" fmla="*/ 57 h 138"/>
                  <a:gd name="T92" fmla="*/ 100 w 115"/>
                  <a:gd name="T93" fmla="*/ 51 h 138"/>
                  <a:gd name="T94" fmla="*/ 99 w 115"/>
                  <a:gd name="T95" fmla="*/ 45 h 138"/>
                  <a:gd name="T96" fmla="*/ 99 w 115"/>
                  <a:gd name="T97" fmla="*/ 45 h 138"/>
                  <a:gd name="T98" fmla="*/ 99 w 115"/>
                  <a:gd name="T99" fmla="*/ 44 h 138"/>
                  <a:gd name="T100" fmla="*/ 99 w 115"/>
                  <a:gd name="T101" fmla="*/ 44 h 138"/>
                  <a:gd name="T102" fmla="*/ 99 w 115"/>
                  <a:gd name="T103" fmla="*/ 39 h 138"/>
                  <a:gd name="T104" fmla="*/ 101 w 115"/>
                  <a:gd name="T105" fmla="*/ 34 h 138"/>
                  <a:gd name="T106" fmla="*/ 105 w 115"/>
                  <a:gd name="T107" fmla="*/ 30 h 138"/>
                  <a:gd name="T108" fmla="*/ 109 w 115"/>
                  <a:gd name="T109" fmla="*/ 27 h 138"/>
                  <a:gd name="T110" fmla="*/ 112 w 115"/>
                  <a:gd name="T111" fmla="*/ 25 h 138"/>
                  <a:gd name="T112" fmla="*/ 111 w 115"/>
                  <a:gd name="T113" fmla="*/ 21 h 138"/>
                  <a:gd name="T114" fmla="*/ 111 w 115"/>
                  <a:gd name="T115" fmla="*/ 21 h 138"/>
                  <a:gd name="T116" fmla="*/ 107 w 115"/>
                  <a:gd name="T117" fmla="*/ 10 h 138"/>
                  <a:gd name="T118" fmla="*/ 101 w 115"/>
                  <a:gd name="T11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5" h="138">
                    <a:moveTo>
                      <a:pt x="0" y="132"/>
                    </a:moveTo>
                    <a:lnTo>
                      <a:pt x="10" y="136"/>
                    </a:lnTo>
                    <a:lnTo>
                      <a:pt x="10" y="136"/>
                    </a:lnTo>
                    <a:lnTo>
                      <a:pt x="13" y="131"/>
                    </a:lnTo>
                    <a:lnTo>
                      <a:pt x="17" y="128"/>
                    </a:lnTo>
                    <a:lnTo>
                      <a:pt x="22" y="12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8" y="123"/>
                    </a:lnTo>
                    <a:lnTo>
                      <a:pt x="28" y="123"/>
                    </a:lnTo>
                    <a:lnTo>
                      <a:pt x="34" y="124"/>
                    </a:lnTo>
                    <a:lnTo>
                      <a:pt x="38" y="127"/>
                    </a:lnTo>
                    <a:lnTo>
                      <a:pt x="43" y="130"/>
                    </a:lnTo>
                    <a:lnTo>
                      <a:pt x="47" y="134"/>
                    </a:lnTo>
                    <a:lnTo>
                      <a:pt x="49" y="138"/>
                    </a:lnTo>
                    <a:lnTo>
                      <a:pt x="52" y="137"/>
                    </a:lnTo>
                    <a:lnTo>
                      <a:pt x="52" y="137"/>
                    </a:lnTo>
                    <a:lnTo>
                      <a:pt x="63" y="132"/>
                    </a:lnTo>
                    <a:lnTo>
                      <a:pt x="73" y="127"/>
                    </a:lnTo>
                    <a:lnTo>
                      <a:pt x="76" y="124"/>
                    </a:lnTo>
                    <a:lnTo>
                      <a:pt x="75" y="120"/>
                    </a:lnTo>
                    <a:lnTo>
                      <a:pt x="75" y="120"/>
                    </a:lnTo>
                    <a:lnTo>
                      <a:pt x="74" y="117"/>
                    </a:lnTo>
                    <a:lnTo>
                      <a:pt x="74" y="113"/>
                    </a:lnTo>
                    <a:lnTo>
                      <a:pt x="74" y="113"/>
                    </a:lnTo>
                    <a:lnTo>
                      <a:pt x="74" y="110"/>
                    </a:lnTo>
                    <a:lnTo>
                      <a:pt x="75" y="106"/>
                    </a:lnTo>
                    <a:lnTo>
                      <a:pt x="78" y="103"/>
                    </a:lnTo>
                    <a:lnTo>
                      <a:pt x="80" y="100"/>
                    </a:lnTo>
                    <a:lnTo>
                      <a:pt x="80" y="100"/>
                    </a:lnTo>
                    <a:lnTo>
                      <a:pt x="83" y="97"/>
                    </a:lnTo>
                    <a:lnTo>
                      <a:pt x="87" y="95"/>
                    </a:lnTo>
                    <a:lnTo>
                      <a:pt x="90" y="94"/>
                    </a:lnTo>
                    <a:lnTo>
                      <a:pt x="95" y="93"/>
                    </a:lnTo>
                    <a:lnTo>
                      <a:pt x="95" y="93"/>
                    </a:lnTo>
                    <a:lnTo>
                      <a:pt x="100" y="94"/>
                    </a:lnTo>
                    <a:lnTo>
                      <a:pt x="104" y="95"/>
                    </a:lnTo>
                    <a:lnTo>
                      <a:pt x="105" y="91"/>
                    </a:lnTo>
                    <a:lnTo>
                      <a:pt x="105" y="91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5" y="65"/>
                    </a:lnTo>
                    <a:lnTo>
                      <a:pt x="110" y="64"/>
                    </a:lnTo>
                    <a:lnTo>
                      <a:pt x="110" y="64"/>
                    </a:lnTo>
                    <a:lnTo>
                      <a:pt x="106" y="61"/>
                    </a:lnTo>
                    <a:lnTo>
                      <a:pt x="102" y="57"/>
                    </a:lnTo>
                    <a:lnTo>
                      <a:pt x="100" y="51"/>
                    </a:lnTo>
                    <a:lnTo>
                      <a:pt x="99" y="45"/>
                    </a:lnTo>
                    <a:lnTo>
                      <a:pt x="99" y="45"/>
                    </a:lnTo>
                    <a:lnTo>
                      <a:pt x="99" y="44"/>
                    </a:lnTo>
                    <a:lnTo>
                      <a:pt x="99" y="44"/>
                    </a:lnTo>
                    <a:lnTo>
                      <a:pt x="99" y="39"/>
                    </a:lnTo>
                    <a:lnTo>
                      <a:pt x="101" y="34"/>
                    </a:lnTo>
                    <a:lnTo>
                      <a:pt x="105" y="30"/>
                    </a:lnTo>
                    <a:lnTo>
                      <a:pt x="109" y="27"/>
                    </a:lnTo>
                    <a:lnTo>
                      <a:pt x="112" y="25"/>
                    </a:lnTo>
                    <a:lnTo>
                      <a:pt x="111" y="21"/>
                    </a:lnTo>
                    <a:lnTo>
                      <a:pt x="111" y="21"/>
                    </a:lnTo>
                    <a:lnTo>
                      <a:pt x="107" y="10"/>
                    </a:lnTo>
                    <a:lnTo>
                      <a:pt x="10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4" name="Line 184"/>
              <p:cNvSpPr>
                <a:spLocks noChangeShapeType="1"/>
              </p:cNvSpPr>
              <p:nvPr/>
            </p:nvSpPr>
            <p:spPr bwMode="auto">
              <a:xfrm>
                <a:off x="987" y="144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5" name="Freeform 185"/>
              <p:cNvSpPr>
                <a:spLocks/>
              </p:cNvSpPr>
              <p:nvPr/>
            </p:nvSpPr>
            <p:spPr bwMode="auto">
              <a:xfrm>
                <a:off x="888" y="1414"/>
                <a:ext cx="75" cy="75"/>
              </a:xfrm>
              <a:custGeom>
                <a:avLst/>
                <a:gdLst>
                  <a:gd name="T0" fmla="*/ 0 w 75"/>
                  <a:gd name="T1" fmla="*/ 36 h 75"/>
                  <a:gd name="T2" fmla="*/ 0 w 75"/>
                  <a:gd name="T3" fmla="*/ 36 h 75"/>
                  <a:gd name="T4" fmla="*/ 0 w 75"/>
                  <a:gd name="T5" fmla="*/ 38 h 75"/>
                  <a:gd name="T6" fmla="*/ 0 w 75"/>
                  <a:gd name="T7" fmla="*/ 38 h 75"/>
                  <a:gd name="T8" fmla="*/ 1 w 75"/>
                  <a:gd name="T9" fmla="*/ 46 h 75"/>
                  <a:gd name="T10" fmla="*/ 3 w 75"/>
                  <a:gd name="T11" fmla="*/ 53 h 75"/>
                  <a:gd name="T12" fmla="*/ 7 w 75"/>
                  <a:gd name="T13" fmla="*/ 59 h 75"/>
                  <a:gd name="T14" fmla="*/ 11 w 75"/>
                  <a:gd name="T15" fmla="*/ 64 h 75"/>
                  <a:gd name="T16" fmla="*/ 17 w 75"/>
                  <a:gd name="T17" fmla="*/ 69 h 75"/>
                  <a:gd name="T18" fmla="*/ 24 w 75"/>
                  <a:gd name="T19" fmla="*/ 72 h 75"/>
                  <a:gd name="T20" fmla="*/ 30 w 75"/>
                  <a:gd name="T21" fmla="*/ 74 h 75"/>
                  <a:gd name="T22" fmla="*/ 38 w 75"/>
                  <a:gd name="T23" fmla="*/ 75 h 75"/>
                  <a:gd name="T24" fmla="*/ 38 w 75"/>
                  <a:gd name="T25" fmla="*/ 75 h 75"/>
                  <a:gd name="T26" fmla="*/ 45 w 75"/>
                  <a:gd name="T27" fmla="*/ 74 h 75"/>
                  <a:gd name="T28" fmla="*/ 53 w 75"/>
                  <a:gd name="T29" fmla="*/ 72 h 75"/>
                  <a:gd name="T30" fmla="*/ 59 w 75"/>
                  <a:gd name="T31" fmla="*/ 69 h 75"/>
                  <a:gd name="T32" fmla="*/ 64 w 75"/>
                  <a:gd name="T33" fmla="*/ 64 h 75"/>
                  <a:gd name="T34" fmla="*/ 69 w 75"/>
                  <a:gd name="T35" fmla="*/ 59 h 75"/>
                  <a:gd name="T36" fmla="*/ 72 w 75"/>
                  <a:gd name="T37" fmla="*/ 53 h 75"/>
                  <a:gd name="T38" fmla="*/ 74 w 75"/>
                  <a:gd name="T39" fmla="*/ 46 h 75"/>
                  <a:gd name="T40" fmla="*/ 75 w 75"/>
                  <a:gd name="T41" fmla="*/ 38 h 75"/>
                  <a:gd name="T42" fmla="*/ 75 w 75"/>
                  <a:gd name="T43" fmla="*/ 38 h 75"/>
                  <a:gd name="T44" fmla="*/ 74 w 75"/>
                  <a:gd name="T45" fmla="*/ 30 h 75"/>
                  <a:gd name="T46" fmla="*/ 72 w 75"/>
                  <a:gd name="T47" fmla="*/ 24 h 75"/>
                  <a:gd name="T48" fmla="*/ 69 w 75"/>
                  <a:gd name="T49" fmla="*/ 18 h 75"/>
                  <a:gd name="T50" fmla="*/ 65 w 75"/>
                  <a:gd name="T51" fmla="*/ 12 h 75"/>
                  <a:gd name="T52" fmla="*/ 60 w 75"/>
                  <a:gd name="T53" fmla="*/ 8 h 75"/>
                  <a:gd name="T54" fmla="*/ 54 w 75"/>
                  <a:gd name="T55" fmla="*/ 3 h 75"/>
                  <a:gd name="T56" fmla="*/ 46 w 75"/>
                  <a:gd name="T57" fmla="*/ 1 h 75"/>
                  <a:gd name="T58" fmla="*/ 39 w 75"/>
                  <a:gd name="T5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5" h="75">
                    <a:moveTo>
                      <a:pt x="0" y="36"/>
                    </a:move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7" y="59"/>
                    </a:lnTo>
                    <a:lnTo>
                      <a:pt x="11" y="64"/>
                    </a:lnTo>
                    <a:lnTo>
                      <a:pt x="17" y="69"/>
                    </a:lnTo>
                    <a:lnTo>
                      <a:pt x="24" y="72"/>
                    </a:lnTo>
                    <a:lnTo>
                      <a:pt x="30" y="74"/>
                    </a:lnTo>
                    <a:lnTo>
                      <a:pt x="38" y="75"/>
                    </a:lnTo>
                    <a:lnTo>
                      <a:pt x="38" y="75"/>
                    </a:lnTo>
                    <a:lnTo>
                      <a:pt x="45" y="74"/>
                    </a:lnTo>
                    <a:lnTo>
                      <a:pt x="53" y="72"/>
                    </a:lnTo>
                    <a:lnTo>
                      <a:pt x="59" y="69"/>
                    </a:lnTo>
                    <a:lnTo>
                      <a:pt x="64" y="64"/>
                    </a:lnTo>
                    <a:lnTo>
                      <a:pt x="69" y="59"/>
                    </a:lnTo>
                    <a:lnTo>
                      <a:pt x="72" y="53"/>
                    </a:lnTo>
                    <a:lnTo>
                      <a:pt x="74" y="46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4" y="30"/>
                    </a:lnTo>
                    <a:lnTo>
                      <a:pt x="72" y="24"/>
                    </a:lnTo>
                    <a:lnTo>
                      <a:pt x="69" y="18"/>
                    </a:lnTo>
                    <a:lnTo>
                      <a:pt x="65" y="12"/>
                    </a:lnTo>
                    <a:lnTo>
                      <a:pt x="60" y="8"/>
                    </a:lnTo>
                    <a:lnTo>
                      <a:pt x="54" y="3"/>
                    </a:lnTo>
                    <a:lnTo>
                      <a:pt x="46" y="1"/>
                    </a:lnTo>
                    <a:lnTo>
                      <a:pt x="3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6" name="Line 186"/>
              <p:cNvSpPr>
                <a:spLocks noChangeShapeType="1"/>
              </p:cNvSpPr>
              <p:nvPr/>
            </p:nvSpPr>
            <p:spPr bwMode="auto">
              <a:xfrm>
                <a:off x="898" y="145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7" name="Freeform 187"/>
              <p:cNvSpPr>
                <a:spLocks noEditPoints="1"/>
              </p:cNvSpPr>
              <p:nvPr/>
            </p:nvSpPr>
            <p:spPr bwMode="auto">
              <a:xfrm>
                <a:off x="658" y="1356"/>
                <a:ext cx="222" cy="222"/>
              </a:xfrm>
              <a:custGeom>
                <a:avLst/>
                <a:gdLst>
                  <a:gd name="T0" fmla="*/ 217 w 222"/>
                  <a:gd name="T1" fmla="*/ 67 h 222"/>
                  <a:gd name="T2" fmla="*/ 201 w 222"/>
                  <a:gd name="T3" fmla="*/ 55 h 222"/>
                  <a:gd name="T4" fmla="*/ 184 w 222"/>
                  <a:gd name="T5" fmla="*/ 51 h 222"/>
                  <a:gd name="T6" fmla="*/ 176 w 222"/>
                  <a:gd name="T7" fmla="*/ 46 h 222"/>
                  <a:gd name="T8" fmla="*/ 168 w 222"/>
                  <a:gd name="T9" fmla="*/ 34 h 222"/>
                  <a:gd name="T10" fmla="*/ 167 w 222"/>
                  <a:gd name="T11" fmla="*/ 11 h 222"/>
                  <a:gd name="T12" fmla="*/ 141 w 222"/>
                  <a:gd name="T13" fmla="*/ 0 h 222"/>
                  <a:gd name="T14" fmla="*/ 128 w 222"/>
                  <a:gd name="T15" fmla="*/ 13 h 222"/>
                  <a:gd name="T16" fmla="*/ 116 w 222"/>
                  <a:gd name="T17" fmla="*/ 18 h 222"/>
                  <a:gd name="T18" fmla="*/ 106 w 222"/>
                  <a:gd name="T19" fmla="*/ 18 h 222"/>
                  <a:gd name="T20" fmla="*/ 92 w 222"/>
                  <a:gd name="T21" fmla="*/ 13 h 222"/>
                  <a:gd name="T22" fmla="*/ 81 w 222"/>
                  <a:gd name="T23" fmla="*/ 0 h 222"/>
                  <a:gd name="T24" fmla="*/ 53 w 222"/>
                  <a:gd name="T25" fmla="*/ 11 h 222"/>
                  <a:gd name="T26" fmla="*/ 53 w 222"/>
                  <a:gd name="T27" fmla="*/ 34 h 222"/>
                  <a:gd name="T28" fmla="*/ 45 w 222"/>
                  <a:gd name="T29" fmla="*/ 46 h 222"/>
                  <a:gd name="T30" fmla="*/ 38 w 222"/>
                  <a:gd name="T31" fmla="*/ 51 h 222"/>
                  <a:gd name="T32" fmla="*/ 20 w 222"/>
                  <a:gd name="T33" fmla="*/ 55 h 222"/>
                  <a:gd name="T34" fmla="*/ 5 w 222"/>
                  <a:gd name="T35" fmla="*/ 67 h 222"/>
                  <a:gd name="T36" fmla="*/ 4 w 222"/>
                  <a:gd name="T37" fmla="*/ 83 h 222"/>
                  <a:gd name="T38" fmla="*/ 15 w 222"/>
                  <a:gd name="T39" fmla="*/ 97 h 222"/>
                  <a:gd name="T40" fmla="*/ 18 w 222"/>
                  <a:gd name="T41" fmla="*/ 111 h 222"/>
                  <a:gd name="T42" fmla="*/ 17 w 222"/>
                  <a:gd name="T43" fmla="*/ 120 h 222"/>
                  <a:gd name="T44" fmla="*/ 7 w 222"/>
                  <a:gd name="T45" fmla="*/ 136 h 222"/>
                  <a:gd name="T46" fmla="*/ 0 w 222"/>
                  <a:gd name="T47" fmla="*/ 141 h 222"/>
                  <a:gd name="T48" fmla="*/ 11 w 222"/>
                  <a:gd name="T49" fmla="*/ 167 h 222"/>
                  <a:gd name="T50" fmla="*/ 34 w 222"/>
                  <a:gd name="T51" fmla="*/ 168 h 222"/>
                  <a:gd name="T52" fmla="*/ 45 w 222"/>
                  <a:gd name="T53" fmla="*/ 177 h 222"/>
                  <a:gd name="T54" fmla="*/ 51 w 222"/>
                  <a:gd name="T55" fmla="*/ 184 h 222"/>
                  <a:gd name="T56" fmla="*/ 55 w 222"/>
                  <a:gd name="T57" fmla="*/ 201 h 222"/>
                  <a:gd name="T58" fmla="*/ 67 w 222"/>
                  <a:gd name="T59" fmla="*/ 217 h 222"/>
                  <a:gd name="T60" fmla="*/ 83 w 222"/>
                  <a:gd name="T61" fmla="*/ 218 h 222"/>
                  <a:gd name="T62" fmla="*/ 96 w 222"/>
                  <a:gd name="T63" fmla="*/ 206 h 222"/>
                  <a:gd name="T64" fmla="*/ 111 w 222"/>
                  <a:gd name="T65" fmla="*/ 203 h 222"/>
                  <a:gd name="T66" fmla="*/ 120 w 222"/>
                  <a:gd name="T67" fmla="*/ 204 h 222"/>
                  <a:gd name="T68" fmla="*/ 135 w 222"/>
                  <a:gd name="T69" fmla="*/ 214 h 222"/>
                  <a:gd name="T70" fmla="*/ 155 w 222"/>
                  <a:gd name="T71" fmla="*/ 217 h 222"/>
                  <a:gd name="T72" fmla="*/ 166 w 222"/>
                  <a:gd name="T73" fmla="*/ 201 h 222"/>
                  <a:gd name="T74" fmla="*/ 170 w 222"/>
                  <a:gd name="T75" fmla="*/ 184 h 222"/>
                  <a:gd name="T76" fmla="*/ 176 w 222"/>
                  <a:gd name="T77" fmla="*/ 177 h 222"/>
                  <a:gd name="T78" fmla="*/ 188 w 222"/>
                  <a:gd name="T79" fmla="*/ 168 h 222"/>
                  <a:gd name="T80" fmla="*/ 211 w 222"/>
                  <a:gd name="T81" fmla="*/ 167 h 222"/>
                  <a:gd name="T82" fmla="*/ 222 w 222"/>
                  <a:gd name="T83" fmla="*/ 141 h 222"/>
                  <a:gd name="T84" fmla="*/ 209 w 222"/>
                  <a:gd name="T85" fmla="*/ 128 h 222"/>
                  <a:gd name="T86" fmla="*/ 203 w 222"/>
                  <a:gd name="T87" fmla="*/ 116 h 222"/>
                  <a:gd name="T88" fmla="*/ 203 w 222"/>
                  <a:gd name="T89" fmla="*/ 106 h 222"/>
                  <a:gd name="T90" fmla="*/ 209 w 222"/>
                  <a:gd name="T91" fmla="*/ 93 h 222"/>
                  <a:gd name="T92" fmla="*/ 222 w 222"/>
                  <a:gd name="T93" fmla="*/ 81 h 222"/>
                  <a:gd name="T94" fmla="*/ 104 w 222"/>
                  <a:gd name="T95" fmla="*/ 144 h 222"/>
                  <a:gd name="T96" fmla="*/ 87 w 222"/>
                  <a:gd name="T97" fmla="*/ 134 h 222"/>
                  <a:gd name="T98" fmla="*/ 78 w 222"/>
                  <a:gd name="T99" fmla="*/ 118 h 222"/>
                  <a:gd name="T100" fmla="*/ 78 w 222"/>
                  <a:gd name="T101" fmla="*/ 104 h 222"/>
                  <a:gd name="T102" fmla="*/ 87 w 222"/>
                  <a:gd name="T103" fmla="*/ 87 h 222"/>
                  <a:gd name="T104" fmla="*/ 104 w 222"/>
                  <a:gd name="T105" fmla="*/ 78 h 222"/>
                  <a:gd name="T106" fmla="*/ 117 w 222"/>
                  <a:gd name="T107" fmla="*/ 78 h 222"/>
                  <a:gd name="T108" fmla="*/ 134 w 222"/>
                  <a:gd name="T109" fmla="*/ 87 h 222"/>
                  <a:gd name="T110" fmla="*/ 144 w 222"/>
                  <a:gd name="T111" fmla="*/ 104 h 222"/>
                  <a:gd name="T112" fmla="*/ 144 w 222"/>
                  <a:gd name="T113" fmla="*/ 118 h 222"/>
                  <a:gd name="T114" fmla="*/ 134 w 222"/>
                  <a:gd name="T115" fmla="*/ 134 h 222"/>
                  <a:gd name="T116" fmla="*/ 117 w 222"/>
                  <a:gd name="T117" fmla="*/ 14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22">
                    <a:moveTo>
                      <a:pt x="222" y="81"/>
                    </a:moveTo>
                    <a:lnTo>
                      <a:pt x="222" y="81"/>
                    </a:lnTo>
                    <a:lnTo>
                      <a:pt x="217" y="67"/>
                    </a:lnTo>
                    <a:lnTo>
                      <a:pt x="211" y="54"/>
                    </a:lnTo>
                    <a:lnTo>
                      <a:pt x="211" y="54"/>
                    </a:lnTo>
                    <a:lnTo>
                      <a:pt x="201" y="55"/>
                    </a:lnTo>
                    <a:lnTo>
                      <a:pt x="192" y="54"/>
                    </a:lnTo>
                    <a:lnTo>
                      <a:pt x="188" y="53"/>
                    </a:lnTo>
                    <a:lnTo>
                      <a:pt x="184" y="51"/>
                    </a:lnTo>
                    <a:lnTo>
                      <a:pt x="180" y="49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3" y="42"/>
                    </a:lnTo>
                    <a:lnTo>
                      <a:pt x="170" y="38"/>
                    </a:lnTo>
                    <a:lnTo>
                      <a:pt x="168" y="34"/>
                    </a:lnTo>
                    <a:lnTo>
                      <a:pt x="167" y="30"/>
                    </a:lnTo>
                    <a:lnTo>
                      <a:pt x="166" y="20"/>
                    </a:lnTo>
                    <a:lnTo>
                      <a:pt x="167" y="11"/>
                    </a:lnTo>
                    <a:lnTo>
                      <a:pt x="167" y="11"/>
                    </a:lnTo>
                    <a:lnTo>
                      <a:pt x="155" y="5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5" y="8"/>
                    </a:lnTo>
                    <a:lnTo>
                      <a:pt x="128" y="13"/>
                    </a:lnTo>
                    <a:lnTo>
                      <a:pt x="124" y="15"/>
                    </a:lnTo>
                    <a:lnTo>
                      <a:pt x="120" y="17"/>
                    </a:lnTo>
                    <a:lnTo>
                      <a:pt x="116" y="18"/>
                    </a:lnTo>
                    <a:lnTo>
                      <a:pt x="111" y="18"/>
                    </a:lnTo>
                    <a:lnTo>
                      <a:pt x="111" y="18"/>
                    </a:lnTo>
                    <a:lnTo>
                      <a:pt x="106" y="18"/>
                    </a:lnTo>
                    <a:lnTo>
                      <a:pt x="102" y="17"/>
                    </a:lnTo>
                    <a:lnTo>
                      <a:pt x="96" y="15"/>
                    </a:lnTo>
                    <a:lnTo>
                      <a:pt x="92" y="13"/>
                    </a:lnTo>
                    <a:lnTo>
                      <a:pt x="86" y="8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7" y="5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5" y="20"/>
                    </a:lnTo>
                    <a:lnTo>
                      <a:pt x="54" y="30"/>
                    </a:lnTo>
                    <a:lnTo>
                      <a:pt x="53" y="34"/>
                    </a:lnTo>
                    <a:lnTo>
                      <a:pt x="51" y="38"/>
                    </a:lnTo>
                    <a:lnTo>
                      <a:pt x="48" y="42"/>
                    </a:lnTo>
                    <a:lnTo>
                      <a:pt x="45" y="46"/>
                    </a:lnTo>
                    <a:lnTo>
                      <a:pt x="45" y="46"/>
                    </a:lnTo>
                    <a:lnTo>
                      <a:pt x="42" y="49"/>
                    </a:lnTo>
                    <a:lnTo>
                      <a:pt x="38" y="51"/>
                    </a:lnTo>
                    <a:lnTo>
                      <a:pt x="34" y="53"/>
                    </a:lnTo>
                    <a:lnTo>
                      <a:pt x="30" y="54"/>
                    </a:lnTo>
                    <a:lnTo>
                      <a:pt x="20" y="55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5" y="67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4" y="83"/>
                    </a:lnTo>
                    <a:lnTo>
                      <a:pt x="7" y="86"/>
                    </a:lnTo>
                    <a:lnTo>
                      <a:pt x="13" y="93"/>
                    </a:lnTo>
                    <a:lnTo>
                      <a:pt x="15" y="97"/>
                    </a:lnTo>
                    <a:lnTo>
                      <a:pt x="17" y="102"/>
                    </a:lnTo>
                    <a:lnTo>
                      <a:pt x="18" y="106"/>
                    </a:lnTo>
                    <a:lnTo>
                      <a:pt x="18" y="111"/>
                    </a:lnTo>
                    <a:lnTo>
                      <a:pt x="18" y="111"/>
                    </a:lnTo>
                    <a:lnTo>
                      <a:pt x="18" y="116"/>
                    </a:lnTo>
                    <a:lnTo>
                      <a:pt x="17" y="120"/>
                    </a:lnTo>
                    <a:lnTo>
                      <a:pt x="15" y="124"/>
                    </a:lnTo>
                    <a:lnTo>
                      <a:pt x="13" y="128"/>
                    </a:lnTo>
                    <a:lnTo>
                      <a:pt x="7" y="136"/>
                    </a:lnTo>
                    <a:lnTo>
                      <a:pt x="4" y="139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5" y="155"/>
                    </a:lnTo>
                    <a:lnTo>
                      <a:pt x="11" y="167"/>
                    </a:lnTo>
                    <a:lnTo>
                      <a:pt x="11" y="167"/>
                    </a:lnTo>
                    <a:lnTo>
                      <a:pt x="20" y="166"/>
                    </a:lnTo>
                    <a:lnTo>
                      <a:pt x="30" y="167"/>
                    </a:lnTo>
                    <a:lnTo>
                      <a:pt x="34" y="168"/>
                    </a:lnTo>
                    <a:lnTo>
                      <a:pt x="38" y="170"/>
                    </a:lnTo>
                    <a:lnTo>
                      <a:pt x="42" y="173"/>
                    </a:lnTo>
                    <a:lnTo>
                      <a:pt x="45" y="177"/>
                    </a:lnTo>
                    <a:lnTo>
                      <a:pt x="45" y="177"/>
                    </a:lnTo>
                    <a:lnTo>
                      <a:pt x="48" y="180"/>
                    </a:lnTo>
                    <a:lnTo>
                      <a:pt x="51" y="184"/>
                    </a:lnTo>
                    <a:lnTo>
                      <a:pt x="53" y="188"/>
                    </a:lnTo>
                    <a:lnTo>
                      <a:pt x="54" y="192"/>
                    </a:lnTo>
                    <a:lnTo>
                      <a:pt x="55" y="201"/>
                    </a:lnTo>
                    <a:lnTo>
                      <a:pt x="53" y="211"/>
                    </a:lnTo>
                    <a:lnTo>
                      <a:pt x="53" y="211"/>
                    </a:lnTo>
                    <a:lnTo>
                      <a:pt x="67" y="217"/>
                    </a:lnTo>
                    <a:lnTo>
                      <a:pt x="81" y="222"/>
                    </a:lnTo>
                    <a:lnTo>
                      <a:pt x="81" y="222"/>
                    </a:lnTo>
                    <a:lnTo>
                      <a:pt x="83" y="218"/>
                    </a:lnTo>
                    <a:lnTo>
                      <a:pt x="86" y="214"/>
                    </a:lnTo>
                    <a:lnTo>
                      <a:pt x="92" y="209"/>
                    </a:lnTo>
                    <a:lnTo>
                      <a:pt x="96" y="206"/>
                    </a:lnTo>
                    <a:lnTo>
                      <a:pt x="102" y="204"/>
                    </a:lnTo>
                    <a:lnTo>
                      <a:pt x="106" y="203"/>
                    </a:lnTo>
                    <a:lnTo>
                      <a:pt x="111" y="203"/>
                    </a:lnTo>
                    <a:lnTo>
                      <a:pt x="111" y="203"/>
                    </a:lnTo>
                    <a:lnTo>
                      <a:pt x="116" y="203"/>
                    </a:lnTo>
                    <a:lnTo>
                      <a:pt x="120" y="204"/>
                    </a:lnTo>
                    <a:lnTo>
                      <a:pt x="124" y="206"/>
                    </a:lnTo>
                    <a:lnTo>
                      <a:pt x="128" y="209"/>
                    </a:lnTo>
                    <a:lnTo>
                      <a:pt x="135" y="214"/>
                    </a:lnTo>
                    <a:lnTo>
                      <a:pt x="141" y="222"/>
                    </a:lnTo>
                    <a:lnTo>
                      <a:pt x="141" y="222"/>
                    </a:lnTo>
                    <a:lnTo>
                      <a:pt x="155" y="217"/>
                    </a:lnTo>
                    <a:lnTo>
                      <a:pt x="167" y="211"/>
                    </a:lnTo>
                    <a:lnTo>
                      <a:pt x="167" y="211"/>
                    </a:lnTo>
                    <a:lnTo>
                      <a:pt x="166" y="201"/>
                    </a:lnTo>
                    <a:lnTo>
                      <a:pt x="167" y="192"/>
                    </a:lnTo>
                    <a:lnTo>
                      <a:pt x="168" y="188"/>
                    </a:lnTo>
                    <a:lnTo>
                      <a:pt x="170" y="184"/>
                    </a:lnTo>
                    <a:lnTo>
                      <a:pt x="173" y="180"/>
                    </a:lnTo>
                    <a:lnTo>
                      <a:pt x="176" y="177"/>
                    </a:lnTo>
                    <a:lnTo>
                      <a:pt x="176" y="177"/>
                    </a:lnTo>
                    <a:lnTo>
                      <a:pt x="180" y="173"/>
                    </a:lnTo>
                    <a:lnTo>
                      <a:pt x="184" y="170"/>
                    </a:lnTo>
                    <a:lnTo>
                      <a:pt x="188" y="168"/>
                    </a:lnTo>
                    <a:lnTo>
                      <a:pt x="192" y="167"/>
                    </a:lnTo>
                    <a:lnTo>
                      <a:pt x="201" y="166"/>
                    </a:lnTo>
                    <a:lnTo>
                      <a:pt x="211" y="167"/>
                    </a:lnTo>
                    <a:lnTo>
                      <a:pt x="211" y="167"/>
                    </a:lnTo>
                    <a:lnTo>
                      <a:pt x="217" y="155"/>
                    </a:lnTo>
                    <a:lnTo>
                      <a:pt x="222" y="141"/>
                    </a:lnTo>
                    <a:lnTo>
                      <a:pt x="222" y="141"/>
                    </a:lnTo>
                    <a:lnTo>
                      <a:pt x="214" y="136"/>
                    </a:lnTo>
                    <a:lnTo>
                      <a:pt x="209" y="128"/>
                    </a:lnTo>
                    <a:lnTo>
                      <a:pt x="206" y="124"/>
                    </a:lnTo>
                    <a:lnTo>
                      <a:pt x="204" y="120"/>
                    </a:lnTo>
                    <a:lnTo>
                      <a:pt x="203" y="116"/>
                    </a:lnTo>
                    <a:lnTo>
                      <a:pt x="203" y="111"/>
                    </a:lnTo>
                    <a:lnTo>
                      <a:pt x="203" y="111"/>
                    </a:lnTo>
                    <a:lnTo>
                      <a:pt x="203" y="106"/>
                    </a:lnTo>
                    <a:lnTo>
                      <a:pt x="204" y="102"/>
                    </a:lnTo>
                    <a:lnTo>
                      <a:pt x="206" y="97"/>
                    </a:lnTo>
                    <a:lnTo>
                      <a:pt x="209" y="93"/>
                    </a:lnTo>
                    <a:lnTo>
                      <a:pt x="214" y="86"/>
                    </a:lnTo>
                    <a:lnTo>
                      <a:pt x="222" y="81"/>
                    </a:lnTo>
                    <a:lnTo>
                      <a:pt x="222" y="81"/>
                    </a:lnTo>
                    <a:close/>
                    <a:moveTo>
                      <a:pt x="111" y="145"/>
                    </a:moveTo>
                    <a:lnTo>
                      <a:pt x="111" y="145"/>
                    </a:lnTo>
                    <a:lnTo>
                      <a:pt x="104" y="144"/>
                    </a:lnTo>
                    <a:lnTo>
                      <a:pt x="97" y="142"/>
                    </a:lnTo>
                    <a:lnTo>
                      <a:pt x="91" y="139"/>
                    </a:lnTo>
                    <a:lnTo>
                      <a:pt x="87" y="134"/>
                    </a:lnTo>
                    <a:lnTo>
                      <a:pt x="82" y="129"/>
                    </a:lnTo>
                    <a:lnTo>
                      <a:pt x="79" y="124"/>
                    </a:lnTo>
                    <a:lnTo>
                      <a:pt x="78" y="118"/>
                    </a:lnTo>
                    <a:lnTo>
                      <a:pt x="77" y="111"/>
                    </a:lnTo>
                    <a:lnTo>
                      <a:pt x="77" y="111"/>
                    </a:lnTo>
                    <a:lnTo>
                      <a:pt x="78" y="104"/>
                    </a:lnTo>
                    <a:lnTo>
                      <a:pt x="79" y="97"/>
                    </a:lnTo>
                    <a:lnTo>
                      <a:pt x="82" y="92"/>
                    </a:lnTo>
                    <a:lnTo>
                      <a:pt x="87" y="87"/>
                    </a:lnTo>
                    <a:lnTo>
                      <a:pt x="91" y="83"/>
                    </a:lnTo>
                    <a:lnTo>
                      <a:pt x="97" y="80"/>
                    </a:lnTo>
                    <a:lnTo>
                      <a:pt x="104" y="78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7" y="78"/>
                    </a:lnTo>
                    <a:lnTo>
                      <a:pt x="124" y="80"/>
                    </a:lnTo>
                    <a:lnTo>
                      <a:pt x="129" y="83"/>
                    </a:lnTo>
                    <a:lnTo>
                      <a:pt x="134" y="87"/>
                    </a:lnTo>
                    <a:lnTo>
                      <a:pt x="139" y="92"/>
                    </a:lnTo>
                    <a:lnTo>
                      <a:pt x="142" y="97"/>
                    </a:lnTo>
                    <a:lnTo>
                      <a:pt x="144" y="104"/>
                    </a:lnTo>
                    <a:lnTo>
                      <a:pt x="145" y="111"/>
                    </a:lnTo>
                    <a:lnTo>
                      <a:pt x="145" y="111"/>
                    </a:lnTo>
                    <a:lnTo>
                      <a:pt x="144" y="118"/>
                    </a:lnTo>
                    <a:lnTo>
                      <a:pt x="142" y="124"/>
                    </a:lnTo>
                    <a:lnTo>
                      <a:pt x="139" y="129"/>
                    </a:lnTo>
                    <a:lnTo>
                      <a:pt x="134" y="134"/>
                    </a:lnTo>
                    <a:lnTo>
                      <a:pt x="129" y="139"/>
                    </a:lnTo>
                    <a:lnTo>
                      <a:pt x="124" y="142"/>
                    </a:lnTo>
                    <a:lnTo>
                      <a:pt x="117" y="144"/>
                    </a:lnTo>
                    <a:lnTo>
                      <a:pt x="111" y="145"/>
                    </a:lnTo>
                    <a:lnTo>
                      <a:pt x="111" y="14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8" name="Freeform 188"/>
              <p:cNvSpPr>
                <a:spLocks noEditPoints="1"/>
              </p:cNvSpPr>
              <p:nvPr/>
            </p:nvSpPr>
            <p:spPr bwMode="auto">
              <a:xfrm>
                <a:off x="5072" y="2983"/>
                <a:ext cx="76" cy="76"/>
              </a:xfrm>
              <a:custGeom>
                <a:avLst/>
                <a:gdLst>
                  <a:gd name="T0" fmla="*/ 74 w 76"/>
                  <a:gd name="T1" fmla="*/ 22 h 76"/>
                  <a:gd name="T2" fmla="*/ 69 w 76"/>
                  <a:gd name="T3" fmla="*/ 18 h 76"/>
                  <a:gd name="T4" fmla="*/ 61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8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2 h 76"/>
                  <a:gd name="T28" fmla="*/ 3 w 76"/>
                  <a:gd name="T29" fmla="*/ 30 h 76"/>
                  <a:gd name="T30" fmla="*/ 6 w 76"/>
                  <a:gd name="T31" fmla="*/ 38 h 76"/>
                  <a:gd name="T32" fmla="*/ 5 w 76"/>
                  <a:gd name="T33" fmla="*/ 44 h 76"/>
                  <a:gd name="T34" fmla="*/ 0 w 76"/>
                  <a:gd name="T35" fmla="*/ 48 h 76"/>
                  <a:gd name="T36" fmla="*/ 4 w 76"/>
                  <a:gd name="T37" fmla="*/ 57 h 76"/>
                  <a:gd name="T38" fmla="*/ 13 w 76"/>
                  <a:gd name="T39" fmla="*/ 58 h 76"/>
                  <a:gd name="T40" fmla="*/ 17 w 76"/>
                  <a:gd name="T41" fmla="*/ 63 h 76"/>
                  <a:gd name="T42" fmla="*/ 18 w 76"/>
                  <a:gd name="T43" fmla="*/ 72 h 76"/>
                  <a:gd name="T44" fmla="*/ 28 w 76"/>
                  <a:gd name="T45" fmla="*/ 76 h 76"/>
                  <a:gd name="T46" fmla="*/ 32 w 76"/>
                  <a:gd name="T47" fmla="*/ 71 h 76"/>
                  <a:gd name="T48" fmla="*/ 38 w 76"/>
                  <a:gd name="T49" fmla="*/ 70 h 76"/>
                  <a:gd name="T50" fmla="*/ 46 w 76"/>
                  <a:gd name="T51" fmla="*/ 73 h 76"/>
                  <a:gd name="T52" fmla="*/ 53 w 76"/>
                  <a:gd name="T53" fmla="*/ 74 h 76"/>
                  <a:gd name="T54" fmla="*/ 56 w 76"/>
                  <a:gd name="T55" fmla="*/ 69 h 76"/>
                  <a:gd name="T56" fmla="*/ 61 w 76"/>
                  <a:gd name="T57" fmla="*/ 60 h 76"/>
                  <a:gd name="T58" fmla="*/ 66 w 76"/>
                  <a:gd name="T59" fmla="*/ 57 h 76"/>
                  <a:gd name="T60" fmla="*/ 72 w 76"/>
                  <a:gd name="T61" fmla="*/ 57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8 w 76"/>
                  <a:gd name="T73" fmla="*/ 42 h 76"/>
                  <a:gd name="T74" fmla="*/ 28 w 76"/>
                  <a:gd name="T75" fmla="*/ 33 h 76"/>
                  <a:gd name="T76" fmla="*/ 38 w 76"/>
                  <a:gd name="T77" fmla="*/ 27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2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3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3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3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30" y="3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9" y="7"/>
                    </a:lnTo>
                    <a:lnTo>
                      <a:pt x="18" y="10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3" y="30"/>
                    </a:lnTo>
                    <a:lnTo>
                      <a:pt x="5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5" y="44"/>
                    </a:lnTo>
                    <a:lnTo>
                      <a:pt x="3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7" y="56"/>
                    </a:lnTo>
                    <a:lnTo>
                      <a:pt x="10" y="57"/>
                    </a:lnTo>
                    <a:lnTo>
                      <a:pt x="13" y="58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9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3" y="74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30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3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9" y="63"/>
                    </a:lnTo>
                    <a:lnTo>
                      <a:pt x="61" y="60"/>
                    </a:lnTo>
                    <a:lnTo>
                      <a:pt x="61" y="60"/>
                    </a:lnTo>
                    <a:lnTo>
                      <a:pt x="63" y="58"/>
                    </a:lnTo>
                    <a:lnTo>
                      <a:pt x="66" y="57"/>
                    </a:lnTo>
                    <a:lnTo>
                      <a:pt x="69" y="56"/>
                    </a:lnTo>
                    <a:lnTo>
                      <a:pt x="72" y="57"/>
                    </a:lnTo>
                    <a:lnTo>
                      <a:pt x="72" y="57"/>
                    </a:lnTo>
                    <a:lnTo>
                      <a:pt x="74" y="53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30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4" y="48"/>
                    </a:lnTo>
                    <a:lnTo>
                      <a:pt x="30" y="46"/>
                    </a:lnTo>
                    <a:lnTo>
                      <a:pt x="28" y="42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8" y="33"/>
                    </a:lnTo>
                    <a:lnTo>
                      <a:pt x="30" y="3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69" name="Freeform 189"/>
              <p:cNvSpPr>
                <a:spLocks noEditPoints="1"/>
              </p:cNvSpPr>
              <p:nvPr/>
            </p:nvSpPr>
            <p:spPr bwMode="auto">
              <a:xfrm>
                <a:off x="5172" y="2844"/>
                <a:ext cx="76" cy="76"/>
              </a:xfrm>
              <a:custGeom>
                <a:avLst/>
                <a:gdLst>
                  <a:gd name="T0" fmla="*/ 74 w 76"/>
                  <a:gd name="T1" fmla="*/ 23 h 76"/>
                  <a:gd name="T2" fmla="*/ 69 w 76"/>
                  <a:gd name="T3" fmla="*/ 18 h 76"/>
                  <a:gd name="T4" fmla="*/ 60 w 76"/>
                  <a:gd name="T5" fmla="*/ 15 h 76"/>
                  <a:gd name="T6" fmla="*/ 57 w 76"/>
                  <a:gd name="T7" fmla="*/ 10 h 76"/>
                  <a:gd name="T8" fmla="*/ 57 w 76"/>
                  <a:gd name="T9" fmla="*/ 4 h 76"/>
                  <a:gd name="T10" fmla="*/ 48 w 76"/>
                  <a:gd name="T11" fmla="*/ 0 h 76"/>
                  <a:gd name="T12" fmla="*/ 41 w 76"/>
                  <a:gd name="T13" fmla="*/ 6 h 76"/>
                  <a:gd name="T14" fmla="*/ 35 w 76"/>
                  <a:gd name="T15" fmla="*/ 6 h 76"/>
                  <a:gd name="T16" fmla="*/ 27 w 76"/>
                  <a:gd name="T17" fmla="*/ 0 h 76"/>
                  <a:gd name="T18" fmla="*/ 18 w 76"/>
                  <a:gd name="T19" fmla="*/ 4 h 76"/>
                  <a:gd name="T20" fmla="*/ 18 w 76"/>
                  <a:gd name="T21" fmla="*/ 10 h 76"/>
                  <a:gd name="T22" fmla="*/ 15 w 76"/>
                  <a:gd name="T23" fmla="*/ 15 h 76"/>
                  <a:gd name="T24" fmla="*/ 7 w 76"/>
                  <a:gd name="T25" fmla="*/ 18 h 76"/>
                  <a:gd name="T26" fmla="*/ 2 w 76"/>
                  <a:gd name="T27" fmla="*/ 23 h 76"/>
                  <a:gd name="T28" fmla="*/ 2 w 76"/>
                  <a:gd name="T29" fmla="*/ 29 h 76"/>
                  <a:gd name="T30" fmla="*/ 6 w 76"/>
                  <a:gd name="T31" fmla="*/ 38 h 76"/>
                  <a:gd name="T32" fmla="*/ 4 w 76"/>
                  <a:gd name="T33" fmla="*/ 44 h 76"/>
                  <a:gd name="T34" fmla="*/ 0 w 76"/>
                  <a:gd name="T35" fmla="*/ 48 h 76"/>
                  <a:gd name="T36" fmla="*/ 4 w 76"/>
                  <a:gd name="T37" fmla="*/ 58 h 76"/>
                  <a:gd name="T38" fmla="*/ 13 w 76"/>
                  <a:gd name="T39" fmla="*/ 59 h 76"/>
                  <a:gd name="T40" fmla="*/ 17 w 76"/>
                  <a:gd name="T41" fmla="*/ 63 h 76"/>
                  <a:gd name="T42" fmla="*/ 18 w 76"/>
                  <a:gd name="T43" fmla="*/ 72 h 76"/>
                  <a:gd name="T44" fmla="*/ 27 w 76"/>
                  <a:gd name="T45" fmla="*/ 76 h 76"/>
                  <a:gd name="T46" fmla="*/ 32 w 76"/>
                  <a:gd name="T47" fmla="*/ 71 h 76"/>
                  <a:gd name="T48" fmla="*/ 38 w 76"/>
                  <a:gd name="T49" fmla="*/ 69 h 76"/>
                  <a:gd name="T50" fmla="*/ 46 w 76"/>
                  <a:gd name="T51" fmla="*/ 73 h 76"/>
                  <a:gd name="T52" fmla="*/ 52 w 76"/>
                  <a:gd name="T53" fmla="*/ 74 h 76"/>
                  <a:gd name="T54" fmla="*/ 56 w 76"/>
                  <a:gd name="T55" fmla="*/ 69 h 76"/>
                  <a:gd name="T56" fmla="*/ 60 w 76"/>
                  <a:gd name="T57" fmla="*/ 60 h 76"/>
                  <a:gd name="T58" fmla="*/ 65 w 76"/>
                  <a:gd name="T59" fmla="*/ 57 h 76"/>
                  <a:gd name="T60" fmla="*/ 72 w 76"/>
                  <a:gd name="T61" fmla="*/ 58 h 76"/>
                  <a:gd name="T62" fmla="*/ 76 w 76"/>
                  <a:gd name="T63" fmla="*/ 48 h 76"/>
                  <a:gd name="T64" fmla="*/ 70 w 76"/>
                  <a:gd name="T65" fmla="*/ 41 h 76"/>
                  <a:gd name="T66" fmla="*/ 70 w 76"/>
                  <a:gd name="T67" fmla="*/ 35 h 76"/>
                  <a:gd name="T68" fmla="*/ 76 w 76"/>
                  <a:gd name="T69" fmla="*/ 28 h 76"/>
                  <a:gd name="T70" fmla="*/ 38 w 76"/>
                  <a:gd name="T71" fmla="*/ 49 h 76"/>
                  <a:gd name="T72" fmla="*/ 26 w 76"/>
                  <a:gd name="T73" fmla="*/ 42 h 76"/>
                  <a:gd name="T74" fmla="*/ 26 w 76"/>
                  <a:gd name="T75" fmla="*/ 33 h 76"/>
                  <a:gd name="T76" fmla="*/ 38 w 76"/>
                  <a:gd name="T77" fmla="*/ 26 h 76"/>
                  <a:gd name="T78" fmla="*/ 46 w 76"/>
                  <a:gd name="T79" fmla="*/ 30 h 76"/>
                  <a:gd name="T80" fmla="*/ 49 w 76"/>
                  <a:gd name="T81" fmla="*/ 38 h 76"/>
                  <a:gd name="T82" fmla="*/ 42 w 76"/>
                  <a:gd name="T83" fmla="*/ 4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" h="76">
                    <a:moveTo>
                      <a:pt x="76" y="28"/>
                    </a:moveTo>
                    <a:lnTo>
                      <a:pt x="76" y="28"/>
                    </a:lnTo>
                    <a:lnTo>
                      <a:pt x="74" y="23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69" y="18"/>
                    </a:lnTo>
                    <a:lnTo>
                      <a:pt x="65" y="18"/>
                    </a:lnTo>
                    <a:lnTo>
                      <a:pt x="62" y="17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8" y="12"/>
                    </a:lnTo>
                    <a:lnTo>
                      <a:pt x="57" y="10"/>
                    </a:lnTo>
                    <a:lnTo>
                      <a:pt x="56" y="7"/>
                    </a:lnTo>
                    <a:lnTo>
                      <a:pt x="57" y="4"/>
                    </a:lnTo>
                    <a:lnTo>
                      <a:pt x="57" y="4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2"/>
                    </a:lnTo>
                    <a:lnTo>
                      <a:pt x="44" y="4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2" y="4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0" y="18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9"/>
                    </a:lnTo>
                    <a:lnTo>
                      <a:pt x="4" y="32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6" y="41"/>
                    </a:lnTo>
                    <a:lnTo>
                      <a:pt x="4" y="44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3" y="59"/>
                    </a:lnTo>
                    <a:lnTo>
                      <a:pt x="15" y="60"/>
                    </a:lnTo>
                    <a:lnTo>
                      <a:pt x="15" y="60"/>
                    </a:lnTo>
                    <a:lnTo>
                      <a:pt x="17" y="63"/>
                    </a:lnTo>
                    <a:lnTo>
                      <a:pt x="18" y="66"/>
                    </a:lnTo>
                    <a:lnTo>
                      <a:pt x="18" y="69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2" y="74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9" y="73"/>
                    </a:lnTo>
                    <a:lnTo>
                      <a:pt x="32" y="71"/>
                    </a:lnTo>
                    <a:lnTo>
                      <a:pt x="35" y="70"/>
                    </a:lnTo>
                    <a:lnTo>
                      <a:pt x="38" y="69"/>
                    </a:lnTo>
                    <a:lnTo>
                      <a:pt x="38" y="69"/>
                    </a:lnTo>
                    <a:lnTo>
                      <a:pt x="41" y="70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8" y="76"/>
                    </a:lnTo>
                    <a:lnTo>
                      <a:pt x="48" y="76"/>
                    </a:lnTo>
                    <a:lnTo>
                      <a:pt x="52" y="74"/>
                    </a:lnTo>
                    <a:lnTo>
                      <a:pt x="57" y="72"/>
                    </a:lnTo>
                    <a:lnTo>
                      <a:pt x="57" y="72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58" y="63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2" y="59"/>
                    </a:lnTo>
                    <a:lnTo>
                      <a:pt x="65" y="57"/>
                    </a:lnTo>
                    <a:lnTo>
                      <a:pt x="69" y="57"/>
                    </a:lnTo>
                    <a:lnTo>
                      <a:pt x="72" y="58"/>
                    </a:lnTo>
                    <a:lnTo>
                      <a:pt x="72" y="58"/>
                    </a:lnTo>
                    <a:lnTo>
                      <a:pt x="74" y="52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3" y="46"/>
                    </a:lnTo>
                    <a:lnTo>
                      <a:pt x="71" y="44"/>
                    </a:lnTo>
                    <a:lnTo>
                      <a:pt x="70" y="41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70" y="35"/>
                    </a:lnTo>
                    <a:lnTo>
                      <a:pt x="71" y="32"/>
                    </a:lnTo>
                    <a:lnTo>
                      <a:pt x="73" y="29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38" y="49"/>
                    </a:moveTo>
                    <a:lnTo>
                      <a:pt x="38" y="49"/>
                    </a:lnTo>
                    <a:lnTo>
                      <a:pt x="33" y="48"/>
                    </a:lnTo>
                    <a:lnTo>
                      <a:pt x="29" y="46"/>
                    </a:lnTo>
                    <a:lnTo>
                      <a:pt x="26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6" y="33"/>
                    </a:lnTo>
                    <a:lnTo>
                      <a:pt x="29" y="30"/>
                    </a:lnTo>
                    <a:lnTo>
                      <a:pt x="33" y="27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48" y="33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2" y="48"/>
                    </a:lnTo>
                    <a:lnTo>
                      <a:pt x="38" y="49"/>
                    </a:lnTo>
                    <a:lnTo>
                      <a:pt x="38" y="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0" name="Freeform 190"/>
              <p:cNvSpPr>
                <a:spLocks/>
              </p:cNvSpPr>
              <p:nvPr/>
            </p:nvSpPr>
            <p:spPr bwMode="auto">
              <a:xfrm>
                <a:off x="477" y="44"/>
                <a:ext cx="111" cy="36"/>
              </a:xfrm>
              <a:custGeom>
                <a:avLst/>
                <a:gdLst>
                  <a:gd name="T0" fmla="*/ 111 w 111"/>
                  <a:gd name="T1" fmla="*/ 36 h 36"/>
                  <a:gd name="T2" fmla="*/ 109 w 111"/>
                  <a:gd name="T3" fmla="*/ 27 h 36"/>
                  <a:gd name="T4" fmla="*/ 109 w 111"/>
                  <a:gd name="T5" fmla="*/ 27 h 36"/>
                  <a:gd name="T6" fmla="*/ 106 w 111"/>
                  <a:gd name="T7" fmla="*/ 19 h 36"/>
                  <a:gd name="T8" fmla="*/ 104 w 111"/>
                  <a:gd name="T9" fmla="*/ 16 h 36"/>
                  <a:gd name="T10" fmla="*/ 102 w 111"/>
                  <a:gd name="T11" fmla="*/ 13 h 36"/>
                  <a:gd name="T12" fmla="*/ 102 w 111"/>
                  <a:gd name="T13" fmla="*/ 13 h 36"/>
                  <a:gd name="T14" fmla="*/ 101 w 111"/>
                  <a:gd name="T15" fmla="*/ 9 h 36"/>
                  <a:gd name="T16" fmla="*/ 97 w 111"/>
                  <a:gd name="T17" fmla="*/ 5 h 36"/>
                  <a:gd name="T18" fmla="*/ 93 w 111"/>
                  <a:gd name="T19" fmla="*/ 1 h 36"/>
                  <a:gd name="T20" fmla="*/ 88 w 111"/>
                  <a:gd name="T21" fmla="*/ 0 h 36"/>
                  <a:gd name="T22" fmla="*/ 23 w 111"/>
                  <a:gd name="T23" fmla="*/ 0 h 36"/>
                  <a:gd name="T24" fmla="*/ 23 w 111"/>
                  <a:gd name="T25" fmla="*/ 0 h 36"/>
                  <a:gd name="T26" fmla="*/ 18 w 111"/>
                  <a:gd name="T27" fmla="*/ 1 h 36"/>
                  <a:gd name="T28" fmla="*/ 14 w 111"/>
                  <a:gd name="T29" fmla="*/ 5 h 36"/>
                  <a:gd name="T30" fmla="*/ 11 w 111"/>
                  <a:gd name="T31" fmla="*/ 8 h 36"/>
                  <a:gd name="T32" fmla="*/ 10 w 111"/>
                  <a:gd name="T33" fmla="*/ 13 h 36"/>
                  <a:gd name="T34" fmla="*/ 10 w 111"/>
                  <a:gd name="T35" fmla="*/ 13 h 36"/>
                  <a:gd name="T36" fmla="*/ 8 w 111"/>
                  <a:gd name="T37" fmla="*/ 15 h 36"/>
                  <a:gd name="T38" fmla="*/ 5 w 111"/>
                  <a:gd name="T39" fmla="*/ 18 h 36"/>
                  <a:gd name="T40" fmla="*/ 4 w 111"/>
                  <a:gd name="T41" fmla="*/ 22 h 36"/>
                  <a:gd name="T42" fmla="*/ 3 w 111"/>
                  <a:gd name="T43" fmla="*/ 27 h 36"/>
                  <a:gd name="T44" fmla="*/ 0 w 111"/>
                  <a:gd name="T4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1" h="36">
                    <a:moveTo>
                      <a:pt x="111" y="36"/>
                    </a:moveTo>
                    <a:lnTo>
                      <a:pt x="109" y="27"/>
                    </a:lnTo>
                    <a:lnTo>
                      <a:pt x="109" y="27"/>
                    </a:lnTo>
                    <a:lnTo>
                      <a:pt x="106" y="19"/>
                    </a:lnTo>
                    <a:lnTo>
                      <a:pt x="104" y="16"/>
                    </a:lnTo>
                    <a:lnTo>
                      <a:pt x="102" y="13"/>
                    </a:lnTo>
                    <a:lnTo>
                      <a:pt x="102" y="13"/>
                    </a:lnTo>
                    <a:lnTo>
                      <a:pt x="101" y="9"/>
                    </a:lnTo>
                    <a:lnTo>
                      <a:pt x="97" y="5"/>
                    </a:lnTo>
                    <a:lnTo>
                      <a:pt x="93" y="1"/>
                    </a:lnTo>
                    <a:lnTo>
                      <a:pt x="8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1"/>
                    </a:lnTo>
                    <a:lnTo>
                      <a:pt x="14" y="5"/>
                    </a:lnTo>
                    <a:lnTo>
                      <a:pt x="11" y="8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5" y="18"/>
                    </a:lnTo>
                    <a:lnTo>
                      <a:pt x="4" y="22"/>
                    </a:lnTo>
                    <a:lnTo>
                      <a:pt x="3" y="27"/>
                    </a:lnTo>
                    <a:lnTo>
                      <a:pt x="0" y="3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1" name="Freeform 191"/>
              <p:cNvSpPr>
                <a:spLocks/>
              </p:cNvSpPr>
              <p:nvPr/>
            </p:nvSpPr>
            <p:spPr bwMode="auto">
              <a:xfrm>
                <a:off x="488" y="68"/>
                <a:ext cx="88" cy="12"/>
              </a:xfrm>
              <a:custGeom>
                <a:avLst/>
                <a:gdLst>
                  <a:gd name="T0" fmla="*/ 0 w 88"/>
                  <a:gd name="T1" fmla="*/ 12 h 12"/>
                  <a:gd name="T2" fmla="*/ 2 w 88"/>
                  <a:gd name="T3" fmla="*/ 6 h 12"/>
                  <a:gd name="T4" fmla="*/ 2 w 88"/>
                  <a:gd name="T5" fmla="*/ 6 h 12"/>
                  <a:gd name="T6" fmla="*/ 3 w 88"/>
                  <a:gd name="T7" fmla="*/ 2 h 12"/>
                  <a:gd name="T8" fmla="*/ 4 w 88"/>
                  <a:gd name="T9" fmla="*/ 0 h 12"/>
                  <a:gd name="T10" fmla="*/ 4 w 88"/>
                  <a:gd name="T11" fmla="*/ 0 h 12"/>
                  <a:gd name="T12" fmla="*/ 8 w 88"/>
                  <a:gd name="T13" fmla="*/ 2 h 12"/>
                  <a:gd name="T14" fmla="*/ 12 w 88"/>
                  <a:gd name="T15" fmla="*/ 3 h 12"/>
                  <a:gd name="T16" fmla="*/ 77 w 88"/>
                  <a:gd name="T17" fmla="*/ 3 h 12"/>
                  <a:gd name="T18" fmla="*/ 77 w 88"/>
                  <a:gd name="T19" fmla="*/ 3 h 12"/>
                  <a:gd name="T20" fmla="*/ 81 w 88"/>
                  <a:gd name="T21" fmla="*/ 2 h 12"/>
                  <a:gd name="T22" fmla="*/ 85 w 88"/>
                  <a:gd name="T23" fmla="*/ 0 h 12"/>
                  <a:gd name="T24" fmla="*/ 85 w 88"/>
                  <a:gd name="T25" fmla="*/ 0 h 12"/>
                  <a:gd name="T26" fmla="*/ 86 w 88"/>
                  <a:gd name="T27" fmla="*/ 6 h 12"/>
                  <a:gd name="T28" fmla="*/ 88 w 88"/>
                  <a:gd name="T2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2">
                    <a:moveTo>
                      <a:pt x="0" y="12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2" y="3"/>
                    </a:lnTo>
                    <a:lnTo>
                      <a:pt x="77" y="3"/>
                    </a:lnTo>
                    <a:lnTo>
                      <a:pt x="77" y="3"/>
                    </a:lnTo>
                    <a:lnTo>
                      <a:pt x="81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6" y="6"/>
                    </a:lnTo>
                    <a:lnTo>
                      <a:pt x="88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2" name="Freeform 192"/>
              <p:cNvSpPr>
                <a:spLocks/>
              </p:cNvSpPr>
              <p:nvPr/>
            </p:nvSpPr>
            <p:spPr bwMode="auto">
              <a:xfrm>
                <a:off x="392" y="88"/>
                <a:ext cx="281" cy="95"/>
              </a:xfrm>
              <a:custGeom>
                <a:avLst/>
                <a:gdLst>
                  <a:gd name="T0" fmla="*/ 262 w 281"/>
                  <a:gd name="T1" fmla="*/ 0 h 95"/>
                  <a:gd name="T2" fmla="*/ 19 w 281"/>
                  <a:gd name="T3" fmla="*/ 0 h 95"/>
                  <a:gd name="T4" fmla="*/ 19 w 281"/>
                  <a:gd name="T5" fmla="*/ 0 h 95"/>
                  <a:gd name="T6" fmla="*/ 16 w 281"/>
                  <a:gd name="T7" fmla="*/ 1 h 95"/>
                  <a:gd name="T8" fmla="*/ 12 w 281"/>
                  <a:gd name="T9" fmla="*/ 2 h 95"/>
                  <a:gd name="T10" fmla="*/ 9 w 281"/>
                  <a:gd name="T11" fmla="*/ 4 h 95"/>
                  <a:gd name="T12" fmla="*/ 6 w 281"/>
                  <a:gd name="T13" fmla="*/ 6 h 95"/>
                  <a:gd name="T14" fmla="*/ 3 w 281"/>
                  <a:gd name="T15" fmla="*/ 9 h 95"/>
                  <a:gd name="T16" fmla="*/ 1 w 281"/>
                  <a:gd name="T17" fmla="*/ 12 h 95"/>
                  <a:gd name="T18" fmla="*/ 0 w 281"/>
                  <a:gd name="T19" fmla="*/ 15 h 95"/>
                  <a:gd name="T20" fmla="*/ 0 w 281"/>
                  <a:gd name="T21" fmla="*/ 19 h 95"/>
                  <a:gd name="T22" fmla="*/ 0 w 281"/>
                  <a:gd name="T23" fmla="*/ 42 h 95"/>
                  <a:gd name="T24" fmla="*/ 0 w 281"/>
                  <a:gd name="T25" fmla="*/ 42 h 95"/>
                  <a:gd name="T26" fmla="*/ 0 w 281"/>
                  <a:gd name="T27" fmla="*/ 49 h 95"/>
                  <a:gd name="T28" fmla="*/ 1 w 281"/>
                  <a:gd name="T29" fmla="*/ 55 h 95"/>
                  <a:gd name="T30" fmla="*/ 1 w 281"/>
                  <a:gd name="T31" fmla="*/ 55 h 95"/>
                  <a:gd name="T32" fmla="*/ 2 w 281"/>
                  <a:gd name="T33" fmla="*/ 56 h 95"/>
                  <a:gd name="T34" fmla="*/ 2 w 281"/>
                  <a:gd name="T35" fmla="*/ 56 h 95"/>
                  <a:gd name="T36" fmla="*/ 5 w 281"/>
                  <a:gd name="T37" fmla="*/ 57 h 95"/>
                  <a:gd name="T38" fmla="*/ 9 w 281"/>
                  <a:gd name="T39" fmla="*/ 59 h 95"/>
                  <a:gd name="T40" fmla="*/ 20 w 281"/>
                  <a:gd name="T41" fmla="*/ 62 h 95"/>
                  <a:gd name="T42" fmla="*/ 124 w 281"/>
                  <a:gd name="T43" fmla="*/ 94 h 95"/>
                  <a:gd name="T44" fmla="*/ 124 w 281"/>
                  <a:gd name="T45" fmla="*/ 94 h 95"/>
                  <a:gd name="T46" fmla="*/ 127 w 281"/>
                  <a:gd name="T47" fmla="*/ 95 h 95"/>
                  <a:gd name="T48" fmla="*/ 127 w 281"/>
                  <a:gd name="T49" fmla="*/ 92 h 95"/>
                  <a:gd name="T50" fmla="*/ 127 w 281"/>
                  <a:gd name="T51" fmla="*/ 92 h 95"/>
                  <a:gd name="T52" fmla="*/ 128 w 281"/>
                  <a:gd name="T53" fmla="*/ 87 h 95"/>
                  <a:gd name="T54" fmla="*/ 131 w 281"/>
                  <a:gd name="T55" fmla="*/ 82 h 95"/>
                  <a:gd name="T56" fmla="*/ 135 w 281"/>
                  <a:gd name="T57" fmla="*/ 79 h 95"/>
                  <a:gd name="T58" fmla="*/ 140 w 281"/>
                  <a:gd name="T59" fmla="*/ 78 h 95"/>
                  <a:gd name="T60" fmla="*/ 140 w 281"/>
                  <a:gd name="T61" fmla="*/ 78 h 95"/>
                  <a:gd name="T62" fmla="*/ 146 w 281"/>
                  <a:gd name="T63" fmla="*/ 79 h 95"/>
                  <a:gd name="T64" fmla="*/ 151 w 281"/>
                  <a:gd name="T65" fmla="*/ 82 h 95"/>
                  <a:gd name="T66" fmla="*/ 154 w 281"/>
                  <a:gd name="T67" fmla="*/ 87 h 95"/>
                  <a:gd name="T68" fmla="*/ 155 w 281"/>
                  <a:gd name="T69" fmla="*/ 92 h 95"/>
                  <a:gd name="T70" fmla="*/ 155 w 281"/>
                  <a:gd name="T71" fmla="*/ 95 h 95"/>
                  <a:gd name="T72" fmla="*/ 155 w 281"/>
                  <a:gd name="T73" fmla="*/ 95 h 95"/>
                  <a:gd name="T74" fmla="*/ 158 w 281"/>
                  <a:gd name="T75" fmla="*/ 94 h 95"/>
                  <a:gd name="T76" fmla="*/ 262 w 281"/>
                  <a:gd name="T77" fmla="*/ 62 h 95"/>
                  <a:gd name="T78" fmla="*/ 262 w 281"/>
                  <a:gd name="T79" fmla="*/ 62 h 95"/>
                  <a:gd name="T80" fmla="*/ 273 w 281"/>
                  <a:gd name="T81" fmla="*/ 59 h 95"/>
                  <a:gd name="T82" fmla="*/ 276 w 281"/>
                  <a:gd name="T83" fmla="*/ 57 h 95"/>
                  <a:gd name="T84" fmla="*/ 279 w 281"/>
                  <a:gd name="T85" fmla="*/ 56 h 95"/>
                  <a:gd name="T86" fmla="*/ 279 w 281"/>
                  <a:gd name="T87" fmla="*/ 56 h 95"/>
                  <a:gd name="T88" fmla="*/ 280 w 281"/>
                  <a:gd name="T89" fmla="*/ 55 h 95"/>
                  <a:gd name="T90" fmla="*/ 280 w 281"/>
                  <a:gd name="T91" fmla="*/ 55 h 95"/>
                  <a:gd name="T92" fmla="*/ 281 w 281"/>
                  <a:gd name="T93" fmla="*/ 49 h 95"/>
                  <a:gd name="T94" fmla="*/ 281 w 281"/>
                  <a:gd name="T95" fmla="*/ 42 h 95"/>
                  <a:gd name="T96" fmla="*/ 281 w 281"/>
                  <a:gd name="T97" fmla="*/ 19 h 95"/>
                  <a:gd name="T98" fmla="*/ 281 w 281"/>
                  <a:gd name="T99" fmla="*/ 19 h 95"/>
                  <a:gd name="T100" fmla="*/ 281 w 281"/>
                  <a:gd name="T101" fmla="*/ 15 h 95"/>
                  <a:gd name="T102" fmla="*/ 280 w 281"/>
                  <a:gd name="T103" fmla="*/ 12 h 95"/>
                  <a:gd name="T104" fmla="*/ 278 w 281"/>
                  <a:gd name="T105" fmla="*/ 9 h 95"/>
                  <a:gd name="T106" fmla="*/ 276 w 281"/>
                  <a:gd name="T107" fmla="*/ 6 h 95"/>
                  <a:gd name="T108" fmla="*/ 273 w 281"/>
                  <a:gd name="T109" fmla="*/ 4 h 95"/>
                  <a:gd name="T110" fmla="*/ 270 w 281"/>
                  <a:gd name="T111" fmla="*/ 2 h 95"/>
                  <a:gd name="T112" fmla="*/ 266 w 281"/>
                  <a:gd name="T113" fmla="*/ 1 h 95"/>
                  <a:gd name="T114" fmla="*/ 262 w 281"/>
                  <a:gd name="T115" fmla="*/ 0 h 95"/>
                  <a:gd name="T116" fmla="*/ 262 w 281"/>
                  <a:gd name="T1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1" h="95">
                    <a:moveTo>
                      <a:pt x="262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16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9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5" y="57"/>
                    </a:lnTo>
                    <a:lnTo>
                      <a:pt x="9" y="59"/>
                    </a:lnTo>
                    <a:lnTo>
                      <a:pt x="20" y="62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7" y="95"/>
                    </a:lnTo>
                    <a:lnTo>
                      <a:pt x="127" y="92"/>
                    </a:lnTo>
                    <a:lnTo>
                      <a:pt x="127" y="92"/>
                    </a:lnTo>
                    <a:lnTo>
                      <a:pt x="128" y="87"/>
                    </a:lnTo>
                    <a:lnTo>
                      <a:pt x="131" y="82"/>
                    </a:lnTo>
                    <a:lnTo>
                      <a:pt x="135" y="79"/>
                    </a:lnTo>
                    <a:lnTo>
                      <a:pt x="140" y="78"/>
                    </a:lnTo>
                    <a:lnTo>
                      <a:pt x="140" y="78"/>
                    </a:lnTo>
                    <a:lnTo>
                      <a:pt x="146" y="79"/>
                    </a:lnTo>
                    <a:lnTo>
                      <a:pt x="151" y="82"/>
                    </a:lnTo>
                    <a:lnTo>
                      <a:pt x="154" y="87"/>
                    </a:lnTo>
                    <a:lnTo>
                      <a:pt x="155" y="92"/>
                    </a:lnTo>
                    <a:lnTo>
                      <a:pt x="155" y="95"/>
                    </a:lnTo>
                    <a:lnTo>
                      <a:pt x="155" y="95"/>
                    </a:lnTo>
                    <a:lnTo>
                      <a:pt x="158" y="94"/>
                    </a:lnTo>
                    <a:lnTo>
                      <a:pt x="262" y="62"/>
                    </a:lnTo>
                    <a:lnTo>
                      <a:pt x="262" y="62"/>
                    </a:lnTo>
                    <a:lnTo>
                      <a:pt x="273" y="59"/>
                    </a:lnTo>
                    <a:lnTo>
                      <a:pt x="276" y="57"/>
                    </a:lnTo>
                    <a:lnTo>
                      <a:pt x="279" y="56"/>
                    </a:lnTo>
                    <a:lnTo>
                      <a:pt x="279" y="56"/>
                    </a:lnTo>
                    <a:lnTo>
                      <a:pt x="280" y="55"/>
                    </a:lnTo>
                    <a:lnTo>
                      <a:pt x="280" y="55"/>
                    </a:lnTo>
                    <a:lnTo>
                      <a:pt x="281" y="49"/>
                    </a:lnTo>
                    <a:lnTo>
                      <a:pt x="281" y="42"/>
                    </a:lnTo>
                    <a:lnTo>
                      <a:pt x="281" y="19"/>
                    </a:lnTo>
                    <a:lnTo>
                      <a:pt x="281" y="19"/>
                    </a:lnTo>
                    <a:lnTo>
                      <a:pt x="281" y="15"/>
                    </a:lnTo>
                    <a:lnTo>
                      <a:pt x="280" y="12"/>
                    </a:lnTo>
                    <a:lnTo>
                      <a:pt x="278" y="9"/>
                    </a:lnTo>
                    <a:lnTo>
                      <a:pt x="276" y="6"/>
                    </a:lnTo>
                    <a:lnTo>
                      <a:pt x="273" y="4"/>
                    </a:lnTo>
                    <a:lnTo>
                      <a:pt x="270" y="2"/>
                    </a:lnTo>
                    <a:lnTo>
                      <a:pt x="266" y="1"/>
                    </a:lnTo>
                    <a:lnTo>
                      <a:pt x="262" y="0"/>
                    </a:lnTo>
                    <a:lnTo>
                      <a:pt x="262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3" name="Freeform 193"/>
              <p:cNvSpPr>
                <a:spLocks/>
              </p:cNvSpPr>
              <p:nvPr/>
            </p:nvSpPr>
            <p:spPr bwMode="auto">
              <a:xfrm>
                <a:off x="519" y="192"/>
                <a:ext cx="28" cy="20"/>
              </a:xfrm>
              <a:custGeom>
                <a:avLst/>
                <a:gdLst>
                  <a:gd name="T0" fmla="*/ 28 w 28"/>
                  <a:gd name="T1" fmla="*/ 0 h 20"/>
                  <a:gd name="T2" fmla="*/ 28 w 28"/>
                  <a:gd name="T3" fmla="*/ 7 h 20"/>
                  <a:gd name="T4" fmla="*/ 28 w 28"/>
                  <a:gd name="T5" fmla="*/ 7 h 20"/>
                  <a:gd name="T6" fmla="*/ 27 w 28"/>
                  <a:gd name="T7" fmla="*/ 12 h 20"/>
                  <a:gd name="T8" fmla="*/ 24 w 28"/>
                  <a:gd name="T9" fmla="*/ 16 h 20"/>
                  <a:gd name="T10" fmla="*/ 19 w 28"/>
                  <a:gd name="T11" fmla="*/ 19 h 20"/>
                  <a:gd name="T12" fmla="*/ 13 w 28"/>
                  <a:gd name="T13" fmla="*/ 20 h 20"/>
                  <a:gd name="T14" fmla="*/ 13 w 28"/>
                  <a:gd name="T15" fmla="*/ 20 h 20"/>
                  <a:gd name="T16" fmla="*/ 8 w 28"/>
                  <a:gd name="T17" fmla="*/ 19 h 20"/>
                  <a:gd name="T18" fmla="*/ 4 w 28"/>
                  <a:gd name="T19" fmla="*/ 16 h 20"/>
                  <a:gd name="T20" fmla="*/ 1 w 28"/>
                  <a:gd name="T21" fmla="*/ 12 h 20"/>
                  <a:gd name="T22" fmla="*/ 0 w 28"/>
                  <a:gd name="T23" fmla="*/ 7 h 20"/>
                  <a:gd name="T24" fmla="*/ 0 w 28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20">
                    <a:moveTo>
                      <a:pt x="28" y="0"/>
                    </a:moveTo>
                    <a:lnTo>
                      <a:pt x="28" y="7"/>
                    </a:lnTo>
                    <a:lnTo>
                      <a:pt x="28" y="7"/>
                    </a:lnTo>
                    <a:lnTo>
                      <a:pt x="27" y="12"/>
                    </a:lnTo>
                    <a:lnTo>
                      <a:pt x="24" y="16"/>
                    </a:lnTo>
                    <a:lnTo>
                      <a:pt x="19" y="19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8" y="19"/>
                    </a:lnTo>
                    <a:lnTo>
                      <a:pt x="4" y="16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4" name="Freeform 194"/>
              <p:cNvSpPr>
                <a:spLocks/>
              </p:cNvSpPr>
              <p:nvPr/>
            </p:nvSpPr>
            <p:spPr bwMode="auto">
              <a:xfrm>
                <a:off x="394" y="153"/>
                <a:ext cx="277" cy="138"/>
              </a:xfrm>
              <a:custGeom>
                <a:avLst/>
                <a:gdLst>
                  <a:gd name="T0" fmla="*/ 0 w 277"/>
                  <a:gd name="T1" fmla="*/ 0 h 138"/>
                  <a:gd name="T2" fmla="*/ 0 w 277"/>
                  <a:gd name="T3" fmla="*/ 119 h 138"/>
                  <a:gd name="T4" fmla="*/ 0 w 277"/>
                  <a:gd name="T5" fmla="*/ 119 h 138"/>
                  <a:gd name="T6" fmla="*/ 0 w 277"/>
                  <a:gd name="T7" fmla="*/ 123 h 138"/>
                  <a:gd name="T8" fmla="*/ 1 w 277"/>
                  <a:gd name="T9" fmla="*/ 126 h 138"/>
                  <a:gd name="T10" fmla="*/ 4 w 277"/>
                  <a:gd name="T11" fmla="*/ 129 h 138"/>
                  <a:gd name="T12" fmla="*/ 6 w 277"/>
                  <a:gd name="T13" fmla="*/ 132 h 138"/>
                  <a:gd name="T14" fmla="*/ 9 w 277"/>
                  <a:gd name="T15" fmla="*/ 134 h 138"/>
                  <a:gd name="T16" fmla="*/ 12 w 277"/>
                  <a:gd name="T17" fmla="*/ 136 h 138"/>
                  <a:gd name="T18" fmla="*/ 16 w 277"/>
                  <a:gd name="T19" fmla="*/ 137 h 138"/>
                  <a:gd name="T20" fmla="*/ 20 w 277"/>
                  <a:gd name="T21" fmla="*/ 138 h 138"/>
                  <a:gd name="T22" fmla="*/ 258 w 277"/>
                  <a:gd name="T23" fmla="*/ 138 h 138"/>
                  <a:gd name="T24" fmla="*/ 258 w 277"/>
                  <a:gd name="T25" fmla="*/ 138 h 138"/>
                  <a:gd name="T26" fmla="*/ 262 w 277"/>
                  <a:gd name="T27" fmla="*/ 137 h 138"/>
                  <a:gd name="T28" fmla="*/ 265 w 277"/>
                  <a:gd name="T29" fmla="*/ 136 h 138"/>
                  <a:gd name="T30" fmla="*/ 269 w 277"/>
                  <a:gd name="T31" fmla="*/ 134 h 138"/>
                  <a:gd name="T32" fmla="*/ 271 w 277"/>
                  <a:gd name="T33" fmla="*/ 132 h 138"/>
                  <a:gd name="T34" fmla="*/ 274 w 277"/>
                  <a:gd name="T35" fmla="*/ 129 h 138"/>
                  <a:gd name="T36" fmla="*/ 275 w 277"/>
                  <a:gd name="T37" fmla="*/ 126 h 138"/>
                  <a:gd name="T38" fmla="*/ 276 w 277"/>
                  <a:gd name="T39" fmla="*/ 123 h 138"/>
                  <a:gd name="T40" fmla="*/ 277 w 277"/>
                  <a:gd name="T41" fmla="*/ 119 h 138"/>
                  <a:gd name="T42" fmla="*/ 277 w 277"/>
                  <a:gd name="T43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7" h="138">
                    <a:moveTo>
                      <a:pt x="0" y="0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3"/>
                    </a:lnTo>
                    <a:lnTo>
                      <a:pt x="1" y="126"/>
                    </a:lnTo>
                    <a:lnTo>
                      <a:pt x="4" y="129"/>
                    </a:lnTo>
                    <a:lnTo>
                      <a:pt x="6" y="132"/>
                    </a:lnTo>
                    <a:lnTo>
                      <a:pt x="9" y="134"/>
                    </a:lnTo>
                    <a:lnTo>
                      <a:pt x="12" y="136"/>
                    </a:lnTo>
                    <a:lnTo>
                      <a:pt x="16" y="137"/>
                    </a:lnTo>
                    <a:lnTo>
                      <a:pt x="20" y="138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62" y="137"/>
                    </a:lnTo>
                    <a:lnTo>
                      <a:pt x="265" y="136"/>
                    </a:lnTo>
                    <a:lnTo>
                      <a:pt x="269" y="134"/>
                    </a:lnTo>
                    <a:lnTo>
                      <a:pt x="271" y="132"/>
                    </a:lnTo>
                    <a:lnTo>
                      <a:pt x="274" y="129"/>
                    </a:lnTo>
                    <a:lnTo>
                      <a:pt x="275" y="126"/>
                    </a:lnTo>
                    <a:lnTo>
                      <a:pt x="276" y="123"/>
                    </a:lnTo>
                    <a:lnTo>
                      <a:pt x="277" y="119"/>
                    </a:lnTo>
                    <a:lnTo>
                      <a:pt x="27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5" name="Freeform 195"/>
              <p:cNvSpPr>
                <a:spLocks/>
              </p:cNvSpPr>
              <p:nvPr/>
            </p:nvSpPr>
            <p:spPr bwMode="auto">
              <a:xfrm>
                <a:off x="191" y="799"/>
                <a:ext cx="89" cy="90"/>
              </a:xfrm>
              <a:custGeom>
                <a:avLst/>
                <a:gdLst>
                  <a:gd name="T0" fmla="*/ 89 w 89"/>
                  <a:gd name="T1" fmla="*/ 3 h 90"/>
                  <a:gd name="T2" fmla="*/ 89 w 89"/>
                  <a:gd name="T3" fmla="*/ 3 h 90"/>
                  <a:gd name="T4" fmla="*/ 84 w 89"/>
                  <a:gd name="T5" fmla="*/ 14 h 90"/>
                  <a:gd name="T6" fmla="*/ 79 w 89"/>
                  <a:gd name="T7" fmla="*/ 25 h 90"/>
                  <a:gd name="T8" fmla="*/ 76 w 89"/>
                  <a:gd name="T9" fmla="*/ 38 h 90"/>
                  <a:gd name="T10" fmla="*/ 75 w 89"/>
                  <a:gd name="T11" fmla="*/ 53 h 90"/>
                  <a:gd name="T12" fmla="*/ 75 w 89"/>
                  <a:gd name="T13" fmla="*/ 53 h 90"/>
                  <a:gd name="T14" fmla="*/ 76 w 89"/>
                  <a:gd name="T15" fmla="*/ 66 h 90"/>
                  <a:gd name="T16" fmla="*/ 77 w 89"/>
                  <a:gd name="T17" fmla="*/ 75 h 90"/>
                  <a:gd name="T18" fmla="*/ 77 w 89"/>
                  <a:gd name="T19" fmla="*/ 75 h 90"/>
                  <a:gd name="T20" fmla="*/ 77 w 89"/>
                  <a:gd name="T21" fmla="*/ 82 h 90"/>
                  <a:gd name="T22" fmla="*/ 74 w 89"/>
                  <a:gd name="T23" fmla="*/ 86 h 90"/>
                  <a:gd name="T24" fmla="*/ 70 w 89"/>
                  <a:gd name="T25" fmla="*/ 89 h 90"/>
                  <a:gd name="T26" fmla="*/ 65 w 89"/>
                  <a:gd name="T27" fmla="*/ 90 h 90"/>
                  <a:gd name="T28" fmla="*/ 26 w 89"/>
                  <a:gd name="T29" fmla="*/ 90 h 90"/>
                  <a:gd name="T30" fmla="*/ 26 w 89"/>
                  <a:gd name="T31" fmla="*/ 90 h 90"/>
                  <a:gd name="T32" fmla="*/ 20 w 89"/>
                  <a:gd name="T33" fmla="*/ 89 h 90"/>
                  <a:gd name="T34" fmla="*/ 16 w 89"/>
                  <a:gd name="T35" fmla="*/ 86 h 90"/>
                  <a:gd name="T36" fmla="*/ 14 w 89"/>
                  <a:gd name="T37" fmla="*/ 82 h 90"/>
                  <a:gd name="T38" fmla="*/ 14 w 89"/>
                  <a:gd name="T39" fmla="*/ 75 h 90"/>
                  <a:gd name="T40" fmla="*/ 14 w 89"/>
                  <a:gd name="T41" fmla="*/ 75 h 90"/>
                  <a:gd name="T42" fmla="*/ 16 w 89"/>
                  <a:gd name="T43" fmla="*/ 51 h 90"/>
                  <a:gd name="T44" fmla="*/ 16 w 89"/>
                  <a:gd name="T45" fmla="*/ 51 h 90"/>
                  <a:gd name="T46" fmla="*/ 5 w 89"/>
                  <a:gd name="T47" fmla="*/ 46 h 90"/>
                  <a:gd name="T48" fmla="*/ 0 w 89"/>
                  <a:gd name="T49" fmla="*/ 43 h 90"/>
                  <a:gd name="T50" fmla="*/ 0 w 89"/>
                  <a:gd name="T51" fmla="*/ 43 h 90"/>
                  <a:gd name="T52" fmla="*/ 6 w 89"/>
                  <a:gd name="T53" fmla="*/ 33 h 90"/>
                  <a:gd name="T54" fmla="*/ 12 w 89"/>
                  <a:gd name="T55" fmla="*/ 23 h 90"/>
                  <a:gd name="T56" fmla="*/ 17 w 89"/>
                  <a:gd name="T57" fmla="*/ 12 h 90"/>
                  <a:gd name="T58" fmla="*/ 20 w 89"/>
                  <a:gd name="T5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90">
                    <a:moveTo>
                      <a:pt x="89" y="3"/>
                    </a:moveTo>
                    <a:lnTo>
                      <a:pt x="89" y="3"/>
                    </a:lnTo>
                    <a:lnTo>
                      <a:pt x="84" y="14"/>
                    </a:lnTo>
                    <a:lnTo>
                      <a:pt x="79" y="25"/>
                    </a:lnTo>
                    <a:lnTo>
                      <a:pt x="76" y="38"/>
                    </a:lnTo>
                    <a:lnTo>
                      <a:pt x="75" y="53"/>
                    </a:lnTo>
                    <a:lnTo>
                      <a:pt x="75" y="53"/>
                    </a:lnTo>
                    <a:lnTo>
                      <a:pt x="76" y="66"/>
                    </a:lnTo>
                    <a:lnTo>
                      <a:pt x="77" y="75"/>
                    </a:lnTo>
                    <a:lnTo>
                      <a:pt x="77" y="75"/>
                    </a:lnTo>
                    <a:lnTo>
                      <a:pt x="77" y="82"/>
                    </a:lnTo>
                    <a:lnTo>
                      <a:pt x="74" y="86"/>
                    </a:lnTo>
                    <a:lnTo>
                      <a:pt x="70" y="89"/>
                    </a:lnTo>
                    <a:lnTo>
                      <a:pt x="65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0" y="89"/>
                    </a:lnTo>
                    <a:lnTo>
                      <a:pt x="16" y="86"/>
                    </a:lnTo>
                    <a:lnTo>
                      <a:pt x="14" y="82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6" y="51"/>
                    </a:lnTo>
                    <a:lnTo>
                      <a:pt x="16" y="51"/>
                    </a:lnTo>
                    <a:lnTo>
                      <a:pt x="5" y="46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6" y="33"/>
                    </a:lnTo>
                    <a:lnTo>
                      <a:pt x="12" y="23"/>
                    </a:lnTo>
                    <a:lnTo>
                      <a:pt x="17" y="12"/>
                    </a:lnTo>
                    <a:lnTo>
                      <a:pt x="2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6" name="Freeform 196"/>
              <p:cNvSpPr>
                <a:spLocks/>
              </p:cNvSpPr>
              <p:nvPr/>
            </p:nvSpPr>
            <p:spPr bwMode="auto">
              <a:xfrm>
                <a:off x="40" y="714"/>
                <a:ext cx="30" cy="56"/>
              </a:xfrm>
              <a:custGeom>
                <a:avLst/>
                <a:gdLst>
                  <a:gd name="T0" fmla="*/ 30 w 30"/>
                  <a:gd name="T1" fmla="*/ 56 h 56"/>
                  <a:gd name="T2" fmla="*/ 0 w 30"/>
                  <a:gd name="T3" fmla="*/ 49 h 56"/>
                  <a:gd name="T4" fmla="*/ 0 w 30"/>
                  <a:gd name="T5" fmla="*/ 7 h 56"/>
                  <a:gd name="T6" fmla="*/ 30 w 30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6">
                    <a:moveTo>
                      <a:pt x="30" y="56"/>
                    </a:moveTo>
                    <a:lnTo>
                      <a:pt x="0" y="49"/>
                    </a:lnTo>
                    <a:lnTo>
                      <a:pt x="0" y="7"/>
                    </a:lnTo>
                    <a:lnTo>
                      <a:pt x="3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7" name="Freeform 197"/>
              <p:cNvSpPr>
                <a:spLocks/>
              </p:cNvSpPr>
              <p:nvPr/>
            </p:nvSpPr>
            <p:spPr bwMode="auto">
              <a:xfrm>
                <a:off x="117" y="692"/>
                <a:ext cx="217" cy="128"/>
              </a:xfrm>
              <a:custGeom>
                <a:avLst/>
                <a:gdLst>
                  <a:gd name="T0" fmla="*/ 112 w 217"/>
                  <a:gd name="T1" fmla="*/ 6 h 128"/>
                  <a:gd name="T2" fmla="*/ 112 w 217"/>
                  <a:gd name="T3" fmla="*/ 6 h 128"/>
                  <a:gd name="T4" fmla="*/ 112 w 217"/>
                  <a:gd name="T5" fmla="*/ 6 h 128"/>
                  <a:gd name="T6" fmla="*/ 112 w 217"/>
                  <a:gd name="T7" fmla="*/ 6 h 128"/>
                  <a:gd name="T8" fmla="*/ 115 w 217"/>
                  <a:gd name="T9" fmla="*/ 3 h 128"/>
                  <a:gd name="T10" fmla="*/ 118 w 217"/>
                  <a:gd name="T11" fmla="*/ 1 h 128"/>
                  <a:gd name="T12" fmla="*/ 121 w 217"/>
                  <a:gd name="T13" fmla="*/ 0 h 128"/>
                  <a:gd name="T14" fmla="*/ 125 w 217"/>
                  <a:gd name="T15" fmla="*/ 0 h 128"/>
                  <a:gd name="T16" fmla="*/ 186 w 217"/>
                  <a:gd name="T17" fmla="*/ 0 h 128"/>
                  <a:gd name="T18" fmla="*/ 186 w 217"/>
                  <a:gd name="T19" fmla="*/ 0 h 128"/>
                  <a:gd name="T20" fmla="*/ 190 w 217"/>
                  <a:gd name="T21" fmla="*/ 0 h 128"/>
                  <a:gd name="T22" fmla="*/ 194 w 217"/>
                  <a:gd name="T23" fmla="*/ 1 h 128"/>
                  <a:gd name="T24" fmla="*/ 197 w 217"/>
                  <a:gd name="T25" fmla="*/ 3 h 128"/>
                  <a:gd name="T26" fmla="*/ 200 w 217"/>
                  <a:gd name="T27" fmla="*/ 6 h 128"/>
                  <a:gd name="T28" fmla="*/ 203 w 217"/>
                  <a:gd name="T29" fmla="*/ 9 h 128"/>
                  <a:gd name="T30" fmla="*/ 205 w 217"/>
                  <a:gd name="T31" fmla="*/ 13 h 128"/>
                  <a:gd name="T32" fmla="*/ 206 w 217"/>
                  <a:gd name="T33" fmla="*/ 16 h 128"/>
                  <a:gd name="T34" fmla="*/ 206 w 217"/>
                  <a:gd name="T35" fmla="*/ 20 h 128"/>
                  <a:gd name="T36" fmla="*/ 206 w 217"/>
                  <a:gd name="T37" fmla="*/ 33 h 128"/>
                  <a:gd name="T38" fmla="*/ 206 w 217"/>
                  <a:gd name="T39" fmla="*/ 35 h 128"/>
                  <a:gd name="T40" fmla="*/ 206 w 217"/>
                  <a:gd name="T41" fmla="*/ 35 h 128"/>
                  <a:gd name="T42" fmla="*/ 211 w 217"/>
                  <a:gd name="T43" fmla="*/ 37 h 128"/>
                  <a:gd name="T44" fmla="*/ 214 w 217"/>
                  <a:gd name="T45" fmla="*/ 42 h 128"/>
                  <a:gd name="T46" fmla="*/ 216 w 217"/>
                  <a:gd name="T47" fmla="*/ 46 h 128"/>
                  <a:gd name="T48" fmla="*/ 217 w 217"/>
                  <a:gd name="T49" fmla="*/ 50 h 128"/>
                  <a:gd name="T50" fmla="*/ 217 w 217"/>
                  <a:gd name="T51" fmla="*/ 50 h 128"/>
                  <a:gd name="T52" fmla="*/ 216 w 217"/>
                  <a:gd name="T53" fmla="*/ 55 h 128"/>
                  <a:gd name="T54" fmla="*/ 214 w 217"/>
                  <a:gd name="T55" fmla="*/ 59 h 128"/>
                  <a:gd name="T56" fmla="*/ 211 w 217"/>
                  <a:gd name="T57" fmla="*/ 63 h 128"/>
                  <a:gd name="T58" fmla="*/ 206 w 217"/>
                  <a:gd name="T59" fmla="*/ 65 h 128"/>
                  <a:gd name="T60" fmla="*/ 206 w 217"/>
                  <a:gd name="T61" fmla="*/ 67 h 128"/>
                  <a:gd name="T62" fmla="*/ 206 w 217"/>
                  <a:gd name="T63" fmla="*/ 81 h 128"/>
                  <a:gd name="T64" fmla="*/ 206 w 217"/>
                  <a:gd name="T65" fmla="*/ 81 h 128"/>
                  <a:gd name="T66" fmla="*/ 206 w 217"/>
                  <a:gd name="T67" fmla="*/ 85 h 128"/>
                  <a:gd name="T68" fmla="*/ 205 w 217"/>
                  <a:gd name="T69" fmla="*/ 89 h 128"/>
                  <a:gd name="T70" fmla="*/ 203 w 217"/>
                  <a:gd name="T71" fmla="*/ 92 h 128"/>
                  <a:gd name="T72" fmla="*/ 200 w 217"/>
                  <a:gd name="T73" fmla="*/ 95 h 128"/>
                  <a:gd name="T74" fmla="*/ 197 w 217"/>
                  <a:gd name="T75" fmla="*/ 97 h 128"/>
                  <a:gd name="T76" fmla="*/ 194 w 217"/>
                  <a:gd name="T77" fmla="*/ 99 h 128"/>
                  <a:gd name="T78" fmla="*/ 190 w 217"/>
                  <a:gd name="T79" fmla="*/ 100 h 128"/>
                  <a:gd name="T80" fmla="*/ 186 w 217"/>
                  <a:gd name="T81" fmla="*/ 101 h 128"/>
                  <a:gd name="T82" fmla="*/ 125 w 217"/>
                  <a:gd name="T83" fmla="*/ 101 h 128"/>
                  <a:gd name="T84" fmla="*/ 125 w 217"/>
                  <a:gd name="T85" fmla="*/ 101 h 128"/>
                  <a:gd name="T86" fmla="*/ 121 w 217"/>
                  <a:gd name="T87" fmla="*/ 100 h 128"/>
                  <a:gd name="T88" fmla="*/ 118 w 217"/>
                  <a:gd name="T89" fmla="*/ 99 h 128"/>
                  <a:gd name="T90" fmla="*/ 115 w 217"/>
                  <a:gd name="T91" fmla="*/ 98 h 128"/>
                  <a:gd name="T92" fmla="*/ 112 w 217"/>
                  <a:gd name="T93" fmla="*/ 95 h 128"/>
                  <a:gd name="T94" fmla="*/ 112 w 217"/>
                  <a:gd name="T95" fmla="*/ 95 h 128"/>
                  <a:gd name="T96" fmla="*/ 83 w 217"/>
                  <a:gd name="T97" fmla="*/ 100 h 128"/>
                  <a:gd name="T98" fmla="*/ 68 w 217"/>
                  <a:gd name="T99" fmla="*/ 103 h 128"/>
                  <a:gd name="T100" fmla="*/ 53 w 217"/>
                  <a:gd name="T101" fmla="*/ 106 h 128"/>
                  <a:gd name="T102" fmla="*/ 40 w 217"/>
                  <a:gd name="T103" fmla="*/ 110 h 128"/>
                  <a:gd name="T104" fmla="*/ 25 w 217"/>
                  <a:gd name="T105" fmla="*/ 116 h 128"/>
                  <a:gd name="T106" fmla="*/ 13 w 217"/>
                  <a:gd name="T107" fmla="*/ 122 h 128"/>
                  <a:gd name="T108" fmla="*/ 0 w 217"/>
                  <a:gd name="T10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128">
                    <a:moveTo>
                      <a:pt x="112" y="6"/>
                    </a:moveTo>
                    <a:lnTo>
                      <a:pt x="112" y="6"/>
                    </a:lnTo>
                    <a:lnTo>
                      <a:pt x="112" y="6"/>
                    </a:lnTo>
                    <a:lnTo>
                      <a:pt x="112" y="6"/>
                    </a:lnTo>
                    <a:lnTo>
                      <a:pt x="115" y="3"/>
                    </a:lnTo>
                    <a:lnTo>
                      <a:pt x="118" y="1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90" y="0"/>
                    </a:lnTo>
                    <a:lnTo>
                      <a:pt x="194" y="1"/>
                    </a:lnTo>
                    <a:lnTo>
                      <a:pt x="197" y="3"/>
                    </a:lnTo>
                    <a:lnTo>
                      <a:pt x="200" y="6"/>
                    </a:lnTo>
                    <a:lnTo>
                      <a:pt x="203" y="9"/>
                    </a:lnTo>
                    <a:lnTo>
                      <a:pt x="205" y="13"/>
                    </a:lnTo>
                    <a:lnTo>
                      <a:pt x="206" y="16"/>
                    </a:lnTo>
                    <a:lnTo>
                      <a:pt x="206" y="20"/>
                    </a:lnTo>
                    <a:lnTo>
                      <a:pt x="206" y="33"/>
                    </a:lnTo>
                    <a:lnTo>
                      <a:pt x="206" y="35"/>
                    </a:lnTo>
                    <a:lnTo>
                      <a:pt x="206" y="35"/>
                    </a:lnTo>
                    <a:lnTo>
                      <a:pt x="211" y="37"/>
                    </a:lnTo>
                    <a:lnTo>
                      <a:pt x="214" y="42"/>
                    </a:lnTo>
                    <a:lnTo>
                      <a:pt x="216" y="46"/>
                    </a:lnTo>
                    <a:lnTo>
                      <a:pt x="217" y="50"/>
                    </a:lnTo>
                    <a:lnTo>
                      <a:pt x="217" y="50"/>
                    </a:lnTo>
                    <a:lnTo>
                      <a:pt x="216" y="55"/>
                    </a:lnTo>
                    <a:lnTo>
                      <a:pt x="214" y="59"/>
                    </a:lnTo>
                    <a:lnTo>
                      <a:pt x="211" y="63"/>
                    </a:lnTo>
                    <a:lnTo>
                      <a:pt x="206" y="65"/>
                    </a:lnTo>
                    <a:lnTo>
                      <a:pt x="206" y="67"/>
                    </a:lnTo>
                    <a:lnTo>
                      <a:pt x="206" y="81"/>
                    </a:lnTo>
                    <a:lnTo>
                      <a:pt x="206" y="81"/>
                    </a:lnTo>
                    <a:lnTo>
                      <a:pt x="206" y="85"/>
                    </a:lnTo>
                    <a:lnTo>
                      <a:pt x="205" y="89"/>
                    </a:lnTo>
                    <a:lnTo>
                      <a:pt x="203" y="92"/>
                    </a:lnTo>
                    <a:lnTo>
                      <a:pt x="200" y="95"/>
                    </a:lnTo>
                    <a:lnTo>
                      <a:pt x="197" y="97"/>
                    </a:lnTo>
                    <a:lnTo>
                      <a:pt x="194" y="99"/>
                    </a:lnTo>
                    <a:lnTo>
                      <a:pt x="190" y="100"/>
                    </a:lnTo>
                    <a:lnTo>
                      <a:pt x="186" y="101"/>
                    </a:lnTo>
                    <a:lnTo>
                      <a:pt x="125" y="101"/>
                    </a:lnTo>
                    <a:lnTo>
                      <a:pt x="125" y="101"/>
                    </a:lnTo>
                    <a:lnTo>
                      <a:pt x="121" y="100"/>
                    </a:lnTo>
                    <a:lnTo>
                      <a:pt x="118" y="99"/>
                    </a:lnTo>
                    <a:lnTo>
                      <a:pt x="115" y="98"/>
                    </a:lnTo>
                    <a:lnTo>
                      <a:pt x="112" y="95"/>
                    </a:lnTo>
                    <a:lnTo>
                      <a:pt x="112" y="95"/>
                    </a:lnTo>
                    <a:lnTo>
                      <a:pt x="83" y="100"/>
                    </a:lnTo>
                    <a:lnTo>
                      <a:pt x="68" y="103"/>
                    </a:lnTo>
                    <a:lnTo>
                      <a:pt x="53" y="106"/>
                    </a:lnTo>
                    <a:lnTo>
                      <a:pt x="40" y="110"/>
                    </a:lnTo>
                    <a:lnTo>
                      <a:pt x="25" y="116"/>
                    </a:lnTo>
                    <a:lnTo>
                      <a:pt x="13" y="122"/>
                    </a:lnTo>
                    <a:lnTo>
                      <a:pt x="0" y="1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8" name="Freeform 198"/>
              <p:cNvSpPr>
                <a:spLocks/>
              </p:cNvSpPr>
              <p:nvPr/>
            </p:nvSpPr>
            <p:spPr bwMode="auto">
              <a:xfrm>
                <a:off x="117" y="665"/>
                <a:ext cx="103" cy="57"/>
              </a:xfrm>
              <a:custGeom>
                <a:avLst/>
                <a:gdLst>
                  <a:gd name="T0" fmla="*/ 0 w 103"/>
                  <a:gd name="T1" fmla="*/ 0 h 57"/>
                  <a:gd name="T2" fmla="*/ 0 w 103"/>
                  <a:gd name="T3" fmla="*/ 0 h 57"/>
                  <a:gd name="T4" fmla="*/ 12 w 103"/>
                  <a:gd name="T5" fmla="*/ 6 h 57"/>
                  <a:gd name="T6" fmla="*/ 23 w 103"/>
                  <a:gd name="T7" fmla="*/ 11 h 57"/>
                  <a:gd name="T8" fmla="*/ 36 w 103"/>
                  <a:gd name="T9" fmla="*/ 16 h 57"/>
                  <a:gd name="T10" fmla="*/ 49 w 103"/>
                  <a:gd name="T11" fmla="*/ 20 h 57"/>
                  <a:gd name="T12" fmla="*/ 76 w 103"/>
                  <a:gd name="T13" fmla="*/ 26 h 57"/>
                  <a:gd name="T14" fmla="*/ 103 w 103"/>
                  <a:gd name="T15" fmla="*/ 32 h 57"/>
                  <a:gd name="T16" fmla="*/ 103 w 103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57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3" y="11"/>
                    </a:lnTo>
                    <a:lnTo>
                      <a:pt x="36" y="16"/>
                    </a:lnTo>
                    <a:lnTo>
                      <a:pt x="49" y="20"/>
                    </a:lnTo>
                    <a:lnTo>
                      <a:pt x="76" y="26"/>
                    </a:lnTo>
                    <a:lnTo>
                      <a:pt x="103" y="32"/>
                    </a:lnTo>
                    <a:lnTo>
                      <a:pt x="103" y="5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79" name="Rectangle 199"/>
              <p:cNvSpPr>
                <a:spLocks noChangeArrowheads="1"/>
              </p:cNvSpPr>
              <p:nvPr/>
            </p:nvSpPr>
            <p:spPr bwMode="auto">
              <a:xfrm>
                <a:off x="78" y="646"/>
                <a:ext cx="32" cy="192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0" name="Freeform 200"/>
              <p:cNvSpPr>
                <a:spLocks/>
              </p:cNvSpPr>
              <p:nvPr/>
            </p:nvSpPr>
            <p:spPr bwMode="auto">
              <a:xfrm>
                <a:off x="4366" y="2469"/>
                <a:ext cx="82" cy="95"/>
              </a:xfrm>
              <a:custGeom>
                <a:avLst/>
                <a:gdLst>
                  <a:gd name="T0" fmla="*/ 0 w 82"/>
                  <a:gd name="T1" fmla="*/ 23 h 95"/>
                  <a:gd name="T2" fmla="*/ 0 w 82"/>
                  <a:gd name="T3" fmla="*/ 23 h 95"/>
                  <a:gd name="T4" fmla="*/ 24 w 82"/>
                  <a:gd name="T5" fmla="*/ 57 h 95"/>
                  <a:gd name="T6" fmla="*/ 34 w 82"/>
                  <a:gd name="T7" fmla="*/ 73 h 95"/>
                  <a:gd name="T8" fmla="*/ 45 w 82"/>
                  <a:gd name="T9" fmla="*/ 85 h 95"/>
                  <a:gd name="T10" fmla="*/ 45 w 82"/>
                  <a:gd name="T11" fmla="*/ 85 h 95"/>
                  <a:gd name="T12" fmla="*/ 49 w 82"/>
                  <a:gd name="T13" fmla="*/ 89 h 95"/>
                  <a:gd name="T14" fmla="*/ 53 w 82"/>
                  <a:gd name="T15" fmla="*/ 92 h 95"/>
                  <a:gd name="T16" fmla="*/ 57 w 82"/>
                  <a:gd name="T17" fmla="*/ 94 h 95"/>
                  <a:gd name="T18" fmla="*/ 61 w 82"/>
                  <a:gd name="T19" fmla="*/ 95 h 95"/>
                  <a:gd name="T20" fmla="*/ 65 w 82"/>
                  <a:gd name="T21" fmla="*/ 95 h 95"/>
                  <a:gd name="T22" fmla="*/ 69 w 82"/>
                  <a:gd name="T23" fmla="*/ 94 h 95"/>
                  <a:gd name="T24" fmla="*/ 72 w 82"/>
                  <a:gd name="T25" fmla="*/ 93 h 95"/>
                  <a:gd name="T26" fmla="*/ 75 w 82"/>
                  <a:gd name="T27" fmla="*/ 91 h 95"/>
                  <a:gd name="T28" fmla="*/ 75 w 82"/>
                  <a:gd name="T29" fmla="*/ 91 h 95"/>
                  <a:gd name="T30" fmla="*/ 77 w 82"/>
                  <a:gd name="T31" fmla="*/ 88 h 95"/>
                  <a:gd name="T32" fmla="*/ 80 w 82"/>
                  <a:gd name="T33" fmla="*/ 85 h 95"/>
                  <a:gd name="T34" fmla="*/ 82 w 82"/>
                  <a:gd name="T35" fmla="*/ 81 h 95"/>
                  <a:gd name="T36" fmla="*/ 82 w 82"/>
                  <a:gd name="T37" fmla="*/ 77 h 95"/>
                  <a:gd name="T38" fmla="*/ 82 w 82"/>
                  <a:gd name="T39" fmla="*/ 73 h 95"/>
                  <a:gd name="T40" fmla="*/ 81 w 82"/>
                  <a:gd name="T41" fmla="*/ 68 h 95"/>
                  <a:gd name="T42" fmla="*/ 79 w 82"/>
                  <a:gd name="T43" fmla="*/ 63 h 95"/>
                  <a:gd name="T44" fmla="*/ 75 w 82"/>
                  <a:gd name="T45" fmla="*/ 59 h 95"/>
                  <a:gd name="T46" fmla="*/ 75 w 82"/>
                  <a:gd name="T47" fmla="*/ 59 h 95"/>
                  <a:gd name="T48" fmla="*/ 63 w 82"/>
                  <a:gd name="T49" fmla="*/ 46 h 95"/>
                  <a:gd name="T50" fmla="*/ 50 w 82"/>
                  <a:gd name="T51" fmla="*/ 31 h 95"/>
                  <a:gd name="T52" fmla="*/ 17 w 82"/>
                  <a:gd name="T5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2" h="95">
                    <a:moveTo>
                      <a:pt x="0" y="23"/>
                    </a:moveTo>
                    <a:lnTo>
                      <a:pt x="0" y="23"/>
                    </a:lnTo>
                    <a:lnTo>
                      <a:pt x="24" y="57"/>
                    </a:lnTo>
                    <a:lnTo>
                      <a:pt x="34" y="73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9" y="89"/>
                    </a:lnTo>
                    <a:lnTo>
                      <a:pt x="53" y="92"/>
                    </a:lnTo>
                    <a:lnTo>
                      <a:pt x="57" y="94"/>
                    </a:lnTo>
                    <a:lnTo>
                      <a:pt x="61" y="95"/>
                    </a:lnTo>
                    <a:lnTo>
                      <a:pt x="65" y="95"/>
                    </a:lnTo>
                    <a:lnTo>
                      <a:pt x="69" y="94"/>
                    </a:lnTo>
                    <a:lnTo>
                      <a:pt x="72" y="9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77" y="88"/>
                    </a:lnTo>
                    <a:lnTo>
                      <a:pt x="80" y="85"/>
                    </a:lnTo>
                    <a:lnTo>
                      <a:pt x="82" y="81"/>
                    </a:lnTo>
                    <a:lnTo>
                      <a:pt x="82" y="77"/>
                    </a:lnTo>
                    <a:lnTo>
                      <a:pt x="82" y="73"/>
                    </a:lnTo>
                    <a:lnTo>
                      <a:pt x="81" y="68"/>
                    </a:lnTo>
                    <a:lnTo>
                      <a:pt x="79" y="63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63" y="46"/>
                    </a:lnTo>
                    <a:lnTo>
                      <a:pt x="50" y="31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1" name="Freeform 201"/>
              <p:cNvSpPr>
                <a:spLocks/>
              </p:cNvSpPr>
              <p:nvPr/>
            </p:nvSpPr>
            <p:spPr bwMode="auto">
              <a:xfrm>
                <a:off x="4245" y="2331"/>
                <a:ext cx="110" cy="124"/>
              </a:xfrm>
              <a:custGeom>
                <a:avLst/>
                <a:gdLst>
                  <a:gd name="T0" fmla="*/ 110 w 110"/>
                  <a:gd name="T1" fmla="*/ 110 h 124"/>
                  <a:gd name="T2" fmla="*/ 110 w 110"/>
                  <a:gd name="T3" fmla="*/ 110 h 124"/>
                  <a:gd name="T4" fmla="*/ 95 w 110"/>
                  <a:gd name="T5" fmla="*/ 95 h 124"/>
                  <a:gd name="T6" fmla="*/ 95 w 110"/>
                  <a:gd name="T7" fmla="*/ 95 h 124"/>
                  <a:gd name="T8" fmla="*/ 97 w 110"/>
                  <a:gd name="T9" fmla="*/ 86 h 124"/>
                  <a:gd name="T10" fmla="*/ 98 w 110"/>
                  <a:gd name="T11" fmla="*/ 79 h 124"/>
                  <a:gd name="T12" fmla="*/ 98 w 110"/>
                  <a:gd name="T13" fmla="*/ 71 h 124"/>
                  <a:gd name="T14" fmla="*/ 97 w 110"/>
                  <a:gd name="T15" fmla="*/ 64 h 124"/>
                  <a:gd name="T16" fmla="*/ 95 w 110"/>
                  <a:gd name="T17" fmla="*/ 56 h 124"/>
                  <a:gd name="T18" fmla="*/ 92 w 110"/>
                  <a:gd name="T19" fmla="*/ 49 h 124"/>
                  <a:gd name="T20" fmla="*/ 86 w 110"/>
                  <a:gd name="T21" fmla="*/ 41 h 124"/>
                  <a:gd name="T22" fmla="*/ 80 w 110"/>
                  <a:gd name="T23" fmla="*/ 33 h 124"/>
                  <a:gd name="T24" fmla="*/ 80 w 110"/>
                  <a:gd name="T25" fmla="*/ 33 h 124"/>
                  <a:gd name="T26" fmla="*/ 71 w 110"/>
                  <a:gd name="T27" fmla="*/ 23 h 124"/>
                  <a:gd name="T28" fmla="*/ 62 w 110"/>
                  <a:gd name="T29" fmla="*/ 15 h 124"/>
                  <a:gd name="T30" fmla="*/ 51 w 110"/>
                  <a:gd name="T31" fmla="*/ 8 h 124"/>
                  <a:gd name="T32" fmla="*/ 41 w 110"/>
                  <a:gd name="T33" fmla="*/ 3 h 124"/>
                  <a:gd name="T34" fmla="*/ 32 w 110"/>
                  <a:gd name="T35" fmla="*/ 0 h 124"/>
                  <a:gd name="T36" fmla="*/ 23 w 110"/>
                  <a:gd name="T37" fmla="*/ 0 h 124"/>
                  <a:gd name="T38" fmla="*/ 19 w 110"/>
                  <a:gd name="T39" fmla="*/ 0 h 124"/>
                  <a:gd name="T40" fmla="*/ 14 w 110"/>
                  <a:gd name="T41" fmla="*/ 1 h 124"/>
                  <a:gd name="T42" fmla="*/ 11 w 110"/>
                  <a:gd name="T43" fmla="*/ 2 h 124"/>
                  <a:gd name="T44" fmla="*/ 8 w 110"/>
                  <a:gd name="T45" fmla="*/ 4 h 124"/>
                  <a:gd name="T46" fmla="*/ 8 w 110"/>
                  <a:gd name="T47" fmla="*/ 4 h 124"/>
                  <a:gd name="T48" fmla="*/ 5 w 110"/>
                  <a:gd name="T49" fmla="*/ 7 h 124"/>
                  <a:gd name="T50" fmla="*/ 3 w 110"/>
                  <a:gd name="T51" fmla="*/ 10 h 124"/>
                  <a:gd name="T52" fmla="*/ 2 w 110"/>
                  <a:gd name="T53" fmla="*/ 14 h 124"/>
                  <a:gd name="T54" fmla="*/ 1 w 110"/>
                  <a:gd name="T55" fmla="*/ 17 h 124"/>
                  <a:gd name="T56" fmla="*/ 0 w 110"/>
                  <a:gd name="T57" fmla="*/ 26 h 124"/>
                  <a:gd name="T58" fmla="*/ 1 w 110"/>
                  <a:gd name="T59" fmla="*/ 37 h 124"/>
                  <a:gd name="T60" fmla="*/ 4 w 110"/>
                  <a:gd name="T61" fmla="*/ 47 h 124"/>
                  <a:gd name="T62" fmla="*/ 9 w 110"/>
                  <a:gd name="T63" fmla="*/ 58 h 124"/>
                  <a:gd name="T64" fmla="*/ 15 w 110"/>
                  <a:gd name="T65" fmla="*/ 70 h 124"/>
                  <a:gd name="T66" fmla="*/ 24 w 110"/>
                  <a:gd name="T67" fmla="*/ 80 h 124"/>
                  <a:gd name="T68" fmla="*/ 24 w 110"/>
                  <a:gd name="T69" fmla="*/ 80 h 124"/>
                  <a:gd name="T70" fmla="*/ 31 w 110"/>
                  <a:gd name="T71" fmla="*/ 88 h 124"/>
                  <a:gd name="T72" fmla="*/ 38 w 110"/>
                  <a:gd name="T73" fmla="*/ 94 h 124"/>
                  <a:gd name="T74" fmla="*/ 44 w 110"/>
                  <a:gd name="T75" fmla="*/ 98 h 124"/>
                  <a:gd name="T76" fmla="*/ 51 w 110"/>
                  <a:gd name="T77" fmla="*/ 102 h 124"/>
                  <a:gd name="T78" fmla="*/ 59 w 110"/>
                  <a:gd name="T79" fmla="*/ 104 h 124"/>
                  <a:gd name="T80" fmla="*/ 66 w 110"/>
                  <a:gd name="T81" fmla="*/ 105 h 124"/>
                  <a:gd name="T82" fmla="*/ 74 w 110"/>
                  <a:gd name="T83" fmla="*/ 106 h 124"/>
                  <a:gd name="T84" fmla="*/ 82 w 110"/>
                  <a:gd name="T85" fmla="*/ 106 h 124"/>
                  <a:gd name="T86" fmla="*/ 82 w 110"/>
                  <a:gd name="T87" fmla="*/ 106 h 124"/>
                  <a:gd name="T88" fmla="*/ 96 w 110"/>
                  <a:gd name="T8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" h="124">
                    <a:moveTo>
                      <a:pt x="110" y="110"/>
                    </a:moveTo>
                    <a:lnTo>
                      <a:pt x="110" y="110"/>
                    </a:lnTo>
                    <a:lnTo>
                      <a:pt x="95" y="95"/>
                    </a:lnTo>
                    <a:lnTo>
                      <a:pt x="95" y="95"/>
                    </a:lnTo>
                    <a:lnTo>
                      <a:pt x="97" y="86"/>
                    </a:lnTo>
                    <a:lnTo>
                      <a:pt x="98" y="79"/>
                    </a:lnTo>
                    <a:lnTo>
                      <a:pt x="98" y="71"/>
                    </a:lnTo>
                    <a:lnTo>
                      <a:pt x="97" y="64"/>
                    </a:lnTo>
                    <a:lnTo>
                      <a:pt x="95" y="56"/>
                    </a:lnTo>
                    <a:lnTo>
                      <a:pt x="92" y="49"/>
                    </a:lnTo>
                    <a:lnTo>
                      <a:pt x="86" y="41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71" y="23"/>
                    </a:lnTo>
                    <a:lnTo>
                      <a:pt x="62" y="15"/>
                    </a:lnTo>
                    <a:lnTo>
                      <a:pt x="51" y="8"/>
                    </a:lnTo>
                    <a:lnTo>
                      <a:pt x="41" y="3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1" y="37"/>
                    </a:lnTo>
                    <a:lnTo>
                      <a:pt x="4" y="47"/>
                    </a:lnTo>
                    <a:lnTo>
                      <a:pt x="9" y="58"/>
                    </a:lnTo>
                    <a:lnTo>
                      <a:pt x="15" y="7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31" y="88"/>
                    </a:lnTo>
                    <a:lnTo>
                      <a:pt x="38" y="94"/>
                    </a:lnTo>
                    <a:lnTo>
                      <a:pt x="44" y="98"/>
                    </a:lnTo>
                    <a:lnTo>
                      <a:pt x="51" y="102"/>
                    </a:lnTo>
                    <a:lnTo>
                      <a:pt x="59" y="104"/>
                    </a:lnTo>
                    <a:lnTo>
                      <a:pt x="66" y="105"/>
                    </a:lnTo>
                    <a:lnTo>
                      <a:pt x="74" y="106"/>
                    </a:lnTo>
                    <a:lnTo>
                      <a:pt x="82" y="106"/>
                    </a:lnTo>
                    <a:lnTo>
                      <a:pt x="82" y="106"/>
                    </a:lnTo>
                    <a:lnTo>
                      <a:pt x="96" y="12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2" name="Freeform 202"/>
              <p:cNvSpPr>
                <a:spLocks/>
              </p:cNvSpPr>
              <p:nvPr/>
            </p:nvSpPr>
            <p:spPr bwMode="auto">
              <a:xfrm>
                <a:off x="4405" y="2335"/>
                <a:ext cx="57" cy="55"/>
              </a:xfrm>
              <a:custGeom>
                <a:avLst/>
                <a:gdLst>
                  <a:gd name="T0" fmla="*/ 57 w 57"/>
                  <a:gd name="T1" fmla="*/ 3 h 55"/>
                  <a:gd name="T2" fmla="*/ 57 w 57"/>
                  <a:gd name="T3" fmla="*/ 3 h 55"/>
                  <a:gd name="T4" fmla="*/ 57 w 57"/>
                  <a:gd name="T5" fmla="*/ 2 h 55"/>
                  <a:gd name="T6" fmla="*/ 56 w 57"/>
                  <a:gd name="T7" fmla="*/ 1 h 55"/>
                  <a:gd name="T8" fmla="*/ 56 w 57"/>
                  <a:gd name="T9" fmla="*/ 1 h 55"/>
                  <a:gd name="T10" fmla="*/ 55 w 57"/>
                  <a:gd name="T11" fmla="*/ 0 h 55"/>
                  <a:gd name="T12" fmla="*/ 54 w 57"/>
                  <a:gd name="T13" fmla="*/ 1 h 55"/>
                  <a:gd name="T14" fmla="*/ 5 w 57"/>
                  <a:gd name="T15" fmla="*/ 55 h 55"/>
                  <a:gd name="T16" fmla="*/ 5 w 57"/>
                  <a:gd name="T17" fmla="*/ 55 h 55"/>
                  <a:gd name="T18" fmla="*/ 2 w 57"/>
                  <a:gd name="T19" fmla="*/ 55 h 55"/>
                  <a:gd name="T20" fmla="*/ 1 w 57"/>
                  <a:gd name="T21" fmla="*/ 55 h 55"/>
                  <a:gd name="T22" fmla="*/ 1 w 57"/>
                  <a:gd name="T23" fmla="*/ 55 h 55"/>
                  <a:gd name="T24" fmla="*/ 0 w 57"/>
                  <a:gd name="T25" fmla="*/ 54 h 55"/>
                  <a:gd name="T26" fmla="*/ 0 w 57"/>
                  <a:gd name="T27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5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4" y="1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2" y="55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0" y="5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3" name="Freeform 203"/>
              <p:cNvSpPr>
                <a:spLocks/>
              </p:cNvSpPr>
              <p:nvPr/>
            </p:nvSpPr>
            <p:spPr bwMode="auto">
              <a:xfrm>
                <a:off x="4416" y="2344"/>
                <a:ext cx="56" cy="56"/>
              </a:xfrm>
              <a:custGeom>
                <a:avLst/>
                <a:gdLst>
                  <a:gd name="T0" fmla="*/ 56 w 56"/>
                  <a:gd name="T1" fmla="*/ 3 h 56"/>
                  <a:gd name="T2" fmla="*/ 56 w 56"/>
                  <a:gd name="T3" fmla="*/ 3 h 56"/>
                  <a:gd name="T4" fmla="*/ 56 w 56"/>
                  <a:gd name="T5" fmla="*/ 2 h 56"/>
                  <a:gd name="T6" fmla="*/ 55 w 56"/>
                  <a:gd name="T7" fmla="*/ 0 h 56"/>
                  <a:gd name="T8" fmla="*/ 55 w 56"/>
                  <a:gd name="T9" fmla="*/ 0 h 56"/>
                  <a:gd name="T10" fmla="*/ 54 w 56"/>
                  <a:gd name="T11" fmla="*/ 0 h 56"/>
                  <a:gd name="T12" fmla="*/ 53 w 56"/>
                  <a:gd name="T13" fmla="*/ 0 h 56"/>
                  <a:gd name="T14" fmla="*/ 4 w 56"/>
                  <a:gd name="T15" fmla="*/ 55 h 56"/>
                  <a:gd name="T16" fmla="*/ 4 w 56"/>
                  <a:gd name="T17" fmla="*/ 55 h 56"/>
                  <a:gd name="T18" fmla="*/ 2 w 56"/>
                  <a:gd name="T19" fmla="*/ 56 h 56"/>
                  <a:gd name="T20" fmla="*/ 1 w 56"/>
                  <a:gd name="T21" fmla="*/ 55 h 56"/>
                  <a:gd name="T22" fmla="*/ 1 w 56"/>
                  <a:gd name="T23" fmla="*/ 55 h 56"/>
                  <a:gd name="T24" fmla="*/ 0 w 56"/>
                  <a:gd name="T25" fmla="*/ 54 h 56"/>
                  <a:gd name="T26" fmla="*/ 1 w 56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56">
                    <a:moveTo>
                      <a:pt x="56" y="3"/>
                    </a:moveTo>
                    <a:lnTo>
                      <a:pt x="56" y="3"/>
                    </a:lnTo>
                    <a:lnTo>
                      <a:pt x="56" y="2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2" y="56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0" y="54"/>
                    </a:lnTo>
                    <a:lnTo>
                      <a:pt x="1" y="5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384" name="Freeform 204"/>
              <p:cNvSpPr>
                <a:spLocks/>
              </p:cNvSpPr>
              <p:nvPr/>
            </p:nvSpPr>
            <p:spPr bwMode="auto">
              <a:xfrm>
                <a:off x="4426" y="2352"/>
                <a:ext cx="57" cy="56"/>
              </a:xfrm>
              <a:custGeom>
                <a:avLst/>
                <a:gdLst>
                  <a:gd name="T0" fmla="*/ 57 w 57"/>
                  <a:gd name="T1" fmla="*/ 3 h 56"/>
                  <a:gd name="T2" fmla="*/ 57 w 57"/>
                  <a:gd name="T3" fmla="*/ 3 h 56"/>
                  <a:gd name="T4" fmla="*/ 57 w 57"/>
                  <a:gd name="T5" fmla="*/ 2 h 56"/>
                  <a:gd name="T6" fmla="*/ 56 w 57"/>
                  <a:gd name="T7" fmla="*/ 1 h 56"/>
                  <a:gd name="T8" fmla="*/ 56 w 57"/>
                  <a:gd name="T9" fmla="*/ 1 h 56"/>
                  <a:gd name="T10" fmla="*/ 55 w 57"/>
                  <a:gd name="T11" fmla="*/ 0 h 56"/>
                  <a:gd name="T12" fmla="*/ 53 w 57"/>
                  <a:gd name="T13" fmla="*/ 1 h 56"/>
                  <a:gd name="T14" fmla="*/ 4 w 57"/>
                  <a:gd name="T15" fmla="*/ 56 h 56"/>
                  <a:gd name="T16" fmla="*/ 4 w 57"/>
                  <a:gd name="T17" fmla="*/ 56 h 56"/>
                  <a:gd name="T18" fmla="*/ 3 w 57"/>
                  <a:gd name="T19" fmla="*/ 56 h 56"/>
                  <a:gd name="T20" fmla="*/ 1 w 57"/>
                  <a:gd name="T21" fmla="*/ 56 h 56"/>
                  <a:gd name="T22" fmla="*/ 1 w 57"/>
                  <a:gd name="T23" fmla="*/ 56 h 56"/>
                  <a:gd name="T24" fmla="*/ 0 w 57"/>
                  <a:gd name="T25" fmla="*/ 55 h 56"/>
                  <a:gd name="T26" fmla="*/ 1 w 57"/>
                  <a:gd name="T27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56">
                    <a:moveTo>
                      <a:pt x="57" y="3"/>
                    </a:moveTo>
                    <a:lnTo>
                      <a:pt x="57" y="3"/>
                    </a:lnTo>
                    <a:lnTo>
                      <a:pt x="57" y="2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53" y="1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3" y="56"/>
                    </a:lnTo>
                    <a:lnTo>
                      <a:pt x="1" y="56"/>
                    </a:lnTo>
                    <a:lnTo>
                      <a:pt x="1" y="56"/>
                    </a:lnTo>
                    <a:lnTo>
                      <a:pt x="0" y="55"/>
                    </a:lnTo>
                    <a:lnTo>
                      <a:pt x="1" y="5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grpSp>
          <p:nvGrpSpPr>
            <p:cNvPr id="885" name="Group 406"/>
            <p:cNvGrpSpPr>
              <a:grpSpLocks/>
            </p:cNvGrpSpPr>
            <p:nvPr/>
          </p:nvGrpSpPr>
          <p:grpSpPr bwMode="auto">
            <a:xfrm>
              <a:off x="30163" y="49213"/>
              <a:ext cx="8328025" cy="4886325"/>
              <a:chOff x="19" y="31"/>
              <a:chExt cx="5246" cy="3078"/>
            </a:xfrm>
          </p:grpSpPr>
          <p:sp>
            <p:nvSpPr>
              <p:cNvPr id="985" name="Freeform 206"/>
              <p:cNvSpPr>
                <a:spLocks/>
              </p:cNvSpPr>
              <p:nvPr/>
            </p:nvSpPr>
            <p:spPr bwMode="auto">
              <a:xfrm>
                <a:off x="4272" y="2327"/>
                <a:ext cx="180" cy="239"/>
              </a:xfrm>
              <a:custGeom>
                <a:avLst/>
                <a:gdLst>
                  <a:gd name="T0" fmla="*/ 179 w 180"/>
                  <a:gd name="T1" fmla="*/ 3 h 239"/>
                  <a:gd name="T2" fmla="*/ 179 w 180"/>
                  <a:gd name="T3" fmla="*/ 3 h 239"/>
                  <a:gd name="T4" fmla="*/ 180 w 180"/>
                  <a:gd name="T5" fmla="*/ 1 h 239"/>
                  <a:gd name="T6" fmla="*/ 179 w 180"/>
                  <a:gd name="T7" fmla="*/ 0 h 239"/>
                  <a:gd name="T8" fmla="*/ 179 w 180"/>
                  <a:gd name="T9" fmla="*/ 0 h 239"/>
                  <a:gd name="T10" fmla="*/ 177 w 180"/>
                  <a:gd name="T11" fmla="*/ 0 h 239"/>
                  <a:gd name="T12" fmla="*/ 176 w 180"/>
                  <a:gd name="T13" fmla="*/ 0 h 239"/>
                  <a:gd name="T14" fmla="*/ 127 w 180"/>
                  <a:gd name="T15" fmla="*/ 47 h 239"/>
                  <a:gd name="T16" fmla="*/ 127 w 180"/>
                  <a:gd name="T17" fmla="*/ 47 h 239"/>
                  <a:gd name="T18" fmla="*/ 121 w 180"/>
                  <a:gd name="T19" fmla="*/ 54 h 239"/>
                  <a:gd name="T20" fmla="*/ 117 w 180"/>
                  <a:gd name="T21" fmla="*/ 61 h 239"/>
                  <a:gd name="T22" fmla="*/ 113 w 180"/>
                  <a:gd name="T23" fmla="*/ 68 h 239"/>
                  <a:gd name="T24" fmla="*/ 111 w 180"/>
                  <a:gd name="T25" fmla="*/ 75 h 239"/>
                  <a:gd name="T26" fmla="*/ 110 w 180"/>
                  <a:gd name="T27" fmla="*/ 81 h 239"/>
                  <a:gd name="T28" fmla="*/ 109 w 180"/>
                  <a:gd name="T29" fmla="*/ 87 h 239"/>
                  <a:gd name="T30" fmla="*/ 110 w 180"/>
                  <a:gd name="T31" fmla="*/ 99 h 239"/>
                  <a:gd name="T32" fmla="*/ 110 w 180"/>
                  <a:gd name="T33" fmla="*/ 99 h 239"/>
                  <a:gd name="T34" fmla="*/ 81 w 180"/>
                  <a:gd name="T35" fmla="*/ 128 h 239"/>
                  <a:gd name="T36" fmla="*/ 52 w 180"/>
                  <a:gd name="T37" fmla="*/ 156 h 239"/>
                  <a:gd name="T38" fmla="*/ 26 w 180"/>
                  <a:gd name="T39" fmla="*/ 182 h 239"/>
                  <a:gd name="T40" fmla="*/ 7 w 180"/>
                  <a:gd name="T41" fmla="*/ 203 h 239"/>
                  <a:gd name="T42" fmla="*/ 7 w 180"/>
                  <a:gd name="T43" fmla="*/ 203 h 239"/>
                  <a:gd name="T44" fmla="*/ 4 w 180"/>
                  <a:gd name="T45" fmla="*/ 208 h 239"/>
                  <a:gd name="T46" fmla="*/ 1 w 180"/>
                  <a:gd name="T47" fmla="*/ 213 h 239"/>
                  <a:gd name="T48" fmla="*/ 0 w 180"/>
                  <a:gd name="T49" fmla="*/ 218 h 239"/>
                  <a:gd name="T50" fmla="*/ 0 w 180"/>
                  <a:gd name="T51" fmla="*/ 222 h 239"/>
                  <a:gd name="T52" fmla="*/ 1 w 180"/>
                  <a:gd name="T53" fmla="*/ 226 h 239"/>
                  <a:gd name="T54" fmla="*/ 2 w 180"/>
                  <a:gd name="T55" fmla="*/ 229 h 239"/>
                  <a:gd name="T56" fmla="*/ 4 w 180"/>
                  <a:gd name="T57" fmla="*/ 232 h 239"/>
                  <a:gd name="T58" fmla="*/ 6 w 180"/>
                  <a:gd name="T59" fmla="*/ 235 h 239"/>
                  <a:gd name="T60" fmla="*/ 6 w 180"/>
                  <a:gd name="T61" fmla="*/ 235 h 239"/>
                  <a:gd name="T62" fmla="*/ 9 w 180"/>
                  <a:gd name="T63" fmla="*/ 237 h 239"/>
                  <a:gd name="T64" fmla="*/ 13 w 180"/>
                  <a:gd name="T65" fmla="*/ 238 h 239"/>
                  <a:gd name="T66" fmla="*/ 16 w 180"/>
                  <a:gd name="T67" fmla="*/ 239 h 239"/>
                  <a:gd name="T68" fmla="*/ 20 w 180"/>
                  <a:gd name="T69" fmla="*/ 239 h 239"/>
                  <a:gd name="T70" fmla="*/ 25 w 180"/>
                  <a:gd name="T71" fmla="*/ 238 h 239"/>
                  <a:gd name="T72" fmla="*/ 30 w 180"/>
                  <a:gd name="T73" fmla="*/ 236 h 239"/>
                  <a:gd name="T74" fmla="*/ 34 w 180"/>
                  <a:gd name="T75" fmla="*/ 233 h 239"/>
                  <a:gd name="T76" fmla="*/ 38 w 180"/>
                  <a:gd name="T77" fmla="*/ 229 h 239"/>
                  <a:gd name="T78" fmla="*/ 38 w 180"/>
                  <a:gd name="T79" fmla="*/ 229 h 239"/>
                  <a:gd name="T80" fmla="*/ 55 w 180"/>
                  <a:gd name="T81" fmla="*/ 206 h 239"/>
                  <a:gd name="T82" fmla="*/ 76 w 180"/>
                  <a:gd name="T83" fmla="*/ 177 h 239"/>
                  <a:gd name="T84" fmla="*/ 97 w 180"/>
                  <a:gd name="T85" fmla="*/ 145 h 239"/>
                  <a:gd name="T86" fmla="*/ 121 w 180"/>
                  <a:gd name="T87" fmla="*/ 112 h 239"/>
                  <a:gd name="T88" fmla="*/ 121 w 180"/>
                  <a:gd name="T89" fmla="*/ 112 h 239"/>
                  <a:gd name="T90" fmla="*/ 134 w 180"/>
                  <a:gd name="T91" fmla="*/ 110 h 239"/>
                  <a:gd name="T92" fmla="*/ 141 w 180"/>
                  <a:gd name="T93" fmla="*/ 109 h 239"/>
                  <a:gd name="T94" fmla="*/ 147 w 180"/>
                  <a:gd name="T95" fmla="*/ 107 h 239"/>
                  <a:gd name="T96" fmla="*/ 153 w 180"/>
                  <a:gd name="T97" fmla="*/ 102 h 239"/>
                  <a:gd name="T98" fmla="*/ 159 w 180"/>
                  <a:gd name="T99" fmla="*/ 98 h 239"/>
                  <a:gd name="T100" fmla="*/ 166 w 180"/>
                  <a:gd name="T101" fmla="*/ 92 h 239"/>
                  <a:gd name="T102" fmla="*/ 173 w 180"/>
                  <a:gd name="T103" fmla="*/ 85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0" h="239">
                    <a:moveTo>
                      <a:pt x="179" y="3"/>
                    </a:moveTo>
                    <a:lnTo>
                      <a:pt x="179" y="3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176" y="0"/>
                    </a:lnTo>
                    <a:lnTo>
                      <a:pt x="127" y="47"/>
                    </a:lnTo>
                    <a:lnTo>
                      <a:pt x="127" y="47"/>
                    </a:lnTo>
                    <a:lnTo>
                      <a:pt x="121" y="54"/>
                    </a:lnTo>
                    <a:lnTo>
                      <a:pt x="117" y="61"/>
                    </a:lnTo>
                    <a:lnTo>
                      <a:pt x="113" y="68"/>
                    </a:lnTo>
                    <a:lnTo>
                      <a:pt x="111" y="75"/>
                    </a:lnTo>
                    <a:lnTo>
                      <a:pt x="110" y="81"/>
                    </a:lnTo>
                    <a:lnTo>
                      <a:pt x="109" y="87"/>
                    </a:lnTo>
                    <a:lnTo>
                      <a:pt x="110" y="99"/>
                    </a:lnTo>
                    <a:lnTo>
                      <a:pt x="110" y="99"/>
                    </a:lnTo>
                    <a:lnTo>
                      <a:pt x="81" y="128"/>
                    </a:lnTo>
                    <a:lnTo>
                      <a:pt x="52" y="156"/>
                    </a:lnTo>
                    <a:lnTo>
                      <a:pt x="26" y="182"/>
                    </a:lnTo>
                    <a:lnTo>
                      <a:pt x="7" y="203"/>
                    </a:lnTo>
                    <a:lnTo>
                      <a:pt x="7" y="203"/>
                    </a:lnTo>
                    <a:lnTo>
                      <a:pt x="4" y="208"/>
                    </a:lnTo>
                    <a:lnTo>
                      <a:pt x="1" y="213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1" y="226"/>
                    </a:lnTo>
                    <a:lnTo>
                      <a:pt x="2" y="229"/>
                    </a:lnTo>
                    <a:lnTo>
                      <a:pt x="4" y="232"/>
                    </a:lnTo>
                    <a:lnTo>
                      <a:pt x="6" y="235"/>
                    </a:lnTo>
                    <a:lnTo>
                      <a:pt x="6" y="235"/>
                    </a:lnTo>
                    <a:lnTo>
                      <a:pt x="9" y="237"/>
                    </a:lnTo>
                    <a:lnTo>
                      <a:pt x="13" y="238"/>
                    </a:lnTo>
                    <a:lnTo>
                      <a:pt x="16" y="239"/>
                    </a:lnTo>
                    <a:lnTo>
                      <a:pt x="20" y="239"/>
                    </a:lnTo>
                    <a:lnTo>
                      <a:pt x="25" y="238"/>
                    </a:lnTo>
                    <a:lnTo>
                      <a:pt x="30" y="236"/>
                    </a:lnTo>
                    <a:lnTo>
                      <a:pt x="34" y="233"/>
                    </a:lnTo>
                    <a:lnTo>
                      <a:pt x="38" y="229"/>
                    </a:lnTo>
                    <a:lnTo>
                      <a:pt x="38" y="229"/>
                    </a:lnTo>
                    <a:lnTo>
                      <a:pt x="55" y="206"/>
                    </a:lnTo>
                    <a:lnTo>
                      <a:pt x="76" y="177"/>
                    </a:lnTo>
                    <a:lnTo>
                      <a:pt x="97" y="145"/>
                    </a:lnTo>
                    <a:lnTo>
                      <a:pt x="121" y="112"/>
                    </a:lnTo>
                    <a:lnTo>
                      <a:pt x="121" y="112"/>
                    </a:lnTo>
                    <a:lnTo>
                      <a:pt x="134" y="110"/>
                    </a:lnTo>
                    <a:lnTo>
                      <a:pt x="141" y="109"/>
                    </a:lnTo>
                    <a:lnTo>
                      <a:pt x="147" y="107"/>
                    </a:lnTo>
                    <a:lnTo>
                      <a:pt x="153" y="102"/>
                    </a:lnTo>
                    <a:lnTo>
                      <a:pt x="159" y="98"/>
                    </a:lnTo>
                    <a:lnTo>
                      <a:pt x="166" y="92"/>
                    </a:lnTo>
                    <a:lnTo>
                      <a:pt x="173" y="8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6" name="Freeform 207"/>
              <p:cNvSpPr>
                <a:spLocks/>
              </p:cNvSpPr>
              <p:nvPr/>
            </p:nvSpPr>
            <p:spPr bwMode="auto">
              <a:xfrm>
                <a:off x="714" y="1864"/>
                <a:ext cx="195" cy="173"/>
              </a:xfrm>
              <a:custGeom>
                <a:avLst/>
                <a:gdLst>
                  <a:gd name="T0" fmla="*/ 172 w 195"/>
                  <a:gd name="T1" fmla="*/ 21 h 173"/>
                  <a:gd name="T2" fmla="*/ 172 w 195"/>
                  <a:gd name="T3" fmla="*/ 0 h 173"/>
                  <a:gd name="T4" fmla="*/ 158 w 195"/>
                  <a:gd name="T5" fmla="*/ 10 h 173"/>
                  <a:gd name="T6" fmla="*/ 158 w 195"/>
                  <a:gd name="T7" fmla="*/ 10 h 173"/>
                  <a:gd name="T8" fmla="*/ 151 w 195"/>
                  <a:gd name="T9" fmla="*/ 12 h 173"/>
                  <a:gd name="T10" fmla="*/ 145 w 195"/>
                  <a:gd name="T11" fmla="*/ 14 h 173"/>
                  <a:gd name="T12" fmla="*/ 131 w 195"/>
                  <a:gd name="T13" fmla="*/ 16 h 173"/>
                  <a:gd name="T14" fmla="*/ 97 w 195"/>
                  <a:gd name="T15" fmla="*/ 17 h 173"/>
                  <a:gd name="T16" fmla="*/ 79 w 195"/>
                  <a:gd name="T17" fmla="*/ 19 h 173"/>
                  <a:gd name="T18" fmla="*/ 63 w 195"/>
                  <a:gd name="T19" fmla="*/ 22 h 173"/>
                  <a:gd name="T20" fmla="*/ 55 w 195"/>
                  <a:gd name="T21" fmla="*/ 25 h 173"/>
                  <a:gd name="T22" fmla="*/ 47 w 195"/>
                  <a:gd name="T23" fmla="*/ 27 h 173"/>
                  <a:gd name="T24" fmla="*/ 39 w 195"/>
                  <a:gd name="T25" fmla="*/ 31 h 173"/>
                  <a:gd name="T26" fmla="*/ 33 w 195"/>
                  <a:gd name="T27" fmla="*/ 35 h 173"/>
                  <a:gd name="T28" fmla="*/ 33 w 195"/>
                  <a:gd name="T29" fmla="*/ 35 h 173"/>
                  <a:gd name="T30" fmla="*/ 27 w 195"/>
                  <a:gd name="T31" fmla="*/ 39 h 173"/>
                  <a:gd name="T32" fmla="*/ 21 w 195"/>
                  <a:gd name="T33" fmla="*/ 44 h 173"/>
                  <a:gd name="T34" fmla="*/ 17 w 195"/>
                  <a:gd name="T35" fmla="*/ 50 h 173"/>
                  <a:gd name="T36" fmla="*/ 13 w 195"/>
                  <a:gd name="T37" fmla="*/ 56 h 173"/>
                  <a:gd name="T38" fmla="*/ 9 w 195"/>
                  <a:gd name="T39" fmla="*/ 63 h 173"/>
                  <a:gd name="T40" fmla="*/ 5 w 195"/>
                  <a:gd name="T41" fmla="*/ 70 h 173"/>
                  <a:gd name="T42" fmla="*/ 3 w 195"/>
                  <a:gd name="T43" fmla="*/ 76 h 173"/>
                  <a:gd name="T44" fmla="*/ 1 w 195"/>
                  <a:gd name="T45" fmla="*/ 83 h 173"/>
                  <a:gd name="T46" fmla="*/ 1 w 195"/>
                  <a:gd name="T47" fmla="*/ 90 h 173"/>
                  <a:gd name="T48" fmla="*/ 0 w 195"/>
                  <a:gd name="T49" fmla="*/ 98 h 173"/>
                  <a:gd name="T50" fmla="*/ 1 w 195"/>
                  <a:gd name="T51" fmla="*/ 105 h 173"/>
                  <a:gd name="T52" fmla="*/ 2 w 195"/>
                  <a:gd name="T53" fmla="*/ 112 h 173"/>
                  <a:gd name="T54" fmla="*/ 4 w 195"/>
                  <a:gd name="T55" fmla="*/ 119 h 173"/>
                  <a:gd name="T56" fmla="*/ 6 w 195"/>
                  <a:gd name="T57" fmla="*/ 126 h 173"/>
                  <a:gd name="T58" fmla="*/ 11 w 195"/>
                  <a:gd name="T59" fmla="*/ 134 h 173"/>
                  <a:gd name="T60" fmla="*/ 15 w 195"/>
                  <a:gd name="T61" fmla="*/ 140 h 173"/>
                  <a:gd name="T62" fmla="*/ 15 w 195"/>
                  <a:gd name="T63" fmla="*/ 140 h 173"/>
                  <a:gd name="T64" fmla="*/ 19 w 195"/>
                  <a:gd name="T65" fmla="*/ 146 h 173"/>
                  <a:gd name="T66" fmla="*/ 24 w 195"/>
                  <a:gd name="T67" fmla="*/ 152 h 173"/>
                  <a:gd name="T68" fmla="*/ 30 w 195"/>
                  <a:gd name="T69" fmla="*/ 156 h 173"/>
                  <a:gd name="T70" fmla="*/ 36 w 195"/>
                  <a:gd name="T71" fmla="*/ 160 h 173"/>
                  <a:gd name="T72" fmla="*/ 42 w 195"/>
                  <a:gd name="T73" fmla="*/ 164 h 173"/>
                  <a:gd name="T74" fmla="*/ 50 w 195"/>
                  <a:gd name="T75" fmla="*/ 167 h 173"/>
                  <a:gd name="T76" fmla="*/ 56 w 195"/>
                  <a:gd name="T77" fmla="*/ 170 h 173"/>
                  <a:gd name="T78" fmla="*/ 63 w 195"/>
                  <a:gd name="T79" fmla="*/ 172 h 173"/>
                  <a:gd name="T80" fmla="*/ 70 w 195"/>
                  <a:gd name="T81" fmla="*/ 172 h 173"/>
                  <a:gd name="T82" fmla="*/ 77 w 195"/>
                  <a:gd name="T83" fmla="*/ 173 h 173"/>
                  <a:gd name="T84" fmla="*/ 85 w 195"/>
                  <a:gd name="T85" fmla="*/ 172 h 173"/>
                  <a:gd name="T86" fmla="*/ 93 w 195"/>
                  <a:gd name="T87" fmla="*/ 171 h 173"/>
                  <a:gd name="T88" fmla="*/ 99 w 195"/>
                  <a:gd name="T89" fmla="*/ 168 h 173"/>
                  <a:gd name="T90" fmla="*/ 106 w 195"/>
                  <a:gd name="T91" fmla="*/ 166 h 173"/>
                  <a:gd name="T92" fmla="*/ 113 w 195"/>
                  <a:gd name="T93" fmla="*/ 162 h 173"/>
                  <a:gd name="T94" fmla="*/ 120 w 195"/>
                  <a:gd name="T95" fmla="*/ 158 h 173"/>
                  <a:gd name="T96" fmla="*/ 120 w 195"/>
                  <a:gd name="T97" fmla="*/ 158 h 173"/>
                  <a:gd name="T98" fmla="*/ 127 w 195"/>
                  <a:gd name="T99" fmla="*/ 153 h 173"/>
                  <a:gd name="T100" fmla="*/ 132 w 195"/>
                  <a:gd name="T101" fmla="*/ 148 h 173"/>
                  <a:gd name="T102" fmla="*/ 138 w 195"/>
                  <a:gd name="T103" fmla="*/ 141 h 173"/>
                  <a:gd name="T104" fmla="*/ 142 w 195"/>
                  <a:gd name="T105" fmla="*/ 134 h 173"/>
                  <a:gd name="T106" fmla="*/ 151 w 195"/>
                  <a:gd name="T107" fmla="*/ 118 h 173"/>
                  <a:gd name="T108" fmla="*/ 159 w 195"/>
                  <a:gd name="T109" fmla="*/ 102 h 173"/>
                  <a:gd name="T110" fmla="*/ 166 w 195"/>
                  <a:gd name="T111" fmla="*/ 85 h 173"/>
                  <a:gd name="T112" fmla="*/ 172 w 195"/>
                  <a:gd name="T113" fmla="*/ 70 h 173"/>
                  <a:gd name="T114" fmla="*/ 180 w 195"/>
                  <a:gd name="T115" fmla="*/ 56 h 173"/>
                  <a:gd name="T116" fmla="*/ 184 w 195"/>
                  <a:gd name="T117" fmla="*/ 51 h 173"/>
                  <a:gd name="T118" fmla="*/ 189 w 195"/>
                  <a:gd name="T119" fmla="*/ 47 h 173"/>
                  <a:gd name="T120" fmla="*/ 195 w 195"/>
                  <a:gd name="T121" fmla="*/ 21 h 173"/>
                  <a:gd name="T122" fmla="*/ 172 w 195"/>
                  <a:gd name="T123" fmla="*/ 2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5" h="173">
                    <a:moveTo>
                      <a:pt x="172" y="21"/>
                    </a:moveTo>
                    <a:lnTo>
                      <a:pt x="172" y="0"/>
                    </a:lnTo>
                    <a:lnTo>
                      <a:pt x="158" y="10"/>
                    </a:lnTo>
                    <a:lnTo>
                      <a:pt x="158" y="10"/>
                    </a:lnTo>
                    <a:lnTo>
                      <a:pt x="151" y="12"/>
                    </a:lnTo>
                    <a:lnTo>
                      <a:pt x="145" y="14"/>
                    </a:lnTo>
                    <a:lnTo>
                      <a:pt x="131" y="16"/>
                    </a:lnTo>
                    <a:lnTo>
                      <a:pt x="97" y="17"/>
                    </a:lnTo>
                    <a:lnTo>
                      <a:pt x="79" y="19"/>
                    </a:lnTo>
                    <a:lnTo>
                      <a:pt x="63" y="22"/>
                    </a:lnTo>
                    <a:lnTo>
                      <a:pt x="55" y="25"/>
                    </a:lnTo>
                    <a:lnTo>
                      <a:pt x="47" y="27"/>
                    </a:lnTo>
                    <a:lnTo>
                      <a:pt x="39" y="31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27" y="39"/>
                    </a:lnTo>
                    <a:lnTo>
                      <a:pt x="21" y="44"/>
                    </a:lnTo>
                    <a:lnTo>
                      <a:pt x="17" y="50"/>
                    </a:lnTo>
                    <a:lnTo>
                      <a:pt x="13" y="56"/>
                    </a:lnTo>
                    <a:lnTo>
                      <a:pt x="9" y="63"/>
                    </a:lnTo>
                    <a:lnTo>
                      <a:pt x="5" y="70"/>
                    </a:lnTo>
                    <a:lnTo>
                      <a:pt x="3" y="76"/>
                    </a:lnTo>
                    <a:lnTo>
                      <a:pt x="1" y="83"/>
                    </a:lnTo>
                    <a:lnTo>
                      <a:pt x="1" y="90"/>
                    </a:lnTo>
                    <a:lnTo>
                      <a:pt x="0" y="98"/>
                    </a:lnTo>
                    <a:lnTo>
                      <a:pt x="1" y="105"/>
                    </a:lnTo>
                    <a:lnTo>
                      <a:pt x="2" y="112"/>
                    </a:lnTo>
                    <a:lnTo>
                      <a:pt x="4" y="119"/>
                    </a:lnTo>
                    <a:lnTo>
                      <a:pt x="6" y="126"/>
                    </a:lnTo>
                    <a:lnTo>
                      <a:pt x="11" y="134"/>
                    </a:lnTo>
                    <a:lnTo>
                      <a:pt x="15" y="140"/>
                    </a:lnTo>
                    <a:lnTo>
                      <a:pt x="15" y="140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6"/>
                    </a:lnTo>
                    <a:lnTo>
                      <a:pt x="36" y="160"/>
                    </a:lnTo>
                    <a:lnTo>
                      <a:pt x="42" y="164"/>
                    </a:lnTo>
                    <a:lnTo>
                      <a:pt x="50" y="167"/>
                    </a:lnTo>
                    <a:lnTo>
                      <a:pt x="56" y="170"/>
                    </a:lnTo>
                    <a:lnTo>
                      <a:pt x="63" y="172"/>
                    </a:lnTo>
                    <a:lnTo>
                      <a:pt x="70" y="172"/>
                    </a:lnTo>
                    <a:lnTo>
                      <a:pt x="77" y="173"/>
                    </a:lnTo>
                    <a:lnTo>
                      <a:pt x="85" y="172"/>
                    </a:lnTo>
                    <a:lnTo>
                      <a:pt x="93" y="171"/>
                    </a:lnTo>
                    <a:lnTo>
                      <a:pt x="99" y="168"/>
                    </a:lnTo>
                    <a:lnTo>
                      <a:pt x="106" y="166"/>
                    </a:lnTo>
                    <a:lnTo>
                      <a:pt x="113" y="162"/>
                    </a:lnTo>
                    <a:lnTo>
                      <a:pt x="120" y="158"/>
                    </a:lnTo>
                    <a:lnTo>
                      <a:pt x="120" y="158"/>
                    </a:lnTo>
                    <a:lnTo>
                      <a:pt x="127" y="153"/>
                    </a:lnTo>
                    <a:lnTo>
                      <a:pt x="132" y="148"/>
                    </a:lnTo>
                    <a:lnTo>
                      <a:pt x="138" y="141"/>
                    </a:lnTo>
                    <a:lnTo>
                      <a:pt x="142" y="134"/>
                    </a:lnTo>
                    <a:lnTo>
                      <a:pt x="151" y="118"/>
                    </a:lnTo>
                    <a:lnTo>
                      <a:pt x="159" y="102"/>
                    </a:lnTo>
                    <a:lnTo>
                      <a:pt x="166" y="85"/>
                    </a:lnTo>
                    <a:lnTo>
                      <a:pt x="172" y="70"/>
                    </a:lnTo>
                    <a:lnTo>
                      <a:pt x="180" y="56"/>
                    </a:lnTo>
                    <a:lnTo>
                      <a:pt x="184" y="51"/>
                    </a:lnTo>
                    <a:lnTo>
                      <a:pt x="189" y="47"/>
                    </a:lnTo>
                    <a:lnTo>
                      <a:pt x="195" y="21"/>
                    </a:lnTo>
                    <a:lnTo>
                      <a:pt x="172" y="2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7" name="Freeform 208"/>
              <p:cNvSpPr>
                <a:spLocks/>
              </p:cNvSpPr>
              <p:nvPr/>
            </p:nvSpPr>
            <p:spPr bwMode="auto">
              <a:xfrm>
                <a:off x="739" y="1903"/>
                <a:ext cx="49" cy="33"/>
              </a:xfrm>
              <a:custGeom>
                <a:avLst/>
                <a:gdLst>
                  <a:gd name="T0" fmla="*/ 0 w 49"/>
                  <a:gd name="T1" fmla="*/ 33 h 33"/>
                  <a:gd name="T2" fmla="*/ 0 w 49"/>
                  <a:gd name="T3" fmla="*/ 33 h 33"/>
                  <a:gd name="T4" fmla="*/ 3 w 49"/>
                  <a:gd name="T5" fmla="*/ 27 h 33"/>
                  <a:gd name="T6" fmla="*/ 7 w 49"/>
                  <a:gd name="T7" fmla="*/ 20 h 33"/>
                  <a:gd name="T8" fmla="*/ 12 w 49"/>
                  <a:gd name="T9" fmla="*/ 15 h 33"/>
                  <a:gd name="T10" fmla="*/ 18 w 49"/>
                  <a:gd name="T11" fmla="*/ 11 h 33"/>
                  <a:gd name="T12" fmla="*/ 25 w 49"/>
                  <a:gd name="T13" fmla="*/ 7 h 33"/>
                  <a:gd name="T14" fmla="*/ 32 w 49"/>
                  <a:gd name="T15" fmla="*/ 4 h 33"/>
                  <a:gd name="T16" fmla="*/ 40 w 49"/>
                  <a:gd name="T17" fmla="*/ 1 h 33"/>
                  <a:gd name="T18" fmla="*/ 49 w 49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33">
                    <a:moveTo>
                      <a:pt x="0" y="33"/>
                    </a:moveTo>
                    <a:lnTo>
                      <a:pt x="0" y="33"/>
                    </a:lnTo>
                    <a:lnTo>
                      <a:pt x="3" y="27"/>
                    </a:lnTo>
                    <a:lnTo>
                      <a:pt x="7" y="20"/>
                    </a:lnTo>
                    <a:lnTo>
                      <a:pt x="12" y="15"/>
                    </a:lnTo>
                    <a:lnTo>
                      <a:pt x="18" y="11"/>
                    </a:lnTo>
                    <a:lnTo>
                      <a:pt x="25" y="7"/>
                    </a:lnTo>
                    <a:lnTo>
                      <a:pt x="32" y="4"/>
                    </a:lnTo>
                    <a:lnTo>
                      <a:pt x="40" y="1"/>
                    </a:lnTo>
                    <a:lnTo>
                      <a:pt x="4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8" name="Line 209"/>
              <p:cNvSpPr>
                <a:spLocks noChangeShapeType="1"/>
              </p:cNvSpPr>
              <p:nvPr/>
            </p:nvSpPr>
            <p:spPr bwMode="auto">
              <a:xfrm>
                <a:off x="745" y="1939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89" name="Freeform 210"/>
              <p:cNvSpPr>
                <a:spLocks/>
              </p:cNvSpPr>
              <p:nvPr/>
            </p:nvSpPr>
            <p:spPr bwMode="auto">
              <a:xfrm>
                <a:off x="894" y="1817"/>
                <a:ext cx="88" cy="87"/>
              </a:xfrm>
              <a:custGeom>
                <a:avLst/>
                <a:gdLst>
                  <a:gd name="T0" fmla="*/ 19 w 88"/>
                  <a:gd name="T1" fmla="*/ 87 h 87"/>
                  <a:gd name="T2" fmla="*/ 42 w 88"/>
                  <a:gd name="T3" fmla="*/ 69 h 87"/>
                  <a:gd name="T4" fmla="*/ 42 w 88"/>
                  <a:gd name="T5" fmla="*/ 69 h 87"/>
                  <a:gd name="T6" fmla="*/ 42 w 88"/>
                  <a:gd name="T7" fmla="*/ 69 h 87"/>
                  <a:gd name="T8" fmla="*/ 42 w 88"/>
                  <a:gd name="T9" fmla="*/ 69 h 87"/>
                  <a:gd name="T10" fmla="*/ 47 w 88"/>
                  <a:gd name="T11" fmla="*/ 72 h 87"/>
                  <a:gd name="T12" fmla="*/ 51 w 88"/>
                  <a:gd name="T13" fmla="*/ 74 h 87"/>
                  <a:gd name="T14" fmla="*/ 55 w 88"/>
                  <a:gd name="T15" fmla="*/ 75 h 87"/>
                  <a:gd name="T16" fmla="*/ 59 w 88"/>
                  <a:gd name="T17" fmla="*/ 75 h 87"/>
                  <a:gd name="T18" fmla="*/ 59 w 88"/>
                  <a:gd name="T19" fmla="*/ 75 h 87"/>
                  <a:gd name="T20" fmla="*/ 64 w 88"/>
                  <a:gd name="T21" fmla="*/ 75 h 87"/>
                  <a:gd name="T22" fmla="*/ 68 w 88"/>
                  <a:gd name="T23" fmla="*/ 74 h 87"/>
                  <a:gd name="T24" fmla="*/ 72 w 88"/>
                  <a:gd name="T25" fmla="*/ 73 h 87"/>
                  <a:gd name="T26" fmla="*/ 75 w 88"/>
                  <a:gd name="T27" fmla="*/ 70 h 87"/>
                  <a:gd name="T28" fmla="*/ 75 w 88"/>
                  <a:gd name="T29" fmla="*/ 70 h 87"/>
                  <a:gd name="T30" fmla="*/ 79 w 88"/>
                  <a:gd name="T31" fmla="*/ 66 h 87"/>
                  <a:gd name="T32" fmla="*/ 84 w 88"/>
                  <a:gd name="T33" fmla="*/ 62 h 87"/>
                  <a:gd name="T34" fmla="*/ 86 w 88"/>
                  <a:gd name="T35" fmla="*/ 57 h 87"/>
                  <a:gd name="T36" fmla="*/ 88 w 88"/>
                  <a:gd name="T37" fmla="*/ 52 h 87"/>
                  <a:gd name="T38" fmla="*/ 88 w 88"/>
                  <a:gd name="T39" fmla="*/ 52 h 87"/>
                  <a:gd name="T40" fmla="*/ 88 w 88"/>
                  <a:gd name="T41" fmla="*/ 46 h 87"/>
                  <a:gd name="T42" fmla="*/ 87 w 88"/>
                  <a:gd name="T43" fmla="*/ 41 h 87"/>
                  <a:gd name="T44" fmla="*/ 86 w 88"/>
                  <a:gd name="T45" fmla="*/ 36 h 87"/>
                  <a:gd name="T46" fmla="*/ 83 w 88"/>
                  <a:gd name="T47" fmla="*/ 30 h 87"/>
                  <a:gd name="T48" fmla="*/ 83 w 88"/>
                  <a:gd name="T49" fmla="*/ 30 h 87"/>
                  <a:gd name="T50" fmla="*/ 78 w 88"/>
                  <a:gd name="T51" fmla="*/ 26 h 87"/>
                  <a:gd name="T52" fmla="*/ 74 w 88"/>
                  <a:gd name="T53" fmla="*/ 23 h 87"/>
                  <a:gd name="T54" fmla="*/ 69 w 88"/>
                  <a:gd name="T55" fmla="*/ 20 h 87"/>
                  <a:gd name="T56" fmla="*/ 64 w 88"/>
                  <a:gd name="T57" fmla="*/ 19 h 87"/>
                  <a:gd name="T58" fmla="*/ 64 w 88"/>
                  <a:gd name="T59" fmla="*/ 19 h 87"/>
                  <a:gd name="T60" fmla="*/ 62 w 88"/>
                  <a:gd name="T61" fmla="*/ 14 h 87"/>
                  <a:gd name="T62" fmla="*/ 60 w 88"/>
                  <a:gd name="T63" fmla="*/ 10 h 87"/>
                  <a:gd name="T64" fmla="*/ 60 w 88"/>
                  <a:gd name="T65" fmla="*/ 10 h 87"/>
                  <a:gd name="T66" fmla="*/ 56 w 88"/>
                  <a:gd name="T67" fmla="*/ 6 h 87"/>
                  <a:gd name="T68" fmla="*/ 51 w 88"/>
                  <a:gd name="T69" fmla="*/ 3 h 87"/>
                  <a:gd name="T70" fmla="*/ 46 w 88"/>
                  <a:gd name="T71" fmla="*/ 1 h 87"/>
                  <a:gd name="T72" fmla="*/ 39 w 88"/>
                  <a:gd name="T73" fmla="*/ 0 h 87"/>
                  <a:gd name="T74" fmla="*/ 39 w 88"/>
                  <a:gd name="T75" fmla="*/ 0 h 87"/>
                  <a:gd name="T76" fmla="*/ 32 w 88"/>
                  <a:gd name="T77" fmla="*/ 1 h 87"/>
                  <a:gd name="T78" fmla="*/ 25 w 88"/>
                  <a:gd name="T79" fmla="*/ 4 h 87"/>
                  <a:gd name="T80" fmla="*/ 25 w 88"/>
                  <a:gd name="T81" fmla="*/ 4 h 87"/>
                  <a:gd name="T82" fmla="*/ 20 w 88"/>
                  <a:gd name="T83" fmla="*/ 9 h 87"/>
                  <a:gd name="T84" fmla="*/ 16 w 88"/>
                  <a:gd name="T85" fmla="*/ 16 h 87"/>
                  <a:gd name="T86" fmla="*/ 15 w 88"/>
                  <a:gd name="T87" fmla="*/ 23 h 87"/>
                  <a:gd name="T88" fmla="*/ 16 w 88"/>
                  <a:gd name="T89" fmla="*/ 30 h 87"/>
                  <a:gd name="T90" fmla="*/ 0 w 88"/>
                  <a:gd name="T91" fmla="*/ 4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8" h="87">
                    <a:moveTo>
                      <a:pt x="19" y="87"/>
                    </a:move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7" y="72"/>
                    </a:lnTo>
                    <a:lnTo>
                      <a:pt x="51" y="74"/>
                    </a:lnTo>
                    <a:lnTo>
                      <a:pt x="55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64" y="75"/>
                    </a:lnTo>
                    <a:lnTo>
                      <a:pt x="68" y="74"/>
                    </a:lnTo>
                    <a:lnTo>
                      <a:pt x="72" y="73"/>
                    </a:lnTo>
                    <a:lnTo>
                      <a:pt x="75" y="70"/>
                    </a:lnTo>
                    <a:lnTo>
                      <a:pt x="75" y="70"/>
                    </a:lnTo>
                    <a:lnTo>
                      <a:pt x="79" y="66"/>
                    </a:lnTo>
                    <a:lnTo>
                      <a:pt x="84" y="62"/>
                    </a:lnTo>
                    <a:lnTo>
                      <a:pt x="86" y="57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8" y="46"/>
                    </a:lnTo>
                    <a:lnTo>
                      <a:pt x="87" y="41"/>
                    </a:lnTo>
                    <a:lnTo>
                      <a:pt x="86" y="36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78" y="26"/>
                    </a:lnTo>
                    <a:lnTo>
                      <a:pt x="74" y="23"/>
                    </a:lnTo>
                    <a:lnTo>
                      <a:pt x="69" y="20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2" y="14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1" y="3"/>
                    </a:lnTo>
                    <a:lnTo>
                      <a:pt x="46" y="1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6" y="16"/>
                    </a:lnTo>
                    <a:lnTo>
                      <a:pt x="15" y="23"/>
                    </a:lnTo>
                    <a:lnTo>
                      <a:pt x="16" y="30"/>
                    </a:lnTo>
                    <a:lnTo>
                      <a:pt x="0" y="4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0" name="Line 211"/>
              <p:cNvSpPr>
                <a:spLocks noChangeShapeType="1"/>
              </p:cNvSpPr>
              <p:nvPr/>
            </p:nvSpPr>
            <p:spPr bwMode="auto">
              <a:xfrm>
                <a:off x="919" y="1850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1" name="Freeform 212"/>
              <p:cNvSpPr>
                <a:spLocks/>
              </p:cNvSpPr>
              <p:nvPr/>
            </p:nvSpPr>
            <p:spPr bwMode="auto">
              <a:xfrm>
                <a:off x="3132" y="2464"/>
                <a:ext cx="295" cy="141"/>
              </a:xfrm>
              <a:custGeom>
                <a:avLst/>
                <a:gdLst>
                  <a:gd name="T0" fmla="*/ 229 w 295"/>
                  <a:gd name="T1" fmla="*/ 30 h 141"/>
                  <a:gd name="T2" fmla="*/ 238 w 295"/>
                  <a:gd name="T3" fmla="*/ 53 h 141"/>
                  <a:gd name="T4" fmla="*/ 240 w 295"/>
                  <a:gd name="T5" fmla="*/ 66 h 141"/>
                  <a:gd name="T6" fmla="*/ 236 w 295"/>
                  <a:gd name="T7" fmla="*/ 71 h 141"/>
                  <a:gd name="T8" fmla="*/ 232 w 295"/>
                  <a:gd name="T9" fmla="*/ 71 h 141"/>
                  <a:gd name="T10" fmla="*/ 229 w 295"/>
                  <a:gd name="T11" fmla="*/ 66 h 141"/>
                  <a:gd name="T12" fmla="*/ 226 w 295"/>
                  <a:gd name="T13" fmla="*/ 53 h 141"/>
                  <a:gd name="T14" fmla="*/ 218 w 295"/>
                  <a:gd name="T15" fmla="*/ 35 h 141"/>
                  <a:gd name="T16" fmla="*/ 204 w 295"/>
                  <a:gd name="T17" fmla="*/ 21 h 141"/>
                  <a:gd name="T18" fmla="*/ 204 w 295"/>
                  <a:gd name="T19" fmla="*/ 20 h 141"/>
                  <a:gd name="T20" fmla="*/ 183 w 295"/>
                  <a:gd name="T21" fmla="*/ 9 h 141"/>
                  <a:gd name="T22" fmla="*/ 160 w 295"/>
                  <a:gd name="T23" fmla="*/ 3 h 141"/>
                  <a:gd name="T24" fmla="*/ 141 w 295"/>
                  <a:gd name="T25" fmla="*/ 0 h 141"/>
                  <a:gd name="T26" fmla="*/ 115 w 295"/>
                  <a:gd name="T27" fmla="*/ 4 h 141"/>
                  <a:gd name="T28" fmla="*/ 117 w 295"/>
                  <a:gd name="T29" fmla="*/ 9 h 141"/>
                  <a:gd name="T30" fmla="*/ 144 w 295"/>
                  <a:gd name="T31" fmla="*/ 22 h 141"/>
                  <a:gd name="T32" fmla="*/ 154 w 295"/>
                  <a:gd name="T33" fmla="*/ 31 h 141"/>
                  <a:gd name="T34" fmla="*/ 167 w 295"/>
                  <a:gd name="T35" fmla="*/ 48 h 141"/>
                  <a:gd name="T36" fmla="*/ 172 w 295"/>
                  <a:gd name="T37" fmla="*/ 66 h 141"/>
                  <a:gd name="T38" fmla="*/ 171 w 295"/>
                  <a:gd name="T39" fmla="*/ 70 h 141"/>
                  <a:gd name="T40" fmla="*/ 167 w 295"/>
                  <a:gd name="T41" fmla="*/ 72 h 141"/>
                  <a:gd name="T42" fmla="*/ 165 w 295"/>
                  <a:gd name="T43" fmla="*/ 72 h 141"/>
                  <a:gd name="T44" fmla="*/ 161 w 295"/>
                  <a:gd name="T45" fmla="*/ 68 h 141"/>
                  <a:gd name="T46" fmla="*/ 159 w 295"/>
                  <a:gd name="T47" fmla="*/ 57 h 141"/>
                  <a:gd name="T48" fmla="*/ 138 w 295"/>
                  <a:gd name="T49" fmla="*/ 30 h 141"/>
                  <a:gd name="T50" fmla="*/ 114 w 295"/>
                  <a:gd name="T51" fmla="*/ 19 h 141"/>
                  <a:gd name="T52" fmla="*/ 87 w 295"/>
                  <a:gd name="T53" fmla="*/ 15 h 141"/>
                  <a:gd name="T54" fmla="*/ 81 w 295"/>
                  <a:gd name="T55" fmla="*/ 15 h 141"/>
                  <a:gd name="T56" fmla="*/ 65 w 295"/>
                  <a:gd name="T57" fmla="*/ 16 h 141"/>
                  <a:gd name="T58" fmla="*/ 42 w 295"/>
                  <a:gd name="T59" fmla="*/ 22 h 141"/>
                  <a:gd name="T60" fmla="*/ 24 w 295"/>
                  <a:gd name="T61" fmla="*/ 33 h 141"/>
                  <a:gd name="T62" fmla="*/ 10 w 295"/>
                  <a:gd name="T63" fmla="*/ 48 h 141"/>
                  <a:gd name="T64" fmla="*/ 2 w 295"/>
                  <a:gd name="T65" fmla="*/ 65 h 141"/>
                  <a:gd name="T66" fmla="*/ 0 w 295"/>
                  <a:gd name="T67" fmla="*/ 78 h 141"/>
                  <a:gd name="T68" fmla="*/ 4 w 295"/>
                  <a:gd name="T69" fmla="*/ 97 h 141"/>
                  <a:gd name="T70" fmla="*/ 14 w 295"/>
                  <a:gd name="T71" fmla="*/ 114 h 141"/>
                  <a:gd name="T72" fmla="*/ 30 w 295"/>
                  <a:gd name="T73" fmla="*/ 127 h 141"/>
                  <a:gd name="T74" fmla="*/ 50 w 295"/>
                  <a:gd name="T75" fmla="*/ 136 h 141"/>
                  <a:gd name="T76" fmla="*/ 73 w 295"/>
                  <a:gd name="T77" fmla="*/ 140 h 141"/>
                  <a:gd name="T78" fmla="*/ 225 w 295"/>
                  <a:gd name="T79" fmla="*/ 141 h 141"/>
                  <a:gd name="T80" fmla="*/ 240 w 295"/>
                  <a:gd name="T81" fmla="*/ 139 h 141"/>
                  <a:gd name="T82" fmla="*/ 266 w 295"/>
                  <a:gd name="T83" fmla="*/ 130 h 141"/>
                  <a:gd name="T84" fmla="*/ 290 w 295"/>
                  <a:gd name="T85" fmla="*/ 103 h 141"/>
                  <a:gd name="T86" fmla="*/ 295 w 295"/>
                  <a:gd name="T87" fmla="*/ 87 h 141"/>
                  <a:gd name="T88" fmla="*/ 295 w 295"/>
                  <a:gd name="T89" fmla="*/ 74 h 141"/>
                  <a:gd name="T90" fmla="*/ 289 w 295"/>
                  <a:gd name="T91" fmla="*/ 57 h 141"/>
                  <a:gd name="T92" fmla="*/ 274 w 295"/>
                  <a:gd name="T93" fmla="*/ 38 h 141"/>
                  <a:gd name="T94" fmla="*/ 236 w 295"/>
                  <a:gd name="T95" fmla="*/ 2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5" h="141">
                    <a:moveTo>
                      <a:pt x="220" y="20"/>
                    </a:moveTo>
                    <a:lnTo>
                      <a:pt x="220" y="20"/>
                    </a:lnTo>
                    <a:lnTo>
                      <a:pt x="229" y="30"/>
                    </a:lnTo>
                    <a:lnTo>
                      <a:pt x="235" y="41"/>
                    </a:lnTo>
                    <a:lnTo>
                      <a:pt x="237" y="47"/>
                    </a:lnTo>
                    <a:lnTo>
                      <a:pt x="238" y="53"/>
                    </a:lnTo>
                    <a:lnTo>
                      <a:pt x="239" y="59"/>
                    </a:lnTo>
                    <a:lnTo>
                      <a:pt x="240" y="66"/>
                    </a:lnTo>
                    <a:lnTo>
                      <a:pt x="240" y="66"/>
                    </a:lnTo>
                    <a:lnTo>
                      <a:pt x="239" y="68"/>
                    </a:lnTo>
                    <a:lnTo>
                      <a:pt x="238" y="70"/>
                    </a:lnTo>
                    <a:lnTo>
                      <a:pt x="236" y="71"/>
                    </a:lnTo>
                    <a:lnTo>
                      <a:pt x="234" y="71"/>
                    </a:lnTo>
                    <a:lnTo>
                      <a:pt x="234" y="71"/>
                    </a:lnTo>
                    <a:lnTo>
                      <a:pt x="232" y="71"/>
                    </a:lnTo>
                    <a:lnTo>
                      <a:pt x="231" y="70"/>
                    </a:lnTo>
                    <a:lnTo>
                      <a:pt x="229" y="68"/>
                    </a:lnTo>
                    <a:lnTo>
                      <a:pt x="229" y="66"/>
                    </a:lnTo>
                    <a:lnTo>
                      <a:pt x="229" y="66"/>
                    </a:lnTo>
                    <a:lnTo>
                      <a:pt x="227" y="59"/>
                    </a:lnTo>
                    <a:lnTo>
                      <a:pt x="226" y="53"/>
                    </a:lnTo>
                    <a:lnTo>
                      <a:pt x="224" y="47"/>
                    </a:lnTo>
                    <a:lnTo>
                      <a:pt x="222" y="42"/>
                    </a:lnTo>
                    <a:lnTo>
                      <a:pt x="218" y="35"/>
                    </a:lnTo>
                    <a:lnTo>
                      <a:pt x="214" y="30"/>
                    </a:lnTo>
                    <a:lnTo>
                      <a:pt x="210" y="25"/>
                    </a:lnTo>
                    <a:lnTo>
                      <a:pt x="204" y="21"/>
                    </a:lnTo>
                    <a:lnTo>
                      <a:pt x="204" y="21"/>
                    </a:lnTo>
                    <a:lnTo>
                      <a:pt x="204" y="20"/>
                    </a:lnTo>
                    <a:lnTo>
                      <a:pt x="204" y="20"/>
                    </a:lnTo>
                    <a:lnTo>
                      <a:pt x="198" y="16"/>
                    </a:lnTo>
                    <a:lnTo>
                      <a:pt x="190" y="12"/>
                    </a:lnTo>
                    <a:lnTo>
                      <a:pt x="183" y="9"/>
                    </a:lnTo>
                    <a:lnTo>
                      <a:pt x="176" y="6"/>
                    </a:lnTo>
                    <a:lnTo>
                      <a:pt x="168" y="4"/>
                    </a:lnTo>
                    <a:lnTo>
                      <a:pt x="160" y="3"/>
                    </a:lnTo>
                    <a:lnTo>
                      <a:pt x="150" y="1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3" y="1"/>
                    </a:lnTo>
                    <a:lnTo>
                      <a:pt x="124" y="3"/>
                    </a:lnTo>
                    <a:lnTo>
                      <a:pt x="115" y="4"/>
                    </a:lnTo>
                    <a:lnTo>
                      <a:pt x="107" y="6"/>
                    </a:lnTo>
                    <a:lnTo>
                      <a:pt x="107" y="6"/>
                    </a:lnTo>
                    <a:lnTo>
                      <a:pt x="117" y="9"/>
                    </a:lnTo>
                    <a:lnTo>
                      <a:pt x="127" y="12"/>
                    </a:lnTo>
                    <a:lnTo>
                      <a:pt x="136" y="17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9" y="26"/>
                    </a:lnTo>
                    <a:lnTo>
                      <a:pt x="154" y="31"/>
                    </a:lnTo>
                    <a:lnTo>
                      <a:pt x="160" y="36"/>
                    </a:lnTo>
                    <a:lnTo>
                      <a:pt x="164" y="42"/>
                    </a:lnTo>
                    <a:lnTo>
                      <a:pt x="167" y="48"/>
                    </a:lnTo>
                    <a:lnTo>
                      <a:pt x="169" y="54"/>
                    </a:lnTo>
                    <a:lnTo>
                      <a:pt x="171" y="60"/>
                    </a:lnTo>
                    <a:lnTo>
                      <a:pt x="172" y="66"/>
                    </a:lnTo>
                    <a:lnTo>
                      <a:pt x="172" y="66"/>
                    </a:lnTo>
                    <a:lnTo>
                      <a:pt x="172" y="69"/>
                    </a:lnTo>
                    <a:lnTo>
                      <a:pt x="171" y="70"/>
                    </a:lnTo>
                    <a:lnTo>
                      <a:pt x="170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7" y="72"/>
                    </a:lnTo>
                    <a:lnTo>
                      <a:pt x="165" y="72"/>
                    </a:lnTo>
                    <a:lnTo>
                      <a:pt x="163" y="71"/>
                    </a:lnTo>
                    <a:lnTo>
                      <a:pt x="162" y="70"/>
                    </a:lnTo>
                    <a:lnTo>
                      <a:pt x="161" y="68"/>
                    </a:lnTo>
                    <a:lnTo>
                      <a:pt x="161" y="68"/>
                    </a:lnTo>
                    <a:lnTo>
                      <a:pt x="161" y="62"/>
                    </a:lnTo>
                    <a:lnTo>
                      <a:pt x="159" y="57"/>
                    </a:lnTo>
                    <a:lnTo>
                      <a:pt x="153" y="48"/>
                    </a:lnTo>
                    <a:lnTo>
                      <a:pt x="147" y="38"/>
                    </a:lnTo>
                    <a:lnTo>
                      <a:pt x="138" y="30"/>
                    </a:lnTo>
                    <a:lnTo>
                      <a:pt x="138" y="30"/>
                    </a:lnTo>
                    <a:lnTo>
                      <a:pt x="127" y="24"/>
                    </a:lnTo>
                    <a:lnTo>
                      <a:pt x="114" y="19"/>
                    </a:lnTo>
                    <a:lnTo>
                      <a:pt x="101" y="16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1" y="15"/>
                    </a:lnTo>
                    <a:lnTo>
                      <a:pt x="81" y="15"/>
                    </a:lnTo>
                    <a:lnTo>
                      <a:pt x="73" y="15"/>
                    </a:lnTo>
                    <a:lnTo>
                      <a:pt x="65" y="16"/>
                    </a:lnTo>
                    <a:lnTo>
                      <a:pt x="57" y="18"/>
                    </a:lnTo>
                    <a:lnTo>
                      <a:pt x="50" y="20"/>
                    </a:lnTo>
                    <a:lnTo>
                      <a:pt x="42" y="22"/>
                    </a:lnTo>
                    <a:lnTo>
                      <a:pt x="36" y="26"/>
                    </a:lnTo>
                    <a:lnTo>
                      <a:pt x="30" y="29"/>
                    </a:lnTo>
                    <a:lnTo>
                      <a:pt x="24" y="33"/>
                    </a:lnTo>
                    <a:lnTo>
                      <a:pt x="19" y="37"/>
                    </a:lnTo>
                    <a:lnTo>
                      <a:pt x="14" y="43"/>
                    </a:lnTo>
                    <a:lnTo>
                      <a:pt x="10" y="48"/>
                    </a:lnTo>
                    <a:lnTo>
                      <a:pt x="6" y="54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7"/>
                    </a:lnTo>
                    <a:lnTo>
                      <a:pt x="6" y="102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9" y="118"/>
                    </a:lnTo>
                    <a:lnTo>
                      <a:pt x="24" y="123"/>
                    </a:lnTo>
                    <a:lnTo>
                      <a:pt x="30" y="127"/>
                    </a:lnTo>
                    <a:lnTo>
                      <a:pt x="36" y="130"/>
                    </a:lnTo>
                    <a:lnTo>
                      <a:pt x="42" y="133"/>
                    </a:lnTo>
                    <a:lnTo>
                      <a:pt x="50" y="136"/>
                    </a:lnTo>
                    <a:lnTo>
                      <a:pt x="57" y="138"/>
                    </a:lnTo>
                    <a:lnTo>
                      <a:pt x="65" y="140"/>
                    </a:lnTo>
                    <a:lnTo>
                      <a:pt x="73" y="140"/>
                    </a:lnTo>
                    <a:lnTo>
                      <a:pt x="81" y="141"/>
                    </a:lnTo>
                    <a:lnTo>
                      <a:pt x="81" y="141"/>
                    </a:lnTo>
                    <a:lnTo>
                      <a:pt x="225" y="141"/>
                    </a:lnTo>
                    <a:lnTo>
                      <a:pt x="225" y="141"/>
                    </a:lnTo>
                    <a:lnTo>
                      <a:pt x="234" y="140"/>
                    </a:lnTo>
                    <a:lnTo>
                      <a:pt x="240" y="139"/>
                    </a:lnTo>
                    <a:lnTo>
                      <a:pt x="247" y="138"/>
                    </a:lnTo>
                    <a:lnTo>
                      <a:pt x="253" y="136"/>
                    </a:lnTo>
                    <a:lnTo>
                      <a:pt x="266" y="130"/>
                    </a:lnTo>
                    <a:lnTo>
                      <a:pt x="276" y="123"/>
                    </a:lnTo>
                    <a:lnTo>
                      <a:pt x="284" y="114"/>
                    </a:lnTo>
                    <a:lnTo>
                      <a:pt x="290" y="103"/>
                    </a:lnTo>
                    <a:lnTo>
                      <a:pt x="292" y="98"/>
                    </a:lnTo>
                    <a:lnTo>
                      <a:pt x="294" y="92"/>
                    </a:lnTo>
                    <a:lnTo>
                      <a:pt x="295" y="87"/>
                    </a:lnTo>
                    <a:lnTo>
                      <a:pt x="295" y="81"/>
                    </a:lnTo>
                    <a:lnTo>
                      <a:pt x="295" y="81"/>
                    </a:lnTo>
                    <a:lnTo>
                      <a:pt x="295" y="74"/>
                    </a:lnTo>
                    <a:lnTo>
                      <a:pt x="293" y="68"/>
                    </a:lnTo>
                    <a:lnTo>
                      <a:pt x="292" y="63"/>
                    </a:lnTo>
                    <a:lnTo>
                      <a:pt x="289" y="57"/>
                    </a:lnTo>
                    <a:lnTo>
                      <a:pt x="286" y="52"/>
                    </a:lnTo>
                    <a:lnTo>
                      <a:pt x="282" y="47"/>
                    </a:lnTo>
                    <a:lnTo>
                      <a:pt x="274" y="38"/>
                    </a:lnTo>
                    <a:lnTo>
                      <a:pt x="262" y="31"/>
                    </a:lnTo>
                    <a:lnTo>
                      <a:pt x="249" y="25"/>
                    </a:lnTo>
                    <a:lnTo>
                      <a:pt x="236" y="21"/>
                    </a:lnTo>
                    <a:lnTo>
                      <a:pt x="220" y="20"/>
                    </a:lnTo>
                    <a:lnTo>
                      <a:pt x="220" y="2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2" name="Freeform 213"/>
              <p:cNvSpPr>
                <a:spLocks/>
              </p:cNvSpPr>
              <p:nvPr/>
            </p:nvSpPr>
            <p:spPr bwMode="auto">
              <a:xfrm>
                <a:off x="3261" y="2349"/>
                <a:ext cx="29" cy="99"/>
              </a:xfrm>
              <a:custGeom>
                <a:avLst/>
                <a:gdLst>
                  <a:gd name="T0" fmla="*/ 13 w 29"/>
                  <a:gd name="T1" fmla="*/ 99 h 99"/>
                  <a:gd name="T2" fmla="*/ 13 w 29"/>
                  <a:gd name="T3" fmla="*/ 99 h 99"/>
                  <a:gd name="T4" fmla="*/ 8 w 29"/>
                  <a:gd name="T5" fmla="*/ 94 h 99"/>
                  <a:gd name="T6" fmla="*/ 4 w 29"/>
                  <a:gd name="T7" fmla="*/ 89 h 99"/>
                  <a:gd name="T8" fmla="*/ 1 w 29"/>
                  <a:gd name="T9" fmla="*/ 83 h 99"/>
                  <a:gd name="T10" fmla="*/ 0 w 29"/>
                  <a:gd name="T11" fmla="*/ 75 h 99"/>
                  <a:gd name="T12" fmla="*/ 1 w 29"/>
                  <a:gd name="T13" fmla="*/ 68 h 99"/>
                  <a:gd name="T14" fmla="*/ 4 w 29"/>
                  <a:gd name="T15" fmla="*/ 61 h 99"/>
                  <a:gd name="T16" fmla="*/ 8 w 29"/>
                  <a:gd name="T17" fmla="*/ 54 h 99"/>
                  <a:gd name="T18" fmla="*/ 14 w 29"/>
                  <a:gd name="T19" fmla="*/ 46 h 99"/>
                  <a:gd name="T20" fmla="*/ 14 w 29"/>
                  <a:gd name="T21" fmla="*/ 46 h 99"/>
                  <a:gd name="T22" fmla="*/ 19 w 29"/>
                  <a:gd name="T23" fmla="*/ 38 h 99"/>
                  <a:gd name="T24" fmla="*/ 23 w 29"/>
                  <a:gd name="T25" fmla="*/ 31 h 99"/>
                  <a:gd name="T26" fmla="*/ 27 w 29"/>
                  <a:gd name="T27" fmla="*/ 25 h 99"/>
                  <a:gd name="T28" fmla="*/ 28 w 29"/>
                  <a:gd name="T29" fmla="*/ 20 h 99"/>
                  <a:gd name="T30" fmla="*/ 29 w 29"/>
                  <a:gd name="T31" fmla="*/ 15 h 99"/>
                  <a:gd name="T32" fmla="*/ 28 w 29"/>
                  <a:gd name="T33" fmla="*/ 10 h 99"/>
                  <a:gd name="T34" fmla="*/ 25 w 29"/>
                  <a:gd name="T35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" h="99">
                    <a:moveTo>
                      <a:pt x="13" y="99"/>
                    </a:moveTo>
                    <a:lnTo>
                      <a:pt x="13" y="99"/>
                    </a:lnTo>
                    <a:lnTo>
                      <a:pt x="8" y="94"/>
                    </a:lnTo>
                    <a:lnTo>
                      <a:pt x="4" y="89"/>
                    </a:lnTo>
                    <a:lnTo>
                      <a:pt x="1" y="83"/>
                    </a:lnTo>
                    <a:lnTo>
                      <a:pt x="0" y="75"/>
                    </a:lnTo>
                    <a:lnTo>
                      <a:pt x="1" y="68"/>
                    </a:lnTo>
                    <a:lnTo>
                      <a:pt x="4" y="61"/>
                    </a:lnTo>
                    <a:lnTo>
                      <a:pt x="8" y="54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9" y="38"/>
                    </a:lnTo>
                    <a:lnTo>
                      <a:pt x="23" y="31"/>
                    </a:lnTo>
                    <a:lnTo>
                      <a:pt x="27" y="25"/>
                    </a:lnTo>
                    <a:lnTo>
                      <a:pt x="28" y="20"/>
                    </a:lnTo>
                    <a:lnTo>
                      <a:pt x="29" y="15"/>
                    </a:lnTo>
                    <a:lnTo>
                      <a:pt x="28" y="10"/>
                    </a:lnTo>
                    <a:lnTo>
                      <a:pt x="2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3" name="Freeform 214"/>
              <p:cNvSpPr>
                <a:spLocks/>
              </p:cNvSpPr>
              <p:nvPr/>
            </p:nvSpPr>
            <p:spPr bwMode="auto">
              <a:xfrm>
                <a:off x="3290" y="2364"/>
                <a:ext cx="25" cy="90"/>
              </a:xfrm>
              <a:custGeom>
                <a:avLst/>
                <a:gdLst>
                  <a:gd name="T0" fmla="*/ 12 w 25"/>
                  <a:gd name="T1" fmla="*/ 90 h 90"/>
                  <a:gd name="T2" fmla="*/ 12 w 25"/>
                  <a:gd name="T3" fmla="*/ 90 h 90"/>
                  <a:gd name="T4" fmla="*/ 7 w 25"/>
                  <a:gd name="T5" fmla="*/ 85 h 90"/>
                  <a:gd name="T6" fmla="*/ 3 w 25"/>
                  <a:gd name="T7" fmla="*/ 80 h 90"/>
                  <a:gd name="T8" fmla="*/ 1 w 25"/>
                  <a:gd name="T9" fmla="*/ 75 h 90"/>
                  <a:gd name="T10" fmla="*/ 0 w 25"/>
                  <a:gd name="T11" fmla="*/ 69 h 90"/>
                  <a:gd name="T12" fmla="*/ 1 w 25"/>
                  <a:gd name="T13" fmla="*/ 62 h 90"/>
                  <a:gd name="T14" fmla="*/ 3 w 25"/>
                  <a:gd name="T15" fmla="*/ 55 h 90"/>
                  <a:gd name="T16" fmla="*/ 7 w 25"/>
                  <a:gd name="T17" fmla="*/ 48 h 90"/>
                  <a:gd name="T18" fmla="*/ 13 w 25"/>
                  <a:gd name="T19" fmla="*/ 41 h 90"/>
                  <a:gd name="T20" fmla="*/ 13 w 25"/>
                  <a:gd name="T21" fmla="*/ 41 h 90"/>
                  <a:gd name="T22" fmla="*/ 18 w 25"/>
                  <a:gd name="T23" fmla="*/ 34 h 90"/>
                  <a:gd name="T24" fmla="*/ 21 w 25"/>
                  <a:gd name="T25" fmla="*/ 28 h 90"/>
                  <a:gd name="T26" fmla="*/ 24 w 25"/>
                  <a:gd name="T27" fmla="*/ 22 h 90"/>
                  <a:gd name="T28" fmla="*/ 25 w 25"/>
                  <a:gd name="T29" fmla="*/ 17 h 90"/>
                  <a:gd name="T30" fmla="*/ 25 w 25"/>
                  <a:gd name="T31" fmla="*/ 12 h 90"/>
                  <a:gd name="T32" fmla="*/ 25 w 25"/>
                  <a:gd name="T33" fmla="*/ 8 h 90"/>
                  <a:gd name="T34" fmla="*/ 23 w 25"/>
                  <a:gd name="T3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90">
                    <a:moveTo>
                      <a:pt x="12" y="90"/>
                    </a:moveTo>
                    <a:lnTo>
                      <a:pt x="12" y="90"/>
                    </a:lnTo>
                    <a:lnTo>
                      <a:pt x="7" y="85"/>
                    </a:lnTo>
                    <a:lnTo>
                      <a:pt x="3" y="80"/>
                    </a:lnTo>
                    <a:lnTo>
                      <a:pt x="1" y="75"/>
                    </a:lnTo>
                    <a:lnTo>
                      <a:pt x="0" y="69"/>
                    </a:lnTo>
                    <a:lnTo>
                      <a:pt x="1" y="62"/>
                    </a:lnTo>
                    <a:lnTo>
                      <a:pt x="3" y="55"/>
                    </a:lnTo>
                    <a:lnTo>
                      <a:pt x="7" y="48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8" y="34"/>
                    </a:lnTo>
                    <a:lnTo>
                      <a:pt x="21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5" y="8"/>
                    </a:lnTo>
                    <a:lnTo>
                      <a:pt x="2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4" name="Freeform 215"/>
              <p:cNvSpPr>
                <a:spLocks noEditPoints="1"/>
              </p:cNvSpPr>
              <p:nvPr/>
            </p:nvSpPr>
            <p:spPr bwMode="auto">
              <a:xfrm>
                <a:off x="3776" y="1991"/>
                <a:ext cx="96" cy="99"/>
              </a:xfrm>
              <a:custGeom>
                <a:avLst/>
                <a:gdLst>
                  <a:gd name="T0" fmla="*/ 55 w 96"/>
                  <a:gd name="T1" fmla="*/ 14 h 99"/>
                  <a:gd name="T2" fmla="*/ 46 w 96"/>
                  <a:gd name="T3" fmla="*/ 16 h 99"/>
                  <a:gd name="T4" fmla="*/ 41 w 96"/>
                  <a:gd name="T5" fmla="*/ 9 h 99"/>
                  <a:gd name="T6" fmla="*/ 49 w 96"/>
                  <a:gd name="T7" fmla="*/ 0 h 99"/>
                  <a:gd name="T8" fmla="*/ 57 w 96"/>
                  <a:gd name="T9" fmla="*/ 5 h 99"/>
                  <a:gd name="T10" fmla="*/ 34 w 96"/>
                  <a:gd name="T11" fmla="*/ 11 h 99"/>
                  <a:gd name="T12" fmla="*/ 31 w 96"/>
                  <a:gd name="T13" fmla="*/ 21 h 99"/>
                  <a:gd name="T14" fmla="*/ 24 w 96"/>
                  <a:gd name="T15" fmla="*/ 20 h 99"/>
                  <a:gd name="T16" fmla="*/ 21 w 96"/>
                  <a:gd name="T17" fmla="*/ 13 h 99"/>
                  <a:gd name="T18" fmla="*/ 27 w 96"/>
                  <a:gd name="T19" fmla="*/ 8 h 99"/>
                  <a:gd name="T20" fmla="*/ 34 w 96"/>
                  <a:gd name="T21" fmla="*/ 11 h 99"/>
                  <a:gd name="T22" fmla="*/ 18 w 96"/>
                  <a:gd name="T23" fmla="*/ 28 h 99"/>
                  <a:gd name="T24" fmla="*/ 15 w 96"/>
                  <a:gd name="T25" fmla="*/ 35 h 99"/>
                  <a:gd name="T26" fmla="*/ 8 w 96"/>
                  <a:gd name="T27" fmla="*/ 35 h 99"/>
                  <a:gd name="T28" fmla="*/ 6 w 96"/>
                  <a:gd name="T29" fmla="*/ 27 h 99"/>
                  <a:gd name="T30" fmla="*/ 12 w 96"/>
                  <a:gd name="T31" fmla="*/ 24 h 99"/>
                  <a:gd name="T32" fmla="*/ 6 w 96"/>
                  <a:gd name="T33" fmla="*/ 46 h 99"/>
                  <a:gd name="T34" fmla="*/ 11 w 96"/>
                  <a:gd name="T35" fmla="*/ 52 h 99"/>
                  <a:gd name="T36" fmla="*/ 8 w 96"/>
                  <a:gd name="T37" fmla="*/ 57 h 99"/>
                  <a:gd name="T38" fmla="*/ 2 w 96"/>
                  <a:gd name="T39" fmla="*/ 56 h 99"/>
                  <a:gd name="T40" fmla="*/ 0 w 96"/>
                  <a:gd name="T41" fmla="*/ 50 h 99"/>
                  <a:gd name="T42" fmla="*/ 6 w 96"/>
                  <a:gd name="T43" fmla="*/ 46 h 99"/>
                  <a:gd name="T44" fmla="*/ 13 w 96"/>
                  <a:gd name="T45" fmla="*/ 68 h 99"/>
                  <a:gd name="T46" fmla="*/ 16 w 96"/>
                  <a:gd name="T47" fmla="*/ 73 h 99"/>
                  <a:gd name="T48" fmla="*/ 14 w 96"/>
                  <a:gd name="T49" fmla="*/ 79 h 99"/>
                  <a:gd name="T50" fmla="*/ 7 w 96"/>
                  <a:gd name="T51" fmla="*/ 76 h 99"/>
                  <a:gd name="T52" fmla="*/ 7 w 96"/>
                  <a:gd name="T53" fmla="*/ 70 h 99"/>
                  <a:gd name="T54" fmla="*/ 24 w 96"/>
                  <a:gd name="T55" fmla="*/ 87 h 99"/>
                  <a:gd name="T56" fmla="*/ 30 w 96"/>
                  <a:gd name="T57" fmla="*/ 86 h 99"/>
                  <a:gd name="T58" fmla="*/ 32 w 96"/>
                  <a:gd name="T59" fmla="*/ 90 h 99"/>
                  <a:gd name="T60" fmla="*/ 29 w 96"/>
                  <a:gd name="T61" fmla="*/ 94 h 99"/>
                  <a:gd name="T62" fmla="*/ 24 w 96"/>
                  <a:gd name="T63" fmla="*/ 92 h 99"/>
                  <a:gd name="T64" fmla="*/ 24 w 96"/>
                  <a:gd name="T65" fmla="*/ 87 h 99"/>
                  <a:gd name="T66" fmla="*/ 46 w 96"/>
                  <a:gd name="T67" fmla="*/ 92 h 99"/>
                  <a:gd name="T68" fmla="*/ 50 w 96"/>
                  <a:gd name="T69" fmla="*/ 91 h 99"/>
                  <a:gd name="T70" fmla="*/ 54 w 96"/>
                  <a:gd name="T71" fmla="*/ 95 h 99"/>
                  <a:gd name="T72" fmla="*/ 49 w 96"/>
                  <a:gd name="T73" fmla="*/ 99 h 99"/>
                  <a:gd name="T74" fmla="*/ 45 w 96"/>
                  <a:gd name="T75" fmla="*/ 97 h 99"/>
                  <a:gd name="T76" fmla="*/ 68 w 96"/>
                  <a:gd name="T77" fmla="*/ 91 h 99"/>
                  <a:gd name="T78" fmla="*/ 72 w 96"/>
                  <a:gd name="T79" fmla="*/ 86 h 99"/>
                  <a:gd name="T80" fmla="*/ 73 w 96"/>
                  <a:gd name="T81" fmla="*/ 93 h 99"/>
                  <a:gd name="T82" fmla="*/ 68 w 96"/>
                  <a:gd name="T83" fmla="*/ 91 h 99"/>
                  <a:gd name="T84" fmla="*/ 83 w 96"/>
                  <a:gd name="T85" fmla="*/ 71 h 99"/>
                  <a:gd name="T86" fmla="*/ 88 w 96"/>
                  <a:gd name="T87" fmla="*/ 70 h 99"/>
                  <a:gd name="T88" fmla="*/ 87 w 96"/>
                  <a:gd name="T89" fmla="*/ 76 h 99"/>
                  <a:gd name="T90" fmla="*/ 93 w 96"/>
                  <a:gd name="T91" fmla="*/ 55 h 99"/>
                  <a:gd name="T92" fmla="*/ 91 w 96"/>
                  <a:gd name="T93" fmla="*/ 50 h 99"/>
                  <a:gd name="T94" fmla="*/ 96 w 96"/>
                  <a:gd name="T95" fmla="*/ 52 h 99"/>
                  <a:gd name="T96" fmla="*/ 93 w 96"/>
                  <a:gd name="T97" fmla="*/ 55 h 99"/>
                  <a:gd name="T98" fmla="*/ 84 w 96"/>
                  <a:gd name="T99" fmla="*/ 31 h 99"/>
                  <a:gd name="T100" fmla="*/ 85 w 96"/>
                  <a:gd name="T101" fmla="*/ 28 h 99"/>
                  <a:gd name="T102" fmla="*/ 90 w 96"/>
                  <a:gd name="T103" fmla="*/ 31 h 99"/>
                  <a:gd name="T104" fmla="*/ 73 w 96"/>
                  <a:gd name="T105" fmla="*/ 16 h 99"/>
                  <a:gd name="T106" fmla="*/ 69 w 96"/>
                  <a:gd name="T107" fmla="*/ 15 h 99"/>
                  <a:gd name="T108" fmla="*/ 72 w 96"/>
                  <a:gd name="T109" fmla="*/ 13 h 99"/>
                  <a:gd name="T110" fmla="*/ 73 w 96"/>
                  <a:gd name="T111" fmla="*/ 1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6" h="99">
                    <a:moveTo>
                      <a:pt x="58" y="9"/>
                    </a:moveTo>
                    <a:lnTo>
                      <a:pt x="58" y="9"/>
                    </a:lnTo>
                    <a:lnTo>
                      <a:pt x="57" y="12"/>
                    </a:lnTo>
                    <a:lnTo>
                      <a:pt x="55" y="14"/>
                    </a:lnTo>
                    <a:lnTo>
                      <a:pt x="52" y="16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46" y="16"/>
                    </a:lnTo>
                    <a:lnTo>
                      <a:pt x="43" y="14"/>
                    </a:lnTo>
                    <a:lnTo>
                      <a:pt x="42" y="12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46" y="1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5" y="2"/>
                    </a:lnTo>
                    <a:lnTo>
                      <a:pt x="57" y="5"/>
                    </a:lnTo>
                    <a:lnTo>
                      <a:pt x="58" y="9"/>
                    </a:lnTo>
                    <a:lnTo>
                      <a:pt x="58" y="9"/>
                    </a:lnTo>
                    <a:close/>
                    <a:moveTo>
                      <a:pt x="34" y="11"/>
                    </a:moveTo>
                    <a:lnTo>
                      <a:pt x="34" y="11"/>
                    </a:lnTo>
                    <a:lnTo>
                      <a:pt x="35" y="14"/>
                    </a:lnTo>
                    <a:lnTo>
                      <a:pt x="34" y="16"/>
                    </a:lnTo>
                    <a:lnTo>
                      <a:pt x="33" y="19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29" y="22"/>
                    </a:lnTo>
                    <a:lnTo>
                      <a:pt x="26" y="21"/>
                    </a:lnTo>
                    <a:lnTo>
                      <a:pt x="24" y="20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22" y="10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7" y="8"/>
                    </a:lnTo>
                    <a:lnTo>
                      <a:pt x="30" y="8"/>
                    </a:lnTo>
                    <a:lnTo>
                      <a:pt x="32" y="9"/>
                    </a:lnTo>
                    <a:lnTo>
                      <a:pt x="34" y="11"/>
                    </a:lnTo>
                    <a:lnTo>
                      <a:pt x="34" y="11"/>
                    </a:lnTo>
                    <a:close/>
                    <a:moveTo>
                      <a:pt x="14" y="25"/>
                    </a:moveTo>
                    <a:lnTo>
                      <a:pt x="14" y="25"/>
                    </a:lnTo>
                    <a:lnTo>
                      <a:pt x="16" y="26"/>
                    </a:lnTo>
                    <a:lnTo>
                      <a:pt x="18" y="28"/>
                    </a:lnTo>
                    <a:lnTo>
                      <a:pt x="19" y="31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5" y="35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6" y="34"/>
                    </a:lnTo>
                    <a:lnTo>
                      <a:pt x="5" y="32"/>
                    </a:lnTo>
                    <a:lnTo>
                      <a:pt x="5" y="29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8" y="25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4" y="25"/>
                    </a:lnTo>
                    <a:lnTo>
                      <a:pt x="14" y="25"/>
                    </a:lnTo>
                    <a:close/>
                    <a:moveTo>
                      <a:pt x="6" y="46"/>
                    </a:moveTo>
                    <a:lnTo>
                      <a:pt x="6" y="46"/>
                    </a:lnTo>
                    <a:lnTo>
                      <a:pt x="8" y="47"/>
                    </a:lnTo>
                    <a:lnTo>
                      <a:pt x="10" y="48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1" y="54"/>
                    </a:lnTo>
                    <a:lnTo>
                      <a:pt x="10" y="56"/>
                    </a:lnTo>
                    <a:lnTo>
                      <a:pt x="8" y="57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3" y="57"/>
                    </a:lnTo>
                    <a:lnTo>
                      <a:pt x="2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6" y="46"/>
                    </a:lnTo>
                    <a:lnTo>
                      <a:pt x="6" y="46"/>
                    </a:lnTo>
                    <a:close/>
                    <a:moveTo>
                      <a:pt x="9" y="69"/>
                    </a:moveTo>
                    <a:lnTo>
                      <a:pt x="9" y="69"/>
                    </a:lnTo>
                    <a:lnTo>
                      <a:pt x="11" y="68"/>
                    </a:lnTo>
                    <a:lnTo>
                      <a:pt x="13" y="68"/>
                    </a:lnTo>
                    <a:lnTo>
                      <a:pt x="14" y="69"/>
                    </a:lnTo>
                    <a:lnTo>
                      <a:pt x="16" y="71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6" y="74"/>
                    </a:lnTo>
                    <a:lnTo>
                      <a:pt x="15" y="76"/>
                    </a:lnTo>
                    <a:lnTo>
                      <a:pt x="14" y="79"/>
                    </a:lnTo>
                    <a:lnTo>
                      <a:pt x="14" y="79"/>
                    </a:lnTo>
                    <a:lnTo>
                      <a:pt x="12" y="79"/>
                    </a:lnTo>
                    <a:lnTo>
                      <a:pt x="10" y="79"/>
                    </a:lnTo>
                    <a:lnTo>
                      <a:pt x="8" y="77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7" y="70"/>
                    </a:lnTo>
                    <a:lnTo>
                      <a:pt x="9" y="69"/>
                    </a:lnTo>
                    <a:lnTo>
                      <a:pt x="9" y="69"/>
                    </a:lnTo>
                    <a:close/>
                    <a:moveTo>
                      <a:pt x="24" y="87"/>
                    </a:moveTo>
                    <a:lnTo>
                      <a:pt x="24" y="87"/>
                    </a:lnTo>
                    <a:lnTo>
                      <a:pt x="25" y="86"/>
                    </a:lnTo>
                    <a:lnTo>
                      <a:pt x="27" y="85"/>
                    </a:lnTo>
                    <a:lnTo>
                      <a:pt x="28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1" y="87"/>
                    </a:lnTo>
                    <a:lnTo>
                      <a:pt x="32" y="88"/>
                    </a:lnTo>
                    <a:lnTo>
                      <a:pt x="32" y="90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0" y="93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4" y="92"/>
                    </a:lnTo>
                    <a:lnTo>
                      <a:pt x="23" y="91"/>
                    </a:lnTo>
                    <a:lnTo>
                      <a:pt x="23" y="89"/>
                    </a:lnTo>
                    <a:lnTo>
                      <a:pt x="24" y="87"/>
                    </a:lnTo>
                    <a:lnTo>
                      <a:pt x="24" y="87"/>
                    </a:lnTo>
                    <a:close/>
                    <a:moveTo>
                      <a:pt x="45" y="95"/>
                    </a:moveTo>
                    <a:lnTo>
                      <a:pt x="45" y="95"/>
                    </a:lnTo>
                    <a:lnTo>
                      <a:pt x="45" y="94"/>
                    </a:lnTo>
                    <a:lnTo>
                      <a:pt x="46" y="92"/>
                    </a:lnTo>
                    <a:lnTo>
                      <a:pt x="47" y="91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50" y="91"/>
                    </a:lnTo>
                    <a:lnTo>
                      <a:pt x="52" y="92"/>
                    </a:lnTo>
                    <a:lnTo>
                      <a:pt x="54" y="94"/>
                    </a:lnTo>
                    <a:lnTo>
                      <a:pt x="54" y="95"/>
                    </a:lnTo>
                    <a:lnTo>
                      <a:pt x="54" y="95"/>
                    </a:lnTo>
                    <a:lnTo>
                      <a:pt x="54" y="97"/>
                    </a:lnTo>
                    <a:lnTo>
                      <a:pt x="52" y="98"/>
                    </a:lnTo>
                    <a:lnTo>
                      <a:pt x="50" y="99"/>
                    </a:lnTo>
                    <a:lnTo>
                      <a:pt x="49" y="99"/>
                    </a:lnTo>
                    <a:lnTo>
                      <a:pt x="49" y="99"/>
                    </a:lnTo>
                    <a:lnTo>
                      <a:pt x="47" y="99"/>
                    </a:lnTo>
                    <a:lnTo>
                      <a:pt x="46" y="98"/>
                    </a:lnTo>
                    <a:lnTo>
                      <a:pt x="45" y="97"/>
                    </a:lnTo>
                    <a:lnTo>
                      <a:pt x="45" y="95"/>
                    </a:lnTo>
                    <a:lnTo>
                      <a:pt x="45" y="95"/>
                    </a:lnTo>
                    <a:close/>
                    <a:moveTo>
                      <a:pt x="68" y="91"/>
                    </a:moveTo>
                    <a:lnTo>
                      <a:pt x="68" y="91"/>
                    </a:lnTo>
                    <a:lnTo>
                      <a:pt x="67" y="89"/>
                    </a:lnTo>
                    <a:lnTo>
                      <a:pt x="69" y="86"/>
                    </a:lnTo>
                    <a:lnTo>
                      <a:pt x="69" y="86"/>
                    </a:lnTo>
                    <a:lnTo>
                      <a:pt x="72" y="86"/>
                    </a:lnTo>
                    <a:lnTo>
                      <a:pt x="74" y="88"/>
                    </a:lnTo>
                    <a:lnTo>
                      <a:pt x="74" y="88"/>
                    </a:lnTo>
                    <a:lnTo>
                      <a:pt x="74" y="91"/>
                    </a:lnTo>
                    <a:lnTo>
                      <a:pt x="73" y="93"/>
                    </a:lnTo>
                    <a:lnTo>
                      <a:pt x="73" y="93"/>
                    </a:lnTo>
                    <a:lnTo>
                      <a:pt x="70" y="93"/>
                    </a:lnTo>
                    <a:lnTo>
                      <a:pt x="68" y="91"/>
                    </a:lnTo>
                    <a:lnTo>
                      <a:pt x="68" y="91"/>
                    </a:lnTo>
                    <a:close/>
                    <a:moveTo>
                      <a:pt x="85" y="76"/>
                    </a:moveTo>
                    <a:lnTo>
                      <a:pt x="85" y="76"/>
                    </a:lnTo>
                    <a:lnTo>
                      <a:pt x="83" y="74"/>
                    </a:lnTo>
                    <a:lnTo>
                      <a:pt x="83" y="71"/>
                    </a:lnTo>
                    <a:lnTo>
                      <a:pt x="83" y="71"/>
                    </a:lnTo>
                    <a:lnTo>
                      <a:pt x="85" y="70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5"/>
                    </a:lnTo>
                    <a:lnTo>
                      <a:pt x="87" y="76"/>
                    </a:lnTo>
                    <a:lnTo>
                      <a:pt x="85" y="76"/>
                    </a:lnTo>
                    <a:lnTo>
                      <a:pt x="85" y="76"/>
                    </a:lnTo>
                    <a:close/>
                    <a:moveTo>
                      <a:pt x="93" y="55"/>
                    </a:moveTo>
                    <a:lnTo>
                      <a:pt x="93" y="55"/>
                    </a:lnTo>
                    <a:lnTo>
                      <a:pt x="91" y="54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1" y="50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5" y="50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5" y="54"/>
                    </a:lnTo>
                    <a:lnTo>
                      <a:pt x="93" y="55"/>
                    </a:lnTo>
                    <a:lnTo>
                      <a:pt x="93" y="55"/>
                    </a:lnTo>
                    <a:close/>
                    <a:moveTo>
                      <a:pt x="88" y="32"/>
                    </a:moveTo>
                    <a:lnTo>
                      <a:pt x="88" y="32"/>
                    </a:lnTo>
                    <a:lnTo>
                      <a:pt x="86" y="33"/>
                    </a:lnTo>
                    <a:lnTo>
                      <a:pt x="84" y="31"/>
                    </a:lnTo>
                    <a:lnTo>
                      <a:pt x="84" y="31"/>
                    </a:lnTo>
                    <a:lnTo>
                      <a:pt x="84" y="29"/>
                    </a:lnTo>
                    <a:lnTo>
                      <a:pt x="85" y="28"/>
                    </a:lnTo>
                    <a:lnTo>
                      <a:pt x="85" y="28"/>
                    </a:lnTo>
                    <a:lnTo>
                      <a:pt x="87" y="27"/>
                    </a:lnTo>
                    <a:lnTo>
                      <a:pt x="90" y="29"/>
                    </a:lnTo>
                    <a:lnTo>
                      <a:pt x="90" y="29"/>
                    </a:lnTo>
                    <a:lnTo>
                      <a:pt x="90" y="31"/>
                    </a:lnTo>
                    <a:lnTo>
                      <a:pt x="88" y="32"/>
                    </a:lnTo>
                    <a:lnTo>
                      <a:pt x="88" y="32"/>
                    </a:lnTo>
                    <a:close/>
                    <a:moveTo>
                      <a:pt x="73" y="16"/>
                    </a:moveTo>
                    <a:lnTo>
                      <a:pt x="73" y="16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70" y="17"/>
                    </a:lnTo>
                    <a:lnTo>
                      <a:pt x="69" y="15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70" y="12"/>
                    </a:lnTo>
                    <a:lnTo>
                      <a:pt x="72" y="13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3" y="16"/>
                    </a:lnTo>
                    <a:lnTo>
                      <a:pt x="73" y="1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5" name="Freeform 216"/>
              <p:cNvSpPr>
                <a:spLocks/>
              </p:cNvSpPr>
              <p:nvPr/>
            </p:nvSpPr>
            <p:spPr bwMode="auto">
              <a:xfrm>
                <a:off x="3720" y="2144"/>
                <a:ext cx="64" cy="47"/>
              </a:xfrm>
              <a:custGeom>
                <a:avLst/>
                <a:gdLst>
                  <a:gd name="T0" fmla="*/ 64 w 64"/>
                  <a:gd name="T1" fmla="*/ 0 h 47"/>
                  <a:gd name="T2" fmla="*/ 63 w 64"/>
                  <a:gd name="T3" fmla="*/ 20 h 47"/>
                  <a:gd name="T4" fmla="*/ 0 w 64"/>
                  <a:gd name="T5" fmla="*/ 34 h 47"/>
                  <a:gd name="T6" fmla="*/ 0 w 64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47">
                    <a:moveTo>
                      <a:pt x="64" y="0"/>
                    </a:moveTo>
                    <a:lnTo>
                      <a:pt x="63" y="20"/>
                    </a:lnTo>
                    <a:lnTo>
                      <a:pt x="0" y="34"/>
                    </a:lnTo>
                    <a:lnTo>
                      <a:pt x="0" y="4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6" name="Freeform 217"/>
              <p:cNvSpPr>
                <a:spLocks/>
              </p:cNvSpPr>
              <p:nvPr/>
            </p:nvSpPr>
            <p:spPr bwMode="auto">
              <a:xfrm>
                <a:off x="3692" y="1957"/>
                <a:ext cx="264" cy="234"/>
              </a:xfrm>
              <a:custGeom>
                <a:avLst/>
                <a:gdLst>
                  <a:gd name="T0" fmla="*/ 235 w 264"/>
                  <a:gd name="T1" fmla="*/ 234 h 234"/>
                  <a:gd name="T2" fmla="*/ 235 w 264"/>
                  <a:gd name="T3" fmla="*/ 221 h 234"/>
                  <a:gd name="T4" fmla="*/ 172 w 264"/>
                  <a:gd name="T5" fmla="*/ 207 h 234"/>
                  <a:gd name="T6" fmla="*/ 170 w 264"/>
                  <a:gd name="T7" fmla="*/ 179 h 234"/>
                  <a:gd name="T8" fmla="*/ 245 w 264"/>
                  <a:gd name="T9" fmla="*/ 179 h 234"/>
                  <a:gd name="T10" fmla="*/ 245 w 264"/>
                  <a:gd name="T11" fmla="*/ 179 h 234"/>
                  <a:gd name="T12" fmla="*/ 249 w 264"/>
                  <a:gd name="T13" fmla="*/ 179 h 234"/>
                  <a:gd name="T14" fmla="*/ 253 w 264"/>
                  <a:gd name="T15" fmla="*/ 178 h 234"/>
                  <a:gd name="T16" fmla="*/ 256 w 264"/>
                  <a:gd name="T17" fmla="*/ 176 h 234"/>
                  <a:gd name="T18" fmla="*/ 259 w 264"/>
                  <a:gd name="T19" fmla="*/ 174 h 234"/>
                  <a:gd name="T20" fmla="*/ 261 w 264"/>
                  <a:gd name="T21" fmla="*/ 171 h 234"/>
                  <a:gd name="T22" fmla="*/ 262 w 264"/>
                  <a:gd name="T23" fmla="*/ 168 h 234"/>
                  <a:gd name="T24" fmla="*/ 264 w 264"/>
                  <a:gd name="T25" fmla="*/ 165 h 234"/>
                  <a:gd name="T26" fmla="*/ 264 w 264"/>
                  <a:gd name="T27" fmla="*/ 161 h 234"/>
                  <a:gd name="T28" fmla="*/ 264 w 264"/>
                  <a:gd name="T29" fmla="*/ 19 h 234"/>
                  <a:gd name="T30" fmla="*/ 264 w 264"/>
                  <a:gd name="T31" fmla="*/ 19 h 234"/>
                  <a:gd name="T32" fmla="*/ 264 w 264"/>
                  <a:gd name="T33" fmla="*/ 15 h 234"/>
                  <a:gd name="T34" fmla="*/ 262 w 264"/>
                  <a:gd name="T35" fmla="*/ 12 h 234"/>
                  <a:gd name="T36" fmla="*/ 261 w 264"/>
                  <a:gd name="T37" fmla="*/ 9 h 234"/>
                  <a:gd name="T38" fmla="*/ 259 w 264"/>
                  <a:gd name="T39" fmla="*/ 6 h 234"/>
                  <a:gd name="T40" fmla="*/ 256 w 264"/>
                  <a:gd name="T41" fmla="*/ 3 h 234"/>
                  <a:gd name="T42" fmla="*/ 253 w 264"/>
                  <a:gd name="T43" fmla="*/ 1 h 234"/>
                  <a:gd name="T44" fmla="*/ 249 w 264"/>
                  <a:gd name="T45" fmla="*/ 0 h 234"/>
                  <a:gd name="T46" fmla="*/ 245 w 264"/>
                  <a:gd name="T47" fmla="*/ 0 h 234"/>
                  <a:gd name="T48" fmla="*/ 18 w 264"/>
                  <a:gd name="T49" fmla="*/ 0 h 234"/>
                  <a:gd name="T50" fmla="*/ 18 w 264"/>
                  <a:gd name="T51" fmla="*/ 0 h 234"/>
                  <a:gd name="T52" fmla="*/ 14 w 264"/>
                  <a:gd name="T53" fmla="*/ 0 h 234"/>
                  <a:gd name="T54" fmla="*/ 11 w 264"/>
                  <a:gd name="T55" fmla="*/ 1 h 234"/>
                  <a:gd name="T56" fmla="*/ 8 w 264"/>
                  <a:gd name="T57" fmla="*/ 3 h 234"/>
                  <a:gd name="T58" fmla="*/ 5 w 264"/>
                  <a:gd name="T59" fmla="*/ 6 h 234"/>
                  <a:gd name="T60" fmla="*/ 3 w 264"/>
                  <a:gd name="T61" fmla="*/ 9 h 234"/>
                  <a:gd name="T62" fmla="*/ 1 w 264"/>
                  <a:gd name="T63" fmla="*/ 12 h 234"/>
                  <a:gd name="T64" fmla="*/ 0 w 264"/>
                  <a:gd name="T65" fmla="*/ 15 h 234"/>
                  <a:gd name="T66" fmla="*/ 0 w 264"/>
                  <a:gd name="T67" fmla="*/ 19 h 234"/>
                  <a:gd name="T68" fmla="*/ 0 w 264"/>
                  <a:gd name="T69" fmla="*/ 161 h 234"/>
                  <a:gd name="T70" fmla="*/ 0 w 264"/>
                  <a:gd name="T71" fmla="*/ 161 h 234"/>
                  <a:gd name="T72" fmla="*/ 0 w 264"/>
                  <a:gd name="T73" fmla="*/ 165 h 234"/>
                  <a:gd name="T74" fmla="*/ 1 w 264"/>
                  <a:gd name="T75" fmla="*/ 168 h 234"/>
                  <a:gd name="T76" fmla="*/ 3 w 264"/>
                  <a:gd name="T77" fmla="*/ 171 h 234"/>
                  <a:gd name="T78" fmla="*/ 5 w 264"/>
                  <a:gd name="T79" fmla="*/ 174 h 234"/>
                  <a:gd name="T80" fmla="*/ 8 w 264"/>
                  <a:gd name="T81" fmla="*/ 176 h 234"/>
                  <a:gd name="T82" fmla="*/ 11 w 264"/>
                  <a:gd name="T83" fmla="*/ 178 h 234"/>
                  <a:gd name="T84" fmla="*/ 14 w 264"/>
                  <a:gd name="T85" fmla="*/ 179 h 234"/>
                  <a:gd name="T86" fmla="*/ 18 w 264"/>
                  <a:gd name="T87" fmla="*/ 179 h 234"/>
                  <a:gd name="T88" fmla="*/ 111 w 264"/>
                  <a:gd name="T89" fmla="*/ 17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4" h="234">
                    <a:moveTo>
                      <a:pt x="235" y="234"/>
                    </a:moveTo>
                    <a:lnTo>
                      <a:pt x="235" y="221"/>
                    </a:lnTo>
                    <a:lnTo>
                      <a:pt x="172" y="207"/>
                    </a:lnTo>
                    <a:lnTo>
                      <a:pt x="170" y="179"/>
                    </a:lnTo>
                    <a:lnTo>
                      <a:pt x="245" y="179"/>
                    </a:lnTo>
                    <a:lnTo>
                      <a:pt x="245" y="179"/>
                    </a:lnTo>
                    <a:lnTo>
                      <a:pt x="249" y="179"/>
                    </a:lnTo>
                    <a:lnTo>
                      <a:pt x="253" y="178"/>
                    </a:lnTo>
                    <a:lnTo>
                      <a:pt x="256" y="176"/>
                    </a:lnTo>
                    <a:lnTo>
                      <a:pt x="259" y="174"/>
                    </a:lnTo>
                    <a:lnTo>
                      <a:pt x="261" y="171"/>
                    </a:lnTo>
                    <a:lnTo>
                      <a:pt x="262" y="168"/>
                    </a:lnTo>
                    <a:lnTo>
                      <a:pt x="264" y="165"/>
                    </a:lnTo>
                    <a:lnTo>
                      <a:pt x="264" y="161"/>
                    </a:lnTo>
                    <a:lnTo>
                      <a:pt x="264" y="19"/>
                    </a:lnTo>
                    <a:lnTo>
                      <a:pt x="264" y="19"/>
                    </a:lnTo>
                    <a:lnTo>
                      <a:pt x="264" y="15"/>
                    </a:lnTo>
                    <a:lnTo>
                      <a:pt x="262" y="12"/>
                    </a:lnTo>
                    <a:lnTo>
                      <a:pt x="261" y="9"/>
                    </a:lnTo>
                    <a:lnTo>
                      <a:pt x="259" y="6"/>
                    </a:lnTo>
                    <a:lnTo>
                      <a:pt x="256" y="3"/>
                    </a:lnTo>
                    <a:lnTo>
                      <a:pt x="253" y="1"/>
                    </a:lnTo>
                    <a:lnTo>
                      <a:pt x="249" y="0"/>
                    </a:lnTo>
                    <a:lnTo>
                      <a:pt x="245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165"/>
                    </a:lnTo>
                    <a:lnTo>
                      <a:pt x="1" y="168"/>
                    </a:lnTo>
                    <a:lnTo>
                      <a:pt x="3" y="171"/>
                    </a:lnTo>
                    <a:lnTo>
                      <a:pt x="5" y="174"/>
                    </a:lnTo>
                    <a:lnTo>
                      <a:pt x="8" y="176"/>
                    </a:lnTo>
                    <a:lnTo>
                      <a:pt x="11" y="178"/>
                    </a:lnTo>
                    <a:lnTo>
                      <a:pt x="14" y="179"/>
                    </a:lnTo>
                    <a:lnTo>
                      <a:pt x="18" y="179"/>
                    </a:lnTo>
                    <a:lnTo>
                      <a:pt x="111" y="17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7" name="Freeform 218"/>
              <p:cNvSpPr>
                <a:spLocks/>
              </p:cNvSpPr>
              <p:nvPr/>
            </p:nvSpPr>
            <p:spPr bwMode="auto">
              <a:xfrm>
                <a:off x="3706" y="1972"/>
                <a:ext cx="236" cy="140"/>
              </a:xfrm>
              <a:custGeom>
                <a:avLst/>
                <a:gdLst>
                  <a:gd name="T0" fmla="*/ 236 w 236"/>
                  <a:gd name="T1" fmla="*/ 140 h 140"/>
                  <a:gd name="T2" fmla="*/ 0 w 236"/>
                  <a:gd name="T3" fmla="*/ 140 h 140"/>
                  <a:gd name="T4" fmla="*/ 0 w 236"/>
                  <a:gd name="T5" fmla="*/ 4 h 140"/>
                  <a:gd name="T6" fmla="*/ 0 w 236"/>
                  <a:gd name="T7" fmla="*/ 4 h 140"/>
                  <a:gd name="T8" fmla="*/ 0 w 236"/>
                  <a:gd name="T9" fmla="*/ 2 h 140"/>
                  <a:gd name="T10" fmla="*/ 1 w 236"/>
                  <a:gd name="T11" fmla="*/ 1 h 140"/>
                  <a:gd name="T12" fmla="*/ 3 w 236"/>
                  <a:gd name="T13" fmla="*/ 0 h 140"/>
                  <a:gd name="T14" fmla="*/ 4 w 236"/>
                  <a:gd name="T15" fmla="*/ 0 h 140"/>
                  <a:gd name="T16" fmla="*/ 231 w 236"/>
                  <a:gd name="T17" fmla="*/ 0 h 140"/>
                  <a:gd name="T18" fmla="*/ 231 w 236"/>
                  <a:gd name="T19" fmla="*/ 0 h 140"/>
                  <a:gd name="T20" fmla="*/ 233 w 236"/>
                  <a:gd name="T21" fmla="*/ 0 h 140"/>
                  <a:gd name="T22" fmla="*/ 235 w 236"/>
                  <a:gd name="T23" fmla="*/ 1 h 140"/>
                  <a:gd name="T24" fmla="*/ 236 w 236"/>
                  <a:gd name="T25" fmla="*/ 2 h 140"/>
                  <a:gd name="T26" fmla="*/ 236 w 236"/>
                  <a:gd name="T27" fmla="*/ 4 h 140"/>
                  <a:gd name="T28" fmla="*/ 236 w 236"/>
                  <a:gd name="T2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6" h="140">
                    <a:moveTo>
                      <a:pt x="236" y="140"/>
                    </a:moveTo>
                    <a:lnTo>
                      <a:pt x="0" y="14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233" y="0"/>
                    </a:lnTo>
                    <a:lnTo>
                      <a:pt x="235" y="1"/>
                    </a:lnTo>
                    <a:lnTo>
                      <a:pt x="236" y="2"/>
                    </a:lnTo>
                    <a:lnTo>
                      <a:pt x="236" y="4"/>
                    </a:lnTo>
                    <a:lnTo>
                      <a:pt x="236" y="14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8" name="Freeform 219"/>
              <p:cNvSpPr>
                <a:spLocks/>
              </p:cNvSpPr>
              <p:nvPr/>
            </p:nvSpPr>
            <p:spPr bwMode="auto">
              <a:xfrm>
                <a:off x="3002" y="1329"/>
                <a:ext cx="376" cy="304"/>
              </a:xfrm>
              <a:custGeom>
                <a:avLst/>
                <a:gdLst>
                  <a:gd name="T0" fmla="*/ 376 w 376"/>
                  <a:gd name="T1" fmla="*/ 128 h 304"/>
                  <a:gd name="T2" fmla="*/ 372 w 376"/>
                  <a:gd name="T3" fmla="*/ 154 h 304"/>
                  <a:gd name="T4" fmla="*/ 362 w 376"/>
                  <a:gd name="T5" fmla="*/ 178 h 304"/>
                  <a:gd name="T6" fmla="*/ 344 w 376"/>
                  <a:gd name="T7" fmla="*/ 200 h 304"/>
                  <a:gd name="T8" fmla="*/ 322 w 376"/>
                  <a:gd name="T9" fmla="*/ 219 h 304"/>
                  <a:gd name="T10" fmla="*/ 293 w 376"/>
                  <a:gd name="T11" fmla="*/ 235 h 304"/>
                  <a:gd name="T12" fmla="*/ 261 w 376"/>
                  <a:gd name="T13" fmla="*/ 246 h 304"/>
                  <a:gd name="T14" fmla="*/ 226 w 376"/>
                  <a:gd name="T15" fmla="*/ 254 h 304"/>
                  <a:gd name="T16" fmla="*/ 188 w 376"/>
                  <a:gd name="T17" fmla="*/ 256 h 304"/>
                  <a:gd name="T18" fmla="*/ 167 w 376"/>
                  <a:gd name="T19" fmla="*/ 255 h 304"/>
                  <a:gd name="T20" fmla="*/ 64 w 376"/>
                  <a:gd name="T21" fmla="*/ 304 h 304"/>
                  <a:gd name="T22" fmla="*/ 86 w 376"/>
                  <a:gd name="T23" fmla="*/ 236 h 304"/>
                  <a:gd name="T24" fmla="*/ 50 w 376"/>
                  <a:gd name="T25" fmla="*/ 216 h 304"/>
                  <a:gd name="T26" fmla="*/ 29 w 376"/>
                  <a:gd name="T27" fmla="*/ 196 h 304"/>
                  <a:gd name="T28" fmla="*/ 18 w 376"/>
                  <a:gd name="T29" fmla="*/ 183 h 304"/>
                  <a:gd name="T30" fmla="*/ 9 w 376"/>
                  <a:gd name="T31" fmla="*/ 169 h 304"/>
                  <a:gd name="T32" fmla="*/ 3 w 376"/>
                  <a:gd name="T33" fmla="*/ 152 h 304"/>
                  <a:gd name="T34" fmla="*/ 0 w 376"/>
                  <a:gd name="T35" fmla="*/ 137 h 304"/>
                  <a:gd name="T36" fmla="*/ 0 w 376"/>
                  <a:gd name="T37" fmla="*/ 128 h 304"/>
                  <a:gd name="T38" fmla="*/ 4 w 376"/>
                  <a:gd name="T39" fmla="*/ 102 h 304"/>
                  <a:gd name="T40" fmla="*/ 14 w 376"/>
                  <a:gd name="T41" fmla="*/ 78 h 304"/>
                  <a:gd name="T42" fmla="*/ 31 w 376"/>
                  <a:gd name="T43" fmla="*/ 57 h 304"/>
                  <a:gd name="T44" fmla="*/ 55 w 376"/>
                  <a:gd name="T45" fmla="*/ 37 h 304"/>
                  <a:gd name="T46" fmla="*/ 83 w 376"/>
                  <a:gd name="T47" fmla="*/ 22 h 304"/>
                  <a:gd name="T48" fmla="*/ 115 w 376"/>
                  <a:gd name="T49" fmla="*/ 9 h 304"/>
                  <a:gd name="T50" fmla="*/ 150 w 376"/>
                  <a:gd name="T51" fmla="*/ 2 h 304"/>
                  <a:gd name="T52" fmla="*/ 188 w 376"/>
                  <a:gd name="T53" fmla="*/ 0 h 304"/>
                  <a:gd name="T54" fmla="*/ 207 w 376"/>
                  <a:gd name="T55" fmla="*/ 0 h 304"/>
                  <a:gd name="T56" fmla="*/ 244 w 376"/>
                  <a:gd name="T57" fmla="*/ 5 h 304"/>
                  <a:gd name="T58" fmla="*/ 277 w 376"/>
                  <a:gd name="T59" fmla="*/ 15 h 304"/>
                  <a:gd name="T60" fmla="*/ 308 w 376"/>
                  <a:gd name="T61" fmla="*/ 29 h 304"/>
                  <a:gd name="T62" fmla="*/ 333 w 376"/>
                  <a:gd name="T63" fmla="*/ 46 h 304"/>
                  <a:gd name="T64" fmla="*/ 353 w 376"/>
                  <a:gd name="T65" fmla="*/ 67 h 304"/>
                  <a:gd name="T66" fmla="*/ 368 w 376"/>
                  <a:gd name="T67" fmla="*/ 89 h 304"/>
                  <a:gd name="T68" fmla="*/ 375 w 376"/>
                  <a:gd name="T69" fmla="*/ 115 h 304"/>
                  <a:gd name="T70" fmla="*/ 376 w 376"/>
                  <a:gd name="T71" fmla="*/ 128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6" h="304">
                    <a:moveTo>
                      <a:pt x="376" y="128"/>
                    </a:moveTo>
                    <a:lnTo>
                      <a:pt x="376" y="128"/>
                    </a:lnTo>
                    <a:lnTo>
                      <a:pt x="375" y="141"/>
                    </a:lnTo>
                    <a:lnTo>
                      <a:pt x="372" y="154"/>
                    </a:lnTo>
                    <a:lnTo>
                      <a:pt x="368" y="166"/>
                    </a:lnTo>
                    <a:lnTo>
                      <a:pt x="362" y="178"/>
                    </a:lnTo>
                    <a:lnTo>
                      <a:pt x="353" y="189"/>
                    </a:lnTo>
                    <a:lnTo>
                      <a:pt x="344" y="200"/>
                    </a:lnTo>
                    <a:lnTo>
                      <a:pt x="333" y="210"/>
                    </a:lnTo>
                    <a:lnTo>
                      <a:pt x="322" y="219"/>
                    </a:lnTo>
                    <a:lnTo>
                      <a:pt x="308" y="227"/>
                    </a:lnTo>
                    <a:lnTo>
                      <a:pt x="293" y="235"/>
                    </a:lnTo>
                    <a:lnTo>
                      <a:pt x="277" y="241"/>
                    </a:lnTo>
                    <a:lnTo>
                      <a:pt x="261" y="246"/>
                    </a:lnTo>
                    <a:lnTo>
                      <a:pt x="244" y="250"/>
                    </a:lnTo>
                    <a:lnTo>
                      <a:pt x="226" y="254"/>
                    </a:lnTo>
                    <a:lnTo>
                      <a:pt x="207" y="255"/>
                    </a:lnTo>
                    <a:lnTo>
                      <a:pt x="188" y="256"/>
                    </a:lnTo>
                    <a:lnTo>
                      <a:pt x="188" y="256"/>
                    </a:lnTo>
                    <a:lnTo>
                      <a:pt x="167" y="255"/>
                    </a:lnTo>
                    <a:lnTo>
                      <a:pt x="149" y="253"/>
                    </a:lnTo>
                    <a:lnTo>
                      <a:pt x="64" y="304"/>
                    </a:lnTo>
                    <a:lnTo>
                      <a:pt x="86" y="236"/>
                    </a:lnTo>
                    <a:lnTo>
                      <a:pt x="86" y="236"/>
                    </a:lnTo>
                    <a:lnTo>
                      <a:pt x="67" y="226"/>
                    </a:lnTo>
                    <a:lnTo>
                      <a:pt x="50" y="216"/>
                    </a:lnTo>
                    <a:lnTo>
                      <a:pt x="36" y="204"/>
                    </a:lnTo>
                    <a:lnTo>
                      <a:pt x="29" y="196"/>
                    </a:lnTo>
                    <a:lnTo>
                      <a:pt x="23" y="190"/>
                    </a:lnTo>
                    <a:lnTo>
                      <a:pt x="18" y="183"/>
                    </a:lnTo>
                    <a:lnTo>
                      <a:pt x="13" y="176"/>
                    </a:lnTo>
                    <a:lnTo>
                      <a:pt x="9" y="169"/>
                    </a:lnTo>
                    <a:lnTo>
                      <a:pt x="6" y="160"/>
                    </a:lnTo>
                    <a:lnTo>
                      <a:pt x="3" y="152"/>
                    </a:lnTo>
                    <a:lnTo>
                      <a:pt x="1" y="145"/>
                    </a:lnTo>
                    <a:lnTo>
                      <a:pt x="0" y="137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4" y="102"/>
                    </a:lnTo>
                    <a:lnTo>
                      <a:pt x="8" y="89"/>
                    </a:lnTo>
                    <a:lnTo>
                      <a:pt x="14" y="78"/>
                    </a:lnTo>
                    <a:lnTo>
                      <a:pt x="22" y="67"/>
                    </a:lnTo>
                    <a:lnTo>
                      <a:pt x="31" y="57"/>
                    </a:lnTo>
                    <a:lnTo>
                      <a:pt x="43" y="46"/>
                    </a:lnTo>
                    <a:lnTo>
                      <a:pt x="55" y="37"/>
                    </a:lnTo>
                    <a:lnTo>
                      <a:pt x="69" y="29"/>
                    </a:lnTo>
                    <a:lnTo>
                      <a:pt x="83" y="22"/>
                    </a:lnTo>
                    <a:lnTo>
                      <a:pt x="98" y="15"/>
                    </a:lnTo>
                    <a:lnTo>
                      <a:pt x="115" y="9"/>
                    </a:lnTo>
                    <a:lnTo>
                      <a:pt x="132" y="5"/>
                    </a:lnTo>
                    <a:lnTo>
                      <a:pt x="150" y="2"/>
                    </a:lnTo>
                    <a:lnTo>
                      <a:pt x="168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207" y="0"/>
                    </a:lnTo>
                    <a:lnTo>
                      <a:pt x="226" y="2"/>
                    </a:lnTo>
                    <a:lnTo>
                      <a:pt x="244" y="5"/>
                    </a:lnTo>
                    <a:lnTo>
                      <a:pt x="261" y="9"/>
                    </a:lnTo>
                    <a:lnTo>
                      <a:pt x="277" y="15"/>
                    </a:lnTo>
                    <a:lnTo>
                      <a:pt x="293" y="22"/>
                    </a:lnTo>
                    <a:lnTo>
                      <a:pt x="308" y="29"/>
                    </a:lnTo>
                    <a:lnTo>
                      <a:pt x="322" y="37"/>
                    </a:lnTo>
                    <a:lnTo>
                      <a:pt x="333" y="46"/>
                    </a:lnTo>
                    <a:lnTo>
                      <a:pt x="344" y="57"/>
                    </a:lnTo>
                    <a:lnTo>
                      <a:pt x="353" y="67"/>
                    </a:lnTo>
                    <a:lnTo>
                      <a:pt x="362" y="78"/>
                    </a:lnTo>
                    <a:lnTo>
                      <a:pt x="368" y="89"/>
                    </a:lnTo>
                    <a:lnTo>
                      <a:pt x="372" y="102"/>
                    </a:lnTo>
                    <a:lnTo>
                      <a:pt x="375" y="115"/>
                    </a:lnTo>
                    <a:lnTo>
                      <a:pt x="376" y="128"/>
                    </a:lnTo>
                    <a:lnTo>
                      <a:pt x="376" y="1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999" name="Freeform 220"/>
              <p:cNvSpPr>
                <a:spLocks/>
              </p:cNvSpPr>
              <p:nvPr/>
            </p:nvSpPr>
            <p:spPr bwMode="auto">
              <a:xfrm>
                <a:off x="3146" y="1364"/>
                <a:ext cx="88" cy="87"/>
              </a:xfrm>
              <a:custGeom>
                <a:avLst/>
                <a:gdLst>
                  <a:gd name="T0" fmla="*/ 44 w 88"/>
                  <a:gd name="T1" fmla="*/ 0 h 87"/>
                  <a:gd name="T2" fmla="*/ 44 w 88"/>
                  <a:gd name="T3" fmla="*/ 0 h 87"/>
                  <a:gd name="T4" fmla="*/ 35 w 88"/>
                  <a:gd name="T5" fmla="*/ 1 h 87"/>
                  <a:gd name="T6" fmla="*/ 26 w 88"/>
                  <a:gd name="T7" fmla="*/ 3 h 87"/>
                  <a:gd name="T8" fmla="*/ 19 w 88"/>
                  <a:gd name="T9" fmla="*/ 7 h 87"/>
                  <a:gd name="T10" fmla="*/ 13 w 88"/>
                  <a:gd name="T11" fmla="*/ 12 h 87"/>
                  <a:gd name="T12" fmla="*/ 8 w 88"/>
                  <a:gd name="T13" fmla="*/ 20 h 87"/>
                  <a:gd name="T14" fmla="*/ 4 w 88"/>
                  <a:gd name="T15" fmla="*/ 27 h 87"/>
                  <a:gd name="T16" fmla="*/ 1 w 88"/>
                  <a:gd name="T17" fmla="*/ 35 h 87"/>
                  <a:gd name="T18" fmla="*/ 0 w 88"/>
                  <a:gd name="T19" fmla="*/ 44 h 87"/>
                  <a:gd name="T20" fmla="*/ 0 w 88"/>
                  <a:gd name="T21" fmla="*/ 44 h 87"/>
                  <a:gd name="T22" fmla="*/ 1 w 88"/>
                  <a:gd name="T23" fmla="*/ 52 h 87"/>
                  <a:gd name="T24" fmla="*/ 4 w 88"/>
                  <a:gd name="T25" fmla="*/ 61 h 87"/>
                  <a:gd name="T26" fmla="*/ 8 w 88"/>
                  <a:gd name="T27" fmla="*/ 68 h 87"/>
                  <a:gd name="T28" fmla="*/ 13 w 88"/>
                  <a:gd name="T29" fmla="*/ 75 h 87"/>
                  <a:gd name="T30" fmla="*/ 19 w 88"/>
                  <a:gd name="T31" fmla="*/ 80 h 87"/>
                  <a:gd name="T32" fmla="*/ 26 w 88"/>
                  <a:gd name="T33" fmla="*/ 84 h 87"/>
                  <a:gd name="T34" fmla="*/ 35 w 88"/>
                  <a:gd name="T35" fmla="*/ 86 h 87"/>
                  <a:gd name="T36" fmla="*/ 44 w 88"/>
                  <a:gd name="T37" fmla="*/ 87 h 87"/>
                  <a:gd name="T38" fmla="*/ 44 w 88"/>
                  <a:gd name="T39" fmla="*/ 87 h 87"/>
                  <a:gd name="T40" fmla="*/ 53 w 88"/>
                  <a:gd name="T41" fmla="*/ 86 h 87"/>
                  <a:gd name="T42" fmla="*/ 61 w 88"/>
                  <a:gd name="T43" fmla="*/ 84 h 87"/>
                  <a:gd name="T44" fmla="*/ 68 w 88"/>
                  <a:gd name="T45" fmla="*/ 80 h 87"/>
                  <a:gd name="T46" fmla="*/ 75 w 88"/>
                  <a:gd name="T47" fmla="*/ 75 h 87"/>
                  <a:gd name="T48" fmla="*/ 80 w 88"/>
                  <a:gd name="T49" fmla="*/ 68 h 87"/>
                  <a:gd name="T50" fmla="*/ 84 w 88"/>
                  <a:gd name="T51" fmla="*/ 61 h 87"/>
                  <a:gd name="T52" fmla="*/ 87 w 88"/>
                  <a:gd name="T53" fmla="*/ 52 h 87"/>
                  <a:gd name="T54" fmla="*/ 88 w 88"/>
                  <a:gd name="T55" fmla="*/ 44 h 87"/>
                  <a:gd name="T56" fmla="*/ 88 w 88"/>
                  <a:gd name="T57" fmla="*/ 44 h 87"/>
                  <a:gd name="T58" fmla="*/ 87 w 88"/>
                  <a:gd name="T59" fmla="*/ 35 h 87"/>
                  <a:gd name="T60" fmla="*/ 84 w 88"/>
                  <a:gd name="T61" fmla="*/ 27 h 87"/>
                  <a:gd name="T62" fmla="*/ 80 w 88"/>
                  <a:gd name="T63" fmla="*/ 20 h 87"/>
                  <a:gd name="T64" fmla="*/ 75 w 88"/>
                  <a:gd name="T65" fmla="*/ 12 h 87"/>
                  <a:gd name="T66" fmla="*/ 68 w 88"/>
                  <a:gd name="T67" fmla="*/ 7 h 87"/>
                  <a:gd name="T68" fmla="*/ 61 w 88"/>
                  <a:gd name="T69" fmla="*/ 3 h 87"/>
                  <a:gd name="T70" fmla="*/ 53 w 88"/>
                  <a:gd name="T71" fmla="*/ 1 h 87"/>
                  <a:gd name="T72" fmla="*/ 44 w 88"/>
                  <a:gd name="T73" fmla="*/ 0 h 87"/>
                  <a:gd name="T74" fmla="*/ 44 w 88"/>
                  <a:gd name="T7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87">
                    <a:moveTo>
                      <a:pt x="44" y="0"/>
                    </a:moveTo>
                    <a:lnTo>
                      <a:pt x="44" y="0"/>
                    </a:lnTo>
                    <a:lnTo>
                      <a:pt x="35" y="1"/>
                    </a:lnTo>
                    <a:lnTo>
                      <a:pt x="26" y="3"/>
                    </a:lnTo>
                    <a:lnTo>
                      <a:pt x="19" y="7"/>
                    </a:lnTo>
                    <a:lnTo>
                      <a:pt x="13" y="12"/>
                    </a:lnTo>
                    <a:lnTo>
                      <a:pt x="8" y="20"/>
                    </a:lnTo>
                    <a:lnTo>
                      <a:pt x="4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2"/>
                    </a:lnTo>
                    <a:lnTo>
                      <a:pt x="4" y="61"/>
                    </a:lnTo>
                    <a:lnTo>
                      <a:pt x="8" y="68"/>
                    </a:lnTo>
                    <a:lnTo>
                      <a:pt x="13" y="75"/>
                    </a:lnTo>
                    <a:lnTo>
                      <a:pt x="19" y="80"/>
                    </a:lnTo>
                    <a:lnTo>
                      <a:pt x="26" y="84"/>
                    </a:lnTo>
                    <a:lnTo>
                      <a:pt x="35" y="86"/>
                    </a:lnTo>
                    <a:lnTo>
                      <a:pt x="44" y="87"/>
                    </a:lnTo>
                    <a:lnTo>
                      <a:pt x="44" y="87"/>
                    </a:lnTo>
                    <a:lnTo>
                      <a:pt x="53" y="86"/>
                    </a:lnTo>
                    <a:lnTo>
                      <a:pt x="61" y="84"/>
                    </a:lnTo>
                    <a:lnTo>
                      <a:pt x="68" y="80"/>
                    </a:lnTo>
                    <a:lnTo>
                      <a:pt x="75" y="75"/>
                    </a:lnTo>
                    <a:lnTo>
                      <a:pt x="80" y="68"/>
                    </a:lnTo>
                    <a:lnTo>
                      <a:pt x="84" y="61"/>
                    </a:lnTo>
                    <a:lnTo>
                      <a:pt x="87" y="52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87" y="35"/>
                    </a:lnTo>
                    <a:lnTo>
                      <a:pt x="84" y="27"/>
                    </a:lnTo>
                    <a:lnTo>
                      <a:pt x="80" y="20"/>
                    </a:lnTo>
                    <a:lnTo>
                      <a:pt x="75" y="12"/>
                    </a:lnTo>
                    <a:lnTo>
                      <a:pt x="68" y="7"/>
                    </a:lnTo>
                    <a:lnTo>
                      <a:pt x="61" y="3"/>
                    </a:lnTo>
                    <a:lnTo>
                      <a:pt x="53" y="1"/>
                    </a:lnTo>
                    <a:lnTo>
                      <a:pt x="44" y="0"/>
                    </a:lnTo>
                    <a:lnTo>
                      <a:pt x="4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0" name="Freeform 221"/>
              <p:cNvSpPr>
                <a:spLocks/>
              </p:cNvSpPr>
              <p:nvPr/>
            </p:nvSpPr>
            <p:spPr bwMode="auto">
              <a:xfrm>
                <a:off x="3114" y="1468"/>
                <a:ext cx="153" cy="50"/>
              </a:xfrm>
              <a:custGeom>
                <a:avLst/>
                <a:gdLst>
                  <a:gd name="T0" fmla="*/ 153 w 153"/>
                  <a:gd name="T1" fmla="*/ 50 h 50"/>
                  <a:gd name="T2" fmla="*/ 153 w 153"/>
                  <a:gd name="T3" fmla="*/ 28 h 50"/>
                  <a:gd name="T4" fmla="*/ 153 w 153"/>
                  <a:gd name="T5" fmla="*/ 28 h 50"/>
                  <a:gd name="T6" fmla="*/ 152 w 153"/>
                  <a:gd name="T7" fmla="*/ 22 h 50"/>
                  <a:gd name="T8" fmla="*/ 150 w 153"/>
                  <a:gd name="T9" fmla="*/ 17 h 50"/>
                  <a:gd name="T10" fmla="*/ 147 w 153"/>
                  <a:gd name="T11" fmla="*/ 12 h 50"/>
                  <a:gd name="T12" fmla="*/ 143 w 153"/>
                  <a:gd name="T13" fmla="*/ 8 h 50"/>
                  <a:gd name="T14" fmla="*/ 138 w 153"/>
                  <a:gd name="T15" fmla="*/ 4 h 50"/>
                  <a:gd name="T16" fmla="*/ 131 w 153"/>
                  <a:gd name="T17" fmla="*/ 2 h 50"/>
                  <a:gd name="T18" fmla="*/ 125 w 153"/>
                  <a:gd name="T19" fmla="*/ 0 h 50"/>
                  <a:gd name="T20" fmla="*/ 119 w 153"/>
                  <a:gd name="T21" fmla="*/ 0 h 50"/>
                  <a:gd name="T22" fmla="*/ 33 w 153"/>
                  <a:gd name="T23" fmla="*/ 0 h 50"/>
                  <a:gd name="T24" fmla="*/ 33 w 153"/>
                  <a:gd name="T25" fmla="*/ 0 h 50"/>
                  <a:gd name="T26" fmla="*/ 26 w 153"/>
                  <a:gd name="T27" fmla="*/ 0 h 50"/>
                  <a:gd name="T28" fmla="*/ 20 w 153"/>
                  <a:gd name="T29" fmla="*/ 2 h 50"/>
                  <a:gd name="T30" fmla="*/ 14 w 153"/>
                  <a:gd name="T31" fmla="*/ 4 h 50"/>
                  <a:gd name="T32" fmla="*/ 9 w 153"/>
                  <a:gd name="T33" fmla="*/ 8 h 50"/>
                  <a:gd name="T34" fmla="*/ 5 w 153"/>
                  <a:gd name="T35" fmla="*/ 12 h 50"/>
                  <a:gd name="T36" fmla="*/ 2 w 153"/>
                  <a:gd name="T37" fmla="*/ 17 h 50"/>
                  <a:gd name="T38" fmla="*/ 0 w 153"/>
                  <a:gd name="T39" fmla="*/ 22 h 50"/>
                  <a:gd name="T40" fmla="*/ 0 w 153"/>
                  <a:gd name="T41" fmla="*/ 28 h 50"/>
                  <a:gd name="T42" fmla="*/ 0 w 153"/>
                  <a:gd name="T4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3" h="50">
                    <a:moveTo>
                      <a:pt x="153" y="50"/>
                    </a:moveTo>
                    <a:lnTo>
                      <a:pt x="153" y="28"/>
                    </a:lnTo>
                    <a:lnTo>
                      <a:pt x="153" y="28"/>
                    </a:lnTo>
                    <a:lnTo>
                      <a:pt x="152" y="22"/>
                    </a:lnTo>
                    <a:lnTo>
                      <a:pt x="150" y="17"/>
                    </a:lnTo>
                    <a:lnTo>
                      <a:pt x="147" y="12"/>
                    </a:lnTo>
                    <a:lnTo>
                      <a:pt x="143" y="8"/>
                    </a:lnTo>
                    <a:lnTo>
                      <a:pt x="138" y="4"/>
                    </a:lnTo>
                    <a:lnTo>
                      <a:pt x="131" y="2"/>
                    </a:lnTo>
                    <a:lnTo>
                      <a:pt x="125" y="0"/>
                    </a:lnTo>
                    <a:lnTo>
                      <a:pt x="119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4" y="4"/>
                    </a:lnTo>
                    <a:lnTo>
                      <a:pt x="9" y="8"/>
                    </a:lnTo>
                    <a:lnTo>
                      <a:pt x="5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5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1" name="Freeform 222"/>
              <p:cNvSpPr>
                <a:spLocks/>
              </p:cNvSpPr>
              <p:nvPr/>
            </p:nvSpPr>
            <p:spPr bwMode="auto">
              <a:xfrm>
                <a:off x="2360" y="2246"/>
                <a:ext cx="217" cy="302"/>
              </a:xfrm>
              <a:custGeom>
                <a:avLst/>
                <a:gdLst>
                  <a:gd name="T0" fmla="*/ 34 w 217"/>
                  <a:gd name="T1" fmla="*/ 196 h 302"/>
                  <a:gd name="T2" fmla="*/ 64 w 217"/>
                  <a:gd name="T3" fmla="*/ 238 h 302"/>
                  <a:gd name="T4" fmla="*/ 98 w 217"/>
                  <a:gd name="T5" fmla="*/ 270 h 302"/>
                  <a:gd name="T6" fmla="*/ 124 w 217"/>
                  <a:gd name="T7" fmla="*/ 287 h 302"/>
                  <a:gd name="T8" fmla="*/ 142 w 217"/>
                  <a:gd name="T9" fmla="*/ 296 h 302"/>
                  <a:gd name="T10" fmla="*/ 159 w 217"/>
                  <a:gd name="T11" fmla="*/ 301 h 302"/>
                  <a:gd name="T12" fmla="*/ 169 w 217"/>
                  <a:gd name="T13" fmla="*/ 302 h 302"/>
                  <a:gd name="T14" fmla="*/ 190 w 217"/>
                  <a:gd name="T15" fmla="*/ 295 h 302"/>
                  <a:gd name="T16" fmla="*/ 207 w 217"/>
                  <a:gd name="T17" fmla="*/ 284 h 302"/>
                  <a:gd name="T18" fmla="*/ 217 w 217"/>
                  <a:gd name="T19" fmla="*/ 250 h 302"/>
                  <a:gd name="T20" fmla="*/ 217 w 217"/>
                  <a:gd name="T21" fmla="*/ 248 h 302"/>
                  <a:gd name="T22" fmla="*/ 215 w 217"/>
                  <a:gd name="T23" fmla="*/ 246 h 302"/>
                  <a:gd name="T24" fmla="*/ 164 w 217"/>
                  <a:gd name="T25" fmla="*/ 212 h 302"/>
                  <a:gd name="T26" fmla="*/ 159 w 217"/>
                  <a:gd name="T27" fmla="*/ 209 h 302"/>
                  <a:gd name="T28" fmla="*/ 153 w 217"/>
                  <a:gd name="T29" fmla="*/ 211 h 302"/>
                  <a:gd name="T30" fmla="*/ 127 w 217"/>
                  <a:gd name="T31" fmla="*/ 227 h 302"/>
                  <a:gd name="T32" fmla="*/ 123 w 217"/>
                  <a:gd name="T33" fmla="*/ 228 h 302"/>
                  <a:gd name="T34" fmla="*/ 120 w 217"/>
                  <a:gd name="T35" fmla="*/ 227 h 302"/>
                  <a:gd name="T36" fmla="*/ 108 w 217"/>
                  <a:gd name="T37" fmla="*/ 215 h 302"/>
                  <a:gd name="T38" fmla="*/ 84 w 217"/>
                  <a:gd name="T39" fmla="*/ 189 h 302"/>
                  <a:gd name="T40" fmla="*/ 74 w 217"/>
                  <a:gd name="T41" fmla="*/ 173 h 302"/>
                  <a:gd name="T42" fmla="*/ 58 w 217"/>
                  <a:gd name="T43" fmla="*/ 139 h 302"/>
                  <a:gd name="T44" fmla="*/ 51 w 217"/>
                  <a:gd name="T45" fmla="*/ 106 h 302"/>
                  <a:gd name="T46" fmla="*/ 51 w 217"/>
                  <a:gd name="T47" fmla="*/ 104 h 302"/>
                  <a:gd name="T48" fmla="*/ 54 w 217"/>
                  <a:gd name="T49" fmla="*/ 100 h 302"/>
                  <a:gd name="T50" fmla="*/ 81 w 217"/>
                  <a:gd name="T51" fmla="*/ 85 h 302"/>
                  <a:gd name="T52" fmla="*/ 83 w 217"/>
                  <a:gd name="T53" fmla="*/ 83 h 302"/>
                  <a:gd name="T54" fmla="*/ 85 w 217"/>
                  <a:gd name="T55" fmla="*/ 79 h 302"/>
                  <a:gd name="T56" fmla="*/ 85 w 217"/>
                  <a:gd name="T57" fmla="*/ 74 h 302"/>
                  <a:gd name="T58" fmla="*/ 81 w 217"/>
                  <a:gd name="T59" fmla="*/ 14 h 302"/>
                  <a:gd name="T60" fmla="*/ 78 w 217"/>
                  <a:gd name="T61" fmla="*/ 11 h 302"/>
                  <a:gd name="T62" fmla="*/ 51 w 217"/>
                  <a:gd name="T63" fmla="*/ 0 h 302"/>
                  <a:gd name="T64" fmla="*/ 38 w 217"/>
                  <a:gd name="T65" fmla="*/ 6 h 302"/>
                  <a:gd name="T66" fmla="*/ 17 w 217"/>
                  <a:gd name="T67" fmla="*/ 20 h 302"/>
                  <a:gd name="T68" fmla="*/ 10 w 217"/>
                  <a:gd name="T69" fmla="*/ 27 h 302"/>
                  <a:gd name="T70" fmla="*/ 4 w 217"/>
                  <a:gd name="T71" fmla="*/ 44 h 302"/>
                  <a:gd name="T72" fmla="*/ 1 w 217"/>
                  <a:gd name="T73" fmla="*/ 62 h 302"/>
                  <a:gd name="T74" fmla="*/ 0 w 217"/>
                  <a:gd name="T75" fmla="*/ 83 h 302"/>
                  <a:gd name="T76" fmla="*/ 6 w 217"/>
                  <a:gd name="T77" fmla="*/ 127 h 302"/>
                  <a:gd name="T78" fmla="*/ 22 w 217"/>
                  <a:gd name="T79" fmla="*/ 173 h 302"/>
                  <a:gd name="T80" fmla="*/ 34 w 217"/>
                  <a:gd name="T81" fmla="*/ 19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7" h="302">
                    <a:moveTo>
                      <a:pt x="34" y="196"/>
                    </a:moveTo>
                    <a:lnTo>
                      <a:pt x="34" y="196"/>
                    </a:lnTo>
                    <a:lnTo>
                      <a:pt x="48" y="218"/>
                    </a:lnTo>
                    <a:lnTo>
                      <a:pt x="64" y="238"/>
                    </a:lnTo>
                    <a:lnTo>
                      <a:pt x="80" y="255"/>
                    </a:lnTo>
                    <a:lnTo>
                      <a:pt x="98" y="270"/>
                    </a:lnTo>
                    <a:lnTo>
                      <a:pt x="115" y="282"/>
                    </a:lnTo>
                    <a:lnTo>
                      <a:pt x="124" y="287"/>
                    </a:lnTo>
                    <a:lnTo>
                      <a:pt x="133" y="291"/>
                    </a:lnTo>
                    <a:lnTo>
                      <a:pt x="142" y="296"/>
                    </a:lnTo>
                    <a:lnTo>
                      <a:pt x="151" y="299"/>
                    </a:lnTo>
                    <a:lnTo>
                      <a:pt x="159" y="301"/>
                    </a:lnTo>
                    <a:lnTo>
                      <a:pt x="169" y="302"/>
                    </a:lnTo>
                    <a:lnTo>
                      <a:pt x="169" y="302"/>
                    </a:lnTo>
                    <a:lnTo>
                      <a:pt x="179" y="299"/>
                    </a:lnTo>
                    <a:lnTo>
                      <a:pt x="190" y="295"/>
                    </a:lnTo>
                    <a:lnTo>
                      <a:pt x="201" y="288"/>
                    </a:lnTo>
                    <a:lnTo>
                      <a:pt x="207" y="284"/>
                    </a:lnTo>
                    <a:lnTo>
                      <a:pt x="212" y="279"/>
                    </a:lnTo>
                    <a:lnTo>
                      <a:pt x="217" y="250"/>
                    </a:lnTo>
                    <a:lnTo>
                      <a:pt x="217" y="250"/>
                    </a:lnTo>
                    <a:lnTo>
                      <a:pt x="217" y="248"/>
                    </a:lnTo>
                    <a:lnTo>
                      <a:pt x="215" y="246"/>
                    </a:lnTo>
                    <a:lnTo>
                      <a:pt x="215" y="246"/>
                    </a:lnTo>
                    <a:lnTo>
                      <a:pt x="164" y="212"/>
                    </a:lnTo>
                    <a:lnTo>
                      <a:pt x="164" y="212"/>
                    </a:lnTo>
                    <a:lnTo>
                      <a:pt x="161" y="210"/>
                    </a:lnTo>
                    <a:lnTo>
                      <a:pt x="159" y="209"/>
                    </a:lnTo>
                    <a:lnTo>
                      <a:pt x="157" y="209"/>
                    </a:lnTo>
                    <a:lnTo>
                      <a:pt x="153" y="211"/>
                    </a:lnTo>
                    <a:lnTo>
                      <a:pt x="153" y="211"/>
                    </a:lnTo>
                    <a:lnTo>
                      <a:pt x="127" y="227"/>
                    </a:lnTo>
                    <a:lnTo>
                      <a:pt x="127" y="227"/>
                    </a:lnTo>
                    <a:lnTo>
                      <a:pt x="123" y="228"/>
                    </a:lnTo>
                    <a:lnTo>
                      <a:pt x="122" y="227"/>
                    </a:lnTo>
                    <a:lnTo>
                      <a:pt x="120" y="227"/>
                    </a:lnTo>
                    <a:lnTo>
                      <a:pt x="120" y="227"/>
                    </a:lnTo>
                    <a:lnTo>
                      <a:pt x="108" y="215"/>
                    </a:lnTo>
                    <a:lnTo>
                      <a:pt x="95" y="203"/>
                    </a:lnTo>
                    <a:lnTo>
                      <a:pt x="84" y="189"/>
                    </a:lnTo>
                    <a:lnTo>
                      <a:pt x="74" y="173"/>
                    </a:lnTo>
                    <a:lnTo>
                      <a:pt x="74" y="173"/>
                    </a:lnTo>
                    <a:lnTo>
                      <a:pt x="66" y="156"/>
                    </a:lnTo>
                    <a:lnTo>
                      <a:pt x="58" y="139"/>
                    </a:lnTo>
                    <a:lnTo>
                      <a:pt x="54" y="122"/>
                    </a:lnTo>
                    <a:lnTo>
                      <a:pt x="51" y="106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3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81" y="85"/>
                    </a:lnTo>
                    <a:lnTo>
                      <a:pt x="81" y="85"/>
                    </a:lnTo>
                    <a:lnTo>
                      <a:pt x="83" y="83"/>
                    </a:lnTo>
                    <a:lnTo>
                      <a:pt x="85" y="81"/>
                    </a:lnTo>
                    <a:lnTo>
                      <a:pt x="85" y="79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0" y="12"/>
                    </a:lnTo>
                    <a:lnTo>
                      <a:pt x="78" y="1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44" y="2"/>
                    </a:lnTo>
                    <a:lnTo>
                      <a:pt x="38" y="6"/>
                    </a:lnTo>
                    <a:lnTo>
                      <a:pt x="28" y="12"/>
                    </a:lnTo>
                    <a:lnTo>
                      <a:pt x="17" y="20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7" y="35"/>
                    </a:lnTo>
                    <a:lnTo>
                      <a:pt x="4" y="44"/>
                    </a:lnTo>
                    <a:lnTo>
                      <a:pt x="2" y="53"/>
                    </a:lnTo>
                    <a:lnTo>
                      <a:pt x="1" y="62"/>
                    </a:lnTo>
                    <a:lnTo>
                      <a:pt x="0" y="72"/>
                    </a:lnTo>
                    <a:lnTo>
                      <a:pt x="0" y="83"/>
                    </a:lnTo>
                    <a:lnTo>
                      <a:pt x="2" y="104"/>
                    </a:lnTo>
                    <a:lnTo>
                      <a:pt x="6" y="127"/>
                    </a:lnTo>
                    <a:lnTo>
                      <a:pt x="12" y="150"/>
                    </a:lnTo>
                    <a:lnTo>
                      <a:pt x="22" y="173"/>
                    </a:lnTo>
                    <a:lnTo>
                      <a:pt x="34" y="196"/>
                    </a:lnTo>
                    <a:lnTo>
                      <a:pt x="34" y="19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2" name="Freeform 223"/>
              <p:cNvSpPr>
                <a:spLocks/>
              </p:cNvSpPr>
              <p:nvPr/>
            </p:nvSpPr>
            <p:spPr bwMode="auto">
              <a:xfrm>
                <a:off x="2472" y="2317"/>
                <a:ext cx="121" cy="96"/>
              </a:xfrm>
              <a:custGeom>
                <a:avLst/>
                <a:gdLst>
                  <a:gd name="T0" fmla="*/ 36 w 121"/>
                  <a:gd name="T1" fmla="*/ 0 h 96"/>
                  <a:gd name="T2" fmla="*/ 36 w 121"/>
                  <a:gd name="T3" fmla="*/ 0 h 96"/>
                  <a:gd name="T4" fmla="*/ 31 w 121"/>
                  <a:gd name="T5" fmla="*/ 1 h 96"/>
                  <a:gd name="T6" fmla="*/ 27 w 121"/>
                  <a:gd name="T7" fmla="*/ 2 h 96"/>
                  <a:gd name="T8" fmla="*/ 24 w 121"/>
                  <a:gd name="T9" fmla="*/ 3 h 96"/>
                  <a:gd name="T10" fmla="*/ 23 w 121"/>
                  <a:gd name="T11" fmla="*/ 6 h 96"/>
                  <a:gd name="T12" fmla="*/ 23 w 121"/>
                  <a:gd name="T13" fmla="*/ 9 h 96"/>
                  <a:gd name="T14" fmla="*/ 24 w 121"/>
                  <a:gd name="T15" fmla="*/ 12 h 96"/>
                  <a:gd name="T16" fmla="*/ 26 w 121"/>
                  <a:gd name="T17" fmla="*/ 15 h 96"/>
                  <a:gd name="T18" fmla="*/ 30 w 121"/>
                  <a:gd name="T19" fmla="*/ 19 h 96"/>
                  <a:gd name="T20" fmla="*/ 39 w 121"/>
                  <a:gd name="T21" fmla="*/ 27 h 96"/>
                  <a:gd name="T22" fmla="*/ 39 w 121"/>
                  <a:gd name="T23" fmla="*/ 27 h 96"/>
                  <a:gd name="T24" fmla="*/ 46 w 121"/>
                  <a:gd name="T25" fmla="*/ 32 h 96"/>
                  <a:gd name="T26" fmla="*/ 0 w 121"/>
                  <a:gd name="T27" fmla="*/ 66 h 96"/>
                  <a:gd name="T28" fmla="*/ 22 w 121"/>
                  <a:gd name="T29" fmla="*/ 96 h 96"/>
                  <a:gd name="T30" fmla="*/ 68 w 121"/>
                  <a:gd name="T31" fmla="*/ 63 h 96"/>
                  <a:gd name="T32" fmla="*/ 68 w 121"/>
                  <a:gd name="T33" fmla="*/ 63 h 96"/>
                  <a:gd name="T34" fmla="*/ 71 w 121"/>
                  <a:gd name="T35" fmla="*/ 70 h 96"/>
                  <a:gd name="T36" fmla="*/ 76 w 121"/>
                  <a:gd name="T37" fmla="*/ 83 h 96"/>
                  <a:gd name="T38" fmla="*/ 76 w 121"/>
                  <a:gd name="T39" fmla="*/ 83 h 96"/>
                  <a:gd name="T40" fmla="*/ 78 w 121"/>
                  <a:gd name="T41" fmla="*/ 87 h 96"/>
                  <a:gd name="T42" fmla="*/ 81 w 121"/>
                  <a:gd name="T43" fmla="*/ 91 h 96"/>
                  <a:gd name="T44" fmla="*/ 83 w 121"/>
                  <a:gd name="T45" fmla="*/ 93 h 96"/>
                  <a:gd name="T46" fmla="*/ 86 w 121"/>
                  <a:gd name="T47" fmla="*/ 93 h 96"/>
                  <a:gd name="T48" fmla="*/ 88 w 121"/>
                  <a:gd name="T49" fmla="*/ 92 h 96"/>
                  <a:gd name="T50" fmla="*/ 90 w 121"/>
                  <a:gd name="T51" fmla="*/ 90 h 96"/>
                  <a:gd name="T52" fmla="*/ 94 w 121"/>
                  <a:gd name="T53" fmla="*/ 87 h 96"/>
                  <a:gd name="T54" fmla="*/ 95 w 121"/>
                  <a:gd name="T55" fmla="*/ 82 h 96"/>
                  <a:gd name="T56" fmla="*/ 121 w 121"/>
                  <a:gd name="T57" fmla="*/ 0 h 96"/>
                  <a:gd name="T58" fmla="*/ 36 w 121"/>
                  <a:gd name="T5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1" h="96">
                    <a:moveTo>
                      <a:pt x="36" y="0"/>
                    </a:moveTo>
                    <a:lnTo>
                      <a:pt x="36" y="0"/>
                    </a:lnTo>
                    <a:lnTo>
                      <a:pt x="31" y="1"/>
                    </a:lnTo>
                    <a:lnTo>
                      <a:pt x="27" y="2"/>
                    </a:lnTo>
                    <a:lnTo>
                      <a:pt x="24" y="3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24" y="12"/>
                    </a:lnTo>
                    <a:lnTo>
                      <a:pt x="26" y="15"/>
                    </a:lnTo>
                    <a:lnTo>
                      <a:pt x="30" y="19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46" y="32"/>
                    </a:lnTo>
                    <a:lnTo>
                      <a:pt x="0" y="66"/>
                    </a:lnTo>
                    <a:lnTo>
                      <a:pt x="22" y="96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71" y="70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8" y="87"/>
                    </a:lnTo>
                    <a:lnTo>
                      <a:pt x="81" y="91"/>
                    </a:lnTo>
                    <a:lnTo>
                      <a:pt x="83" y="93"/>
                    </a:lnTo>
                    <a:lnTo>
                      <a:pt x="86" y="93"/>
                    </a:lnTo>
                    <a:lnTo>
                      <a:pt x="88" y="92"/>
                    </a:lnTo>
                    <a:lnTo>
                      <a:pt x="90" y="90"/>
                    </a:lnTo>
                    <a:lnTo>
                      <a:pt x="94" y="87"/>
                    </a:lnTo>
                    <a:lnTo>
                      <a:pt x="95" y="82"/>
                    </a:lnTo>
                    <a:lnTo>
                      <a:pt x="121" y="0"/>
                    </a:lnTo>
                    <a:lnTo>
                      <a:pt x="36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3" name="Freeform 224"/>
              <p:cNvSpPr>
                <a:spLocks/>
              </p:cNvSpPr>
              <p:nvPr/>
            </p:nvSpPr>
            <p:spPr bwMode="auto">
              <a:xfrm>
                <a:off x="2596" y="1144"/>
                <a:ext cx="101" cy="140"/>
              </a:xfrm>
              <a:custGeom>
                <a:avLst/>
                <a:gdLst>
                  <a:gd name="T0" fmla="*/ 6 w 101"/>
                  <a:gd name="T1" fmla="*/ 13 h 140"/>
                  <a:gd name="T2" fmla="*/ 14 w 101"/>
                  <a:gd name="T3" fmla="*/ 6 h 140"/>
                  <a:gd name="T4" fmla="*/ 24 w 101"/>
                  <a:gd name="T5" fmla="*/ 0 h 140"/>
                  <a:gd name="T6" fmla="*/ 37 w 101"/>
                  <a:gd name="T7" fmla="*/ 5 h 140"/>
                  <a:gd name="T8" fmla="*/ 38 w 101"/>
                  <a:gd name="T9" fmla="*/ 7 h 140"/>
                  <a:gd name="T10" fmla="*/ 40 w 101"/>
                  <a:gd name="T11" fmla="*/ 35 h 140"/>
                  <a:gd name="T12" fmla="*/ 40 w 101"/>
                  <a:gd name="T13" fmla="*/ 38 h 140"/>
                  <a:gd name="T14" fmla="*/ 38 w 101"/>
                  <a:gd name="T15" fmla="*/ 40 h 140"/>
                  <a:gd name="T16" fmla="*/ 26 w 101"/>
                  <a:gd name="T17" fmla="*/ 46 h 140"/>
                  <a:gd name="T18" fmla="*/ 24 w 101"/>
                  <a:gd name="T19" fmla="*/ 49 h 140"/>
                  <a:gd name="T20" fmla="*/ 26 w 101"/>
                  <a:gd name="T21" fmla="*/ 56 h 140"/>
                  <a:gd name="T22" fmla="*/ 31 w 101"/>
                  <a:gd name="T23" fmla="*/ 72 h 140"/>
                  <a:gd name="T24" fmla="*/ 35 w 101"/>
                  <a:gd name="T25" fmla="*/ 80 h 140"/>
                  <a:gd name="T26" fmla="*/ 46 w 101"/>
                  <a:gd name="T27" fmla="*/ 95 h 140"/>
                  <a:gd name="T28" fmla="*/ 57 w 101"/>
                  <a:gd name="T29" fmla="*/ 105 h 140"/>
                  <a:gd name="T30" fmla="*/ 58 w 101"/>
                  <a:gd name="T31" fmla="*/ 106 h 140"/>
                  <a:gd name="T32" fmla="*/ 60 w 101"/>
                  <a:gd name="T33" fmla="*/ 105 h 140"/>
                  <a:gd name="T34" fmla="*/ 72 w 101"/>
                  <a:gd name="T35" fmla="*/ 98 h 140"/>
                  <a:gd name="T36" fmla="*/ 78 w 101"/>
                  <a:gd name="T37" fmla="*/ 99 h 140"/>
                  <a:gd name="T38" fmla="*/ 100 w 101"/>
                  <a:gd name="T39" fmla="*/ 114 h 140"/>
                  <a:gd name="T40" fmla="*/ 101 w 101"/>
                  <a:gd name="T41" fmla="*/ 115 h 140"/>
                  <a:gd name="T42" fmla="*/ 99 w 101"/>
                  <a:gd name="T43" fmla="*/ 129 h 140"/>
                  <a:gd name="T44" fmla="*/ 94 w 101"/>
                  <a:gd name="T45" fmla="*/ 134 h 140"/>
                  <a:gd name="T46" fmla="*/ 84 w 101"/>
                  <a:gd name="T47" fmla="*/ 139 h 140"/>
                  <a:gd name="T48" fmla="*/ 79 w 101"/>
                  <a:gd name="T49" fmla="*/ 140 h 140"/>
                  <a:gd name="T50" fmla="*/ 62 w 101"/>
                  <a:gd name="T51" fmla="*/ 135 h 140"/>
                  <a:gd name="T52" fmla="*/ 46 w 101"/>
                  <a:gd name="T53" fmla="*/ 125 h 140"/>
                  <a:gd name="T54" fmla="*/ 30 w 101"/>
                  <a:gd name="T55" fmla="*/ 110 h 140"/>
                  <a:gd name="T56" fmla="*/ 17 w 101"/>
                  <a:gd name="T57" fmla="*/ 90 h 140"/>
                  <a:gd name="T58" fmla="*/ 11 w 101"/>
                  <a:gd name="T59" fmla="*/ 80 h 140"/>
                  <a:gd name="T60" fmla="*/ 3 w 101"/>
                  <a:gd name="T61" fmla="*/ 59 h 140"/>
                  <a:gd name="T62" fmla="*/ 0 w 101"/>
                  <a:gd name="T63" fmla="*/ 38 h 140"/>
                  <a:gd name="T64" fmla="*/ 2 w 101"/>
                  <a:gd name="T65" fmla="*/ 20 h 140"/>
                  <a:gd name="T66" fmla="*/ 6 w 101"/>
                  <a:gd name="T67" fmla="*/ 1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1" h="140">
                    <a:moveTo>
                      <a:pt x="6" y="13"/>
                    </a:moveTo>
                    <a:lnTo>
                      <a:pt x="6" y="13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40" y="38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6" y="56"/>
                    </a:lnTo>
                    <a:lnTo>
                      <a:pt x="28" y="65"/>
                    </a:lnTo>
                    <a:lnTo>
                      <a:pt x="31" y="72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39" y="87"/>
                    </a:lnTo>
                    <a:lnTo>
                      <a:pt x="46" y="95"/>
                    </a:lnTo>
                    <a:lnTo>
                      <a:pt x="51" y="100"/>
                    </a:lnTo>
                    <a:lnTo>
                      <a:pt x="57" y="105"/>
                    </a:lnTo>
                    <a:lnTo>
                      <a:pt x="57" y="105"/>
                    </a:lnTo>
                    <a:lnTo>
                      <a:pt x="58" y="106"/>
                    </a:lnTo>
                    <a:lnTo>
                      <a:pt x="60" y="105"/>
                    </a:lnTo>
                    <a:lnTo>
                      <a:pt x="60" y="105"/>
                    </a:lnTo>
                    <a:lnTo>
                      <a:pt x="72" y="98"/>
                    </a:lnTo>
                    <a:lnTo>
                      <a:pt x="72" y="98"/>
                    </a:lnTo>
                    <a:lnTo>
                      <a:pt x="74" y="97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101" y="115"/>
                    </a:lnTo>
                    <a:lnTo>
                      <a:pt x="101" y="116"/>
                    </a:lnTo>
                    <a:lnTo>
                      <a:pt x="99" y="129"/>
                    </a:lnTo>
                    <a:lnTo>
                      <a:pt x="99" y="129"/>
                    </a:lnTo>
                    <a:lnTo>
                      <a:pt x="94" y="134"/>
                    </a:lnTo>
                    <a:lnTo>
                      <a:pt x="89" y="137"/>
                    </a:lnTo>
                    <a:lnTo>
                      <a:pt x="84" y="139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70" y="138"/>
                    </a:lnTo>
                    <a:lnTo>
                      <a:pt x="62" y="135"/>
                    </a:lnTo>
                    <a:lnTo>
                      <a:pt x="54" y="131"/>
                    </a:lnTo>
                    <a:lnTo>
                      <a:pt x="46" y="125"/>
                    </a:lnTo>
                    <a:lnTo>
                      <a:pt x="37" y="118"/>
                    </a:lnTo>
                    <a:lnTo>
                      <a:pt x="30" y="110"/>
                    </a:lnTo>
                    <a:lnTo>
                      <a:pt x="23" y="101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1" y="80"/>
                    </a:lnTo>
                    <a:lnTo>
                      <a:pt x="7" y="70"/>
                    </a:lnTo>
                    <a:lnTo>
                      <a:pt x="3" y="59"/>
                    </a:lnTo>
                    <a:lnTo>
                      <a:pt x="1" y="48"/>
                    </a:lnTo>
                    <a:lnTo>
                      <a:pt x="0" y="38"/>
                    </a:lnTo>
                    <a:lnTo>
                      <a:pt x="1" y="29"/>
                    </a:lnTo>
                    <a:lnTo>
                      <a:pt x="2" y="20"/>
                    </a:lnTo>
                    <a:lnTo>
                      <a:pt x="6" y="13"/>
                    </a:lnTo>
                    <a:lnTo>
                      <a:pt x="6" y="1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4" name="Freeform 225"/>
              <p:cNvSpPr>
                <a:spLocks noEditPoints="1"/>
              </p:cNvSpPr>
              <p:nvPr/>
            </p:nvSpPr>
            <p:spPr bwMode="auto">
              <a:xfrm>
                <a:off x="2654" y="1008"/>
                <a:ext cx="274" cy="221"/>
              </a:xfrm>
              <a:custGeom>
                <a:avLst/>
                <a:gdLst>
                  <a:gd name="T0" fmla="*/ 137 w 274"/>
                  <a:gd name="T1" fmla="*/ 0 h 221"/>
                  <a:gd name="T2" fmla="*/ 109 w 274"/>
                  <a:gd name="T3" fmla="*/ 2 h 221"/>
                  <a:gd name="T4" fmla="*/ 83 w 274"/>
                  <a:gd name="T5" fmla="*/ 7 h 221"/>
                  <a:gd name="T6" fmla="*/ 60 w 274"/>
                  <a:gd name="T7" fmla="*/ 16 h 221"/>
                  <a:gd name="T8" fmla="*/ 40 w 274"/>
                  <a:gd name="T9" fmla="*/ 27 h 221"/>
                  <a:gd name="T10" fmla="*/ 23 w 274"/>
                  <a:gd name="T11" fmla="*/ 41 h 221"/>
                  <a:gd name="T12" fmla="*/ 10 w 274"/>
                  <a:gd name="T13" fmla="*/ 57 h 221"/>
                  <a:gd name="T14" fmla="*/ 2 w 274"/>
                  <a:gd name="T15" fmla="*/ 74 h 221"/>
                  <a:gd name="T16" fmla="*/ 0 w 274"/>
                  <a:gd name="T17" fmla="*/ 93 h 221"/>
                  <a:gd name="T18" fmla="*/ 1 w 274"/>
                  <a:gd name="T19" fmla="*/ 105 h 221"/>
                  <a:gd name="T20" fmla="*/ 9 w 274"/>
                  <a:gd name="T21" fmla="*/ 128 h 221"/>
                  <a:gd name="T22" fmla="*/ 26 w 274"/>
                  <a:gd name="T23" fmla="*/ 148 h 221"/>
                  <a:gd name="T24" fmla="*/ 48 w 274"/>
                  <a:gd name="T25" fmla="*/ 165 h 221"/>
                  <a:gd name="T26" fmla="*/ 46 w 274"/>
                  <a:gd name="T27" fmla="*/ 221 h 221"/>
                  <a:gd name="T28" fmla="*/ 108 w 274"/>
                  <a:gd name="T29" fmla="*/ 184 h 221"/>
                  <a:gd name="T30" fmla="*/ 137 w 274"/>
                  <a:gd name="T31" fmla="*/ 186 h 221"/>
                  <a:gd name="T32" fmla="*/ 150 w 274"/>
                  <a:gd name="T33" fmla="*/ 186 h 221"/>
                  <a:gd name="T34" fmla="*/ 177 w 274"/>
                  <a:gd name="T35" fmla="*/ 182 h 221"/>
                  <a:gd name="T36" fmla="*/ 202 w 274"/>
                  <a:gd name="T37" fmla="*/ 175 h 221"/>
                  <a:gd name="T38" fmla="*/ 223 w 274"/>
                  <a:gd name="T39" fmla="*/ 165 h 221"/>
                  <a:gd name="T40" fmla="*/ 242 w 274"/>
                  <a:gd name="T41" fmla="*/ 152 h 221"/>
                  <a:gd name="T42" fmla="*/ 257 w 274"/>
                  <a:gd name="T43" fmla="*/ 138 h 221"/>
                  <a:gd name="T44" fmla="*/ 267 w 274"/>
                  <a:gd name="T45" fmla="*/ 120 h 221"/>
                  <a:gd name="T46" fmla="*/ 273 w 274"/>
                  <a:gd name="T47" fmla="*/ 103 h 221"/>
                  <a:gd name="T48" fmla="*/ 274 w 274"/>
                  <a:gd name="T49" fmla="*/ 93 h 221"/>
                  <a:gd name="T50" fmla="*/ 270 w 274"/>
                  <a:gd name="T51" fmla="*/ 74 h 221"/>
                  <a:gd name="T52" fmla="*/ 262 w 274"/>
                  <a:gd name="T53" fmla="*/ 57 h 221"/>
                  <a:gd name="T54" fmla="*/ 250 w 274"/>
                  <a:gd name="T55" fmla="*/ 41 h 221"/>
                  <a:gd name="T56" fmla="*/ 233 w 274"/>
                  <a:gd name="T57" fmla="*/ 27 h 221"/>
                  <a:gd name="T58" fmla="*/ 213 w 274"/>
                  <a:gd name="T59" fmla="*/ 16 h 221"/>
                  <a:gd name="T60" fmla="*/ 189 w 274"/>
                  <a:gd name="T61" fmla="*/ 7 h 221"/>
                  <a:gd name="T62" fmla="*/ 163 w 274"/>
                  <a:gd name="T63" fmla="*/ 2 h 221"/>
                  <a:gd name="T64" fmla="*/ 137 w 274"/>
                  <a:gd name="T65" fmla="*/ 0 h 221"/>
                  <a:gd name="T66" fmla="*/ 62 w 274"/>
                  <a:gd name="T67" fmla="*/ 79 h 221"/>
                  <a:gd name="T68" fmla="*/ 60 w 274"/>
                  <a:gd name="T69" fmla="*/ 78 h 221"/>
                  <a:gd name="T70" fmla="*/ 56 w 274"/>
                  <a:gd name="T71" fmla="*/ 74 h 221"/>
                  <a:gd name="T72" fmla="*/ 54 w 274"/>
                  <a:gd name="T73" fmla="*/ 71 h 221"/>
                  <a:gd name="T74" fmla="*/ 56 w 274"/>
                  <a:gd name="T75" fmla="*/ 69 h 221"/>
                  <a:gd name="T76" fmla="*/ 60 w 274"/>
                  <a:gd name="T77" fmla="*/ 65 h 221"/>
                  <a:gd name="T78" fmla="*/ 62 w 274"/>
                  <a:gd name="T79" fmla="*/ 64 h 221"/>
                  <a:gd name="T80" fmla="*/ 210 w 274"/>
                  <a:gd name="T81" fmla="*/ 64 h 221"/>
                  <a:gd name="T82" fmla="*/ 215 w 274"/>
                  <a:gd name="T83" fmla="*/ 66 h 221"/>
                  <a:gd name="T84" fmla="*/ 217 w 274"/>
                  <a:gd name="T85" fmla="*/ 71 h 221"/>
                  <a:gd name="T86" fmla="*/ 217 w 274"/>
                  <a:gd name="T87" fmla="*/ 71 h 221"/>
                  <a:gd name="T88" fmla="*/ 215 w 274"/>
                  <a:gd name="T89" fmla="*/ 76 h 221"/>
                  <a:gd name="T90" fmla="*/ 210 w 274"/>
                  <a:gd name="T91" fmla="*/ 79 h 221"/>
                  <a:gd name="T92" fmla="*/ 62 w 274"/>
                  <a:gd name="T93" fmla="*/ 79 h 221"/>
                  <a:gd name="T94" fmla="*/ 62 w 274"/>
                  <a:gd name="T95" fmla="*/ 124 h 221"/>
                  <a:gd name="T96" fmla="*/ 60 w 274"/>
                  <a:gd name="T97" fmla="*/ 124 h 221"/>
                  <a:gd name="T98" fmla="*/ 56 w 274"/>
                  <a:gd name="T99" fmla="*/ 119 h 221"/>
                  <a:gd name="T100" fmla="*/ 54 w 274"/>
                  <a:gd name="T101" fmla="*/ 116 h 221"/>
                  <a:gd name="T102" fmla="*/ 56 w 274"/>
                  <a:gd name="T103" fmla="*/ 113 h 221"/>
                  <a:gd name="T104" fmla="*/ 60 w 274"/>
                  <a:gd name="T105" fmla="*/ 110 h 221"/>
                  <a:gd name="T106" fmla="*/ 62 w 274"/>
                  <a:gd name="T107" fmla="*/ 109 h 221"/>
                  <a:gd name="T108" fmla="*/ 155 w 274"/>
                  <a:gd name="T109" fmla="*/ 109 h 221"/>
                  <a:gd name="T110" fmla="*/ 160 w 274"/>
                  <a:gd name="T111" fmla="*/ 111 h 221"/>
                  <a:gd name="T112" fmla="*/ 162 w 274"/>
                  <a:gd name="T113" fmla="*/ 116 h 221"/>
                  <a:gd name="T114" fmla="*/ 162 w 274"/>
                  <a:gd name="T115" fmla="*/ 116 h 221"/>
                  <a:gd name="T116" fmla="*/ 160 w 274"/>
                  <a:gd name="T117" fmla="*/ 121 h 221"/>
                  <a:gd name="T118" fmla="*/ 155 w 274"/>
                  <a:gd name="T119" fmla="*/ 124 h 221"/>
                  <a:gd name="T120" fmla="*/ 62 w 274"/>
                  <a:gd name="T121" fmla="*/ 12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4" h="221">
                    <a:moveTo>
                      <a:pt x="137" y="0"/>
                    </a:moveTo>
                    <a:lnTo>
                      <a:pt x="137" y="0"/>
                    </a:lnTo>
                    <a:lnTo>
                      <a:pt x="122" y="0"/>
                    </a:lnTo>
                    <a:lnTo>
                      <a:pt x="109" y="2"/>
                    </a:lnTo>
                    <a:lnTo>
                      <a:pt x="96" y="4"/>
                    </a:lnTo>
                    <a:lnTo>
                      <a:pt x="83" y="7"/>
                    </a:lnTo>
                    <a:lnTo>
                      <a:pt x="71" y="11"/>
                    </a:lnTo>
                    <a:lnTo>
                      <a:pt x="60" y="16"/>
                    </a:lnTo>
                    <a:lnTo>
                      <a:pt x="49" y="21"/>
                    </a:lnTo>
                    <a:lnTo>
                      <a:pt x="40" y="27"/>
                    </a:lnTo>
                    <a:lnTo>
                      <a:pt x="31" y="34"/>
                    </a:lnTo>
                    <a:lnTo>
                      <a:pt x="23" y="41"/>
                    </a:lnTo>
                    <a:lnTo>
                      <a:pt x="16" y="48"/>
                    </a:lnTo>
                    <a:lnTo>
                      <a:pt x="10" y="57"/>
                    </a:lnTo>
                    <a:lnTo>
                      <a:pt x="5" y="65"/>
                    </a:lnTo>
                    <a:lnTo>
                      <a:pt x="2" y="74"/>
                    </a:lnTo>
                    <a:lnTo>
                      <a:pt x="0" y="8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4" y="117"/>
                    </a:lnTo>
                    <a:lnTo>
                      <a:pt x="9" y="128"/>
                    </a:lnTo>
                    <a:lnTo>
                      <a:pt x="16" y="138"/>
                    </a:lnTo>
                    <a:lnTo>
                      <a:pt x="26" y="148"/>
                    </a:lnTo>
                    <a:lnTo>
                      <a:pt x="36" y="156"/>
                    </a:lnTo>
                    <a:lnTo>
                      <a:pt x="48" y="165"/>
                    </a:lnTo>
                    <a:lnTo>
                      <a:pt x="62" y="172"/>
                    </a:lnTo>
                    <a:lnTo>
                      <a:pt x="46" y="221"/>
                    </a:lnTo>
                    <a:lnTo>
                      <a:pt x="108" y="184"/>
                    </a:lnTo>
                    <a:lnTo>
                      <a:pt x="108" y="184"/>
                    </a:lnTo>
                    <a:lnTo>
                      <a:pt x="121" y="186"/>
                    </a:lnTo>
                    <a:lnTo>
                      <a:pt x="137" y="186"/>
                    </a:lnTo>
                    <a:lnTo>
                      <a:pt x="137" y="186"/>
                    </a:lnTo>
                    <a:lnTo>
                      <a:pt x="150" y="186"/>
                    </a:lnTo>
                    <a:lnTo>
                      <a:pt x="163" y="184"/>
                    </a:lnTo>
                    <a:lnTo>
                      <a:pt x="177" y="182"/>
                    </a:lnTo>
                    <a:lnTo>
                      <a:pt x="189" y="179"/>
                    </a:lnTo>
                    <a:lnTo>
                      <a:pt x="202" y="175"/>
                    </a:lnTo>
                    <a:lnTo>
                      <a:pt x="213" y="171"/>
                    </a:lnTo>
                    <a:lnTo>
                      <a:pt x="223" y="165"/>
                    </a:lnTo>
                    <a:lnTo>
                      <a:pt x="233" y="160"/>
                    </a:lnTo>
                    <a:lnTo>
                      <a:pt x="242" y="152"/>
                    </a:lnTo>
                    <a:lnTo>
                      <a:pt x="250" y="145"/>
                    </a:lnTo>
                    <a:lnTo>
                      <a:pt x="257" y="138"/>
                    </a:lnTo>
                    <a:lnTo>
                      <a:pt x="262" y="130"/>
                    </a:lnTo>
                    <a:lnTo>
                      <a:pt x="267" y="120"/>
                    </a:lnTo>
                    <a:lnTo>
                      <a:pt x="270" y="112"/>
                    </a:lnTo>
                    <a:lnTo>
                      <a:pt x="273" y="103"/>
                    </a:lnTo>
                    <a:lnTo>
                      <a:pt x="274" y="93"/>
                    </a:lnTo>
                    <a:lnTo>
                      <a:pt x="274" y="93"/>
                    </a:lnTo>
                    <a:lnTo>
                      <a:pt x="273" y="83"/>
                    </a:lnTo>
                    <a:lnTo>
                      <a:pt x="270" y="74"/>
                    </a:lnTo>
                    <a:lnTo>
                      <a:pt x="267" y="65"/>
                    </a:lnTo>
                    <a:lnTo>
                      <a:pt x="262" y="57"/>
                    </a:lnTo>
                    <a:lnTo>
                      <a:pt x="257" y="48"/>
                    </a:lnTo>
                    <a:lnTo>
                      <a:pt x="250" y="41"/>
                    </a:lnTo>
                    <a:lnTo>
                      <a:pt x="242" y="34"/>
                    </a:lnTo>
                    <a:lnTo>
                      <a:pt x="233" y="27"/>
                    </a:lnTo>
                    <a:lnTo>
                      <a:pt x="223" y="21"/>
                    </a:lnTo>
                    <a:lnTo>
                      <a:pt x="213" y="16"/>
                    </a:lnTo>
                    <a:lnTo>
                      <a:pt x="202" y="11"/>
                    </a:lnTo>
                    <a:lnTo>
                      <a:pt x="189" y="7"/>
                    </a:lnTo>
                    <a:lnTo>
                      <a:pt x="177" y="4"/>
                    </a:lnTo>
                    <a:lnTo>
                      <a:pt x="163" y="2"/>
                    </a:lnTo>
                    <a:lnTo>
                      <a:pt x="150" y="0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  <a:moveTo>
                      <a:pt x="62" y="79"/>
                    </a:moveTo>
                    <a:lnTo>
                      <a:pt x="62" y="79"/>
                    </a:lnTo>
                    <a:lnTo>
                      <a:pt x="60" y="78"/>
                    </a:lnTo>
                    <a:lnTo>
                      <a:pt x="57" y="76"/>
                    </a:lnTo>
                    <a:lnTo>
                      <a:pt x="56" y="74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4" y="71"/>
                    </a:lnTo>
                    <a:lnTo>
                      <a:pt x="56" y="69"/>
                    </a:lnTo>
                    <a:lnTo>
                      <a:pt x="57" y="66"/>
                    </a:lnTo>
                    <a:lnTo>
                      <a:pt x="60" y="65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13" y="65"/>
                    </a:lnTo>
                    <a:lnTo>
                      <a:pt x="215" y="66"/>
                    </a:lnTo>
                    <a:lnTo>
                      <a:pt x="217" y="69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1"/>
                    </a:lnTo>
                    <a:lnTo>
                      <a:pt x="217" y="74"/>
                    </a:lnTo>
                    <a:lnTo>
                      <a:pt x="215" y="76"/>
                    </a:lnTo>
                    <a:lnTo>
                      <a:pt x="213" y="78"/>
                    </a:lnTo>
                    <a:lnTo>
                      <a:pt x="210" y="79"/>
                    </a:lnTo>
                    <a:lnTo>
                      <a:pt x="210" y="79"/>
                    </a:lnTo>
                    <a:lnTo>
                      <a:pt x="62" y="79"/>
                    </a:lnTo>
                    <a:lnTo>
                      <a:pt x="62" y="79"/>
                    </a:lnTo>
                    <a:close/>
                    <a:moveTo>
                      <a:pt x="62" y="124"/>
                    </a:moveTo>
                    <a:lnTo>
                      <a:pt x="62" y="124"/>
                    </a:lnTo>
                    <a:lnTo>
                      <a:pt x="60" y="124"/>
                    </a:lnTo>
                    <a:lnTo>
                      <a:pt x="57" y="121"/>
                    </a:lnTo>
                    <a:lnTo>
                      <a:pt x="56" y="119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4" y="116"/>
                    </a:lnTo>
                    <a:lnTo>
                      <a:pt x="56" y="113"/>
                    </a:lnTo>
                    <a:lnTo>
                      <a:pt x="57" y="111"/>
                    </a:lnTo>
                    <a:lnTo>
                      <a:pt x="60" y="110"/>
                    </a:lnTo>
                    <a:lnTo>
                      <a:pt x="62" y="109"/>
                    </a:lnTo>
                    <a:lnTo>
                      <a:pt x="62" y="109"/>
                    </a:lnTo>
                    <a:lnTo>
                      <a:pt x="155" y="109"/>
                    </a:lnTo>
                    <a:lnTo>
                      <a:pt x="155" y="109"/>
                    </a:lnTo>
                    <a:lnTo>
                      <a:pt x="158" y="110"/>
                    </a:lnTo>
                    <a:lnTo>
                      <a:pt x="160" y="111"/>
                    </a:lnTo>
                    <a:lnTo>
                      <a:pt x="161" y="113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2" y="116"/>
                    </a:lnTo>
                    <a:lnTo>
                      <a:pt x="161" y="119"/>
                    </a:lnTo>
                    <a:lnTo>
                      <a:pt x="160" y="121"/>
                    </a:lnTo>
                    <a:lnTo>
                      <a:pt x="158" y="124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62" y="124"/>
                    </a:lnTo>
                    <a:lnTo>
                      <a:pt x="62" y="12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5" name="Freeform 226"/>
              <p:cNvSpPr>
                <a:spLocks/>
              </p:cNvSpPr>
              <p:nvPr/>
            </p:nvSpPr>
            <p:spPr bwMode="auto">
              <a:xfrm>
                <a:off x="409" y="1591"/>
                <a:ext cx="233" cy="212"/>
              </a:xfrm>
              <a:custGeom>
                <a:avLst/>
                <a:gdLst>
                  <a:gd name="T0" fmla="*/ 131 w 233"/>
                  <a:gd name="T1" fmla="*/ 158 h 212"/>
                  <a:gd name="T2" fmla="*/ 110 w 233"/>
                  <a:gd name="T3" fmla="*/ 158 h 212"/>
                  <a:gd name="T4" fmla="*/ 47 w 233"/>
                  <a:gd name="T5" fmla="*/ 212 h 212"/>
                  <a:gd name="T6" fmla="*/ 53 w 233"/>
                  <a:gd name="T7" fmla="*/ 158 h 212"/>
                  <a:gd name="T8" fmla="*/ 40 w 233"/>
                  <a:gd name="T9" fmla="*/ 158 h 212"/>
                  <a:gd name="T10" fmla="*/ 40 w 233"/>
                  <a:gd name="T11" fmla="*/ 158 h 212"/>
                  <a:gd name="T12" fmla="*/ 32 w 233"/>
                  <a:gd name="T13" fmla="*/ 158 h 212"/>
                  <a:gd name="T14" fmla="*/ 25 w 233"/>
                  <a:gd name="T15" fmla="*/ 155 h 212"/>
                  <a:gd name="T16" fmla="*/ 17 w 233"/>
                  <a:gd name="T17" fmla="*/ 151 h 212"/>
                  <a:gd name="T18" fmla="*/ 12 w 233"/>
                  <a:gd name="T19" fmla="*/ 146 h 212"/>
                  <a:gd name="T20" fmla="*/ 7 w 233"/>
                  <a:gd name="T21" fmla="*/ 140 h 212"/>
                  <a:gd name="T22" fmla="*/ 3 w 233"/>
                  <a:gd name="T23" fmla="*/ 133 h 212"/>
                  <a:gd name="T24" fmla="*/ 1 w 233"/>
                  <a:gd name="T25" fmla="*/ 126 h 212"/>
                  <a:gd name="T26" fmla="*/ 0 w 233"/>
                  <a:gd name="T27" fmla="*/ 118 h 212"/>
                  <a:gd name="T28" fmla="*/ 0 w 233"/>
                  <a:gd name="T29" fmla="*/ 41 h 212"/>
                  <a:gd name="T30" fmla="*/ 0 w 233"/>
                  <a:gd name="T31" fmla="*/ 41 h 212"/>
                  <a:gd name="T32" fmla="*/ 1 w 233"/>
                  <a:gd name="T33" fmla="*/ 33 h 212"/>
                  <a:gd name="T34" fmla="*/ 3 w 233"/>
                  <a:gd name="T35" fmla="*/ 25 h 212"/>
                  <a:gd name="T36" fmla="*/ 7 w 233"/>
                  <a:gd name="T37" fmla="*/ 19 h 212"/>
                  <a:gd name="T38" fmla="*/ 12 w 233"/>
                  <a:gd name="T39" fmla="*/ 13 h 212"/>
                  <a:gd name="T40" fmla="*/ 17 w 233"/>
                  <a:gd name="T41" fmla="*/ 7 h 212"/>
                  <a:gd name="T42" fmla="*/ 25 w 233"/>
                  <a:gd name="T43" fmla="*/ 3 h 212"/>
                  <a:gd name="T44" fmla="*/ 32 w 233"/>
                  <a:gd name="T45" fmla="*/ 1 h 212"/>
                  <a:gd name="T46" fmla="*/ 40 w 233"/>
                  <a:gd name="T47" fmla="*/ 0 h 212"/>
                  <a:gd name="T48" fmla="*/ 192 w 233"/>
                  <a:gd name="T49" fmla="*/ 0 h 212"/>
                  <a:gd name="T50" fmla="*/ 192 w 233"/>
                  <a:gd name="T51" fmla="*/ 0 h 212"/>
                  <a:gd name="T52" fmla="*/ 200 w 233"/>
                  <a:gd name="T53" fmla="*/ 1 h 212"/>
                  <a:gd name="T54" fmla="*/ 209 w 233"/>
                  <a:gd name="T55" fmla="*/ 3 h 212"/>
                  <a:gd name="T56" fmla="*/ 215 w 233"/>
                  <a:gd name="T57" fmla="*/ 7 h 212"/>
                  <a:gd name="T58" fmla="*/ 221 w 233"/>
                  <a:gd name="T59" fmla="*/ 13 h 212"/>
                  <a:gd name="T60" fmla="*/ 226 w 233"/>
                  <a:gd name="T61" fmla="*/ 19 h 212"/>
                  <a:gd name="T62" fmla="*/ 230 w 233"/>
                  <a:gd name="T63" fmla="*/ 25 h 212"/>
                  <a:gd name="T64" fmla="*/ 232 w 233"/>
                  <a:gd name="T65" fmla="*/ 33 h 212"/>
                  <a:gd name="T66" fmla="*/ 233 w 233"/>
                  <a:gd name="T67" fmla="*/ 41 h 212"/>
                  <a:gd name="T68" fmla="*/ 233 w 233"/>
                  <a:gd name="T69" fmla="*/ 83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3" h="212">
                    <a:moveTo>
                      <a:pt x="131" y="158"/>
                    </a:moveTo>
                    <a:lnTo>
                      <a:pt x="110" y="158"/>
                    </a:lnTo>
                    <a:lnTo>
                      <a:pt x="47" y="212"/>
                    </a:lnTo>
                    <a:lnTo>
                      <a:pt x="53" y="158"/>
                    </a:lnTo>
                    <a:lnTo>
                      <a:pt x="40" y="158"/>
                    </a:lnTo>
                    <a:lnTo>
                      <a:pt x="40" y="158"/>
                    </a:lnTo>
                    <a:lnTo>
                      <a:pt x="32" y="158"/>
                    </a:lnTo>
                    <a:lnTo>
                      <a:pt x="25" y="155"/>
                    </a:lnTo>
                    <a:lnTo>
                      <a:pt x="17" y="151"/>
                    </a:lnTo>
                    <a:lnTo>
                      <a:pt x="12" y="146"/>
                    </a:lnTo>
                    <a:lnTo>
                      <a:pt x="7" y="140"/>
                    </a:lnTo>
                    <a:lnTo>
                      <a:pt x="3" y="133"/>
                    </a:lnTo>
                    <a:lnTo>
                      <a:pt x="1" y="126"/>
                    </a:lnTo>
                    <a:lnTo>
                      <a:pt x="0" y="11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12" y="13"/>
                    </a:lnTo>
                    <a:lnTo>
                      <a:pt x="17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200" y="1"/>
                    </a:lnTo>
                    <a:lnTo>
                      <a:pt x="209" y="3"/>
                    </a:lnTo>
                    <a:lnTo>
                      <a:pt x="215" y="7"/>
                    </a:lnTo>
                    <a:lnTo>
                      <a:pt x="221" y="13"/>
                    </a:lnTo>
                    <a:lnTo>
                      <a:pt x="226" y="19"/>
                    </a:lnTo>
                    <a:lnTo>
                      <a:pt x="230" y="25"/>
                    </a:lnTo>
                    <a:lnTo>
                      <a:pt x="232" y="33"/>
                    </a:lnTo>
                    <a:lnTo>
                      <a:pt x="233" y="41"/>
                    </a:lnTo>
                    <a:lnTo>
                      <a:pt x="233" y="8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6" name="Line 227"/>
              <p:cNvSpPr>
                <a:spLocks noChangeShapeType="1"/>
              </p:cNvSpPr>
              <p:nvPr/>
            </p:nvSpPr>
            <p:spPr bwMode="auto">
              <a:xfrm flipH="1">
                <a:off x="460" y="1634"/>
                <a:ext cx="131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7" name="Line 228"/>
              <p:cNvSpPr>
                <a:spLocks noChangeShapeType="1"/>
              </p:cNvSpPr>
              <p:nvPr/>
            </p:nvSpPr>
            <p:spPr bwMode="auto">
              <a:xfrm flipH="1">
                <a:off x="460" y="1679"/>
                <a:ext cx="6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8" name="Freeform 229"/>
              <p:cNvSpPr>
                <a:spLocks/>
              </p:cNvSpPr>
              <p:nvPr/>
            </p:nvSpPr>
            <p:spPr bwMode="auto">
              <a:xfrm>
                <a:off x="552" y="1685"/>
                <a:ext cx="200" cy="181"/>
              </a:xfrm>
              <a:custGeom>
                <a:avLst/>
                <a:gdLst>
                  <a:gd name="T0" fmla="*/ 35 w 200"/>
                  <a:gd name="T1" fmla="*/ 0 h 181"/>
                  <a:gd name="T2" fmla="*/ 165 w 200"/>
                  <a:gd name="T3" fmla="*/ 0 h 181"/>
                  <a:gd name="T4" fmla="*/ 165 w 200"/>
                  <a:gd name="T5" fmla="*/ 0 h 181"/>
                  <a:gd name="T6" fmla="*/ 173 w 200"/>
                  <a:gd name="T7" fmla="*/ 1 h 181"/>
                  <a:gd name="T8" fmla="*/ 179 w 200"/>
                  <a:gd name="T9" fmla="*/ 3 h 181"/>
                  <a:gd name="T10" fmla="*/ 185 w 200"/>
                  <a:gd name="T11" fmla="*/ 6 h 181"/>
                  <a:gd name="T12" fmla="*/ 190 w 200"/>
                  <a:gd name="T13" fmla="*/ 10 h 181"/>
                  <a:gd name="T14" fmla="*/ 194 w 200"/>
                  <a:gd name="T15" fmla="*/ 15 h 181"/>
                  <a:gd name="T16" fmla="*/ 197 w 200"/>
                  <a:gd name="T17" fmla="*/ 21 h 181"/>
                  <a:gd name="T18" fmla="*/ 199 w 200"/>
                  <a:gd name="T19" fmla="*/ 29 h 181"/>
                  <a:gd name="T20" fmla="*/ 200 w 200"/>
                  <a:gd name="T21" fmla="*/ 35 h 181"/>
                  <a:gd name="T22" fmla="*/ 200 w 200"/>
                  <a:gd name="T23" fmla="*/ 101 h 181"/>
                  <a:gd name="T24" fmla="*/ 200 w 200"/>
                  <a:gd name="T25" fmla="*/ 101 h 181"/>
                  <a:gd name="T26" fmla="*/ 199 w 200"/>
                  <a:gd name="T27" fmla="*/ 108 h 181"/>
                  <a:gd name="T28" fmla="*/ 197 w 200"/>
                  <a:gd name="T29" fmla="*/ 114 h 181"/>
                  <a:gd name="T30" fmla="*/ 194 w 200"/>
                  <a:gd name="T31" fmla="*/ 120 h 181"/>
                  <a:gd name="T32" fmla="*/ 190 w 200"/>
                  <a:gd name="T33" fmla="*/ 125 h 181"/>
                  <a:gd name="T34" fmla="*/ 185 w 200"/>
                  <a:gd name="T35" fmla="*/ 129 h 181"/>
                  <a:gd name="T36" fmla="*/ 179 w 200"/>
                  <a:gd name="T37" fmla="*/ 133 h 181"/>
                  <a:gd name="T38" fmla="*/ 173 w 200"/>
                  <a:gd name="T39" fmla="*/ 135 h 181"/>
                  <a:gd name="T40" fmla="*/ 165 w 200"/>
                  <a:gd name="T41" fmla="*/ 136 h 181"/>
                  <a:gd name="T42" fmla="*/ 146 w 200"/>
                  <a:gd name="T43" fmla="*/ 136 h 181"/>
                  <a:gd name="T44" fmla="*/ 151 w 200"/>
                  <a:gd name="T45" fmla="*/ 181 h 181"/>
                  <a:gd name="T46" fmla="*/ 98 w 200"/>
                  <a:gd name="T47" fmla="*/ 136 h 181"/>
                  <a:gd name="T48" fmla="*/ 35 w 200"/>
                  <a:gd name="T49" fmla="*/ 136 h 181"/>
                  <a:gd name="T50" fmla="*/ 35 w 200"/>
                  <a:gd name="T51" fmla="*/ 136 h 181"/>
                  <a:gd name="T52" fmla="*/ 28 w 200"/>
                  <a:gd name="T53" fmla="*/ 135 h 181"/>
                  <a:gd name="T54" fmla="*/ 21 w 200"/>
                  <a:gd name="T55" fmla="*/ 133 h 181"/>
                  <a:gd name="T56" fmla="*/ 15 w 200"/>
                  <a:gd name="T57" fmla="*/ 129 h 181"/>
                  <a:gd name="T58" fmla="*/ 10 w 200"/>
                  <a:gd name="T59" fmla="*/ 125 h 181"/>
                  <a:gd name="T60" fmla="*/ 6 w 200"/>
                  <a:gd name="T61" fmla="*/ 120 h 181"/>
                  <a:gd name="T62" fmla="*/ 3 w 200"/>
                  <a:gd name="T63" fmla="*/ 114 h 181"/>
                  <a:gd name="T64" fmla="*/ 1 w 200"/>
                  <a:gd name="T65" fmla="*/ 108 h 181"/>
                  <a:gd name="T66" fmla="*/ 0 w 200"/>
                  <a:gd name="T67" fmla="*/ 101 h 181"/>
                  <a:gd name="T68" fmla="*/ 0 w 200"/>
                  <a:gd name="T69" fmla="*/ 35 h 181"/>
                  <a:gd name="T70" fmla="*/ 0 w 200"/>
                  <a:gd name="T71" fmla="*/ 35 h 181"/>
                  <a:gd name="T72" fmla="*/ 1 w 200"/>
                  <a:gd name="T73" fmla="*/ 29 h 181"/>
                  <a:gd name="T74" fmla="*/ 3 w 200"/>
                  <a:gd name="T75" fmla="*/ 21 h 181"/>
                  <a:gd name="T76" fmla="*/ 6 w 200"/>
                  <a:gd name="T77" fmla="*/ 15 h 181"/>
                  <a:gd name="T78" fmla="*/ 10 w 200"/>
                  <a:gd name="T79" fmla="*/ 10 h 181"/>
                  <a:gd name="T80" fmla="*/ 15 w 200"/>
                  <a:gd name="T81" fmla="*/ 6 h 181"/>
                  <a:gd name="T82" fmla="*/ 21 w 200"/>
                  <a:gd name="T83" fmla="*/ 3 h 181"/>
                  <a:gd name="T84" fmla="*/ 28 w 200"/>
                  <a:gd name="T85" fmla="*/ 1 h 181"/>
                  <a:gd name="T86" fmla="*/ 35 w 200"/>
                  <a:gd name="T87" fmla="*/ 0 h 181"/>
                  <a:gd name="T88" fmla="*/ 35 w 200"/>
                  <a:gd name="T8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0" h="181">
                    <a:moveTo>
                      <a:pt x="35" y="0"/>
                    </a:moveTo>
                    <a:lnTo>
                      <a:pt x="165" y="0"/>
                    </a:lnTo>
                    <a:lnTo>
                      <a:pt x="165" y="0"/>
                    </a:lnTo>
                    <a:lnTo>
                      <a:pt x="173" y="1"/>
                    </a:lnTo>
                    <a:lnTo>
                      <a:pt x="179" y="3"/>
                    </a:lnTo>
                    <a:lnTo>
                      <a:pt x="185" y="6"/>
                    </a:lnTo>
                    <a:lnTo>
                      <a:pt x="190" y="10"/>
                    </a:lnTo>
                    <a:lnTo>
                      <a:pt x="194" y="15"/>
                    </a:lnTo>
                    <a:lnTo>
                      <a:pt x="197" y="21"/>
                    </a:lnTo>
                    <a:lnTo>
                      <a:pt x="199" y="29"/>
                    </a:lnTo>
                    <a:lnTo>
                      <a:pt x="200" y="35"/>
                    </a:lnTo>
                    <a:lnTo>
                      <a:pt x="200" y="101"/>
                    </a:lnTo>
                    <a:lnTo>
                      <a:pt x="200" y="101"/>
                    </a:lnTo>
                    <a:lnTo>
                      <a:pt x="199" y="108"/>
                    </a:lnTo>
                    <a:lnTo>
                      <a:pt x="197" y="114"/>
                    </a:lnTo>
                    <a:lnTo>
                      <a:pt x="194" y="120"/>
                    </a:lnTo>
                    <a:lnTo>
                      <a:pt x="190" y="125"/>
                    </a:lnTo>
                    <a:lnTo>
                      <a:pt x="185" y="129"/>
                    </a:lnTo>
                    <a:lnTo>
                      <a:pt x="179" y="133"/>
                    </a:lnTo>
                    <a:lnTo>
                      <a:pt x="173" y="135"/>
                    </a:lnTo>
                    <a:lnTo>
                      <a:pt x="165" y="136"/>
                    </a:lnTo>
                    <a:lnTo>
                      <a:pt x="146" y="136"/>
                    </a:lnTo>
                    <a:lnTo>
                      <a:pt x="151" y="181"/>
                    </a:lnTo>
                    <a:lnTo>
                      <a:pt x="98" y="136"/>
                    </a:lnTo>
                    <a:lnTo>
                      <a:pt x="35" y="136"/>
                    </a:lnTo>
                    <a:lnTo>
                      <a:pt x="35" y="136"/>
                    </a:lnTo>
                    <a:lnTo>
                      <a:pt x="28" y="135"/>
                    </a:lnTo>
                    <a:lnTo>
                      <a:pt x="21" y="133"/>
                    </a:lnTo>
                    <a:lnTo>
                      <a:pt x="15" y="129"/>
                    </a:lnTo>
                    <a:lnTo>
                      <a:pt x="10" y="125"/>
                    </a:lnTo>
                    <a:lnTo>
                      <a:pt x="6" y="120"/>
                    </a:lnTo>
                    <a:lnTo>
                      <a:pt x="3" y="114"/>
                    </a:lnTo>
                    <a:lnTo>
                      <a:pt x="1" y="108"/>
                    </a:lnTo>
                    <a:lnTo>
                      <a:pt x="0" y="101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9"/>
                    </a:lnTo>
                    <a:lnTo>
                      <a:pt x="3" y="21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1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09" name="Line 230"/>
              <p:cNvSpPr>
                <a:spLocks noChangeShapeType="1"/>
              </p:cNvSpPr>
              <p:nvPr/>
            </p:nvSpPr>
            <p:spPr bwMode="auto">
              <a:xfrm flipH="1">
                <a:off x="587" y="1727"/>
                <a:ext cx="13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0" name="Line 231"/>
              <p:cNvSpPr>
                <a:spLocks noChangeShapeType="1"/>
              </p:cNvSpPr>
              <p:nvPr/>
            </p:nvSpPr>
            <p:spPr bwMode="auto">
              <a:xfrm flipH="1">
                <a:off x="587" y="1766"/>
                <a:ext cx="69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1" name="Freeform 232"/>
              <p:cNvSpPr>
                <a:spLocks/>
              </p:cNvSpPr>
              <p:nvPr/>
            </p:nvSpPr>
            <p:spPr bwMode="auto">
              <a:xfrm>
                <a:off x="5173" y="3053"/>
                <a:ext cx="89" cy="56"/>
              </a:xfrm>
              <a:custGeom>
                <a:avLst/>
                <a:gdLst>
                  <a:gd name="T0" fmla="*/ 0 w 89"/>
                  <a:gd name="T1" fmla="*/ 0 h 56"/>
                  <a:gd name="T2" fmla="*/ 1 w 89"/>
                  <a:gd name="T3" fmla="*/ 26 h 56"/>
                  <a:gd name="T4" fmla="*/ 1 w 89"/>
                  <a:gd name="T5" fmla="*/ 26 h 56"/>
                  <a:gd name="T6" fmla="*/ 2 w 89"/>
                  <a:gd name="T7" fmla="*/ 33 h 56"/>
                  <a:gd name="T8" fmla="*/ 4 w 89"/>
                  <a:gd name="T9" fmla="*/ 39 h 56"/>
                  <a:gd name="T10" fmla="*/ 7 w 89"/>
                  <a:gd name="T11" fmla="*/ 44 h 56"/>
                  <a:gd name="T12" fmla="*/ 11 w 89"/>
                  <a:gd name="T13" fmla="*/ 48 h 56"/>
                  <a:gd name="T14" fmla="*/ 15 w 89"/>
                  <a:gd name="T15" fmla="*/ 51 h 56"/>
                  <a:gd name="T16" fmla="*/ 20 w 89"/>
                  <a:gd name="T17" fmla="*/ 54 h 56"/>
                  <a:gd name="T18" fmla="*/ 26 w 89"/>
                  <a:gd name="T19" fmla="*/ 56 h 56"/>
                  <a:gd name="T20" fmla="*/ 32 w 89"/>
                  <a:gd name="T21" fmla="*/ 56 h 56"/>
                  <a:gd name="T22" fmla="*/ 56 w 89"/>
                  <a:gd name="T23" fmla="*/ 56 h 56"/>
                  <a:gd name="T24" fmla="*/ 56 w 89"/>
                  <a:gd name="T25" fmla="*/ 56 h 56"/>
                  <a:gd name="T26" fmla="*/ 62 w 89"/>
                  <a:gd name="T27" fmla="*/ 56 h 56"/>
                  <a:gd name="T28" fmla="*/ 68 w 89"/>
                  <a:gd name="T29" fmla="*/ 54 h 56"/>
                  <a:gd name="T30" fmla="*/ 73 w 89"/>
                  <a:gd name="T31" fmla="*/ 51 h 56"/>
                  <a:gd name="T32" fmla="*/ 78 w 89"/>
                  <a:gd name="T33" fmla="*/ 48 h 56"/>
                  <a:gd name="T34" fmla="*/ 82 w 89"/>
                  <a:gd name="T35" fmla="*/ 44 h 56"/>
                  <a:gd name="T36" fmla="*/ 85 w 89"/>
                  <a:gd name="T37" fmla="*/ 39 h 56"/>
                  <a:gd name="T38" fmla="*/ 86 w 89"/>
                  <a:gd name="T39" fmla="*/ 33 h 56"/>
                  <a:gd name="T40" fmla="*/ 87 w 89"/>
                  <a:gd name="T41" fmla="*/ 26 h 56"/>
                  <a:gd name="T42" fmla="*/ 89 w 8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56">
                    <a:moveTo>
                      <a:pt x="0" y="0"/>
                    </a:moveTo>
                    <a:lnTo>
                      <a:pt x="1" y="26"/>
                    </a:lnTo>
                    <a:lnTo>
                      <a:pt x="1" y="26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1"/>
                    </a:lnTo>
                    <a:lnTo>
                      <a:pt x="20" y="54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4"/>
                    </a:lnTo>
                    <a:lnTo>
                      <a:pt x="73" y="51"/>
                    </a:lnTo>
                    <a:lnTo>
                      <a:pt x="78" y="48"/>
                    </a:lnTo>
                    <a:lnTo>
                      <a:pt x="82" y="44"/>
                    </a:lnTo>
                    <a:lnTo>
                      <a:pt x="85" y="39"/>
                    </a:lnTo>
                    <a:lnTo>
                      <a:pt x="86" y="33"/>
                    </a:lnTo>
                    <a:lnTo>
                      <a:pt x="87" y="26"/>
                    </a:lnTo>
                    <a:lnTo>
                      <a:pt x="8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2" name="Line 233"/>
              <p:cNvSpPr>
                <a:spLocks noChangeShapeType="1"/>
              </p:cNvSpPr>
              <p:nvPr/>
            </p:nvSpPr>
            <p:spPr bwMode="auto">
              <a:xfrm>
                <a:off x="5206" y="3089"/>
                <a:ext cx="22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3" name="Freeform 234"/>
              <p:cNvSpPr>
                <a:spLocks noEditPoints="1"/>
              </p:cNvSpPr>
              <p:nvPr/>
            </p:nvSpPr>
            <p:spPr bwMode="auto">
              <a:xfrm>
                <a:off x="5170" y="2940"/>
                <a:ext cx="95" cy="125"/>
              </a:xfrm>
              <a:custGeom>
                <a:avLst/>
                <a:gdLst>
                  <a:gd name="T0" fmla="*/ 92 w 95"/>
                  <a:gd name="T1" fmla="*/ 102 h 125"/>
                  <a:gd name="T2" fmla="*/ 92 w 95"/>
                  <a:gd name="T3" fmla="*/ 102 h 125"/>
                  <a:gd name="T4" fmla="*/ 83 w 95"/>
                  <a:gd name="T5" fmla="*/ 112 h 125"/>
                  <a:gd name="T6" fmla="*/ 73 w 95"/>
                  <a:gd name="T7" fmla="*/ 119 h 125"/>
                  <a:gd name="T8" fmla="*/ 60 w 95"/>
                  <a:gd name="T9" fmla="*/ 123 h 125"/>
                  <a:gd name="T10" fmla="*/ 47 w 95"/>
                  <a:gd name="T11" fmla="*/ 125 h 125"/>
                  <a:gd name="T12" fmla="*/ 41 w 95"/>
                  <a:gd name="T13" fmla="*/ 124 h 125"/>
                  <a:gd name="T14" fmla="*/ 27 w 95"/>
                  <a:gd name="T15" fmla="*/ 121 h 125"/>
                  <a:gd name="T16" fmla="*/ 16 w 95"/>
                  <a:gd name="T17" fmla="*/ 116 h 125"/>
                  <a:gd name="T18" fmla="*/ 7 w 95"/>
                  <a:gd name="T19" fmla="*/ 108 h 125"/>
                  <a:gd name="T20" fmla="*/ 3 w 95"/>
                  <a:gd name="T21" fmla="*/ 102 h 125"/>
                  <a:gd name="T22" fmla="*/ 0 w 95"/>
                  <a:gd name="T23" fmla="*/ 39 h 125"/>
                  <a:gd name="T24" fmla="*/ 2 w 95"/>
                  <a:gd name="T25" fmla="*/ 27 h 125"/>
                  <a:gd name="T26" fmla="*/ 7 w 95"/>
                  <a:gd name="T27" fmla="*/ 18 h 125"/>
                  <a:gd name="T28" fmla="*/ 16 w 95"/>
                  <a:gd name="T29" fmla="*/ 12 h 125"/>
                  <a:gd name="T30" fmla="*/ 28 w 95"/>
                  <a:gd name="T31" fmla="*/ 9 h 125"/>
                  <a:gd name="T32" fmla="*/ 62 w 95"/>
                  <a:gd name="T33" fmla="*/ 6 h 125"/>
                  <a:gd name="T34" fmla="*/ 62 w 95"/>
                  <a:gd name="T35" fmla="*/ 4 h 125"/>
                  <a:gd name="T36" fmla="*/ 66 w 95"/>
                  <a:gd name="T37" fmla="*/ 1 h 125"/>
                  <a:gd name="T38" fmla="*/ 68 w 95"/>
                  <a:gd name="T39" fmla="*/ 0 h 125"/>
                  <a:gd name="T40" fmla="*/ 73 w 95"/>
                  <a:gd name="T41" fmla="*/ 2 h 125"/>
                  <a:gd name="T42" fmla="*/ 75 w 95"/>
                  <a:gd name="T43" fmla="*/ 6 h 125"/>
                  <a:gd name="T44" fmla="*/ 75 w 95"/>
                  <a:gd name="T45" fmla="*/ 10 h 125"/>
                  <a:gd name="T46" fmla="*/ 83 w 95"/>
                  <a:gd name="T47" fmla="*/ 14 h 125"/>
                  <a:gd name="T48" fmla="*/ 90 w 95"/>
                  <a:gd name="T49" fmla="*/ 21 h 125"/>
                  <a:gd name="T50" fmla="*/ 94 w 95"/>
                  <a:gd name="T51" fmla="*/ 29 h 125"/>
                  <a:gd name="T52" fmla="*/ 95 w 95"/>
                  <a:gd name="T53" fmla="*/ 39 h 125"/>
                  <a:gd name="T54" fmla="*/ 66 w 95"/>
                  <a:gd name="T55" fmla="*/ 99 h 125"/>
                  <a:gd name="T56" fmla="*/ 71 w 95"/>
                  <a:gd name="T57" fmla="*/ 99 h 125"/>
                  <a:gd name="T58" fmla="*/ 76 w 95"/>
                  <a:gd name="T59" fmla="*/ 94 h 125"/>
                  <a:gd name="T60" fmla="*/ 77 w 95"/>
                  <a:gd name="T61" fmla="*/ 89 h 125"/>
                  <a:gd name="T62" fmla="*/ 79 w 95"/>
                  <a:gd name="T63" fmla="*/ 44 h 125"/>
                  <a:gd name="T64" fmla="*/ 76 w 95"/>
                  <a:gd name="T65" fmla="*/ 35 h 125"/>
                  <a:gd name="T66" fmla="*/ 72 w 95"/>
                  <a:gd name="T67" fmla="*/ 31 h 125"/>
                  <a:gd name="T68" fmla="*/ 28 w 95"/>
                  <a:gd name="T69" fmla="*/ 30 h 125"/>
                  <a:gd name="T70" fmla="*/ 23 w 95"/>
                  <a:gd name="T71" fmla="*/ 31 h 125"/>
                  <a:gd name="T72" fmla="*/ 19 w 95"/>
                  <a:gd name="T73" fmla="*/ 35 h 125"/>
                  <a:gd name="T74" fmla="*/ 15 w 95"/>
                  <a:gd name="T75" fmla="*/ 44 h 125"/>
                  <a:gd name="T76" fmla="*/ 17 w 95"/>
                  <a:gd name="T77" fmla="*/ 89 h 125"/>
                  <a:gd name="T78" fmla="*/ 18 w 95"/>
                  <a:gd name="T79" fmla="*/ 94 h 125"/>
                  <a:gd name="T80" fmla="*/ 23 w 95"/>
                  <a:gd name="T81" fmla="*/ 99 h 125"/>
                  <a:gd name="T82" fmla="*/ 66 w 95"/>
                  <a:gd name="T83" fmla="*/ 9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25">
                    <a:moveTo>
                      <a:pt x="95" y="39"/>
                    </a:move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88" y="108"/>
                    </a:lnTo>
                    <a:lnTo>
                      <a:pt x="83" y="112"/>
                    </a:lnTo>
                    <a:lnTo>
                      <a:pt x="78" y="116"/>
                    </a:lnTo>
                    <a:lnTo>
                      <a:pt x="73" y="119"/>
                    </a:lnTo>
                    <a:lnTo>
                      <a:pt x="66" y="121"/>
                    </a:lnTo>
                    <a:lnTo>
                      <a:pt x="60" y="123"/>
                    </a:lnTo>
                    <a:lnTo>
                      <a:pt x="54" y="124"/>
                    </a:lnTo>
                    <a:lnTo>
                      <a:pt x="47" y="125"/>
                    </a:lnTo>
                    <a:lnTo>
                      <a:pt x="47" y="125"/>
                    </a:lnTo>
                    <a:lnTo>
                      <a:pt x="41" y="124"/>
                    </a:lnTo>
                    <a:lnTo>
                      <a:pt x="34" y="123"/>
                    </a:lnTo>
                    <a:lnTo>
                      <a:pt x="27" y="121"/>
                    </a:lnTo>
                    <a:lnTo>
                      <a:pt x="22" y="119"/>
                    </a:lnTo>
                    <a:lnTo>
                      <a:pt x="16" y="116"/>
                    </a:lnTo>
                    <a:lnTo>
                      <a:pt x="11" y="112"/>
                    </a:lnTo>
                    <a:lnTo>
                      <a:pt x="7" y="108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4"/>
                    </a:lnTo>
                    <a:lnTo>
                      <a:pt x="2" y="27"/>
                    </a:lnTo>
                    <a:lnTo>
                      <a:pt x="4" y="22"/>
                    </a:lnTo>
                    <a:lnTo>
                      <a:pt x="7" y="18"/>
                    </a:lnTo>
                    <a:lnTo>
                      <a:pt x="12" y="14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28" y="9"/>
                    </a:lnTo>
                    <a:lnTo>
                      <a:pt x="62" y="9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4"/>
                    </a:lnTo>
                    <a:lnTo>
                      <a:pt x="64" y="2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1"/>
                    </a:lnTo>
                    <a:lnTo>
                      <a:pt x="73" y="2"/>
                    </a:lnTo>
                    <a:lnTo>
                      <a:pt x="74" y="4"/>
                    </a:lnTo>
                    <a:lnTo>
                      <a:pt x="75" y="6"/>
                    </a:lnTo>
                    <a:lnTo>
                      <a:pt x="75" y="10"/>
                    </a:lnTo>
                    <a:lnTo>
                      <a:pt x="75" y="10"/>
                    </a:lnTo>
                    <a:lnTo>
                      <a:pt x="79" y="12"/>
                    </a:lnTo>
                    <a:lnTo>
                      <a:pt x="83" y="14"/>
                    </a:lnTo>
                    <a:lnTo>
                      <a:pt x="87" y="17"/>
                    </a:lnTo>
                    <a:lnTo>
                      <a:pt x="90" y="21"/>
                    </a:lnTo>
                    <a:lnTo>
                      <a:pt x="92" y="25"/>
                    </a:lnTo>
                    <a:lnTo>
                      <a:pt x="94" y="29"/>
                    </a:lnTo>
                    <a:lnTo>
                      <a:pt x="95" y="35"/>
                    </a:lnTo>
                    <a:lnTo>
                      <a:pt x="95" y="39"/>
                    </a:lnTo>
                    <a:lnTo>
                      <a:pt x="95" y="39"/>
                    </a:lnTo>
                    <a:close/>
                    <a:moveTo>
                      <a:pt x="66" y="99"/>
                    </a:moveTo>
                    <a:lnTo>
                      <a:pt x="66" y="99"/>
                    </a:lnTo>
                    <a:lnTo>
                      <a:pt x="71" y="99"/>
                    </a:lnTo>
                    <a:lnTo>
                      <a:pt x="74" y="97"/>
                    </a:lnTo>
                    <a:lnTo>
                      <a:pt x="76" y="94"/>
                    </a:lnTo>
                    <a:lnTo>
                      <a:pt x="77" y="89"/>
                    </a:lnTo>
                    <a:lnTo>
                      <a:pt x="77" y="89"/>
                    </a:lnTo>
                    <a:lnTo>
                      <a:pt x="79" y="44"/>
                    </a:lnTo>
                    <a:lnTo>
                      <a:pt x="79" y="44"/>
                    </a:lnTo>
                    <a:lnTo>
                      <a:pt x="78" y="39"/>
                    </a:lnTo>
                    <a:lnTo>
                      <a:pt x="76" y="35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6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3" y="31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7" y="89"/>
                    </a:lnTo>
                    <a:lnTo>
                      <a:pt x="17" y="89"/>
                    </a:lnTo>
                    <a:lnTo>
                      <a:pt x="18" y="94"/>
                    </a:lnTo>
                    <a:lnTo>
                      <a:pt x="20" y="97"/>
                    </a:lnTo>
                    <a:lnTo>
                      <a:pt x="23" y="99"/>
                    </a:lnTo>
                    <a:lnTo>
                      <a:pt x="28" y="99"/>
                    </a:lnTo>
                    <a:lnTo>
                      <a:pt x="66" y="9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4" name="Freeform 235"/>
              <p:cNvSpPr>
                <a:spLocks/>
              </p:cNvSpPr>
              <p:nvPr/>
            </p:nvSpPr>
            <p:spPr bwMode="auto">
              <a:xfrm>
                <a:off x="2027" y="57"/>
                <a:ext cx="79" cy="80"/>
              </a:xfrm>
              <a:custGeom>
                <a:avLst/>
                <a:gdLst>
                  <a:gd name="T0" fmla="*/ 0 w 79"/>
                  <a:gd name="T1" fmla="*/ 40 h 80"/>
                  <a:gd name="T2" fmla="*/ 0 w 79"/>
                  <a:gd name="T3" fmla="*/ 40 h 80"/>
                  <a:gd name="T4" fmla="*/ 0 w 79"/>
                  <a:gd name="T5" fmla="*/ 32 h 80"/>
                  <a:gd name="T6" fmla="*/ 3 w 79"/>
                  <a:gd name="T7" fmla="*/ 24 h 80"/>
                  <a:gd name="T8" fmla="*/ 6 w 79"/>
                  <a:gd name="T9" fmla="*/ 17 h 80"/>
                  <a:gd name="T10" fmla="*/ 11 w 79"/>
                  <a:gd name="T11" fmla="*/ 11 h 80"/>
                  <a:gd name="T12" fmla="*/ 17 w 79"/>
                  <a:gd name="T13" fmla="*/ 6 h 80"/>
                  <a:gd name="T14" fmla="*/ 23 w 79"/>
                  <a:gd name="T15" fmla="*/ 3 h 80"/>
                  <a:gd name="T16" fmla="*/ 31 w 79"/>
                  <a:gd name="T17" fmla="*/ 1 h 80"/>
                  <a:gd name="T18" fmla="*/ 40 w 79"/>
                  <a:gd name="T19" fmla="*/ 0 h 80"/>
                  <a:gd name="T20" fmla="*/ 40 w 79"/>
                  <a:gd name="T21" fmla="*/ 0 h 80"/>
                  <a:gd name="T22" fmla="*/ 47 w 79"/>
                  <a:gd name="T23" fmla="*/ 1 h 80"/>
                  <a:gd name="T24" fmla="*/ 55 w 79"/>
                  <a:gd name="T25" fmla="*/ 3 h 80"/>
                  <a:gd name="T26" fmla="*/ 61 w 79"/>
                  <a:gd name="T27" fmla="*/ 6 h 80"/>
                  <a:gd name="T28" fmla="*/ 67 w 79"/>
                  <a:gd name="T29" fmla="*/ 11 h 80"/>
                  <a:gd name="T30" fmla="*/ 73 w 79"/>
                  <a:gd name="T31" fmla="*/ 17 h 80"/>
                  <a:gd name="T32" fmla="*/ 76 w 79"/>
                  <a:gd name="T33" fmla="*/ 24 h 80"/>
                  <a:gd name="T34" fmla="*/ 79 w 79"/>
                  <a:gd name="T35" fmla="*/ 32 h 80"/>
                  <a:gd name="T36" fmla="*/ 79 w 79"/>
                  <a:gd name="T37" fmla="*/ 40 h 80"/>
                  <a:gd name="T38" fmla="*/ 79 w 79"/>
                  <a:gd name="T39" fmla="*/ 40 h 80"/>
                  <a:gd name="T40" fmla="*/ 79 w 79"/>
                  <a:gd name="T41" fmla="*/ 48 h 80"/>
                  <a:gd name="T42" fmla="*/ 76 w 79"/>
                  <a:gd name="T43" fmla="*/ 55 h 80"/>
                  <a:gd name="T44" fmla="*/ 73 w 79"/>
                  <a:gd name="T45" fmla="*/ 63 h 80"/>
                  <a:gd name="T46" fmla="*/ 67 w 79"/>
                  <a:gd name="T47" fmla="*/ 68 h 80"/>
                  <a:gd name="T48" fmla="*/ 61 w 79"/>
                  <a:gd name="T49" fmla="*/ 73 h 80"/>
                  <a:gd name="T50" fmla="*/ 55 w 79"/>
                  <a:gd name="T51" fmla="*/ 77 h 80"/>
                  <a:gd name="T52" fmla="*/ 47 w 79"/>
                  <a:gd name="T53" fmla="*/ 79 h 80"/>
                  <a:gd name="T54" fmla="*/ 40 w 79"/>
                  <a:gd name="T55" fmla="*/ 80 h 80"/>
                  <a:gd name="T56" fmla="*/ 40 w 79"/>
                  <a:gd name="T57" fmla="*/ 80 h 80"/>
                  <a:gd name="T58" fmla="*/ 31 w 79"/>
                  <a:gd name="T59" fmla="*/ 79 h 80"/>
                  <a:gd name="T60" fmla="*/ 23 w 79"/>
                  <a:gd name="T61" fmla="*/ 77 h 80"/>
                  <a:gd name="T62" fmla="*/ 17 w 79"/>
                  <a:gd name="T63" fmla="*/ 73 h 80"/>
                  <a:gd name="T64" fmla="*/ 11 w 79"/>
                  <a:gd name="T65" fmla="*/ 68 h 80"/>
                  <a:gd name="T66" fmla="*/ 6 w 79"/>
                  <a:gd name="T67" fmla="*/ 63 h 80"/>
                  <a:gd name="T68" fmla="*/ 3 w 79"/>
                  <a:gd name="T69" fmla="*/ 55 h 80"/>
                  <a:gd name="T70" fmla="*/ 0 w 79"/>
                  <a:gd name="T71" fmla="*/ 48 h 80"/>
                  <a:gd name="T72" fmla="*/ 0 w 79"/>
                  <a:gd name="T73" fmla="*/ 40 h 80"/>
                  <a:gd name="T74" fmla="*/ 0 w 79"/>
                  <a:gd name="T75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" h="80">
                    <a:moveTo>
                      <a:pt x="0" y="40"/>
                    </a:moveTo>
                    <a:lnTo>
                      <a:pt x="0" y="40"/>
                    </a:lnTo>
                    <a:lnTo>
                      <a:pt x="0" y="32"/>
                    </a:lnTo>
                    <a:lnTo>
                      <a:pt x="3" y="24"/>
                    </a:lnTo>
                    <a:lnTo>
                      <a:pt x="6" y="17"/>
                    </a:lnTo>
                    <a:lnTo>
                      <a:pt x="11" y="11"/>
                    </a:lnTo>
                    <a:lnTo>
                      <a:pt x="17" y="6"/>
                    </a:lnTo>
                    <a:lnTo>
                      <a:pt x="23" y="3"/>
                    </a:lnTo>
                    <a:lnTo>
                      <a:pt x="31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7" y="1"/>
                    </a:lnTo>
                    <a:lnTo>
                      <a:pt x="55" y="3"/>
                    </a:lnTo>
                    <a:lnTo>
                      <a:pt x="61" y="6"/>
                    </a:lnTo>
                    <a:lnTo>
                      <a:pt x="67" y="11"/>
                    </a:lnTo>
                    <a:lnTo>
                      <a:pt x="73" y="17"/>
                    </a:lnTo>
                    <a:lnTo>
                      <a:pt x="76" y="24"/>
                    </a:lnTo>
                    <a:lnTo>
                      <a:pt x="79" y="32"/>
                    </a:lnTo>
                    <a:lnTo>
                      <a:pt x="79" y="40"/>
                    </a:lnTo>
                    <a:lnTo>
                      <a:pt x="79" y="40"/>
                    </a:lnTo>
                    <a:lnTo>
                      <a:pt x="79" y="48"/>
                    </a:lnTo>
                    <a:lnTo>
                      <a:pt x="76" y="55"/>
                    </a:lnTo>
                    <a:lnTo>
                      <a:pt x="73" y="63"/>
                    </a:lnTo>
                    <a:lnTo>
                      <a:pt x="67" y="68"/>
                    </a:lnTo>
                    <a:lnTo>
                      <a:pt x="61" y="73"/>
                    </a:lnTo>
                    <a:lnTo>
                      <a:pt x="55" y="77"/>
                    </a:lnTo>
                    <a:lnTo>
                      <a:pt x="47" y="79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31" y="79"/>
                    </a:lnTo>
                    <a:lnTo>
                      <a:pt x="23" y="77"/>
                    </a:lnTo>
                    <a:lnTo>
                      <a:pt x="17" y="73"/>
                    </a:lnTo>
                    <a:lnTo>
                      <a:pt x="11" y="68"/>
                    </a:lnTo>
                    <a:lnTo>
                      <a:pt x="6" y="63"/>
                    </a:lnTo>
                    <a:lnTo>
                      <a:pt x="3" y="55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0" y="4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5" name="Freeform 236"/>
              <p:cNvSpPr>
                <a:spLocks/>
              </p:cNvSpPr>
              <p:nvPr/>
            </p:nvSpPr>
            <p:spPr bwMode="auto">
              <a:xfrm>
                <a:off x="1991" y="148"/>
                <a:ext cx="161" cy="54"/>
              </a:xfrm>
              <a:custGeom>
                <a:avLst/>
                <a:gdLst>
                  <a:gd name="T0" fmla="*/ 161 w 161"/>
                  <a:gd name="T1" fmla="*/ 54 h 54"/>
                  <a:gd name="T2" fmla="*/ 126 w 161"/>
                  <a:gd name="T3" fmla="*/ 54 h 54"/>
                  <a:gd name="T4" fmla="*/ 126 w 161"/>
                  <a:gd name="T5" fmla="*/ 54 h 54"/>
                  <a:gd name="T6" fmla="*/ 126 w 161"/>
                  <a:gd name="T7" fmla="*/ 30 h 54"/>
                  <a:gd name="T8" fmla="*/ 126 w 161"/>
                  <a:gd name="T9" fmla="*/ 21 h 54"/>
                  <a:gd name="T10" fmla="*/ 126 w 161"/>
                  <a:gd name="T11" fmla="*/ 21 h 54"/>
                  <a:gd name="T12" fmla="*/ 125 w 161"/>
                  <a:gd name="T13" fmla="*/ 17 h 54"/>
                  <a:gd name="T14" fmla="*/ 122 w 161"/>
                  <a:gd name="T15" fmla="*/ 13 h 54"/>
                  <a:gd name="T16" fmla="*/ 117 w 161"/>
                  <a:gd name="T17" fmla="*/ 10 h 54"/>
                  <a:gd name="T18" fmla="*/ 111 w 161"/>
                  <a:gd name="T19" fmla="*/ 7 h 54"/>
                  <a:gd name="T20" fmla="*/ 102 w 161"/>
                  <a:gd name="T21" fmla="*/ 4 h 54"/>
                  <a:gd name="T22" fmla="*/ 94 w 161"/>
                  <a:gd name="T23" fmla="*/ 2 h 54"/>
                  <a:gd name="T24" fmla="*/ 85 w 161"/>
                  <a:gd name="T25" fmla="*/ 1 h 54"/>
                  <a:gd name="T26" fmla="*/ 76 w 161"/>
                  <a:gd name="T27" fmla="*/ 0 h 54"/>
                  <a:gd name="T28" fmla="*/ 76 w 161"/>
                  <a:gd name="T29" fmla="*/ 0 h 54"/>
                  <a:gd name="T30" fmla="*/ 65 w 161"/>
                  <a:gd name="T31" fmla="*/ 1 h 54"/>
                  <a:gd name="T32" fmla="*/ 56 w 161"/>
                  <a:gd name="T33" fmla="*/ 2 h 54"/>
                  <a:gd name="T34" fmla="*/ 48 w 161"/>
                  <a:gd name="T35" fmla="*/ 4 h 54"/>
                  <a:gd name="T36" fmla="*/ 40 w 161"/>
                  <a:gd name="T37" fmla="*/ 7 h 54"/>
                  <a:gd name="T38" fmla="*/ 34 w 161"/>
                  <a:gd name="T39" fmla="*/ 10 h 54"/>
                  <a:gd name="T40" fmla="*/ 28 w 161"/>
                  <a:gd name="T41" fmla="*/ 13 h 54"/>
                  <a:gd name="T42" fmla="*/ 25 w 161"/>
                  <a:gd name="T43" fmla="*/ 17 h 54"/>
                  <a:gd name="T44" fmla="*/ 24 w 161"/>
                  <a:gd name="T45" fmla="*/ 21 h 54"/>
                  <a:gd name="T46" fmla="*/ 24 w 161"/>
                  <a:gd name="T47" fmla="*/ 21 h 54"/>
                  <a:gd name="T48" fmla="*/ 24 w 161"/>
                  <a:gd name="T49" fmla="*/ 30 h 54"/>
                  <a:gd name="T50" fmla="*/ 24 w 161"/>
                  <a:gd name="T51" fmla="*/ 54 h 54"/>
                  <a:gd name="T52" fmla="*/ 0 w 161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54">
                    <a:moveTo>
                      <a:pt x="161" y="54"/>
                    </a:move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30"/>
                    </a:lnTo>
                    <a:lnTo>
                      <a:pt x="126" y="21"/>
                    </a:lnTo>
                    <a:lnTo>
                      <a:pt x="126" y="21"/>
                    </a:lnTo>
                    <a:lnTo>
                      <a:pt x="125" y="17"/>
                    </a:lnTo>
                    <a:lnTo>
                      <a:pt x="122" y="13"/>
                    </a:lnTo>
                    <a:lnTo>
                      <a:pt x="117" y="10"/>
                    </a:lnTo>
                    <a:lnTo>
                      <a:pt x="111" y="7"/>
                    </a:lnTo>
                    <a:lnTo>
                      <a:pt x="102" y="4"/>
                    </a:lnTo>
                    <a:lnTo>
                      <a:pt x="94" y="2"/>
                    </a:lnTo>
                    <a:lnTo>
                      <a:pt x="85" y="1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65" y="1"/>
                    </a:lnTo>
                    <a:lnTo>
                      <a:pt x="56" y="2"/>
                    </a:lnTo>
                    <a:lnTo>
                      <a:pt x="48" y="4"/>
                    </a:lnTo>
                    <a:lnTo>
                      <a:pt x="40" y="7"/>
                    </a:lnTo>
                    <a:lnTo>
                      <a:pt x="34" y="10"/>
                    </a:lnTo>
                    <a:lnTo>
                      <a:pt x="28" y="13"/>
                    </a:lnTo>
                    <a:lnTo>
                      <a:pt x="25" y="17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30"/>
                    </a:lnTo>
                    <a:lnTo>
                      <a:pt x="24" y="54"/>
                    </a:lnTo>
                    <a:lnTo>
                      <a:pt x="0" y="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6" name="Line 237"/>
              <p:cNvSpPr>
                <a:spLocks noChangeShapeType="1"/>
              </p:cNvSpPr>
              <p:nvPr/>
            </p:nvSpPr>
            <p:spPr bwMode="auto">
              <a:xfrm flipH="1">
                <a:off x="1821" y="202"/>
                <a:ext cx="27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7" name="Freeform 238"/>
              <p:cNvSpPr>
                <a:spLocks/>
              </p:cNvSpPr>
              <p:nvPr/>
            </p:nvSpPr>
            <p:spPr bwMode="auto">
              <a:xfrm>
                <a:off x="1873" y="31"/>
                <a:ext cx="92" cy="92"/>
              </a:xfrm>
              <a:custGeom>
                <a:avLst/>
                <a:gdLst>
                  <a:gd name="T0" fmla="*/ 0 w 92"/>
                  <a:gd name="T1" fmla="*/ 46 h 92"/>
                  <a:gd name="T2" fmla="*/ 0 w 92"/>
                  <a:gd name="T3" fmla="*/ 46 h 92"/>
                  <a:gd name="T4" fmla="*/ 1 w 92"/>
                  <a:gd name="T5" fmla="*/ 36 h 92"/>
                  <a:gd name="T6" fmla="*/ 3 w 92"/>
                  <a:gd name="T7" fmla="*/ 28 h 92"/>
                  <a:gd name="T8" fmla="*/ 9 w 92"/>
                  <a:gd name="T9" fmla="*/ 20 h 92"/>
                  <a:gd name="T10" fmla="*/ 14 w 92"/>
                  <a:gd name="T11" fmla="*/ 13 h 92"/>
                  <a:gd name="T12" fmla="*/ 21 w 92"/>
                  <a:gd name="T13" fmla="*/ 7 h 92"/>
                  <a:gd name="T14" fmla="*/ 28 w 92"/>
                  <a:gd name="T15" fmla="*/ 3 h 92"/>
                  <a:gd name="T16" fmla="*/ 37 w 92"/>
                  <a:gd name="T17" fmla="*/ 1 h 92"/>
                  <a:gd name="T18" fmla="*/ 47 w 92"/>
                  <a:gd name="T19" fmla="*/ 0 h 92"/>
                  <a:gd name="T20" fmla="*/ 47 w 92"/>
                  <a:gd name="T21" fmla="*/ 0 h 92"/>
                  <a:gd name="T22" fmla="*/ 56 w 92"/>
                  <a:gd name="T23" fmla="*/ 1 h 92"/>
                  <a:gd name="T24" fmla="*/ 64 w 92"/>
                  <a:gd name="T25" fmla="*/ 3 h 92"/>
                  <a:gd name="T26" fmla="*/ 72 w 92"/>
                  <a:gd name="T27" fmla="*/ 7 h 92"/>
                  <a:gd name="T28" fmla="*/ 79 w 92"/>
                  <a:gd name="T29" fmla="*/ 13 h 92"/>
                  <a:gd name="T30" fmla="*/ 85 w 92"/>
                  <a:gd name="T31" fmla="*/ 20 h 92"/>
                  <a:gd name="T32" fmla="*/ 89 w 92"/>
                  <a:gd name="T33" fmla="*/ 28 h 92"/>
                  <a:gd name="T34" fmla="*/ 92 w 92"/>
                  <a:gd name="T35" fmla="*/ 36 h 92"/>
                  <a:gd name="T36" fmla="*/ 92 w 92"/>
                  <a:gd name="T37" fmla="*/ 46 h 92"/>
                  <a:gd name="T38" fmla="*/ 92 w 92"/>
                  <a:gd name="T39" fmla="*/ 46 h 92"/>
                  <a:gd name="T40" fmla="*/ 92 w 92"/>
                  <a:gd name="T41" fmla="*/ 56 h 92"/>
                  <a:gd name="T42" fmla="*/ 89 w 92"/>
                  <a:gd name="T43" fmla="*/ 64 h 92"/>
                  <a:gd name="T44" fmla="*/ 85 w 92"/>
                  <a:gd name="T45" fmla="*/ 72 h 92"/>
                  <a:gd name="T46" fmla="*/ 79 w 92"/>
                  <a:gd name="T47" fmla="*/ 78 h 92"/>
                  <a:gd name="T48" fmla="*/ 72 w 92"/>
                  <a:gd name="T49" fmla="*/ 84 h 92"/>
                  <a:gd name="T50" fmla="*/ 64 w 92"/>
                  <a:gd name="T51" fmla="*/ 89 h 92"/>
                  <a:gd name="T52" fmla="*/ 56 w 92"/>
                  <a:gd name="T53" fmla="*/ 91 h 92"/>
                  <a:gd name="T54" fmla="*/ 47 w 92"/>
                  <a:gd name="T55" fmla="*/ 92 h 92"/>
                  <a:gd name="T56" fmla="*/ 47 w 92"/>
                  <a:gd name="T57" fmla="*/ 92 h 92"/>
                  <a:gd name="T58" fmla="*/ 37 w 92"/>
                  <a:gd name="T59" fmla="*/ 91 h 92"/>
                  <a:gd name="T60" fmla="*/ 28 w 92"/>
                  <a:gd name="T61" fmla="*/ 89 h 92"/>
                  <a:gd name="T62" fmla="*/ 21 w 92"/>
                  <a:gd name="T63" fmla="*/ 84 h 92"/>
                  <a:gd name="T64" fmla="*/ 14 w 92"/>
                  <a:gd name="T65" fmla="*/ 78 h 92"/>
                  <a:gd name="T66" fmla="*/ 9 w 92"/>
                  <a:gd name="T67" fmla="*/ 72 h 92"/>
                  <a:gd name="T68" fmla="*/ 3 w 92"/>
                  <a:gd name="T69" fmla="*/ 64 h 92"/>
                  <a:gd name="T70" fmla="*/ 1 w 92"/>
                  <a:gd name="T71" fmla="*/ 56 h 92"/>
                  <a:gd name="T72" fmla="*/ 0 w 92"/>
                  <a:gd name="T73" fmla="*/ 46 h 92"/>
                  <a:gd name="T74" fmla="*/ 0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0" y="46"/>
                    </a:moveTo>
                    <a:lnTo>
                      <a:pt x="0" y="46"/>
                    </a:lnTo>
                    <a:lnTo>
                      <a:pt x="1" y="36"/>
                    </a:lnTo>
                    <a:lnTo>
                      <a:pt x="3" y="28"/>
                    </a:lnTo>
                    <a:lnTo>
                      <a:pt x="9" y="20"/>
                    </a:lnTo>
                    <a:lnTo>
                      <a:pt x="14" y="13"/>
                    </a:lnTo>
                    <a:lnTo>
                      <a:pt x="21" y="7"/>
                    </a:lnTo>
                    <a:lnTo>
                      <a:pt x="28" y="3"/>
                    </a:lnTo>
                    <a:lnTo>
                      <a:pt x="37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56" y="1"/>
                    </a:lnTo>
                    <a:lnTo>
                      <a:pt x="64" y="3"/>
                    </a:lnTo>
                    <a:lnTo>
                      <a:pt x="72" y="7"/>
                    </a:lnTo>
                    <a:lnTo>
                      <a:pt x="79" y="13"/>
                    </a:lnTo>
                    <a:lnTo>
                      <a:pt x="85" y="20"/>
                    </a:lnTo>
                    <a:lnTo>
                      <a:pt x="89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56"/>
                    </a:lnTo>
                    <a:lnTo>
                      <a:pt x="89" y="64"/>
                    </a:lnTo>
                    <a:lnTo>
                      <a:pt x="85" y="72"/>
                    </a:lnTo>
                    <a:lnTo>
                      <a:pt x="79" y="78"/>
                    </a:lnTo>
                    <a:lnTo>
                      <a:pt x="72" y="84"/>
                    </a:lnTo>
                    <a:lnTo>
                      <a:pt x="64" y="89"/>
                    </a:lnTo>
                    <a:lnTo>
                      <a:pt x="56" y="91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37" y="91"/>
                    </a:lnTo>
                    <a:lnTo>
                      <a:pt x="28" y="89"/>
                    </a:lnTo>
                    <a:lnTo>
                      <a:pt x="21" y="84"/>
                    </a:lnTo>
                    <a:lnTo>
                      <a:pt x="14" y="78"/>
                    </a:lnTo>
                    <a:lnTo>
                      <a:pt x="9" y="72"/>
                    </a:lnTo>
                    <a:lnTo>
                      <a:pt x="3" y="64"/>
                    </a:lnTo>
                    <a:lnTo>
                      <a:pt x="1" y="56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8" name="Freeform 239"/>
              <p:cNvSpPr>
                <a:spLocks/>
              </p:cNvSpPr>
              <p:nvPr/>
            </p:nvSpPr>
            <p:spPr bwMode="auto">
              <a:xfrm>
                <a:off x="1860" y="137"/>
                <a:ext cx="118" cy="228"/>
              </a:xfrm>
              <a:custGeom>
                <a:avLst/>
                <a:gdLst>
                  <a:gd name="T0" fmla="*/ 39 w 118"/>
                  <a:gd name="T1" fmla="*/ 228 h 228"/>
                  <a:gd name="T2" fmla="*/ 34 w 118"/>
                  <a:gd name="T3" fmla="*/ 226 h 228"/>
                  <a:gd name="T4" fmla="*/ 30 w 118"/>
                  <a:gd name="T5" fmla="*/ 217 h 228"/>
                  <a:gd name="T6" fmla="*/ 26 w 118"/>
                  <a:gd name="T7" fmla="*/ 201 h 228"/>
                  <a:gd name="T8" fmla="*/ 16 w 118"/>
                  <a:gd name="T9" fmla="*/ 141 h 228"/>
                  <a:gd name="T10" fmla="*/ 15 w 118"/>
                  <a:gd name="T11" fmla="*/ 137 h 228"/>
                  <a:gd name="T12" fmla="*/ 10 w 118"/>
                  <a:gd name="T13" fmla="*/ 130 h 228"/>
                  <a:gd name="T14" fmla="*/ 6 w 118"/>
                  <a:gd name="T15" fmla="*/ 122 h 228"/>
                  <a:gd name="T16" fmla="*/ 6 w 118"/>
                  <a:gd name="T17" fmla="*/ 118 h 228"/>
                  <a:gd name="T18" fmla="*/ 1 w 118"/>
                  <a:gd name="T19" fmla="*/ 80 h 228"/>
                  <a:gd name="T20" fmla="*/ 0 w 118"/>
                  <a:gd name="T21" fmla="*/ 30 h 228"/>
                  <a:gd name="T22" fmla="*/ 1 w 118"/>
                  <a:gd name="T23" fmla="*/ 23 h 228"/>
                  <a:gd name="T24" fmla="*/ 2 w 118"/>
                  <a:gd name="T25" fmla="*/ 19 h 228"/>
                  <a:gd name="T26" fmla="*/ 11 w 118"/>
                  <a:gd name="T27" fmla="*/ 10 h 228"/>
                  <a:gd name="T28" fmla="*/ 28 w 118"/>
                  <a:gd name="T29" fmla="*/ 4 h 228"/>
                  <a:gd name="T30" fmla="*/ 48 w 118"/>
                  <a:gd name="T31" fmla="*/ 0 h 228"/>
                  <a:gd name="T32" fmla="*/ 60 w 118"/>
                  <a:gd name="T33" fmla="*/ 0 h 228"/>
                  <a:gd name="T34" fmla="*/ 81 w 118"/>
                  <a:gd name="T35" fmla="*/ 1 h 228"/>
                  <a:gd name="T36" fmla="*/ 100 w 118"/>
                  <a:gd name="T37" fmla="*/ 6 h 228"/>
                  <a:gd name="T38" fmla="*/ 113 w 118"/>
                  <a:gd name="T39" fmla="*/ 13 h 228"/>
                  <a:gd name="T40" fmla="*/ 117 w 118"/>
                  <a:gd name="T41" fmla="*/ 21 h 228"/>
                  <a:gd name="T42" fmla="*/ 118 w 118"/>
                  <a:gd name="T43" fmla="*/ 23 h 228"/>
                  <a:gd name="T44" fmla="*/ 118 w 118"/>
                  <a:gd name="T45" fmla="*/ 50 h 228"/>
                  <a:gd name="T46" fmla="*/ 115 w 118"/>
                  <a:gd name="T47" fmla="*/ 99 h 228"/>
                  <a:gd name="T48" fmla="*/ 113 w 118"/>
                  <a:gd name="T49" fmla="*/ 118 h 228"/>
                  <a:gd name="T50" fmla="*/ 111 w 118"/>
                  <a:gd name="T51" fmla="*/ 125 h 228"/>
                  <a:gd name="T52" fmla="*/ 105 w 118"/>
                  <a:gd name="T53" fmla="*/ 134 h 228"/>
                  <a:gd name="T54" fmla="*/ 103 w 118"/>
                  <a:gd name="T55" fmla="*/ 141 h 228"/>
                  <a:gd name="T56" fmla="*/ 97 w 118"/>
                  <a:gd name="T57" fmla="*/ 179 h 228"/>
                  <a:gd name="T58" fmla="*/ 88 w 118"/>
                  <a:gd name="T59" fmla="*/ 217 h 228"/>
                  <a:gd name="T60" fmla="*/ 86 w 118"/>
                  <a:gd name="T61" fmla="*/ 223 h 228"/>
                  <a:gd name="T62" fmla="*/ 82 w 118"/>
                  <a:gd name="T63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8" h="228">
                    <a:moveTo>
                      <a:pt x="39" y="228"/>
                    </a:moveTo>
                    <a:lnTo>
                      <a:pt x="39" y="228"/>
                    </a:lnTo>
                    <a:lnTo>
                      <a:pt x="36" y="228"/>
                    </a:lnTo>
                    <a:lnTo>
                      <a:pt x="34" y="226"/>
                    </a:lnTo>
                    <a:lnTo>
                      <a:pt x="32" y="223"/>
                    </a:lnTo>
                    <a:lnTo>
                      <a:pt x="30" y="217"/>
                    </a:lnTo>
                    <a:lnTo>
                      <a:pt x="30" y="217"/>
                    </a:lnTo>
                    <a:lnTo>
                      <a:pt x="26" y="201"/>
                    </a:lnTo>
                    <a:lnTo>
                      <a:pt x="23" y="179"/>
                    </a:lnTo>
                    <a:lnTo>
                      <a:pt x="16" y="141"/>
                    </a:lnTo>
                    <a:lnTo>
                      <a:pt x="16" y="141"/>
                    </a:lnTo>
                    <a:lnTo>
                      <a:pt x="15" y="137"/>
                    </a:lnTo>
                    <a:lnTo>
                      <a:pt x="13" y="134"/>
                    </a:lnTo>
                    <a:lnTo>
                      <a:pt x="10" y="130"/>
                    </a:lnTo>
                    <a:lnTo>
                      <a:pt x="8" y="125"/>
                    </a:lnTo>
                    <a:lnTo>
                      <a:pt x="6" y="122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3" y="99"/>
                    </a:lnTo>
                    <a:lnTo>
                      <a:pt x="1" y="80"/>
                    </a:lnTo>
                    <a:lnTo>
                      <a:pt x="0" y="50"/>
                    </a:lnTo>
                    <a:lnTo>
                      <a:pt x="0" y="30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2" y="19"/>
                    </a:lnTo>
                    <a:lnTo>
                      <a:pt x="6" y="13"/>
                    </a:lnTo>
                    <a:lnTo>
                      <a:pt x="11" y="10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1"/>
                    </a:lnTo>
                    <a:lnTo>
                      <a:pt x="48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81" y="1"/>
                    </a:lnTo>
                    <a:lnTo>
                      <a:pt x="91" y="4"/>
                    </a:lnTo>
                    <a:lnTo>
                      <a:pt x="100" y="6"/>
                    </a:lnTo>
                    <a:lnTo>
                      <a:pt x="107" y="10"/>
                    </a:lnTo>
                    <a:lnTo>
                      <a:pt x="113" y="13"/>
                    </a:lnTo>
                    <a:lnTo>
                      <a:pt x="116" y="19"/>
                    </a:lnTo>
                    <a:lnTo>
                      <a:pt x="117" y="21"/>
                    </a:lnTo>
                    <a:lnTo>
                      <a:pt x="118" y="23"/>
                    </a:lnTo>
                    <a:lnTo>
                      <a:pt x="118" y="23"/>
                    </a:lnTo>
                    <a:lnTo>
                      <a:pt x="118" y="30"/>
                    </a:lnTo>
                    <a:lnTo>
                      <a:pt x="118" y="50"/>
                    </a:lnTo>
                    <a:lnTo>
                      <a:pt x="117" y="80"/>
                    </a:lnTo>
                    <a:lnTo>
                      <a:pt x="115" y="99"/>
                    </a:lnTo>
                    <a:lnTo>
                      <a:pt x="113" y="118"/>
                    </a:lnTo>
                    <a:lnTo>
                      <a:pt x="113" y="118"/>
                    </a:lnTo>
                    <a:lnTo>
                      <a:pt x="112" y="122"/>
                    </a:lnTo>
                    <a:lnTo>
                      <a:pt x="111" y="125"/>
                    </a:lnTo>
                    <a:lnTo>
                      <a:pt x="108" y="130"/>
                    </a:lnTo>
                    <a:lnTo>
                      <a:pt x="105" y="134"/>
                    </a:lnTo>
                    <a:lnTo>
                      <a:pt x="104" y="137"/>
                    </a:lnTo>
                    <a:lnTo>
                      <a:pt x="103" y="141"/>
                    </a:lnTo>
                    <a:lnTo>
                      <a:pt x="103" y="141"/>
                    </a:lnTo>
                    <a:lnTo>
                      <a:pt x="97" y="179"/>
                    </a:lnTo>
                    <a:lnTo>
                      <a:pt x="93" y="201"/>
                    </a:lnTo>
                    <a:lnTo>
                      <a:pt x="88" y="217"/>
                    </a:lnTo>
                    <a:lnTo>
                      <a:pt x="88" y="217"/>
                    </a:lnTo>
                    <a:lnTo>
                      <a:pt x="86" y="223"/>
                    </a:lnTo>
                    <a:lnTo>
                      <a:pt x="85" y="226"/>
                    </a:lnTo>
                    <a:lnTo>
                      <a:pt x="82" y="228"/>
                    </a:lnTo>
                    <a:lnTo>
                      <a:pt x="79" y="2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19" name="Freeform 240"/>
              <p:cNvSpPr>
                <a:spLocks noEditPoints="1"/>
              </p:cNvSpPr>
              <p:nvPr/>
            </p:nvSpPr>
            <p:spPr bwMode="auto">
              <a:xfrm>
                <a:off x="151" y="1193"/>
                <a:ext cx="143" cy="129"/>
              </a:xfrm>
              <a:custGeom>
                <a:avLst/>
                <a:gdLst>
                  <a:gd name="T0" fmla="*/ 143 w 143"/>
                  <a:gd name="T1" fmla="*/ 33 h 129"/>
                  <a:gd name="T2" fmla="*/ 143 w 143"/>
                  <a:gd name="T3" fmla="*/ 121 h 129"/>
                  <a:gd name="T4" fmla="*/ 143 w 143"/>
                  <a:gd name="T5" fmla="*/ 121 h 129"/>
                  <a:gd name="T6" fmla="*/ 142 w 143"/>
                  <a:gd name="T7" fmla="*/ 124 h 129"/>
                  <a:gd name="T8" fmla="*/ 141 w 143"/>
                  <a:gd name="T9" fmla="*/ 127 h 129"/>
                  <a:gd name="T10" fmla="*/ 138 w 143"/>
                  <a:gd name="T11" fmla="*/ 129 h 129"/>
                  <a:gd name="T12" fmla="*/ 134 w 143"/>
                  <a:gd name="T13" fmla="*/ 129 h 129"/>
                  <a:gd name="T14" fmla="*/ 8 w 143"/>
                  <a:gd name="T15" fmla="*/ 129 h 129"/>
                  <a:gd name="T16" fmla="*/ 8 w 143"/>
                  <a:gd name="T17" fmla="*/ 129 h 129"/>
                  <a:gd name="T18" fmla="*/ 5 w 143"/>
                  <a:gd name="T19" fmla="*/ 129 h 129"/>
                  <a:gd name="T20" fmla="*/ 3 w 143"/>
                  <a:gd name="T21" fmla="*/ 127 h 129"/>
                  <a:gd name="T22" fmla="*/ 1 w 143"/>
                  <a:gd name="T23" fmla="*/ 124 h 129"/>
                  <a:gd name="T24" fmla="*/ 0 w 143"/>
                  <a:gd name="T25" fmla="*/ 121 h 129"/>
                  <a:gd name="T26" fmla="*/ 0 w 143"/>
                  <a:gd name="T27" fmla="*/ 33 h 129"/>
                  <a:gd name="T28" fmla="*/ 0 w 143"/>
                  <a:gd name="T29" fmla="*/ 33 h 129"/>
                  <a:gd name="T30" fmla="*/ 1 w 143"/>
                  <a:gd name="T31" fmla="*/ 29 h 129"/>
                  <a:gd name="T32" fmla="*/ 3 w 143"/>
                  <a:gd name="T33" fmla="*/ 27 h 129"/>
                  <a:gd name="T34" fmla="*/ 5 w 143"/>
                  <a:gd name="T35" fmla="*/ 25 h 129"/>
                  <a:gd name="T36" fmla="*/ 8 w 143"/>
                  <a:gd name="T37" fmla="*/ 25 h 129"/>
                  <a:gd name="T38" fmla="*/ 41 w 143"/>
                  <a:gd name="T39" fmla="*/ 25 h 129"/>
                  <a:gd name="T40" fmla="*/ 41 w 143"/>
                  <a:gd name="T41" fmla="*/ 21 h 129"/>
                  <a:gd name="T42" fmla="*/ 41 w 143"/>
                  <a:gd name="T43" fmla="*/ 21 h 129"/>
                  <a:gd name="T44" fmla="*/ 42 w 143"/>
                  <a:gd name="T45" fmla="*/ 17 h 129"/>
                  <a:gd name="T46" fmla="*/ 43 w 143"/>
                  <a:gd name="T47" fmla="*/ 13 h 129"/>
                  <a:gd name="T48" fmla="*/ 45 w 143"/>
                  <a:gd name="T49" fmla="*/ 10 h 129"/>
                  <a:gd name="T50" fmla="*/ 47 w 143"/>
                  <a:gd name="T51" fmla="*/ 6 h 129"/>
                  <a:gd name="T52" fmla="*/ 50 w 143"/>
                  <a:gd name="T53" fmla="*/ 3 h 129"/>
                  <a:gd name="T54" fmla="*/ 54 w 143"/>
                  <a:gd name="T55" fmla="*/ 1 h 129"/>
                  <a:gd name="T56" fmla="*/ 58 w 143"/>
                  <a:gd name="T57" fmla="*/ 0 h 129"/>
                  <a:gd name="T58" fmla="*/ 62 w 143"/>
                  <a:gd name="T59" fmla="*/ 0 h 129"/>
                  <a:gd name="T60" fmla="*/ 81 w 143"/>
                  <a:gd name="T61" fmla="*/ 0 h 129"/>
                  <a:gd name="T62" fmla="*/ 81 w 143"/>
                  <a:gd name="T63" fmla="*/ 0 h 129"/>
                  <a:gd name="T64" fmla="*/ 85 w 143"/>
                  <a:gd name="T65" fmla="*/ 0 h 129"/>
                  <a:gd name="T66" fmla="*/ 88 w 143"/>
                  <a:gd name="T67" fmla="*/ 1 h 129"/>
                  <a:gd name="T68" fmla="*/ 92 w 143"/>
                  <a:gd name="T69" fmla="*/ 3 h 129"/>
                  <a:gd name="T70" fmla="*/ 95 w 143"/>
                  <a:gd name="T71" fmla="*/ 6 h 129"/>
                  <a:gd name="T72" fmla="*/ 97 w 143"/>
                  <a:gd name="T73" fmla="*/ 10 h 129"/>
                  <a:gd name="T74" fmla="*/ 99 w 143"/>
                  <a:gd name="T75" fmla="*/ 13 h 129"/>
                  <a:gd name="T76" fmla="*/ 100 w 143"/>
                  <a:gd name="T77" fmla="*/ 17 h 129"/>
                  <a:gd name="T78" fmla="*/ 102 w 143"/>
                  <a:gd name="T79" fmla="*/ 21 h 129"/>
                  <a:gd name="T80" fmla="*/ 102 w 143"/>
                  <a:gd name="T81" fmla="*/ 25 h 129"/>
                  <a:gd name="T82" fmla="*/ 134 w 143"/>
                  <a:gd name="T83" fmla="*/ 25 h 129"/>
                  <a:gd name="T84" fmla="*/ 134 w 143"/>
                  <a:gd name="T85" fmla="*/ 25 h 129"/>
                  <a:gd name="T86" fmla="*/ 138 w 143"/>
                  <a:gd name="T87" fmla="*/ 25 h 129"/>
                  <a:gd name="T88" fmla="*/ 141 w 143"/>
                  <a:gd name="T89" fmla="*/ 27 h 129"/>
                  <a:gd name="T90" fmla="*/ 142 w 143"/>
                  <a:gd name="T91" fmla="*/ 29 h 129"/>
                  <a:gd name="T92" fmla="*/ 143 w 143"/>
                  <a:gd name="T93" fmla="*/ 33 h 129"/>
                  <a:gd name="T94" fmla="*/ 143 w 143"/>
                  <a:gd name="T95" fmla="*/ 33 h 129"/>
                  <a:gd name="T96" fmla="*/ 54 w 143"/>
                  <a:gd name="T97" fmla="*/ 25 h 129"/>
                  <a:gd name="T98" fmla="*/ 88 w 143"/>
                  <a:gd name="T99" fmla="*/ 25 h 129"/>
                  <a:gd name="T100" fmla="*/ 88 w 143"/>
                  <a:gd name="T101" fmla="*/ 21 h 129"/>
                  <a:gd name="T102" fmla="*/ 88 w 143"/>
                  <a:gd name="T103" fmla="*/ 21 h 129"/>
                  <a:gd name="T104" fmla="*/ 88 w 143"/>
                  <a:gd name="T105" fmla="*/ 18 h 129"/>
                  <a:gd name="T106" fmla="*/ 86 w 143"/>
                  <a:gd name="T107" fmla="*/ 15 h 129"/>
                  <a:gd name="T108" fmla="*/ 84 w 143"/>
                  <a:gd name="T109" fmla="*/ 14 h 129"/>
                  <a:gd name="T110" fmla="*/ 81 w 143"/>
                  <a:gd name="T111" fmla="*/ 13 h 129"/>
                  <a:gd name="T112" fmla="*/ 62 w 143"/>
                  <a:gd name="T113" fmla="*/ 13 h 129"/>
                  <a:gd name="T114" fmla="*/ 62 w 143"/>
                  <a:gd name="T115" fmla="*/ 13 h 129"/>
                  <a:gd name="T116" fmla="*/ 59 w 143"/>
                  <a:gd name="T117" fmla="*/ 14 h 129"/>
                  <a:gd name="T118" fmla="*/ 56 w 143"/>
                  <a:gd name="T119" fmla="*/ 15 h 129"/>
                  <a:gd name="T120" fmla="*/ 55 w 143"/>
                  <a:gd name="T121" fmla="*/ 18 h 129"/>
                  <a:gd name="T122" fmla="*/ 54 w 143"/>
                  <a:gd name="T123" fmla="*/ 21 h 129"/>
                  <a:gd name="T124" fmla="*/ 54 w 143"/>
                  <a:gd name="T125" fmla="*/ 2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3" h="129">
                    <a:moveTo>
                      <a:pt x="143" y="33"/>
                    </a:moveTo>
                    <a:lnTo>
                      <a:pt x="143" y="121"/>
                    </a:lnTo>
                    <a:lnTo>
                      <a:pt x="143" y="121"/>
                    </a:lnTo>
                    <a:lnTo>
                      <a:pt x="142" y="124"/>
                    </a:lnTo>
                    <a:lnTo>
                      <a:pt x="141" y="127"/>
                    </a:lnTo>
                    <a:lnTo>
                      <a:pt x="138" y="129"/>
                    </a:lnTo>
                    <a:lnTo>
                      <a:pt x="134" y="129"/>
                    </a:lnTo>
                    <a:lnTo>
                      <a:pt x="8" y="129"/>
                    </a:lnTo>
                    <a:lnTo>
                      <a:pt x="8" y="129"/>
                    </a:lnTo>
                    <a:lnTo>
                      <a:pt x="5" y="129"/>
                    </a:lnTo>
                    <a:lnTo>
                      <a:pt x="3" y="127"/>
                    </a:lnTo>
                    <a:lnTo>
                      <a:pt x="1" y="124"/>
                    </a:lnTo>
                    <a:lnTo>
                      <a:pt x="0" y="12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3" y="27"/>
                    </a:lnTo>
                    <a:lnTo>
                      <a:pt x="5" y="25"/>
                    </a:lnTo>
                    <a:lnTo>
                      <a:pt x="8" y="25"/>
                    </a:lnTo>
                    <a:lnTo>
                      <a:pt x="41" y="25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42" y="17"/>
                    </a:lnTo>
                    <a:lnTo>
                      <a:pt x="43" y="13"/>
                    </a:lnTo>
                    <a:lnTo>
                      <a:pt x="45" y="10"/>
                    </a:lnTo>
                    <a:lnTo>
                      <a:pt x="47" y="6"/>
                    </a:lnTo>
                    <a:lnTo>
                      <a:pt x="50" y="3"/>
                    </a:lnTo>
                    <a:lnTo>
                      <a:pt x="54" y="1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92" y="3"/>
                    </a:lnTo>
                    <a:lnTo>
                      <a:pt x="95" y="6"/>
                    </a:lnTo>
                    <a:lnTo>
                      <a:pt x="97" y="10"/>
                    </a:lnTo>
                    <a:lnTo>
                      <a:pt x="99" y="13"/>
                    </a:lnTo>
                    <a:lnTo>
                      <a:pt x="100" y="17"/>
                    </a:lnTo>
                    <a:lnTo>
                      <a:pt x="102" y="21"/>
                    </a:lnTo>
                    <a:lnTo>
                      <a:pt x="102" y="25"/>
                    </a:lnTo>
                    <a:lnTo>
                      <a:pt x="134" y="25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142" y="29"/>
                    </a:lnTo>
                    <a:lnTo>
                      <a:pt x="143" y="33"/>
                    </a:lnTo>
                    <a:lnTo>
                      <a:pt x="143" y="33"/>
                    </a:lnTo>
                    <a:close/>
                    <a:moveTo>
                      <a:pt x="54" y="25"/>
                    </a:moveTo>
                    <a:lnTo>
                      <a:pt x="88" y="25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8" y="18"/>
                    </a:lnTo>
                    <a:lnTo>
                      <a:pt x="86" y="15"/>
                    </a:lnTo>
                    <a:lnTo>
                      <a:pt x="84" y="14"/>
                    </a:lnTo>
                    <a:lnTo>
                      <a:pt x="81" y="13"/>
                    </a:lnTo>
                    <a:lnTo>
                      <a:pt x="62" y="13"/>
                    </a:lnTo>
                    <a:lnTo>
                      <a:pt x="62" y="13"/>
                    </a:lnTo>
                    <a:lnTo>
                      <a:pt x="59" y="14"/>
                    </a:lnTo>
                    <a:lnTo>
                      <a:pt x="56" y="15"/>
                    </a:lnTo>
                    <a:lnTo>
                      <a:pt x="55" y="18"/>
                    </a:lnTo>
                    <a:lnTo>
                      <a:pt x="54" y="21"/>
                    </a:lnTo>
                    <a:lnTo>
                      <a:pt x="54" y="2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0" name="Freeform 241"/>
              <p:cNvSpPr>
                <a:spLocks/>
              </p:cNvSpPr>
              <p:nvPr/>
            </p:nvSpPr>
            <p:spPr bwMode="auto">
              <a:xfrm>
                <a:off x="19" y="986"/>
                <a:ext cx="168" cy="336"/>
              </a:xfrm>
              <a:custGeom>
                <a:avLst/>
                <a:gdLst>
                  <a:gd name="T0" fmla="*/ 121 w 168"/>
                  <a:gd name="T1" fmla="*/ 336 h 336"/>
                  <a:gd name="T2" fmla="*/ 87 w 168"/>
                  <a:gd name="T3" fmla="*/ 336 h 336"/>
                  <a:gd name="T4" fmla="*/ 87 w 168"/>
                  <a:gd name="T5" fmla="*/ 336 h 336"/>
                  <a:gd name="T6" fmla="*/ 84 w 168"/>
                  <a:gd name="T7" fmla="*/ 336 h 336"/>
                  <a:gd name="T8" fmla="*/ 82 w 168"/>
                  <a:gd name="T9" fmla="*/ 334 h 336"/>
                  <a:gd name="T10" fmla="*/ 80 w 168"/>
                  <a:gd name="T11" fmla="*/ 331 h 336"/>
                  <a:gd name="T12" fmla="*/ 78 w 168"/>
                  <a:gd name="T13" fmla="*/ 325 h 336"/>
                  <a:gd name="T14" fmla="*/ 78 w 168"/>
                  <a:gd name="T15" fmla="*/ 325 h 336"/>
                  <a:gd name="T16" fmla="*/ 75 w 168"/>
                  <a:gd name="T17" fmla="*/ 308 h 336"/>
                  <a:gd name="T18" fmla="*/ 71 w 168"/>
                  <a:gd name="T19" fmla="*/ 286 h 336"/>
                  <a:gd name="T20" fmla="*/ 65 w 168"/>
                  <a:gd name="T21" fmla="*/ 248 h 336"/>
                  <a:gd name="T22" fmla="*/ 65 w 168"/>
                  <a:gd name="T23" fmla="*/ 248 h 336"/>
                  <a:gd name="T24" fmla="*/ 59 w 168"/>
                  <a:gd name="T25" fmla="*/ 209 h 336"/>
                  <a:gd name="T26" fmla="*/ 53 w 168"/>
                  <a:gd name="T27" fmla="*/ 153 h 336"/>
                  <a:gd name="T28" fmla="*/ 53 w 168"/>
                  <a:gd name="T29" fmla="*/ 153 h 336"/>
                  <a:gd name="T30" fmla="*/ 20 w 168"/>
                  <a:gd name="T31" fmla="*/ 66 h 336"/>
                  <a:gd name="T32" fmla="*/ 1 w 168"/>
                  <a:gd name="T33" fmla="*/ 17 h 336"/>
                  <a:gd name="T34" fmla="*/ 1 w 168"/>
                  <a:gd name="T35" fmla="*/ 17 h 336"/>
                  <a:gd name="T36" fmla="*/ 0 w 168"/>
                  <a:gd name="T37" fmla="*/ 12 h 336"/>
                  <a:gd name="T38" fmla="*/ 1 w 168"/>
                  <a:gd name="T39" fmla="*/ 7 h 336"/>
                  <a:gd name="T40" fmla="*/ 4 w 168"/>
                  <a:gd name="T41" fmla="*/ 3 h 336"/>
                  <a:gd name="T42" fmla="*/ 9 w 168"/>
                  <a:gd name="T43" fmla="*/ 1 h 336"/>
                  <a:gd name="T44" fmla="*/ 9 w 168"/>
                  <a:gd name="T45" fmla="*/ 1 h 336"/>
                  <a:gd name="T46" fmla="*/ 13 w 168"/>
                  <a:gd name="T47" fmla="*/ 0 h 336"/>
                  <a:gd name="T48" fmla="*/ 19 w 168"/>
                  <a:gd name="T49" fmla="*/ 1 h 336"/>
                  <a:gd name="T50" fmla="*/ 23 w 168"/>
                  <a:gd name="T51" fmla="*/ 4 h 336"/>
                  <a:gd name="T52" fmla="*/ 25 w 168"/>
                  <a:gd name="T53" fmla="*/ 9 h 336"/>
                  <a:gd name="T54" fmla="*/ 74 w 168"/>
                  <a:gd name="T55" fmla="*/ 112 h 336"/>
                  <a:gd name="T56" fmla="*/ 74 w 168"/>
                  <a:gd name="T57" fmla="*/ 112 h 336"/>
                  <a:gd name="T58" fmla="*/ 91 w 168"/>
                  <a:gd name="T59" fmla="*/ 109 h 336"/>
                  <a:gd name="T60" fmla="*/ 108 w 168"/>
                  <a:gd name="T61" fmla="*/ 107 h 336"/>
                  <a:gd name="T62" fmla="*/ 108 w 168"/>
                  <a:gd name="T63" fmla="*/ 107 h 336"/>
                  <a:gd name="T64" fmla="*/ 119 w 168"/>
                  <a:gd name="T65" fmla="*/ 107 h 336"/>
                  <a:gd name="T66" fmla="*/ 130 w 168"/>
                  <a:gd name="T67" fmla="*/ 110 h 336"/>
                  <a:gd name="T68" fmla="*/ 140 w 168"/>
                  <a:gd name="T69" fmla="*/ 112 h 336"/>
                  <a:gd name="T70" fmla="*/ 148 w 168"/>
                  <a:gd name="T71" fmla="*/ 114 h 336"/>
                  <a:gd name="T72" fmla="*/ 155 w 168"/>
                  <a:gd name="T73" fmla="*/ 118 h 336"/>
                  <a:gd name="T74" fmla="*/ 162 w 168"/>
                  <a:gd name="T75" fmla="*/ 121 h 336"/>
                  <a:gd name="T76" fmla="*/ 166 w 168"/>
                  <a:gd name="T77" fmla="*/ 126 h 336"/>
                  <a:gd name="T78" fmla="*/ 166 w 168"/>
                  <a:gd name="T79" fmla="*/ 128 h 336"/>
                  <a:gd name="T80" fmla="*/ 167 w 168"/>
                  <a:gd name="T81" fmla="*/ 130 h 336"/>
                  <a:gd name="T82" fmla="*/ 167 w 168"/>
                  <a:gd name="T83" fmla="*/ 130 h 336"/>
                  <a:gd name="T84" fmla="*/ 167 w 168"/>
                  <a:gd name="T85" fmla="*/ 137 h 336"/>
                  <a:gd name="T86" fmla="*/ 168 w 168"/>
                  <a:gd name="T87" fmla="*/ 156 h 336"/>
                  <a:gd name="T88" fmla="*/ 167 w 168"/>
                  <a:gd name="T89" fmla="*/ 184 h 336"/>
                  <a:gd name="T90" fmla="*/ 165 w 168"/>
                  <a:gd name="T91" fmla="*/ 200 h 336"/>
                  <a:gd name="T92" fmla="*/ 163 w 168"/>
                  <a:gd name="T93" fmla="*/ 219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8" h="336">
                    <a:moveTo>
                      <a:pt x="121" y="336"/>
                    </a:moveTo>
                    <a:lnTo>
                      <a:pt x="87" y="336"/>
                    </a:lnTo>
                    <a:lnTo>
                      <a:pt x="87" y="336"/>
                    </a:lnTo>
                    <a:lnTo>
                      <a:pt x="84" y="336"/>
                    </a:lnTo>
                    <a:lnTo>
                      <a:pt x="82" y="334"/>
                    </a:lnTo>
                    <a:lnTo>
                      <a:pt x="80" y="331"/>
                    </a:lnTo>
                    <a:lnTo>
                      <a:pt x="78" y="325"/>
                    </a:lnTo>
                    <a:lnTo>
                      <a:pt x="78" y="325"/>
                    </a:lnTo>
                    <a:lnTo>
                      <a:pt x="75" y="308"/>
                    </a:lnTo>
                    <a:lnTo>
                      <a:pt x="71" y="286"/>
                    </a:lnTo>
                    <a:lnTo>
                      <a:pt x="65" y="248"/>
                    </a:lnTo>
                    <a:lnTo>
                      <a:pt x="65" y="248"/>
                    </a:lnTo>
                    <a:lnTo>
                      <a:pt x="59" y="209"/>
                    </a:lnTo>
                    <a:lnTo>
                      <a:pt x="53" y="153"/>
                    </a:lnTo>
                    <a:lnTo>
                      <a:pt x="53" y="153"/>
                    </a:lnTo>
                    <a:lnTo>
                      <a:pt x="20" y="66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5" y="9"/>
                    </a:lnTo>
                    <a:lnTo>
                      <a:pt x="74" y="112"/>
                    </a:lnTo>
                    <a:lnTo>
                      <a:pt x="74" y="112"/>
                    </a:lnTo>
                    <a:lnTo>
                      <a:pt x="91" y="109"/>
                    </a:lnTo>
                    <a:lnTo>
                      <a:pt x="108" y="107"/>
                    </a:lnTo>
                    <a:lnTo>
                      <a:pt x="108" y="107"/>
                    </a:lnTo>
                    <a:lnTo>
                      <a:pt x="119" y="107"/>
                    </a:lnTo>
                    <a:lnTo>
                      <a:pt x="130" y="110"/>
                    </a:lnTo>
                    <a:lnTo>
                      <a:pt x="140" y="112"/>
                    </a:lnTo>
                    <a:lnTo>
                      <a:pt x="148" y="114"/>
                    </a:lnTo>
                    <a:lnTo>
                      <a:pt x="155" y="118"/>
                    </a:lnTo>
                    <a:lnTo>
                      <a:pt x="162" y="121"/>
                    </a:lnTo>
                    <a:lnTo>
                      <a:pt x="166" y="126"/>
                    </a:lnTo>
                    <a:lnTo>
                      <a:pt x="166" y="128"/>
                    </a:lnTo>
                    <a:lnTo>
                      <a:pt x="167" y="130"/>
                    </a:lnTo>
                    <a:lnTo>
                      <a:pt x="167" y="130"/>
                    </a:lnTo>
                    <a:lnTo>
                      <a:pt x="167" y="137"/>
                    </a:lnTo>
                    <a:lnTo>
                      <a:pt x="168" y="156"/>
                    </a:lnTo>
                    <a:lnTo>
                      <a:pt x="167" y="184"/>
                    </a:lnTo>
                    <a:lnTo>
                      <a:pt x="165" y="200"/>
                    </a:lnTo>
                    <a:lnTo>
                      <a:pt x="163" y="21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1" name="Freeform 242"/>
              <p:cNvSpPr>
                <a:spLocks/>
              </p:cNvSpPr>
              <p:nvPr/>
            </p:nvSpPr>
            <p:spPr bwMode="auto">
              <a:xfrm>
                <a:off x="86" y="988"/>
                <a:ext cx="92" cy="91"/>
              </a:xfrm>
              <a:custGeom>
                <a:avLst/>
                <a:gdLst>
                  <a:gd name="T0" fmla="*/ 92 w 92"/>
                  <a:gd name="T1" fmla="*/ 46 h 91"/>
                  <a:gd name="T2" fmla="*/ 92 w 92"/>
                  <a:gd name="T3" fmla="*/ 46 h 91"/>
                  <a:gd name="T4" fmla="*/ 91 w 92"/>
                  <a:gd name="T5" fmla="*/ 37 h 91"/>
                  <a:gd name="T6" fmla="*/ 88 w 92"/>
                  <a:gd name="T7" fmla="*/ 27 h 91"/>
                  <a:gd name="T8" fmla="*/ 84 w 92"/>
                  <a:gd name="T9" fmla="*/ 19 h 91"/>
                  <a:gd name="T10" fmla="*/ 78 w 92"/>
                  <a:gd name="T11" fmla="*/ 13 h 91"/>
                  <a:gd name="T12" fmla="*/ 72 w 92"/>
                  <a:gd name="T13" fmla="*/ 7 h 91"/>
                  <a:gd name="T14" fmla="*/ 64 w 92"/>
                  <a:gd name="T15" fmla="*/ 3 h 91"/>
                  <a:gd name="T16" fmla="*/ 55 w 92"/>
                  <a:gd name="T17" fmla="*/ 1 h 91"/>
                  <a:gd name="T18" fmla="*/ 46 w 92"/>
                  <a:gd name="T19" fmla="*/ 0 h 91"/>
                  <a:gd name="T20" fmla="*/ 46 w 92"/>
                  <a:gd name="T21" fmla="*/ 0 h 91"/>
                  <a:gd name="T22" fmla="*/ 37 w 92"/>
                  <a:gd name="T23" fmla="*/ 1 h 91"/>
                  <a:gd name="T24" fmla="*/ 28 w 92"/>
                  <a:gd name="T25" fmla="*/ 3 h 91"/>
                  <a:gd name="T26" fmla="*/ 20 w 92"/>
                  <a:gd name="T27" fmla="*/ 7 h 91"/>
                  <a:gd name="T28" fmla="*/ 13 w 92"/>
                  <a:gd name="T29" fmla="*/ 13 h 91"/>
                  <a:gd name="T30" fmla="*/ 8 w 92"/>
                  <a:gd name="T31" fmla="*/ 19 h 91"/>
                  <a:gd name="T32" fmla="*/ 4 w 92"/>
                  <a:gd name="T33" fmla="*/ 27 h 91"/>
                  <a:gd name="T34" fmla="*/ 1 w 92"/>
                  <a:gd name="T35" fmla="*/ 37 h 91"/>
                  <a:gd name="T36" fmla="*/ 0 w 92"/>
                  <a:gd name="T37" fmla="*/ 46 h 91"/>
                  <a:gd name="T38" fmla="*/ 0 w 92"/>
                  <a:gd name="T39" fmla="*/ 46 h 91"/>
                  <a:gd name="T40" fmla="*/ 1 w 92"/>
                  <a:gd name="T41" fmla="*/ 55 h 91"/>
                  <a:gd name="T42" fmla="*/ 4 w 92"/>
                  <a:gd name="T43" fmla="*/ 63 h 91"/>
                  <a:gd name="T44" fmla="*/ 8 w 92"/>
                  <a:gd name="T45" fmla="*/ 72 h 91"/>
                  <a:gd name="T46" fmla="*/ 13 w 92"/>
                  <a:gd name="T47" fmla="*/ 78 h 91"/>
                  <a:gd name="T48" fmla="*/ 20 w 92"/>
                  <a:gd name="T49" fmla="*/ 84 h 91"/>
                  <a:gd name="T50" fmla="*/ 28 w 92"/>
                  <a:gd name="T51" fmla="*/ 88 h 91"/>
                  <a:gd name="T52" fmla="*/ 37 w 92"/>
                  <a:gd name="T53" fmla="*/ 90 h 91"/>
                  <a:gd name="T54" fmla="*/ 46 w 92"/>
                  <a:gd name="T55" fmla="*/ 91 h 91"/>
                  <a:gd name="T56" fmla="*/ 46 w 92"/>
                  <a:gd name="T57" fmla="*/ 91 h 91"/>
                  <a:gd name="T58" fmla="*/ 55 w 92"/>
                  <a:gd name="T59" fmla="*/ 90 h 91"/>
                  <a:gd name="T60" fmla="*/ 64 w 92"/>
                  <a:gd name="T61" fmla="*/ 88 h 91"/>
                  <a:gd name="T62" fmla="*/ 72 w 92"/>
                  <a:gd name="T63" fmla="*/ 84 h 91"/>
                  <a:gd name="T64" fmla="*/ 78 w 92"/>
                  <a:gd name="T65" fmla="*/ 78 h 91"/>
                  <a:gd name="T66" fmla="*/ 84 w 92"/>
                  <a:gd name="T67" fmla="*/ 72 h 91"/>
                  <a:gd name="T68" fmla="*/ 88 w 92"/>
                  <a:gd name="T69" fmla="*/ 63 h 91"/>
                  <a:gd name="T70" fmla="*/ 91 w 92"/>
                  <a:gd name="T71" fmla="*/ 55 h 91"/>
                  <a:gd name="T72" fmla="*/ 92 w 92"/>
                  <a:gd name="T73" fmla="*/ 46 h 91"/>
                  <a:gd name="T74" fmla="*/ 92 w 92"/>
                  <a:gd name="T75" fmla="*/ 46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1">
                    <a:moveTo>
                      <a:pt x="92" y="46"/>
                    </a:moveTo>
                    <a:lnTo>
                      <a:pt x="92" y="46"/>
                    </a:lnTo>
                    <a:lnTo>
                      <a:pt x="91" y="37"/>
                    </a:lnTo>
                    <a:lnTo>
                      <a:pt x="88" y="27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1" y="3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8" y="72"/>
                    </a:lnTo>
                    <a:lnTo>
                      <a:pt x="13" y="78"/>
                    </a:lnTo>
                    <a:lnTo>
                      <a:pt x="20" y="84"/>
                    </a:lnTo>
                    <a:lnTo>
                      <a:pt x="28" y="88"/>
                    </a:lnTo>
                    <a:lnTo>
                      <a:pt x="37" y="90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55" y="90"/>
                    </a:lnTo>
                    <a:lnTo>
                      <a:pt x="64" y="88"/>
                    </a:lnTo>
                    <a:lnTo>
                      <a:pt x="72" y="84"/>
                    </a:lnTo>
                    <a:lnTo>
                      <a:pt x="78" y="78"/>
                    </a:lnTo>
                    <a:lnTo>
                      <a:pt x="84" y="72"/>
                    </a:lnTo>
                    <a:lnTo>
                      <a:pt x="88" y="63"/>
                    </a:lnTo>
                    <a:lnTo>
                      <a:pt x="91" y="55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2" name="Freeform 243"/>
              <p:cNvSpPr>
                <a:spLocks/>
              </p:cNvSpPr>
              <p:nvPr/>
            </p:nvSpPr>
            <p:spPr bwMode="auto">
              <a:xfrm>
                <a:off x="1461" y="1628"/>
                <a:ext cx="173" cy="24"/>
              </a:xfrm>
              <a:custGeom>
                <a:avLst/>
                <a:gdLst>
                  <a:gd name="T0" fmla="*/ 161 w 173"/>
                  <a:gd name="T1" fmla="*/ 0 h 24"/>
                  <a:gd name="T2" fmla="*/ 11 w 173"/>
                  <a:gd name="T3" fmla="*/ 0 h 24"/>
                  <a:gd name="T4" fmla="*/ 11 w 173"/>
                  <a:gd name="T5" fmla="*/ 0 h 24"/>
                  <a:gd name="T6" fmla="*/ 7 w 173"/>
                  <a:gd name="T7" fmla="*/ 1 h 24"/>
                  <a:gd name="T8" fmla="*/ 3 w 173"/>
                  <a:gd name="T9" fmla="*/ 3 h 24"/>
                  <a:gd name="T10" fmla="*/ 0 w 173"/>
                  <a:gd name="T11" fmla="*/ 7 h 24"/>
                  <a:gd name="T12" fmla="*/ 0 w 173"/>
                  <a:gd name="T13" fmla="*/ 12 h 24"/>
                  <a:gd name="T14" fmla="*/ 0 w 173"/>
                  <a:gd name="T15" fmla="*/ 12 h 24"/>
                  <a:gd name="T16" fmla="*/ 0 w 173"/>
                  <a:gd name="T17" fmla="*/ 17 h 24"/>
                  <a:gd name="T18" fmla="*/ 3 w 173"/>
                  <a:gd name="T19" fmla="*/ 21 h 24"/>
                  <a:gd name="T20" fmla="*/ 7 w 173"/>
                  <a:gd name="T21" fmla="*/ 23 h 24"/>
                  <a:gd name="T22" fmla="*/ 11 w 173"/>
                  <a:gd name="T23" fmla="*/ 24 h 24"/>
                  <a:gd name="T24" fmla="*/ 161 w 173"/>
                  <a:gd name="T25" fmla="*/ 24 h 24"/>
                  <a:gd name="T26" fmla="*/ 161 w 173"/>
                  <a:gd name="T27" fmla="*/ 24 h 24"/>
                  <a:gd name="T28" fmla="*/ 166 w 173"/>
                  <a:gd name="T29" fmla="*/ 23 h 24"/>
                  <a:gd name="T30" fmla="*/ 170 w 173"/>
                  <a:gd name="T31" fmla="*/ 21 h 24"/>
                  <a:gd name="T32" fmla="*/ 172 w 173"/>
                  <a:gd name="T33" fmla="*/ 17 h 24"/>
                  <a:gd name="T34" fmla="*/ 173 w 173"/>
                  <a:gd name="T35" fmla="*/ 12 h 24"/>
                  <a:gd name="T36" fmla="*/ 173 w 173"/>
                  <a:gd name="T37" fmla="*/ 12 h 24"/>
                  <a:gd name="T38" fmla="*/ 172 w 173"/>
                  <a:gd name="T39" fmla="*/ 7 h 24"/>
                  <a:gd name="T40" fmla="*/ 170 w 173"/>
                  <a:gd name="T41" fmla="*/ 3 h 24"/>
                  <a:gd name="T42" fmla="*/ 166 w 173"/>
                  <a:gd name="T43" fmla="*/ 1 h 24"/>
                  <a:gd name="T44" fmla="*/ 161 w 173"/>
                  <a:gd name="T45" fmla="*/ 0 h 24"/>
                  <a:gd name="T46" fmla="*/ 161 w 173"/>
                  <a:gd name="T4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3" h="24">
                    <a:moveTo>
                      <a:pt x="161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1"/>
                    </a:lnTo>
                    <a:lnTo>
                      <a:pt x="7" y="23"/>
                    </a:lnTo>
                    <a:lnTo>
                      <a:pt x="11" y="24"/>
                    </a:lnTo>
                    <a:lnTo>
                      <a:pt x="161" y="24"/>
                    </a:lnTo>
                    <a:lnTo>
                      <a:pt x="161" y="24"/>
                    </a:lnTo>
                    <a:lnTo>
                      <a:pt x="166" y="23"/>
                    </a:lnTo>
                    <a:lnTo>
                      <a:pt x="170" y="21"/>
                    </a:lnTo>
                    <a:lnTo>
                      <a:pt x="172" y="17"/>
                    </a:lnTo>
                    <a:lnTo>
                      <a:pt x="173" y="12"/>
                    </a:lnTo>
                    <a:lnTo>
                      <a:pt x="173" y="12"/>
                    </a:lnTo>
                    <a:lnTo>
                      <a:pt x="172" y="7"/>
                    </a:lnTo>
                    <a:lnTo>
                      <a:pt x="170" y="3"/>
                    </a:lnTo>
                    <a:lnTo>
                      <a:pt x="166" y="1"/>
                    </a:lnTo>
                    <a:lnTo>
                      <a:pt x="161" y="0"/>
                    </a:lnTo>
                    <a:lnTo>
                      <a:pt x="161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3" name="Freeform 244"/>
              <p:cNvSpPr>
                <a:spLocks noEditPoints="1"/>
              </p:cNvSpPr>
              <p:nvPr/>
            </p:nvSpPr>
            <p:spPr bwMode="auto">
              <a:xfrm>
                <a:off x="1332" y="1456"/>
                <a:ext cx="307" cy="156"/>
              </a:xfrm>
              <a:custGeom>
                <a:avLst/>
                <a:gdLst>
                  <a:gd name="T0" fmla="*/ 206 w 307"/>
                  <a:gd name="T1" fmla="*/ 7 h 156"/>
                  <a:gd name="T2" fmla="*/ 204 w 307"/>
                  <a:gd name="T3" fmla="*/ 2 h 156"/>
                  <a:gd name="T4" fmla="*/ 199 w 307"/>
                  <a:gd name="T5" fmla="*/ 0 h 156"/>
                  <a:gd name="T6" fmla="*/ 193 w 307"/>
                  <a:gd name="T7" fmla="*/ 5 h 156"/>
                  <a:gd name="T8" fmla="*/ 192 w 307"/>
                  <a:gd name="T9" fmla="*/ 47 h 156"/>
                  <a:gd name="T10" fmla="*/ 57 w 307"/>
                  <a:gd name="T11" fmla="*/ 43 h 156"/>
                  <a:gd name="T12" fmla="*/ 48 w 307"/>
                  <a:gd name="T13" fmla="*/ 32 h 156"/>
                  <a:gd name="T14" fmla="*/ 35 w 307"/>
                  <a:gd name="T15" fmla="*/ 27 h 156"/>
                  <a:gd name="T16" fmla="*/ 24 w 307"/>
                  <a:gd name="T17" fmla="*/ 27 h 156"/>
                  <a:gd name="T18" fmla="*/ 10 w 307"/>
                  <a:gd name="T19" fmla="*/ 36 h 156"/>
                  <a:gd name="T20" fmla="*/ 1 w 307"/>
                  <a:gd name="T21" fmla="*/ 50 h 156"/>
                  <a:gd name="T22" fmla="*/ 1 w 307"/>
                  <a:gd name="T23" fmla="*/ 62 h 156"/>
                  <a:gd name="T24" fmla="*/ 10 w 307"/>
                  <a:gd name="T25" fmla="*/ 78 h 156"/>
                  <a:gd name="T26" fmla="*/ 24 w 307"/>
                  <a:gd name="T27" fmla="*/ 86 h 156"/>
                  <a:gd name="T28" fmla="*/ 38 w 307"/>
                  <a:gd name="T29" fmla="*/ 85 h 156"/>
                  <a:gd name="T30" fmla="*/ 56 w 307"/>
                  <a:gd name="T31" fmla="*/ 73 h 156"/>
                  <a:gd name="T32" fmla="*/ 90 w 307"/>
                  <a:gd name="T33" fmla="*/ 85 h 156"/>
                  <a:gd name="T34" fmla="*/ 127 w 307"/>
                  <a:gd name="T35" fmla="*/ 110 h 156"/>
                  <a:gd name="T36" fmla="*/ 140 w 307"/>
                  <a:gd name="T37" fmla="*/ 137 h 156"/>
                  <a:gd name="T38" fmla="*/ 163 w 307"/>
                  <a:gd name="T39" fmla="*/ 155 h 156"/>
                  <a:gd name="T40" fmla="*/ 172 w 307"/>
                  <a:gd name="T41" fmla="*/ 156 h 156"/>
                  <a:gd name="T42" fmla="*/ 253 w 307"/>
                  <a:gd name="T43" fmla="*/ 155 h 156"/>
                  <a:gd name="T44" fmla="*/ 288 w 307"/>
                  <a:gd name="T45" fmla="*/ 144 h 156"/>
                  <a:gd name="T46" fmla="*/ 306 w 307"/>
                  <a:gd name="T47" fmla="*/ 122 h 156"/>
                  <a:gd name="T48" fmla="*/ 307 w 307"/>
                  <a:gd name="T49" fmla="*/ 114 h 156"/>
                  <a:gd name="T50" fmla="*/ 302 w 307"/>
                  <a:gd name="T51" fmla="*/ 99 h 156"/>
                  <a:gd name="T52" fmla="*/ 278 w 307"/>
                  <a:gd name="T53" fmla="*/ 72 h 156"/>
                  <a:gd name="T54" fmla="*/ 242 w 307"/>
                  <a:gd name="T55" fmla="*/ 51 h 156"/>
                  <a:gd name="T56" fmla="*/ 219 w 307"/>
                  <a:gd name="T57" fmla="*/ 47 h 156"/>
                  <a:gd name="T58" fmla="*/ 30 w 307"/>
                  <a:gd name="T59" fmla="*/ 78 h 156"/>
                  <a:gd name="T60" fmla="*/ 19 w 307"/>
                  <a:gd name="T61" fmla="*/ 74 h 156"/>
                  <a:gd name="T62" fmla="*/ 11 w 307"/>
                  <a:gd name="T63" fmla="*/ 64 h 156"/>
                  <a:gd name="T64" fmla="*/ 10 w 307"/>
                  <a:gd name="T65" fmla="*/ 56 h 156"/>
                  <a:gd name="T66" fmla="*/ 13 w 307"/>
                  <a:gd name="T67" fmla="*/ 45 h 156"/>
                  <a:gd name="T68" fmla="*/ 22 w 307"/>
                  <a:gd name="T69" fmla="*/ 37 h 156"/>
                  <a:gd name="T70" fmla="*/ 30 w 307"/>
                  <a:gd name="T71" fmla="*/ 36 h 156"/>
                  <a:gd name="T72" fmla="*/ 46 w 307"/>
                  <a:gd name="T73" fmla="*/ 43 h 156"/>
                  <a:gd name="T74" fmla="*/ 30 w 307"/>
                  <a:gd name="T75" fmla="*/ 47 h 156"/>
                  <a:gd name="T76" fmla="*/ 30 w 307"/>
                  <a:gd name="T77" fmla="*/ 47 h 156"/>
                  <a:gd name="T78" fmla="*/ 23 w 307"/>
                  <a:gd name="T79" fmla="*/ 53 h 156"/>
                  <a:gd name="T80" fmla="*/ 23 w 307"/>
                  <a:gd name="T81" fmla="*/ 58 h 156"/>
                  <a:gd name="T82" fmla="*/ 28 w 307"/>
                  <a:gd name="T83" fmla="*/ 63 h 156"/>
                  <a:gd name="T84" fmla="*/ 47 w 307"/>
                  <a:gd name="T85" fmla="*/ 69 h 156"/>
                  <a:gd name="T86" fmla="*/ 35 w 307"/>
                  <a:gd name="T87" fmla="*/ 77 h 156"/>
                  <a:gd name="T88" fmla="*/ 215 w 307"/>
                  <a:gd name="T89" fmla="*/ 99 h 156"/>
                  <a:gd name="T90" fmla="*/ 219 w 307"/>
                  <a:gd name="T91" fmla="*/ 60 h 156"/>
                  <a:gd name="T92" fmla="*/ 238 w 307"/>
                  <a:gd name="T93" fmla="*/ 64 h 156"/>
                  <a:gd name="T94" fmla="*/ 266 w 307"/>
                  <a:gd name="T95" fmla="*/ 80 h 156"/>
                  <a:gd name="T96" fmla="*/ 285 w 307"/>
                  <a:gd name="T97" fmla="*/ 9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7" h="156">
                    <a:moveTo>
                      <a:pt x="219" y="47"/>
                    </a:moveTo>
                    <a:lnTo>
                      <a:pt x="206" y="47"/>
                    </a:lnTo>
                    <a:lnTo>
                      <a:pt x="206" y="7"/>
                    </a:lnTo>
                    <a:lnTo>
                      <a:pt x="206" y="7"/>
                    </a:lnTo>
                    <a:lnTo>
                      <a:pt x="206" y="5"/>
                    </a:lnTo>
                    <a:lnTo>
                      <a:pt x="204" y="2"/>
                    </a:lnTo>
                    <a:lnTo>
                      <a:pt x="202" y="1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6" y="1"/>
                    </a:lnTo>
                    <a:lnTo>
                      <a:pt x="194" y="2"/>
                    </a:lnTo>
                    <a:lnTo>
                      <a:pt x="193" y="5"/>
                    </a:lnTo>
                    <a:lnTo>
                      <a:pt x="192" y="7"/>
                    </a:lnTo>
                    <a:lnTo>
                      <a:pt x="192" y="47"/>
                    </a:lnTo>
                    <a:lnTo>
                      <a:pt x="192" y="47"/>
                    </a:lnTo>
                    <a:lnTo>
                      <a:pt x="59" y="47"/>
                    </a:lnTo>
                    <a:lnTo>
                      <a:pt x="59" y="47"/>
                    </a:lnTo>
                    <a:lnTo>
                      <a:pt x="57" y="43"/>
                    </a:lnTo>
                    <a:lnTo>
                      <a:pt x="55" y="39"/>
                    </a:lnTo>
                    <a:lnTo>
                      <a:pt x="52" y="36"/>
                    </a:lnTo>
                    <a:lnTo>
                      <a:pt x="48" y="32"/>
                    </a:lnTo>
                    <a:lnTo>
                      <a:pt x="45" y="30"/>
                    </a:lnTo>
                    <a:lnTo>
                      <a:pt x="39" y="28"/>
                    </a:lnTo>
                    <a:lnTo>
                      <a:pt x="35" y="27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4" y="27"/>
                    </a:lnTo>
                    <a:lnTo>
                      <a:pt x="19" y="29"/>
                    </a:lnTo>
                    <a:lnTo>
                      <a:pt x="14" y="31"/>
                    </a:lnTo>
                    <a:lnTo>
                      <a:pt x="10" y="36"/>
                    </a:lnTo>
                    <a:lnTo>
                      <a:pt x="6" y="40"/>
                    </a:lnTo>
                    <a:lnTo>
                      <a:pt x="3" y="45"/>
                    </a:lnTo>
                    <a:lnTo>
                      <a:pt x="1" y="5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1" y="62"/>
                    </a:lnTo>
                    <a:lnTo>
                      <a:pt x="3" y="68"/>
                    </a:lnTo>
                    <a:lnTo>
                      <a:pt x="6" y="73"/>
                    </a:lnTo>
                    <a:lnTo>
                      <a:pt x="10" y="78"/>
                    </a:lnTo>
                    <a:lnTo>
                      <a:pt x="14" y="81"/>
                    </a:lnTo>
                    <a:lnTo>
                      <a:pt x="19" y="84"/>
                    </a:lnTo>
                    <a:lnTo>
                      <a:pt x="24" y="86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8" y="85"/>
                    </a:lnTo>
                    <a:lnTo>
                      <a:pt x="45" y="82"/>
                    </a:lnTo>
                    <a:lnTo>
                      <a:pt x="51" y="78"/>
                    </a:lnTo>
                    <a:lnTo>
                      <a:pt x="56" y="73"/>
                    </a:lnTo>
                    <a:lnTo>
                      <a:pt x="56" y="73"/>
                    </a:lnTo>
                    <a:lnTo>
                      <a:pt x="72" y="78"/>
                    </a:lnTo>
                    <a:lnTo>
                      <a:pt x="90" y="85"/>
                    </a:lnTo>
                    <a:lnTo>
                      <a:pt x="126" y="99"/>
                    </a:lnTo>
                    <a:lnTo>
                      <a:pt x="126" y="99"/>
                    </a:lnTo>
                    <a:lnTo>
                      <a:pt x="127" y="110"/>
                    </a:lnTo>
                    <a:lnTo>
                      <a:pt x="129" y="119"/>
                    </a:lnTo>
                    <a:lnTo>
                      <a:pt x="134" y="129"/>
                    </a:lnTo>
                    <a:lnTo>
                      <a:pt x="140" y="137"/>
                    </a:lnTo>
                    <a:lnTo>
                      <a:pt x="146" y="146"/>
                    </a:lnTo>
                    <a:lnTo>
                      <a:pt x="155" y="151"/>
                    </a:lnTo>
                    <a:lnTo>
                      <a:pt x="163" y="155"/>
                    </a:lnTo>
                    <a:lnTo>
                      <a:pt x="167" y="156"/>
                    </a:lnTo>
                    <a:lnTo>
                      <a:pt x="172" y="156"/>
                    </a:lnTo>
                    <a:lnTo>
                      <a:pt x="172" y="156"/>
                    </a:lnTo>
                    <a:lnTo>
                      <a:pt x="238" y="156"/>
                    </a:lnTo>
                    <a:lnTo>
                      <a:pt x="238" y="156"/>
                    </a:lnTo>
                    <a:lnTo>
                      <a:pt x="253" y="155"/>
                    </a:lnTo>
                    <a:lnTo>
                      <a:pt x="267" y="153"/>
                    </a:lnTo>
                    <a:lnTo>
                      <a:pt x="278" y="149"/>
                    </a:lnTo>
                    <a:lnTo>
                      <a:pt x="288" y="144"/>
                    </a:lnTo>
                    <a:lnTo>
                      <a:pt x="297" y="137"/>
                    </a:lnTo>
                    <a:lnTo>
                      <a:pt x="302" y="130"/>
                    </a:lnTo>
                    <a:lnTo>
                      <a:pt x="306" y="122"/>
                    </a:lnTo>
                    <a:lnTo>
                      <a:pt x="307" y="118"/>
                    </a:lnTo>
                    <a:lnTo>
                      <a:pt x="307" y="114"/>
                    </a:lnTo>
                    <a:lnTo>
                      <a:pt x="307" y="114"/>
                    </a:lnTo>
                    <a:lnTo>
                      <a:pt x="306" y="110"/>
                    </a:lnTo>
                    <a:lnTo>
                      <a:pt x="305" y="104"/>
                    </a:lnTo>
                    <a:lnTo>
                      <a:pt x="302" y="99"/>
                    </a:lnTo>
                    <a:lnTo>
                      <a:pt x="299" y="93"/>
                    </a:lnTo>
                    <a:lnTo>
                      <a:pt x="289" y="83"/>
                    </a:lnTo>
                    <a:lnTo>
                      <a:pt x="278" y="72"/>
                    </a:lnTo>
                    <a:lnTo>
                      <a:pt x="265" y="62"/>
                    </a:lnTo>
                    <a:lnTo>
                      <a:pt x="249" y="54"/>
                    </a:lnTo>
                    <a:lnTo>
                      <a:pt x="242" y="51"/>
                    </a:lnTo>
                    <a:lnTo>
                      <a:pt x="234" y="49"/>
                    </a:lnTo>
                    <a:lnTo>
                      <a:pt x="227" y="48"/>
                    </a:lnTo>
                    <a:lnTo>
                      <a:pt x="219" y="47"/>
                    </a:lnTo>
                    <a:lnTo>
                      <a:pt x="219" y="47"/>
                    </a:lnTo>
                    <a:close/>
                    <a:moveTo>
                      <a:pt x="30" y="78"/>
                    </a:moveTo>
                    <a:lnTo>
                      <a:pt x="30" y="78"/>
                    </a:lnTo>
                    <a:lnTo>
                      <a:pt x="26" y="77"/>
                    </a:lnTo>
                    <a:lnTo>
                      <a:pt x="22" y="76"/>
                    </a:lnTo>
                    <a:lnTo>
                      <a:pt x="19" y="74"/>
                    </a:lnTo>
                    <a:lnTo>
                      <a:pt x="16" y="72"/>
                    </a:lnTo>
                    <a:lnTo>
                      <a:pt x="13" y="68"/>
                    </a:lnTo>
                    <a:lnTo>
                      <a:pt x="11" y="64"/>
                    </a:lnTo>
                    <a:lnTo>
                      <a:pt x="10" y="60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2"/>
                    </a:lnTo>
                    <a:lnTo>
                      <a:pt x="11" y="48"/>
                    </a:lnTo>
                    <a:lnTo>
                      <a:pt x="13" y="45"/>
                    </a:lnTo>
                    <a:lnTo>
                      <a:pt x="16" y="42"/>
                    </a:lnTo>
                    <a:lnTo>
                      <a:pt x="19" y="39"/>
                    </a:lnTo>
                    <a:lnTo>
                      <a:pt x="22" y="37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6" y="37"/>
                    </a:lnTo>
                    <a:lnTo>
                      <a:pt x="42" y="39"/>
                    </a:lnTo>
                    <a:lnTo>
                      <a:pt x="46" y="43"/>
                    </a:lnTo>
                    <a:lnTo>
                      <a:pt x="50" y="47"/>
                    </a:lnTo>
                    <a:lnTo>
                      <a:pt x="5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27" y="48"/>
                    </a:lnTo>
                    <a:lnTo>
                      <a:pt x="24" y="50"/>
                    </a:lnTo>
                    <a:lnTo>
                      <a:pt x="23" y="53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3" y="58"/>
                    </a:lnTo>
                    <a:lnTo>
                      <a:pt x="24" y="60"/>
                    </a:lnTo>
                    <a:lnTo>
                      <a:pt x="25" y="62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47" y="69"/>
                    </a:lnTo>
                    <a:lnTo>
                      <a:pt x="47" y="69"/>
                    </a:lnTo>
                    <a:lnTo>
                      <a:pt x="44" y="73"/>
                    </a:lnTo>
                    <a:lnTo>
                      <a:pt x="39" y="76"/>
                    </a:lnTo>
                    <a:lnTo>
                      <a:pt x="35" y="77"/>
                    </a:lnTo>
                    <a:lnTo>
                      <a:pt x="30" y="78"/>
                    </a:lnTo>
                    <a:lnTo>
                      <a:pt x="30" y="78"/>
                    </a:lnTo>
                    <a:close/>
                    <a:moveTo>
                      <a:pt x="215" y="99"/>
                    </a:moveTo>
                    <a:lnTo>
                      <a:pt x="201" y="60"/>
                    </a:lnTo>
                    <a:lnTo>
                      <a:pt x="201" y="60"/>
                    </a:lnTo>
                    <a:lnTo>
                      <a:pt x="219" y="60"/>
                    </a:lnTo>
                    <a:lnTo>
                      <a:pt x="219" y="60"/>
                    </a:lnTo>
                    <a:lnTo>
                      <a:pt x="229" y="61"/>
                    </a:lnTo>
                    <a:lnTo>
                      <a:pt x="238" y="64"/>
                    </a:lnTo>
                    <a:lnTo>
                      <a:pt x="248" y="68"/>
                    </a:lnTo>
                    <a:lnTo>
                      <a:pt x="256" y="74"/>
                    </a:lnTo>
                    <a:lnTo>
                      <a:pt x="266" y="80"/>
                    </a:lnTo>
                    <a:lnTo>
                      <a:pt x="273" y="86"/>
                    </a:lnTo>
                    <a:lnTo>
                      <a:pt x="280" y="93"/>
                    </a:lnTo>
                    <a:lnTo>
                      <a:pt x="285" y="99"/>
                    </a:lnTo>
                    <a:lnTo>
                      <a:pt x="215" y="9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4" name="Freeform 245"/>
              <p:cNvSpPr>
                <a:spLocks/>
              </p:cNvSpPr>
              <p:nvPr/>
            </p:nvSpPr>
            <p:spPr bwMode="auto">
              <a:xfrm>
                <a:off x="1401" y="1469"/>
                <a:ext cx="111" cy="12"/>
              </a:xfrm>
              <a:custGeom>
                <a:avLst/>
                <a:gdLst>
                  <a:gd name="T0" fmla="*/ 111 w 111"/>
                  <a:gd name="T1" fmla="*/ 12 h 12"/>
                  <a:gd name="T2" fmla="*/ 111 w 111"/>
                  <a:gd name="T3" fmla="*/ 12 h 12"/>
                  <a:gd name="T4" fmla="*/ 5 w 111"/>
                  <a:gd name="T5" fmla="*/ 12 h 12"/>
                  <a:gd name="T6" fmla="*/ 5 w 111"/>
                  <a:gd name="T7" fmla="*/ 12 h 12"/>
                  <a:gd name="T8" fmla="*/ 5 w 111"/>
                  <a:gd name="T9" fmla="*/ 12 h 12"/>
                  <a:gd name="T10" fmla="*/ 3 w 111"/>
                  <a:gd name="T11" fmla="*/ 11 h 12"/>
                  <a:gd name="T12" fmla="*/ 1 w 111"/>
                  <a:gd name="T13" fmla="*/ 10 h 12"/>
                  <a:gd name="T14" fmla="*/ 0 w 111"/>
                  <a:gd name="T15" fmla="*/ 8 h 12"/>
                  <a:gd name="T16" fmla="*/ 0 w 111"/>
                  <a:gd name="T17" fmla="*/ 6 h 12"/>
                  <a:gd name="T18" fmla="*/ 0 w 111"/>
                  <a:gd name="T19" fmla="*/ 6 h 12"/>
                  <a:gd name="T20" fmla="*/ 0 w 111"/>
                  <a:gd name="T21" fmla="*/ 6 h 12"/>
                  <a:gd name="T22" fmla="*/ 0 w 111"/>
                  <a:gd name="T23" fmla="*/ 4 h 12"/>
                  <a:gd name="T24" fmla="*/ 1 w 111"/>
                  <a:gd name="T25" fmla="*/ 2 h 12"/>
                  <a:gd name="T26" fmla="*/ 3 w 111"/>
                  <a:gd name="T27" fmla="*/ 1 h 12"/>
                  <a:gd name="T28" fmla="*/ 5 w 111"/>
                  <a:gd name="T29" fmla="*/ 0 h 12"/>
                  <a:gd name="T30" fmla="*/ 5 w 111"/>
                  <a:gd name="T31" fmla="*/ 0 h 12"/>
                  <a:gd name="T32" fmla="*/ 111 w 111"/>
                  <a:gd name="T3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2">
                    <a:moveTo>
                      <a:pt x="111" y="12"/>
                    </a:moveTo>
                    <a:lnTo>
                      <a:pt x="111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1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5" name="Freeform 246"/>
              <p:cNvSpPr>
                <a:spLocks/>
              </p:cNvSpPr>
              <p:nvPr/>
            </p:nvSpPr>
            <p:spPr bwMode="auto">
              <a:xfrm>
                <a:off x="1549" y="1469"/>
                <a:ext cx="113" cy="12"/>
              </a:xfrm>
              <a:custGeom>
                <a:avLst/>
                <a:gdLst>
                  <a:gd name="T0" fmla="*/ 0 w 113"/>
                  <a:gd name="T1" fmla="*/ 0 h 12"/>
                  <a:gd name="T2" fmla="*/ 0 w 113"/>
                  <a:gd name="T3" fmla="*/ 0 h 12"/>
                  <a:gd name="T4" fmla="*/ 106 w 113"/>
                  <a:gd name="T5" fmla="*/ 0 h 12"/>
                  <a:gd name="T6" fmla="*/ 106 w 113"/>
                  <a:gd name="T7" fmla="*/ 0 h 12"/>
                  <a:gd name="T8" fmla="*/ 108 w 113"/>
                  <a:gd name="T9" fmla="*/ 1 h 12"/>
                  <a:gd name="T10" fmla="*/ 110 w 113"/>
                  <a:gd name="T11" fmla="*/ 2 h 12"/>
                  <a:gd name="T12" fmla="*/ 113 w 113"/>
                  <a:gd name="T13" fmla="*/ 4 h 12"/>
                  <a:gd name="T14" fmla="*/ 113 w 113"/>
                  <a:gd name="T15" fmla="*/ 6 h 12"/>
                  <a:gd name="T16" fmla="*/ 113 w 113"/>
                  <a:gd name="T17" fmla="*/ 6 h 12"/>
                  <a:gd name="T18" fmla="*/ 113 w 113"/>
                  <a:gd name="T19" fmla="*/ 6 h 12"/>
                  <a:gd name="T20" fmla="*/ 113 w 113"/>
                  <a:gd name="T21" fmla="*/ 8 h 12"/>
                  <a:gd name="T22" fmla="*/ 110 w 113"/>
                  <a:gd name="T23" fmla="*/ 10 h 12"/>
                  <a:gd name="T24" fmla="*/ 108 w 113"/>
                  <a:gd name="T25" fmla="*/ 11 h 12"/>
                  <a:gd name="T26" fmla="*/ 106 w 113"/>
                  <a:gd name="T27" fmla="*/ 12 h 12"/>
                  <a:gd name="T28" fmla="*/ 106 w 113"/>
                  <a:gd name="T29" fmla="*/ 12 h 12"/>
                  <a:gd name="T30" fmla="*/ 0 w 113"/>
                  <a:gd name="T31" fmla="*/ 12 h 12"/>
                  <a:gd name="T32" fmla="*/ 0 w 113"/>
                  <a:gd name="T3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8" y="1"/>
                    </a:lnTo>
                    <a:lnTo>
                      <a:pt x="110" y="2"/>
                    </a:lnTo>
                    <a:lnTo>
                      <a:pt x="113" y="4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8"/>
                    </a:lnTo>
                    <a:lnTo>
                      <a:pt x="110" y="10"/>
                    </a:lnTo>
                    <a:lnTo>
                      <a:pt x="108" y="11"/>
                    </a:lnTo>
                    <a:lnTo>
                      <a:pt x="106" y="12"/>
                    </a:lnTo>
                    <a:lnTo>
                      <a:pt x="106" y="12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6" name="Freeform 247"/>
              <p:cNvSpPr>
                <a:spLocks noEditPoints="1"/>
              </p:cNvSpPr>
              <p:nvPr/>
            </p:nvSpPr>
            <p:spPr bwMode="auto">
              <a:xfrm>
                <a:off x="1081" y="760"/>
                <a:ext cx="229" cy="224"/>
              </a:xfrm>
              <a:custGeom>
                <a:avLst/>
                <a:gdLst>
                  <a:gd name="T0" fmla="*/ 10 w 229"/>
                  <a:gd name="T1" fmla="*/ 223 h 224"/>
                  <a:gd name="T2" fmla="*/ 1 w 229"/>
                  <a:gd name="T3" fmla="*/ 209 h 224"/>
                  <a:gd name="T4" fmla="*/ 0 w 229"/>
                  <a:gd name="T5" fmla="*/ 42 h 224"/>
                  <a:gd name="T6" fmla="*/ 3 w 229"/>
                  <a:gd name="T7" fmla="*/ 33 h 224"/>
                  <a:gd name="T8" fmla="*/ 13 w 229"/>
                  <a:gd name="T9" fmla="*/ 22 h 224"/>
                  <a:gd name="T10" fmla="*/ 34 w 229"/>
                  <a:gd name="T11" fmla="*/ 10 h 224"/>
                  <a:gd name="T12" fmla="*/ 76 w 229"/>
                  <a:gd name="T13" fmla="*/ 2 h 224"/>
                  <a:gd name="T14" fmla="*/ 115 w 229"/>
                  <a:gd name="T15" fmla="*/ 0 h 224"/>
                  <a:gd name="T16" fmla="*/ 170 w 229"/>
                  <a:gd name="T17" fmla="*/ 4 h 224"/>
                  <a:gd name="T18" fmla="*/ 204 w 229"/>
                  <a:gd name="T19" fmla="*/ 14 h 224"/>
                  <a:gd name="T20" fmla="*/ 222 w 229"/>
                  <a:gd name="T21" fmla="*/ 25 h 224"/>
                  <a:gd name="T22" fmla="*/ 228 w 229"/>
                  <a:gd name="T23" fmla="*/ 36 h 224"/>
                  <a:gd name="T24" fmla="*/ 229 w 229"/>
                  <a:gd name="T25" fmla="*/ 200 h 224"/>
                  <a:gd name="T26" fmla="*/ 226 w 229"/>
                  <a:gd name="T27" fmla="*/ 216 h 224"/>
                  <a:gd name="T28" fmla="*/ 217 w 229"/>
                  <a:gd name="T29" fmla="*/ 224 h 224"/>
                  <a:gd name="T30" fmla="*/ 12 w 229"/>
                  <a:gd name="T31" fmla="*/ 224 h 224"/>
                  <a:gd name="T32" fmla="*/ 211 w 229"/>
                  <a:gd name="T33" fmla="*/ 42 h 224"/>
                  <a:gd name="T34" fmla="*/ 204 w 229"/>
                  <a:gd name="T35" fmla="*/ 38 h 224"/>
                  <a:gd name="T36" fmla="*/ 23 w 229"/>
                  <a:gd name="T37" fmla="*/ 38 h 224"/>
                  <a:gd name="T38" fmla="*/ 18 w 229"/>
                  <a:gd name="T39" fmla="*/ 46 h 224"/>
                  <a:gd name="T40" fmla="*/ 19 w 229"/>
                  <a:gd name="T41" fmla="*/ 133 h 224"/>
                  <a:gd name="T42" fmla="*/ 26 w 229"/>
                  <a:gd name="T43" fmla="*/ 138 h 224"/>
                  <a:gd name="T44" fmla="*/ 207 w 229"/>
                  <a:gd name="T45" fmla="*/ 137 h 224"/>
                  <a:gd name="T46" fmla="*/ 211 w 229"/>
                  <a:gd name="T47" fmla="*/ 130 h 224"/>
                  <a:gd name="T48" fmla="*/ 33 w 229"/>
                  <a:gd name="T49" fmla="*/ 174 h 224"/>
                  <a:gd name="T50" fmla="*/ 24 w 229"/>
                  <a:gd name="T51" fmla="*/ 180 h 224"/>
                  <a:gd name="T52" fmla="*/ 24 w 229"/>
                  <a:gd name="T53" fmla="*/ 188 h 224"/>
                  <a:gd name="T54" fmla="*/ 33 w 229"/>
                  <a:gd name="T55" fmla="*/ 195 h 224"/>
                  <a:gd name="T56" fmla="*/ 41 w 229"/>
                  <a:gd name="T57" fmla="*/ 192 h 224"/>
                  <a:gd name="T58" fmla="*/ 44 w 229"/>
                  <a:gd name="T59" fmla="*/ 184 h 224"/>
                  <a:gd name="T60" fmla="*/ 37 w 229"/>
                  <a:gd name="T61" fmla="*/ 175 h 224"/>
                  <a:gd name="T62" fmla="*/ 196 w 229"/>
                  <a:gd name="T63" fmla="*/ 174 h 224"/>
                  <a:gd name="T64" fmla="*/ 189 w 229"/>
                  <a:gd name="T65" fmla="*/ 177 h 224"/>
                  <a:gd name="T66" fmla="*/ 186 w 229"/>
                  <a:gd name="T67" fmla="*/ 184 h 224"/>
                  <a:gd name="T68" fmla="*/ 192 w 229"/>
                  <a:gd name="T69" fmla="*/ 195 h 224"/>
                  <a:gd name="T70" fmla="*/ 200 w 229"/>
                  <a:gd name="T71" fmla="*/ 195 h 224"/>
                  <a:gd name="T72" fmla="*/ 206 w 229"/>
                  <a:gd name="T73" fmla="*/ 184 h 224"/>
                  <a:gd name="T74" fmla="*/ 203 w 229"/>
                  <a:gd name="T75" fmla="*/ 177 h 224"/>
                  <a:gd name="T76" fmla="*/ 196 w 229"/>
                  <a:gd name="T77" fmla="*/ 174 h 224"/>
                  <a:gd name="T78" fmla="*/ 149 w 229"/>
                  <a:gd name="T79" fmla="*/ 26 h 224"/>
                  <a:gd name="T80" fmla="*/ 152 w 229"/>
                  <a:gd name="T81" fmla="*/ 25 h 224"/>
                  <a:gd name="T82" fmla="*/ 154 w 229"/>
                  <a:gd name="T83" fmla="*/ 21 h 224"/>
                  <a:gd name="T84" fmla="*/ 152 w 229"/>
                  <a:gd name="T85" fmla="*/ 18 h 224"/>
                  <a:gd name="T86" fmla="*/ 86 w 229"/>
                  <a:gd name="T87" fmla="*/ 16 h 224"/>
                  <a:gd name="T88" fmla="*/ 84 w 229"/>
                  <a:gd name="T89" fmla="*/ 17 h 224"/>
                  <a:gd name="T90" fmla="*/ 81 w 229"/>
                  <a:gd name="T91" fmla="*/ 21 h 224"/>
                  <a:gd name="T92" fmla="*/ 81 w 229"/>
                  <a:gd name="T93" fmla="*/ 23 h 224"/>
                  <a:gd name="T94" fmla="*/ 86 w 229"/>
                  <a:gd name="T95" fmla="*/ 2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4">
                    <a:moveTo>
                      <a:pt x="12" y="224"/>
                    </a:moveTo>
                    <a:lnTo>
                      <a:pt x="12" y="224"/>
                    </a:lnTo>
                    <a:lnTo>
                      <a:pt x="10" y="223"/>
                    </a:lnTo>
                    <a:lnTo>
                      <a:pt x="8" y="222"/>
                    </a:lnTo>
                    <a:lnTo>
                      <a:pt x="4" y="216"/>
                    </a:lnTo>
                    <a:lnTo>
                      <a:pt x="1" y="209"/>
                    </a:lnTo>
                    <a:lnTo>
                      <a:pt x="0" y="20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1" y="36"/>
                    </a:lnTo>
                    <a:lnTo>
                      <a:pt x="3" y="33"/>
                    </a:lnTo>
                    <a:lnTo>
                      <a:pt x="5" y="29"/>
                    </a:lnTo>
                    <a:lnTo>
                      <a:pt x="8" y="25"/>
                    </a:lnTo>
                    <a:lnTo>
                      <a:pt x="13" y="22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34" y="10"/>
                    </a:lnTo>
                    <a:lnTo>
                      <a:pt x="46" y="6"/>
                    </a:lnTo>
                    <a:lnTo>
                      <a:pt x="59" y="4"/>
                    </a:lnTo>
                    <a:lnTo>
                      <a:pt x="76" y="2"/>
                    </a:lnTo>
                    <a:lnTo>
                      <a:pt x="93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55" y="2"/>
                    </a:lnTo>
                    <a:lnTo>
                      <a:pt x="170" y="4"/>
                    </a:lnTo>
                    <a:lnTo>
                      <a:pt x="184" y="6"/>
                    </a:lnTo>
                    <a:lnTo>
                      <a:pt x="195" y="10"/>
                    </a:lnTo>
                    <a:lnTo>
                      <a:pt x="204" y="14"/>
                    </a:lnTo>
                    <a:lnTo>
                      <a:pt x="211" y="18"/>
                    </a:lnTo>
                    <a:lnTo>
                      <a:pt x="217" y="22"/>
                    </a:lnTo>
                    <a:lnTo>
                      <a:pt x="222" y="25"/>
                    </a:lnTo>
                    <a:lnTo>
                      <a:pt x="225" y="29"/>
                    </a:lnTo>
                    <a:lnTo>
                      <a:pt x="227" y="33"/>
                    </a:lnTo>
                    <a:lnTo>
                      <a:pt x="228" y="36"/>
                    </a:lnTo>
                    <a:lnTo>
                      <a:pt x="229" y="41"/>
                    </a:lnTo>
                    <a:lnTo>
                      <a:pt x="229" y="42"/>
                    </a:lnTo>
                    <a:lnTo>
                      <a:pt x="229" y="200"/>
                    </a:lnTo>
                    <a:lnTo>
                      <a:pt x="229" y="200"/>
                    </a:lnTo>
                    <a:lnTo>
                      <a:pt x="228" y="209"/>
                    </a:lnTo>
                    <a:lnTo>
                      <a:pt x="226" y="216"/>
                    </a:lnTo>
                    <a:lnTo>
                      <a:pt x="223" y="222"/>
                    </a:lnTo>
                    <a:lnTo>
                      <a:pt x="221" y="223"/>
                    </a:lnTo>
                    <a:lnTo>
                      <a:pt x="217" y="224"/>
                    </a:lnTo>
                    <a:lnTo>
                      <a:pt x="217" y="224"/>
                    </a:lnTo>
                    <a:lnTo>
                      <a:pt x="12" y="224"/>
                    </a:lnTo>
                    <a:lnTo>
                      <a:pt x="12" y="224"/>
                    </a:lnTo>
                    <a:close/>
                    <a:moveTo>
                      <a:pt x="211" y="46"/>
                    </a:moveTo>
                    <a:lnTo>
                      <a:pt x="211" y="46"/>
                    </a:lnTo>
                    <a:lnTo>
                      <a:pt x="211" y="42"/>
                    </a:lnTo>
                    <a:lnTo>
                      <a:pt x="209" y="40"/>
                    </a:lnTo>
                    <a:lnTo>
                      <a:pt x="207" y="38"/>
                    </a:lnTo>
                    <a:lnTo>
                      <a:pt x="204" y="38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3" y="38"/>
                    </a:lnTo>
                    <a:lnTo>
                      <a:pt x="20" y="40"/>
                    </a:lnTo>
                    <a:lnTo>
                      <a:pt x="19" y="42"/>
                    </a:lnTo>
                    <a:lnTo>
                      <a:pt x="18" y="46"/>
                    </a:lnTo>
                    <a:lnTo>
                      <a:pt x="18" y="130"/>
                    </a:lnTo>
                    <a:lnTo>
                      <a:pt x="18" y="130"/>
                    </a:lnTo>
                    <a:lnTo>
                      <a:pt x="19" y="133"/>
                    </a:lnTo>
                    <a:lnTo>
                      <a:pt x="20" y="135"/>
                    </a:lnTo>
                    <a:lnTo>
                      <a:pt x="23" y="137"/>
                    </a:lnTo>
                    <a:lnTo>
                      <a:pt x="26" y="138"/>
                    </a:lnTo>
                    <a:lnTo>
                      <a:pt x="204" y="138"/>
                    </a:lnTo>
                    <a:lnTo>
                      <a:pt x="204" y="138"/>
                    </a:lnTo>
                    <a:lnTo>
                      <a:pt x="207" y="137"/>
                    </a:lnTo>
                    <a:lnTo>
                      <a:pt x="209" y="135"/>
                    </a:lnTo>
                    <a:lnTo>
                      <a:pt x="211" y="133"/>
                    </a:lnTo>
                    <a:lnTo>
                      <a:pt x="211" y="130"/>
                    </a:lnTo>
                    <a:lnTo>
                      <a:pt x="211" y="46"/>
                    </a:lnTo>
                    <a:close/>
                    <a:moveTo>
                      <a:pt x="33" y="174"/>
                    </a:moveTo>
                    <a:lnTo>
                      <a:pt x="33" y="174"/>
                    </a:lnTo>
                    <a:lnTo>
                      <a:pt x="29" y="175"/>
                    </a:lnTo>
                    <a:lnTo>
                      <a:pt x="26" y="177"/>
                    </a:lnTo>
                    <a:lnTo>
                      <a:pt x="24" y="180"/>
                    </a:lnTo>
                    <a:lnTo>
                      <a:pt x="23" y="184"/>
                    </a:lnTo>
                    <a:lnTo>
                      <a:pt x="23" y="184"/>
                    </a:lnTo>
                    <a:lnTo>
                      <a:pt x="24" y="188"/>
                    </a:lnTo>
                    <a:lnTo>
                      <a:pt x="26" y="192"/>
                    </a:lnTo>
                    <a:lnTo>
                      <a:pt x="29" y="195"/>
                    </a:lnTo>
                    <a:lnTo>
                      <a:pt x="33" y="195"/>
                    </a:lnTo>
                    <a:lnTo>
                      <a:pt x="33" y="195"/>
                    </a:lnTo>
                    <a:lnTo>
                      <a:pt x="37" y="195"/>
                    </a:lnTo>
                    <a:lnTo>
                      <a:pt x="41" y="192"/>
                    </a:lnTo>
                    <a:lnTo>
                      <a:pt x="43" y="188"/>
                    </a:lnTo>
                    <a:lnTo>
                      <a:pt x="44" y="184"/>
                    </a:lnTo>
                    <a:lnTo>
                      <a:pt x="44" y="184"/>
                    </a:lnTo>
                    <a:lnTo>
                      <a:pt x="43" y="180"/>
                    </a:lnTo>
                    <a:lnTo>
                      <a:pt x="41" y="177"/>
                    </a:lnTo>
                    <a:lnTo>
                      <a:pt x="37" y="175"/>
                    </a:lnTo>
                    <a:lnTo>
                      <a:pt x="33" y="174"/>
                    </a:lnTo>
                    <a:lnTo>
                      <a:pt x="33" y="174"/>
                    </a:lnTo>
                    <a:close/>
                    <a:moveTo>
                      <a:pt x="196" y="174"/>
                    </a:moveTo>
                    <a:lnTo>
                      <a:pt x="196" y="174"/>
                    </a:lnTo>
                    <a:lnTo>
                      <a:pt x="192" y="175"/>
                    </a:lnTo>
                    <a:lnTo>
                      <a:pt x="189" y="177"/>
                    </a:lnTo>
                    <a:lnTo>
                      <a:pt x="187" y="180"/>
                    </a:lnTo>
                    <a:lnTo>
                      <a:pt x="186" y="184"/>
                    </a:lnTo>
                    <a:lnTo>
                      <a:pt x="186" y="184"/>
                    </a:lnTo>
                    <a:lnTo>
                      <a:pt x="187" y="188"/>
                    </a:lnTo>
                    <a:lnTo>
                      <a:pt x="189" y="192"/>
                    </a:lnTo>
                    <a:lnTo>
                      <a:pt x="192" y="195"/>
                    </a:lnTo>
                    <a:lnTo>
                      <a:pt x="196" y="195"/>
                    </a:lnTo>
                    <a:lnTo>
                      <a:pt x="196" y="195"/>
                    </a:lnTo>
                    <a:lnTo>
                      <a:pt x="200" y="195"/>
                    </a:lnTo>
                    <a:lnTo>
                      <a:pt x="203" y="192"/>
                    </a:lnTo>
                    <a:lnTo>
                      <a:pt x="205" y="188"/>
                    </a:lnTo>
                    <a:lnTo>
                      <a:pt x="206" y="184"/>
                    </a:lnTo>
                    <a:lnTo>
                      <a:pt x="206" y="184"/>
                    </a:lnTo>
                    <a:lnTo>
                      <a:pt x="205" y="180"/>
                    </a:lnTo>
                    <a:lnTo>
                      <a:pt x="203" y="177"/>
                    </a:lnTo>
                    <a:lnTo>
                      <a:pt x="200" y="175"/>
                    </a:lnTo>
                    <a:lnTo>
                      <a:pt x="196" y="174"/>
                    </a:lnTo>
                    <a:lnTo>
                      <a:pt x="196" y="174"/>
                    </a:lnTo>
                    <a:close/>
                    <a:moveTo>
                      <a:pt x="86" y="26"/>
                    </a:moveTo>
                    <a:lnTo>
                      <a:pt x="149" y="26"/>
                    </a:lnTo>
                    <a:lnTo>
                      <a:pt x="149" y="26"/>
                    </a:lnTo>
                    <a:lnTo>
                      <a:pt x="149" y="26"/>
                    </a:lnTo>
                    <a:lnTo>
                      <a:pt x="151" y="26"/>
                    </a:lnTo>
                    <a:lnTo>
                      <a:pt x="152" y="25"/>
                    </a:lnTo>
                    <a:lnTo>
                      <a:pt x="153" y="23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3" y="19"/>
                    </a:lnTo>
                    <a:lnTo>
                      <a:pt x="152" y="18"/>
                    </a:lnTo>
                    <a:lnTo>
                      <a:pt x="151" y="17"/>
                    </a:lnTo>
                    <a:lnTo>
                      <a:pt x="149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4" y="17"/>
                    </a:lnTo>
                    <a:lnTo>
                      <a:pt x="82" y="18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1"/>
                    </a:lnTo>
                    <a:lnTo>
                      <a:pt x="81" y="23"/>
                    </a:lnTo>
                    <a:lnTo>
                      <a:pt x="82" y="25"/>
                    </a:lnTo>
                    <a:lnTo>
                      <a:pt x="84" y="26"/>
                    </a:lnTo>
                    <a:lnTo>
                      <a:pt x="86" y="26"/>
                    </a:lnTo>
                    <a:lnTo>
                      <a:pt x="86" y="26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7" name="Freeform 248"/>
              <p:cNvSpPr>
                <a:spLocks/>
              </p:cNvSpPr>
              <p:nvPr/>
            </p:nvSpPr>
            <p:spPr bwMode="auto">
              <a:xfrm>
                <a:off x="1091" y="995"/>
                <a:ext cx="38" cy="32"/>
              </a:xfrm>
              <a:custGeom>
                <a:avLst/>
                <a:gdLst>
                  <a:gd name="T0" fmla="*/ 38 w 38"/>
                  <a:gd name="T1" fmla="*/ 0 h 32"/>
                  <a:gd name="T2" fmla="*/ 38 w 38"/>
                  <a:gd name="T3" fmla="*/ 27 h 32"/>
                  <a:gd name="T4" fmla="*/ 38 w 38"/>
                  <a:gd name="T5" fmla="*/ 27 h 32"/>
                  <a:gd name="T6" fmla="*/ 37 w 38"/>
                  <a:gd name="T7" fmla="*/ 29 h 32"/>
                  <a:gd name="T8" fmla="*/ 36 w 38"/>
                  <a:gd name="T9" fmla="*/ 31 h 32"/>
                  <a:gd name="T10" fmla="*/ 34 w 38"/>
                  <a:gd name="T11" fmla="*/ 32 h 32"/>
                  <a:gd name="T12" fmla="*/ 32 w 38"/>
                  <a:gd name="T13" fmla="*/ 32 h 32"/>
                  <a:gd name="T14" fmla="*/ 5 w 38"/>
                  <a:gd name="T15" fmla="*/ 32 h 32"/>
                  <a:gd name="T16" fmla="*/ 5 w 38"/>
                  <a:gd name="T17" fmla="*/ 32 h 32"/>
                  <a:gd name="T18" fmla="*/ 3 w 38"/>
                  <a:gd name="T19" fmla="*/ 32 h 32"/>
                  <a:gd name="T20" fmla="*/ 1 w 38"/>
                  <a:gd name="T21" fmla="*/ 31 h 32"/>
                  <a:gd name="T22" fmla="*/ 0 w 38"/>
                  <a:gd name="T23" fmla="*/ 29 h 32"/>
                  <a:gd name="T24" fmla="*/ 0 w 38"/>
                  <a:gd name="T25" fmla="*/ 27 h 32"/>
                  <a:gd name="T26" fmla="*/ 0 w 38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2">
                    <a:moveTo>
                      <a:pt x="38" y="0"/>
                    </a:moveTo>
                    <a:lnTo>
                      <a:pt x="38" y="27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6" y="31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1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8" name="Freeform 249"/>
              <p:cNvSpPr>
                <a:spLocks/>
              </p:cNvSpPr>
              <p:nvPr/>
            </p:nvSpPr>
            <p:spPr bwMode="auto">
              <a:xfrm>
                <a:off x="1263" y="995"/>
                <a:ext cx="39" cy="32"/>
              </a:xfrm>
              <a:custGeom>
                <a:avLst/>
                <a:gdLst>
                  <a:gd name="T0" fmla="*/ 39 w 39"/>
                  <a:gd name="T1" fmla="*/ 0 h 32"/>
                  <a:gd name="T2" fmla="*/ 39 w 39"/>
                  <a:gd name="T3" fmla="*/ 27 h 32"/>
                  <a:gd name="T4" fmla="*/ 39 w 39"/>
                  <a:gd name="T5" fmla="*/ 27 h 32"/>
                  <a:gd name="T6" fmla="*/ 38 w 39"/>
                  <a:gd name="T7" fmla="*/ 29 h 32"/>
                  <a:gd name="T8" fmla="*/ 36 w 39"/>
                  <a:gd name="T9" fmla="*/ 31 h 32"/>
                  <a:gd name="T10" fmla="*/ 35 w 39"/>
                  <a:gd name="T11" fmla="*/ 32 h 32"/>
                  <a:gd name="T12" fmla="*/ 33 w 39"/>
                  <a:gd name="T13" fmla="*/ 32 h 32"/>
                  <a:gd name="T14" fmla="*/ 6 w 39"/>
                  <a:gd name="T15" fmla="*/ 32 h 32"/>
                  <a:gd name="T16" fmla="*/ 6 w 39"/>
                  <a:gd name="T17" fmla="*/ 32 h 32"/>
                  <a:gd name="T18" fmla="*/ 4 w 39"/>
                  <a:gd name="T19" fmla="*/ 32 h 32"/>
                  <a:gd name="T20" fmla="*/ 2 w 39"/>
                  <a:gd name="T21" fmla="*/ 31 h 32"/>
                  <a:gd name="T22" fmla="*/ 0 w 39"/>
                  <a:gd name="T23" fmla="*/ 29 h 32"/>
                  <a:gd name="T24" fmla="*/ 0 w 39"/>
                  <a:gd name="T25" fmla="*/ 27 h 32"/>
                  <a:gd name="T26" fmla="*/ 0 w 39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32">
                    <a:moveTo>
                      <a:pt x="39" y="0"/>
                    </a:moveTo>
                    <a:lnTo>
                      <a:pt x="39" y="27"/>
                    </a:lnTo>
                    <a:lnTo>
                      <a:pt x="39" y="27"/>
                    </a:lnTo>
                    <a:lnTo>
                      <a:pt x="38" y="29"/>
                    </a:lnTo>
                    <a:lnTo>
                      <a:pt x="36" y="31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29" name="Freeform 250"/>
              <p:cNvSpPr>
                <a:spLocks/>
              </p:cNvSpPr>
              <p:nvPr/>
            </p:nvSpPr>
            <p:spPr bwMode="auto">
              <a:xfrm>
                <a:off x="1272" y="1092"/>
                <a:ext cx="148" cy="129"/>
              </a:xfrm>
              <a:custGeom>
                <a:avLst/>
                <a:gdLst>
                  <a:gd name="T0" fmla="*/ 148 w 148"/>
                  <a:gd name="T1" fmla="*/ 0 h 129"/>
                  <a:gd name="T2" fmla="*/ 0 w 148"/>
                  <a:gd name="T3" fmla="*/ 107 h 129"/>
                  <a:gd name="T4" fmla="*/ 0 w 148"/>
                  <a:gd name="T5" fmla="*/ 129 h 129"/>
                  <a:gd name="T6" fmla="*/ 148 w 148"/>
                  <a:gd name="T7" fmla="*/ 7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129">
                    <a:moveTo>
                      <a:pt x="148" y="0"/>
                    </a:moveTo>
                    <a:lnTo>
                      <a:pt x="0" y="107"/>
                    </a:lnTo>
                    <a:lnTo>
                      <a:pt x="0" y="129"/>
                    </a:lnTo>
                    <a:lnTo>
                      <a:pt x="148" y="7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0" name="Freeform 251"/>
              <p:cNvSpPr>
                <a:spLocks/>
              </p:cNvSpPr>
              <p:nvPr/>
            </p:nvSpPr>
            <p:spPr bwMode="auto">
              <a:xfrm>
                <a:off x="1497" y="1095"/>
                <a:ext cx="146" cy="126"/>
              </a:xfrm>
              <a:custGeom>
                <a:avLst/>
                <a:gdLst>
                  <a:gd name="T0" fmla="*/ 0 w 146"/>
                  <a:gd name="T1" fmla="*/ 73 h 126"/>
                  <a:gd name="T2" fmla="*/ 146 w 146"/>
                  <a:gd name="T3" fmla="*/ 126 h 126"/>
                  <a:gd name="T4" fmla="*/ 146 w 146"/>
                  <a:gd name="T5" fmla="*/ 104 h 126"/>
                  <a:gd name="T6" fmla="*/ 0 w 146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" h="126">
                    <a:moveTo>
                      <a:pt x="0" y="73"/>
                    </a:moveTo>
                    <a:lnTo>
                      <a:pt x="146" y="126"/>
                    </a:lnTo>
                    <a:lnTo>
                      <a:pt x="146" y="10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1" name="Freeform 252"/>
              <p:cNvSpPr>
                <a:spLocks/>
              </p:cNvSpPr>
              <p:nvPr/>
            </p:nvSpPr>
            <p:spPr bwMode="auto">
              <a:xfrm>
                <a:off x="1361" y="944"/>
                <a:ext cx="193" cy="390"/>
              </a:xfrm>
              <a:custGeom>
                <a:avLst/>
                <a:gdLst>
                  <a:gd name="T0" fmla="*/ 126 w 193"/>
                  <a:gd name="T1" fmla="*/ 39 h 390"/>
                  <a:gd name="T2" fmla="*/ 126 w 193"/>
                  <a:gd name="T3" fmla="*/ 39 h 390"/>
                  <a:gd name="T4" fmla="*/ 125 w 193"/>
                  <a:gd name="T5" fmla="*/ 34 h 390"/>
                  <a:gd name="T6" fmla="*/ 124 w 193"/>
                  <a:gd name="T7" fmla="*/ 28 h 390"/>
                  <a:gd name="T8" fmla="*/ 121 w 193"/>
                  <a:gd name="T9" fmla="*/ 22 h 390"/>
                  <a:gd name="T10" fmla="*/ 117 w 193"/>
                  <a:gd name="T11" fmla="*/ 16 h 390"/>
                  <a:gd name="T12" fmla="*/ 113 w 193"/>
                  <a:gd name="T13" fmla="*/ 10 h 390"/>
                  <a:gd name="T14" fmla="*/ 108 w 193"/>
                  <a:gd name="T15" fmla="*/ 6 h 390"/>
                  <a:gd name="T16" fmla="*/ 103 w 193"/>
                  <a:gd name="T17" fmla="*/ 2 h 390"/>
                  <a:gd name="T18" fmla="*/ 98 w 193"/>
                  <a:gd name="T19" fmla="*/ 0 h 390"/>
                  <a:gd name="T20" fmla="*/ 98 w 193"/>
                  <a:gd name="T21" fmla="*/ 0 h 390"/>
                  <a:gd name="T22" fmla="*/ 92 w 193"/>
                  <a:gd name="T23" fmla="*/ 2 h 390"/>
                  <a:gd name="T24" fmla="*/ 87 w 193"/>
                  <a:gd name="T25" fmla="*/ 6 h 390"/>
                  <a:gd name="T26" fmla="*/ 81 w 193"/>
                  <a:gd name="T27" fmla="*/ 10 h 390"/>
                  <a:gd name="T28" fmla="*/ 77 w 193"/>
                  <a:gd name="T29" fmla="*/ 16 h 390"/>
                  <a:gd name="T30" fmla="*/ 74 w 193"/>
                  <a:gd name="T31" fmla="*/ 22 h 390"/>
                  <a:gd name="T32" fmla="*/ 71 w 193"/>
                  <a:gd name="T33" fmla="*/ 28 h 390"/>
                  <a:gd name="T34" fmla="*/ 70 w 193"/>
                  <a:gd name="T35" fmla="*/ 34 h 390"/>
                  <a:gd name="T36" fmla="*/ 69 w 193"/>
                  <a:gd name="T37" fmla="*/ 39 h 390"/>
                  <a:gd name="T38" fmla="*/ 69 w 193"/>
                  <a:gd name="T39" fmla="*/ 282 h 390"/>
                  <a:gd name="T40" fmla="*/ 69 w 193"/>
                  <a:gd name="T41" fmla="*/ 282 h 390"/>
                  <a:gd name="T42" fmla="*/ 70 w 193"/>
                  <a:gd name="T43" fmla="*/ 304 h 390"/>
                  <a:gd name="T44" fmla="*/ 71 w 193"/>
                  <a:gd name="T45" fmla="*/ 323 h 390"/>
                  <a:gd name="T46" fmla="*/ 0 w 193"/>
                  <a:gd name="T47" fmla="*/ 371 h 390"/>
                  <a:gd name="T48" fmla="*/ 0 w 193"/>
                  <a:gd name="T49" fmla="*/ 390 h 390"/>
                  <a:gd name="T50" fmla="*/ 97 w 193"/>
                  <a:gd name="T51" fmla="*/ 357 h 390"/>
                  <a:gd name="T52" fmla="*/ 193 w 193"/>
                  <a:gd name="T53" fmla="*/ 390 h 390"/>
                  <a:gd name="T54" fmla="*/ 193 w 193"/>
                  <a:gd name="T55" fmla="*/ 371 h 390"/>
                  <a:gd name="T56" fmla="*/ 124 w 193"/>
                  <a:gd name="T57" fmla="*/ 324 h 390"/>
                  <a:gd name="T58" fmla="*/ 124 w 193"/>
                  <a:gd name="T59" fmla="*/ 324 h 390"/>
                  <a:gd name="T60" fmla="*/ 126 w 193"/>
                  <a:gd name="T61" fmla="*/ 305 h 390"/>
                  <a:gd name="T62" fmla="*/ 126 w 193"/>
                  <a:gd name="T63" fmla="*/ 282 h 390"/>
                  <a:gd name="T64" fmla="*/ 126 w 193"/>
                  <a:gd name="T65" fmla="*/ 3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3" h="390">
                    <a:moveTo>
                      <a:pt x="126" y="39"/>
                    </a:moveTo>
                    <a:lnTo>
                      <a:pt x="126" y="39"/>
                    </a:lnTo>
                    <a:lnTo>
                      <a:pt x="125" y="34"/>
                    </a:lnTo>
                    <a:lnTo>
                      <a:pt x="124" y="28"/>
                    </a:lnTo>
                    <a:lnTo>
                      <a:pt x="121" y="22"/>
                    </a:lnTo>
                    <a:lnTo>
                      <a:pt x="117" y="16"/>
                    </a:lnTo>
                    <a:lnTo>
                      <a:pt x="113" y="10"/>
                    </a:lnTo>
                    <a:lnTo>
                      <a:pt x="108" y="6"/>
                    </a:lnTo>
                    <a:lnTo>
                      <a:pt x="103" y="2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2" y="2"/>
                    </a:lnTo>
                    <a:lnTo>
                      <a:pt x="87" y="6"/>
                    </a:lnTo>
                    <a:lnTo>
                      <a:pt x="81" y="10"/>
                    </a:lnTo>
                    <a:lnTo>
                      <a:pt x="77" y="16"/>
                    </a:lnTo>
                    <a:lnTo>
                      <a:pt x="74" y="22"/>
                    </a:lnTo>
                    <a:lnTo>
                      <a:pt x="71" y="28"/>
                    </a:lnTo>
                    <a:lnTo>
                      <a:pt x="70" y="34"/>
                    </a:lnTo>
                    <a:lnTo>
                      <a:pt x="69" y="39"/>
                    </a:lnTo>
                    <a:lnTo>
                      <a:pt x="69" y="282"/>
                    </a:lnTo>
                    <a:lnTo>
                      <a:pt x="69" y="282"/>
                    </a:lnTo>
                    <a:lnTo>
                      <a:pt x="70" y="304"/>
                    </a:lnTo>
                    <a:lnTo>
                      <a:pt x="71" y="323"/>
                    </a:lnTo>
                    <a:lnTo>
                      <a:pt x="0" y="371"/>
                    </a:lnTo>
                    <a:lnTo>
                      <a:pt x="0" y="390"/>
                    </a:lnTo>
                    <a:lnTo>
                      <a:pt x="97" y="357"/>
                    </a:lnTo>
                    <a:lnTo>
                      <a:pt x="193" y="390"/>
                    </a:lnTo>
                    <a:lnTo>
                      <a:pt x="193" y="371"/>
                    </a:lnTo>
                    <a:lnTo>
                      <a:pt x="124" y="324"/>
                    </a:lnTo>
                    <a:lnTo>
                      <a:pt x="124" y="324"/>
                    </a:lnTo>
                    <a:lnTo>
                      <a:pt x="126" y="305"/>
                    </a:lnTo>
                    <a:lnTo>
                      <a:pt x="126" y="282"/>
                    </a:lnTo>
                    <a:lnTo>
                      <a:pt x="126" y="3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2" name="Freeform 253"/>
              <p:cNvSpPr>
                <a:spLocks/>
              </p:cNvSpPr>
              <p:nvPr/>
            </p:nvSpPr>
            <p:spPr bwMode="auto">
              <a:xfrm>
                <a:off x="1462" y="632"/>
                <a:ext cx="113" cy="47"/>
              </a:xfrm>
              <a:custGeom>
                <a:avLst/>
                <a:gdLst>
                  <a:gd name="T0" fmla="*/ 113 w 113"/>
                  <a:gd name="T1" fmla="*/ 47 h 47"/>
                  <a:gd name="T2" fmla="*/ 113 w 113"/>
                  <a:gd name="T3" fmla="*/ 39 h 47"/>
                  <a:gd name="T4" fmla="*/ 113 w 113"/>
                  <a:gd name="T5" fmla="*/ 39 h 47"/>
                  <a:gd name="T6" fmla="*/ 113 w 113"/>
                  <a:gd name="T7" fmla="*/ 32 h 47"/>
                  <a:gd name="T8" fmla="*/ 110 w 113"/>
                  <a:gd name="T9" fmla="*/ 23 h 47"/>
                  <a:gd name="T10" fmla="*/ 107 w 113"/>
                  <a:gd name="T11" fmla="*/ 17 h 47"/>
                  <a:gd name="T12" fmla="*/ 102 w 113"/>
                  <a:gd name="T13" fmla="*/ 11 h 47"/>
                  <a:gd name="T14" fmla="*/ 97 w 113"/>
                  <a:gd name="T15" fmla="*/ 7 h 47"/>
                  <a:gd name="T16" fmla="*/ 89 w 113"/>
                  <a:gd name="T17" fmla="*/ 3 h 47"/>
                  <a:gd name="T18" fmla="*/ 82 w 113"/>
                  <a:gd name="T19" fmla="*/ 1 h 47"/>
                  <a:gd name="T20" fmla="*/ 74 w 113"/>
                  <a:gd name="T21" fmla="*/ 0 h 47"/>
                  <a:gd name="T22" fmla="*/ 39 w 113"/>
                  <a:gd name="T23" fmla="*/ 0 h 47"/>
                  <a:gd name="T24" fmla="*/ 39 w 113"/>
                  <a:gd name="T25" fmla="*/ 0 h 47"/>
                  <a:gd name="T26" fmla="*/ 32 w 113"/>
                  <a:gd name="T27" fmla="*/ 1 h 47"/>
                  <a:gd name="T28" fmla="*/ 24 w 113"/>
                  <a:gd name="T29" fmla="*/ 3 h 47"/>
                  <a:gd name="T30" fmla="*/ 17 w 113"/>
                  <a:gd name="T31" fmla="*/ 7 h 47"/>
                  <a:gd name="T32" fmla="*/ 11 w 113"/>
                  <a:gd name="T33" fmla="*/ 11 h 47"/>
                  <a:gd name="T34" fmla="*/ 7 w 113"/>
                  <a:gd name="T35" fmla="*/ 17 h 47"/>
                  <a:gd name="T36" fmla="*/ 3 w 113"/>
                  <a:gd name="T37" fmla="*/ 23 h 47"/>
                  <a:gd name="T38" fmla="*/ 1 w 113"/>
                  <a:gd name="T39" fmla="*/ 32 h 47"/>
                  <a:gd name="T40" fmla="*/ 0 w 113"/>
                  <a:gd name="T41" fmla="*/ 39 h 47"/>
                  <a:gd name="T42" fmla="*/ 0 w 113"/>
                  <a:gd name="T43" fmla="*/ 47 h 47"/>
                  <a:gd name="T44" fmla="*/ 25 w 113"/>
                  <a:gd name="T45" fmla="*/ 47 h 47"/>
                  <a:gd name="T46" fmla="*/ 25 w 113"/>
                  <a:gd name="T47" fmla="*/ 39 h 47"/>
                  <a:gd name="T48" fmla="*/ 25 w 113"/>
                  <a:gd name="T49" fmla="*/ 39 h 47"/>
                  <a:gd name="T50" fmla="*/ 26 w 113"/>
                  <a:gd name="T51" fmla="*/ 34 h 47"/>
                  <a:gd name="T52" fmla="*/ 29 w 113"/>
                  <a:gd name="T53" fmla="*/ 29 h 47"/>
                  <a:gd name="T54" fmla="*/ 34 w 113"/>
                  <a:gd name="T55" fmla="*/ 25 h 47"/>
                  <a:gd name="T56" fmla="*/ 39 w 113"/>
                  <a:gd name="T57" fmla="*/ 24 h 47"/>
                  <a:gd name="T58" fmla="*/ 74 w 113"/>
                  <a:gd name="T59" fmla="*/ 24 h 47"/>
                  <a:gd name="T60" fmla="*/ 74 w 113"/>
                  <a:gd name="T61" fmla="*/ 24 h 47"/>
                  <a:gd name="T62" fmla="*/ 80 w 113"/>
                  <a:gd name="T63" fmla="*/ 25 h 47"/>
                  <a:gd name="T64" fmla="*/ 84 w 113"/>
                  <a:gd name="T65" fmla="*/ 29 h 47"/>
                  <a:gd name="T66" fmla="*/ 88 w 113"/>
                  <a:gd name="T67" fmla="*/ 34 h 47"/>
                  <a:gd name="T68" fmla="*/ 89 w 113"/>
                  <a:gd name="T69" fmla="*/ 39 h 47"/>
                  <a:gd name="T70" fmla="*/ 89 w 113"/>
                  <a:gd name="T71" fmla="*/ 47 h 47"/>
                  <a:gd name="T72" fmla="*/ 113 w 113"/>
                  <a:gd name="T7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3" h="47">
                    <a:moveTo>
                      <a:pt x="113" y="47"/>
                    </a:moveTo>
                    <a:lnTo>
                      <a:pt x="113" y="39"/>
                    </a:lnTo>
                    <a:lnTo>
                      <a:pt x="113" y="39"/>
                    </a:lnTo>
                    <a:lnTo>
                      <a:pt x="113" y="32"/>
                    </a:lnTo>
                    <a:lnTo>
                      <a:pt x="110" y="23"/>
                    </a:lnTo>
                    <a:lnTo>
                      <a:pt x="107" y="17"/>
                    </a:lnTo>
                    <a:lnTo>
                      <a:pt x="102" y="11"/>
                    </a:lnTo>
                    <a:lnTo>
                      <a:pt x="97" y="7"/>
                    </a:lnTo>
                    <a:lnTo>
                      <a:pt x="89" y="3"/>
                    </a:lnTo>
                    <a:lnTo>
                      <a:pt x="82" y="1"/>
                    </a:lnTo>
                    <a:lnTo>
                      <a:pt x="74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2" y="1"/>
                    </a:lnTo>
                    <a:lnTo>
                      <a:pt x="24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7" y="17"/>
                    </a:lnTo>
                    <a:lnTo>
                      <a:pt x="3" y="23"/>
                    </a:lnTo>
                    <a:lnTo>
                      <a:pt x="1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5" y="47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6" y="34"/>
                    </a:lnTo>
                    <a:lnTo>
                      <a:pt x="29" y="29"/>
                    </a:lnTo>
                    <a:lnTo>
                      <a:pt x="34" y="25"/>
                    </a:lnTo>
                    <a:lnTo>
                      <a:pt x="39" y="24"/>
                    </a:lnTo>
                    <a:lnTo>
                      <a:pt x="74" y="24"/>
                    </a:lnTo>
                    <a:lnTo>
                      <a:pt x="74" y="24"/>
                    </a:lnTo>
                    <a:lnTo>
                      <a:pt x="80" y="25"/>
                    </a:lnTo>
                    <a:lnTo>
                      <a:pt x="84" y="29"/>
                    </a:lnTo>
                    <a:lnTo>
                      <a:pt x="88" y="34"/>
                    </a:lnTo>
                    <a:lnTo>
                      <a:pt x="89" y="39"/>
                    </a:lnTo>
                    <a:lnTo>
                      <a:pt x="89" y="47"/>
                    </a:lnTo>
                    <a:lnTo>
                      <a:pt x="113" y="47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3" name="Freeform 254"/>
              <p:cNvSpPr>
                <a:spLocks/>
              </p:cNvSpPr>
              <p:nvPr/>
            </p:nvSpPr>
            <p:spPr bwMode="auto">
              <a:xfrm>
                <a:off x="1384" y="688"/>
                <a:ext cx="36" cy="197"/>
              </a:xfrm>
              <a:custGeom>
                <a:avLst/>
                <a:gdLst>
                  <a:gd name="T0" fmla="*/ 36 w 36"/>
                  <a:gd name="T1" fmla="*/ 0 h 197"/>
                  <a:gd name="T2" fmla="*/ 15 w 36"/>
                  <a:gd name="T3" fmla="*/ 0 h 197"/>
                  <a:gd name="T4" fmla="*/ 15 w 36"/>
                  <a:gd name="T5" fmla="*/ 0 h 197"/>
                  <a:gd name="T6" fmla="*/ 12 w 36"/>
                  <a:gd name="T7" fmla="*/ 0 h 197"/>
                  <a:gd name="T8" fmla="*/ 9 w 36"/>
                  <a:gd name="T9" fmla="*/ 1 h 197"/>
                  <a:gd name="T10" fmla="*/ 5 w 36"/>
                  <a:gd name="T11" fmla="*/ 4 h 197"/>
                  <a:gd name="T12" fmla="*/ 2 w 36"/>
                  <a:gd name="T13" fmla="*/ 10 h 197"/>
                  <a:gd name="T14" fmla="*/ 1 w 36"/>
                  <a:gd name="T15" fmla="*/ 13 h 197"/>
                  <a:gd name="T16" fmla="*/ 0 w 36"/>
                  <a:gd name="T17" fmla="*/ 16 h 197"/>
                  <a:gd name="T18" fmla="*/ 0 w 36"/>
                  <a:gd name="T19" fmla="*/ 182 h 197"/>
                  <a:gd name="T20" fmla="*/ 0 w 36"/>
                  <a:gd name="T21" fmla="*/ 182 h 197"/>
                  <a:gd name="T22" fmla="*/ 1 w 36"/>
                  <a:gd name="T23" fmla="*/ 184 h 197"/>
                  <a:gd name="T24" fmla="*/ 2 w 36"/>
                  <a:gd name="T25" fmla="*/ 187 h 197"/>
                  <a:gd name="T26" fmla="*/ 5 w 36"/>
                  <a:gd name="T27" fmla="*/ 193 h 197"/>
                  <a:gd name="T28" fmla="*/ 9 w 36"/>
                  <a:gd name="T29" fmla="*/ 196 h 197"/>
                  <a:gd name="T30" fmla="*/ 12 w 36"/>
                  <a:gd name="T31" fmla="*/ 197 h 197"/>
                  <a:gd name="T32" fmla="*/ 15 w 36"/>
                  <a:gd name="T33" fmla="*/ 197 h 197"/>
                  <a:gd name="T34" fmla="*/ 36 w 36"/>
                  <a:gd name="T35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197">
                    <a:moveTo>
                      <a:pt x="36" y="0"/>
                    </a:moveTo>
                    <a:lnTo>
                      <a:pt x="15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1" y="184"/>
                    </a:lnTo>
                    <a:lnTo>
                      <a:pt x="2" y="187"/>
                    </a:lnTo>
                    <a:lnTo>
                      <a:pt x="5" y="193"/>
                    </a:lnTo>
                    <a:lnTo>
                      <a:pt x="9" y="196"/>
                    </a:lnTo>
                    <a:lnTo>
                      <a:pt x="12" y="197"/>
                    </a:lnTo>
                    <a:lnTo>
                      <a:pt x="15" y="197"/>
                    </a:lnTo>
                    <a:lnTo>
                      <a:pt x="36" y="19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4" name="Rectangle 255"/>
              <p:cNvSpPr>
                <a:spLocks noChangeArrowheads="1"/>
              </p:cNvSpPr>
              <p:nvPr/>
            </p:nvSpPr>
            <p:spPr bwMode="auto">
              <a:xfrm>
                <a:off x="1440" y="688"/>
                <a:ext cx="157" cy="197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5" name="Freeform 256"/>
              <p:cNvSpPr>
                <a:spLocks/>
              </p:cNvSpPr>
              <p:nvPr/>
            </p:nvSpPr>
            <p:spPr bwMode="auto">
              <a:xfrm>
                <a:off x="1618" y="688"/>
                <a:ext cx="35" cy="197"/>
              </a:xfrm>
              <a:custGeom>
                <a:avLst/>
                <a:gdLst>
                  <a:gd name="T0" fmla="*/ 0 w 35"/>
                  <a:gd name="T1" fmla="*/ 197 h 197"/>
                  <a:gd name="T2" fmla="*/ 20 w 35"/>
                  <a:gd name="T3" fmla="*/ 197 h 197"/>
                  <a:gd name="T4" fmla="*/ 20 w 35"/>
                  <a:gd name="T5" fmla="*/ 197 h 197"/>
                  <a:gd name="T6" fmla="*/ 23 w 35"/>
                  <a:gd name="T7" fmla="*/ 197 h 197"/>
                  <a:gd name="T8" fmla="*/ 26 w 35"/>
                  <a:gd name="T9" fmla="*/ 196 h 197"/>
                  <a:gd name="T10" fmla="*/ 31 w 35"/>
                  <a:gd name="T11" fmla="*/ 193 h 197"/>
                  <a:gd name="T12" fmla="*/ 34 w 35"/>
                  <a:gd name="T13" fmla="*/ 187 h 197"/>
                  <a:gd name="T14" fmla="*/ 35 w 35"/>
                  <a:gd name="T15" fmla="*/ 184 h 197"/>
                  <a:gd name="T16" fmla="*/ 35 w 35"/>
                  <a:gd name="T17" fmla="*/ 182 h 197"/>
                  <a:gd name="T18" fmla="*/ 35 w 35"/>
                  <a:gd name="T19" fmla="*/ 16 h 197"/>
                  <a:gd name="T20" fmla="*/ 35 w 35"/>
                  <a:gd name="T21" fmla="*/ 16 h 197"/>
                  <a:gd name="T22" fmla="*/ 35 w 35"/>
                  <a:gd name="T23" fmla="*/ 13 h 197"/>
                  <a:gd name="T24" fmla="*/ 34 w 35"/>
                  <a:gd name="T25" fmla="*/ 10 h 197"/>
                  <a:gd name="T26" fmla="*/ 31 w 35"/>
                  <a:gd name="T27" fmla="*/ 4 h 197"/>
                  <a:gd name="T28" fmla="*/ 26 w 35"/>
                  <a:gd name="T29" fmla="*/ 1 h 197"/>
                  <a:gd name="T30" fmla="*/ 23 w 35"/>
                  <a:gd name="T31" fmla="*/ 0 h 197"/>
                  <a:gd name="T32" fmla="*/ 20 w 35"/>
                  <a:gd name="T33" fmla="*/ 0 h 197"/>
                  <a:gd name="T34" fmla="*/ 0 w 35"/>
                  <a:gd name="T3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197">
                    <a:moveTo>
                      <a:pt x="0" y="197"/>
                    </a:moveTo>
                    <a:lnTo>
                      <a:pt x="20" y="197"/>
                    </a:lnTo>
                    <a:lnTo>
                      <a:pt x="20" y="197"/>
                    </a:lnTo>
                    <a:lnTo>
                      <a:pt x="23" y="197"/>
                    </a:lnTo>
                    <a:lnTo>
                      <a:pt x="26" y="196"/>
                    </a:lnTo>
                    <a:lnTo>
                      <a:pt x="31" y="193"/>
                    </a:lnTo>
                    <a:lnTo>
                      <a:pt x="34" y="187"/>
                    </a:lnTo>
                    <a:lnTo>
                      <a:pt x="35" y="184"/>
                    </a:lnTo>
                    <a:lnTo>
                      <a:pt x="35" y="182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6" name="Freeform 257"/>
              <p:cNvSpPr>
                <a:spLocks/>
              </p:cNvSpPr>
              <p:nvPr/>
            </p:nvSpPr>
            <p:spPr bwMode="auto">
              <a:xfrm>
                <a:off x="267" y="969"/>
                <a:ext cx="294" cy="267"/>
              </a:xfrm>
              <a:custGeom>
                <a:avLst/>
                <a:gdLst>
                  <a:gd name="T0" fmla="*/ 205 w 294"/>
                  <a:gd name="T1" fmla="*/ 115 h 267"/>
                  <a:gd name="T2" fmla="*/ 210 w 294"/>
                  <a:gd name="T3" fmla="*/ 109 h 267"/>
                  <a:gd name="T4" fmla="*/ 218 w 294"/>
                  <a:gd name="T5" fmla="*/ 106 h 267"/>
                  <a:gd name="T6" fmla="*/ 223 w 294"/>
                  <a:gd name="T7" fmla="*/ 107 h 267"/>
                  <a:gd name="T8" fmla="*/ 231 w 294"/>
                  <a:gd name="T9" fmla="*/ 115 h 267"/>
                  <a:gd name="T10" fmla="*/ 232 w 294"/>
                  <a:gd name="T11" fmla="*/ 120 h 267"/>
                  <a:gd name="T12" fmla="*/ 228 w 294"/>
                  <a:gd name="T13" fmla="*/ 131 h 267"/>
                  <a:gd name="T14" fmla="*/ 218 w 294"/>
                  <a:gd name="T15" fmla="*/ 135 h 267"/>
                  <a:gd name="T16" fmla="*/ 214 w 294"/>
                  <a:gd name="T17" fmla="*/ 135 h 267"/>
                  <a:gd name="T18" fmla="*/ 207 w 294"/>
                  <a:gd name="T19" fmla="*/ 131 h 267"/>
                  <a:gd name="T20" fmla="*/ 185 w 294"/>
                  <a:gd name="T21" fmla="*/ 127 h 267"/>
                  <a:gd name="T22" fmla="*/ 154 w 294"/>
                  <a:gd name="T23" fmla="*/ 116 h 267"/>
                  <a:gd name="T24" fmla="*/ 101 w 294"/>
                  <a:gd name="T25" fmla="*/ 78 h 267"/>
                  <a:gd name="T26" fmla="*/ 63 w 294"/>
                  <a:gd name="T27" fmla="*/ 123 h 267"/>
                  <a:gd name="T28" fmla="*/ 13 w 294"/>
                  <a:gd name="T29" fmla="*/ 137 h 267"/>
                  <a:gd name="T30" fmla="*/ 17 w 294"/>
                  <a:gd name="T31" fmla="*/ 145 h 267"/>
                  <a:gd name="T32" fmla="*/ 29 w 294"/>
                  <a:gd name="T33" fmla="*/ 159 h 267"/>
                  <a:gd name="T34" fmla="*/ 36 w 294"/>
                  <a:gd name="T35" fmla="*/ 167 h 267"/>
                  <a:gd name="T36" fmla="*/ 105 w 294"/>
                  <a:gd name="T37" fmla="*/ 230 h 267"/>
                  <a:gd name="T38" fmla="*/ 147 w 294"/>
                  <a:gd name="T39" fmla="*/ 267 h 267"/>
                  <a:gd name="T40" fmla="*/ 226 w 294"/>
                  <a:gd name="T41" fmla="*/ 198 h 267"/>
                  <a:gd name="T42" fmla="*/ 258 w 294"/>
                  <a:gd name="T43" fmla="*/ 167 h 267"/>
                  <a:gd name="T44" fmla="*/ 273 w 294"/>
                  <a:gd name="T45" fmla="*/ 149 h 267"/>
                  <a:gd name="T46" fmla="*/ 285 w 294"/>
                  <a:gd name="T47" fmla="*/ 131 h 267"/>
                  <a:gd name="T48" fmla="*/ 291 w 294"/>
                  <a:gd name="T49" fmla="*/ 112 h 267"/>
                  <a:gd name="T50" fmla="*/ 294 w 294"/>
                  <a:gd name="T51" fmla="*/ 94 h 267"/>
                  <a:gd name="T52" fmla="*/ 294 w 294"/>
                  <a:gd name="T53" fmla="*/ 76 h 267"/>
                  <a:gd name="T54" fmla="*/ 290 w 294"/>
                  <a:gd name="T55" fmla="*/ 60 h 267"/>
                  <a:gd name="T56" fmla="*/ 284 w 294"/>
                  <a:gd name="T57" fmla="*/ 44 h 267"/>
                  <a:gd name="T58" fmla="*/ 275 w 294"/>
                  <a:gd name="T59" fmla="*/ 31 h 267"/>
                  <a:gd name="T60" fmla="*/ 263 w 294"/>
                  <a:gd name="T61" fmla="*/ 19 h 267"/>
                  <a:gd name="T62" fmla="*/ 251 w 294"/>
                  <a:gd name="T63" fmla="*/ 10 h 267"/>
                  <a:gd name="T64" fmla="*/ 235 w 294"/>
                  <a:gd name="T65" fmla="*/ 3 h 267"/>
                  <a:gd name="T66" fmla="*/ 220 w 294"/>
                  <a:gd name="T67" fmla="*/ 0 h 267"/>
                  <a:gd name="T68" fmla="*/ 203 w 294"/>
                  <a:gd name="T69" fmla="*/ 1 h 267"/>
                  <a:gd name="T70" fmla="*/ 184 w 294"/>
                  <a:gd name="T71" fmla="*/ 5 h 267"/>
                  <a:gd name="T72" fmla="*/ 165 w 294"/>
                  <a:gd name="T73" fmla="*/ 14 h 267"/>
                  <a:gd name="T74" fmla="*/ 147 w 294"/>
                  <a:gd name="T75" fmla="*/ 28 h 267"/>
                  <a:gd name="T76" fmla="*/ 139 w 294"/>
                  <a:gd name="T77" fmla="*/ 21 h 267"/>
                  <a:gd name="T78" fmla="*/ 123 w 294"/>
                  <a:gd name="T79" fmla="*/ 11 h 267"/>
                  <a:gd name="T80" fmla="*/ 108 w 294"/>
                  <a:gd name="T81" fmla="*/ 4 h 267"/>
                  <a:gd name="T82" fmla="*/ 92 w 294"/>
                  <a:gd name="T83" fmla="*/ 1 h 267"/>
                  <a:gd name="T84" fmla="*/ 77 w 294"/>
                  <a:gd name="T85" fmla="*/ 0 h 267"/>
                  <a:gd name="T86" fmla="*/ 64 w 294"/>
                  <a:gd name="T87" fmla="*/ 2 h 267"/>
                  <a:gd name="T88" fmla="*/ 50 w 294"/>
                  <a:gd name="T89" fmla="*/ 7 h 267"/>
                  <a:gd name="T90" fmla="*/ 33 w 294"/>
                  <a:gd name="T91" fmla="*/ 18 h 267"/>
                  <a:gd name="T92" fmla="*/ 14 w 294"/>
                  <a:gd name="T93" fmla="*/ 38 h 267"/>
                  <a:gd name="T94" fmla="*/ 3 w 294"/>
                  <a:gd name="T95" fmla="*/ 64 h 267"/>
                  <a:gd name="T96" fmla="*/ 0 w 294"/>
                  <a:gd name="T97" fmla="*/ 94 h 267"/>
                  <a:gd name="T98" fmla="*/ 3 w 294"/>
                  <a:gd name="T99" fmla="*/ 109 h 267"/>
                  <a:gd name="T100" fmla="*/ 7 w 294"/>
                  <a:gd name="T101" fmla="*/ 12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4" h="267">
                    <a:moveTo>
                      <a:pt x="205" y="115"/>
                    </a:moveTo>
                    <a:lnTo>
                      <a:pt x="205" y="115"/>
                    </a:lnTo>
                    <a:lnTo>
                      <a:pt x="207" y="111"/>
                    </a:lnTo>
                    <a:lnTo>
                      <a:pt x="210" y="109"/>
                    </a:lnTo>
                    <a:lnTo>
                      <a:pt x="214" y="107"/>
                    </a:lnTo>
                    <a:lnTo>
                      <a:pt x="218" y="106"/>
                    </a:lnTo>
                    <a:lnTo>
                      <a:pt x="218" y="106"/>
                    </a:lnTo>
                    <a:lnTo>
                      <a:pt x="223" y="107"/>
                    </a:lnTo>
                    <a:lnTo>
                      <a:pt x="228" y="110"/>
                    </a:lnTo>
                    <a:lnTo>
                      <a:pt x="231" y="115"/>
                    </a:lnTo>
                    <a:lnTo>
                      <a:pt x="232" y="120"/>
                    </a:lnTo>
                    <a:lnTo>
                      <a:pt x="232" y="120"/>
                    </a:lnTo>
                    <a:lnTo>
                      <a:pt x="231" y="127"/>
                    </a:lnTo>
                    <a:lnTo>
                      <a:pt x="228" y="131"/>
                    </a:lnTo>
                    <a:lnTo>
                      <a:pt x="223" y="134"/>
                    </a:lnTo>
                    <a:lnTo>
                      <a:pt x="218" y="135"/>
                    </a:lnTo>
                    <a:lnTo>
                      <a:pt x="218" y="135"/>
                    </a:lnTo>
                    <a:lnTo>
                      <a:pt x="214" y="135"/>
                    </a:lnTo>
                    <a:lnTo>
                      <a:pt x="210" y="133"/>
                    </a:lnTo>
                    <a:lnTo>
                      <a:pt x="207" y="131"/>
                    </a:lnTo>
                    <a:lnTo>
                      <a:pt x="205" y="127"/>
                    </a:lnTo>
                    <a:lnTo>
                      <a:pt x="185" y="127"/>
                    </a:lnTo>
                    <a:lnTo>
                      <a:pt x="163" y="163"/>
                    </a:lnTo>
                    <a:lnTo>
                      <a:pt x="154" y="116"/>
                    </a:lnTo>
                    <a:lnTo>
                      <a:pt x="127" y="211"/>
                    </a:lnTo>
                    <a:lnTo>
                      <a:pt x="101" y="78"/>
                    </a:lnTo>
                    <a:lnTo>
                      <a:pt x="84" y="155"/>
                    </a:lnTo>
                    <a:lnTo>
                      <a:pt x="63" y="123"/>
                    </a:lnTo>
                    <a:lnTo>
                      <a:pt x="53" y="137"/>
                    </a:lnTo>
                    <a:lnTo>
                      <a:pt x="13" y="137"/>
                    </a:lnTo>
                    <a:lnTo>
                      <a:pt x="13" y="137"/>
                    </a:lnTo>
                    <a:lnTo>
                      <a:pt x="17" y="145"/>
                    </a:lnTo>
                    <a:lnTo>
                      <a:pt x="24" y="152"/>
                    </a:lnTo>
                    <a:lnTo>
                      <a:pt x="29" y="159"/>
                    </a:lnTo>
                    <a:lnTo>
                      <a:pt x="36" y="167"/>
                    </a:lnTo>
                    <a:lnTo>
                      <a:pt x="36" y="167"/>
                    </a:lnTo>
                    <a:lnTo>
                      <a:pt x="68" y="198"/>
                    </a:lnTo>
                    <a:lnTo>
                      <a:pt x="105" y="230"/>
                    </a:lnTo>
                    <a:lnTo>
                      <a:pt x="147" y="267"/>
                    </a:lnTo>
                    <a:lnTo>
                      <a:pt x="147" y="267"/>
                    </a:lnTo>
                    <a:lnTo>
                      <a:pt x="190" y="230"/>
                    </a:lnTo>
                    <a:lnTo>
                      <a:pt x="226" y="198"/>
                    </a:lnTo>
                    <a:lnTo>
                      <a:pt x="258" y="167"/>
                    </a:lnTo>
                    <a:lnTo>
                      <a:pt x="258" y="167"/>
                    </a:lnTo>
                    <a:lnTo>
                      <a:pt x="266" y="158"/>
                    </a:lnTo>
                    <a:lnTo>
                      <a:pt x="273" y="149"/>
                    </a:lnTo>
                    <a:lnTo>
                      <a:pt x="280" y="140"/>
                    </a:lnTo>
                    <a:lnTo>
                      <a:pt x="285" y="131"/>
                    </a:lnTo>
                    <a:lnTo>
                      <a:pt x="288" y="121"/>
                    </a:lnTo>
                    <a:lnTo>
                      <a:pt x="291" y="112"/>
                    </a:lnTo>
                    <a:lnTo>
                      <a:pt x="293" y="103"/>
                    </a:lnTo>
                    <a:lnTo>
                      <a:pt x="294" y="94"/>
                    </a:lnTo>
                    <a:lnTo>
                      <a:pt x="294" y="85"/>
                    </a:lnTo>
                    <a:lnTo>
                      <a:pt x="294" y="76"/>
                    </a:lnTo>
                    <a:lnTo>
                      <a:pt x="292" y="68"/>
                    </a:lnTo>
                    <a:lnTo>
                      <a:pt x="290" y="60"/>
                    </a:lnTo>
                    <a:lnTo>
                      <a:pt x="288" y="51"/>
                    </a:lnTo>
                    <a:lnTo>
                      <a:pt x="284" y="44"/>
                    </a:lnTo>
                    <a:lnTo>
                      <a:pt x="280" y="37"/>
                    </a:lnTo>
                    <a:lnTo>
                      <a:pt x="275" y="31"/>
                    </a:lnTo>
                    <a:lnTo>
                      <a:pt x="269" y="25"/>
                    </a:lnTo>
                    <a:lnTo>
                      <a:pt x="263" y="19"/>
                    </a:lnTo>
                    <a:lnTo>
                      <a:pt x="257" y="14"/>
                    </a:lnTo>
                    <a:lnTo>
                      <a:pt x="251" y="10"/>
                    </a:lnTo>
                    <a:lnTo>
                      <a:pt x="244" y="6"/>
                    </a:lnTo>
                    <a:lnTo>
                      <a:pt x="235" y="3"/>
                    </a:lnTo>
                    <a:lnTo>
                      <a:pt x="228" y="2"/>
                    </a:lnTo>
                    <a:lnTo>
                      <a:pt x="220" y="0"/>
                    </a:lnTo>
                    <a:lnTo>
                      <a:pt x="211" y="0"/>
                    </a:lnTo>
                    <a:lnTo>
                      <a:pt x="203" y="1"/>
                    </a:lnTo>
                    <a:lnTo>
                      <a:pt x="193" y="2"/>
                    </a:lnTo>
                    <a:lnTo>
                      <a:pt x="184" y="5"/>
                    </a:lnTo>
                    <a:lnTo>
                      <a:pt x="175" y="9"/>
                    </a:lnTo>
                    <a:lnTo>
                      <a:pt x="165" y="14"/>
                    </a:lnTo>
                    <a:lnTo>
                      <a:pt x="156" y="20"/>
                    </a:lnTo>
                    <a:lnTo>
                      <a:pt x="147" y="28"/>
                    </a:lnTo>
                    <a:lnTo>
                      <a:pt x="147" y="28"/>
                    </a:lnTo>
                    <a:lnTo>
                      <a:pt x="139" y="21"/>
                    </a:lnTo>
                    <a:lnTo>
                      <a:pt x="132" y="15"/>
                    </a:lnTo>
                    <a:lnTo>
                      <a:pt x="123" y="11"/>
                    </a:lnTo>
                    <a:lnTo>
                      <a:pt x="115" y="7"/>
                    </a:lnTo>
                    <a:lnTo>
                      <a:pt x="108" y="4"/>
                    </a:lnTo>
                    <a:lnTo>
                      <a:pt x="100" y="2"/>
                    </a:lnTo>
                    <a:lnTo>
                      <a:pt x="92" y="1"/>
                    </a:lnTo>
                    <a:lnTo>
                      <a:pt x="84" y="0"/>
                    </a:lnTo>
                    <a:lnTo>
                      <a:pt x="77" y="0"/>
                    </a:lnTo>
                    <a:lnTo>
                      <a:pt x="70" y="1"/>
                    </a:lnTo>
                    <a:lnTo>
                      <a:pt x="64" y="2"/>
                    </a:lnTo>
                    <a:lnTo>
                      <a:pt x="56" y="4"/>
                    </a:lnTo>
                    <a:lnTo>
                      <a:pt x="50" y="7"/>
                    </a:lnTo>
                    <a:lnTo>
                      <a:pt x="44" y="9"/>
                    </a:lnTo>
                    <a:lnTo>
                      <a:pt x="33" y="18"/>
                    </a:lnTo>
                    <a:lnTo>
                      <a:pt x="23" y="27"/>
                    </a:lnTo>
                    <a:lnTo>
                      <a:pt x="14" y="38"/>
                    </a:lnTo>
                    <a:lnTo>
                      <a:pt x="7" y="50"/>
                    </a:lnTo>
                    <a:lnTo>
                      <a:pt x="3" y="64"/>
                    </a:lnTo>
                    <a:lnTo>
                      <a:pt x="0" y="78"/>
                    </a:lnTo>
                    <a:lnTo>
                      <a:pt x="0" y="94"/>
                    </a:lnTo>
                    <a:lnTo>
                      <a:pt x="1" y="102"/>
                    </a:lnTo>
                    <a:lnTo>
                      <a:pt x="3" y="109"/>
                    </a:lnTo>
                    <a:lnTo>
                      <a:pt x="5" y="117"/>
                    </a:lnTo>
                    <a:lnTo>
                      <a:pt x="7" y="1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7" name="Freeform 258"/>
              <p:cNvSpPr>
                <a:spLocks/>
              </p:cNvSpPr>
              <p:nvPr/>
            </p:nvSpPr>
            <p:spPr bwMode="auto">
              <a:xfrm>
                <a:off x="1173" y="1701"/>
                <a:ext cx="291" cy="267"/>
              </a:xfrm>
              <a:custGeom>
                <a:avLst/>
                <a:gdLst>
                  <a:gd name="T0" fmla="*/ 141 w 291"/>
                  <a:gd name="T1" fmla="*/ 32 h 267"/>
                  <a:gd name="T2" fmla="*/ 141 w 291"/>
                  <a:gd name="T3" fmla="*/ 32 h 267"/>
                  <a:gd name="T4" fmla="*/ 140 w 291"/>
                  <a:gd name="T5" fmla="*/ 32 h 267"/>
                  <a:gd name="T6" fmla="*/ 140 w 291"/>
                  <a:gd name="T7" fmla="*/ 32 h 267"/>
                  <a:gd name="T8" fmla="*/ 13 w 291"/>
                  <a:gd name="T9" fmla="*/ 160 h 267"/>
                  <a:gd name="T10" fmla="*/ 13 w 291"/>
                  <a:gd name="T11" fmla="*/ 160 h 267"/>
                  <a:gd name="T12" fmla="*/ 7 w 291"/>
                  <a:gd name="T13" fmla="*/ 167 h 267"/>
                  <a:gd name="T14" fmla="*/ 3 w 291"/>
                  <a:gd name="T15" fmla="*/ 175 h 267"/>
                  <a:gd name="T16" fmla="*/ 1 w 291"/>
                  <a:gd name="T17" fmla="*/ 183 h 267"/>
                  <a:gd name="T18" fmla="*/ 0 w 291"/>
                  <a:gd name="T19" fmla="*/ 192 h 267"/>
                  <a:gd name="T20" fmla="*/ 1 w 291"/>
                  <a:gd name="T21" fmla="*/ 201 h 267"/>
                  <a:gd name="T22" fmla="*/ 3 w 291"/>
                  <a:gd name="T23" fmla="*/ 209 h 267"/>
                  <a:gd name="T24" fmla="*/ 7 w 291"/>
                  <a:gd name="T25" fmla="*/ 217 h 267"/>
                  <a:gd name="T26" fmla="*/ 13 w 291"/>
                  <a:gd name="T27" fmla="*/ 225 h 267"/>
                  <a:gd name="T28" fmla="*/ 42 w 291"/>
                  <a:gd name="T29" fmla="*/ 253 h 267"/>
                  <a:gd name="T30" fmla="*/ 42 w 291"/>
                  <a:gd name="T31" fmla="*/ 253 h 267"/>
                  <a:gd name="T32" fmla="*/ 49 w 291"/>
                  <a:gd name="T33" fmla="*/ 259 h 267"/>
                  <a:gd name="T34" fmla="*/ 58 w 291"/>
                  <a:gd name="T35" fmla="*/ 264 h 267"/>
                  <a:gd name="T36" fmla="*/ 66 w 291"/>
                  <a:gd name="T37" fmla="*/ 266 h 267"/>
                  <a:gd name="T38" fmla="*/ 74 w 291"/>
                  <a:gd name="T39" fmla="*/ 267 h 267"/>
                  <a:gd name="T40" fmla="*/ 83 w 291"/>
                  <a:gd name="T41" fmla="*/ 266 h 267"/>
                  <a:gd name="T42" fmla="*/ 92 w 291"/>
                  <a:gd name="T43" fmla="*/ 264 h 267"/>
                  <a:gd name="T44" fmla="*/ 100 w 291"/>
                  <a:gd name="T45" fmla="*/ 259 h 267"/>
                  <a:gd name="T46" fmla="*/ 107 w 291"/>
                  <a:gd name="T47" fmla="*/ 253 h 267"/>
                  <a:gd name="T48" fmla="*/ 278 w 291"/>
                  <a:gd name="T49" fmla="*/ 83 h 267"/>
                  <a:gd name="T50" fmla="*/ 278 w 291"/>
                  <a:gd name="T51" fmla="*/ 83 h 267"/>
                  <a:gd name="T52" fmla="*/ 284 w 291"/>
                  <a:gd name="T53" fmla="*/ 75 h 267"/>
                  <a:gd name="T54" fmla="*/ 288 w 291"/>
                  <a:gd name="T55" fmla="*/ 67 h 267"/>
                  <a:gd name="T56" fmla="*/ 290 w 291"/>
                  <a:gd name="T57" fmla="*/ 59 h 267"/>
                  <a:gd name="T58" fmla="*/ 291 w 291"/>
                  <a:gd name="T59" fmla="*/ 50 h 267"/>
                  <a:gd name="T60" fmla="*/ 290 w 291"/>
                  <a:gd name="T61" fmla="*/ 41 h 267"/>
                  <a:gd name="T62" fmla="*/ 288 w 291"/>
                  <a:gd name="T63" fmla="*/ 33 h 267"/>
                  <a:gd name="T64" fmla="*/ 284 w 291"/>
                  <a:gd name="T65" fmla="*/ 25 h 267"/>
                  <a:gd name="T66" fmla="*/ 278 w 291"/>
                  <a:gd name="T67" fmla="*/ 18 h 267"/>
                  <a:gd name="T68" fmla="*/ 278 w 291"/>
                  <a:gd name="T69" fmla="*/ 18 h 267"/>
                  <a:gd name="T70" fmla="*/ 262 w 291"/>
                  <a:gd name="T71" fmla="*/ 2 h 267"/>
                  <a:gd name="T72" fmla="*/ 262 w 291"/>
                  <a:gd name="T73" fmla="*/ 2 h 267"/>
                  <a:gd name="T74" fmla="*/ 260 w 291"/>
                  <a:gd name="T75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1" h="267">
                    <a:moveTo>
                      <a:pt x="141" y="32"/>
                    </a:moveTo>
                    <a:lnTo>
                      <a:pt x="141" y="32"/>
                    </a:lnTo>
                    <a:lnTo>
                      <a:pt x="140" y="32"/>
                    </a:lnTo>
                    <a:lnTo>
                      <a:pt x="140" y="32"/>
                    </a:lnTo>
                    <a:lnTo>
                      <a:pt x="13" y="160"/>
                    </a:lnTo>
                    <a:lnTo>
                      <a:pt x="13" y="160"/>
                    </a:lnTo>
                    <a:lnTo>
                      <a:pt x="7" y="167"/>
                    </a:lnTo>
                    <a:lnTo>
                      <a:pt x="3" y="175"/>
                    </a:lnTo>
                    <a:lnTo>
                      <a:pt x="1" y="183"/>
                    </a:lnTo>
                    <a:lnTo>
                      <a:pt x="0" y="192"/>
                    </a:lnTo>
                    <a:lnTo>
                      <a:pt x="1" y="201"/>
                    </a:lnTo>
                    <a:lnTo>
                      <a:pt x="3" y="209"/>
                    </a:lnTo>
                    <a:lnTo>
                      <a:pt x="7" y="217"/>
                    </a:lnTo>
                    <a:lnTo>
                      <a:pt x="13" y="225"/>
                    </a:lnTo>
                    <a:lnTo>
                      <a:pt x="42" y="253"/>
                    </a:lnTo>
                    <a:lnTo>
                      <a:pt x="42" y="253"/>
                    </a:lnTo>
                    <a:lnTo>
                      <a:pt x="49" y="259"/>
                    </a:lnTo>
                    <a:lnTo>
                      <a:pt x="58" y="264"/>
                    </a:lnTo>
                    <a:lnTo>
                      <a:pt x="66" y="266"/>
                    </a:lnTo>
                    <a:lnTo>
                      <a:pt x="74" y="267"/>
                    </a:lnTo>
                    <a:lnTo>
                      <a:pt x="83" y="266"/>
                    </a:lnTo>
                    <a:lnTo>
                      <a:pt x="92" y="264"/>
                    </a:lnTo>
                    <a:lnTo>
                      <a:pt x="100" y="259"/>
                    </a:lnTo>
                    <a:lnTo>
                      <a:pt x="107" y="253"/>
                    </a:lnTo>
                    <a:lnTo>
                      <a:pt x="278" y="83"/>
                    </a:lnTo>
                    <a:lnTo>
                      <a:pt x="278" y="83"/>
                    </a:lnTo>
                    <a:lnTo>
                      <a:pt x="284" y="75"/>
                    </a:lnTo>
                    <a:lnTo>
                      <a:pt x="288" y="67"/>
                    </a:lnTo>
                    <a:lnTo>
                      <a:pt x="290" y="59"/>
                    </a:lnTo>
                    <a:lnTo>
                      <a:pt x="291" y="50"/>
                    </a:lnTo>
                    <a:lnTo>
                      <a:pt x="290" y="41"/>
                    </a:lnTo>
                    <a:lnTo>
                      <a:pt x="288" y="33"/>
                    </a:lnTo>
                    <a:lnTo>
                      <a:pt x="284" y="25"/>
                    </a:lnTo>
                    <a:lnTo>
                      <a:pt x="278" y="18"/>
                    </a:lnTo>
                    <a:lnTo>
                      <a:pt x="278" y="18"/>
                    </a:lnTo>
                    <a:lnTo>
                      <a:pt x="262" y="2"/>
                    </a:lnTo>
                    <a:lnTo>
                      <a:pt x="262" y="2"/>
                    </a:lnTo>
                    <a:lnTo>
                      <a:pt x="26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8" name="Freeform 259"/>
              <p:cNvSpPr>
                <a:spLocks/>
              </p:cNvSpPr>
              <p:nvPr/>
            </p:nvSpPr>
            <p:spPr bwMode="auto">
              <a:xfrm>
                <a:off x="1259" y="1812"/>
                <a:ext cx="19" cy="20"/>
              </a:xfrm>
              <a:custGeom>
                <a:avLst/>
                <a:gdLst>
                  <a:gd name="T0" fmla="*/ 17 w 19"/>
                  <a:gd name="T1" fmla="*/ 17 h 20"/>
                  <a:gd name="T2" fmla="*/ 17 w 19"/>
                  <a:gd name="T3" fmla="*/ 17 h 20"/>
                  <a:gd name="T4" fmla="*/ 14 w 19"/>
                  <a:gd name="T5" fmla="*/ 19 h 20"/>
                  <a:gd name="T6" fmla="*/ 10 w 19"/>
                  <a:gd name="T7" fmla="*/ 20 h 20"/>
                  <a:gd name="T8" fmla="*/ 7 w 19"/>
                  <a:gd name="T9" fmla="*/ 19 h 20"/>
                  <a:gd name="T10" fmla="*/ 3 w 19"/>
                  <a:gd name="T11" fmla="*/ 17 h 20"/>
                  <a:gd name="T12" fmla="*/ 3 w 19"/>
                  <a:gd name="T13" fmla="*/ 17 h 20"/>
                  <a:gd name="T14" fmla="*/ 1 w 19"/>
                  <a:gd name="T15" fmla="*/ 14 h 20"/>
                  <a:gd name="T16" fmla="*/ 0 w 19"/>
                  <a:gd name="T17" fmla="*/ 10 h 20"/>
                  <a:gd name="T18" fmla="*/ 1 w 19"/>
                  <a:gd name="T19" fmla="*/ 7 h 20"/>
                  <a:gd name="T20" fmla="*/ 3 w 19"/>
                  <a:gd name="T21" fmla="*/ 3 h 20"/>
                  <a:gd name="T22" fmla="*/ 3 w 19"/>
                  <a:gd name="T23" fmla="*/ 3 h 20"/>
                  <a:gd name="T24" fmla="*/ 7 w 19"/>
                  <a:gd name="T25" fmla="*/ 1 h 20"/>
                  <a:gd name="T26" fmla="*/ 10 w 19"/>
                  <a:gd name="T27" fmla="*/ 0 h 20"/>
                  <a:gd name="T28" fmla="*/ 14 w 19"/>
                  <a:gd name="T29" fmla="*/ 1 h 20"/>
                  <a:gd name="T30" fmla="*/ 17 w 19"/>
                  <a:gd name="T31" fmla="*/ 3 h 20"/>
                  <a:gd name="T32" fmla="*/ 17 w 19"/>
                  <a:gd name="T33" fmla="*/ 3 h 20"/>
                  <a:gd name="T34" fmla="*/ 19 w 19"/>
                  <a:gd name="T35" fmla="*/ 7 h 20"/>
                  <a:gd name="T36" fmla="*/ 19 w 19"/>
                  <a:gd name="T37" fmla="*/ 10 h 20"/>
                  <a:gd name="T38" fmla="*/ 19 w 19"/>
                  <a:gd name="T39" fmla="*/ 14 h 20"/>
                  <a:gd name="T40" fmla="*/ 17 w 19"/>
                  <a:gd name="T41" fmla="*/ 17 h 20"/>
                  <a:gd name="T42" fmla="*/ 17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0" y="20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7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39" name="Freeform 260"/>
              <p:cNvSpPr>
                <a:spLocks/>
              </p:cNvSpPr>
              <p:nvPr/>
            </p:nvSpPr>
            <p:spPr bwMode="auto">
              <a:xfrm>
                <a:off x="1309" y="1763"/>
                <a:ext cx="19" cy="19"/>
              </a:xfrm>
              <a:custGeom>
                <a:avLst/>
                <a:gdLst>
                  <a:gd name="T0" fmla="*/ 3 w 19"/>
                  <a:gd name="T1" fmla="*/ 3 h 19"/>
                  <a:gd name="T2" fmla="*/ 3 w 19"/>
                  <a:gd name="T3" fmla="*/ 3 h 19"/>
                  <a:gd name="T4" fmla="*/ 6 w 19"/>
                  <a:gd name="T5" fmla="*/ 1 h 19"/>
                  <a:gd name="T6" fmla="*/ 9 w 19"/>
                  <a:gd name="T7" fmla="*/ 0 h 19"/>
                  <a:gd name="T8" fmla="*/ 13 w 19"/>
                  <a:gd name="T9" fmla="*/ 1 h 19"/>
                  <a:gd name="T10" fmla="*/ 16 w 19"/>
                  <a:gd name="T11" fmla="*/ 3 h 19"/>
                  <a:gd name="T12" fmla="*/ 16 w 19"/>
                  <a:gd name="T13" fmla="*/ 3 h 19"/>
                  <a:gd name="T14" fmla="*/ 18 w 19"/>
                  <a:gd name="T15" fmla="*/ 6 h 19"/>
                  <a:gd name="T16" fmla="*/ 19 w 19"/>
                  <a:gd name="T17" fmla="*/ 9 h 19"/>
                  <a:gd name="T18" fmla="*/ 18 w 19"/>
                  <a:gd name="T19" fmla="*/ 13 h 19"/>
                  <a:gd name="T20" fmla="*/ 16 w 19"/>
                  <a:gd name="T21" fmla="*/ 16 h 19"/>
                  <a:gd name="T22" fmla="*/ 16 w 19"/>
                  <a:gd name="T23" fmla="*/ 16 h 19"/>
                  <a:gd name="T24" fmla="*/ 13 w 19"/>
                  <a:gd name="T25" fmla="*/ 19 h 19"/>
                  <a:gd name="T26" fmla="*/ 9 w 19"/>
                  <a:gd name="T27" fmla="*/ 19 h 19"/>
                  <a:gd name="T28" fmla="*/ 6 w 19"/>
                  <a:gd name="T29" fmla="*/ 19 h 19"/>
                  <a:gd name="T30" fmla="*/ 3 w 19"/>
                  <a:gd name="T31" fmla="*/ 16 h 19"/>
                  <a:gd name="T32" fmla="*/ 3 w 19"/>
                  <a:gd name="T33" fmla="*/ 16 h 19"/>
                  <a:gd name="T34" fmla="*/ 1 w 19"/>
                  <a:gd name="T35" fmla="*/ 13 h 19"/>
                  <a:gd name="T36" fmla="*/ 0 w 19"/>
                  <a:gd name="T37" fmla="*/ 9 h 19"/>
                  <a:gd name="T38" fmla="*/ 1 w 19"/>
                  <a:gd name="T39" fmla="*/ 6 h 19"/>
                  <a:gd name="T40" fmla="*/ 3 w 19"/>
                  <a:gd name="T41" fmla="*/ 3 h 19"/>
                  <a:gd name="T42" fmla="*/ 3 w 19"/>
                  <a:gd name="T4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9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6"/>
                    </a:lnTo>
                    <a:lnTo>
                      <a:pt x="19" y="9"/>
                    </a:lnTo>
                    <a:lnTo>
                      <a:pt x="18" y="13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3" y="19"/>
                    </a:lnTo>
                    <a:lnTo>
                      <a:pt x="9" y="19"/>
                    </a:lnTo>
                    <a:lnTo>
                      <a:pt x="6" y="19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0" name="Freeform 261"/>
              <p:cNvSpPr>
                <a:spLocks/>
              </p:cNvSpPr>
              <p:nvPr/>
            </p:nvSpPr>
            <p:spPr bwMode="auto">
              <a:xfrm>
                <a:off x="1284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3 w 20"/>
                  <a:gd name="T5" fmla="*/ 19 h 20"/>
                  <a:gd name="T6" fmla="*/ 9 w 20"/>
                  <a:gd name="T7" fmla="*/ 20 h 20"/>
                  <a:gd name="T8" fmla="*/ 6 w 20"/>
                  <a:gd name="T9" fmla="*/ 19 h 20"/>
                  <a:gd name="T10" fmla="*/ 3 w 20"/>
                  <a:gd name="T11" fmla="*/ 17 h 20"/>
                  <a:gd name="T12" fmla="*/ 3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3 w 20"/>
                  <a:gd name="T21" fmla="*/ 3 h 20"/>
                  <a:gd name="T22" fmla="*/ 3 w 20"/>
                  <a:gd name="T23" fmla="*/ 3 h 20"/>
                  <a:gd name="T24" fmla="*/ 6 w 20"/>
                  <a:gd name="T25" fmla="*/ 1 h 20"/>
                  <a:gd name="T26" fmla="*/ 9 w 20"/>
                  <a:gd name="T27" fmla="*/ 0 h 20"/>
                  <a:gd name="T28" fmla="*/ 13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1" name="Freeform 262"/>
              <p:cNvSpPr>
                <a:spLocks/>
              </p:cNvSpPr>
              <p:nvPr/>
            </p:nvSpPr>
            <p:spPr bwMode="auto">
              <a:xfrm>
                <a:off x="1284" y="1788"/>
                <a:ext cx="20" cy="18"/>
              </a:xfrm>
              <a:custGeom>
                <a:avLst/>
                <a:gdLst>
                  <a:gd name="T0" fmla="*/ 17 w 20"/>
                  <a:gd name="T1" fmla="*/ 16 h 18"/>
                  <a:gd name="T2" fmla="*/ 17 w 20"/>
                  <a:gd name="T3" fmla="*/ 16 h 18"/>
                  <a:gd name="T4" fmla="*/ 13 w 20"/>
                  <a:gd name="T5" fmla="*/ 18 h 18"/>
                  <a:gd name="T6" fmla="*/ 9 w 20"/>
                  <a:gd name="T7" fmla="*/ 18 h 18"/>
                  <a:gd name="T8" fmla="*/ 6 w 20"/>
                  <a:gd name="T9" fmla="*/ 18 h 18"/>
                  <a:gd name="T10" fmla="*/ 3 w 20"/>
                  <a:gd name="T11" fmla="*/ 16 h 18"/>
                  <a:gd name="T12" fmla="*/ 3 w 20"/>
                  <a:gd name="T13" fmla="*/ 16 h 18"/>
                  <a:gd name="T14" fmla="*/ 1 w 20"/>
                  <a:gd name="T15" fmla="*/ 13 h 18"/>
                  <a:gd name="T16" fmla="*/ 0 w 20"/>
                  <a:gd name="T17" fmla="*/ 9 h 18"/>
                  <a:gd name="T18" fmla="*/ 1 w 20"/>
                  <a:gd name="T19" fmla="*/ 6 h 18"/>
                  <a:gd name="T20" fmla="*/ 3 w 20"/>
                  <a:gd name="T21" fmla="*/ 3 h 18"/>
                  <a:gd name="T22" fmla="*/ 3 w 20"/>
                  <a:gd name="T23" fmla="*/ 3 h 18"/>
                  <a:gd name="T24" fmla="*/ 6 w 20"/>
                  <a:gd name="T25" fmla="*/ 1 h 18"/>
                  <a:gd name="T26" fmla="*/ 9 w 20"/>
                  <a:gd name="T27" fmla="*/ 0 h 18"/>
                  <a:gd name="T28" fmla="*/ 13 w 20"/>
                  <a:gd name="T29" fmla="*/ 1 h 18"/>
                  <a:gd name="T30" fmla="*/ 17 w 20"/>
                  <a:gd name="T31" fmla="*/ 3 h 18"/>
                  <a:gd name="T32" fmla="*/ 17 w 20"/>
                  <a:gd name="T33" fmla="*/ 3 h 18"/>
                  <a:gd name="T34" fmla="*/ 19 w 20"/>
                  <a:gd name="T35" fmla="*/ 6 h 18"/>
                  <a:gd name="T36" fmla="*/ 20 w 20"/>
                  <a:gd name="T37" fmla="*/ 9 h 18"/>
                  <a:gd name="T38" fmla="*/ 19 w 20"/>
                  <a:gd name="T39" fmla="*/ 13 h 18"/>
                  <a:gd name="T40" fmla="*/ 17 w 20"/>
                  <a:gd name="T41" fmla="*/ 16 h 18"/>
                  <a:gd name="T42" fmla="*/ 17 w 20"/>
                  <a:gd name="T4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7" y="16"/>
                    </a:moveTo>
                    <a:lnTo>
                      <a:pt x="17" y="16"/>
                    </a:lnTo>
                    <a:lnTo>
                      <a:pt x="13" y="18"/>
                    </a:lnTo>
                    <a:lnTo>
                      <a:pt x="9" y="18"/>
                    </a:lnTo>
                    <a:lnTo>
                      <a:pt x="6" y="18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2" name="Freeform 263"/>
              <p:cNvSpPr>
                <a:spLocks/>
              </p:cNvSpPr>
              <p:nvPr/>
            </p:nvSpPr>
            <p:spPr bwMode="auto">
              <a:xfrm>
                <a:off x="1309" y="1812"/>
                <a:ext cx="19" cy="20"/>
              </a:xfrm>
              <a:custGeom>
                <a:avLst/>
                <a:gdLst>
                  <a:gd name="T0" fmla="*/ 3 w 19"/>
                  <a:gd name="T1" fmla="*/ 3 h 20"/>
                  <a:gd name="T2" fmla="*/ 3 w 19"/>
                  <a:gd name="T3" fmla="*/ 3 h 20"/>
                  <a:gd name="T4" fmla="*/ 6 w 19"/>
                  <a:gd name="T5" fmla="*/ 1 h 20"/>
                  <a:gd name="T6" fmla="*/ 9 w 19"/>
                  <a:gd name="T7" fmla="*/ 0 h 20"/>
                  <a:gd name="T8" fmla="*/ 13 w 19"/>
                  <a:gd name="T9" fmla="*/ 1 h 20"/>
                  <a:gd name="T10" fmla="*/ 16 w 19"/>
                  <a:gd name="T11" fmla="*/ 3 h 20"/>
                  <a:gd name="T12" fmla="*/ 16 w 19"/>
                  <a:gd name="T13" fmla="*/ 3 h 20"/>
                  <a:gd name="T14" fmla="*/ 18 w 19"/>
                  <a:gd name="T15" fmla="*/ 7 h 20"/>
                  <a:gd name="T16" fmla="*/ 19 w 19"/>
                  <a:gd name="T17" fmla="*/ 10 h 20"/>
                  <a:gd name="T18" fmla="*/ 18 w 19"/>
                  <a:gd name="T19" fmla="*/ 14 h 20"/>
                  <a:gd name="T20" fmla="*/ 16 w 19"/>
                  <a:gd name="T21" fmla="*/ 17 h 20"/>
                  <a:gd name="T22" fmla="*/ 16 w 19"/>
                  <a:gd name="T23" fmla="*/ 17 h 20"/>
                  <a:gd name="T24" fmla="*/ 13 w 19"/>
                  <a:gd name="T25" fmla="*/ 19 h 20"/>
                  <a:gd name="T26" fmla="*/ 9 w 19"/>
                  <a:gd name="T27" fmla="*/ 20 h 20"/>
                  <a:gd name="T28" fmla="*/ 6 w 19"/>
                  <a:gd name="T29" fmla="*/ 19 h 20"/>
                  <a:gd name="T30" fmla="*/ 3 w 19"/>
                  <a:gd name="T31" fmla="*/ 17 h 20"/>
                  <a:gd name="T32" fmla="*/ 3 w 19"/>
                  <a:gd name="T33" fmla="*/ 17 h 20"/>
                  <a:gd name="T34" fmla="*/ 1 w 19"/>
                  <a:gd name="T35" fmla="*/ 14 h 20"/>
                  <a:gd name="T36" fmla="*/ 0 w 19"/>
                  <a:gd name="T37" fmla="*/ 10 h 20"/>
                  <a:gd name="T38" fmla="*/ 1 w 19"/>
                  <a:gd name="T39" fmla="*/ 7 h 20"/>
                  <a:gd name="T40" fmla="*/ 3 w 19"/>
                  <a:gd name="T41" fmla="*/ 3 h 20"/>
                  <a:gd name="T42" fmla="*/ 3 w 19"/>
                  <a:gd name="T43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3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3" name="Freeform 264"/>
              <p:cNvSpPr>
                <a:spLocks/>
              </p:cNvSpPr>
              <p:nvPr/>
            </p:nvSpPr>
            <p:spPr bwMode="auto">
              <a:xfrm>
                <a:off x="1309" y="1863"/>
                <a:ext cx="19" cy="18"/>
              </a:xfrm>
              <a:custGeom>
                <a:avLst/>
                <a:gdLst>
                  <a:gd name="T0" fmla="*/ 16 w 19"/>
                  <a:gd name="T1" fmla="*/ 15 h 18"/>
                  <a:gd name="T2" fmla="*/ 16 w 19"/>
                  <a:gd name="T3" fmla="*/ 15 h 18"/>
                  <a:gd name="T4" fmla="*/ 13 w 19"/>
                  <a:gd name="T5" fmla="*/ 17 h 18"/>
                  <a:gd name="T6" fmla="*/ 9 w 19"/>
                  <a:gd name="T7" fmla="*/ 18 h 18"/>
                  <a:gd name="T8" fmla="*/ 6 w 19"/>
                  <a:gd name="T9" fmla="*/ 17 h 18"/>
                  <a:gd name="T10" fmla="*/ 3 w 19"/>
                  <a:gd name="T11" fmla="*/ 15 h 18"/>
                  <a:gd name="T12" fmla="*/ 3 w 19"/>
                  <a:gd name="T13" fmla="*/ 15 h 18"/>
                  <a:gd name="T14" fmla="*/ 1 w 19"/>
                  <a:gd name="T15" fmla="*/ 12 h 18"/>
                  <a:gd name="T16" fmla="*/ 0 w 19"/>
                  <a:gd name="T17" fmla="*/ 9 h 18"/>
                  <a:gd name="T18" fmla="*/ 1 w 19"/>
                  <a:gd name="T19" fmla="*/ 5 h 18"/>
                  <a:gd name="T20" fmla="*/ 3 w 19"/>
                  <a:gd name="T21" fmla="*/ 2 h 18"/>
                  <a:gd name="T22" fmla="*/ 3 w 19"/>
                  <a:gd name="T23" fmla="*/ 2 h 18"/>
                  <a:gd name="T24" fmla="*/ 6 w 19"/>
                  <a:gd name="T25" fmla="*/ 0 h 18"/>
                  <a:gd name="T26" fmla="*/ 9 w 19"/>
                  <a:gd name="T27" fmla="*/ 0 h 18"/>
                  <a:gd name="T28" fmla="*/ 13 w 19"/>
                  <a:gd name="T29" fmla="*/ 0 h 18"/>
                  <a:gd name="T30" fmla="*/ 16 w 19"/>
                  <a:gd name="T31" fmla="*/ 2 h 18"/>
                  <a:gd name="T32" fmla="*/ 16 w 19"/>
                  <a:gd name="T33" fmla="*/ 2 h 18"/>
                  <a:gd name="T34" fmla="*/ 18 w 19"/>
                  <a:gd name="T35" fmla="*/ 5 h 18"/>
                  <a:gd name="T36" fmla="*/ 19 w 19"/>
                  <a:gd name="T37" fmla="*/ 9 h 18"/>
                  <a:gd name="T38" fmla="*/ 18 w 19"/>
                  <a:gd name="T39" fmla="*/ 12 h 18"/>
                  <a:gd name="T40" fmla="*/ 16 w 19"/>
                  <a:gd name="T41" fmla="*/ 15 h 18"/>
                  <a:gd name="T42" fmla="*/ 16 w 19"/>
                  <a:gd name="T43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18">
                    <a:moveTo>
                      <a:pt x="16" y="15"/>
                    </a:moveTo>
                    <a:lnTo>
                      <a:pt x="16" y="15"/>
                    </a:lnTo>
                    <a:lnTo>
                      <a:pt x="13" y="17"/>
                    </a:lnTo>
                    <a:lnTo>
                      <a:pt x="9" y="18"/>
                    </a:lnTo>
                    <a:lnTo>
                      <a:pt x="6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9" y="9"/>
                    </a:lnTo>
                    <a:lnTo>
                      <a:pt x="18" y="12"/>
                    </a:lnTo>
                    <a:lnTo>
                      <a:pt x="16" y="15"/>
                    </a:lnTo>
                    <a:lnTo>
                      <a:pt x="16" y="1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4" name="Freeform 265"/>
              <p:cNvSpPr>
                <a:spLocks/>
              </p:cNvSpPr>
              <p:nvPr/>
            </p:nvSpPr>
            <p:spPr bwMode="auto">
              <a:xfrm>
                <a:off x="1333" y="1837"/>
                <a:ext cx="20" cy="20"/>
              </a:xfrm>
              <a:custGeom>
                <a:avLst/>
                <a:gdLst>
                  <a:gd name="T0" fmla="*/ 17 w 20"/>
                  <a:gd name="T1" fmla="*/ 17 h 20"/>
                  <a:gd name="T2" fmla="*/ 17 w 20"/>
                  <a:gd name="T3" fmla="*/ 17 h 20"/>
                  <a:gd name="T4" fmla="*/ 14 w 20"/>
                  <a:gd name="T5" fmla="*/ 19 h 20"/>
                  <a:gd name="T6" fmla="*/ 11 w 20"/>
                  <a:gd name="T7" fmla="*/ 20 h 20"/>
                  <a:gd name="T8" fmla="*/ 7 w 20"/>
                  <a:gd name="T9" fmla="*/ 19 h 20"/>
                  <a:gd name="T10" fmla="*/ 4 w 20"/>
                  <a:gd name="T11" fmla="*/ 17 h 20"/>
                  <a:gd name="T12" fmla="*/ 4 w 20"/>
                  <a:gd name="T13" fmla="*/ 17 h 20"/>
                  <a:gd name="T14" fmla="*/ 1 w 20"/>
                  <a:gd name="T15" fmla="*/ 13 h 20"/>
                  <a:gd name="T16" fmla="*/ 0 w 20"/>
                  <a:gd name="T17" fmla="*/ 10 h 20"/>
                  <a:gd name="T18" fmla="*/ 1 w 20"/>
                  <a:gd name="T19" fmla="*/ 6 h 20"/>
                  <a:gd name="T20" fmla="*/ 4 w 20"/>
                  <a:gd name="T21" fmla="*/ 3 h 20"/>
                  <a:gd name="T22" fmla="*/ 4 w 20"/>
                  <a:gd name="T23" fmla="*/ 3 h 20"/>
                  <a:gd name="T24" fmla="*/ 7 w 20"/>
                  <a:gd name="T25" fmla="*/ 1 h 20"/>
                  <a:gd name="T26" fmla="*/ 11 w 20"/>
                  <a:gd name="T27" fmla="*/ 0 h 20"/>
                  <a:gd name="T28" fmla="*/ 14 w 20"/>
                  <a:gd name="T29" fmla="*/ 1 h 20"/>
                  <a:gd name="T30" fmla="*/ 17 w 20"/>
                  <a:gd name="T31" fmla="*/ 3 h 20"/>
                  <a:gd name="T32" fmla="*/ 17 w 20"/>
                  <a:gd name="T33" fmla="*/ 3 h 20"/>
                  <a:gd name="T34" fmla="*/ 19 w 20"/>
                  <a:gd name="T35" fmla="*/ 6 h 20"/>
                  <a:gd name="T36" fmla="*/ 20 w 20"/>
                  <a:gd name="T37" fmla="*/ 10 h 20"/>
                  <a:gd name="T38" fmla="*/ 19 w 20"/>
                  <a:gd name="T39" fmla="*/ 13 h 20"/>
                  <a:gd name="T40" fmla="*/ 17 w 20"/>
                  <a:gd name="T41" fmla="*/ 17 h 20"/>
                  <a:gd name="T42" fmla="*/ 17 w 20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0">
                    <a:moveTo>
                      <a:pt x="17" y="17"/>
                    </a:moveTo>
                    <a:lnTo>
                      <a:pt x="17" y="17"/>
                    </a:lnTo>
                    <a:lnTo>
                      <a:pt x="14" y="19"/>
                    </a:lnTo>
                    <a:lnTo>
                      <a:pt x="11" y="20"/>
                    </a:lnTo>
                    <a:lnTo>
                      <a:pt x="7" y="19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19" y="13"/>
                    </a:lnTo>
                    <a:lnTo>
                      <a:pt x="17" y="17"/>
                    </a:lnTo>
                    <a:lnTo>
                      <a:pt x="17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5" name="Freeform 266"/>
              <p:cNvSpPr>
                <a:spLocks/>
              </p:cNvSpPr>
              <p:nvPr/>
            </p:nvSpPr>
            <p:spPr bwMode="auto">
              <a:xfrm>
                <a:off x="1333" y="1788"/>
                <a:ext cx="20" cy="19"/>
              </a:xfrm>
              <a:custGeom>
                <a:avLst/>
                <a:gdLst>
                  <a:gd name="T0" fmla="*/ 17 w 20"/>
                  <a:gd name="T1" fmla="*/ 16 h 19"/>
                  <a:gd name="T2" fmla="*/ 17 w 20"/>
                  <a:gd name="T3" fmla="*/ 16 h 19"/>
                  <a:gd name="T4" fmla="*/ 14 w 20"/>
                  <a:gd name="T5" fmla="*/ 18 h 19"/>
                  <a:gd name="T6" fmla="*/ 11 w 20"/>
                  <a:gd name="T7" fmla="*/ 19 h 19"/>
                  <a:gd name="T8" fmla="*/ 7 w 20"/>
                  <a:gd name="T9" fmla="*/ 18 h 19"/>
                  <a:gd name="T10" fmla="*/ 4 w 20"/>
                  <a:gd name="T11" fmla="*/ 16 h 19"/>
                  <a:gd name="T12" fmla="*/ 4 w 20"/>
                  <a:gd name="T13" fmla="*/ 16 h 19"/>
                  <a:gd name="T14" fmla="*/ 1 w 20"/>
                  <a:gd name="T15" fmla="*/ 13 h 19"/>
                  <a:gd name="T16" fmla="*/ 0 w 20"/>
                  <a:gd name="T17" fmla="*/ 9 h 19"/>
                  <a:gd name="T18" fmla="*/ 1 w 20"/>
                  <a:gd name="T19" fmla="*/ 6 h 19"/>
                  <a:gd name="T20" fmla="*/ 4 w 20"/>
                  <a:gd name="T21" fmla="*/ 3 h 19"/>
                  <a:gd name="T22" fmla="*/ 4 w 20"/>
                  <a:gd name="T23" fmla="*/ 3 h 19"/>
                  <a:gd name="T24" fmla="*/ 7 w 20"/>
                  <a:gd name="T25" fmla="*/ 1 h 19"/>
                  <a:gd name="T26" fmla="*/ 11 w 20"/>
                  <a:gd name="T27" fmla="*/ 0 h 19"/>
                  <a:gd name="T28" fmla="*/ 14 w 20"/>
                  <a:gd name="T29" fmla="*/ 1 h 19"/>
                  <a:gd name="T30" fmla="*/ 17 w 20"/>
                  <a:gd name="T31" fmla="*/ 3 h 19"/>
                  <a:gd name="T32" fmla="*/ 17 w 20"/>
                  <a:gd name="T33" fmla="*/ 3 h 19"/>
                  <a:gd name="T34" fmla="*/ 19 w 20"/>
                  <a:gd name="T35" fmla="*/ 6 h 19"/>
                  <a:gd name="T36" fmla="*/ 20 w 20"/>
                  <a:gd name="T37" fmla="*/ 9 h 19"/>
                  <a:gd name="T38" fmla="*/ 19 w 20"/>
                  <a:gd name="T39" fmla="*/ 13 h 19"/>
                  <a:gd name="T40" fmla="*/ 17 w 20"/>
                  <a:gd name="T41" fmla="*/ 16 h 19"/>
                  <a:gd name="T42" fmla="*/ 17 w 20"/>
                  <a:gd name="T4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9">
                    <a:moveTo>
                      <a:pt x="17" y="16"/>
                    </a:moveTo>
                    <a:lnTo>
                      <a:pt x="17" y="16"/>
                    </a:lnTo>
                    <a:lnTo>
                      <a:pt x="14" y="18"/>
                    </a:lnTo>
                    <a:lnTo>
                      <a:pt x="11" y="19"/>
                    </a:lnTo>
                    <a:lnTo>
                      <a:pt x="7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7" y="16"/>
                    </a:lnTo>
                    <a:lnTo>
                      <a:pt x="17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6" name="Freeform 267"/>
              <p:cNvSpPr>
                <a:spLocks/>
              </p:cNvSpPr>
              <p:nvPr/>
            </p:nvSpPr>
            <p:spPr bwMode="auto">
              <a:xfrm>
                <a:off x="1359" y="1812"/>
                <a:ext cx="19" cy="20"/>
              </a:xfrm>
              <a:custGeom>
                <a:avLst/>
                <a:gdLst>
                  <a:gd name="T0" fmla="*/ 16 w 19"/>
                  <a:gd name="T1" fmla="*/ 17 h 20"/>
                  <a:gd name="T2" fmla="*/ 16 w 19"/>
                  <a:gd name="T3" fmla="*/ 17 h 20"/>
                  <a:gd name="T4" fmla="*/ 12 w 19"/>
                  <a:gd name="T5" fmla="*/ 19 h 20"/>
                  <a:gd name="T6" fmla="*/ 9 w 19"/>
                  <a:gd name="T7" fmla="*/ 20 h 20"/>
                  <a:gd name="T8" fmla="*/ 5 w 19"/>
                  <a:gd name="T9" fmla="*/ 19 h 20"/>
                  <a:gd name="T10" fmla="*/ 2 w 19"/>
                  <a:gd name="T11" fmla="*/ 17 h 20"/>
                  <a:gd name="T12" fmla="*/ 2 w 19"/>
                  <a:gd name="T13" fmla="*/ 17 h 20"/>
                  <a:gd name="T14" fmla="*/ 0 w 19"/>
                  <a:gd name="T15" fmla="*/ 14 h 20"/>
                  <a:gd name="T16" fmla="*/ 0 w 19"/>
                  <a:gd name="T17" fmla="*/ 10 h 20"/>
                  <a:gd name="T18" fmla="*/ 0 w 19"/>
                  <a:gd name="T19" fmla="*/ 7 h 20"/>
                  <a:gd name="T20" fmla="*/ 2 w 19"/>
                  <a:gd name="T21" fmla="*/ 3 h 20"/>
                  <a:gd name="T22" fmla="*/ 2 w 19"/>
                  <a:gd name="T23" fmla="*/ 3 h 20"/>
                  <a:gd name="T24" fmla="*/ 5 w 19"/>
                  <a:gd name="T25" fmla="*/ 1 h 20"/>
                  <a:gd name="T26" fmla="*/ 9 w 19"/>
                  <a:gd name="T27" fmla="*/ 0 h 20"/>
                  <a:gd name="T28" fmla="*/ 12 w 19"/>
                  <a:gd name="T29" fmla="*/ 1 h 20"/>
                  <a:gd name="T30" fmla="*/ 16 w 19"/>
                  <a:gd name="T31" fmla="*/ 3 h 20"/>
                  <a:gd name="T32" fmla="*/ 16 w 19"/>
                  <a:gd name="T33" fmla="*/ 3 h 20"/>
                  <a:gd name="T34" fmla="*/ 18 w 19"/>
                  <a:gd name="T35" fmla="*/ 7 h 20"/>
                  <a:gd name="T36" fmla="*/ 19 w 19"/>
                  <a:gd name="T37" fmla="*/ 10 h 20"/>
                  <a:gd name="T38" fmla="*/ 18 w 19"/>
                  <a:gd name="T39" fmla="*/ 14 h 20"/>
                  <a:gd name="T40" fmla="*/ 16 w 19"/>
                  <a:gd name="T41" fmla="*/ 17 h 20"/>
                  <a:gd name="T42" fmla="*/ 16 w 19"/>
                  <a:gd name="T43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20">
                    <a:moveTo>
                      <a:pt x="16" y="17"/>
                    </a:moveTo>
                    <a:lnTo>
                      <a:pt x="16" y="17"/>
                    </a:lnTo>
                    <a:lnTo>
                      <a:pt x="12" y="19"/>
                    </a:lnTo>
                    <a:lnTo>
                      <a:pt x="9" y="20"/>
                    </a:lnTo>
                    <a:lnTo>
                      <a:pt x="5" y="19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9" y="10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6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7" name="Freeform 268"/>
              <p:cNvSpPr>
                <a:spLocks/>
              </p:cNvSpPr>
              <p:nvPr/>
            </p:nvSpPr>
            <p:spPr bwMode="auto">
              <a:xfrm>
                <a:off x="1327" y="1701"/>
                <a:ext cx="97" cy="37"/>
              </a:xfrm>
              <a:custGeom>
                <a:avLst/>
                <a:gdLst>
                  <a:gd name="T0" fmla="*/ 95 w 97"/>
                  <a:gd name="T1" fmla="*/ 5 h 37"/>
                  <a:gd name="T2" fmla="*/ 95 w 97"/>
                  <a:gd name="T3" fmla="*/ 5 h 37"/>
                  <a:gd name="T4" fmla="*/ 97 w 97"/>
                  <a:gd name="T5" fmla="*/ 0 h 37"/>
                  <a:gd name="T6" fmla="*/ 0 w 97"/>
                  <a:gd name="T7" fmla="*/ 26 h 37"/>
                  <a:gd name="T8" fmla="*/ 46 w 97"/>
                  <a:gd name="T9" fmla="*/ 36 h 37"/>
                  <a:gd name="T10" fmla="*/ 46 w 97"/>
                  <a:gd name="T11" fmla="*/ 36 h 37"/>
                  <a:gd name="T12" fmla="*/ 54 w 97"/>
                  <a:gd name="T13" fmla="*/ 37 h 37"/>
                  <a:gd name="T14" fmla="*/ 62 w 97"/>
                  <a:gd name="T15" fmla="*/ 37 h 37"/>
                  <a:gd name="T16" fmla="*/ 70 w 97"/>
                  <a:gd name="T17" fmla="*/ 35 h 37"/>
                  <a:gd name="T18" fmla="*/ 76 w 97"/>
                  <a:gd name="T19" fmla="*/ 31 h 37"/>
                  <a:gd name="T20" fmla="*/ 84 w 97"/>
                  <a:gd name="T21" fmla="*/ 26 h 37"/>
                  <a:gd name="T22" fmla="*/ 89 w 97"/>
                  <a:gd name="T23" fmla="*/ 21 h 37"/>
                  <a:gd name="T24" fmla="*/ 93 w 97"/>
                  <a:gd name="T25" fmla="*/ 14 h 37"/>
                  <a:gd name="T26" fmla="*/ 95 w 97"/>
                  <a:gd name="T27" fmla="*/ 5 h 37"/>
                  <a:gd name="T28" fmla="*/ 95 w 97"/>
                  <a:gd name="T29" fmla="*/ 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37">
                    <a:moveTo>
                      <a:pt x="95" y="5"/>
                    </a:moveTo>
                    <a:lnTo>
                      <a:pt x="95" y="5"/>
                    </a:lnTo>
                    <a:lnTo>
                      <a:pt x="97" y="0"/>
                    </a:lnTo>
                    <a:lnTo>
                      <a:pt x="0" y="2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54" y="37"/>
                    </a:lnTo>
                    <a:lnTo>
                      <a:pt x="62" y="37"/>
                    </a:lnTo>
                    <a:lnTo>
                      <a:pt x="70" y="35"/>
                    </a:lnTo>
                    <a:lnTo>
                      <a:pt x="76" y="31"/>
                    </a:lnTo>
                    <a:lnTo>
                      <a:pt x="84" y="26"/>
                    </a:lnTo>
                    <a:lnTo>
                      <a:pt x="89" y="21"/>
                    </a:lnTo>
                    <a:lnTo>
                      <a:pt x="93" y="14"/>
                    </a:lnTo>
                    <a:lnTo>
                      <a:pt x="95" y="5"/>
                    </a:lnTo>
                    <a:lnTo>
                      <a:pt x="95" y="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8" name="Freeform 269"/>
              <p:cNvSpPr>
                <a:spLocks/>
              </p:cNvSpPr>
              <p:nvPr/>
            </p:nvSpPr>
            <p:spPr bwMode="auto">
              <a:xfrm>
                <a:off x="2558" y="964"/>
                <a:ext cx="38" cy="22"/>
              </a:xfrm>
              <a:custGeom>
                <a:avLst/>
                <a:gdLst>
                  <a:gd name="T0" fmla="*/ 0 w 38"/>
                  <a:gd name="T1" fmla="*/ 3 h 22"/>
                  <a:gd name="T2" fmla="*/ 22 w 38"/>
                  <a:gd name="T3" fmla="*/ 12 h 22"/>
                  <a:gd name="T4" fmla="*/ 22 w 38"/>
                  <a:gd name="T5" fmla="*/ 12 h 22"/>
                  <a:gd name="T6" fmla="*/ 21 w 38"/>
                  <a:gd name="T7" fmla="*/ 14 h 22"/>
                  <a:gd name="T8" fmla="*/ 21 w 38"/>
                  <a:gd name="T9" fmla="*/ 17 h 22"/>
                  <a:gd name="T10" fmla="*/ 23 w 38"/>
                  <a:gd name="T11" fmla="*/ 19 h 22"/>
                  <a:gd name="T12" fmla="*/ 24 w 38"/>
                  <a:gd name="T13" fmla="*/ 20 h 22"/>
                  <a:gd name="T14" fmla="*/ 24 w 38"/>
                  <a:gd name="T15" fmla="*/ 20 h 22"/>
                  <a:gd name="T16" fmla="*/ 27 w 38"/>
                  <a:gd name="T17" fmla="*/ 22 h 22"/>
                  <a:gd name="T18" fmla="*/ 30 w 38"/>
                  <a:gd name="T19" fmla="*/ 22 h 22"/>
                  <a:gd name="T20" fmla="*/ 32 w 38"/>
                  <a:gd name="T21" fmla="*/ 20 h 22"/>
                  <a:gd name="T22" fmla="*/ 34 w 38"/>
                  <a:gd name="T23" fmla="*/ 18 h 22"/>
                  <a:gd name="T24" fmla="*/ 34 w 38"/>
                  <a:gd name="T25" fmla="*/ 18 h 22"/>
                  <a:gd name="T26" fmla="*/ 35 w 38"/>
                  <a:gd name="T27" fmla="*/ 15 h 22"/>
                  <a:gd name="T28" fmla="*/ 34 w 38"/>
                  <a:gd name="T29" fmla="*/ 13 h 22"/>
                  <a:gd name="T30" fmla="*/ 34 w 38"/>
                  <a:gd name="T31" fmla="*/ 13 h 22"/>
                  <a:gd name="T32" fmla="*/ 36 w 38"/>
                  <a:gd name="T33" fmla="*/ 11 h 22"/>
                  <a:gd name="T34" fmla="*/ 37 w 38"/>
                  <a:gd name="T35" fmla="*/ 10 h 22"/>
                  <a:gd name="T36" fmla="*/ 37 w 38"/>
                  <a:gd name="T37" fmla="*/ 10 h 22"/>
                  <a:gd name="T38" fmla="*/ 38 w 38"/>
                  <a:gd name="T39" fmla="*/ 7 h 22"/>
                  <a:gd name="T40" fmla="*/ 38 w 38"/>
                  <a:gd name="T41" fmla="*/ 5 h 22"/>
                  <a:gd name="T42" fmla="*/ 37 w 38"/>
                  <a:gd name="T43" fmla="*/ 2 h 22"/>
                  <a:gd name="T44" fmla="*/ 35 w 38"/>
                  <a:gd name="T4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8" h="22">
                    <a:moveTo>
                      <a:pt x="0" y="3"/>
                    </a:moveTo>
                    <a:lnTo>
                      <a:pt x="22" y="12"/>
                    </a:lnTo>
                    <a:lnTo>
                      <a:pt x="22" y="12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3" y="19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7" y="22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5" y="15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7" y="2"/>
                    </a:lnTo>
                    <a:lnTo>
                      <a:pt x="35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49" name="Freeform 270"/>
              <p:cNvSpPr>
                <a:spLocks/>
              </p:cNvSpPr>
              <p:nvPr/>
            </p:nvSpPr>
            <p:spPr bwMode="auto">
              <a:xfrm>
                <a:off x="2513" y="936"/>
                <a:ext cx="83" cy="48"/>
              </a:xfrm>
              <a:custGeom>
                <a:avLst/>
                <a:gdLst>
                  <a:gd name="T0" fmla="*/ 13 w 83"/>
                  <a:gd name="T1" fmla="*/ 31 h 48"/>
                  <a:gd name="T2" fmla="*/ 13 w 83"/>
                  <a:gd name="T3" fmla="*/ 30 h 48"/>
                  <a:gd name="T4" fmla="*/ 11 w 83"/>
                  <a:gd name="T5" fmla="*/ 28 h 48"/>
                  <a:gd name="T6" fmla="*/ 6 w 83"/>
                  <a:gd name="T7" fmla="*/ 27 h 48"/>
                  <a:gd name="T8" fmla="*/ 3 w 83"/>
                  <a:gd name="T9" fmla="*/ 28 h 48"/>
                  <a:gd name="T10" fmla="*/ 0 w 83"/>
                  <a:gd name="T11" fmla="*/ 32 h 48"/>
                  <a:gd name="T12" fmla="*/ 1 w 83"/>
                  <a:gd name="T13" fmla="*/ 37 h 48"/>
                  <a:gd name="T14" fmla="*/ 2 w 83"/>
                  <a:gd name="T15" fmla="*/ 39 h 48"/>
                  <a:gd name="T16" fmla="*/ 4 w 83"/>
                  <a:gd name="T17" fmla="*/ 40 h 48"/>
                  <a:gd name="T18" fmla="*/ 5 w 83"/>
                  <a:gd name="T19" fmla="*/ 45 h 48"/>
                  <a:gd name="T20" fmla="*/ 7 w 83"/>
                  <a:gd name="T21" fmla="*/ 47 h 48"/>
                  <a:gd name="T22" fmla="*/ 11 w 83"/>
                  <a:gd name="T23" fmla="*/ 48 h 48"/>
                  <a:gd name="T24" fmla="*/ 14 w 83"/>
                  <a:gd name="T25" fmla="*/ 47 h 48"/>
                  <a:gd name="T26" fmla="*/ 18 w 83"/>
                  <a:gd name="T27" fmla="*/ 44 h 48"/>
                  <a:gd name="T28" fmla="*/ 18 w 83"/>
                  <a:gd name="T29" fmla="*/ 39 h 48"/>
                  <a:gd name="T30" fmla="*/ 70 w 83"/>
                  <a:gd name="T31" fmla="*/ 18 h 48"/>
                  <a:gd name="T32" fmla="*/ 71 w 83"/>
                  <a:gd name="T33" fmla="*/ 19 h 48"/>
                  <a:gd name="T34" fmla="*/ 75 w 83"/>
                  <a:gd name="T35" fmla="*/ 22 h 48"/>
                  <a:gd name="T36" fmla="*/ 80 w 83"/>
                  <a:gd name="T37" fmla="*/ 21 h 48"/>
                  <a:gd name="T38" fmla="*/ 82 w 83"/>
                  <a:gd name="T39" fmla="*/ 19 h 48"/>
                  <a:gd name="T40" fmla="*/ 83 w 83"/>
                  <a:gd name="T41" fmla="*/ 14 h 48"/>
                  <a:gd name="T42" fmla="*/ 82 w 83"/>
                  <a:gd name="T43" fmla="*/ 11 h 48"/>
                  <a:gd name="T44" fmla="*/ 79 w 83"/>
                  <a:gd name="T45" fmla="*/ 8 h 48"/>
                  <a:gd name="T46" fmla="*/ 80 w 83"/>
                  <a:gd name="T47" fmla="*/ 6 h 48"/>
                  <a:gd name="T48" fmla="*/ 79 w 83"/>
                  <a:gd name="T49" fmla="*/ 3 h 48"/>
                  <a:gd name="T50" fmla="*/ 75 w 83"/>
                  <a:gd name="T51" fmla="*/ 0 h 48"/>
                  <a:gd name="T52" fmla="*/ 69 w 83"/>
                  <a:gd name="T53" fmla="*/ 0 h 48"/>
                  <a:gd name="T54" fmla="*/ 68 w 83"/>
                  <a:gd name="T55" fmla="*/ 2 h 48"/>
                  <a:gd name="T56" fmla="*/ 66 w 83"/>
                  <a:gd name="T57" fmla="*/ 6 h 48"/>
                  <a:gd name="T58" fmla="*/ 41 w 83"/>
                  <a:gd name="T59" fmla="*/ 20 h 48"/>
                  <a:gd name="T60" fmla="*/ 18 w 83"/>
                  <a:gd name="T61" fmla="*/ 10 h 48"/>
                  <a:gd name="T62" fmla="*/ 18 w 83"/>
                  <a:gd name="T63" fmla="*/ 5 h 48"/>
                  <a:gd name="T64" fmla="*/ 14 w 83"/>
                  <a:gd name="T65" fmla="*/ 1 h 48"/>
                  <a:gd name="T66" fmla="*/ 11 w 83"/>
                  <a:gd name="T67" fmla="*/ 0 h 48"/>
                  <a:gd name="T68" fmla="*/ 7 w 83"/>
                  <a:gd name="T69" fmla="*/ 2 h 48"/>
                  <a:gd name="T70" fmla="*/ 5 w 83"/>
                  <a:gd name="T71" fmla="*/ 4 h 48"/>
                  <a:gd name="T72" fmla="*/ 4 w 83"/>
                  <a:gd name="T73" fmla="*/ 9 h 48"/>
                  <a:gd name="T74" fmla="*/ 2 w 83"/>
                  <a:gd name="T75" fmla="*/ 10 h 48"/>
                  <a:gd name="T76" fmla="*/ 1 w 83"/>
                  <a:gd name="T77" fmla="*/ 12 h 48"/>
                  <a:gd name="T78" fmla="*/ 0 w 83"/>
                  <a:gd name="T79" fmla="*/ 18 h 48"/>
                  <a:gd name="T80" fmla="*/ 3 w 83"/>
                  <a:gd name="T81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3" h="48">
                    <a:moveTo>
                      <a:pt x="28" y="25"/>
                    </a:moveTo>
                    <a:lnTo>
                      <a:pt x="13" y="31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1" y="28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7" y="47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4" y="47"/>
                    </a:lnTo>
                    <a:lnTo>
                      <a:pt x="14" y="47"/>
                    </a:lnTo>
                    <a:lnTo>
                      <a:pt x="17" y="46"/>
                    </a:lnTo>
                    <a:lnTo>
                      <a:pt x="18" y="44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2" y="21"/>
                    </a:lnTo>
                    <a:lnTo>
                      <a:pt x="75" y="22"/>
                    </a:lnTo>
                    <a:lnTo>
                      <a:pt x="77" y="22"/>
                    </a:lnTo>
                    <a:lnTo>
                      <a:pt x="80" y="21"/>
                    </a:lnTo>
                    <a:lnTo>
                      <a:pt x="80" y="21"/>
                    </a:lnTo>
                    <a:lnTo>
                      <a:pt x="82" y="19"/>
                    </a:lnTo>
                    <a:lnTo>
                      <a:pt x="83" y="17"/>
                    </a:lnTo>
                    <a:lnTo>
                      <a:pt x="83" y="14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81" y="9"/>
                    </a:lnTo>
                    <a:lnTo>
                      <a:pt x="79" y="8"/>
                    </a:lnTo>
                    <a:lnTo>
                      <a:pt x="79" y="8"/>
                    </a:lnTo>
                    <a:lnTo>
                      <a:pt x="80" y="6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6" y="6"/>
                    </a:lnTo>
                    <a:lnTo>
                      <a:pt x="67" y="9"/>
                    </a:lnTo>
                    <a:lnTo>
                      <a:pt x="41" y="2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3" y="2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0" name="Freeform 271"/>
              <p:cNvSpPr>
                <a:spLocks/>
              </p:cNvSpPr>
              <p:nvPr/>
            </p:nvSpPr>
            <p:spPr bwMode="auto">
              <a:xfrm>
                <a:off x="2477" y="748"/>
                <a:ext cx="156" cy="291"/>
              </a:xfrm>
              <a:custGeom>
                <a:avLst/>
                <a:gdLst>
                  <a:gd name="T0" fmla="*/ 46 w 156"/>
                  <a:gd name="T1" fmla="*/ 49 h 291"/>
                  <a:gd name="T2" fmla="*/ 43 w 156"/>
                  <a:gd name="T3" fmla="*/ 59 h 291"/>
                  <a:gd name="T4" fmla="*/ 31 w 156"/>
                  <a:gd name="T5" fmla="*/ 73 h 291"/>
                  <a:gd name="T6" fmla="*/ 26 w 156"/>
                  <a:gd name="T7" fmla="*/ 77 h 291"/>
                  <a:gd name="T8" fmla="*/ 16 w 156"/>
                  <a:gd name="T9" fmla="*/ 86 h 291"/>
                  <a:gd name="T10" fmla="*/ 7 w 156"/>
                  <a:gd name="T11" fmla="*/ 98 h 291"/>
                  <a:gd name="T12" fmla="*/ 1 w 156"/>
                  <a:gd name="T13" fmla="*/ 111 h 291"/>
                  <a:gd name="T14" fmla="*/ 0 w 156"/>
                  <a:gd name="T15" fmla="*/ 126 h 291"/>
                  <a:gd name="T16" fmla="*/ 0 w 156"/>
                  <a:gd name="T17" fmla="*/ 233 h 291"/>
                  <a:gd name="T18" fmla="*/ 1 w 156"/>
                  <a:gd name="T19" fmla="*/ 267 h 291"/>
                  <a:gd name="T20" fmla="*/ 4 w 156"/>
                  <a:gd name="T21" fmla="*/ 280 h 291"/>
                  <a:gd name="T22" fmla="*/ 10 w 156"/>
                  <a:gd name="T23" fmla="*/ 285 h 291"/>
                  <a:gd name="T24" fmla="*/ 18 w 156"/>
                  <a:gd name="T25" fmla="*/ 289 h 291"/>
                  <a:gd name="T26" fmla="*/ 36 w 156"/>
                  <a:gd name="T27" fmla="*/ 291 h 291"/>
                  <a:gd name="T28" fmla="*/ 119 w 156"/>
                  <a:gd name="T29" fmla="*/ 291 h 291"/>
                  <a:gd name="T30" fmla="*/ 138 w 156"/>
                  <a:gd name="T31" fmla="*/ 289 h 291"/>
                  <a:gd name="T32" fmla="*/ 146 w 156"/>
                  <a:gd name="T33" fmla="*/ 285 h 291"/>
                  <a:gd name="T34" fmla="*/ 151 w 156"/>
                  <a:gd name="T35" fmla="*/ 280 h 291"/>
                  <a:gd name="T36" fmla="*/ 155 w 156"/>
                  <a:gd name="T37" fmla="*/ 267 h 291"/>
                  <a:gd name="T38" fmla="*/ 156 w 156"/>
                  <a:gd name="T39" fmla="*/ 233 h 291"/>
                  <a:gd name="T40" fmla="*/ 156 w 156"/>
                  <a:gd name="T41" fmla="*/ 126 h 291"/>
                  <a:gd name="T42" fmla="*/ 154 w 156"/>
                  <a:gd name="T43" fmla="*/ 111 h 291"/>
                  <a:gd name="T44" fmla="*/ 149 w 156"/>
                  <a:gd name="T45" fmla="*/ 98 h 291"/>
                  <a:gd name="T46" fmla="*/ 141 w 156"/>
                  <a:gd name="T47" fmla="*/ 86 h 291"/>
                  <a:gd name="T48" fmla="*/ 130 w 156"/>
                  <a:gd name="T49" fmla="*/ 77 h 291"/>
                  <a:gd name="T50" fmla="*/ 125 w 156"/>
                  <a:gd name="T51" fmla="*/ 73 h 291"/>
                  <a:gd name="T52" fmla="*/ 114 w 156"/>
                  <a:gd name="T53" fmla="*/ 62 h 291"/>
                  <a:gd name="T54" fmla="*/ 110 w 156"/>
                  <a:gd name="T55" fmla="*/ 52 h 291"/>
                  <a:gd name="T56" fmla="*/ 109 w 156"/>
                  <a:gd name="T57" fmla="*/ 41 h 291"/>
                  <a:gd name="T58" fmla="*/ 114 w 156"/>
                  <a:gd name="T59" fmla="*/ 41 h 291"/>
                  <a:gd name="T60" fmla="*/ 117 w 156"/>
                  <a:gd name="T61" fmla="*/ 39 h 291"/>
                  <a:gd name="T62" fmla="*/ 118 w 156"/>
                  <a:gd name="T63" fmla="*/ 36 h 291"/>
                  <a:gd name="T64" fmla="*/ 118 w 156"/>
                  <a:gd name="T65" fmla="*/ 4 h 291"/>
                  <a:gd name="T66" fmla="*/ 117 w 156"/>
                  <a:gd name="T67" fmla="*/ 1 h 291"/>
                  <a:gd name="T68" fmla="*/ 114 w 156"/>
                  <a:gd name="T69" fmla="*/ 0 h 291"/>
                  <a:gd name="T70" fmla="*/ 42 w 156"/>
                  <a:gd name="T71" fmla="*/ 0 h 291"/>
                  <a:gd name="T72" fmla="*/ 39 w 156"/>
                  <a:gd name="T73" fmla="*/ 1 h 291"/>
                  <a:gd name="T74" fmla="*/ 38 w 156"/>
                  <a:gd name="T75" fmla="*/ 4 h 291"/>
                  <a:gd name="T76" fmla="*/ 38 w 156"/>
                  <a:gd name="T77" fmla="*/ 36 h 291"/>
                  <a:gd name="T78" fmla="*/ 39 w 156"/>
                  <a:gd name="T79" fmla="*/ 39 h 291"/>
                  <a:gd name="T80" fmla="*/ 42 w 156"/>
                  <a:gd name="T81" fmla="*/ 4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6" h="291">
                    <a:moveTo>
                      <a:pt x="46" y="49"/>
                    </a:moveTo>
                    <a:lnTo>
                      <a:pt x="46" y="49"/>
                    </a:lnTo>
                    <a:lnTo>
                      <a:pt x="45" y="53"/>
                    </a:lnTo>
                    <a:lnTo>
                      <a:pt x="43" y="59"/>
                    </a:lnTo>
                    <a:lnTo>
                      <a:pt x="38" y="67"/>
                    </a:lnTo>
                    <a:lnTo>
                      <a:pt x="31" y="73"/>
                    </a:lnTo>
                    <a:lnTo>
                      <a:pt x="26" y="77"/>
                    </a:lnTo>
                    <a:lnTo>
                      <a:pt x="26" y="77"/>
                    </a:lnTo>
                    <a:lnTo>
                      <a:pt x="21" y="82"/>
                    </a:lnTo>
                    <a:lnTo>
                      <a:pt x="16" y="86"/>
                    </a:lnTo>
                    <a:lnTo>
                      <a:pt x="10" y="92"/>
                    </a:lnTo>
                    <a:lnTo>
                      <a:pt x="7" y="98"/>
                    </a:lnTo>
                    <a:lnTo>
                      <a:pt x="4" y="105"/>
                    </a:lnTo>
                    <a:lnTo>
                      <a:pt x="1" y="111"/>
                    </a:lnTo>
                    <a:lnTo>
                      <a:pt x="0" y="118"/>
                    </a:lnTo>
                    <a:lnTo>
                      <a:pt x="0" y="126"/>
                    </a:lnTo>
                    <a:lnTo>
                      <a:pt x="0" y="233"/>
                    </a:lnTo>
                    <a:lnTo>
                      <a:pt x="0" y="233"/>
                    </a:lnTo>
                    <a:lnTo>
                      <a:pt x="0" y="258"/>
                    </a:lnTo>
                    <a:lnTo>
                      <a:pt x="1" y="267"/>
                    </a:lnTo>
                    <a:lnTo>
                      <a:pt x="3" y="276"/>
                    </a:lnTo>
                    <a:lnTo>
                      <a:pt x="4" y="280"/>
                    </a:lnTo>
                    <a:lnTo>
                      <a:pt x="7" y="283"/>
                    </a:lnTo>
                    <a:lnTo>
                      <a:pt x="10" y="285"/>
                    </a:lnTo>
                    <a:lnTo>
                      <a:pt x="13" y="287"/>
                    </a:lnTo>
                    <a:lnTo>
                      <a:pt x="18" y="289"/>
                    </a:lnTo>
                    <a:lnTo>
                      <a:pt x="23" y="290"/>
                    </a:lnTo>
                    <a:lnTo>
                      <a:pt x="36" y="291"/>
                    </a:lnTo>
                    <a:lnTo>
                      <a:pt x="119" y="291"/>
                    </a:lnTo>
                    <a:lnTo>
                      <a:pt x="119" y="291"/>
                    </a:lnTo>
                    <a:lnTo>
                      <a:pt x="133" y="290"/>
                    </a:lnTo>
                    <a:lnTo>
                      <a:pt x="138" y="289"/>
                    </a:lnTo>
                    <a:lnTo>
                      <a:pt x="142" y="287"/>
                    </a:lnTo>
                    <a:lnTo>
                      <a:pt x="146" y="285"/>
                    </a:lnTo>
                    <a:lnTo>
                      <a:pt x="149" y="283"/>
                    </a:lnTo>
                    <a:lnTo>
                      <a:pt x="151" y="280"/>
                    </a:lnTo>
                    <a:lnTo>
                      <a:pt x="153" y="276"/>
                    </a:lnTo>
                    <a:lnTo>
                      <a:pt x="155" y="267"/>
                    </a:lnTo>
                    <a:lnTo>
                      <a:pt x="156" y="258"/>
                    </a:lnTo>
                    <a:lnTo>
                      <a:pt x="156" y="233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5" y="118"/>
                    </a:lnTo>
                    <a:lnTo>
                      <a:pt x="154" y="111"/>
                    </a:lnTo>
                    <a:lnTo>
                      <a:pt x="152" y="105"/>
                    </a:lnTo>
                    <a:lnTo>
                      <a:pt x="149" y="98"/>
                    </a:lnTo>
                    <a:lnTo>
                      <a:pt x="145" y="92"/>
                    </a:lnTo>
                    <a:lnTo>
                      <a:pt x="141" y="86"/>
                    </a:lnTo>
                    <a:lnTo>
                      <a:pt x="136" y="82"/>
                    </a:lnTo>
                    <a:lnTo>
                      <a:pt x="130" y="77"/>
                    </a:lnTo>
                    <a:lnTo>
                      <a:pt x="130" y="77"/>
                    </a:lnTo>
                    <a:lnTo>
                      <a:pt x="125" y="73"/>
                    </a:lnTo>
                    <a:lnTo>
                      <a:pt x="117" y="66"/>
                    </a:lnTo>
                    <a:lnTo>
                      <a:pt x="114" y="62"/>
                    </a:lnTo>
                    <a:lnTo>
                      <a:pt x="111" y="58"/>
                    </a:lnTo>
                    <a:lnTo>
                      <a:pt x="110" y="52"/>
                    </a:lnTo>
                    <a:lnTo>
                      <a:pt x="109" y="47"/>
                    </a:lnTo>
                    <a:lnTo>
                      <a:pt x="109" y="41"/>
                    </a:lnTo>
                    <a:lnTo>
                      <a:pt x="114" y="41"/>
                    </a:lnTo>
                    <a:lnTo>
                      <a:pt x="114" y="41"/>
                    </a:lnTo>
                    <a:lnTo>
                      <a:pt x="115" y="40"/>
                    </a:lnTo>
                    <a:lnTo>
                      <a:pt x="117" y="39"/>
                    </a:lnTo>
                    <a:lnTo>
                      <a:pt x="117" y="38"/>
                    </a:lnTo>
                    <a:lnTo>
                      <a:pt x="118" y="36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7" y="3"/>
                    </a:lnTo>
                    <a:lnTo>
                      <a:pt x="117" y="1"/>
                    </a:lnTo>
                    <a:lnTo>
                      <a:pt x="115" y="0"/>
                    </a:lnTo>
                    <a:lnTo>
                      <a:pt x="114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8" y="3"/>
                    </a:lnTo>
                    <a:lnTo>
                      <a:pt x="38" y="4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9" y="39"/>
                    </a:lnTo>
                    <a:lnTo>
                      <a:pt x="40" y="40"/>
                    </a:lnTo>
                    <a:lnTo>
                      <a:pt x="42" y="41"/>
                    </a:lnTo>
                    <a:lnTo>
                      <a:pt x="77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1" name="Freeform 272"/>
              <p:cNvSpPr>
                <a:spLocks/>
              </p:cNvSpPr>
              <p:nvPr/>
            </p:nvSpPr>
            <p:spPr bwMode="auto">
              <a:xfrm>
                <a:off x="2500" y="857"/>
                <a:ext cx="111" cy="151"/>
              </a:xfrm>
              <a:custGeom>
                <a:avLst/>
                <a:gdLst>
                  <a:gd name="T0" fmla="*/ 111 w 111"/>
                  <a:gd name="T1" fmla="*/ 129 h 151"/>
                  <a:gd name="T2" fmla="*/ 111 w 111"/>
                  <a:gd name="T3" fmla="*/ 129 h 151"/>
                  <a:gd name="T4" fmla="*/ 110 w 111"/>
                  <a:gd name="T5" fmla="*/ 135 h 151"/>
                  <a:gd name="T6" fmla="*/ 110 w 111"/>
                  <a:gd name="T7" fmla="*/ 139 h 151"/>
                  <a:gd name="T8" fmla="*/ 108 w 111"/>
                  <a:gd name="T9" fmla="*/ 143 h 151"/>
                  <a:gd name="T10" fmla="*/ 106 w 111"/>
                  <a:gd name="T11" fmla="*/ 146 h 151"/>
                  <a:gd name="T12" fmla="*/ 103 w 111"/>
                  <a:gd name="T13" fmla="*/ 148 h 151"/>
                  <a:gd name="T14" fmla="*/ 98 w 111"/>
                  <a:gd name="T15" fmla="*/ 150 h 151"/>
                  <a:gd name="T16" fmla="*/ 93 w 111"/>
                  <a:gd name="T17" fmla="*/ 151 h 151"/>
                  <a:gd name="T18" fmla="*/ 88 w 111"/>
                  <a:gd name="T19" fmla="*/ 151 h 151"/>
                  <a:gd name="T20" fmla="*/ 22 w 111"/>
                  <a:gd name="T21" fmla="*/ 151 h 151"/>
                  <a:gd name="T22" fmla="*/ 22 w 111"/>
                  <a:gd name="T23" fmla="*/ 151 h 151"/>
                  <a:gd name="T24" fmla="*/ 16 w 111"/>
                  <a:gd name="T25" fmla="*/ 151 h 151"/>
                  <a:gd name="T26" fmla="*/ 12 w 111"/>
                  <a:gd name="T27" fmla="*/ 150 h 151"/>
                  <a:gd name="T28" fmla="*/ 8 w 111"/>
                  <a:gd name="T29" fmla="*/ 148 h 151"/>
                  <a:gd name="T30" fmla="*/ 5 w 111"/>
                  <a:gd name="T31" fmla="*/ 146 h 151"/>
                  <a:gd name="T32" fmla="*/ 2 w 111"/>
                  <a:gd name="T33" fmla="*/ 143 h 151"/>
                  <a:gd name="T34" fmla="*/ 1 w 111"/>
                  <a:gd name="T35" fmla="*/ 139 h 151"/>
                  <a:gd name="T36" fmla="*/ 0 w 111"/>
                  <a:gd name="T37" fmla="*/ 135 h 151"/>
                  <a:gd name="T38" fmla="*/ 0 w 111"/>
                  <a:gd name="T39" fmla="*/ 129 h 151"/>
                  <a:gd name="T40" fmla="*/ 0 w 111"/>
                  <a:gd name="T41" fmla="*/ 23 h 151"/>
                  <a:gd name="T42" fmla="*/ 0 w 111"/>
                  <a:gd name="T43" fmla="*/ 23 h 151"/>
                  <a:gd name="T44" fmla="*/ 0 w 111"/>
                  <a:gd name="T45" fmla="*/ 16 h 151"/>
                  <a:gd name="T46" fmla="*/ 1 w 111"/>
                  <a:gd name="T47" fmla="*/ 12 h 151"/>
                  <a:gd name="T48" fmla="*/ 2 w 111"/>
                  <a:gd name="T49" fmla="*/ 8 h 151"/>
                  <a:gd name="T50" fmla="*/ 5 w 111"/>
                  <a:gd name="T51" fmla="*/ 5 h 151"/>
                  <a:gd name="T52" fmla="*/ 8 w 111"/>
                  <a:gd name="T53" fmla="*/ 2 h 151"/>
                  <a:gd name="T54" fmla="*/ 12 w 111"/>
                  <a:gd name="T55" fmla="*/ 1 h 151"/>
                  <a:gd name="T56" fmla="*/ 16 w 111"/>
                  <a:gd name="T57" fmla="*/ 0 h 151"/>
                  <a:gd name="T58" fmla="*/ 22 w 111"/>
                  <a:gd name="T59" fmla="*/ 0 h 151"/>
                  <a:gd name="T60" fmla="*/ 88 w 111"/>
                  <a:gd name="T61" fmla="*/ 0 h 151"/>
                  <a:gd name="T62" fmla="*/ 88 w 111"/>
                  <a:gd name="T63" fmla="*/ 0 h 151"/>
                  <a:gd name="T64" fmla="*/ 93 w 111"/>
                  <a:gd name="T65" fmla="*/ 0 h 151"/>
                  <a:gd name="T66" fmla="*/ 98 w 111"/>
                  <a:gd name="T67" fmla="*/ 1 h 151"/>
                  <a:gd name="T68" fmla="*/ 103 w 111"/>
                  <a:gd name="T69" fmla="*/ 2 h 151"/>
                  <a:gd name="T70" fmla="*/ 106 w 111"/>
                  <a:gd name="T71" fmla="*/ 5 h 151"/>
                  <a:gd name="T72" fmla="*/ 108 w 111"/>
                  <a:gd name="T73" fmla="*/ 8 h 151"/>
                  <a:gd name="T74" fmla="*/ 110 w 111"/>
                  <a:gd name="T75" fmla="*/ 12 h 151"/>
                  <a:gd name="T76" fmla="*/ 110 w 111"/>
                  <a:gd name="T77" fmla="*/ 16 h 151"/>
                  <a:gd name="T78" fmla="*/ 111 w 111"/>
                  <a:gd name="T79" fmla="*/ 23 h 151"/>
                  <a:gd name="T80" fmla="*/ 111 w 111"/>
                  <a:gd name="T81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1" h="151">
                    <a:moveTo>
                      <a:pt x="111" y="129"/>
                    </a:moveTo>
                    <a:lnTo>
                      <a:pt x="111" y="129"/>
                    </a:lnTo>
                    <a:lnTo>
                      <a:pt x="110" y="135"/>
                    </a:lnTo>
                    <a:lnTo>
                      <a:pt x="110" y="139"/>
                    </a:lnTo>
                    <a:lnTo>
                      <a:pt x="108" y="143"/>
                    </a:lnTo>
                    <a:lnTo>
                      <a:pt x="106" y="146"/>
                    </a:lnTo>
                    <a:lnTo>
                      <a:pt x="103" y="148"/>
                    </a:lnTo>
                    <a:lnTo>
                      <a:pt x="98" y="150"/>
                    </a:lnTo>
                    <a:lnTo>
                      <a:pt x="93" y="151"/>
                    </a:lnTo>
                    <a:lnTo>
                      <a:pt x="88" y="151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16" y="151"/>
                    </a:lnTo>
                    <a:lnTo>
                      <a:pt x="12" y="150"/>
                    </a:lnTo>
                    <a:lnTo>
                      <a:pt x="8" y="148"/>
                    </a:lnTo>
                    <a:lnTo>
                      <a:pt x="5" y="146"/>
                    </a:lnTo>
                    <a:lnTo>
                      <a:pt x="2" y="143"/>
                    </a:lnTo>
                    <a:lnTo>
                      <a:pt x="1" y="139"/>
                    </a:lnTo>
                    <a:lnTo>
                      <a:pt x="0" y="135"/>
                    </a:lnTo>
                    <a:lnTo>
                      <a:pt x="0" y="12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3" y="2"/>
                    </a:lnTo>
                    <a:lnTo>
                      <a:pt x="106" y="5"/>
                    </a:lnTo>
                    <a:lnTo>
                      <a:pt x="108" y="8"/>
                    </a:lnTo>
                    <a:lnTo>
                      <a:pt x="110" y="12"/>
                    </a:lnTo>
                    <a:lnTo>
                      <a:pt x="110" y="16"/>
                    </a:lnTo>
                    <a:lnTo>
                      <a:pt x="111" y="23"/>
                    </a:lnTo>
                    <a:lnTo>
                      <a:pt x="111" y="1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2" name="Freeform 273"/>
              <p:cNvSpPr>
                <a:spLocks/>
              </p:cNvSpPr>
              <p:nvPr/>
            </p:nvSpPr>
            <p:spPr bwMode="auto">
              <a:xfrm>
                <a:off x="2523" y="874"/>
                <a:ext cx="64" cy="62"/>
              </a:xfrm>
              <a:custGeom>
                <a:avLst/>
                <a:gdLst>
                  <a:gd name="T0" fmla="*/ 50 w 64"/>
                  <a:gd name="T1" fmla="*/ 62 h 62"/>
                  <a:gd name="T2" fmla="*/ 50 w 64"/>
                  <a:gd name="T3" fmla="*/ 62 h 62"/>
                  <a:gd name="T4" fmla="*/ 51 w 64"/>
                  <a:gd name="T5" fmla="*/ 55 h 62"/>
                  <a:gd name="T6" fmla="*/ 51 w 64"/>
                  <a:gd name="T7" fmla="*/ 55 h 62"/>
                  <a:gd name="T8" fmla="*/ 52 w 64"/>
                  <a:gd name="T9" fmla="*/ 53 h 62"/>
                  <a:gd name="T10" fmla="*/ 54 w 64"/>
                  <a:gd name="T11" fmla="*/ 51 h 62"/>
                  <a:gd name="T12" fmla="*/ 54 w 64"/>
                  <a:gd name="T13" fmla="*/ 51 h 62"/>
                  <a:gd name="T14" fmla="*/ 63 w 64"/>
                  <a:gd name="T15" fmla="*/ 45 h 62"/>
                  <a:gd name="T16" fmla="*/ 63 w 64"/>
                  <a:gd name="T17" fmla="*/ 45 h 62"/>
                  <a:gd name="T18" fmla="*/ 64 w 64"/>
                  <a:gd name="T19" fmla="*/ 27 h 62"/>
                  <a:gd name="T20" fmla="*/ 64 w 64"/>
                  <a:gd name="T21" fmla="*/ 27 h 62"/>
                  <a:gd name="T22" fmla="*/ 63 w 64"/>
                  <a:gd name="T23" fmla="*/ 22 h 62"/>
                  <a:gd name="T24" fmla="*/ 61 w 64"/>
                  <a:gd name="T25" fmla="*/ 17 h 62"/>
                  <a:gd name="T26" fmla="*/ 58 w 64"/>
                  <a:gd name="T27" fmla="*/ 12 h 62"/>
                  <a:gd name="T28" fmla="*/ 54 w 64"/>
                  <a:gd name="T29" fmla="*/ 8 h 62"/>
                  <a:gd name="T30" fmla="*/ 50 w 64"/>
                  <a:gd name="T31" fmla="*/ 5 h 62"/>
                  <a:gd name="T32" fmla="*/ 45 w 64"/>
                  <a:gd name="T33" fmla="*/ 2 h 62"/>
                  <a:gd name="T34" fmla="*/ 38 w 64"/>
                  <a:gd name="T35" fmla="*/ 0 h 62"/>
                  <a:gd name="T36" fmla="*/ 32 w 64"/>
                  <a:gd name="T37" fmla="*/ 0 h 62"/>
                  <a:gd name="T38" fmla="*/ 32 w 64"/>
                  <a:gd name="T39" fmla="*/ 0 h 62"/>
                  <a:gd name="T40" fmla="*/ 26 w 64"/>
                  <a:gd name="T41" fmla="*/ 0 h 62"/>
                  <a:gd name="T42" fmla="*/ 20 w 64"/>
                  <a:gd name="T43" fmla="*/ 2 h 62"/>
                  <a:gd name="T44" fmla="*/ 15 w 64"/>
                  <a:gd name="T45" fmla="*/ 5 h 62"/>
                  <a:gd name="T46" fmla="*/ 10 w 64"/>
                  <a:gd name="T47" fmla="*/ 8 h 62"/>
                  <a:gd name="T48" fmla="*/ 6 w 64"/>
                  <a:gd name="T49" fmla="*/ 12 h 62"/>
                  <a:gd name="T50" fmla="*/ 2 w 64"/>
                  <a:gd name="T51" fmla="*/ 17 h 62"/>
                  <a:gd name="T52" fmla="*/ 0 w 64"/>
                  <a:gd name="T53" fmla="*/ 22 h 62"/>
                  <a:gd name="T54" fmla="*/ 0 w 64"/>
                  <a:gd name="T55" fmla="*/ 27 h 62"/>
                  <a:gd name="T56" fmla="*/ 0 w 64"/>
                  <a:gd name="T57" fmla="*/ 27 h 62"/>
                  <a:gd name="T58" fmla="*/ 1 w 64"/>
                  <a:gd name="T59" fmla="*/ 45 h 62"/>
                  <a:gd name="T60" fmla="*/ 1 w 64"/>
                  <a:gd name="T61" fmla="*/ 45 h 62"/>
                  <a:gd name="T62" fmla="*/ 10 w 64"/>
                  <a:gd name="T63" fmla="*/ 51 h 62"/>
                  <a:gd name="T64" fmla="*/ 10 w 64"/>
                  <a:gd name="T65" fmla="*/ 51 h 62"/>
                  <a:gd name="T66" fmla="*/ 12 w 64"/>
                  <a:gd name="T67" fmla="*/ 53 h 62"/>
                  <a:gd name="T68" fmla="*/ 13 w 64"/>
                  <a:gd name="T69" fmla="*/ 55 h 62"/>
                  <a:gd name="T70" fmla="*/ 13 w 64"/>
                  <a:gd name="T71" fmla="*/ 55 h 62"/>
                  <a:gd name="T72" fmla="*/ 14 w 64"/>
                  <a:gd name="T7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62">
                    <a:moveTo>
                      <a:pt x="50" y="62"/>
                    </a:moveTo>
                    <a:lnTo>
                      <a:pt x="50" y="62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2" y="53"/>
                    </a:lnTo>
                    <a:lnTo>
                      <a:pt x="54" y="51"/>
                    </a:lnTo>
                    <a:lnTo>
                      <a:pt x="54" y="51"/>
                    </a:lnTo>
                    <a:lnTo>
                      <a:pt x="63" y="45"/>
                    </a:lnTo>
                    <a:lnTo>
                      <a:pt x="63" y="45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3" y="22"/>
                    </a:lnTo>
                    <a:lnTo>
                      <a:pt x="61" y="17"/>
                    </a:lnTo>
                    <a:lnTo>
                      <a:pt x="58" y="12"/>
                    </a:lnTo>
                    <a:lnTo>
                      <a:pt x="54" y="8"/>
                    </a:lnTo>
                    <a:lnTo>
                      <a:pt x="50" y="5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5" y="5"/>
                    </a:lnTo>
                    <a:lnTo>
                      <a:pt x="10" y="8"/>
                    </a:lnTo>
                    <a:lnTo>
                      <a:pt x="6" y="12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10" y="51"/>
                    </a:lnTo>
                    <a:lnTo>
                      <a:pt x="10" y="51"/>
                    </a:lnTo>
                    <a:lnTo>
                      <a:pt x="12" y="53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4" y="6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3" name="Freeform 274"/>
              <p:cNvSpPr>
                <a:spLocks/>
              </p:cNvSpPr>
              <p:nvPr/>
            </p:nvSpPr>
            <p:spPr bwMode="auto">
              <a:xfrm>
                <a:off x="2535" y="901"/>
                <a:ext cx="13" cy="14"/>
              </a:xfrm>
              <a:custGeom>
                <a:avLst/>
                <a:gdLst>
                  <a:gd name="T0" fmla="*/ 6 w 13"/>
                  <a:gd name="T1" fmla="*/ 14 h 14"/>
                  <a:gd name="T2" fmla="*/ 6 w 13"/>
                  <a:gd name="T3" fmla="*/ 14 h 14"/>
                  <a:gd name="T4" fmla="*/ 4 w 13"/>
                  <a:gd name="T5" fmla="*/ 13 h 14"/>
                  <a:gd name="T6" fmla="*/ 1 w 13"/>
                  <a:gd name="T7" fmla="*/ 11 h 14"/>
                  <a:gd name="T8" fmla="*/ 0 w 13"/>
                  <a:gd name="T9" fmla="*/ 9 h 14"/>
                  <a:gd name="T10" fmla="*/ 0 w 13"/>
                  <a:gd name="T11" fmla="*/ 6 h 14"/>
                  <a:gd name="T12" fmla="*/ 0 w 13"/>
                  <a:gd name="T13" fmla="*/ 6 h 14"/>
                  <a:gd name="T14" fmla="*/ 0 w 13"/>
                  <a:gd name="T15" fmla="*/ 4 h 14"/>
                  <a:gd name="T16" fmla="*/ 1 w 13"/>
                  <a:gd name="T17" fmla="*/ 2 h 14"/>
                  <a:gd name="T18" fmla="*/ 4 w 13"/>
                  <a:gd name="T19" fmla="*/ 0 h 14"/>
                  <a:gd name="T20" fmla="*/ 6 w 13"/>
                  <a:gd name="T21" fmla="*/ 0 h 14"/>
                  <a:gd name="T22" fmla="*/ 6 w 13"/>
                  <a:gd name="T23" fmla="*/ 0 h 14"/>
                  <a:gd name="T24" fmla="*/ 9 w 13"/>
                  <a:gd name="T25" fmla="*/ 0 h 14"/>
                  <a:gd name="T26" fmla="*/ 11 w 13"/>
                  <a:gd name="T27" fmla="*/ 2 h 14"/>
                  <a:gd name="T28" fmla="*/ 12 w 13"/>
                  <a:gd name="T29" fmla="*/ 4 h 14"/>
                  <a:gd name="T30" fmla="*/ 13 w 13"/>
                  <a:gd name="T31" fmla="*/ 6 h 14"/>
                  <a:gd name="T32" fmla="*/ 13 w 13"/>
                  <a:gd name="T33" fmla="*/ 6 h 14"/>
                  <a:gd name="T34" fmla="*/ 12 w 13"/>
                  <a:gd name="T35" fmla="*/ 9 h 14"/>
                  <a:gd name="T36" fmla="*/ 11 w 13"/>
                  <a:gd name="T37" fmla="*/ 11 h 14"/>
                  <a:gd name="T38" fmla="*/ 9 w 13"/>
                  <a:gd name="T39" fmla="*/ 13 h 14"/>
                  <a:gd name="T40" fmla="*/ 6 w 13"/>
                  <a:gd name="T41" fmla="*/ 14 h 14"/>
                  <a:gd name="T42" fmla="*/ 6 w 13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4">
                    <a:moveTo>
                      <a:pt x="6" y="14"/>
                    </a:moveTo>
                    <a:lnTo>
                      <a:pt x="6" y="14"/>
                    </a:lnTo>
                    <a:lnTo>
                      <a:pt x="4" y="13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6" y="14"/>
                    </a:lnTo>
                    <a:lnTo>
                      <a:pt x="6" y="1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4" name="Freeform 275"/>
              <p:cNvSpPr>
                <a:spLocks/>
              </p:cNvSpPr>
              <p:nvPr/>
            </p:nvSpPr>
            <p:spPr bwMode="auto">
              <a:xfrm>
                <a:off x="2562" y="901"/>
                <a:ext cx="14" cy="14"/>
              </a:xfrm>
              <a:custGeom>
                <a:avLst/>
                <a:gdLst>
                  <a:gd name="T0" fmla="*/ 7 w 14"/>
                  <a:gd name="T1" fmla="*/ 14 h 14"/>
                  <a:gd name="T2" fmla="*/ 7 w 14"/>
                  <a:gd name="T3" fmla="*/ 14 h 14"/>
                  <a:gd name="T4" fmla="*/ 5 w 14"/>
                  <a:gd name="T5" fmla="*/ 13 h 14"/>
                  <a:gd name="T6" fmla="*/ 2 w 14"/>
                  <a:gd name="T7" fmla="*/ 11 h 14"/>
                  <a:gd name="T8" fmla="*/ 0 w 14"/>
                  <a:gd name="T9" fmla="*/ 9 h 14"/>
                  <a:gd name="T10" fmla="*/ 0 w 14"/>
                  <a:gd name="T11" fmla="*/ 6 h 14"/>
                  <a:gd name="T12" fmla="*/ 0 w 14"/>
                  <a:gd name="T13" fmla="*/ 6 h 14"/>
                  <a:gd name="T14" fmla="*/ 0 w 14"/>
                  <a:gd name="T15" fmla="*/ 4 h 14"/>
                  <a:gd name="T16" fmla="*/ 2 w 14"/>
                  <a:gd name="T17" fmla="*/ 2 h 14"/>
                  <a:gd name="T18" fmla="*/ 5 w 14"/>
                  <a:gd name="T19" fmla="*/ 0 h 14"/>
                  <a:gd name="T20" fmla="*/ 7 w 14"/>
                  <a:gd name="T21" fmla="*/ 0 h 14"/>
                  <a:gd name="T22" fmla="*/ 7 w 14"/>
                  <a:gd name="T23" fmla="*/ 0 h 14"/>
                  <a:gd name="T24" fmla="*/ 10 w 14"/>
                  <a:gd name="T25" fmla="*/ 0 h 14"/>
                  <a:gd name="T26" fmla="*/ 12 w 14"/>
                  <a:gd name="T27" fmla="*/ 2 h 14"/>
                  <a:gd name="T28" fmla="*/ 13 w 14"/>
                  <a:gd name="T29" fmla="*/ 4 h 14"/>
                  <a:gd name="T30" fmla="*/ 14 w 14"/>
                  <a:gd name="T31" fmla="*/ 6 h 14"/>
                  <a:gd name="T32" fmla="*/ 14 w 14"/>
                  <a:gd name="T33" fmla="*/ 6 h 14"/>
                  <a:gd name="T34" fmla="*/ 13 w 14"/>
                  <a:gd name="T35" fmla="*/ 9 h 14"/>
                  <a:gd name="T36" fmla="*/ 12 w 14"/>
                  <a:gd name="T37" fmla="*/ 11 h 14"/>
                  <a:gd name="T38" fmla="*/ 10 w 14"/>
                  <a:gd name="T39" fmla="*/ 13 h 14"/>
                  <a:gd name="T40" fmla="*/ 7 w 14"/>
                  <a:gd name="T41" fmla="*/ 14 h 14"/>
                  <a:gd name="T42" fmla="*/ 7 w 14"/>
                  <a:gd name="T4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lnTo>
                      <a:pt x="7" y="14"/>
                    </a:lnTo>
                    <a:lnTo>
                      <a:pt x="5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3" y="9"/>
                    </a:lnTo>
                    <a:lnTo>
                      <a:pt x="12" y="11"/>
                    </a:lnTo>
                    <a:lnTo>
                      <a:pt x="10" y="13"/>
                    </a:lnTo>
                    <a:lnTo>
                      <a:pt x="7" y="14"/>
                    </a:lnTo>
                    <a:lnTo>
                      <a:pt x="7" y="1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5" name="Freeform 276"/>
              <p:cNvSpPr>
                <a:spLocks/>
              </p:cNvSpPr>
              <p:nvPr/>
            </p:nvSpPr>
            <p:spPr bwMode="auto">
              <a:xfrm>
                <a:off x="2337" y="510"/>
                <a:ext cx="70" cy="70"/>
              </a:xfrm>
              <a:custGeom>
                <a:avLst/>
                <a:gdLst>
                  <a:gd name="T0" fmla="*/ 35 w 70"/>
                  <a:gd name="T1" fmla="*/ 70 h 70"/>
                  <a:gd name="T2" fmla="*/ 35 w 70"/>
                  <a:gd name="T3" fmla="*/ 70 h 70"/>
                  <a:gd name="T4" fmla="*/ 28 w 70"/>
                  <a:gd name="T5" fmla="*/ 70 h 70"/>
                  <a:gd name="T6" fmla="*/ 22 w 70"/>
                  <a:gd name="T7" fmla="*/ 68 h 70"/>
                  <a:gd name="T8" fmla="*/ 16 w 70"/>
                  <a:gd name="T9" fmla="*/ 64 h 70"/>
                  <a:gd name="T10" fmla="*/ 10 w 70"/>
                  <a:gd name="T11" fmla="*/ 60 h 70"/>
                  <a:gd name="T12" fmla="*/ 6 w 70"/>
                  <a:gd name="T13" fmla="*/ 55 h 70"/>
                  <a:gd name="T14" fmla="*/ 3 w 70"/>
                  <a:gd name="T15" fmla="*/ 50 h 70"/>
                  <a:gd name="T16" fmla="*/ 1 w 70"/>
                  <a:gd name="T17" fmla="*/ 43 h 70"/>
                  <a:gd name="T18" fmla="*/ 0 w 70"/>
                  <a:gd name="T19" fmla="*/ 35 h 70"/>
                  <a:gd name="T20" fmla="*/ 0 w 70"/>
                  <a:gd name="T21" fmla="*/ 35 h 70"/>
                  <a:gd name="T22" fmla="*/ 1 w 70"/>
                  <a:gd name="T23" fmla="*/ 28 h 70"/>
                  <a:gd name="T24" fmla="*/ 3 w 70"/>
                  <a:gd name="T25" fmla="*/ 22 h 70"/>
                  <a:gd name="T26" fmla="*/ 6 w 70"/>
                  <a:gd name="T27" fmla="*/ 16 h 70"/>
                  <a:gd name="T28" fmla="*/ 10 w 70"/>
                  <a:gd name="T29" fmla="*/ 11 h 70"/>
                  <a:gd name="T30" fmla="*/ 16 w 70"/>
                  <a:gd name="T31" fmla="*/ 7 h 70"/>
                  <a:gd name="T32" fmla="*/ 22 w 70"/>
                  <a:gd name="T33" fmla="*/ 3 h 70"/>
                  <a:gd name="T34" fmla="*/ 28 w 70"/>
                  <a:gd name="T35" fmla="*/ 1 h 70"/>
                  <a:gd name="T36" fmla="*/ 35 w 70"/>
                  <a:gd name="T37" fmla="*/ 0 h 70"/>
                  <a:gd name="T38" fmla="*/ 35 w 70"/>
                  <a:gd name="T39" fmla="*/ 0 h 70"/>
                  <a:gd name="T40" fmla="*/ 42 w 70"/>
                  <a:gd name="T41" fmla="*/ 1 h 70"/>
                  <a:gd name="T42" fmla="*/ 49 w 70"/>
                  <a:gd name="T43" fmla="*/ 3 h 70"/>
                  <a:gd name="T44" fmla="*/ 55 w 70"/>
                  <a:gd name="T45" fmla="*/ 7 h 70"/>
                  <a:gd name="T46" fmla="*/ 60 w 70"/>
                  <a:gd name="T47" fmla="*/ 11 h 70"/>
                  <a:gd name="T48" fmla="*/ 64 w 70"/>
                  <a:gd name="T49" fmla="*/ 16 h 70"/>
                  <a:gd name="T50" fmla="*/ 67 w 70"/>
                  <a:gd name="T51" fmla="*/ 22 h 70"/>
                  <a:gd name="T52" fmla="*/ 69 w 70"/>
                  <a:gd name="T53" fmla="*/ 28 h 70"/>
                  <a:gd name="T54" fmla="*/ 70 w 70"/>
                  <a:gd name="T55" fmla="*/ 35 h 70"/>
                  <a:gd name="T56" fmla="*/ 70 w 70"/>
                  <a:gd name="T57" fmla="*/ 35 h 70"/>
                  <a:gd name="T58" fmla="*/ 69 w 70"/>
                  <a:gd name="T59" fmla="*/ 43 h 70"/>
                  <a:gd name="T60" fmla="*/ 67 w 70"/>
                  <a:gd name="T61" fmla="*/ 50 h 70"/>
                  <a:gd name="T62" fmla="*/ 64 w 70"/>
                  <a:gd name="T63" fmla="*/ 55 h 70"/>
                  <a:gd name="T64" fmla="*/ 60 w 70"/>
                  <a:gd name="T65" fmla="*/ 60 h 70"/>
                  <a:gd name="T66" fmla="*/ 55 w 70"/>
                  <a:gd name="T67" fmla="*/ 64 h 70"/>
                  <a:gd name="T68" fmla="*/ 49 w 70"/>
                  <a:gd name="T69" fmla="*/ 68 h 70"/>
                  <a:gd name="T70" fmla="*/ 42 w 70"/>
                  <a:gd name="T71" fmla="*/ 70 h 70"/>
                  <a:gd name="T72" fmla="*/ 35 w 70"/>
                  <a:gd name="T73" fmla="*/ 70 h 70"/>
                  <a:gd name="T74" fmla="*/ 35 w 70"/>
                  <a:gd name="T7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lnTo>
                      <a:pt x="35" y="70"/>
                    </a:lnTo>
                    <a:lnTo>
                      <a:pt x="28" y="70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3" y="50"/>
                    </a:lnTo>
                    <a:lnTo>
                      <a:pt x="1" y="43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8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8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49" y="3"/>
                    </a:lnTo>
                    <a:lnTo>
                      <a:pt x="55" y="7"/>
                    </a:lnTo>
                    <a:lnTo>
                      <a:pt x="60" y="11"/>
                    </a:lnTo>
                    <a:lnTo>
                      <a:pt x="64" y="16"/>
                    </a:lnTo>
                    <a:lnTo>
                      <a:pt x="67" y="22"/>
                    </a:lnTo>
                    <a:lnTo>
                      <a:pt x="69" y="28"/>
                    </a:lnTo>
                    <a:lnTo>
                      <a:pt x="70" y="35"/>
                    </a:lnTo>
                    <a:lnTo>
                      <a:pt x="70" y="35"/>
                    </a:lnTo>
                    <a:lnTo>
                      <a:pt x="69" y="43"/>
                    </a:lnTo>
                    <a:lnTo>
                      <a:pt x="67" y="50"/>
                    </a:lnTo>
                    <a:lnTo>
                      <a:pt x="64" y="55"/>
                    </a:lnTo>
                    <a:lnTo>
                      <a:pt x="60" y="60"/>
                    </a:lnTo>
                    <a:lnTo>
                      <a:pt x="55" y="64"/>
                    </a:lnTo>
                    <a:lnTo>
                      <a:pt x="49" y="68"/>
                    </a:lnTo>
                    <a:lnTo>
                      <a:pt x="42" y="70"/>
                    </a:lnTo>
                    <a:lnTo>
                      <a:pt x="35" y="70"/>
                    </a:lnTo>
                    <a:lnTo>
                      <a:pt x="35" y="7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6" name="Freeform 277"/>
              <p:cNvSpPr>
                <a:spLocks/>
              </p:cNvSpPr>
              <p:nvPr/>
            </p:nvSpPr>
            <p:spPr bwMode="auto">
              <a:xfrm>
                <a:off x="2327" y="591"/>
                <a:ext cx="90" cy="165"/>
              </a:xfrm>
              <a:custGeom>
                <a:avLst/>
                <a:gdLst>
                  <a:gd name="T0" fmla="*/ 68 w 90"/>
                  <a:gd name="T1" fmla="*/ 165 h 165"/>
                  <a:gd name="T2" fmla="*/ 68 w 90"/>
                  <a:gd name="T3" fmla="*/ 165 h 165"/>
                  <a:gd name="T4" fmla="*/ 71 w 90"/>
                  <a:gd name="T5" fmla="*/ 152 h 165"/>
                  <a:gd name="T6" fmla="*/ 73 w 90"/>
                  <a:gd name="T7" fmla="*/ 136 h 165"/>
                  <a:gd name="T8" fmla="*/ 78 w 90"/>
                  <a:gd name="T9" fmla="*/ 108 h 165"/>
                  <a:gd name="T10" fmla="*/ 78 w 90"/>
                  <a:gd name="T11" fmla="*/ 108 h 165"/>
                  <a:gd name="T12" fmla="*/ 80 w 90"/>
                  <a:gd name="T13" fmla="*/ 101 h 165"/>
                  <a:gd name="T14" fmla="*/ 82 w 90"/>
                  <a:gd name="T15" fmla="*/ 98 h 165"/>
                  <a:gd name="T16" fmla="*/ 84 w 90"/>
                  <a:gd name="T17" fmla="*/ 95 h 165"/>
                  <a:gd name="T18" fmla="*/ 86 w 90"/>
                  <a:gd name="T19" fmla="*/ 90 h 165"/>
                  <a:gd name="T20" fmla="*/ 86 w 90"/>
                  <a:gd name="T21" fmla="*/ 90 h 165"/>
                  <a:gd name="T22" fmla="*/ 88 w 90"/>
                  <a:gd name="T23" fmla="*/ 76 h 165"/>
                  <a:gd name="T24" fmla="*/ 89 w 90"/>
                  <a:gd name="T25" fmla="*/ 61 h 165"/>
                  <a:gd name="T26" fmla="*/ 90 w 90"/>
                  <a:gd name="T27" fmla="*/ 39 h 165"/>
                  <a:gd name="T28" fmla="*/ 90 w 90"/>
                  <a:gd name="T29" fmla="*/ 23 h 165"/>
                  <a:gd name="T30" fmla="*/ 89 w 90"/>
                  <a:gd name="T31" fmla="*/ 17 h 165"/>
                  <a:gd name="T32" fmla="*/ 89 w 90"/>
                  <a:gd name="T33" fmla="*/ 17 h 165"/>
                  <a:gd name="T34" fmla="*/ 88 w 90"/>
                  <a:gd name="T35" fmla="*/ 14 h 165"/>
                  <a:gd name="T36" fmla="*/ 86 w 90"/>
                  <a:gd name="T37" fmla="*/ 11 h 165"/>
                  <a:gd name="T38" fmla="*/ 81 w 90"/>
                  <a:gd name="T39" fmla="*/ 8 h 165"/>
                  <a:gd name="T40" fmla="*/ 76 w 90"/>
                  <a:gd name="T41" fmla="*/ 5 h 165"/>
                  <a:gd name="T42" fmla="*/ 69 w 90"/>
                  <a:gd name="T43" fmla="*/ 3 h 165"/>
                  <a:gd name="T44" fmla="*/ 62 w 90"/>
                  <a:gd name="T45" fmla="*/ 2 h 165"/>
                  <a:gd name="T46" fmla="*/ 53 w 90"/>
                  <a:gd name="T47" fmla="*/ 1 h 165"/>
                  <a:gd name="T48" fmla="*/ 45 w 90"/>
                  <a:gd name="T49" fmla="*/ 0 h 165"/>
                  <a:gd name="T50" fmla="*/ 45 w 90"/>
                  <a:gd name="T51" fmla="*/ 0 h 165"/>
                  <a:gd name="T52" fmla="*/ 37 w 90"/>
                  <a:gd name="T53" fmla="*/ 1 h 165"/>
                  <a:gd name="T54" fmla="*/ 29 w 90"/>
                  <a:gd name="T55" fmla="*/ 2 h 165"/>
                  <a:gd name="T56" fmla="*/ 22 w 90"/>
                  <a:gd name="T57" fmla="*/ 3 h 165"/>
                  <a:gd name="T58" fmla="*/ 14 w 90"/>
                  <a:gd name="T59" fmla="*/ 5 h 165"/>
                  <a:gd name="T60" fmla="*/ 9 w 90"/>
                  <a:gd name="T61" fmla="*/ 8 h 165"/>
                  <a:gd name="T62" fmla="*/ 5 w 90"/>
                  <a:gd name="T63" fmla="*/ 11 h 165"/>
                  <a:gd name="T64" fmla="*/ 2 w 90"/>
                  <a:gd name="T65" fmla="*/ 14 h 165"/>
                  <a:gd name="T66" fmla="*/ 1 w 90"/>
                  <a:gd name="T67" fmla="*/ 17 h 165"/>
                  <a:gd name="T68" fmla="*/ 1 w 90"/>
                  <a:gd name="T69" fmla="*/ 17 h 165"/>
                  <a:gd name="T70" fmla="*/ 1 w 90"/>
                  <a:gd name="T71" fmla="*/ 23 h 165"/>
                  <a:gd name="T72" fmla="*/ 0 w 90"/>
                  <a:gd name="T73" fmla="*/ 39 h 165"/>
                  <a:gd name="T74" fmla="*/ 1 w 90"/>
                  <a:gd name="T75" fmla="*/ 61 h 165"/>
                  <a:gd name="T76" fmla="*/ 3 w 90"/>
                  <a:gd name="T77" fmla="*/ 76 h 165"/>
                  <a:gd name="T78" fmla="*/ 5 w 90"/>
                  <a:gd name="T79" fmla="*/ 90 h 165"/>
                  <a:gd name="T80" fmla="*/ 5 w 90"/>
                  <a:gd name="T81" fmla="*/ 90 h 165"/>
                  <a:gd name="T82" fmla="*/ 6 w 90"/>
                  <a:gd name="T83" fmla="*/ 95 h 165"/>
                  <a:gd name="T84" fmla="*/ 8 w 90"/>
                  <a:gd name="T85" fmla="*/ 98 h 165"/>
                  <a:gd name="T86" fmla="*/ 10 w 90"/>
                  <a:gd name="T87" fmla="*/ 101 h 165"/>
                  <a:gd name="T88" fmla="*/ 12 w 90"/>
                  <a:gd name="T89" fmla="*/ 108 h 165"/>
                  <a:gd name="T90" fmla="*/ 12 w 90"/>
                  <a:gd name="T91" fmla="*/ 108 h 165"/>
                  <a:gd name="T92" fmla="*/ 17 w 90"/>
                  <a:gd name="T93" fmla="*/ 136 h 165"/>
                  <a:gd name="T94" fmla="*/ 20 w 90"/>
                  <a:gd name="T95" fmla="*/ 152 h 165"/>
                  <a:gd name="T96" fmla="*/ 24 w 90"/>
                  <a:gd name="T9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" h="165">
                    <a:moveTo>
                      <a:pt x="68" y="165"/>
                    </a:moveTo>
                    <a:lnTo>
                      <a:pt x="68" y="165"/>
                    </a:lnTo>
                    <a:lnTo>
                      <a:pt x="71" y="152"/>
                    </a:lnTo>
                    <a:lnTo>
                      <a:pt x="73" y="136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0" y="101"/>
                    </a:lnTo>
                    <a:lnTo>
                      <a:pt x="82" y="98"/>
                    </a:lnTo>
                    <a:lnTo>
                      <a:pt x="84" y="95"/>
                    </a:lnTo>
                    <a:lnTo>
                      <a:pt x="86" y="90"/>
                    </a:lnTo>
                    <a:lnTo>
                      <a:pt x="86" y="90"/>
                    </a:lnTo>
                    <a:lnTo>
                      <a:pt x="88" y="76"/>
                    </a:lnTo>
                    <a:lnTo>
                      <a:pt x="89" y="61"/>
                    </a:lnTo>
                    <a:lnTo>
                      <a:pt x="90" y="39"/>
                    </a:lnTo>
                    <a:lnTo>
                      <a:pt x="90" y="23"/>
                    </a:lnTo>
                    <a:lnTo>
                      <a:pt x="89" y="17"/>
                    </a:lnTo>
                    <a:lnTo>
                      <a:pt x="89" y="17"/>
                    </a:lnTo>
                    <a:lnTo>
                      <a:pt x="88" y="14"/>
                    </a:lnTo>
                    <a:lnTo>
                      <a:pt x="86" y="11"/>
                    </a:lnTo>
                    <a:lnTo>
                      <a:pt x="81" y="8"/>
                    </a:lnTo>
                    <a:lnTo>
                      <a:pt x="76" y="5"/>
                    </a:lnTo>
                    <a:lnTo>
                      <a:pt x="69" y="3"/>
                    </a:lnTo>
                    <a:lnTo>
                      <a:pt x="62" y="2"/>
                    </a:lnTo>
                    <a:lnTo>
                      <a:pt x="53" y="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37" y="1"/>
                    </a:lnTo>
                    <a:lnTo>
                      <a:pt x="29" y="2"/>
                    </a:lnTo>
                    <a:lnTo>
                      <a:pt x="22" y="3"/>
                    </a:lnTo>
                    <a:lnTo>
                      <a:pt x="14" y="5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1" y="23"/>
                    </a:lnTo>
                    <a:lnTo>
                      <a:pt x="0" y="39"/>
                    </a:lnTo>
                    <a:lnTo>
                      <a:pt x="1" y="61"/>
                    </a:lnTo>
                    <a:lnTo>
                      <a:pt x="3" y="76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6" y="95"/>
                    </a:lnTo>
                    <a:lnTo>
                      <a:pt x="8" y="98"/>
                    </a:lnTo>
                    <a:lnTo>
                      <a:pt x="10" y="101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7" y="136"/>
                    </a:lnTo>
                    <a:lnTo>
                      <a:pt x="20" y="152"/>
                    </a:lnTo>
                    <a:lnTo>
                      <a:pt x="24" y="16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7" name="Freeform 278"/>
              <p:cNvSpPr>
                <a:spLocks/>
              </p:cNvSpPr>
              <p:nvPr/>
            </p:nvSpPr>
            <p:spPr bwMode="auto">
              <a:xfrm>
                <a:off x="2221" y="514"/>
                <a:ext cx="67" cy="66"/>
              </a:xfrm>
              <a:custGeom>
                <a:avLst/>
                <a:gdLst>
                  <a:gd name="T0" fmla="*/ 33 w 67"/>
                  <a:gd name="T1" fmla="*/ 66 h 66"/>
                  <a:gd name="T2" fmla="*/ 33 w 67"/>
                  <a:gd name="T3" fmla="*/ 66 h 66"/>
                  <a:gd name="T4" fmla="*/ 40 w 67"/>
                  <a:gd name="T5" fmla="*/ 66 h 66"/>
                  <a:gd name="T6" fmla="*/ 46 w 67"/>
                  <a:gd name="T7" fmla="*/ 64 h 66"/>
                  <a:gd name="T8" fmla="*/ 51 w 67"/>
                  <a:gd name="T9" fmla="*/ 61 h 66"/>
                  <a:gd name="T10" fmla="*/ 57 w 67"/>
                  <a:gd name="T11" fmla="*/ 57 h 66"/>
                  <a:gd name="T12" fmla="*/ 61 w 67"/>
                  <a:gd name="T13" fmla="*/ 52 h 66"/>
                  <a:gd name="T14" fmla="*/ 64 w 67"/>
                  <a:gd name="T15" fmla="*/ 47 h 66"/>
                  <a:gd name="T16" fmla="*/ 66 w 67"/>
                  <a:gd name="T17" fmla="*/ 41 h 66"/>
                  <a:gd name="T18" fmla="*/ 67 w 67"/>
                  <a:gd name="T19" fmla="*/ 33 h 66"/>
                  <a:gd name="T20" fmla="*/ 67 w 67"/>
                  <a:gd name="T21" fmla="*/ 33 h 66"/>
                  <a:gd name="T22" fmla="*/ 66 w 67"/>
                  <a:gd name="T23" fmla="*/ 26 h 66"/>
                  <a:gd name="T24" fmla="*/ 64 w 67"/>
                  <a:gd name="T25" fmla="*/ 20 h 66"/>
                  <a:gd name="T26" fmla="*/ 61 w 67"/>
                  <a:gd name="T27" fmla="*/ 15 h 66"/>
                  <a:gd name="T28" fmla="*/ 57 w 67"/>
                  <a:gd name="T29" fmla="*/ 10 h 66"/>
                  <a:gd name="T30" fmla="*/ 51 w 67"/>
                  <a:gd name="T31" fmla="*/ 6 h 66"/>
                  <a:gd name="T32" fmla="*/ 46 w 67"/>
                  <a:gd name="T33" fmla="*/ 3 h 66"/>
                  <a:gd name="T34" fmla="*/ 40 w 67"/>
                  <a:gd name="T35" fmla="*/ 0 h 66"/>
                  <a:gd name="T36" fmla="*/ 33 w 67"/>
                  <a:gd name="T37" fmla="*/ 0 h 66"/>
                  <a:gd name="T38" fmla="*/ 33 w 67"/>
                  <a:gd name="T39" fmla="*/ 0 h 66"/>
                  <a:gd name="T40" fmla="*/ 27 w 67"/>
                  <a:gd name="T41" fmla="*/ 0 h 66"/>
                  <a:gd name="T42" fmla="*/ 21 w 67"/>
                  <a:gd name="T43" fmla="*/ 3 h 66"/>
                  <a:gd name="T44" fmla="*/ 14 w 67"/>
                  <a:gd name="T45" fmla="*/ 6 h 66"/>
                  <a:gd name="T46" fmla="*/ 10 w 67"/>
                  <a:gd name="T47" fmla="*/ 10 h 66"/>
                  <a:gd name="T48" fmla="*/ 6 w 67"/>
                  <a:gd name="T49" fmla="*/ 15 h 66"/>
                  <a:gd name="T50" fmla="*/ 3 w 67"/>
                  <a:gd name="T51" fmla="*/ 20 h 66"/>
                  <a:gd name="T52" fmla="*/ 1 w 67"/>
                  <a:gd name="T53" fmla="*/ 26 h 66"/>
                  <a:gd name="T54" fmla="*/ 0 w 67"/>
                  <a:gd name="T55" fmla="*/ 33 h 66"/>
                  <a:gd name="T56" fmla="*/ 0 w 67"/>
                  <a:gd name="T57" fmla="*/ 33 h 66"/>
                  <a:gd name="T58" fmla="*/ 1 w 67"/>
                  <a:gd name="T59" fmla="*/ 41 h 66"/>
                  <a:gd name="T60" fmla="*/ 3 w 67"/>
                  <a:gd name="T61" fmla="*/ 47 h 66"/>
                  <a:gd name="T62" fmla="*/ 6 w 67"/>
                  <a:gd name="T63" fmla="*/ 52 h 66"/>
                  <a:gd name="T64" fmla="*/ 10 w 67"/>
                  <a:gd name="T65" fmla="*/ 57 h 66"/>
                  <a:gd name="T66" fmla="*/ 14 w 67"/>
                  <a:gd name="T67" fmla="*/ 61 h 66"/>
                  <a:gd name="T68" fmla="*/ 21 w 67"/>
                  <a:gd name="T69" fmla="*/ 64 h 66"/>
                  <a:gd name="T70" fmla="*/ 27 w 67"/>
                  <a:gd name="T71" fmla="*/ 66 h 66"/>
                  <a:gd name="T72" fmla="*/ 33 w 67"/>
                  <a:gd name="T73" fmla="*/ 66 h 66"/>
                  <a:gd name="T74" fmla="*/ 33 w 67"/>
                  <a:gd name="T75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7" h="66">
                    <a:moveTo>
                      <a:pt x="33" y="66"/>
                    </a:moveTo>
                    <a:lnTo>
                      <a:pt x="33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1"/>
                    </a:lnTo>
                    <a:lnTo>
                      <a:pt x="57" y="57"/>
                    </a:lnTo>
                    <a:lnTo>
                      <a:pt x="61" y="52"/>
                    </a:lnTo>
                    <a:lnTo>
                      <a:pt x="64" y="47"/>
                    </a:lnTo>
                    <a:lnTo>
                      <a:pt x="66" y="41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6" y="26"/>
                    </a:lnTo>
                    <a:lnTo>
                      <a:pt x="64" y="20"/>
                    </a:lnTo>
                    <a:lnTo>
                      <a:pt x="61" y="15"/>
                    </a:lnTo>
                    <a:lnTo>
                      <a:pt x="57" y="10"/>
                    </a:lnTo>
                    <a:lnTo>
                      <a:pt x="51" y="6"/>
                    </a:lnTo>
                    <a:lnTo>
                      <a:pt x="46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3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3" y="20"/>
                    </a:lnTo>
                    <a:lnTo>
                      <a:pt x="1" y="2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6" y="52"/>
                    </a:lnTo>
                    <a:lnTo>
                      <a:pt x="10" y="57"/>
                    </a:lnTo>
                    <a:lnTo>
                      <a:pt x="14" y="61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3" y="66"/>
                    </a:lnTo>
                    <a:lnTo>
                      <a:pt x="33" y="6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8" name="Freeform 279"/>
              <p:cNvSpPr>
                <a:spLocks/>
              </p:cNvSpPr>
              <p:nvPr/>
            </p:nvSpPr>
            <p:spPr bwMode="auto">
              <a:xfrm>
                <a:off x="2196" y="591"/>
                <a:ext cx="107" cy="164"/>
              </a:xfrm>
              <a:custGeom>
                <a:avLst/>
                <a:gdLst>
                  <a:gd name="T0" fmla="*/ 72 w 107"/>
                  <a:gd name="T1" fmla="*/ 164 h 164"/>
                  <a:gd name="T2" fmla="*/ 77 w 107"/>
                  <a:gd name="T3" fmla="*/ 138 h 164"/>
                  <a:gd name="T4" fmla="*/ 107 w 107"/>
                  <a:gd name="T5" fmla="*/ 138 h 164"/>
                  <a:gd name="T6" fmla="*/ 88 w 107"/>
                  <a:gd name="T7" fmla="*/ 77 h 164"/>
                  <a:gd name="T8" fmla="*/ 88 w 107"/>
                  <a:gd name="T9" fmla="*/ 77 h 164"/>
                  <a:gd name="T10" fmla="*/ 96 w 107"/>
                  <a:gd name="T11" fmla="*/ 71 h 164"/>
                  <a:gd name="T12" fmla="*/ 102 w 107"/>
                  <a:gd name="T13" fmla="*/ 66 h 164"/>
                  <a:gd name="T14" fmla="*/ 106 w 107"/>
                  <a:gd name="T15" fmla="*/ 62 h 164"/>
                  <a:gd name="T16" fmla="*/ 96 w 107"/>
                  <a:gd name="T17" fmla="*/ 14 h 164"/>
                  <a:gd name="T18" fmla="*/ 96 w 107"/>
                  <a:gd name="T19" fmla="*/ 14 h 164"/>
                  <a:gd name="T20" fmla="*/ 94 w 107"/>
                  <a:gd name="T21" fmla="*/ 12 h 164"/>
                  <a:gd name="T22" fmla="*/ 91 w 107"/>
                  <a:gd name="T23" fmla="*/ 9 h 164"/>
                  <a:gd name="T24" fmla="*/ 87 w 107"/>
                  <a:gd name="T25" fmla="*/ 7 h 164"/>
                  <a:gd name="T26" fmla="*/ 83 w 107"/>
                  <a:gd name="T27" fmla="*/ 5 h 164"/>
                  <a:gd name="T28" fmla="*/ 71 w 107"/>
                  <a:gd name="T29" fmla="*/ 2 h 164"/>
                  <a:gd name="T30" fmla="*/ 65 w 107"/>
                  <a:gd name="T31" fmla="*/ 1 h 164"/>
                  <a:gd name="T32" fmla="*/ 58 w 107"/>
                  <a:gd name="T33" fmla="*/ 0 h 164"/>
                  <a:gd name="T34" fmla="*/ 58 w 107"/>
                  <a:gd name="T35" fmla="*/ 0 h 164"/>
                  <a:gd name="T36" fmla="*/ 48 w 107"/>
                  <a:gd name="T37" fmla="*/ 1 h 164"/>
                  <a:gd name="T38" fmla="*/ 37 w 107"/>
                  <a:gd name="T39" fmla="*/ 4 h 164"/>
                  <a:gd name="T40" fmla="*/ 29 w 107"/>
                  <a:gd name="T41" fmla="*/ 7 h 164"/>
                  <a:gd name="T42" fmla="*/ 24 w 107"/>
                  <a:gd name="T43" fmla="*/ 11 h 164"/>
                  <a:gd name="T44" fmla="*/ 24 w 107"/>
                  <a:gd name="T45" fmla="*/ 11 h 164"/>
                  <a:gd name="T46" fmla="*/ 21 w 107"/>
                  <a:gd name="T47" fmla="*/ 14 h 164"/>
                  <a:gd name="T48" fmla="*/ 21 w 107"/>
                  <a:gd name="T49" fmla="*/ 14 h 164"/>
                  <a:gd name="T50" fmla="*/ 0 w 107"/>
                  <a:gd name="T51" fmla="*/ 63 h 164"/>
                  <a:gd name="T52" fmla="*/ 0 w 107"/>
                  <a:gd name="T53" fmla="*/ 63 h 164"/>
                  <a:gd name="T54" fmla="*/ 9 w 107"/>
                  <a:gd name="T55" fmla="*/ 68 h 164"/>
                  <a:gd name="T56" fmla="*/ 18 w 107"/>
                  <a:gd name="T57" fmla="*/ 73 h 164"/>
                  <a:gd name="T58" fmla="*/ 28 w 107"/>
                  <a:gd name="T59" fmla="*/ 77 h 164"/>
                  <a:gd name="T60" fmla="*/ 9 w 107"/>
                  <a:gd name="T61" fmla="*/ 138 h 164"/>
                  <a:gd name="T62" fmla="*/ 39 w 107"/>
                  <a:gd name="T63" fmla="*/ 138 h 164"/>
                  <a:gd name="T64" fmla="*/ 45 w 107"/>
                  <a:gd name="T65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" h="164">
                    <a:moveTo>
                      <a:pt x="72" y="164"/>
                    </a:moveTo>
                    <a:lnTo>
                      <a:pt x="77" y="138"/>
                    </a:lnTo>
                    <a:lnTo>
                      <a:pt x="107" y="138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6" y="71"/>
                    </a:lnTo>
                    <a:lnTo>
                      <a:pt x="102" y="66"/>
                    </a:lnTo>
                    <a:lnTo>
                      <a:pt x="106" y="62"/>
                    </a:lnTo>
                    <a:lnTo>
                      <a:pt x="96" y="14"/>
                    </a:lnTo>
                    <a:lnTo>
                      <a:pt x="96" y="14"/>
                    </a:lnTo>
                    <a:lnTo>
                      <a:pt x="94" y="12"/>
                    </a:lnTo>
                    <a:lnTo>
                      <a:pt x="91" y="9"/>
                    </a:lnTo>
                    <a:lnTo>
                      <a:pt x="87" y="7"/>
                    </a:lnTo>
                    <a:lnTo>
                      <a:pt x="83" y="5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8" y="1"/>
                    </a:lnTo>
                    <a:lnTo>
                      <a:pt x="37" y="4"/>
                    </a:lnTo>
                    <a:lnTo>
                      <a:pt x="29" y="7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9" y="68"/>
                    </a:lnTo>
                    <a:lnTo>
                      <a:pt x="18" y="73"/>
                    </a:lnTo>
                    <a:lnTo>
                      <a:pt x="28" y="77"/>
                    </a:lnTo>
                    <a:lnTo>
                      <a:pt x="9" y="138"/>
                    </a:lnTo>
                    <a:lnTo>
                      <a:pt x="39" y="138"/>
                    </a:lnTo>
                    <a:lnTo>
                      <a:pt x="45" y="16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59" name="Freeform 280"/>
              <p:cNvSpPr>
                <a:spLocks/>
              </p:cNvSpPr>
              <p:nvPr/>
            </p:nvSpPr>
            <p:spPr bwMode="auto">
              <a:xfrm>
                <a:off x="2219" y="625"/>
                <a:ext cx="24" cy="22"/>
              </a:xfrm>
              <a:custGeom>
                <a:avLst/>
                <a:gdLst>
                  <a:gd name="T0" fmla="*/ 23 w 24"/>
                  <a:gd name="T1" fmla="*/ 16 h 22"/>
                  <a:gd name="T2" fmla="*/ 23 w 24"/>
                  <a:gd name="T3" fmla="*/ 16 h 22"/>
                  <a:gd name="T4" fmla="*/ 19 w 24"/>
                  <a:gd name="T5" fmla="*/ 19 h 22"/>
                  <a:gd name="T6" fmla="*/ 15 w 24"/>
                  <a:gd name="T7" fmla="*/ 21 h 22"/>
                  <a:gd name="T8" fmla="*/ 11 w 24"/>
                  <a:gd name="T9" fmla="*/ 22 h 22"/>
                  <a:gd name="T10" fmla="*/ 7 w 24"/>
                  <a:gd name="T11" fmla="*/ 21 h 22"/>
                  <a:gd name="T12" fmla="*/ 7 w 24"/>
                  <a:gd name="T13" fmla="*/ 21 h 22"/>
                  <a:gd name="T14" fmla="*/ 3 w 24"/>
                  <a:gd name="T15" fmla="*/ 18 h 22"/>
                  <a:gd name="T16" fmla="*/ 1 w 24"/>
                  <a:gd name="T17" fmla="*/ 14 h 22"/>
                  <a:gd name="T18" fmla="*/ 0 w 24"/>
                  <a:gd name="T19" fmla="*/ 10 h 22"/>
                  <a:gd name="T20" fmla="*/ 2 w 24"/>
                  <a:gd name="T21" fmla="*/ 6 h 22"/>
                  <a:gd name="T22" fmla="*/ 2 w 24"/>
                  <a:gd name="T23" fmla="*/ 6 h 22"/>
                  <a:gd name="T24" fmla="*/ 4 w 24"/>
                  <a:gd name="T25" fmla="*/ 2 h 22"/>
                  <a:gd name="T26" fmla="*/ 8 w 24"/>
                  <a:gd name="T27" fmla="*/ 0 h 22"/>
                  <a:gd name="T28" fmla="*/ 12 w 24"/>
                  <a:gd name="T29" fmla="*/ 0 h 22"/>
                  <a:gd name="T30" fmla="*/ 17 w 24"/>
                  <a:gd name="T31" fmla="*/ 1 h 22"/>
                  <a:gd name="T32" fmla="*/ 17 w 24"/>
                  <a:gd name="T33" fmla="*/ 1 h 22"/>
                  <a:gd name="T34" fmla="*/ 21 w 24"/>
                  <a:gd name="T35" fmla="*/ 3 h 22"/>
                  <a:gd name="T36" fmla="*/ 23 w 24"/>
                  <a:gd name="T37" fmla="*/ 7 h 22"/>
                  <a:gd name="T38" fmla="*/ 24 w 24"/>
                  <a:gd name="T39" fmla="*/ 11 h 22"/>
                  <a:gd name="T40" fmla="*/ 23 w 24"/>
                  <a:gd name="T41" fmla="*/ 16 h 22"/>
                  <a:gd name="T42" fmla="*/ 23 w 24"/>
                  <a:gd name="T43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22">
                    <a:moveTo>
                      <a:pt x="23" y="16"/>
                    </a:moveTo>
                    <a:lnTo>
                      <a:pt x="23" y="16"/>
                    </a:lnTo>
                    <a:lnTo>
                      <a:pt x="19" y="19"/>
                    </a:lnTo>
                    <a:lnTo>
                      <a:pt x="15" y="21"/>
                    </a:lnTo>
                    <a:lnTo>
                      <a:pt x="11" y="22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3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0" name="Freeform 281"/>
              <p:cNvSpPr>
                <a:spLocks/>
              </p:cNvSpPr>
              <p:nvPr/>
            </p:nvSpPr>
            <p:spPr bwMode="auto">
              <a:xfrm>
                <a:off x="2245" y="637"/>
                <a:ext cx="35" cy="24"/>
              </a:xfrm>
              <a:custGeom>
                <a:avLst/>
                <a:gdLst>
                  <a:gd name="T0" fmla="*/ 32 w 35"/>
                  <a:gd name="T1" fmla="*/ 14 h 24"/>
                  <a:gd name="T2" fmla="*/ 32 w 35"/>
                  <a:gd name="T3" fmla="*/ 14 h 24"/>
                  <a:gd name="T4" fmla="*/ 30 w 35"/>
                  <a:gd name="T5" fmla="*/ 14 h 24"/>
                  <a:gd name="T6" fmla="*/ 30 w 35"/>
                  <a:gd name="T7" fmla="*/ 14 h 24"/>
                  <a:gd name="T8" fmla="*/ 24 w 35"/>
                  <a:gd name="T9" fmla="*/ 18 h 24"/>
                  <a:gd name="T10" fmla="*/ 19 w 35"/>
                  <a:gd name="T11" fmla="*/ 21 h 24"/>
                  <a:gd name="T12" fmla="*/ 12 w 35"/>
                  <a:gd name="T13" fmla="*/ 24 h 24"/>
                  <a:gd name="T14" fmla="*/ 7 w 35"/>
                  <a:gd name="T15" fmla="*/ 21 h 24"/>
                  <a:gd name="T16" fmla="*/ 7 w 35"/>
                  <a:gd name="T17" fmla="*/ 21 h 24"/>
                  <a:gd name="T18" fmla="*/ 3 w 35"/>
                  <a:gd name="T19" fmla="*/ 18 h 24"/>
                  <a:gd name="T20" fmla="*/ 1 w 35"/>
                  <a:gd name="T21" fmla="*/ 15 h 24"/>
                  <a:gd name="T22" fmla="*/ 0 w 35"/>
                  <a:gd name="T23" fmla="*/ 10 h 24"/>
                  <a:gd name="T24" fmla="*/ 2 w 35"/>
                  <a:gd name="T25" fmla="*/ 6 h 24"/>
                  <a:gd name="T26" fmla="*/ 2 w 35"/>
                  <a:gd name="T27" fmla="*/ 6 h 24"/>
                  <a:gd name="T28" fmla="*/ 4 w 35"/>
                  <a:gd name="T29" fmla="*/ 2 h 24"/>
                  <a:gd name="T30" fmla="*/ 8 w 35"/>
                  <a:gd name="T31" fmla="*/ 0 h 24"/>
                  <a:gd name="T32" fmla="*/ 12 w 35"/>
                  <a:gd name="T33" fmla="*/ 0 h 24"/>
                  <a:gd name="T34" fmla="*/ 17 w 35"/>
                  <a:gd name="T35" fmla="*/ 1 h 24"/>
                  <a:gd name="T36" fmla="*/ 30 w 35"/>
                  <a:gd name="T37" fmla="*/ 7 h 24"/>
                  <a:gd name="T38" fmla="*/ 30 w 35"/>
                  <a:gd name="T39" fmla="*/ 7 h 24"/>
                  <a:gd name="T40" fmla="*/ 33 w 35"/>
                  <a:gd name="T41" fmla="*/ 9 h 24"/>
                  <a:gd name="T42" fmla="*/ 35 w 35"/>
                  <a:gd name="T43" fmla="*/ 12 h 24"/>
                  <a:gd name="T44" fmla="*/ 35 w 35"/>
                  <a:gd name="T45" fmla="*/ 12 h 24"/>
                  <a:gd name="T46" fmla="*/ 32 w 35"/>
                  <a:gd name="T47" fmla="*/ 14 h 24"/>
                  <a:gd name="T48" fmla="*/ 32 w 35"/>
                  <a:gd name="T4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5" h="24">
                    <a:moveTo>
                      <a:pt x="32" y="14"/>
                    </a:moveTo>
                    <a:lnTo>
                      <a:pt x="32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4" y="18"/>
                    </a:lnTo>
                    <a:lnTo>
                      <a:pt x="19" y="21"/>
                    </a:lnTo>
                    <a:lnTo>
                      <a:pt x="12" y="24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3" y="18"/>
                    </a:lnTo>
                    <a:lnTo>
                      <a:pt x="1" y="15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33" y="9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2" y="14"/>
                    </a:lnTo>
                    <a:lnTo>
                      <a:pt x="32" y="1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1" name="Freeform 282"/>
              <p:cNvSpPr>
                <a:spLocks noEditPoints="1"/>
              </p:cNvSpPr>
              <p:nvPr/>
            </p:nvSpPr>
            <p:spPr bwMode="auto">
              <a:xfrm>
                <a:off x="1979" y="2281"/>
                <a:ext cx="314" cy="206"/>
              </a:xfrm>
              <a:custGeom>
                <a:avLst/>
                <a:gdLst>
                  <a:gd name="T0" fmla="*/ 272 w 314"/>
                  <a:gd name="T1" fmla="*/ 156 h 206"/>
                  <a:gd name="T2" fmla="*/ 279 w 314"/>
                  <a:gd name="T3" fmla="*/ 159 h 206"/>
                  <a:gd name="T4" fmla="*/ 287 w 314"/>
                  <a:gd name="T5" fmla="*/ 168 h 206"/>
                  <a:gd name="T6" fmla="*/ 290 w 314"/>
                  <a:gd name="T7" fmla="*/ 180 h 206"/>
                  <a:gd name="T8" fmla="*/ 288 w 314"/>
                  <a:gd name="T9" fmla="*/ 191 h 206"/>
                  <a:gd name="T10" fmla="*/ 279 w 314"/>
                  <a:gd name="T11" fmla="*/ 202 h 206"/>
                  <a:gd name="T12" fmla="*/ 264 w 314"/>
                  <a:gd name="T13" fmla="*/ 206 h 206"/>
                  <a:gd name="T14" fmla="*/ 254 w 314"/>
                  <a:gd name="T15" fmla="*/ 204 h 206"/>
                  <a:gd name="T16" fmla="*/ 242 w 314"/>
                  <a:gd name="T17" fmla="*/ 195 h 206"/>
                  <a:gd name="T18" fmla="*/ 238 w 314"/>
                  <a:gd name="T19" fmla="*/ 180 h 206"/>
                  <a:gd name="T20" fmla="*/ 239 w 314"/>
                  <a:gd name="T21" fmla="*/ 172 h 206"/>
                  <a:gd name="T22" fmla="*/ 246 w 314"/>
                  <a:gd name="T23" fmla="*/ 162 h 206"/>
                  <a:gd name="T24" fmla="*/ 256 w 314"/>
                  <a:gd name="T25" fmla="*/ 156 h 206"/>
                  <a:gd name="T26" fmla="*/ 55 w 314"/>
                  <a:gd name="T27" fmla="*/ 156 h 206"/>
                  <a:gd name="T28" fmla="*/ 62 w 314"/>
                  <a:gd name="T29" fmla="*/ 159 h 206"/>
                  <a:gd name="T30" fmla="*/ 70 w 314"/>
                  <a:gd name="T31" fmla="*/ 168 h 206"/>
                  <a:gd name="T32" fmla="*/ 73 w 314"/>
                  <a:gd name="T33" fmla="*/ 180 h 206"/>
                  <a:gd name="T34" fmla="*/ 71 w 314"/>
                  <a:gd name="T35" fmla="*/ 191 h 206"/>
                  <a:gd name="T36" fmla="*/ 62 w 314"/>
                  <a:gd name="T37" fmla="*/ 202 h 206"/>
                  <a:gd name="T38" fmla="*/ 48 w 314"/>
                  <a:gd name="T39" fmla="*/ 206 h 206"/>
                  <a:gd name="T40" fmla="*/ 37 w 314"/>
                  <a:gd name="T41" fmla="*/ 204 h 206"/>
                  <a:gd name="T42" fmla="*/ 26 w 314"/>
                  <a:gd name="T43" fmla="*/ 195 h 206"/>
                  <a:gd name="T44" fmla="*/ 21 w 314"/>
                  <a:gd name="T45" fmla="*/ 180 h 206"/>
                  <a:gd name="T46" fmla="*/ 23 w 314"/>
                  <a:gd name="T47" fmla="*/ 172 h 206"/>
                  <a:gd name="T48" fmla="*/ 29 w 314"/>
                  <a:gd name="T49" fmla="*/ 162 h 206"/>
                  <a:gd name="T50" fmla="*/ 39 w 314"/>
                  <a:gd name="T51" fmla="*/ 156 h 206"/>
                  <a:gd name="T52" fmla="*/ 4 w 314"/>
                  <a:gd name="T53" fmla="*/ 21 h 206"/>
                  <a:gd name="T54" fmla="*/ 0 w 314"/>
                  <a:gd name="T55" fmla="*/ 13 h 206"/>
                  <a:gd name="T56" fmla="*/ 2 w 314"/>
                  <a:gd name="T57" fmla="*/ 4 h 206"/>
                  <a:gd name="T58" fmla="*/ 15 w 314"/>
                  <a:gd name="T59" fmla="*/ 0 h 206"/>
                  <a:gd name="T60" fmla="*/ 299 w 314"/>
                  <a:gd name="T61" fmla="*/ 49 h 206"/>
                  <a:gd name="T62" fmla="*/ 307 w 314"/>
                  <a:gd name="T63" fmla="*/ 49 h 206"/>
                  <a:gd name="T64" fmla="*/ 314 w 314"/>
                  <a:gd name="T65" fmla="*/ 54 h 206"/>
                  <a:gd name="T66" fmla="*/ 311 w 314"/>
                  <a:gd name="T67" fmla="*/ 66 h 206"/>
                  <a:gd name="T68" fmla="*/ 48 w 314"/>
                  <a:gd name="T69" fmla="*/ 169 h 206"/>
                  <a:gd name="T70" fmla="*/ 39 w 314"/>
                  <a:gd name="T71" fmla="*/ 172 h 206"/>
                  <a:gd name="T72" fmla="*/ 36 w 314"/>
                  <a:gd name="T73" fmla="*/ 180 h 206"/>
                  <a:gd name="T74" fmla="*/ 43 w 314"/>
                  <a:gd name="T75" fmla="*/ 191 h 206"/>
                  <a:gd name="T76" fmla="*/ 52 w 314"/>
                  <a:gd name="T77" fmla="*/ 191 h 206"/>
                  <a:gd name="T78" fmla="*/ 58 w 314"/>
                  <a:gd name="T79" fmla="*/ 180 h 206"/>
                  <a:gd name="T80" fmla="*/ 55 w 314"/>
                  <a:gd name="T81" fmla="*/ 172 h 206"/>
                  <a:gd name="T82" fmla="*/ 48 w 314"/>
                  <a:gd name="T83" fmla="*/ 169 h 206"/>
                  <a:gd name="T84" fmla="*/ 259 w 314"/>
                  <a:gd name="T85" fmla="*/ 170 h 206"/>
                  <a:gd name="T86" fmla="*/ 253 w 314"/>
                  <a:gd name="T87" fmla="*/ 180 h 206"/>
                  <a:gd name="T88" fmla="*/ 256 w 314"/>
                  <a:gd name="T89" fmla="*/ 189 h 206"/>
                  <a:gd name="T90" fmla="*/ 264 w 314"/>
                  <a:gd name="T91" fmla="*/ 192 h 206"/>
                  <a:gd name="T92" fmla="*/ 274 w 314"/>
                  <a:gd name="T93" fmla="*/ 184 h 206"/>
                  <a:gd name="T94" fmla="*/ 274 w 314"/>
                  <a:gd name="T95" fmla="*/ 176 h 206"/>
                  <a:gd name="T96" fmla="*/ 264 w 314"/>
                  <a:gd name="T97" fmla="*/ 16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4" h="206">
                    <a:moveTo>
                      <a:pt x="308" y="69"/>
                    </a:moveTo>
                    <a:lnTo>
                      <a:pt x="272" y="85"/>
                    </a:lnTo>
                    <a:lnTo>
                      <a:pt x="272" y="156"/>
                    </a:lnTo>
                    <a:lnTo>
                      <a:pt x="272" y="156"/>
                    </a:lnTo>
                    <a:lnTo>
                      <a:pt x="276" y="157"/>
                    </a:lnTo>
                    <a:lnTo>
                      <a:pt x="279" y="159"/>
                    </a:lnTo>
                    <a:lnTo>
                      <a:pt x="282" y="162"/>
                    </a:lnTo>
                    <a:lnTo>
                      <a:pt x="285" y="165"/>
                    </a:lnTo>
                    <a:lnTo>
                      <a:pt x="287" y="168"/>
                    </a:lnTo>
                    <a:lnTo>
                      <a:pt x="289" y="172"/>
                    </a:lnTo>
                    <a:lnTo>
                      <a:pt x="290" y="176"/>
                    </a:lnTo>
                    <a:lnTo>
                      <a:pt x="290" y="180"/>
                    </a:lnTo>
                    <a:lnTo>
                      <a:pt x="290" y="180"/>
                    </a:lnTo>
                    <a:lnTo>
                      <a:pt x="289" y="186"/>
                    </a:lnTo>
                    <a:lnTo>
                      <a:pt x="288" y="191"/>
                    </a:lnTo>
                    <a:lnTo>
                      <a:pt x="286" y="195"/>
                    </a:lnTo>
                    <a:lnTo>
                      <a:pt x="282" y="199"/>
                    </a:lnTo>
                    <a:lnTo>
                      <a:pt x="279" y="202"/>
                    </a:lnTo>
                    <a:lnTo>
                      <a:pt x="274" y="204"/>
                    </a:lnTo>
                    <a:lnTo>
                      <a:pt x="270" y="206"/>
                    </a:lnTo>
                    <a:lnTo>
                      <a:pt x="264" y="206"/>
                    </a:lnTo>
                    <a:lnTo>
                      <a:pt x="264" y="206"/>
                    </a:lnTo>
                    <a:lnTo>
                      <a:pt x="258" y="206"/>
                    </a:lnTo>
                    <a:lnTo>
                      <a:pt x="254" y="204"/>
                    </a:lnTo>
                    <a:lnTo>
                      <a:pt x="249" y="202"/>
                    </a:lnTo>
                    <a:lnTo>
                      <a:pt x="245" y="199"/>
                    </a:lnTo>
                    <a:lnTo>
                      <a:pt x="242" y="195"/>
                    </a:lnTo>
                    <a:lnTo>
                      <a:pt x="240" y="191"/>
                    </a:lnTo>
                    <a:lnTo>
                      <a:pt x="238" y="186"/>
                    </a:lnTo>
                    <a:lnTo>
                      <a:pt x="238" y="180"/>
                    </a:lnTo>
                    <a:lnTo>
                      <a:pt x="238" y="180"/>
                    </a:lnTo>
                    <a:lnTo>
                      <a:pt x="238" y="176"/>
                    </a:lnTo>
                    <a:lnTo>
                      <a:pt x="239" y="172"/>
                    </a:lnTo>
                    <a:lnTo>
                      <a:pt x="241" y="168"/>
                    </a:lnTo>
                    <a:lnTo>
                      <a:pt x="243" y="165"/>
                    </a:lnTo>
                    <a:lnTo>
                      <a:pt x="246" y="162"/>
                    </a:lnTo>
                    <a:lnTo>
                      <a:pt x="249" y="159"/>
                    </a:lnTo>
                    <a:lnTo>
                      <a:pt x="252" y="157"/>
                    </a:lnTo>
                    <a:lnTo>
                      <a:pt x="256" y="156"/>
                    </a:lnTo>
                    <a:lnTo>
                      <a:pt x="256" y="147"/>
                    </a:lnTo>
                    <a:lnTo>
                      <a:pt x="55" y="147"/>
                    </a:lnTo>
                    <a:lnTo>
                      <a:pt x="55" y="156"/>
                    </a:lnTo>
                    <a:lnTo>
                      <a:pt x="55" y="156"/>
                    </a:lnTo>
                    <a:lnTo>
                      <a:pt x="59" y="157"/>
                    </a:lnTo>
                    <a:lnTo>
                      <a:pt x="62" y="159"/>
                    </a:lnTo>
                    <a:lnTo>
                      <a:pt x="65" y="162"/>
                    </a:lnTo>
                    <a:lnTo>
                      <a:pt x="68" y="165"/>
                    </a:lnTo>
                    <a:lnTo>
                      <a:pt x="70" y="168"/>
                    </a:lnTo>
                    <a:lnTo>
                      <a:pt x="72" y="172"/>
                    </a:lnTo>
                    <a:lnTo>
                      <a:pt x="73" y="176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6"/>
                    </a:lnTo>
                    <a:lnTo>
                      <a:pt x="71" y="191"/>
                    </a:lnTo>
                    <a:lnTo>
                      <a:pt x="69" y="195"/>
                    </a:lnTo>
                    <a:lnTo>
                      <a:pt x="66" y="199"/>
                    </a:lnTo>
                    <a:lnTo>
                      <a:pt x="62" y="202"/>
                    </a:lnTo>
                    <a:lnTo>
                      <a:pt x="58" y="204"/>
                    </a:lnTo>
                    <a:lnTo>
                      <a:pt x="53" y="206"/>
                    </a:lnTo>
                    <a:lnTo>
                      <a:pt x="48" y="206"/>
                    </a:lnTo>
                    <a:lnTo>
                      <a:pt x="48" y="206"/>
                    </a:lnTo>
                    <a:lnTo>
                      <a:pt x="42" y="206"/>
                    </a:lnTo>
                    <a:lnTo>
                      <a:pt x="37" y="204"/>
                    </a:lnTo>
                    <a:lnTo>
                      <a:pt x="32" y="202"/>
                    </a:lnTo>
                    <a:lnTo>
                      <a:pt x="29" y="199"/>
                    </a:lnTo>
                    <a:lnTo>
                      <a:pt x="26" y="195"/>
                    </a:lnTo>
                    <a:lnTo>
                      <a:pt x="23" y="191"/>
                    </a:lnTo>
                    <a:lnTo>
                      <a:pt x="22" y="186"/>
                    </a:lnTo>
                    <a:lnTo>
                      <a:pt x="21" y="180"/>
                    </a:lnTo>
                    <a:lnTo>
                      <a:pt x="21" y="180"/>
                    </a:lnTo>
                    <a:lnTo>
                      <a:pt x="22" y="176"/>
                    </a:lnTo>
                    <a:lnTo>
                      <a:pt x="23" y="172"/>
                    </a:lnTo>
                    <a:lnTo>
                      <a:pt x="24" y="168"/>
                    </a:lnTo>
                    <a:lnTo>
                      <a:pt x="26" y="165"/>
                    </a:lnTo>
                    <a:lnTo>
                      <a:pt x="29" y="162"/>
                    </a:lnTo>
                    <a:lnTo>
                      <a:pt x="32" y="159"/>
                    </a:lnTo>
                    <a:lnTo>
                      <a:pt x="36" y="157"/>
                    </a:lnTo>
                    <a:lnTo>
                      <a:pt x="39" y="156"/>
                    </a:lnTo>
                    <a:lnTo>
                      <a:pt x="39" y="48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158" y="109"/>
                    </a:lnTo>
                    <a:lnTo>
                      <a:pt x="299" y="49"/>
                    </a:lnTo>
                    <a:lnTo>
                      <a:pt x="299" y="49"/>
                    </a:lnTo>
                    <a:lnTo>
                      <a:pt x="303" y="48"/>
                    </a:lnTo>
                    <a:lnTo>
                      <a:pt x="307" y="49"/>
                    </a:lnTo>
                    <a:lnTo>
                      <a:pt x="311" y="51"/>
                    </a:lnTo>
                    <a:lnTo>
                      <a:pt x="314" y="54"/>
                    </a:lnTo>
                    <a:lnTo>
                      <a:pt x="314" y="54"/>
                    </a:lnTo>
                    <a:lnTo>
                      <a:pt x="314" y="59"/>
                    </a:lnTo>
                    <a:lnTo>
                      <a:pt x="314" y="63"/>
                    </a:lnTo>
                    <a:lnTo>
                      <a:pt x="311" y="66"/>
                    </a:lnTo>
                    <a:lnTo>
                      <a:pt x="308" y="69"/>
                    </a:lnTo>
                    <a:lnTo>
                      <a:pt x="308" y="69"/>
                    </a:lnTo>
                    <a:close/>
                    <a:moveTo>
                      <a:pt x="48" y="169"/>
                    </a:moveTo>
                    <a:lnTo>
                      <a:pt x="48" y="169"/>
                    </a:lnTo>
                    <a:lnTo>
                      <a:pt x="43" y="170"/>
                    </a:lnTo>
                    <a:lnTo>
                      <a:pt x="39" y="172"/>
                    </a:lnTo>
                    <a:lnTo>
                      <a:pt x="37" y="176"/>
                    </a:lnTo>
                    <a:lnTo>
                      <a:pt x="36" y="180"/>
                    </a:lnTo>
                    <a:lnTo>
                      <a:pt x="36" y="180"/>
                    </a:lnTo>
                    <a:lnTo>
                      <a:pt x="37" y="184"/>
                    </a:lnTo>
                    <a:lnTo>
                      <a:pt x="39" y="189"/>
                    </a:lnTo>
                    <a:lnTo>
                      <a:pt x="43" y="191"/>
                    </a:lnTo>
                    <a:lnTo>
                      <a:pt x="48" y="192"/>
                    </a:lnTo>
                    <a:lnTo>
                      <a:pt x="48" y="192"/>
                    </a:lnTo>
                    <a:lnTo>
                      <a:pt x="52" y="191"/>
                    </a:lnTo>
                    <a:lnTo>
                      <a:pt x="55" y="189"/>
                    </a:lnTo>
                    <a:lnTo>
                      <a:pt x="58" y="184"/>
                    </a:lnTo>
                    <a:lnTo>
                      <a:pt x="58" y="180"/>
                    </a:lnTo>
                    <a:lnTo>
                      <a:pt x="58" y="180"/>
                    </a:lnTo>
                    <a:lnTo>
                      <a:pt x="58" y="176"/>
                    </a:lnTo>
                    <a:lnTo>
                      <a:pt x="55" y="172"/>
                    </a:lnTo>
                    <a:lnTo>
                      <a:pt x="52" y="170"/>
                    </a:lnTo>
                    <a:lnTo>
                      <a:pt x="48" y="169"/>
                    </a:lnTo>
                    <a:lnTo>
                      <a:pt x="48" y="169"/>
                    </a:lnTo>
                    <a:close/>
                    <a:moveTo>
                      <a:pt x="264" y="169"/>
                    </a:moveTo>
                    <a:lnTo>
                      <a:pt x="264" y="169"/>
                    </a:lnTo>
                    <a:lnTo>
                      <a:pt x="259" y="170"/>
                    </a:lnTo>
                    <a:lnTo>
                      <a:pt x="256" y="172"/>
                    </a:lnTo>
                    <a:lnTo>
                      <a:pt x="253" y="176"/>
                    </a:lnTo>
                    <a:lnTo>
                      <a:pt x="253" y="180"/>
                    </a:lnTo>
                    <a:lnTo>
                      <a:pt x="253" y="180"/>
                    </a:lnTo>
                    <a:lnTo>
                      <a:pt x="253" y="184"/>
                    </a:lnTo>
                    <a:lnTo>
                      <a:pt x="256" y="189"/>
                    </a:lnTo>
                    <a:lnTo>
                      <a:pt x="259" y="191"/>
                    </a:lnTo>
                    <a:lnTo>
                      <a:pt x="264" y="192"/>
                    </a:lnTo>
                    <a:lnTo>
                      <a:pt x="264" y="192"/>
                    </a:lnTo>
                    <a:lnTo>
                      <a:pt x="269" y="191"/>
                    </a:lnTo>
                    <a:lnTo>
                      <a:pt x="272" y="189"/>
                    </a:lnTo>
                    <a:lnTo>
                      <a:pt x="274" y="184"/>
                    </a:lnTo>
                    <a:lnTo>
                      <a:pt x="275" y="180"/>
                    </a:lnTo>
                    <a:lnTo>
                      <a:pt x="275" y="180"/>
                    </a:lnTo>
                    <a:lnTo>
                      <a:pt x="274" y="176"/>
                    </a:lnTo>
                    <a:lnTo>
                      <a:pt x="272" y="172"/>
                    </a:lnTo>
                    <a:lnTo>
                      <a:pt x="269" y="170"/>
                    </a:lnTo>
                    <a:lnTo>
                      <a:pt x="264" y="169"/>
                    </a:lnTo>
                    <a:lnTo>
                      <a:pt x="264" y="16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2" name="Freeform 283"/>
              <p:cNvSpPr>
                <a:spLocks/>
              </p:cNvSpPr>
              <p:nvPr/>
            </p:nvSpPr>
            <p:spPr bwMode="auto">
              <a:xfrm>
                <a:off x="2009" y="2237"/>
                <a:ext cx="49" cy="50"/>
              </a:xfrm>
              <a:custGeom>
                <a:avLst/>
                <a:gdLst>
                  <a:gd name="T0" fmla="*/ 49 w 49"/>
                  <a:gd name="T1" fmla="*/ 25 h 50"/>
                  <a:gd name="T2" fmla="*/ 49 w 49"/>
                  <a:gd name="T3" fmla="*/ 25 h 50"/>
                  <a:gd name="T4" fmla="*/ 49 w 49"/>
                  <a:gd name="T5" fmla="*/ 30 h 50"/>
                  <a:gd name="T6" fmla="*/ 48 w 49"/>
                  <a:gd name="T7" fmla="*/ 34 h 50"/>
                  <a:gd name="T8" fmla="*/ 45 w 49"/>
                  <a:gd name="T9" fmla="*/ 39 h 50"/>
                  <a:gd name="T10" fmla="*/ 42 w 49"/>
                  <a:gd name="T11" fmla="*/ 42 h 50"/>
                  <a:gd name="T12" fmla="*/ 39 w 49"/>
                  <a:gd name="T13" fmla="*/ 45 h 50"/>
                  <a:gd name="T14" fmla="*/ 35 w 49"/>
                  <a:gd name="T15" fmla="*/ 47 h 50"/>
                  <a:gd name="T16" fmla="*/ 30 w 49"/>
                  <a:gd name="T17" fmla="*/ 50 h 50"/>
                  <a:gd name="T18" fmla="*/ 25 w 49"/>
                  <a:gd name="T19" fmla="*/ 50 h 50"/>
                  <a:gd name="T20" fmla="*/ 25 w 49"/>
                  <a:gd name="T21" fmla="*/ 50 h 50"/>
                  <a:gd name="T22" fmla="*/ 20 w 49"/>
                  <a:gd name="T23" fmla="*/ 50 h 50"/>
                  <a:gd name="T24" fmla="*/ 15 w 49"/>
                  <a:gd name="T25" fmla="*/ 47 h 50"/>
                  <a:gd name="T26" fmla="*/ 10 w 49"/>
                  <a:gd name="T27" fmla="*/ 45 h 50"/>
                  <a:gd name="T28" fmla="*/ 7 w 49"/>
                  <a:gd name="T29" fmla="*/ 42 h 50"/>
                  <a:gd name="T30" fmla="*/ 4 w 49"/>
                  <a:gd name="T31" fmla="*/ 39 h 50"/>
                  <a:gd name="T32" fmla="*/ 1 w 49"/>
                  <a:gd name="T33" fmla="*/ 34 h 50"/>
                  <a:gd name="T34" fmla="*/ 0 w 49"/>
                  <a:gd name="T35" fmla="*/ 30 h 50"/>
                  <a:gd name="T36" fmla="*/ 0 w 49"/>
                  <a:gd name="T37" fmla="*/ 25 h 50"/>
                  <a:gd name="T38" fmla="*/ 0 w 49"/>
                  <a:gd name="T39" fmla="*/ 25 h 50"/>
                  <a:gd name="T40" fmla="*/ 0 w 49"/>
                  <a:gd name="T41" fmla="*/ 20 h 50"/>
                  <a:gd name="T42" fmla="*/ 1 w 49"/>
                  <a:gd name="T43" fmla="*/ 15 h 50"/>
                  <a:gd name="T44" fmla="*/ 4 w 49"/>
                  <a:gd name="T45" fmla="*/ 10 h 50"/>
                  <a:gd name="T46" fmla="*/ 7 w 49"/>
                  <a:gd name="T47" fmla="*/ 7 h 50"/>
                  <a:gd name="T48" fmla="*/ 10 w 49"/>
                  <a:gd name="T49" fmla="*/ 4 h 50"/>
                  <a:gd name="T50" fmla="*/ 15 w 49"/>
                  <a:gd name="T51" fmla="*/ 1 h 50"/>
                  <a:gd name="T52" fmla="*/ 20 w 49"/>
                  <a:gd name="T53" fmla="*/ 0 h 50"/>
                  <a:gd name="T54" fmla="*/ 25 w 49"/>
                  <a:gd name="T55" fmla="*/ 0 h 50"/>
                  <a:gd name="T56" fmla="*/ 25 w 49"/>
                  <a:gd name="T57" fmla="*/ 0 h 50"/>
                  <a:gd name="T58" fmla="*/ 30 w 49"/>
                  <a:gd name="T59" fmla="*/ 0 h 50"/>
                  <a:gd name="T60" fmla="*/ 35 w 49"/>
                  <a:gd name="T61" fmla="*/ 1 h 50"/>
                  <a:gd name="T62" fmla="*/ 39 w 49"/>
                  <a:gd name="T63" fmla="*/ 4 h 50"/>
                  <a:gd name="T64" fmla="*/ 42 w 49"/>
                  <a:gd name="T65" fmla="*/ 7 h 50"/>
                  <a:gd name="T66" fmla="*/ 45 w 49"/>
                  <a:gd name="T67" fmla="*/ 10 h 50"/>
                  <a:gd name="T68" fmla="*/ 48 w 49"/>
                  <a:gd name="T69" fmla="*/ 15 h 50"/>
                  <a:gd name="T70" fmla="*/ 49 w 49"/>
                  <a:gd name="T71" fmla="*/ 20 h 50"/>
                  <a:gd name="T72" fmla="*/ 49 w 49"/>
                  <a:gd name="T73" fmla="*/ 25 h 50"/>
                  <a:gd name="T74" fmla="*/ 49 w 49"/>
                  <a:gd name="T75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50">
                    <a:moveTo>
                      <a:pt x="49" y="25"/>
                    </a:moveTo>
                    <a:lnTo>
                      <a:pt x="49" y="25"/>
                    </a:lnTo>
                    <a:lnTo>
                      <a:pt x="49" y="30"/>
                    </a:lnTo>
                    <a:lnTo>
                      <a:pt x="48" y="34"/>
                    </a:lnTo>
                    <a:lnTo>
                      <a:pt x="45" y="39"/>
                    </a:lnTo>
                    <a:lnTo>
                      <a:pt x="42" y="42"/>
                    </a:lnTo>
                    <a:lnTo>
                      <a:pt x="39" y="45"/>
                    </a:lnTo>
                    <a:lnTo>
                      <a:pt x="35" y="47"/>
                    </a:lnTo>
                    <a:lnTo>
                      <a:pt x="30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0" y="50"/>
                    </a:lnTo>
                    <a:lnTo>
                      <a:pt x="15" y="47"/>
                    </a:lnTo>
                    <a:lnTo>
                      <a:pt x="10" y="45"/>
                    </a:lnTo>
                    <a:lnTo>
                      <a:pt x="7" y="42"/>
                    </a:lnTo>
                    <a:lnTo>
                      <a:pt x="4" y="39"/>
                    </a:lnTo>
                    <a:lnTo>
                      <a:pt x="1" y="34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5" y="10"/>
                    </a:lnTo>
                    <a:lnTo>
                      <a:pt x="48" y="15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25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3" name="Freeform 284"/>
              <p:cNvSpPr>
                <a:spLocks/>
              </p:cNvSpPr>
              <p:nvPr/>
            </p:nvSpPr>
            <p:spPr bwMode="auto">
              <a:xfrm>
                <a:off x="2054" y="2278"/>
                <a:ext cx="204" cy="57"/>
              </a:xfrm>
              <a:custGeom>
                <a:avLst/>
                <a:gdLst>
                  <a:gd name="T0" fmla="*/ 196 w 204"/>
                  <a:gd name="T1" fmla="*/ 48 h 57"/>
                  <a:gd name="T2" fmla="*/ 196 w 204"/>
                  <a:gd name="T3" fmla="*/ 48 h 57"/>
                  <a:gd name="T4" fmla="*/ 198 w 204"/>
                  <a:gd name="T5" fmla="*/ 47 h 57"/>
                  <a:gd name="T6" fmla="*/ 200 w 204"/>
                  <a:gd name="T7" fmla="*/ 45 h 57"/>
                  <a:gd name="T8" fmla="*/ 203 w 204"/>
                  <a:gd name="T9" fmla="*/ 39 h 57"/>
                  <a:gd name="T10" fmla="*/ 204 w 204"/>
                  <a:gd name="T11" fmla="*/ 34 h 57"/>
                  <a:gd name="T12" fmla="*/ 204 w 204"/>
                  <a:gd name="T13" fmla="*/ 31 h 57"/>
                  <a:gd name="T14" fmla="*/ 203 w 204"/>
                  <a:gd name="T15" fmla="*/ 28 h 57"/>
                  <a:gd name="T16" fmla="*/ 203 w 204"/>
                  <a:gd name="T17" fmla="*/ 28 h 57"/>
                  <a:gd name="T18" fmla="*/ 202 w 204"/>
                  <a:gd name="T19" fmla="*/ 25 h 57"/>
                  <a:gd name="T20" fmla="*/ 200 w 204"/>
                  <a:gd name="T21" fmla="*/ 23 h 57"/>
                  <a:gd name="T22" fmla="*/ 195 w 204"/>
                  <a:gd name="T23" fmla="*/ 20 h 57"/>
                  <a:gd name="T24" fmla="*/ 189 w 204"/>
                  <a:gd name="T25" fmla="*/ 19 h 57"/>
                  <a:gd name="T26" fmla="*/ 186 w 204"/>
                  <a:gd name="T27" fmla="*/ 20 h 57"/>
                  <a:gd name="T28" fmla="*/ 183 w 204"/>
                  <a:gd name="T29" fmla="*/ 20 h 57"/>
                  <a:gd name="T30" fmla="*/ 101 w 204"/>
                  <a:gd name="T31" fmla="*/ 57 h 57"/>
                  <a:gd name="T32" fmla="*/ 101 w 204"/>
                  <a:gd name="T33" fmla="*/ 57 h 57"/>
                  <a:gd name="T34" fmla="*/ 31 w 204"/>
                  <a:gd name="T35" fmla="*/ 4 h 57"/>
                  <a:gd name="T36" fmla="*/ 31 w 204"/>
                  <a:gd name="T37" fmla="*/ 4 h 57"/>
                  <a:gd name="T38" fmla="*/ 28 w 204"/>
                  <a:gd name="T39" fmla="*/ 2 h 57"/>
                  <a:gd name="T40" fmla="*/ 24 w 204"/>
                  <a:gd name="T41" fmla="*/ 0 h 57"/>
                  <a:gd name="T42" fmla="*/ 21 w 204"/>
                  <a:gd name="T43" fmla="*/ 0 h 57"/>
                  <a:gd name="T44" fmla="*/ 17 w 204"/>
                  <a:gd name="T45" fmla="*/ 0 h 57"/>
                  <a:gd name="T46" fmla="*/ 14 w 204"/>
                  <a:gd name="T47" fmla="*/ 1 h 57"/>
                  <a:gd name="T48" fmla="*/ 10 w 204"/>
                  <a:gd name="T49" fmla="*/ 2 h 57"/>
                  <a:gd name="T50" fmla="*/ 8 w 204"/>
                  <a:gd name="T51" fmla="*/ 4 h 57"/>
                  <a:gd name="T52" fmla="*/ 4 w 204"/>
                  <a:gd name="T53" fmla="*/ 7 h 57"/>
                  <a:gd name="T54" fmla="*/ 4 w 204"/>
                  <a:gd name="T55" fmla="*/ 7 h 57"/>
                  <a:gd name="T56" fmla="*/ 2 w 204"/>
                  <a:gd name="T57" fmla="*/ 11 h 57"/>
                  <a:gd name="T58" fmla="*/ 1 w 204"/>
                  <a:gd name="T59" fmla="*/ 15 h 57"/>
                  <a:gd name="T60" fmla="*/ 0 w 204"/>
                  <a:gd name="T61" fmla="*/ 18 h 57"/>
                  <a:gd name="T62" fmla="*/ 0 w 204"/>
                  <a:gd name="T63" fmla="*/ 22 h 57"/>
                  <a:gd name="T64" fmla="*/ 1 w 204"/>
                  <a:gd name="T65" fmla="*/ 25 h 57"/>
                  <a:gd name="T66" fmla="*/ 3 w 204"/>
                  <a:gd name="T67" fmla="*/ 28 h 57"/>
                  <a:gd name="T68" fmla="*/ 6 w 204"/>
                  <a:gd name="T69" fmla="*/ 31 h 57"/>
                  <a:gd name="T70" fmla="*/ 9 w 204"/>
                  <a:gd name="T71" fmla="*/ 3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57">
                    <a:moveTo>
                      <a:pt x="196" y="48"/>
                    </a:moveTo>
                    <a:lnTo>
                      <a:pt x="196" y="48"/>
                    </a:lnTo>
                    <a:lnTo>
                      <a:pt x="198" y="47"/>
                    </a:lnTo>
                    <a:lnTo>
                      <a:pt x="200" y="45"/>
                    </a:lnTo>
                    <a:lnTo>
                      <a:pt x="203" y="39"/>
                    </a:lnTo>
                    <a:lnTo>
                      <a:pt x="204" y="34"/>
                    </a:lnTo>
                    <a:lnTo>
                      <a:pt x="204" y="31"/>
                    </a:lnTo>
                    <a:lnTo>
                      <a:pt x="203" y="28"/>
                    </a:lnTo>
                    <a:lnTo>
                      <a:pt x="203" y="28"/>
                    </a:lnTo>
                    <a:lnTo>
                      <a:pt x="202" y="25"/>
                    </a:lnTo>
                    <a:lnTo>
                      <a:pt x="200" y="23"/>
                    </a:lnTo>
                    <a:lnTo>
                      <a:pt x="195" y="20"/>
                    </a:lnTo>
                    <a:lnTo>
                      <a:pt x="189" y="19"/>
                    </a:lnTo>
                    <a:lnTo>
                      <a:pt x="186" y="20"/>
                    </a:lnTo>
                    <a:lnTo>
                      <a:pt x="183" y="20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11"/>
                    </a:lnTo>
                    <a:lnTo>
                      <a:pt x="1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1" y="25"/>
                    </a:lnTo>
                    <a:lnTo>
                      <a:pt x="3" y="28"/>
                    </a:lnTo>
                    <a:lnTo>
                      <a:pt x="6" y="31"/>
                    </a:lnTo>
                    <a:lnTo>
                      <a:pt x="9" y="3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4" name="Freeform 285"/>
              <p:cNvSpPr>
                <a:spLocks noEditPoints="1"/>
              </p:cNvSpPr>
              <p:nvPr/>
            </p:nvSpPr>
            <p:spPr bwMode="auto">
              <a:xfrm>
                <a:off x="96" y="250"/>
                <a:ext cx="187" cy="261"/>
              </a:xfrm>
              <a:custGeom>
                <a:avLst/>
                <a:gdLst>
                  <a:gd name="T0" fmla="*/ 124 w 187"/>
                  <a:gd name="T1" fmla="*/ 27 h 261"/>
                  <a:gd name="T2" fmla="*/ 122 w 187"/>
                  <a:gd name="T3" fmla="*/ 37 h 261"/>
                  <a:gd name="T4" fmla="*/ 115 w 187"/>
                  <a:gd name="T5" fmla="*/ 45 h 261"/>
                  <a:gd name="T6" fmla="*/ 107 w 187"/>
                  <a:gd name="T7" fmla="*/ 52 h 261"/>
                  <a:gd name="T8" fmla="*/ 97 w 187"/>
                  <a:gd name="T9" fmla="*/ 54 h 261"/>
                  <a:gd name="T10" fmla="*/ 92 w 187"/>
                  <a:gd name="T11" fmla="*/ 53 h 261"/>
                  <a:gd name="T12" fmla="*/ 82 w 187"/>
                  <a:gd name="T13" fmla="*/ 48 h 261"/>
                  <a:gd name="T14" fmla="*/ 75 w 187"/>
                  <a:gd name="T15" fmla="*/ 41 h 261"/>
                  <a:gd name="T16" fmla="*/ 71 w 187"/>
                  <a:gd name="T17" fmla="*/ 32 h 261"/>
                  <a:gd name="T18" fmla="*/ 70 w 187"/>
                  <a:gd name="T19" fmla="*/ 27 h 261"/>
                  <a:gd name="T20" fmla="*/ 72 w 187"/>
                  <a:gd name="T21" fmla="*/ 17 h 261"/>
                  <a:gd name="T22" fmla="*/ 78 w 187"/>
                  <a:gd name="T23" fmla="*/ 8 h 261"/>
                  <a:gd name="T24" fmla="*/ 87 w 187"/>
                  <a:gd name="T25" fmla="*/ 2 h 261"/>
                  <a:gd name="T26" fmla="*/ 97 w 187"/>
                  <a:gd name="T27" fmla="*/ 0 h 261"/>
                  <a:gd name="T28" fmla="*/ 102 w 187"/>
                  <a:gd name="T29" fmla="*/ 1 h 261"/>
                  <a:gd name="T30" fmla="*/ 112 w 187"/>
                  <a:gd name="T31" fmla="*/ 4 h 261"/>
                  <a:gd name="T32" fmla="*/ 119 w 187"/>
                  <a:gd name="T33" fmla="*/ 11 h 261"/>
                  <a:gd name="T34" fmla="*/ 123 w 187"/>
                  <a:gd name="T35" fmla="*/ 22 h 261"/>
                  <a:gd name="T36" fmla="*/ 124 w 187"/>
                  <a:gd name="T37" fmla="*/ 27 h 261"/>
                  <a:gd name="T38" fmla="*/ 187 w 187"/>
                  <a:gd name="T39" fmla="*/ 243 h 261"/>
                  <a:gd name="T40" fmla="*/ 146 w 187"/>
                  <a:gd name="T41" fmla="*/ 152 h 261"/>
                  <a:gd name="T42" fmla="*/ 97 w 187"/>
                  <a:gd name="T43" fmla="*/ 88 h 261"/>
                  <a:gd name="T44" fmla="*/ 97 w 187"/>
                  <a:gd name="T45" fmla="*/ 79 h 261"/>
                  <a:gd name="T46" fmla="*/ 92 w 187"/>
                  <a:gd name="T47" fmla="*/ 69 h 261"/>
                  <a:gd name="T48" fmla="*/ 81 w 187"/>
                  <a:gd name="T49" fmla="*/ 63 h 261"/>
                  <a:gd name="T50" fmla="*/ 68 w 187"/>
                  <a:gd name="T51" fmla="*/ 63 h 261"/>
                  <a:gd name="T52" fmla="*/ 62 w 187"/>
                  <a:gd name="T53" fmla="*/ 65 h 261"/>
                  <a:gd name="T54" fmla="*/ 2 w 187"/>
                  <a:gd name="T55" fmla="*/ 162 h 261"/>
                  <a:gd name="T56" fmla="*/ 3 w 187"/>
                  <a:gd name="T57" fmla="*/ 166 h 261"/>
                  <a:gd name="T58" fmla="*/ 9 w 187"/>
                  <a:gd name="T59" fmla="*/ 172 h 261"/>
                  <a:gd name="T60" fmla="*/ 15 w 187"/>
                  <a:gd name="T61" fmla="*/ 173 h 261"/>
                  <a:gd name="T62" fmla="*/ 15 w 187"/>
                  <a:gd name="T63" fmla="*/ 173 h 261"/>
                  <a:gd name="T64" fmla="*/ 23 w 187"/>
                  <a:gd name="T65" fmla="*/ 170 h 261"/>
                  <a:gd name="T66" fmla="*/ 27 w 187"/>
                  <a:gd name="T67" fmla="*/ 161 h 261"/>
                  <a:gd name="T68" fmla="*/ 25 w 187"/>
                  <a:gd name="T69" fmla="*/ 107 h 261"/>
                  <a:gd name="T70" fmla="*/ 37 w 187"/>
                  <a:gd name="T71" fmla="*/ 159 h 261"/>
                  <a:gd name="T72" fmla="*/ 37 w 187"/>
                  <a:gd name="T73" fmla="*/ 164 h 261"/>
                  <a:gd name="T74" fmla="*/ 39 w 187"/>
                  <a:gd name="T75" fmla="*/ 174 h 261"/>
                  <a:gd name="T76" fmla="*/ 45 w 187"/>
                  <a:gd name="T77" fmla="*/ 181 h 261"/>
                  <a:gd name="T78" fmla="*/ 54 w 187"/>
                  <a:gd name="T79" fmla="*/ 185 h 261"/>
                  <a:gd name="T80" fmla="*/ 125 w 187"/>
                  <a:gd name="T81" fmla="*/ 185 h 261"/>
                  <a:gd name="T82" fmla="*/ 155 w 187"/>
                  <a:gd name="T83" fmla="*/ 252 h 261"/>
                  <a:gd name="T84" fmla="*/ 158 w 187"/>
                  <a:gd name="T85" fmla="*/ 255 h 261"/>
                  <a:gd name="T86" fmla="*/ 162 w 187"/>
                  <a:gd name="T87" fmla="*/ 259 h 261"/>
                  <a:gd name="T88" fmla="*/ 168 w 187"/>
                  <a:gd name="T89" fmla="*/ 261 h 261"/>
                  <a:gd name="T90" fmla="*/ 175 w 187"/>
                  <a:gd name="T91" fmla="*/ 261 h 261"/>
                  <a:gd name="T92" fmla="*/ 178 w 187"/>
                  <a:gd name="T93" fmla="*/ 260 h 261"/>
                  <a:gd name="T94" fmla="*/ 185 w 187"/>
                  <a:gd name="T95" fmla="*/ 253 h 261"/>
                  <a:gd name="T96" fmla="*/ 187 w 187"/>
                  <a:gd name="T97" fmla="*/ 243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7" h="261">
                    <a:moveTo>
                      <a:pt x="124" y="27"/>
                    </a:moveTo>
                    <a:lnTo>
                      <a:pt x="124" y="27"/>
                    </a:lnTo>
                    <a:lnTo>
                      <a:pt x="123" y="32"/>
                    </a:lnTo>
                    <a:lnTo>
                      <a:pt x="122" y="37"/>
                    </a:lnTo>
                    <a:lnTo>
                      <a:pt x="119" y="41"/>
                    </a:lnTo>
                    <a:lnTo>
                      <a:pt x="115" y="45"/>
                    </a:lnTo>
                    <a:lnTo>
                      <a:pt x="112" y="48"/>
                    </a:lnTo>
                    <a:lnTo>
                      <a:pt x="107" y="52"/>
                    </a:lnTo>
                    <a:lnTo>
                      <a:pt x="102" y="53"/>
                    </a:lnTo>
                    <a:lnTo>
                      <a:pt x="97" y="54"/>
                    </a:lnTo>
                    <a:lnTo>
                      <a:pt x="97" y="54"/>
                    </a:lnTo>
                    <a:lnTo>
                      <a:pt x="92" y="53"/>
                    </a:lnTo>
                    <a:lnTo>
                      <a:pt x="87" y="52"/>
                    </a:lnTo>
                    <a:lnTo>
                      <a:pt x="82" y="48"/>
                    </a:lnTo>
                    <a:lnTo>
                      <a:pt x="78" y="45"/>
                    </a:lnTo>
                    <a:lnTo>
                      <a:pt x="75" y="41"/>
                    </a:lnTo>
                    <a:lnTo>
                      <a:pt x="72" y="37"/>
                    </a:lnTo>
                    <a:lnTo>
                      <a:pt x="71" y="32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71" y="22"/>
                    </a:lnTo>
                    <a:lnTo>
                      <a:pt x="72" y="17"/>
                    </a:lnTo>
                    <a:lnTo>
                      <a:pt x="75" y="11"/>
                    </a:lnTo>
                    <a:lnTo>
                      <a:pt x="78" y="8"/>
                    </a:lnTo>
                    <a:lnTo>
                      <a:pt x="82" y="4"/>
                    </a:lnTo>
                    <a:lnTo>
                      <a:pt x="87" y="2"/>
                    </a:lnTo>
                    <a:lnTo>
                      <a:pt x="92" y="1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102" y="1"/>
                    </a:lnTo>
                    <a:lnTo>
                      <a:pt x="107" y="2"/>
                    </a:lnTo>
                    <a:lnTo>
                      <a:pt x="112" y="4"/>
                    </a:lnTo>
                    <a:lnTo>
                      <a:pt x="115" y="8"/>
                    </a:lnTo>
                    <a:lnTo>
                      <a:pt x="119" y="11"/>
                    </a:lnTo>
                    <a:lnTo>
                      <a:pt x="122" y="17"/>
                    </a:lnTo>
                    <a:lnTo>
                      <a:pt x="123" y="22"/>
                    </a:lnTo>
                    <a:lnTo>
                      <a:pt x="124" y="27"/>
                    </a:lnTo>
                    <a:lnTo>
                      <a:pt x="124" y="27"/>
                    </a:lnTo>
                    <a:close/>
                    <a:moveTo>
                      <a:pt x="187" y="243"/>
                    </a:moveTo>
                    <a:lnTo>
                      <a:pt x="187" y="243"/>
                    </a:lnTo>
                    <a:lnTo>
                      <a:pt x="186" y="238"/>
                    </a:lnTo>
                    <a:lnTo>
                      <a:pt x="146" y="152"/>
                    </a:lnTo>
                    <a:lnTo>
                      <a:pt x="85" y="152"/>
                    </a:lnTo>
                    <a:lnTo>
                      <a:pt x="97" y="88"/>
                    </a:lnTo>
                    <a:lnTo>
                      <a:pt x="97" y="88"/>
                    </a:lnTo>
                    <a:lnTo>
                      <a:pt x="97" y="79"/>
                    </a:lnTo>
                    <a:lnTo>
                      <a:pt x="96" y="73"/>
                    </a:lnTo>
                    <a:lnTo>
                      <a:pt x="92" y="69"/>
                    </a:lnTo>
                    <a:lnTo>
                      <a:pt x="88" y="65"/>
                    </a:lnTo>
                    <a:lnTo>
                      <a:pt x="81" y="63"/>
                    </a:lnTo>
                    <a:lnTo>
                      <a:pt x="75" y="63"/>
                    </a:lnTo>
                    <a:lnTo>
                      <a:pt x="68" y="63"/>
                    </a:lnTo>
                    <a:lnTo>
                      <a:pt x="62" y="65"/>
                    </a:lnTo>
                    <a:lnTo>
                      <a:pt x="62" y="65"/>
                    </a:lnTo>
                    <a:lnTo>
                      <a:pt x="0" y="91"/>
                    </a:lnTo>
                    <a:lnTo>
                      <a:pt x="2" y="162"/>
                    </a:lnTo>
                    <a:lnTo>
                      <a:pt x="2" y="162"/>
                    </a:lnTo>
                    <a:lnTo>
                      <a:pt x="3" y="166"/>
                    </a:lnTo>
                    <a:lnTo>
                      <a:pt x="6" y="170"/>
                    </a:lnTo>
                    <a:lnTo>
                      <a:pt x="9" y="172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15" y="173"/>
                    </a:lnTo>
                    <a:lnTo>
                      <a:pt x="20" y="172"/>
                    </a:lnTo>
                    <a:lnTo>
                      <a:pt x="23" y="170"/>
                    </a:lnTo>
                    <a:lnTo>
                      <a:pt x="26" y="166"/>
                    </a:lnTo>
                    <a:lnTo>
                      <a:pt x="27" y="161"/>
                    </a:lnTo>
                    <a:lnTo>
                      <a:pt x="27" y="161"/>
                    </a:lnTo>
                    <a:lnTo>
                      <a:pt x="25" y="107"/>
                    </a:lnTo>
                    <a:lnTo>
                      <a:pt x="50" y="97"/>
                    </a:lnTo>
                    <a:lnTo>
                      <a:pt x="37" y="159"/>
                    </a:lnTo>
                    <a:lnTo>
                      <a:pt x="37" y="159"/>
                    </a:lnTo>
                    <a:lnTo>
                      <a:pt x="37" y="164"/>
                    </a:lnTo>
                    <a:lnTo>
                      <a:pt x="38" y="169"/>
                    </a:lnTo>
                    <a:lnTo>
                      <a:pt x="39" y="174"/>
                    </a:lnTo>
                    <a:lnTo>
                      <a:pt x="42" y="178"/>
                    </a:lnTo>
                    <a:lnTo>
                      <a:pt x="45" y="181"/>
                    </a:lnTo>
                    <a:lnTo>
                      <a:pt x="50" y="183"/>
                    </a:lnTo>
                    <a:lnTo>
                      <a:pt x="54" y="185"/>
                    </a:lnTo>
                    <a:lnTo>
                      <a:pt x="60" y="185"/>
                    </a:lnTo>
                    <a:lnTo>
                      <a:pt x="125" y="185"/>
                    </a:lnTo>
                    <a:lnTo>
                      <a:pt x="125" y="185"/>
                    </a:lnTo>
                    <a:lnTo>
                      <a:pt x="155" y="252"/>
                    </a:lnTo>
                    <a:lnTo>
                      <a:pt x="155" y="252"/>
                    </a:lnTo>
                    <a:lnTo>
                      <a:pt x="158" y="255"/>
                    </a:lnTo>
                    <a:lnTo>
                      <a:pt x="160" y="257"/>
                    </a:lnTo>
                    <a:lnTo>
                      <a:pt x="162" y="259"/>
                    </a:lnTo>
                    <a:lnTo>
                      <a:pt x="165" y="260"/>
                    </a:lnTo>
                    <a:lnTo>
                      <a:pt x="168" y="261"/>
                    </a:lnTo>
                    <a:lnTo>
                      <a:pt x="171" y="261"/>
                    </a:lnTo>
                    <a:lnTo>
                      <a:pt x="175" y="261"/>
                    </a:lnTo>
                    <a:lnTo>
                      <a:pt x="178" y="260"/>
                    </a:lnTo>
                    <a:lnTo>
                      <a:pt x="178" y="260"/>
                    </a:lnTo>
                    <a:lnTo>
                      <a:pt x="182" y="257"/>
                    </a:lnTo>
                    <a:lnTo>
                      <a:pt x="185" y="253"/>
                    </a:lnTo>
                    <a:lnTo>
                      <a:pt x="187" y="248"/>
                    </a:lnTo>
                    <a:lnTo>
                      <a:pt x="187" y="243"/>
                    </a:lnTo>
                    <a:lnTo>
                      <a:pt x="187" y="243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5" name="Freeform 286"/>
              <p:cNvSpPr>
                <a:spLocks/>
              </p:cNvSpPr>
              <p:nvPr/>
            </p:nvSpPr>
            <p:spPr bwMode="auto">
              <a:xfrm>
                <a:off x="92" y="432"/>
                <a:ext cx="138" cy="103"/>
              </a:xfrm>
              <a:custGeom>
                <a:avLst/>
                <a:gdLst>
                  <a:gd name="T0" fmla="*/ 138 w 138"/>
                  <a:gd name="T1" fmla="*/ 50 h 103"/>
                  <a:gd name="T2" fmla="*/ 138 w 138"/>
                  <a:gd name="T3" fmla="*/ 50 h 103"/>
                  <a:gd name="T4" fmla="*/ 135 w 138"/>
                  <a:gd name="T5" fmla="*/ 59 h 103"/>
                  <a:gd name="T6" fmla="*/ 131 w 138"/>
                  <a:gd name="T7" fmla="*/ 68 h 103"/>
                  <a:gd name="T8" fmla="*/ 126 w 138"/>
                  <a:gd name="T9" fmla="*/ 75 h 103"/>
                  <a:gd name="T10" fmla="*/ 119 w 138"/>
                  <a:gd name="T11" fmla="*/ 82 h 103"/>
                  <a:gd name="T12" fmla="*/ 119 w 138"/>
                  <a:gd name="T13" fmla="*/ 82 h 103"/>
                  <a:gd name="T14" fmla="*/ 114 w 138"/>
                  <a:gd name="T15" fmla="*/ 88 h 103"/>
                  <a:gd name="T16" fmla="*/ 109 w 138"/>
                  <a:gd name="T17" fmla="*/ 92 h 103"/>
                  <a:gd name="T18" fmla="*/ 104 w 138"/>
                  <a:gd name="T19" fmla="*/ 95 h 103"/>
                  <a:gd name="T20" fmla="*/ 98 w 138"/>
                  <a:gd name="T21" fmla="*/ 98 h 103"/>
                  <a:gd name="T22" fmla="*/ 91 w 138"/>
                  <a:gd name="T23" fmla="*/ 100 h 103"/>
                  <a:gd name="T24" fmla="*/ 84 w 138"/>
                  <a:gd name="T25" fmla="*/ 102 h 103"/>
                  <a:gd name="T26" fmla="*/ 77 w 138"/>
                  <a:gd name="T27" fmla="*/ 103 h 103"/>
                  <a:gd name="T28" fmla="*/ 70 w 138"/>
                  <a:gd name="T29" fmla="*/ 103 h 103"/>
                  <a:gd name="T30" fmla="*/ 70 w 138"/>
                  <a:gd name="T31" fmla="*/ 103 h 103"/>
                  <a:gd name="T32" fmla="*/ 63 w 138"/>
                  <a:gd name="T33" fmla="*/ 103 h 103"/>
                  <a:gd name="T34" fmla="*/ 56 w 138"/>
                  <a:gd name="T35" fmla="*/ 102 h 103"/>
                  <a:gd name="T36" fmla="*/ 49 w 138"/>
                  <a:gd name="T37" fmla="*/ 100 h 103"/>
                  <a:gd name="T38" fmla="*/ 43 w 138"/>
                  <a:gd name="T39" fmla="*/ 98 h 103"/>
                  <a:gd name="T40" fmla="*/ 37 w 138"/>
                  <a:gd name="T41" fmla="*/ 95 h 103"/>
                  <a:gd name="T42" fmla="*/ 31 w 138"/>
                  <a:gd name="T43" fmla="*/ 92 h 103"/>
                  <a:gd name="T44" fmla="*/ 26 w 138"/>
                  <a:gd name="T45" fmla="*/ 88 h 103"/>
                  <a:gd name="T46" fmla="*/ 21 w 138"/>
                  <a:gd name="T47" fmla="*/ 82 h 103"/>
                  <a:gd name="T48" fmla="*/ 21 w 138"/>
                  <a:gd name="T49" fmla="*/ 82 h 103"/>
                  <a:gd name="T50" fmla="*/ 17 w 138"/>
                  <a:gd name="T51" fmla="*/ 77 h 103"/>
                  <a:gd name="T52" fmla="*/ 12 w 138"/>
                  <a:gd name="T53" fmla="*/ 72 h 103"/>
                  <a:gd name="T54" fmla="*/ 8 w 138"/>
                  <a:gd name="T55" fmla="*/ 67 h 103"/>
                  <a:gd name="T56" fmla="*/ 6 w 138"/>
                  <a:gd name="T57" fmla="*/ 61 h 103"/>
                  <a:gd name="T58" fmla="*/ 3 w 138"/>
                  <a:gd name="T59" fmla="*/ 54 h 103"/>
                  <a:gd name="T60" fmla="*/ 2 w 138"/>
                  <a:gd name="T61" fmla="*/ 47 h 103"/>
                  <a:gd name="T62" fmla="*/ 1 w 138"/>
                  <a:gd name="T63" fmla="*/ 40 h 103"/>
                  <a:gd name="T64" fmla="*/ 0 w 138"/>
                  <a:gd name="T65" fmla="*/ 33 h 103"/>
                  <a:gd name="T66" fmla="*/ 0 w 138"/>
                  <a:gd name="T67" fmla="*/ 33 h 103"/>
                  <a:gd name="T68" fmla="*/ 1 w 138"/>
                  <a:gd name="T69" fmla="*/ 25 h 103"/>
                  <a:gd name="T70" fmla="*/ 2 w 138"/>
                  <a:gd name="T71" fmla="*/ 16 h 103"/>
                  <a:gd name="T72" fmla="*/ 5 w 138"/>
                  <a:gd name="T73" fmla="*/ 8 h 103"/>
                  <a:gd name="T74" fmla="*/ 8 w 138"/>
                  <a:gd name="T7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8" h="103">
                    <a:moveTo>
                      <a:pt x="138" y="50"/>
                    </a:moveTo>
                    <a:lnTo>
                      <a:pt x="138" y="50"/>
                    </a:lnTo>
                    <a:lnTo>
                      <a:pt x="135" y="59"/>
                    </a:lnTo>
                    <a:lnTo>
                      <a:pt x="131" y="68"/>
                    </a:lnTo>
                    <a:lnTo>
                      <a:pt x="126" y="75"/>
                    </a:lnTo>
                    <a:lnTo>
                      <a:pt x="119" y="82"/>
                    </a:lnTo>
                    <a:lnTo>
                      <a:pt x="119" y="82"/>
                    </a:lnTo>
                    <a:lnTo>
                      <a:pt x="114" y="88"/>
                    </a:lnTo>
                    <a:lnTo>
                      <a:pt x="109" y="92"/>
                    </a:lnTo>
                    <a:lnTo>
                      <a:pt x="104" y="95"/>
                    </a:lnTo>
                    <a:lnTo>
                      <a:pt x="98" y="98"/>
                    </a:lnTo>
                    <a:lnTo>
                      <a:pt x="91" y="100"/>
                    </a:lnTo>
                    <a:lnTo>
                      <a:pt x="84" y="102"/>
                    </a:lnTo>
                    <a:lnTo>
                      <a:pt x="77" y="103"/>
                    </a:lnTo>
                    <a:lnTo>
                      <a:pt x="70" y="103"/>
                    </a:lnTo>
                    <a:lnTo>
                      <a:pt x="70" y="103"/>
                    </a:lnTo>
                    <a:lnTo>
                      <a:pt x="63" y="103"/>
                    </a:lnTo>
                    <a:lnTo>
                      <a:pt x="56" y="102"/>
                    </a:lnTo>
                    <a:lnTo>
                      <a:pt x="49" y="100"/>
                    </a:lnTo>
                    <a:lnTo>
                      <a:pt x="43" y="98"/>
                    </a:lnTo>
                    <a:lnTo>
                      <a:pt x="37" y="95"/>
                    </a:lnTo>
                    <a:lnTo>
                      <a:pt x="31" y="92"/>
                    </a:lnTo>
                    <a:lnTo>
                      <a:pt x="26" y="88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17" y="77"/>
                    </a:lnTo>
                    <a:lnTo>
                      <a:pt x="12" y="72"/>
                    </a:lnTo>
                    <a:lnTo>
                      <a:pt x="8" y="67"/>
                    </a:lnTo>
                    <a:lnTo>
                      <a:pt x="6" y="61"/>
                    </a:lnTo>
                    <a:lnTo>
                      <a:pt x="3" y="54"/>
                    </a:lnTo>
                    <a:lnTo>
                      <a:pt x="2" y="47"/>
                    </a:lnTo>
                    <a:lnTo>
                      <a:pt x="1" y="4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25"/>
                    </a:lnTo>
                    <a:lnTo>
                      <a:pt x="2" y="16"/>
                    </a:lnTo>
                    <a:lnTo>
                      <a:pt x="5" y="8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6" name="Freeform 287"/>
              <p:cNvSpPr>
                <a:spLocks/>
              </p:cNvSpPr>
              <p:nvPr/>
            </p:nvSpPr>
            <p:spPr bwMode="auto">
              <a:xfrm>
                <a:off x="69" y="412"/>
                <a:ext cx="174" cy="146"/>
              </a:xfrm>
              <a:custGeom>
                <a:avLst/>
                <a:gdLst>
                  <a:gd name="T0" fmla="*/ 18 w 174"/>
                  <a:gd name="T1" fmla="*/ 0 h 146"/>
                  <a:gd name="T2" fmla="*/ 18 w 174"/>
                  <a:gd name="T3" fmla="*/ 0 h 146"/>
                  <a:gd name="T4" fmla="*/ 18 w 174"/>
                  <a:gd name="T5" fmla="*/ 0 h 146"/>
                  <a:gd name="T6" fmla="*/ 18 w 174"/>
                  <a:gd name="T7" fmla="*/ 0 h 146"/>
                  <a:gd name="T8" fmla="*/ 11 w 174"/>
                  <a:gd name="T9" fmla="*/ 11 h 146"/>
                  <a:gd name="T10" fmla="*/ 6 w 174"/>
                  <a:gd name="T11" fmla="*/ 24 h 146"/>
                  <a:gd name="T12" fmla="*/ 1 w 174"/>
                  <a:gd name="T13" fmla="*/ 39 h 146"/>
                  <a:gd name="T14" fmla="*/ 0 w 174"/>
                  <a:gd name="T15" fmla="*/ 53 h 146"/>
                  <a:gd name="T16" fmla="*/ 0 w 174"/>
                  <a:gd name="T17" fmla="*/ 53 h 146"/>
                  <a:gd name="T18" fmla="*/ 1 w 174"/>
                  <a:gd name="T19" fmla="*/ 62 h 146"/>
                  <a:gd name="T20" fmla="*/ 3 w 174"/>
                  <a:gd name="T21" fmla="*/ 72 h 146"/>
                  <a:gd name="T22" fmla="*/ 5 w 174"/>
                  <a:gd name="T23" fmla="*/ 81 h 146"/>
                  <a:gd name="T24" fmla="*/ 8 w 174"/>
                  <a:gd name="T25" fmla="*/ 89 h 146"/>
                  <a:gd name="T26" fmla="*/ 12 w 174"/>
                  <a:gd name="T27" fmla="*/ 97 h 146"/>
                  <a:gd name="T28" fmla="*/ 17 w 174"/>
                  <a:gd name="T29" fmla="*/ 106 h 146"/>
                  <a:gd name="T30" fmla="*/ 22 w 174"/>
                  <a:gd name="T31" fmla="*/ 112 h 146"/>
                  <a:gd name="T32" fmla="*/ 28 w 174"/>
                  <a:gd name="T33" fmla="*/ 119 h 146"/>
                  <a:gd name="T34" fmla="*/ 34 w 174"/>
                  <a:gd name="T35" fmla="*/ 125 h 146"/>
                  <a:gd name="T36" fmla="*/ 42 w 174"/>
                  <a:gd name="T37" fmla="*/ 130 h 146"/>
                  <a:gd name="T38" fmla="*/ 49 w 174"/>
                  <a:gd name="T39" fmla="*/ 134 h 146"/>
                  <a:gd name="T40" fmla="*/ 57 w 174"/>
                  <a:gd name="T41" fmla="*/ 138 h 146"/>
                  <a:gd name="T42" fmla="*/ 65 w 174"/>
                  <a:gd name="T43" fmla="*/ 142 h 146"/>
                  <a:gd name="T44" fmla="*/ 75 w 174"/>
                  <a:gd name="T45" fmla="*/ 144 h 146"/>
                  <a:gd name="T46" fmla="*/ 84 w 174"/>
                  <a:gd name="T47" fmla="*/ 146 h 146"/>
                  <a:gd name="T48" fmla="*/ 93 w 174"/>
                  <a:gd name="T49" fmla="*/ 146 h 146"/>
                  <a:gd name="T50" fmla="*/ 93 w 174"/>
                  <a:gd name="T51" fmla="*/ 146 h 146"/>
                  <a:gd name="T52" fmla="*/ 106 w 174"/>
                  <a:gd name="T53" fmla="*/ 145 h 146"/>
                  <a:gd name="T54" fmla="*/ 119 w 174"/>
                  <a:gd name="T55" fmla="*/ 143 h 146"/>
                  <a:gd name="T56" fmla="*/ 130 w 174"/>
                  <a:gd name="T57" fmla="*/ 138 h 146"/>
                  <a:gd name="T58" fmla="*/ 140 w 174"/>
                  <a:gd name="T59" fmla="*/ 132 h 146"/>
                  <a:gd name="T60" fmla="*/ 151 w 174"/>
                  <a:gd name="T61" fmla="*/ 126 h 146"/>
                  <a:gd name="T62" fmla="*/ 160 w 174"/>
                  <a:gd name="T63" fmla="*/ 118 h 146"/>
                  <a:gd name="T64" fmla="*/ 167 w 174"/>
                  <a:gd name="T65" fmla="*/ 109 h 146"/>
                  <a:gd name="T66" fmla="*/ 174 w 174"/>
                  <a:gd name="T67" fmla="*/ 9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4" h="146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11"/>
                    </a:lnTo>
                    <a:lnTo>
                      <a:pt x="6" y="24"/>
                    </a:lnTo>
                    <a:lnTo>
                      <a:pt x="1" y="39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62"/>
                    </a:lnTo>
                    <a:lnTo>
                      <a:pt x="3" y="72"/>
                    </a:lnTo>
                    <a:lnTo>
                      <a:pt x="5" y="81"/>
                    </a:lnTo>
                    <a:lnTo>
                      <a:pt x="8" y="89"/>
                    </a:lnTo>
                    <a:lnTo>
                      <a:pt x="12" y="97"/>
                    </a:lnTo>
                    <a:lnTo>
                      <a:pt x="17" y="106"/>
                    </a:lnTo>
                    <a:lnTo>
                      <a:pt x="22" y="112"/>
                    </a:lnTo>
                    <a:lnTo>
                      <a:pt x="28" y="119"/>
                    </a:lnTo>
                    <a:lnTo>
                      <a:pt x="34" y="125"/>
                    </a:lnTo>
                    <a:lnTo>
                      <a:pt x="42" y="130"/>
                    </a:lnTo>
                    <a:lnTo>
                      <a:pt x="49" y="134"/>
                    </a:lnTo>
                    <a:lnTo>
                      <a:pt x="57" y="138"/>
                    </a:lnTo>
                    <a:lnTo>
                      <a:pt x="65" y="142"/>
                    </a:lnTo>
                    <a:lnTo>
                      <a:pt x="75" y="144"/>
                    </a:lnTo>
                    <a:lnTo>
                      <a:pt x="84" y="146"/>
                    </a:lnTo>
                    <a:lnTo>
                      <a:pt x="93" y="146"/>
                    </a:lnTo>
                    <a:lnTo>
                      <a:pt x="93" y="146"/>
                    </a:lnTo>
                    <a:lnTo>
                      <a:pt x="106" y="145"/>
                    </a:lnTo>
                    <a:lnTo>
                      <a:pt x="119" y="143"/>
                    </a:lnTo>
                    <a:lnTo>
                      <a:pt x="130" y="138"/>
                    </a:lnTo>
                    <a:lnTo>
                      <a:pt x="140" y="132"/>
                    </a:lnTo>
                    <a:lnTo>
                      <a:pt x="151" y="126"/>
                    </a:lnTo>
                    <a:lnTo>
                      <a:pt x="160" y="118"/>
                    </a:lnTo>
                    <a:lnTo>
                      <a:pt x="167" y="109"/>
                    </a:lnTo>
                    <a:lnTo>
                      <a:pt x="174" y="9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7" name="Freeform 288"/>
              <p:cNvSpPr>
                <a:spLocks noEditPoints="1"/>
              </p:cNvSpPr>
              <p:nvPr/>
            </p:nvSpPr>
            <p:spPr bwMode="auto">
              <a:xfrm>
                <a:off x="1790" y="471"/>
                <a:ext cx="200" cy="147"/>
              </a:xfrm>
              <a:custGeom>
                <a:avLst/>
                <a:gdLst>
                  <a:gd name="T0" fmla="*/ 21 w 200"/>
                  <a:gd name="T1" fmla="*/ 0 h 147"/>
                  <a:gd name="T2" fmla="*/ 21 w 200"/>
                  <a:gd name="T3" fmla="*/ 0 h 147"/>
                  <a:gd name="T4" fmla="*/ 17 w 200"/>
                  <a:gd name="T5" fmla="*/ 1 h 147"/>
                  <a:gd name="T6" fmla="*/ 12 w 200"/>
                  <a:gd name="T7" fmla="*/ 2 h 147"/>
                  <a:gd name="T8" fmla="*/ 9 w 200"/>
                  <a:gd name="T9" fmla="*/ 4 h 147"/>
                  <a:gd name="T10" fmla="*/ 6 w 200"/>
                  <a:gd name="T11" fmla="*/ 6 h 147"/>
                  <a:gd name="T12" fmla="*/ 3 w 200"/>
                  <a:gd name="T13" fmla="*/ 10 h 147"/>
                  <a:gd name="T14" fmla="*/ 2 w 200"/>
                  <a:gd name="T15" fmla="*/ 13 h 147"/>
                  <a:gd name="T16" fmla="*/ 0 w 200"/>
                  <a:gd name="T17" fmla="*/ 17 h 147"/>
                  <a:gd name="T18" fmla="*/ 0 w 200"/>
                  <a:gd name="T19" fmla="*/ 21 h 147"/>
                  <a:gd name="T20" fmla="*/ 0 w 200"/>
                  <a:gd name="T21" fmla="*/ 127 h 147"/>
                  <a:gd name="T22" fmla="*/ 0 w 200"/>
                  <a:gd name="T23" fmla="*/ 127 h 147"/>
                  <a:gd name="T24" fmla="*/ 0 w 200"/>
                  <a:gd name="T25" fmla="*/ 131 h 147"/>
                  <a:gd name="T26" fmla="*/ 2 w 200"/>
                  <a:gd name="T27" fmla="*/ 135 h 147"/>
                  <a:gd name="T28" fmla="*/ 3 w 200"/>
                  <a:gd name="T29" fmla="*/ 138 h 147"/>
                  <a:gd name="T30" fmla="*/ 6 w 200"/>
                  <a:gd name="T31" fmla="*/ 141 h 147"/>
                  <a:gd name="T32" fmla="*/ 9 w 200"/>
                  <a:gd name="T33" fmla="*/ 143 h 147"/>
                  <a:gd name="T34" fmla="*/ 12 w 200"/>
                  <a:gd name="T35" fmla="*/ 145 h 147"/>
                  <a:gd name="T36" fmla="*/ 17 w 200"/>
                  <a:gd name="T37" fmla="*/ 146 h 147"/>
                  <a:gd name="T38" fmla="*/ 21 w 200"/>
                  <a:gd name="T39" fmla="*/ 147 h 147"/>
                  <a:gd name="T40" fmla="*/ 179 w 200"/>
                  <a:gd name="T41" fmla="*/ 147 h 147"/>
                  <a:gd name="T42" fmla="*/ 179 w 200"/>
                  <a:gd name="T43" fmla="*/ 147 h 147"/>
                  <a:gd name="T44" fmla="*/ 183 w 200"/>
                  <a:gd name="T45" fmla="*/ 146 h 147"/>
                  <a:gd name="T46" fmla="*/ 187 w 200"/>
                  <a:gd name="T47" fmla="*/ 145 h 147"/>
                  <a:gd name="T48" fmla="*/ 190 w 200"/>
                  <a:gd name="T49" fmla="*/ 143 h 147"/>
                  <a:gd name="T50" fmla="*/ 193 w 200"/>
                  <a:gd name="T51" fmla="*/ 141 h 147"/>
                  <a:gd name="T52" fmla="*/ 195 w 200"/>
                  <a:gd name="T53" fmla="*/ 138 h 147"/>
                  <a:gd name="T54" fmla="*/ 198 w 200"/>
                  <a:gd name="T55" fmla="*/ 135 h 147"/>
                  <a:gd name="T56" fmla="*/ 199 w 200"/>
                  <a:gd name="T57" fmla="*/ 131 h 147"/>
                  <a:gd name="T58" fmla="*/ 200 w 200"/>
                  <a:gd name="T59" fmla="*/ 127 h 147"/>
                  <a:gd name="T60" fmla="*/ 200 w 200"/>
                  <a:gd name="T61" fmla="*/ 21 h 147"/>
                  <a:gd name="T62" fmla="*/ 200 w 200"/>
                  <a:gd name="T63" fmla="*/ 21 h 147"/>
                  <a:gd name="T64" fmla="*/ 199 w 200"/>
                  <a:gd name="T65" fmla="*/ 17 h 147"/>
                  <a:gd name="T66" fmla="*/ 198 w 200"/>
                  <a:gd name="T67" fmla="*/ 13 h 147"/>
                  <a:gd name="T68" fmla="*/ 195 w 200"/>
                  <a:gd name="T69" fmla="*/ 10 h 147"/>
                  <a:gd name="T70" fmla="*/ 193 w 200"/>
                  <a:gd name="T71" fmla="*/ 6 h 147"/>
                  <a:gd name="T72" fmla="*/ 190 w 200"/>
                  <a:gd name="T73" fmla="*/ 4 h 147"/>
                  <a:gd name="T74" fmla="*/ 187 w 200"/>
                  <a:gd name="T75" fmla="*/ 2 h 147"/>
                  <a:gd name="T76" fmla="*/ 183 w 200"/>
                  <a:gd name="T77" fmla="*/ 1 h 147"/>
                  <a:gd name="T78" fmla="*/ 179 w 200"/>
                  <a:gd name="T79" fmla="*/ 0 h 147"/>
                  <a:gd name="T80" fmla="*/ 21 w 200"/>
                  <a:gd name="T81" fmla="*/ 0 h 147"/>
                  <a:gd name="T82" fmla="*/ 135 w 200"/>
                  <a:gd name="T83" fmla="*/ 89 h 147"/>
                  <a:gd name="T84" fmla="*/ 113 w 200"/>
                  <a:gd name="T85" fmla="*/ 89 h 147"/>
                  <a:gd name="T86" fmla="*/ 113 w 200"/>
                  <a:gd name="T87" fmla="*/ 110 h 147"/>
                  <a:gd name="T88" fmla="*/ 86 w 200"/>
                  <a:gd name="T89" fmla="*/ 110 h 147"/>
                  <a:gd name="T90" fmla="*/ 86 w 200"/>
                  <a:gd name="T91" fmla="*/ 89 h 147"/>
                  <a:gd name="T92" fmla="*/ 64 w 200"/>
                  <a:gd name="T93" fmla="*/ 89 h 147"/>
                  <a:gd name="T94" fmla="*/ 64 w 200"/>
                  <a:gd name="T95" fmla="*/ 62 h 147"/>
                  <a:gd name="T96" fmla="*/ 86 w 200"/>
                  <a:gd name="T97" fmla="*/ 62 h 147"/>
                  <a:gd name="T98" fmla="*/ 86 w 200"/>
                  <a:gd name="T99" fmla="*/ 39 h 147"/>
                  <a:gd name="T100" fmla="*/ 113 w 200"/>
                  <a:gd name="T101" fmla="*/ 39 h 147"/>
                  <a:gd name="T102" fmla="*/ 113 w 200"/>
                  <a:gd name="T103" fmla="*/ 62 h 147"/>
                  <a:gd name="T104" fmla="*/ 135 w 200"/>
                  <a:gd name="T105" fmla="*/ 62 h 147"/>
                  <a:gd name="T106" fmla="*/ 135 w 200"/>
                  <a:gd name="T107" fmla="*/ 8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0" h="147">
                    <a:moveTo>
                      <a:pt x="21" y="0"/>
                    </a:moveTo>
                    <a:lnTo>
                      <a:pt x="21" y="0"/>
                    </a:lnTo>
                    <a:lnTo>
                      <a:pt x="17" y="1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0" y="131"/>
                    </a:lnTo>
                    <a:lnTo>
                      <a:pt x="2" y="135"/>
                    </a:lnTo>
                    <a:lnTo>
                      <a:pt x="3" y="138"/>
                    </a:lnTo>
                    <a:lnTo>
                      <a:pt x="6" y="141"/>
                    </a:lnTo>
                    <a:lnTo>
                      <a:pt x="9" y="143"/>
                    </a:lnTo>
                    <a:lnTo>
                      <a:pt x="12" y="145"/>
                    </a:lnTo>
                    <a:lnTo>
                      <a:pt x="17" y="146"/>
                    </a:lnTo>
                    <a:lnTo>
                      <a:pt x="21" y="147"/>
                    </a:lnTo>
                    <a:lnTo>
                      <a:pt x="179" y="147"/>
                    </a:lnTo>
                    <a:lnTo>
                      <a:pt x="179" y="147"/>
                    </a:lnTo>
                    <a:lnTo>
                      <a:pt x="183" y="146"/>
                    </a:lnTo>
                    <a:lnTo>
                      <a:pt x="187" y="145"/>
                    </a:lnTo>
                    <a:lnTo>
                      <a:pt x="190" y="143"/>
                    </a:lnTo>
                    <a:lnTo>
                      <a:pt x="193" y="141"/>
                    </a:lnTo>
                    <a:lnTo>
                      <a:pt x="195" y="138"/>
                    </a:lnTo>
                    <a:lnTo>
                      <a:pt x="198" y="135"/>
                    </a:lnTo>
                    <a:lnTo>
                      <a:pt x="199" y="131"/>
                    </a:lnTo>
                    <a:lnTo>
                      <a:pt x="200" y="127"/>
                    </a:lnTo>
                    <a:lnTo>
                      <a:pt x="200" y="21"/>
                    </a:lnTo>
                    <a:lnTo>
                      <a:pt x="200" y="21"/>
                    </a:lnTo>
                    <a:lnTo>
                      <a:pt x="199" y="17"/>
                    </a:lnTo>
                    <a:lnTo>
                      <a:pt x="198" y="13"/>
                    </a:lnTo>
                    <a:lnTo>
                      <a:pt x="195" y="10"/>
                    </a:lnTo>
                    <a:lnTo>
                      <a:pt x="193" y="6"/>
                    </a:lnTo>
                    <a:lnTo>
                      <a:pt x="190" y="4"/>
                    </a:lnTo>
                    <a:lnTo>
                      <a:pt x="187" y="2"/>
                    </a:lnTo>
                    <a:lnTo>
                      <a:pt x="183" y="1"/>
                    </a:lnTo>
                    <a:lnTo>
                      <a:pt x="179" y="0"/>
                    </a:lnTo>
                    <a:lnTo>
                      <a:pt x="21" y="0"/>
                    </a:lnTo>
                    <a:close/>
                    <a:moveTo>
                      <a:pt x="135" y="89"/>
                    </a:moveTo>
                    <a:lnTo>
                      <a:pt x="113" y="89"/>
                    </a:lnTo>
                    <a:lnTo>
                      <a:pt x="113" y="110"/>
                    </a:lnTo>
                    <a:lnTo>
                      <a:pt x="86" y="110"/>
                    </a:lnTo>
                    <a:lnTo>
                      <a:pt x="86" y="89"/>
                    </a:lnTo>
                    <a:lnTo>
                      <a:pt x="64" y="89"/>
                    </a:lnTo>
                    <a:lnTo>
                      <a:pt x="64" y="62"/>
                    </a:lnTo>
                    <a:lnTo>
                      <a:pt x="86" y="62"/>
                    </a:lnTo>
                    <a:lnTo>
                      <a:pt x="86" y="39"/>
                    </a:lnTo>
                    <a:lnTo>
                      <a:pt x="113" y="39"/>
                    </a:lnTo>
                    <a:lnTo>
                      <a:pt x="113" y="62"/>
                    </a:lnTo>
                    <a:lnTo>
                      <a:pt x="135" y="62"/>
                    </a:lnTo>
                    <a:lnTo>
                      <a:pt x="135" y="8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8" name="Freeform 289"/>
              <p:cNvSpPr>
                <a:spLocks/>
              </p:cNvSpPr>
              <p:nvPr/>
            </p:nvSpPr>
            <p:spPr bwMode="auto">
              <a:xfrm>
                <a:off x="1841" y="423"/>
                <a:ext cx="97" cy="36"/>
              </a:xfrm>
              <a:custGeom>
                <a:avLst/>
                <a:gdLst>
                  <a:gd name="T0" fmla="*/ 97 w 97"/>
                  <a:gd name="T1" fmla="*/ 36 h 36"/>
                  <a:gd name="T2" fmla="*/ 97 w 97"/>
                  <a:gd name="T3" fmla="*/ 36 h 36"/>
                  <a:gd name="T4" fmla="*/ 96 w 97"/>
                  <a:gd name="T5" fmla="*/ 33 h 36"/>
                  <a:gd name="T6" fmla="*/ 95 w 97"/>
                  <a:gd name="T7" fmla="*/ 31 h 36"/>
                  <a:gd name="T8" fmla="*/ 93 w 97"/>
                  <a:gd name="T9" fmla="*/ 29 h 36"/>
                  <a:gd name="T10" fmla="*/ 90 w 97"/>
                  <a:gd name="T11" fmla="*/ 28 h 36"/>
                  <a:gd name="T12" fmla="*/ 90 w 97"/>
                  <a:gd name="T13" fmla="*/ 26 h 36"/>
                  <a:gd name="T14" fmla="*/ 90 w 97"/>
                  <a:gd name="T15" fmla="*/ 26 h 36"/>
                  <a:gd name="T16" fmla="*/ 90 w 97"/>
                  <a:gd name="T17" fmla="*/ 21 h 36"/>
                  <a:gd name="T18" fmla="*/ 88 w 97"/>
                  <a:gd name="T19" fmla="*/ 15 h 36"/>
                  <a:gd name="T20" fmla="*/ 86 w 97"/>
                  <a:gd name="T21" fmla="*/ 11 h 36"/>
                  <a:gd name="T22" fmla="*/ 83 w 97"/>
                  <a:gd name="T23" fmla="*/ 7 h 36"/>
                  <a:gd name="T24" fmla="*/ 79 w 97"/>
                  <a:gd name="T25" fmla="*/ 4 h 36"/>
                  <a:gd name="T26" fmla="*/ 75 w 97"/>
                  <a:gd name="T27" fmla="*/ 2 h 36"/>
                  <a:gd name="T28" fmla="*/ 69 w 97"/>
                  <a:gd name="T29" fmla="*/ 0 h 36"/>
                  <a:gd name="T30" fmla="*/ 64 w 97"/>
                  <a:gd name="T31" fmla="*/ 0 h 36"/>
                  <a:gd name="T32" fmla="*/ 32 w 97"/>
                  <a:gd name="T33" fmla="*/ 0 h 36"/>
                  <a:gd name="T34" fmla="*/ 32 w 97"/>
                  <a:gd name="T35" fmla="*/ 0 h 36"/>
                  <a:gd name="T36" fmla="*/ 27 w 97"/>
                  <a:gd name="T37" fmla="*/ 0 h 36"/>
                  <a:gd name="T38" fmla="*/ 23 w 97"/>
                  <a:gd name="T39" fmla="*/ 2 h 36"/>
                  <a:gd name="T40" fmla="*/ 19 w 97"/>
                  <a:gd name="T41" fmla="*/ 4 h 36"/>
                  <a:gd name="T42" fmla="*/ 15 w 97"/>
                  <a:gd name="T43" fmla="*/ 7 h 36"/>
                  <a:gd name="T44" fmla="*/ 12 w 97"/>
                  <a:gd name="T45" fmla="*/ 11 h 36"/>
                  <a:gd name="T46" fmla="*/ 10 w 97"/>
                  <a:gd name="T47" fmla="*/ 15 h 36"/>
                  <a:gd name="T48" fmla="*/ 8 w 97"/>
                  <a:gd name="T49" fmla="*/ 21 h 36"/>
                  <a:gd name="T50" fmla="*/ 8 w 97"/>
                  <a:gd name="T51" fmla="*/ 26 h 36"/>
                  <a:gd name="T52" fmla="*/ 8 w 97"/>
                  <a:gd name="T53" fmla="*/ 28 h 36"/>
                  <a:gd name="T54" fmla="*/ 8 w 97"/>
                  <a:gd name="T55" fmla="*/ 28 h 36"/>
                  <a:gd name="T56" fmla="*/ 5 w 97"/>
                  <a:gd name="T57" fmla="*/ 29 h 36"/>
                  <a:gd name="T58" fmla="*/ 3 w 97"/>
                  <a:gd name="T59" fmla="*/ 31 h 36"/>
                  <a:gd name="T60" fmla="*/ 0 w 97"/>
                  <a:gd name="T61" fmla="*/ 33 h 36"/>
                  <a:gd name="T62" fmla="*/ 0 w 97"/>
                  <a:gd name="T6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7" h="36">
                    <a:moveTo>
                      <a:pt x="97" y="36"/>
                    </a:moveTo>
                    <a:lnTo>
                      <a:pt x="97" y="36"/>
                    </a:lnTo>
                    <a:lnTo>
                      <a:pt x="96" y="33"/>
                    </a:lnTo>
                    <a:lnTo>
                      <a:pt x="95" y="31"/>
                    </a:lnTo>
                    <a:lnTo>
                      <a:pt x="93" y="29"/>
                    </a:lnTo>
                    <a:lnTo>
                      <a:pt x="90" y="28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1"/>
                    </a:lnTo>
                    <a:lnTo>
                      <a:pt x="88" y="15"/>
                    </a:lnTo>
                    <a:lnTo>
                      <a:pt x="86" y="11"/>
                    </a:lnTo>
                    <a:lnTo>
                      <a:pt x="83" y="7"/>
                    </a:lnTo>
                    <a:lnTo>
                      <a:pt x="79" y="4"/>
                    </a:lnTo>
                    <a:lnTo>
                      <a:pt x="75" y="2"/>
                    </a:lnTo>
                    <a:lnTo>
                      <a:pt x="69" y="0"/>
                    </a:lnTo>
                    <a:lnTo>
                      <a:pt x="6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7"/>
                    </a:lnTo>
                    <a:lnTo>
                      <a:pt x="12" y="11"/>
                    </a:lnTo>
                    <a:lnTo>
                      <a:pt x="10" y="15"/>
                    </a:lnTo>
                    <a:lnTo>
                      <a:pt x="8" y="21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5" y="29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0" y="3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69" name="Freeform 290"/>
              <p:cNvSpPr>
                <a:spLocks/>
              </p:cNvSpPr>
              <p:nvPr/>
            </p:nvSpPr>
            <p:spPr bwMode="auto">
              <a:xfrm>
                <a:off x="1859" y="433"/>
                <a:ext cx="62" cy="26"/>
              </a:xfrm>
              <a:custGeom>
                <a:avLst/>
                <a:gdLst>
                  <a:gd name="T0" fmla="*/ 7 w 62"/>
                  <a:gd name="T1" fmla="*/ 26 h 26"/>
                  <a:gd name="T2" fmla="*/ 7 w 62"/>
                  <a:gd name="T3" fmla="*/ 26 h 26"/>
                  <a:gd name="T4" fmla="*/ 6 w 62"/>
                  <a:gd name="T5" fmla="*/ 23 h 26"/>
                  <a:gd name="T6" fmla="*/ 4 w 62"/>
                  <a:gd name="T7" fmla="*/ 21 h 26"/>
                  <a:gd name="T8" fmla="*/ 2 w 62"/>
                  <a:gd name="T9" fmla="*/ 19 h 26"/>
                  <a:gd name="T10" fmla="*/ 0 w 62"/>
                  <a:gd name="T11" fmla="*/ 18 h 26"/>
                  <a:gd name="T12" fmla="*/ 0 w 62"/>
                  <a:gd name="T13" fmla="*/ 16 h 26"/>
                  <a:gd name="T14" fmla="*/ 0 w 62"/>
                  <a:gd name="T15" fmla="*/ 16 h 26"/>
                  <a:gd name="T16" fmla="*/ 0 w 62"/>
                  <a:gd name="T17" fmla="*/ 13 h 26"/>
                  <a:gd name="T18" fmla="*/ 1 w 62"/>
                  <a:gd name="T19" fmla="*/ 9 h 26"/>
                  <a:gd name="T20" fmla="*/ 4 w 62"/>
                  <a:gd name="T21" fmla="*/ 4 h 26"/>
                  <a:gd name="T22" fmla="*/ 9 w 62"/>
                  <a:gd name="T23" fmla="*/ 1 h 26"/>
                  <a:gd name="T24" fmla="*/ 11 w 62"/>
                  <a:gd name="T25" fmla="*/ 0 h 26"/>
                  <a:gd name="T26" fmla="*/ 14 w 62"/>
                  <a:gd name="T27" fmla="*/ 0 h 26"/>
                  <a:gd name="T28" fmla="*/ 46 w 62"/>
                  <a:gd name="T29" fmla="*/ 0 h 26"/>
                  <a:gd name="T30" fmla="*/ 46 w 62"/>
                  <a:gd name="T31" fmla="*/ 0 h 26"/>
                  <a:gd name="T32" fmla="*/ 49 w 62"/>
                  <a:gd name="T33" fmla="*/ 0 h 26"/>
                  <a:gd name="T34" fmla="*/ 52 w 62"/>
                  <a:gd name="T35" fmla="*/ 1 h 26"/>
                  <a:gd name="T36" fmla="*/ 58 w 62"/>
                  <a:gd name="T37" fmla="*/ 4 h 26"/>
                  <a:gd name="T38" fmla="*/ 61 w 62"/>
                  <a:gd name="T39" fmla="*/ 9 h 26"/>
                  <a:gd name="T40" fmla="*/ 62 w 62"/>
                  <a:gd name="T41" fmla="*/ 13 h 26"/>
                  <a:gd name="T42" fmla="*/ 62 w 62"/>
                  <a:gd name="T43" fmla="*/ 16 h 26"/>
                  <a:gd name="T44" fmla="*/ 62 w 62"/>
                  <a:gd name="T45" fmla="*/ 18 h 26"/>
                  <a:gd name="T46" fmla="*/ 62 w 62"/>
                  <a:gd name="T47" fmla="*/ 18 h 26"/>
                  <a:gd name="T48" fmla="*/ 60 w 62"/>
                  <a:gd name="T49" fmla="*/ 19 h 26"/>
                  <a:gd name="T50" fmla="*/ 58 w 62"/>
                  <a:gd name="T51" fmla="*/ 21 h 26"/>
                  <a:gd name="T52" fmla="*/ 56 w 62"/>
                  <a:gd name="T53" fmla="*/ 23 h 26"/>
                  <a:gd name="T54" fmla="*/ 54 w 62"/>
                  <a:gd name="T5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2" h="26">
                    <a:moveTo>
                      <a:pt x="7" y="26"/>
                    </a:moveTo>
                    <a:lnTo>
                      <a:pt x="7" y="26"/>
                    </a:lnTo>
                    <a:lnTo>
                      <a:pt x="6" y="23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2" y="1"/>
                    </a:lnTo>
                    <a:lnTo>
                      <a:pt x="58" y="4"/>
                    </a:lnTo>
                    <a:lnTo>
                      <a:pt x="61" y="9"/>
                    </a:lnTo>
                    <a:lnTo>
                      <a:pt x="62" y="13"/>
                    </a:lnTo>
                    <a:lnTo>
                      <a:pt x="62" y="16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60" y="19"/>
                    </a:lnTo>
                    <a:lnTo>
                      <a:pt x="58" y="21"/>
                    </a:lnTo>
                    <a:lnTo>
                      <a:pt x="56" y="23"/>
                    </a:lnTo>
                    <a:lnTo>
                      <a:pt x="54" y="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0" name="Freeform 291"/>
              <p:cNvSpPr>
                <a:spLocks noEditPoints="1"/>
              </p:cNvSpPr>
              <p:nvPr/>
            </p:nvSpPr>
            <p:spPr bwMode="auto">
              <a:xfrm>
                <a:off x="184" y="1380"/>
                <a:ext cx="250" cy="164"/>
              </a:xfrm>
              <a:custGeom>
                <a:avLst/>
                <a:gdLst>
                  <a:gd name="T0" fmla="*/ 7 w 250"/>
                  <a:gd name="T1" fmla="*/ 0 h 164"/>
                  <a:gd name="T2" fmla="*/ 0 w 250"/>
                  <a:gd name="T3" fmla="*/ 123 h 164"/>
                  <a:gd name="T4" fmla="*/ 29 w 250"/>
                  <a:gd name="T5" fmla="*/ 136 h 164"/>
                  <a:gd name="T6" fmla="*/ 33 w 250"/>
                  <a:gd name="T7" fmla="*/ 148 h 164"/>
                  <a:gd name="T8" fmla="*/ 44 w 250"/>
                  <a:gd name="T9" fmla="*/ 160 h 164"/>
                  <a:gd name="T10" fmla="*/ 60 w 250"/>
                  <a:gd name="T11" fmla="*/ 164 h 164"/>
                  <a:gd name="T12" fmla="*/ 73 w 250"/>
                  <a:gd name="T13" fmla="*/ 162 h 164"/>
                  <a:gd name="T14" fmla="*/ 86 w 250"/>
                  <a:gd name="T15" fmla="*/ 152 h 164"/>
                  <a:gd name="T16" fmla="*/ 92 w 250"/>
                  <a:gd name="T17" fmla="*/ 136 h 164"/>
                  <a:gd name="T18" fmla="*/ 179 w 250"/>
                  <a:gd name="T19" fmla="*/ 142 h 164"/>
                  <a:gd name="T20" fmla="*/ 188 w 250"/>
                  <a:gd name="T21" fmla="*/ 156 h 164"/>
                  <a:gd name="T22" fmla="*/ 203 w 250"/>
                  <a:gd name="T23" fmla="*/ 164 h 164"/>
                  <a:gd name="T24" fmla="*/ 216 w 250"/>
                  <a:gd name="T25" fmla="*/ 164 h 164"/>
                  <a:gd name="T26" fmla="*/ 230 w 250"/>
                  <a:gd name="T27" fmla="*/ 156 h 164"/>
                  <a:gd name="T28" fmla="*/ 239 w 250"/>
                  <a:gd name="T29" fmla="*/ 142 h 164"/>
                  <a:gd name="T30" fmla="*/ 250 w 250"/>
                  <a:gd name="T31" fmla="*/ 126 h 164"/>
                  <a:gd name="T32" fmla="*/ 224 w 250"/>
                  <a:gd name="T33" fmla="*/ 68 h 164"/>
                  <a:gd name="T34" fmla="*/ 202 w 250"/>
                  <a:gd name="T35" fmla="*/ 22 h 164"/>
                  <a:gd name="T36" fmla="*/ 190 w 250"/>
                  <a:gd name="T37" fmla="*/ 17 h 164"/>
                  <a:gd name="T38" fmla="*/ 60 w 250"/>
                  <a:gd name="T39" fmla="*/ 149 h 164"/>
                  <a:gd name="T40" fmla="*/ 49 w 250"/>
                  <a:gd name="T41" fmla="*/ 143 h 164"/>
                  <a:gd name="T42" fmla="*/ 45 w 250"/>
                  <a:gd name="T43" fmla="*/ 132 h 164"/>
                  <a:gd name="T44" fmla="*/ 46 w 250"/>
                  <a:gd name="T45" fmla="*/ 126 h 164"/>
                  <a:gd name="T46" fmla="*/ 57 w 250"/>
                  <a:gd name="T47" fmla="*/ 117 h 164"/>
                  <a:gd name="T48" fmla="*/ 64 w 250"/>
                  <a:gd name="T49" fmla="*/ 117 h 164"/>
                  <a:gd name="T50" fmla="*/ 76 w 250"/>
                  <a:gd name="T51" fmla="*/ 126 h 164"/>
                  <a:gd name="T52" fmla="*/ 77 w 250"/>
                  <a:gd name="T53" fmla="*/ 132 h 164"/>
                  <a:gd name="T54" fmla="*/ 73 w 250"/>
                  <a:gd name="T55" fmla="*/ 143 h 164"/>
                  <a:gd name="T56" fmla="*/ 60 w 250"/>
                  <a:gd name="T57" fmla="*/ 149 h 164"/>
                  <a:gd name="T58" fmla="*/ 128 w 250"/>
                  <a:gd name="T59" fmla="*/ 87 h 164"/>
                  <a:gd name="T60" fmla="*/ 122 w 250"/>
                  <a:gd name="T61" fmla="*/ 97 h 164"/>
                  <a:gd name="T62" fmla="*/ 53 w 250"/>
                  <a:gd name="T63" fmla="*/ 97 h 164"/>
                  <a:gd name="T64" fmla="*/ 44 w 250"/>
                  <a:gd name="T65" fmla="*/ 91 h 164"/>
                  <a:gd name="T66" fmla="*/ 43 w 250"/>
                  <a:gd name="T67" fmla="*/ 23 h 164"/>
                  <a:gd name="T68" fmla="*/ 49 w 250"/>
                  <a:gd name="T69" fmla="*/ 14 h 164"/>
                  <a:gd name="T70" fmla="*/ 118 w 250"/>
                  <a:gd name="T71" fmla="*/ 13 h 164"/>
                  <a:gd name="T72" fmla="*/ 127 w 250"/>
                  <a:gd name="T73" fmla="*/ 19 h 164"/>
                  <a:gd name="T74" fmla="*/ 163 w 250"/>
                  <a:gd name="T75" fmla="*/ 63 h 164"/>
                  <a:gd name="T76" fmla="*/ 190 w 250"/>
                  <a:gd name="T77" fmla="*/ 27 h 164"/>
                  <a:gd name="T78" fmla="*/ 209 w 250"/>
                  <a:gd name="T79" fmla="*/ 63 h 164"/>
                  <a:gd name="T80" fmla="*/ 209 w 250"/>
                  <a:gd name="T81" fmla="*/ 149 h 164"/>
                  <a:gd name="T82" fmla="*/ 198 w 250"/>
                  <a:gd name="T83" fmla="*/ 143 h 164"/>
                  <a:gd name="T84" fmla="*/ 193 w 250"/>
                  <a:gd name="T85" fmla="*/ 132 h 164"/>
                  <a:gd name="T86" fmla="*/ 194 w 250"/>
                  <a:gd name="T87" fmla="*/ 126 h 164"/>
                  <a:gd name="T88" fmla="*/ 206 w 250"/>
                  <a:gd name="T89" fmla="*/ 117 h 164"/>
                  <a:gd name="T90" fmla="*/ 213 w 250"/>
                  <a:gd name="T91" fmla="*/ 117 h 164"/>
                  <a:gd name="T92" fmla="*/ 224 w 250"/>
                  <a:gd name="T93" fmla="*/ 126 h 164"/>
                  <a:gd name="T94" fmla="*/ 226 w 250"/>
                  <a:gd name="T95" fmla="*/ 132 h 164"/>
                  <a:gd name="T96" fmla="*/ 221 w 250"/>
                  <a:gd name="T97" fmla="*/ 143 h 164"/>
                  <a:gd name="T98" fmla="*/ 209 w 250"/>
                  <a:gd name="T99" fmla="*/ 14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50" h="164">
                    <a:moveTo>
                      <a:pt x="163" y="17"/>
                    </a:moveTo>
                    <a:lnTo>
                      <a:pt x="163" y="0"/>
                    </a:lnTo>
                    <a:lnTo>
                      <a:pt x="7" y="0"/>
                    </a:lnTo>
                    <a:lnTo>
                      <a:pt x="7" y="110"/>
                    </a:lnTo>
                    <a:lnTo>
                      <a:pt x="0" y="110"/>
                    </a:lnTo>
                    <a:lnTo>
                      <a:pt x="0" y="123"/>
                    </a:lnTo>
                    <a:lnTo>
                      <a:pt x="18" y="123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6"/>
                    </a:lnTo>
                    <a:lnTo>
                      <a:pt x="30" y="142"/>
                    </a:lnTo>
                    <a:lnTo>
                      <a:pt x="33" y="148"/>
                    </a:lnTo>
                    <a:lnTo>
                      <a:pt x="36" y="152"/>
                    </a:lnTo>
                    <a:lnTo>
                      <a:pt x="40" y="156"/>
                    </a:lnTo>
                    <a:lnTo>
                      <a:pt x="44" y="160"/>
                    </a:lnTo>
                    <a:lnTo>
                      <a:pt x="49" y="162"/>
                    </a:lnTo>
                    <a:lnTo>
                      <a:pt x="55" y="164"/>
                    </a:lnTo>
                    <a:lnTo>
                      <a:pt x="60" y="164"/>
                    </a:lnTo>
                    <a:lnTo>
                      <a:pt x="60" y="164"/>
                    </a:lnTo>
                    <a:lnTo>
                      <a:pt x="66" y="164"/>
                    </a:lnTo>
                    <a:lnTo>
                      <a:pt x="73" y="162"/>
                    </a:lnTo>
                    <a:lnTo>
                      <a:pt x="78" y="160"/>
                    </a:lnTo>
                    <a:lnTo>
                      <a:pt x="82" y="156"/>
                    </a:lnTo>
                    <a:lnTo>
                      <a:pt x="86" y="152"/>
                    </a:lnTo>
                    <a:lnTo>
                      <a:pt x="89" y="148"/>
                    </a:lnTo>
                    <a:lnTo>
                      <a:pt x="91" y="142"/>
                    </a:lnTo>
                    <a:lnTo>
                      <a:pt x="92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9" y="142"/>
                    </a:lnTo>
                    <a:lnTo>
                      <a:pt x="181" y="148"/>
                    </a:lnTo>
                    <a:lnTo>
                      <a:pt x="184" y="152"/>
                    </a:lnTo>
                    <a:lnTo>
                      <a:pt x="188" y="156"/>
                    </a:lnTo>
                    <a:lnTo>
                      <a:pt x="193" y="160"/>
                    </a:lnTo>
                    <a:lnTo>
                      <a:pt x="198" y="162"/>
                    </a:lnTo>
                    <a:lnTo>
                      <a:pt x="203" y="164"/>
                    </a:lnTo>
                    <a:lnTo>
                      <a:pt x="209" y="164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1" y="162"/>
                    </a:lnTo>
                    <a:lnTo>
                      <a:pt x="226" y="160"/>
                    </a:lnTo>
                    <a:lnTo>
                      <a:pt x="230" y="156"/>
                    </a:lnTo>
                    <a:lnTo>
                      <a:pt x="234" y="152"/>
                    </a:lnTo>
                    <a:lnTo>
                      <a:pt x="237" y="148"/>
                    </a:lnTo>
                    <a:lnTo>
                      <a:pt x="239" y="142"/>
                    </a:lnTo>
                    <a:lnTo>
                      <a:pt x="241" y="136"/>
                    </a:lnTo>
                    <a:lnTo>
                      <a:pt x="250" y="136"/>
                    </a:lnTo>
                    <a:lnTo>
                      <a:pt x="250" y="126"/>
                    </a:lnTo>
                    <a:lnTo>
                      <a:pt x="248" y="126"/>
                    </a:lnTo>
                    <a:lnTo>
                      <a:pt x="248" y="85"/>
                    </a:lnTo>
                    <a:lnTo>
                      <a:pt x="224" y="68"/>
                    </a:lnTo>
                    <a:lnTo>
                      <a:pt x="204" y="26"/>
                    </a:lnTo>
                    <a:lnTo>
                      <a:pt x="204" y="26"/>
                    </a:lnTo>
                    <a:lnTo>
                      <a:pt x="202" y="22"/>
                    </a:lnTo>
                    <a:lnTo>
                      <a:pt x="198" y="19"/>
                    </a:lnTo>
                    <a:lnTo>
                      <a:pt x="194" y="17"/>
                    </a:lnTo>
                    <a:lnTo>
                      <a:pt x="190" y="17"/>
                    </a:lnTo>
                    <a:lnTo>
                      <a:pt x="163" y="17"/>
                    </a:lnTo>
                    <a:close/>
                    <a:moveTo>
                      <a:pt x="60" y="149"/>
                    </a:moveTo>
                    <a:lnTo>
                      <a:pt x="60" y="149"/>
                    </a:lnTo>
                    <a:lnTo>
                      <a:pt x="57" y="149"/>
                    </a:lnTo>
                    <a:lnTo>
                      <a:pt x="54" y="148"/>
                    </a:lnTo>
                    <a:lnTo>
                      <a:pt x="49" y="143"/>
                    </a:lnTo>
                    <a:lnTo>
                      <a:pt x="46" y="138"/>
                    </a:lnTo>
                    <a:lnTo>
                      <a:pt x="45" y="136"/>
                    </a:lnTo>
                    <a:lnTo>
                      <a:pt x="45" y="132"/>
                    </a:lnTo>
                    <a:lnTo>
                      <a:pt x="45" y="132"/>
                    </a:lnTo>
                    <a:lnTo>
                      <a:pt x="45" y="129"/>
                    </a:lnTo>
                    <a:lnTo>
                      <a:pt x="46" y="126"/>
                    </a:lnTo>
                    <a:lnTo>
                      <a:pt x="49" y="121"/>
                    </a:lnTo>
                    <a:lnTo>
                      <a:pt x="54" y="118"/>
                    </a:lnTo>
                    <a:lnTo>
                      <a:pt x="57" y="117"/>
                    </a:lnTo>
                    <a:lnTo>
                      <a:pt x="60" y="117"/>
                    </a:lnTo>
                    <a:lnTo>
                      <a:pt x="60" y="117"/>
                    </a:lnTo>
                    <a:lnTo>
                      <a:pt x="64" y="117"/>
                    </a:lnTo>
                    <a:lnTo>
                      <a:pt x="67" y="118"/>
                    </a:lnTo>
                    <a:lnTo>
                      <a:pt x="73" y="121"/>
                    </a:lnTo>
                    <a:lnTo>
                      <a:pt x="76" y="126"/>
                    </a:lnTo>
                    <a:lnTo>
                      <a:pt x="77" y="129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77" y="136"/>
                    </a:lnTo>
                    <a:lnTo>
                      <a:pt x="76" y="138"/>
                    </a:lnTo>
                    <a:lnTo>
                      <a:pt x="73" y="143"/>
                    </a:lnTo>
                    <a:lnTo>
                      <a:pt x="67" y="148"/>
                    </a:lnTo>
                    <a:lnTo>
                      <a:pt x="64" y="149"/>
                    </a:lnTo>
                    <a:lnTo>
                      <a:pt x="60" y="149"/>
                    </a:lnTo>
                    <a:lnTo>
                      <a:pt x="60" y="149"/>
                    </a:lnTo>
                    <a:close/>
                    <a:moveTo>
                      <a:pt x="128" y="87"/>
                    </a:moveTo>
                    <a:lnTo>
                      <a:pt x="128" y="87"/>
                    </a:lnTo>
                    <a:lnTo>
                      <a:pt x="127" y="91"/>
                    </a:lnTo>
                    <a:lnTo>
                      <a:pt x="125" y="94"/>
                    </a:lnTo>
                    <a:lnTo>
                      <a:pt x="122" y="97"/>
                    </a:lnTo>
                    <a:lnTo>
                      <a:pt x="118" y="97"/>
                    </a:lnTo>
                    <a:lnTo>
                      <a:pt x="53" y="97"/>
                    </a:lnTo>
                    <a:lnTo>
                      <a:pt x="53" y="97"/>
                    </a:lnTo>
                    <a:lnTo>
                      <a:pt x="49" y="97"/>
                    </a:lnTo>
                    <a:lnTo>
                      <a:pt x="46" y="94"/>
                    </a:lnTo>
                    <a:lnTo>
                      <a:pt x="44" y="91"/>
                    </a:lnTo>
                    <a:lnTo>
                      <a:pt x="43" y="87"/>
                    </a:lnTo>
                    <a:lnTo>
                      <a:pt x="43" y="23"/>
                    </a:lnTo>
                    <a:lnTo>
                      <a:pt x="43" y="23"/>
                    </a:lnTo>
                    <a:lnTo>
                      <a:pt x="44" y="19"/>
                    </a:lnTo>
                    <a:lnTo>
                      <a:pt x="46" y="16"/>
                    </a:lnTo>
                    <a:lnTo>
                      <a:pt x="49" y="14"/>
                    </a:lnTo>
                    <a:lnTo>
                      <a:pt x="53" y="13"/>
                    </a:lnTo>
                    <a:lnTo>
                      <a:pt x="118" y="13"/>
                    </a:lnTo>
                    <a:lnTo>
                      <a:pt x="118" y="13"/>
                    </a:lnTo>
                    <a:lnTo>
                      <a:pt x="122" y="14"/>
                    </a:lnTo>
                    <a:lnTo>
                      <a:pt x="125" y="16"/>
                    </a:lnTo>
                    <a:lnTo>
                      <a:pt x="127" y="19"/>
                    </a:lnTo>
                    <a:lnTo>
                      <a:pt x="128" y="23"/>
                    </a:lnTo>
                    <a:lnTo>
                      <a:pt x="128" y="87"/>
                    </a:lnTo>
                    <a:close/>
                    <a:moveTo>
                      <a:pt x="163" y="63"/>
                    </a:moveTo>
                    <a:lnTo>
                      <a:pt x="163" y="27"/>
                    </a:lnTo>
                    <a:lnTo>
                      <a:pt x="190" y="27"/>
                    </a:lnTo>
                    <a:lnTo>
                      <a:pt x="190" y="27"/>
                    </a:lnTo>
                    <a:lnTo>
                      <a:pt x="193" y="28"/>
                    </a:lnTo>
                    <a:lnTo>
                      <a:pt x="195" y="30"/>
                    </a:lnTo>
                    <a:lnTo>
                      <a:pt x="209" y="63"/>
                    </a:lnTo>
                    <a:lnTo>
                      <a:pt x="163" y="63"/>
                    </a:lnTo>
                    <a:close/>
                    <a:moveTo>
                      <a:pt x="209" y="149"/>
                    </a:moveTo>
                    <a:lnTo>
                      <a:pt x="209" y="149"/>
                    </a:lnTo>
                    <a:lnTo>
                      <a:pt x="206" y="149"/>
                    </a:lnTo>
                    <a:lnTo>
                      <a:pt x="203" y="148"/>
                    </a:lnTo>
                    <a:lnTo>
                      <a:pt x="198" y="143"/>
                    </a:lnTo>
                    <a:lnTo>
                      <a:pt x="194" y="138"/>
                    </a:lnTo>
                    <a:lnTo>
                      <a:pt x="193" y="136"/>
                    </a:lnTo>
                    <a:lnTo>
                      <a:pt x="193" y="132"/>
                    </a:lnTo>
                    <a:lnTo>
                      <a:pt x="193" y="132"/>
                    </a:lnTo>
                    <a:lnTo>
                      <a:pt x="193" y="129"/>
                    </a:lnTo>
                    <a:lnTo>
                      <a:pt x="194" y="126"/>
                    </a:lnTo>
                    <a:lnTo>
                      <a:pt x="198" y="121"/>
                    </a:lnTo>
                    <a:lnTo>
                      <a:pt x="203" y="118"/>
                    </a:lnTo>
                    <a:lnTo>
                      <a:pt x="206" y="117"/>
                    </a:lnTo>
                    <a:lnTo>
                      <a:pt x="209" y="117"/>
                    </a:lnTo>
                    <a:lnTo>
                      <a:pt x="209" y="117"/>
                    </a:lnTo>
                    <a:lnTo>
                      <a:pt x="213" y="117"/>
                    </a:lnTo>
                    <a:lnTo>
                      <a:pt x="216" y="118"/>
                    </a:lnTo>
                    <a:lnTo>
                      <a:pt x="221" y="121"/>
                    </a:lnTo>
                    <a:lnTo>
                      <a:pt x="224" y="126"/>
                    </a:lnTo>
                    <a:lnTo>
                      <a:pt x="225" y="129"/>
                    </a:lnTo>
                    <a:lnTo>
                      <a:pt x="226" y="132"/>
                    </a:lnTo>
                    <a:lnTo>
                      <a:pt x="226" y="132"/>
                    </a:lnTo>
                    <a:lnTo>
                      <a:pt x="225" y="136"/>
                    </a:lnTo>
                    <a:lnTo>
                      <a:pt x="224" y="138"/>
                    </a:lnTo>
                    <a:lnTo>
                      <a:pt x="221" y="143"/>
                    </a:lnTo>
                    <a:lnTo>
                      <a:pt x="216" y="148"/>
                    </a:lnTo>
                    <a:lnTo>
                      <a:pt x="213" y="149"/>
                    </a:lnTo>
                    <a:lnTo>
                      <a:pt x="209" y="149"/>
                    </a:lnTo>
                    <a:lnTo>
                      <a:pt x="209" y="14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1" name="Freeform 292"/>
              <p:cNvSpPr>
                <a:spLocks/>
              </p:cNvSpPr>
              <p:nvPr/>
            </p:nvSpPr>
            <p:spPr bwMode="auto">
              <a:xfrm>
                <a:off x="245" y="1410"/>
                <a:ext cx="50" cy="50"/>
              </a:xfrm>
              <a:custGeom>
                <a:avLst/>
                <a:gdLst>
                  <a:gd name="T0" fmla="*/ 50 w 50"/>
                  <a:gd name="T1" fmla="*/ 34 h 50"/>
                  <a:gd name="T2" fmla="*/ 33 w 50"/>
                  <a:gd name="T3" fmla="*/ 34 h 50"/>
                  <a:gd name="T4" fmla="*/ 33 w 50"/>
                  <a:gd name="T5" fmla="*/ 50 h 50"/>
                  <a:gd name="T6" fmla="*/ 16 w 50"/>
                  <a:gd name="T7" fmla="*/ 50 h 50"/>
                  <a:gd name="T8" fmla="*/ 16 w 50"/>
                  <a:gd name="T9" fmla="*/ 34 h 50"/>
                  <a:gd name="T10" fmla="*/ 0 w 50"/>
                  <a:gd name="T11" fmla="*/ 34 h 50"/>
                  <a:gd name="T12" fmla="*/ 0 w 50"/>
                  <a:gd name="T13" fmla="*/ 16 h 50"/>
                  <a:gd name="T14" fmla="*/ 16 w 50"/>
                  <a:gd name="T15" fmla="*/ 16 h 50"/>
                  <a:gd name="T16" fmla="*/ 16 w 50"/>
                  <a:gd name="T17" fmla="*/ 0 h 50"/>
                  <a:gd name="T18" fmla="*/ 33 w 50"/>
                  <a:gd name="T19" fmla="*/ 0 h 50"/>
                  <a:gd name="T20" fmla="*/ 33 w 50"/>
                  <a:gd name="T21" fmla="*/ 16 h 50"/>
                  <a:gd name="T22" fmla="*/ 50 w 50"/>
                  <a:gd name="T23" fmla="*/ 16 h 50"/>
                  <a:gd name="T24" fmla="*/ 50 w 50"/>
                  <a:gd name="T2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50">
                    <a:moveTo>
                      <a:pt x="50" y="34"/>
                    </a:moveTo>
                    <a:lnTo>
                      <a:pt x="33" y="34"/>
                    </a:lnTo>
                    <a:lnTo>
                      <a:pt x="33" y="50"/>
                    </a:lnTo>
                    <a:lnTo>
                      <a:pt x="16" y="50"/>
                    </a:lnTo>
                    <a:lnTo>
                      <a:pt x="16" y="34"/>
                    </a:lnTo>
                    <a:lnTo>
                      <a:pt x="0" y="34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50" y="16"/>
                    </a:lnTo>
                    <a:lnTo>
                      <a:pt x="50" y="3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2" name="Freeform 293"/>
              <p:cNvSpPr>
                <a:spLocks/>
              </p:cNvSpPr>
              <p:nvPr/>
            </p:nvSpPr>
            <p:spPr bwMode="auto">
              <a:xfrm>
                <a:off x="355" y="1380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9 h 12"/>
                  <a:gd name="T4" fmla="*/ 18 w 18"/>
                  <a:gd name="T5" fmla="*/ 9 h 12"/>
                  <a:gd name="T6" fmla="*/ 17 w 18"/>
                  <a:gd name="T7" fmla="*/ 6 h 12"/>
                  <a:gd name="T8" fmla="*/ 16 w 18"/>
                  <a:gd name="T9" fmla="*/ 2 h 12"/>
                  <a:gd name="T10" fmla="*/ 13 w 18"/>
                  <a:gd name="T11" fmla="*/ 1 h 12"/>
                  <a:gd name="T12" fmla="*/ 10 w 18"/>
                  <a:gd name="T13" fmla="*/ 0 h 12"/>
                  <a:gd name="T14" fmla="*/ 10 w 18"/>
                  <a:gd name="T15" fmla="*/ 0 h 12"/>
                  <a:gd name="T16" fmla="*/ 6 w 18"/>
                  <a:gd name="T17" fmla="*/ 1 h 12"/>
                  <a:gd name="T18" fmla="*/ 3 w 18"/>
                  <a:gd name="T19" fmla="*/ 2 h 12"/>
                  <a:gd name="T20" fmla="*/ 1 w 18"/>
                  <a:gd name="T21" fmla="*/ 6 h 12"/>
                  <a:gd name="T22" fmla="*/ 0 w 18"/>
                  <a:gd name="T23" fmla="*/ 9 h 12"/>
                  <a:gd name="T24" fmla="*/ 0 w 18"/>
                  <a:gd name="T2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9"/>
                    </a:lnTo>
                    <a:lnTo>
                      <a:pt x="18" y="9"/>
                    </a:lnTo>
                    <a:lnTo>
                      <a:pt x="17" y="6"/>
                    </a:lnTo>
                    <a:lnTo>
                      <a:pt x="16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3" name="Freeform 294"/>
              <p:cNvSpPr>
                <a:spLocks/>
              </p:cNvSpPr>
              <p:nvPr/>
            </p:nvSpPr>
            <p:spPr bwMode="auto">
              <a:xfrm>
                <a:off x="3569" y="2401"/>
                <a:ext cx="271" cy="231"/>
              </a:xfrm>
              <a:custGeom>
                <a:avLst/>
                <a:gdLst>
                  <a:gd name="T0" fmla="*/ 136 w 271"/>
                  <a:gd name="T1" fmla="*/ 0 h 231"/>
                  <a:gd name="T2" fmla="*/ 0 w 271"/>
                  <a:gd name="T3" fmla="*/ 127 h 231"/>
                  <a:gd name="T4" fmla="*/ 16 w 271"/>
                  <a:gd name="T5" fmla="*/ 145 h 231"/>
                  <a:gd name="T6" fmla="*/ 23 w 271"/>
                  <a:gd name="T7" fmla="*/ 139 h 231"/>
                  <a:gd name="T8" fmla="*/ 23 w 271"/>
                  <a:gd name="T9" fmla="*/ 231 h 231"/>
                  <a:gd name="T10" fmla="*/ 248 w 271"/>
                  <a:gd name="T11" fmla="*/ 231 h 231"/>
                  <a:gd name="T12" fmla="*/ 248 w 271"/>
                  <a:gd name="T13" fmla="*/ 139 h 231"/>
                  <a:gd name="T14" fmla="*/ 255 w 271"/>
                  <a:gd name="T15" fmla="*/ 145 h 231"/>
                  <a:gd name="T16" fmla="*/ 271 w 271"/>
                  <a:gd name="T17" fmla="*/ 127 h 231"/>
                  <a:gd name="T18" fmla="*/ 136 w 271"/>
                  <a:gd name="T19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1" h="231">
                    <a:moveTo>
                      <a:pt x="136" y="0"/>
                    </a:moveTo>
                    <a:lnTo>
                      <a:pt x="0" y="127"/>
                    </a:lnTo>
                    <a:lnTo>
                      <a:pt x="16" y="145"/>
                    </a:lnTo>
                    <a:lnTo>
                      <a:pt x="23" y="139"/>
                    </a:lnTo>
                    <a:lnTo>
                      <a:pt x="23" y="231"/>
                    </a:lnTo>
                    <a:lnTo>
                      <a:pt x="248" y="231"/>
                    </a:lnTo>
                    <a:lnTo>
                      <a:pt x="248" y="139"/>
                    </a:lnTo>
                    <a:lnTo>
                      <a:pt x="255" y="145"/>
                    </a:lnTo>
                    <a:lnTo>
                      <a:pt x="271" y="127"/>
                    </a:lnTo>
                    <a:lnTo>
                      <a:pt x="13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4" name="Freeform 295"/>
              <p:cNvSpPr>
                <a:spLocks/>
              </p:cNvSpPr>
              <p:nvPr/>
            </p:nvSpPr>
            <p:spPr bwMode="auto">
              <a:xfrm>
                <a:off x="3774" y="2532"/>
                <a:ext cx="23" cy="23"/>
              </a:xfrm>
              <a:custGeom>
                <a:avLst/>
                <a:gdLst>
                  <a:gd name="T0" fmla="*/ 11 w 23"/>
                  <a:gd name="T1" fmla="*/ 0 h 23"/>
                  <a:gd name="T2" fmla="*/ 11 w 23"/>
                  <a:gd name="T3" fmla="*/ 0 h 23"/>
                  <a:gd name="T4" fmla="*/ 15 w 23"/>
                  <a:gd name="T5" fmla="*/ 1 h 23"/>
                  <a:gd name="T6" fmla="*/ 20 w 23"/>
                  <a:gd name="T7" fmla="*/ 3 h 23"/>
                  <a:gd name="T8" fmla="*/ 22 w 23"/>
                  <a:gd name="T9" fmla="*/ 8 h 23"/>
                  <a:gd name="T10" fmla="*/ 23 w 23"/>
                  <a:gd name="T11" fmla="*/ 12 h 23"/>
                  <a:gd name="T12" fmla="*/ 23 w 23"/>
                  <a:gd name="T13" fmla="*/ 12 h 23"/>
                  <a:gd name="T14" fmla="*/ 22 w 23"/>
                  <a:gd name="T15" fmla="*/ 16 h 23"/>
                  <a:gd name="T16" fmla="*/ 20 w 23"/>
                  <a:gd name="T17" fmla="*/ 19 h 23"/>
                  <a:gd name="T18" fmla="*/ 15 w 23"/>
                  <a:gd name="T19" fmla="*/ 22 h 23"/>
                  <a:gd name="T20" fmla="*/ 11 w 23"/>
                  <a:gd name="T21" fmla="*/ 23 h 23"/>
                  <a:gd name="T22" fmla="*/ 11 w 23"/>
                  <a:gd name="T23" fmla="*/ 23 h 23"/>
                  <a:gd name="T24" fmla="*/ 7 w 23"/>
                  <a:gd name="T25" fmla="*/ 22 h 23"/>
                  <a:gd name="T26" fmla="*/ 3 w 23"/>
                  <a:gd name="T27" fmla="*/ 19 h 23"/>
                  <a:gd name="T28" fmla="*/ 1 w 23"/>
                  <a:gd name="T29" fmla="*/ 16 h 23"/>
                  <a:gd name="T30" fmla="*/ 0 w 23"/>
                  <a:gd name="T31" fmla="*/ 12 h 23"/>
                  <a:gd name="T32" fmla="*/ 0 w 23"/>
                  <a:gd name="T33" fmla="*/ 12 h 23"/>
                  <a:gd name="T34" fmla="*/ 1 w 23"/>
                  <a:gd name="T35" fmla="*/ 8 h 23"/>
                  <a:gd name="T36" fmla="*/ 3 w 23"/>
                  <a:gd name="T37" fmla="*/ 3 h 23"/>
                  <a:gd name="T38" fmla="*/ 7 w 23"/>
                  <a:gd name="T39" fmla="*/ 1 h 23"/>
                  <a:gd name="T40" fmla="*/ 11 w 23"/>
                  <a:gd name="T41" fmla="*/ 0 h 23"/>
                  <a:gd name="T42" fmla="*/ 11 w 23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20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7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5" name="Freeform 296"/>
              <p:cNvSpPr>
                <a:spLocks/>
              </p:cNvSpPr>
              <p:nvPr/>
            </p:nvSpPr>
            <p:spPr bwMode="auto">
              <a:xfrm>
                <a:off x="3724" y="2491"/>
                <a:ext cx="34" cy="34"/>
              </a:xfrm>
              <a:custGeom>
                <a:avLst/>
                <a:gdLst>
                  <a:gd name="T0" fmla="*/ 17 w 34"/>
                  <a:gd name="T1" fmla="*/ 0 h 34"/>
                  <a:gd name="T2" fmla="*/ 17 w 34"/>
                  <a:gd name="T3" fmla="*/ 0 h 34"/>
                  <a:gd name="T4" fmla="*/ 20 w 34"/>
                  <a:gd name="T5" fmla="*/ 0 h 34"/>
                  <a:gd name="T6" fmla="*/ 23 w 34"/>
                  <a:gd name="T7" fmla="*/ 1 h 34"/>
                  <a:gd name="T8" fmla="*/ 26 w 34"/>
                  <a:gd name="T9" fmla="*/ 3 h 34"/>
                  <a:gd name="T10" fmla="*/ 28 w 34"/>
                  <a:gd name="T11" fmla="*/ 5 h 34"/>
                  <a:gd name="T12" fmla="*/ 30 w 34"/>
                  <a:gd name="T13" fmla="*/ 7 h 34"/>
                  <a:gd name="T14" fmla="*/ 32 w 34"/>
                  <a:gd name="T15" fmla="*/ 10 h 34"/>
                  <a:gd name="T16" fmla="*/ 34 w 34"/>
                  <a:gd name="T17" fmla="*/ 14 h 34"/>
                  <a:gd name="T18" fmla="*/ 34 w 34"/>
                  <a:gd name="T19" fmla="*/ 17 h 34"/>
                  <a:gd name="T20" fmla="*/ 34 w 34"/>
                  <a:gd name="T21" fmla="*/ 17 h 34"/>
                  <a:gd name="T22" fmla="*/ 34 w 34"/>
                  <a:gd name="T23" fmla="*/ 21 h 34"/>
                  <a:gd name="T24" fmla="*/ 32 w 34"/>
                  <a:gd name="T25" fmla="*/ 24 h 34"/>
                  <a:gd name="T26" fmla="*/ 30 w 34"/>
                  <a:gd name="T27" fmla="*/ 26 h 34"/>
                  <a:gd name="T28" fmla="*/ 28 w 34"/>
                  <a:gd name="T29" fmla="*/ 29 h 34"/>
                  <a:gd name="T30" fmla="*/ 26 w 34"/>
                  <a:gd name="T31" fmla="*/ 31 h 34"/>
                  <a:gd name="T32" fmla="*/ 23 w 34"/>
                  <a:gd name="T33" fmla="*/ 32 h 34"/>
                  <a:gd name="T34" fmla="*/ 20 w 34"/>
                  <a:gd name="T35" fmla="*/ 33 h 34"/>
                  <a:gd name="T36" fmla="*/ 17 w 34"/>
                  <a:gd name="T37" fmla="*/ 34 h 34"/>
                  <a:gd name="T38" fmla="*/ 17 w 34"/>
                  <a:gd name="T39" fmla="*/ 34 h 34"/>
                  <a:gd name="T40" fmla="*/ 13 w 34"/>
                  <a:gd name="T41" fmla="*/ 33 h 34"/>
                  <a:gd name="T42" fmla="*/ 10 w 34"/>
                  <a:gd name="T43" fmla="*/ 32 h 34"/>
                  <a:gd name="T44" fmla="*/ 8 w 34"/>
                  <a:gd name="T45" fmla="*/ 31 h 34"/>
                  <a:gd name="T46" fmla="*/ 5 w 34"/>
                  <a:gd name="T47" fmla="*/ 29 h 34"/>
                  <a:gd name="T48" fmla="*/ 3 w 34"/>
                  <a:gd name="T49" fmla="*/ 26 h 34"/>
                  <a:gd name="T50" fmla="*/ 2 w 34"/>
                  <a:gd name="T51" fmla="*/ 24 h 34"/>
                  <a:gd name="T52" fmla="*/ 1 w 34"/>
                  <a:gd name="T53" fmla="*/ 21 h 34"/>
                  <a:gd name="T54" fmla="*/ 0 w 34"/>
                  <a:gd name="T55" fmla="*/ 17 h 34"/>
                  <a:gd name="T56" fmla="*/ 0 w 34"/>
                  <a:gd name="T57" fmla="*/ 17 h 34"/>
                  <a:gd name="T58" fmla="*/ 1 w 34"/>
                  <a:gd name="T59" fmla="*/ 14 h 34"/>
                  <a:gd name="T60" fmla="*/ 2 w 34"/>
                  <a:gd name="T61" fmla="*/ 10 h 34"/>
                  <a:gd name="T62" fmla="*/ 3 w 34"/>
                  <a:gd name="T63" fmla="*/ 7 h 34"/>
                  <a:gd name="T64" fmla="*/ 5 w 34"/>
                  <a:gd name="T65" fmla="*/ 5 h 34"/>
                  <a:gd name="T66" fmla="*/ 8 w 34"/>
                  <a:gd name="T67" fmla="*/ 3 h 34"/>
                  <a:gd name="T68" fmla="*/ 10 w 34"/>
                  <a:gd name="T69" fmla="*/ 1 h 34"/>
                  <a:gd name="T70" fmla="*/ 13 w 34"/>
                  <a:gd name="T71" fmla="*/ 0 h 34"/>
                  <a:gd name="T72" fmla="*/ 17 w 34"/>
                  <a:gd name="T73" fmla="*/ 0 h 34"/>
                  <a:gd name="T74" fmla="*/ 17 w 34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30" y="7"/>
                    </a:lnTo>
                    <a:lnTo>
                      <a:pt x="32" y="10"/>
                    </a:lnTo>
                    <a:lnTo>
                      <a:pt x="34" y="14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21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8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2" y="24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6" name="Freeform 297"/>
              <p:cNvSpPr>
                <a:spLocks/>
              </p:cNvSpPr>
              <p:nvPr/>
            </p:nvSpPr>
            <p:spPr bwMode="auto">
              <a:xfrm>
                <a:off x="3666" y="2491"/>
                <a:ext cx="33" cy="34"/>
              </a:xfrm>
              <a:custGeom>
                <a:avLst/>
                <a:gdLst>
                  <a:gd name="T0" fmla="*/ 16 w 33"/>
                  <a:gd name="T1" fmla="*/ 0 h 34"/>
                  <a:gd name="T2" fmla="*/ 16 w 33"/>
                  <a:gd name="T3" fmla="*/ 0 h 34"/>
                  <a:gd name="T4" fmla="*/ 20 w 33"/>
                  <a:gd name="T5" fmla="*/ 0 h 34"/>
                  <a:gd name="T6" fmla="*/ 23 w 33"/>
                  <a:gd name="T7" fmla="*/ 1 h 34"/>
                  <a:gd name="T8" fmla="*/ 26 w 33"/>
                  <a:gd name="T9" fmla="*/ 3 h 34"/>
                  <a:gd name="T10" fmla="*/ 29 w 33"/>
                  <a:gd name="T11" fmla="*/ 5 h 34"/>
                  <a:gd name="T12" fmla="*/ 31 w 33"/>
                  <a:gd name="T13" fmla="*/ 7 h 34"/>
                  <a:gd name="T14" fmla="*/ 32 w 33"/>
                  <a:gd name="T15" fmla="*/ 10 h 34"/>
                  <a:gd name="T16" fmla="*/ 33 w 33"/>
                  <a:gd name="T17" fmla="*/ 14 h 34"/>
                  <a:gd name="T18" fmla="*/ 33 w 33"/>
                  <a:gd name="T19" fmla="*/ 17 h 34"/>
                  <a:gd name="T20" fmla="*/ 33 w 33"/>
                  <a:gd name="T21" fmla="*/ 17 h 34"/>
                  <a:gd name="T22" fmla="*/ 33 w 33"/>
                  <a:gd name="T23" fmla="*/ 21 h 34"/>
                  <a:gd name="T24" fmla="*/ 32 w 33"/>
                  <a:gd name="T25" fmla="*/ 24 h 34"/>
                  <a:gd name="T26" fmla="*/ 31 w 33"/>
                  <a:gd name="T27" fmla="*/ 26 h 34"/>
                  <a:gd name="T28" fmla="*/ 29 w 33"/>
                  <a:gd name="T29" fmla="*/ 29 h 34"/>
                  <a:gd name="T30" fmla="*/ 26 w 33"/>
                  <a:gd name="T31" fmla="*/ 31 h 34"/>
                  <a:gd name="T32" fmla="*/ 23 w 33"/>
                  <a:gd name="T33" fmla="*/ 32 h 34"/>
                  <a:gd name="T34" fmla="*/ 20 w 33"/>
                  <a:gd name="T35" fmla="*/ 33 h 34"/>
                  <a:gd name="T36" fmla="*/ 16 w 33"/>
                  <a:gd name="T37" fmla="*/ 34 h 34"/>
                  <a:gd name="T38" fmla="*/ 16 w 33"/>
                  <a:gd name="T39" fmla="*/ 34 h 34"/>
                  <a:gd name="T40" fmla="*/ 13 w 33"/>
                  <a:gd name="T41" fmla="*/ 33 h 34"/>
                  <a:gd name="T42" fmla="*/ 10 w 33"/>
                  <a:gd name="T43" fmla="*/ 32 h 34"/>
                  <a:gd name="T44" fmla="*/ 7 w 33"/>
                  <a:gd name="T45" fmla="*/ 31 h 34"/>
                  <a:gd name="T46" fmla="*/ 5 w 33"/>
                  <a:gd name="T47" fmla="*/ 29 h 34"/>
                  <a:gd name="T48" fmla="*/ 3 w 33"/>
                  <a:gd name="T49" fmla="*/ 26 h 34"/>
                  <a:gd name="T50" fmla="*/ 1 w 33"/>
                  <a:gd name="T51" fmla="*/ 24 h 34"/>
                  <a:gd name="T52" fmla="*/ 0 w 33"/>
                  <a:gd name="T53" fmla="*/ 21 h 34"/>
                  <a:gd name="T54" fmla="*/ 0 w 33"/>
                  <a:gd name="T55" fmla="*/ 17 h 34"/>
                  <a:gd name="T56" fmla="*/ 0 w 33"/>
                  <a:gd name="T57" fmla="*/ 17 h 34"/>
                  <a:gd name="T58" fmla="*/ 0 w 33"/>
                  <a:gd name="T59" fmla="*/ 14 h 34"/>
                  <a:gd name="T60" fmla="*/ 1 w 33"/>
                  <a:gd name="T61" fmla="*/ 10 h 34"/>
                  <a:gd name="T62" fmla="*/ 3 w 33"/>
                  <a:gd name="T63" fmla="*/ 7 h 34"/>
                  <a:gd name="T64" fmla="*/ 5 w 33"/>
                  <a:gd name="T65" fmla="*/ 5 h 34"/>
                  <a:gd name="T66" fmla="*/ 7 w 33"/>
                  <a:gd name="T67" fmla="*/ 3 h 34"/>
                  <a:gd name="T68" fmla="*/ 10 w 33"/>
                  <a:gd name="T69" fmla="*/ 1 h 34"/>
                  <a:gd name="T70" fmla="*/ 13 w 33"/>
                  <a:gd name="T71" fmla="*/ 0 h 34"/>
                  <a:gd name="T72" fmla="*/ 16 w 33"/>
                  <a:gd name="T73" fmla="*/ 0 h 34"/>
                  <a:gd name="T74" fmla="*/ 16 w 33"/>
                  <a:gd name="T7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" h="34">
                    <a:moveTo>
                      <a:pt x="16" y="0"/>
                    </a:moveTo>
                    <a:lnTo>
                      <a:pt x="16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2" y="10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21"/>
                    </a:lnTo>
                    <a:lnTo>
                      <a:pt x="32" y="24"/>
                    </a:lnTo>
                    <a:lnTo>
                      <a:pt x="31" y="26"/>
                    </a:lnTo>
                    <a:lnTo>
                      <a:pt x="29" y="29"/>
                    </a:lnTo>
                    <a:lnTo>
                      <a:pt x="26" y="31"/>
                    </a:lnTo>
                    <a:lnTo>
                      <a:pt x="23" y="32"/>
                    </a:lnTo>
                    <a:lnTo>
                      <a:pt x="20" y="33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3" y="33"/>
                    </a:lnTo>
                    <a:lnTo>
                      <a:pt x="10" y="32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1" y="24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7" name="Freeform 298"/>
              <p:cNvSpPr>
                <a:spLocks/>
              </p:cNvSpPr>
              <p:nvPr/>
            </p:nvSpPr>
            <p:spPr bwMode="auto">
              <a:xfrm>
                <a:off x="3619" y="2532"/>
                <a:ext cx="21" cy="23"/>
              </a:xfrm>
              <a:custGeom>
                <a:avLst/>
                <a:gdLst>
                  <a:gd name="T0" fmla="*/ 11 w 21"/>
                  <a:gd name="T1" fmla="*/ 0 h 23"/>
                  <a:gd name="T2" fmla="*/ 11 w 21"/>
                  <a:gd name="T3" fmla="*/ 0 h 23"/>
                  <a:gd name="T4" fmla="*/ 15 w 21"/>
                  <a:gd name="T5" fmla="*/ 1 h 23"/>
                  <a:gd name="T6" fmla="*/ 18 w 21"/>
                  <a:gd name="T7" fmla="*/ 3 h 23"/>
                  <a:gd name="T8" fmla="*/ 21 w 21"/>
                  <a:gd name="T9" fmla="*/ 8 h 23"/>
                  <a:gd name="T10" fmla="*/ 21 w 21"/>
                  <a:gd name="T11" fmla="*/ 12 h 23"/>
                  <a:gd name="T12" fmla="*/ 21 w 21"/>
                  <a:gd name="T13" fmla="*/ 12 h 23"/>
                  <a:gd name="T14" fmla="*/ 21 w 21"/>
                  <a:gd name="T15" fmla="*/ 16 h 23"/>
                  <a:gd name="T16" fmla="*/ 18 w 21"/>
                  <a:gd name="T17" fmla="*/ 19 h 23"/>
                  <a:gd name="T18" fmla="*/ 15 w 21"/>
                  <a:gd name="T19" fmla="*/ 22 h 23"/>
                  <a:gd name="T20" fmla="*/ 11 w 21"/>
                  <a:gd name="T21" fmla="*/ 23 h 23"/>
                  <a:gd name="T22" fmla="*/ 11 w 21"/>
                  <a:gd name="T23" fmla="*/ 23 h 23"/>
                  <a:gd name="T24" fmla="*/ 6 w 21"/>
                  <a:gd name="T25" fmla="*/ 22 h 23"/>
                  <a:gd name="T26" fmla="*/ 3 w 21"/>
                  <a:gd name="T27" fmla="*/ 19 h 23"/>
                  <a:gd name="T28" fmla="*/ 1 w 21"/>
                  <a:gd name="T29" fmla="*/ 16 h 23"/>
                  <a:gd name="T30" fmla="*/ 0 w 21"/>
                  <a:gd name="T31" fmla="*/ 12 h 23"/>
                  <a:gd name="T32" fmla="*/ 0 w 21"/>
                  <a:gd name="T33" fmla="*/ 12 h 23"/>
                  <a:gd name="T34" fmla="*/ 1 w 21"/>
                  <a:gd name="T35" fmla="*/ 8 h 23"/>
                  <a:gd name="T36" fmla="*/ 3 w 21"/>
                  <a:gd name="T37" fmla="*/ 3 h 23"/>
                  <a:gd name="T38" fmla="*/ 6 w 21"/>
                  <a:gd name="T39" fmla="*/ 1 h 23"/>
                  <a:gd name="T40" fmla="*/ 11 w 21"/>
                  <a:gd name="T41" fmla="*/ 0 h 23"/>
                  <a:gd name="T42" fmla="*/ 11 w 21"/>
                  <a:gd name="T4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3">
                    <a:moveTo>
                      <a:pt x="11" y="0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21" y="8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18" y="19"/>
                    </a:lnTo>
                    <a:lnTo>
                      <a:pt x="15" y="22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6" y="22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8" name="Freeform 299"/>
              <p:cNvSpPr>
                <a:spLocks/>
              </p:cNvSpPr>
              <p:nvPr/>
            </p:nvSpPr>
            <p:spPr bwMode="auto">
              <a:xfrm>
                <a:off x="3636" y="2581"/>
                <a:ext cx="8" cy="32"/>
              </a:xfrm>
              <a:custGeom>
                <a:avLst/>
                <a:gdLst>
                  <a:gd name="T0" fmla="*/ 2 w 8"/>
                  <a:gd name="T1" fmla="*/ 0 h 32"/>
                  <a:gd name="T2" fmla="*/ 8 w 8"/>
                  <a:gd name="T3" fmla="*/ 18 h 32"/>
                  <a:gd name="T4" fmla="*/ 1 w 8"/>
                  <a:gd name="T5" fmla="*/ 18 h 32"/>
                  <a:gd name="T6" fmla="*/ 1 w 8"/>
                  <a:gd name="T7" fmla="*/ 18 h 32"/>
                  <a:gd name="T8" fmla="*/ 0 w 8"/>
                  <a:gd name="T9" fmla="*/ 27 h 32"/>
                  <a:gd name="T10" fmla="*/ 0 w 8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lnTo>
                      <a:pt x="8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27"/>
                    </a:lnTo>
                    <a:lnTo>
                      <a:pt x="0" y="3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79" name="Freeform 300"/>
              <p:cNvSpPr>
                <a:spLocks/>
              </p:cNvSpPr>
              <p:nvPr/>
            </p:nvSpPr>
            <p:spPr bwMode="auto">
              <a:xfrm>
                <a:off x="3610" y="2558"/>
                <a:ext cx="38" cy="28"/>
              </a:xfrm>
              <a:custGeom>
                <a:avLst/>
                <a:gdLst>
                  <a:gd name="T0" fmla="*/ 7 w 38"/>
                  <a:gd name="T1" fmla="*/ 26 h 28"/>
                  <a:gd name="T2" fmla="*/ 7 w 38"/>
                  <a:gd name="T3" fmla="*/ 26 h 28"/>
                  <a:gd name="T4" fmla="*/ 6 w 38"/>
                  <a:gd name="T5" fmla="*/ 27 h 28"/>
                  <a:gd name="T6" fmla="*/ 4 w 38"/>
                  <a:gd name="T7" fmla="*/ 28 h 28"/>
                  <a:gd name="T8" fmla="*/ 4 w 38"/>
                  <a:gd name="T9" fmla="*/ 28 h 28"/>
                  <a:gd name="T10" fmla="*/ 2 w 38"/>
                  <a:gd name="T11" fmla="*/ 28 h 28"/>
                  <a:gd name="T12" fmla="*/ 2 w 38"/>
                  <a:gd name="T13" fmla="*/ 28 h 28"/>
                  <a:gd name="T14" fmla="*/ 0 w 38"/>
                  <a:gd name="T15" fmla="*/ 26 h 28"/>
                  <a:gd name="T16" fmla="*/ 0 w 38"/>
                  <a:gd name="T17" fmla="*/ 24 h 28"/>
                  <a:gd name="T18" fmla="*/ 8 w 38"/>
                  <a:gd name="T19" fmla="*/ 4 h 28"/>
                  <a:gd name="T20" fmla="*/ 8 w 38"/>
                  <a:gd name="T21" fmla="*/ 4 h 28"/>
                  <a:gd name="T22" fmla="*/ 10 w 38"/>
                  <a:gd name="T23" fmla="*/ 3 h 28"/>
                  <a:gd name="T24" fmla="*/ 12 w 38"/>
                  <a:gd name="T25" fmla="*/ 1 h 28"/>
                  <a:gd name="T26" fmla="*/ 16 w 38"/>
                  <a:gd name="T27" fmla="*/ 0 h 28"/>
                  <a:gd name="T28" fmla="*/ 20 w 38"/>
                  <a:gd name="T29" fmla="*/ 0 h 28"/>
                  <a:gd name="T30" fmla="*/ 20 w 38"/>
                  <a:gd name="T31" fmla="*/ 0 h 28"/>
                  <a:gd name="T32" fmla="*/ 24 w 38"/>
                  <a:gd name="T33" fmla="*/ 0 h 28"/>
                  <a:gd name="T34" fmla="*/ 27 w 38"/>
                  <a:gd name="T35" fmla="*/ 1 h 28"/>
                  <a:gd name="T36" fmla="*/ 30 w 38"/>
                  <a:gd name="T37" fmla="*/ 3 h 28"/>
                  <a:gd name="T38" fmla="*/ 31 w 38"/>
                  <a:gd name="T39" fmla="*/ 4 h 28"/>
                  <a:gd name="T40" fmla="*/ 38 w 38"/>
                  <a:gd name="T41" fmla="*/ 24 h 28"/>
                  <a:gd name="T42" fmla="*/ 38 w 38"/>
                  <a:gd name="T43" fmla="*/ 24 h 28"/>
                  <a:gd name="T44" fmla="*/ 38 w 38"/>
                  <a:gd name="T45" fmla="*/ 26 h 28"/>
                  <a:gd name="T46" fmla="*/ 36 w 38"/>
                  <a:gd name="T47" fmla="*/ 28 h 28"/>
                  <a:gd name="T48" fmla="*/ 36 w 38"/>
                  <a:gd name="T49" fmla="*/ 28 h 28"/>
                  <a:gd name="T50" fmla="*/ 35 w 38"/>
                  <a:gd name="T51" fmla="*/ 28 h 28"/>
                  <a:gd name="T52" fmla="*/ 35 w 38"/>
                  <a:gd name="T53" fmla="*/ 28 h 28"/>
                  <a:gd name="T54" fmla="*/ 33 w 38"/>
                  <a:gd name="T55" fmla="*/ 27 h 28"/>
                  <a:gd name="T56" fmla="*/ 32 w 38"/>
                  <a:gd name="T57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8" h="28">
                    <a:moveTo>
                      <a:pt x="7" y="26"/>
                    </a:moveTo>
                    <a:lnTo>
                      <a:pt x="7" y="26"/>
                    </a:lnTo>
                    <a:lnTo>
                      <a:pt x="6" y="27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7" y="1"/>
                    </a:lnTo>
                    <a:lnTo>
                      <a:pt x="30" y="3"/>
                    </a:lnTo>
                    <a:lnTo>
                      <a:pt x="31" y="4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33" y="27"/>
                    </a:lnTo>
                    <a:lnTo>
                      <a:pt x="32" y="2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0" name="Freeform 301"/>
              <p:cNvSpPr>
                <a:spLocks/>
              </p:cNvSpPr>
              <p:nvPr/>
            </p:nvSpPr>
            <p:spPr bwMode="auto">
              <a:xfrm>
                <a:off x="3615" y="2581"/>
                <a:ext cx="9" cy="32"/>
              </a:xfrm>
              <a:custGeom>
                <a:avLst/>
                <a:gdLst>
                  <a:gd name="T0" fmla="*/ 9 w 9"/>
                  <a:gd name="T1" fmla="*/ 32 h 32"/>
                  <a:gd name="T2" fmla="*/ 9 w 9"/>
                  <a:gd name="T3" fmla="*/ 32 h 32"/>
                  <a:gd name="T4" fmla="*/ 8 w 9"/>
                  <a:gd name="T5" fmla="*/ 27 h 32"/>
                  <a:gd name="T6" fmla="*/ 7 w 9"/>
                  <a:gd name="T7" fmla="*/ 18 h 32"/>
                  <a:gd name="T8" fmla="*/ 0 w 9"/>
                  <a:gd name="T9" fmla="*/ 18 h 32"/>
                  <a:gd name="T10" fmla="*/ 7 w 9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2">
                    <a:moveTo>
                      <a:pt x="9" y="32"/>
                    </a:moveTo>
                    <a:lnTo>
                      <a:pt x="9" y="32"/>
                    </a:lnTo>
                    <a:lnTo>
                      <a:pt x="8" y="27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1" name="Freeform 302"/>
              <p:cNvSpPr>
                <a:spLocks/>
              </p:cNvSpPr>
              <p:nvPr/>
            </p:nvSpPr>
            <p:spPr bwMode="auto">
              <a:xfrm>
                <a:off x="3692" y="2564"/>
                <a:ext cx="13" cy="49"/>
              </a:xfrm>
              <a:custGeom>
                <a:avLst/>
                <a:gdLst>
                  <a:gd name="T0" fmla="*/ 3 w 13"/>
                  <a:gd name="T1" fmla="*/ 0 h 49"/>
                  <a:gd name="T2" fmla="*/ 13 w 13"/>
                  <a:gd name="T3" fmla="*/ 28 h 49"/>
                  <a:gd name="T4" fmla="*/ 3 w 13"/>
                  <a:gd name="T5" fmla="*/ 28 h 49"/>
                  <a:gd name="T6" fmla="*/ 3 w 13"/>
                  <a:gd name="T7" fmla="*/ 28 h 49"/>
                  <a:gd name="T8" fmla="*/ 2 w 13"/>
                  <a:gd name="T9" fmla="*/ 41 h 49"/>
                  <a:gd name="T10" fmla="*/ 1 w 13"/>
                  <a:gd name="T11" fmla="*/ 46 h 49"/>
                  <a:gd name="T12" fmla="*/ 0 w 13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3" y="0"/>
                    </a:moveTo>
                    <a:lnTo>
                      <a:pt x="13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2" y="41"/>
                    </a:lnTo>
                    <a:lnTo>
                      <a:pt x="1" y="46"/>
                    </a:lnTo>
                    <a:lnTo>
                      <a:pt x="0" y="4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2" name="Freeform 303"/>
              <p:cNvSpPr>
                <a:spLocks/>
              </p:cNvSpPr>
              <p:nvPr/>
            </p:nvSpPr>
            <p:spPr bwMode="auto">
              <a:xfrm>
                <a:off x="3654" y="2529"/>
                <a:ext cx="57" cy="42"/>
              </a:xfrm>
              <a:custGeom>
                <a:avLst/>
                <a:gdLst>
                  <a:gd name="T0" fmla="*/ 9 w 57"/>
                  <a:gd name="T1" fmla="*/ 39 h 42"/>
                  <a:gd name="T2" fmla="*/ 9 w 57"/>
                  <a:gd name="T3" fmla="*/ 39 h 42"/>
                  <a:gd name="T4" fmla="*/ 7 w 57"/>
                  <a:gd name="T5" fmla="*/ 42 h 42"/>
                  <a:gd name="T6" fmla="*/ 5 w 57"/>
                  <a:gd name="T7" fmla="*/ 42 h 42"/>
                  <a:gd name="T8" fmla="*/ 5 w 57"/>
                  <a:gd name="T9" fmla="*/ 42 h 42"/>
                  <a:gd name="T10" fmla="*/ 3 w 57"/>
                  <a:gd name="T11" fmla="*/ 42 h 42"/>
                  <a:gd name="T12" fmla="*/ 3 w 57"/>
                  <a:gd name="T13" fmla="*/ 42 h 42"/>
                  <a:gd name="T14" fmla="*/ 2 w 57"/>
                  <a:gd name="T15" fmla="*/ 41 h 42"/>
                  <a:gd name="T16" fmla="*/ 1 w 57"/>
                  <a:gd name="T17" fmla="*/ 40 h 42"/>
                  <a:gd name="T18" fmla="*/ 0 w 57"/>
                  <a:gd name="T19" fmla="*/ 38 h 42"/>
                  <a:gd name="T20" fmla="*/ 0 w 57"/>
                  <a:gd name="T21" fmla="*/ 36 h 42"/>
                  <a:gd name="T22" fmla="*/ 11 w 57"/>
                  <a:gd name="T23" fmla="*/ 7 h 42"/>
                  <a:gd name="T24" fmla="*/ 11 w 57"/>
                  <a:gd name="T25" fmla="*/ 7 h 42"/>
                  <a:gd name="T26" fmla="*/ 13 w 57"/>
                  <a:gd name="T27" fmla="*/ 5 h 42"/>
                  <a:gd name="T28" fmla="*/ 17 w 57"/>
                  <a:gd name="T29" fmla="*/ 2 h 42"/>
                  <a:gd name="T30" fmla="*/ 22 w 57"/>
                  <a:gd name="T31" fmla="*/ 1 h 42"/>
                  <a:gd name="T32" fmla="*/ 28 w 57"/>
                  <a:gd name="T33" fmla="*/ 0 h 42"/>
                  <a:gd name="T34" fmla="*/ 28 w 57"/>
                  <a:gd name="T35" fmla="*/ 0 h 42"/>
                  <a:gd name="T36" fmla="*/ 35 w 57"/>
                  <a:gd name="T37" fmla="*/ 1 h 42"/>
                  <a:gd name="T38" fmla="*/ 40 w 57"/>
                  <a:gd name="T39" fmla="*/ 2 h 42"/>
                  <a:gd name="T40" fmla="*/ 44 w 57"/>
                  <a:gd name="T41" fmla="*/ 5 h 42"/>
                  <a:gd name="T42" fmla="*/ 46 w 57"/>
                  <a:gd name="T43" fmla="*/ 7 h 42"/>
                  <a:gd name="T44" fmla="*/ 57 w 57"/>
                  <a:gd name="T45" fmla="*/ 36 h 42"/>
                  <a:gd name="T46" fmla="*/ 57 w 57"/>
                  <a:gd name="T47" fmla="*/ 36 h 42"/>
                  <a:gd name="T48" fmla="*/ 57 w 57"/>
                  <a:gd name="T49" fmla="*/ 38 h 42"/>
                  <a:gd name="T50" fmla="*/ 57 w 57"/>
                  <a:gd name="T51" fmla="*/ 40 h 42"/>
                  <a:gd name="T52" fmla="*/ 56 w 57"/>
                  <a:gd name="T53" fmla="*/ 41 h 42"/>
                  <a:gd name="T54" fmla="*/ 54 w 57"/>
                  <a:gd name="T55" fmla="*/ 42 h 42"/>
                  <a:gd name="T56" fmla="*/ 54 w 57"/>
                  <a:gd name="T57" fmla="*/ 42 h 42"/>
                  <a:gd name="T58" fmla="*/ 53 w 57"/>
                  <a:gd name="T59" fmla="*/ 42 h 42"/>
                  <a:gd name="T60" fmla="*/ 53 w 57"/>
                  <a:gd name="T61" fmla="*/ 42 h 42"/>
                  <a:gd name="T62" fmla="*/ 50 w 57"/>
                  <a:gd name="T63" fmla="*/ 42 h 42"/>
                  <a:gd name="T64" fmla="*/ 48 w 57"/>
                  <a:gd name="T65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42">
                    <a:moveTo>
                      <a:pt x="9" y="39"/>
                    </a:moveTo>
                    <a:lnTo>
                      <a:pt x="9" y="39"/>
                    </a:lnTo>
                    <a:lnTo>
                      <a:pt x="7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3" y="5"/>
                    </a:lnTo>
                    <a:lnTo>
                      <a:pt x="17" y="2"/>
                    </a:lnTo>
                    <a:lnTo>
                      <a:pt x="22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40" y="2"/>
                    </a:lnTo>
                    <a:lnTo>
                      <a:pt x="44" y="5"/>
                    </a:lnTo>
                    <a:lnTo>
                      <a:pt x="46" y="7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40"/>
                    </a:lnTo>
                    <a:lnTo>
                      <a:pt x="56" y="41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0" y="42"/>
                    </a:lnTo>
                    <a:lnTo>
                      <a:pt x="48" y="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3" name="Freeform 304"/>
              <p:cNvSpPr>
                <a:spLocks/>
              </p:cNvSpPr>
              <p:nvPr/>
            </p:nvSpPr>
            <p:spPr bwMode="auto">
              <a:xfrm>
                <a:off x="3660" y="2564"/>
                <a:ext cx="13" cy="49"/>
              </a:xfrm>
              <a:custGeom>
                <a:avLst/>
                <a:gdLst>
                  <a:gd name="T0" fmla="*/ 13 w 13"/>
                  <a:gd name="T1" fmla="*/ 49 h 49"/>
                  <a:gd name="T2" fmla="*/ 13 w 13"/>
                  <a:gd name="T3" fmla="*/ 49 h 49"/>
                  <a:gd name="T4" fmla="*/ 12 w 13"/>
                  <a:gd name="T5" fmla="*/ 46 h 49"/>
                  <a:gd name="T6" fmla="*/ 12 w 13"/>
                  <a:gd name="T7" fmla="*/ 41 h 49"/>
                  <a:gd name="T8" fmla="*/ 11 w 13"/>
                  <a:gd name="T9" fmla="*/ 28 h 49"/>
                  <a:gd name="T10" fmla="*/ 0 w 13"/>
                  <a:gd name="T11" fmla="*/ 28 h 49"/>
                  <a:gd name="T12" fmla="*/ 10 w 13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9">
                    <a:moveTo>
                      <a:pt x="13" y="49"/>
                    </a:moveTo>
                    <a:lnTo>
                      <a:pt x="13" y="49"/>
                    </a:lnTo>
                    <a:lnTo>
                      <a:pt x="12" y="46"/>
                    </a:lnTo>
                    <a:lnTo>
                      <a:pt x="12" y="41"/>
                    </a:lnTo>
                    <a:lnTo>
                      <a:pt x="11" y="28"/>
                    </a:lnTo>
                    <a:lnTo>
                      <a:pt x="0" y="28"/>
                    </a:lnTo>
                    <a:lnTo>
                      <a:pt x="1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4" name="Freeform 305"/>
              <p:cNvSpPr>
                <a:spLocks/>
              </p:cNvSpPr>
              <p:nvPr/>
            </p:nvSpPr>
            <p:spPr bwMode="auto">
              <a:xfrm>
                <a:off x="3719" y="2529"/>
                <a:ext cx="44" cy="79"/>
              </a:xfrm>
              <a:custGeom>
                <a:avLst/>
                <a:gdLst>
                  <a:gd name="T0" fmla="*/ 11 w 44"/>
                  <a:gd name="T1" fmla="*/ 79 h 79"/>
                  <a:gd name="T2" fmla="*/ 11 w 44"/>
                  <a:gd name="T3" fmla="*/ 79 h 79"/>
                  <a:gd name="T4" fmla="*/ 9 w 44"/>
                  <a:gd name="T5" fmla="*/ 66 h 79"/>
                  <a:gd name="T6" fmla="*/ 6 w 44"/>
                  <a:gd name="T7" fmla="*/ 52 h 79"/>
                  <a:gd name="T8" fmla="*/ 6 w 44"/>
                  <a:gd name="T9" fmla="*/ 52 h 79"/>
                  <a:gd name="T10" fmla="*/ 5 w 44"/>
                  <a:gd name="T11" fmla="*/ 50 h 79"/>
                  <a:gd name="T12" fmla="*/ 4 w 44"/>
                  <a:gd name="T13" fmla="*/ 48 h 79"/>
                  <a:gd name="T14" fmla="*/ 3 w 44"/>
                  <a:gd name="T15" fmla="*/ 47 h 79"/>
                  <a:gd name="T16" fmla="*/ 3 w 44"/>
                  <a:gd name="T17" fmla="*/ 43 h 79"/>
                  <a:gd name="T18" fmla="*/ 3 w 44"/>
                  <a:gd name="T19" fmla="*/ 43 h 79"/>
                  <a:gd name="T20" fmla="*/ 0 w 44"/>
                  <a:gd name="T21" fmla="*/ 30 h 79"/>
                  <a:gd name="T22" fmla="*/ 0 w 44"/>
                  <a:gd name="T23" fmla="*/ 19 h 79"/>
                  <a:gd name="T24" fmla="*/ 0 w 44"/>
                  <a:gd name="T25" fmla="*/ 9 h 79"/>
                  <a:gd name="T26" fmla="*/ 0 w 44"/>
                  <a:gd name="T27" fmla="*/ 9 h 79"/>
                  <a:gd name="T28" fmla="*/ 0 w 44"/>
                  <a:gd name="T29" fmla="*/ 7 h 79"/>
                  <a:gd name="T30" fmla="*/ 3 w 44"/>
                  <a:gd name="T31" fmla="*/ 5 h 79"/>
                  <a:gd name="T32" fmla="*/ 7 w 44"/>
                  <a:gd name="T33" fmla="*/ 3 h 79"/>
                  <a:gd name="T34" fmla="*/ 14 w 44"/>
                  <a:gd name="T35" fmla="*/ 1 h 79"/>
                  <a:gd name="T36" fmla="*/ 22 w 44"/>
                  <a:gd name="T37" fmla="*/ 0 h 79"/>
                  <a:gd name="T38" fmla="*/ 22 w 44"/>
                  <a:gd name="T39" fmla="*/ 0 h 79"/>
                  <a:gd name="T40" fmla="*/ 29 w 44"/>
                  <a:gd name="T41" fmla="*/ 1 h 79"/>
                  <a:gd name="T42" fmla="*/ 36 w 44"/>
                  <a:gd name="T43" fmla="*/ 3 h 79"/>
                  <a:gd name="T44" fmla="*/ 42 w 44"/>
                  <a:gd name="T45" fmla="*/ 5 h 79"/>
                  <a:gd name="T46" fmla="*/ 43 w 44"/>
                  <a:gd name="T47" fmla="*/ 7 h 79"/>
                  <a:gd name="T48" fmla="*/ 43 w 44"/>
                  <a:gd name="T49" fmla="*/ 9 h 79"/>
                  <a:gd name="T50" fmla="*/ 43 w 44"/>
                  <a:gd name="T51" fmla="*/ 9 h 79"/>
                  <a:gd name="T52" fmla="*/ 44 w 44"/>
                  <a:gd name="T53" fmla="*/ 19 h 79"/>
                  <a:gd name="T54" fmla="*/ 43 w 44"/>
                  <a:gd name="T55" fmla="*/ 30 h 79"/>
                  <a:gd name="T56" fmla="*/ 42 w 44"/>
                  <a:gd name="T57" fmla="*/ 43 h 79"/>
                  <a:gd name="T58" fmla="*/ 42 w 44"/>
                  <a:gd name="T59" fmla="*/ 43 h 79"/>
                  <a:gd name="T60" fmla="*/ 41 w 44"/>
                  <a:gd name="T61" fmla="*/ 47 h 79"/>
                  <a:gd name="T62" fmla="*/ 40 w 44"/>
                  <a:gd name="T63" fmla="*/ 48 h 79"/>
                  <a:gd name="T64" fmla="*/ 39 w 44"/>
                  <a:gd name="T65" fmla="*/ 50 h 79"/>
                  <a:gd name="T66" fmla="*/ 37 w 44"/>
                  <a:gd name="T67" fmla="*/ 52 h 79"/>
                  <a:gd name="T68" fmla="*/ 37 w 44"/>
                  <a:gd name="T69" fmla="*/ 52 h 79"/>
                  <a:gd name="T70" fmla="*/ 35 w 44"/>
                  <a:gd name="T71" fmla="*/ 66 h 79"/>
                  <a:gd name="T72" fmla="*/ 32 w 44"/>
                  <a:gd name="T7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" h="79">
                    <a:moveTo>
                      <a:pt x="11" y="79"/>
                    </a:moveTo>
                    <a:lnTo>
                      <a:pt x="11" y="79"/>
                    </a:lnTo>
                    <a:lnTo>
                      <a:pt x="9" y="66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5" y="50"/>
                    </a:lnTo>
                    <a:lnTo>
                      <a:pt x="4" y="48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0" y="30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7" y="3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9" y="1"/>
                    </a:lnTo>
                    <a:lnTo>
                      <a:pt x="36" y="3"/>
                    </a:lnTo>
                    <a:lnTo>
                      <a:pt x="42" y="5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4" y="19"/>
                    </a:lnTo>
                    <a:lnTo>
                      <a:pt x="43" y="30"/>
                    </a:lnTo>
                    <a:lnTo>
                      <a:pt x="42" y="43"/>
                    </a:lnTo>
                    <a:lnTo>
                      <a:pt x="42" y="43"/>
                    </a:lnTo>
                    <a:lnTo>
                      <a:pt x="41" y="47"/>
                    </a:lnTo>
                    <a:lnTo>
                      <a:pt x="40" y="48"/>
                    </a:lnTo>
                    <a:lnTo>
                      <a:pt x="39" y="50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35" y="66"/>
                    </a:lnTo>
                    <a:lnTo>
                      <a:pt x="32" y="7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5" name="Freeform 306"/>
              <p:cNvSpPr>
                <a:spLocks/>
              </p:cNvSpPr>
              <p:nvPr/>
            </p:nvSpPr>
            <p:spPr bwMode="auto">
              <a:xfrm>
                <a:off x="3771" y="2558"/>
                <a:ext cx="29" cy="52"/>
              </a:xfrm>
              <a:custGeom>
                <a:avLst/>
                <a:gdLst>
                  <a:gd name="T0" fmla="*/ 7 w 29"/>
                  <a:gd name="T1" fmla="*/ 52 h 52"/>
                  <a:gd name="T2" fmla="*/ 7 w 29"/>
                  <a:gd name="T3" fmla="*/ 52 h 52"/>
                  <a:gd name="T4" fmla="*/ 5 w 29"/>
                  <a:gd name="T5" fmla="*/ 43 h 52"/>
                  <a:gd name="T6" fmla="*/ 4 w 29"/>
                  <a:gd name="T7" fmla="*/ 34 h 52"/>
                  <a:gd name="T8" fmla="*/ 4 w 29"/>
                  <a:gd name="T9" fmla="*/ 34 h 52"/>
                  <a:gd name="T10" fmla="*/ 3 w 29"/>
                  <a:gd name="T11" fmla="*/ 31 h 52"/>
                  <a:gd name="T12" fmla="*/ 2 w 29"/>
                  <a:gd name="T13" fmla="*/ 29 h 52"/>
                  <a:gd name="T14" fmla="*/ 2 w 29"/>
                  <a:gd name="T15" fmla="*/ 29 h 52"/>
                  <a:gd name="T16" fmla="*/ 0 w 29"/>
                  <a:gd name="T17" fmla="*/ 20 h 52"/>
                  <a:gd name="T18" fmla="*/ 0 w 29"/>
                  <a:gd name="T19" fmla="*/ 12 h 52"/>
                  <a:gd name="T20" fmla="*/ 0 w 29"/>
                  <a:gd name="T21" fmla="*/ 5 h 52"/>
                  <a:gd name="T22" fmla="*/ 0 w 29"/>
                  <a:gd name="T23" fmla="*/ 5 h 52"/>
                  <a:gd name="T24" fmla="*/ 2 w 29"/>
                  <a:gd name="T25" fmla="*/ 3 h 52"/>
                  <a:gd name="T26" fmla="*/ 5 w 29"/>
                  <a:gd name="T27" fmla="*/ 1 h 52"/>
                  <a:gd name="T28" fmla="*/ 9 w 29"/>
                  <a:gd name="T29" fmla="*/ 0 h 52"/>
                  <a:gd name="T30" fmla="*/ 14 w 29"/>
                  <a:gd name="T31" fmla="*/ 0 h 52"/>
                  <a:gd name="T32" fmla="*/ 14 w 29"/>
                  <a:gd name="T33" fmla="*/ 0 h 52"/>
                  <a:gd name="T34" fmla="*/ 19 w 29"/>
                  <a:gd name="T35" fmla="*/ 0 h 52"/>
                  <a:gd name="T36" fmla="*/ 24 w 29"/>
                  <a:gd name="T37" fmla="*/ 1 h 52"/>
                  <a:gd name="T38" fmla="*/ 28 w 29"/>
                  <a:gd name="T39" fmla="*/ 3 h 52"/>
                  <a:gd name="T40" fmla="*/ 29 w 29"/>
                  <a:gd name="T41" fmla="*/ 5 h 52"/>
                  <a:gd name="T42" fmla="*/ 29 w 29"/>
                  <a:gd name="T43" fmla="*/ 5 h 52"/>
                  <a:gd name="T44" fmla="*/ 29 w 29"/>
                  <a:gd name="T45" fmla="*/ 12 h 52"/>
                  <a:gd name="T46" fmla="*/ 29 w 29"/>
                  <a:gd name="T47" fmla="*/ 20 h 52"/>
                  <a:gd name="T48" fmla="*/ 28 w 29"/>
                  <a:gd name="T49" fmla="*/ 29 h 52"/>
                  <a:gd name="T50" fmla="*/ 28 w 29"/>
                  <a:gd name="T51" fmla="*/ 29 h 52"/>
                  <a:gd name="T52" fmla="*/ 26 w 29"/>
                  <a:gd name="T53" fmla="*/ 31 h 52"/>
                  <a:gd name="T54" fmla="*/ 25 w 29"/>
                  <a:gd name="T55" fmla="*/ 34 h 52"/>
                  <a:gd name="T56" fmla="*/ 25 w 29"/>
                  <a:gd name="T57" fmla="*/ 34 h 52"/>
                  <a:gd name="T58" fmla="*/ 24 w 29"/>
                  <a:gd name="T59" fmla="*/ 43 h 52"/>
                  <a:gd name="T60" fmla="*/ 21 w 29"/>
                  <a:gd name="T6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" h="52">
                    <a:moveTo>
                      <a:pt x="7" y="52"/>
                    </a:moveTo>
                    <a:lnTo>
                      <a:pt x="7" y="52"/>
                    </a:lnTo>
                    <a:lnTo>
                      <a:pt x="5" y="43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3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28" y="3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9" y="12"/>
                    </a:lnTo>
                    <a:lnTo>
                      <a:pt x="29" y="20"/>
                    </a:lnTo>
                    <a:lnTo>
                      <a:pt x="28" y="29"/>
                    </a:lnTo>
                    <a:lnTo>
                      <a:pt x="28" y="29"/>
                    </a:lnTo>
                    <a:lnTo>
                      <a:pt x="26" y="31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4" y="43"/>
                    </a:lnTo>
                    <a:lnTo>
                      <a:pt x="21" y="5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6" name="Freeform 307"/>
              <p:cNvSpPr>
                <a:spLocks/>
              </p:cNvSpPr>
              <p:nvPr/>
            </p:nvSpPr>
            <p:spPr bwMode="auto">
              <a:xfrm>
                <a:off x="3760" y="2429"/>
                <a:ext cx="37" cy="48"/>
              </a:xfrm>
              <a:custGeom>
                <a:avLst/>
                <a:gdLst>
                  <a:gd name="T0" fmla="*/ 37 w 37"/>
                  <a:gd name="T1" fmla="*/ 48 h 48"/>
                  <a:gd name="T2" fmla="*/ 37 w 37"/>
                  <a:gd name="T3" fmla="*/ 0 h 48"/>
                  <a:gd name="T4" fmla="*/ 0 w 37"/>
                  <a:gd name="T5" fmla="*/ 0 h 48"/>
                  <a:gd name="T6" fmla="*/ 0 w 37"/>
                  <a:gd name="T7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8">
                    <a:moveTo>
                      <a:pt x="37" y="48"/>
                    </a:moveTo>
                    <a:lnTo>
                      <a:pt x="37" y="0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7" name="Freeform 308"/>
              <p:cNvSpPr>
                <a:spLocks/>
              </p:cNvSpPr>
              <p:nvPr/>
            </p:nvSpPr>
            <p:spPr bwMode="auto">
              <a:xfrm>
                <a:off x="357" y="356"/>
                <a:ext cx="212" cy="175"/>
              </a:xfrm>
              <a:custGeom>
                <a:avLst/>
                <a:gdLst>
                  <a:gd name="T0" fmla="*/ 75 w 212"/>
                  <a:gd name="T1" fmla="*/ 148 h 175"/>
                  <a:gd name="T2" fmla="*/ 41 w 212"/>
                  <a:gd name="T3" fmla="*/ 144 h 175"/>
                  <a:gd name="T4" fmla="*/ 35 w 212"/>
                  <a:gd name="T5" fmla="*/ 140 h 175"/>
                  <a:gd name="T6" fmla="*/ 32 w 212"/>
                  <a:gd name="T7" fmla="*/ 120 h 175"/>
                  <a:gd name="T8" fmla="*/ 40 w 212"/>
                  <a:gd name="T9" fmla="*/ 115 h 175"/>
                  <a:gd name="T10" fmla="*/ 40 w 212"/>
                  <a:gd name="T11" fmla="*/ 109 h 175"/>
                  <a:gd name="T12" fmla="*/ 32 w 212"/>
                  <a:gd name="T13" fmla="*/ 105 h 175"/>
                  <a:gd name="T14" fmla="*/ 6 w 212"/>
                  <a:gd name="T15" fmla="*/ 105 h 175"/>
                  <a:gd name="T16" fmla="*/ 0 w 212"/>
                  <a:gd name="T17" fmla="*/ 112 h 175"/>
                  <a:gd name="T18" fmla="*/ 4 w 212"/>
                  <a:gd name="T19" fmla="*/ 118 h 175"/>
                  <a:gd name="T20" fmla="*/ 19 w 212"/>
                  <a:gd name="T21" fmla="*/ 120 h 175"/>
                  <a:gd name="T22" fmla="*/ 25 w 212"/>
                  <a:gd name="T23" fmla="*/ 142 h 175"/>
                  <a:gd name="T24" fmla="*/ 32 w 212"/>
                  <a:gd name="T25" fmla="*/ 151 h 175"/>
                  <a:gd name="T26" fmla="*/ 34 w 212"/>
                  <a:gd name="T27" fmla="*/ 155 h 175"/>
                  <a:gd name="T28" fmla="*/ 33 w 212"/>
                  <a:gd name="T29" fmla="*/ 162 h 175"/>
                  <a:gd name="T30" fmla="*/ 40 w 212"/>
                  <a:gd name="T31" fmla="*/ 168 h 175"/>
                  <a:gd name="T32" fmla="*/ 72 w 212"/>
                  <a:gd name="T33" fmla="*/ 173 h 175"/>
                  <a:gd name="T34" fmla="*/ 123 w 212"/>
                  <a:gd name="T35" fmla="*/ 174 h 175"/>
                  <a:gd name="T36" fmla="*/ 173 w 212"/>
                  <a:gd name="T37" fmla="*/ 168 h 175"/>
                  <a:gd name="T38" fmla="*/ 178 w 212"/>
                  <a:gd name="T39" fmla="*/ 165 h 175"/>
                  <a:gd name="T40" fmla="*/ 179 w 212"/>
                  <a:gd name="T41" fmla="*/ 158 h 175"/>
                  <a:gd name="T42" fmla="*/ 176 w 212"/>
                  <a:gd name="T43" fmla="*/ 153 h 175"/>
                  <a:gd name="T44" fmla="*/ 187 w 212"/>
                  <a:gd name="T45" fmla="*/ 146 h 175"/>
                  <a:gd name="T46" fmla="*/ 194 w 212"/>
                  <a:gd name="T47" fmla="*/ 120 h 175"/>
                  <a:gd name="T48" fmla="*/ 207 w 212"/>
                  <a:gd name="T49" fmla="*/ 119 h 175"/>
                  <a:gd name="T50" fmla="*/ 212 w 212"/>
                  <a:gd name="T51" fmla="*/ 112 h 175"/>
                  <a:gd name="T52" fmla="*/ 210 w 212"/>
                  <a:gd name="T53" fmla="*/ 107 h 175"/>
                  <a:gd name="T54" fmla="*/ 181 w 212"/>
                  <a:gd name="T55" fmla="*/ 105 h 175"/>
                  <a:gd name="T56" fmla="*/ 175 w 212"/>
                  <a:gd name="T57" fmla="*/ 107 h 175"/>
                  <a:gd name="T58" fmla="*/ 173 w 212"/>
                  <a:gd name="T59" fmla="*/ 112 h 175"/>
                  <a:gd name="T60" fmla="*/ 178 w 212"/>
                  <a:gd name="T61" fmla="*/ 119 h 175"/>
                  <a:gd name="T62" fmla="*/ 182 w 212"/>
                  <a:gd name="T63" fmla="*/ 120 h 175"/>
                  <a:gd name="T64" fmla="*/ 176 w 212"/>
                  <a:gd name="T65" fmla="*/ 142 h 175"/>
                  <a:gd name="T66" fmla="*/ 158 w 212"/>
                  <a:gd name="T67" fmla="*/ 143 h 175"/>
                  <a:gd name="T68" fmla="*/ 161 w 212"/>
                  <a:gd name="T69" fmla="*/ 122 h 175"/>
                  <a:gd name="T70" fmla="*/ 174 w 212"/>
                  <a:gd name="T71" fmla="*/ 76 h 175"/>
                  <a:gd name="T72" fmla="*/ 176 w 212"/>
                  <a:gd name="T73" fmla="*/ 49 h 175"/>
                  <a:gd name="T74" fmla="*/ 173 w 212"/>
                  <a:gd name="T75" fmla="*/ 29 h 175"/>
                  <a:gd name="T76" fmla="*/ 163 w 212"/>
                  <a:gd name="T77" fmla="*/ 14 h 175"/>
                  <a:gd name="T78" fmla="*/ 145 w 212"/>
                  <a:gd name="T79" fmla="*/ 5 h 175"/>
                  <a:gd name="T80" fmla="*/ 118 w 212"/>
                  <a:gd name="T81" fmla="*/ 0 h 175"/>
                  <a:gd name="T82" fmla="*/ 95 w 212"/>
                  <a:gd name="T83" fmla="*/ 1 h 175"/>
                  <a:gd name="T84" fmla="*/ 67 w 212"/>
                  <a:gd name="T85" fmla="*/ 5 h 175"/>
                  <a:gd name="T86" fmla="*/ 50 w 212"/>
                  <a:gd name="T87" fmla="*/ 16 h 175"/>
                  <a:gd name="T88" fmla="*/ 41 w 212"/>
                  <a:gd name="T89" fmla="*/ 31 h 175"/>
                  <a:gd name="T90" fmla="*/ 37 w 212"/>
                  <a:gd name="T91" fmla="*/ 59 h 175"/>
                  <a:gd name="T92" fmla="*/ 43 w 212"/>
                  <a:gd name="T93" fmla="*/ 91 h 175"/>
                  <a:gd name="T94" fmla="*/ 55 w 212"/>
                  <a:gd name="T95" fmla="*/ 13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2" h="175">
                    <a:moveTo>
                      <a:pt x="95" y="149"/>
                    </a:moveTo>
                    <a:lnTo>
                      <a:pt x="95" y="149"/>
                    </a:lnTo>
                    <a:lnTo>
                      <a:pt x="75" y="148"/>
                    </a:lnTo>
                    <a:lnTo>
                      <a:pt x="59" y="146"/>
                    </a:lnTo>
                    <a:lnTo>
                      <a:pt x="41" y="144"/>
                    </a:lnTo>
                    <a:lnTo>
                      <a:pt x="41" y="144"/>
                    </a:lnTo>
                    <a:lnTo>
                      <a:pt x="37" y="142"/>
                    </a:lnTo>
                    <a:lnTo>
                      <a:pt x="35" y="140"/>
                    </a:lnTo>
                    <a:lnTo>
                      <a:pt x="35" y="140"/>
                    </a:lnTo>
                    <a:lnTo>
                      <a:pt x="30" y="120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5" y="119"/>
                    </a:lnTo>
                    <a:lnTo>
                      <a:pt x="37" y="118"/>
                    </a:lnTo>
                    <a:lnTo>
                      <a:pt x="40" y="115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09"/>
                    </a:lnTo>
                    <a:lnTo>
                      <a:pt x="37" y="107"/>
                    </a:lnTo>
                    <a:lnTo>
                      <a:pt x="35" y="105"/>
                    </a:lnTo>
                    <a:lnTo>
                      <a:pt x="32" y="105"/>
                    </a:lnTo>
                    <a:lnTo>
                      <a:pt x="9" y="105"/>
                    </a:lnTo>
                    <a:lnTo>
                      <a:pt x="9" y="105"/>
                    </a:lnTo>
                    <a:lnTo>
                      <a:pt x="6" y="105"/>
                    </a:lnTo>
                    <a:lnTo>
                      <a:pt x="4" y="107"/>
                    </a:lnTo>
                    <a:lnTo>
                      <a:pt x="1" y="109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1" y="115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9" y="120"/>
                    </a:lnTo>
                    <a:lnTo>
                      <a:pt x="19" y="120"/>
                    </a:lnTo>
                    <a:lnTo>
                      <a:pt x="19" y="120"/>
                    </a:lnTo>
                    <a:lnTo>
                      <a:pt x="25" y="142"/>
                    </a:lnTo>
                    <a:lnTo>
                      <a:pt x="25" y="142"/>
                    </a:lnTo>
                    <a:lnTo>
                      <a:pt x="26" y="146"/>
                    </a:lnTo>
                    <a:lnTo>
                      <a:pt x="29" y="149"/>
                    </a:lnTo>
                    <a:lnTo>
                      <a:pt x="32" y="151"/>
                    </a:lnTo>
                    <a:lnTo>
                      <a:pt x="37" y="153"/>
                    </a:lnTo>
                    <a:lnTo>
                      <a:pt x="37" y="153"/>
                    </a:lnTo>
                    <a:lnTo>
                      <a:pt x="34" y="155"/>
                    </a:lnTo>
                    <a:lnTo>
                      <a:pt x="33" y="158"/>
                    </a:lnTo>
                    <a:lnTo>
                      <a:pt x="33" y="158"/>
                    </a:lnTo>
                    <a:lnTo>
                      <a:pt x="33" y="162"/>
                    </a:lnTo>
                    <a:lnTo>
                      <a:pt x="34" y="165"/>
                    </a:lnTo>
                    <a:lnTo>
                      <a:pt x="37" y="167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56" y="171"/>
                    </a:lnTo>
                    <a:lnTo>
                      <a:pt x="72" y="173"/>
                    </a:lnTo>
                    <a:lnTo>
                      <a:pt x="90" y="174"/>
                    </a:lnTo>
                    <a:lnTo>
                      <a:pt x="106" y="175"/>
                    </a:lnTo>
                    <a:lnTo>
                      <a:pt x="123" y="174"/>
                    </a:lnTo>
                    <a:lnTo>
                      <a:pt x="140" y="173"/>
                    </a:lnTo>
                    <a:lnTo>
                      <a:pt x="157" y="171"/>
                    </a:lnTo>
                    <a:lnTo>
                      <a:pt x="173" y="168"/>
                    </a:lnTo>
                    <a:lnTo>
                      <a:pt x="173" y="168"/>
                    </a:lnTo>
                    <a:lnTo>
                      <a:pt x="176" y="167"/>
                    </a:lnTo>
                    <a:lnTo>
                      <a:pt x="178" y="165"/>
                    </a:lnTo>
                    <a:lnTo>
                      <a:pt x="179" y="162"/>
                    </a:lnTo>
                    <a:lnTo>
                      <a:pt x="179" y="158"/>
                    </a:lnTo>
                    <a:lnTo>
                      <a:pt x="179" y="158"/>
                    </a:lnTo>
                    <a:lnTo>
                      <a:pt x="178" y="156"/>
                    </a:lnTo>
                    <a:lnTo>
                      <a:pt x="176" y="153"/>
                    </a:lnTo>
                    <a:lnTo>
                      <a:pt x="176" y="153"/>
                    </a:lnTo>
                    <a:lnTo>
                      <a:pt x="180" y="151"/>
                    </a:lnTo>
                    <a:lnTo>
                      <a:pt x="185" y="149"/>
                    </a:lnTo>
                    <a:lnTo>
                      <a:pt x="187" y="146"/>
                    </a:lnTo>
                    <a:lnTo>
                      <a:pt x="189" y="142"/>
                    </a:lnTo>
                    <a:lnTo>
                      <a:pt x="189" y="142"/>
                    </a:lnTo>
                    <a:lnTo>
                      <a:pt x="194" y="120"/>
                    </a:lnTo>
                    <a:lnTo>
                      <a:pt x="204" y="120"/>
                    </a:lnTo>
                    <a:lnTo>
                      <a:pt x="204" y="120"/>
                    </a:lnTo>
                    <a:lnTo>
                      <a:pt x="207" y="119"/>
                    </a:lnTo>
                    <a:lnTo>
                      <a:pt x="210" y="118"/>
                    </a:lnTo>
                    <a:lnTo>
                      <a:pt x="211" y="115"/>
                    </a:lnTo>
                    <a:lnTo>
                      <a:pt x="212" y="112"/>
                    </a:lnTo>
                    <a:lnTo>
                      <a:pt x="212" y="112"/>
                    </a:lnTo>
                    <a:lnTo>
                      <a:pt x="211" y="109"/>
                    </a:lnTo>
                    <a:lnTo>
                      <a:pt x="210" y="107"/>
                    </a:lnTo>
                    <a:lnTo>
                      <a:pt x="207" y="105"/>
                    </a:lnTo>
                    <a:lnTo>
                      <a:pt x="204" y="105"/>
                    </a:lnTo>
                    <a:lnTo>
                      <a:pt x="181" y="105"/>
                    </a:lnTo>
                    <a:lnTo>
                      <a:pt x="181" y="105"/>
                    </a:lnTo>
                    <a:lnTo>
                      <a:pt x="178" y="105"/>
                    </a:lnTo>
                    <a:lnTo>
                      <a:pt x="175" y="107"/>
                    </a:lnTo>
                    <a:lnTo>
                      <a:pt x="174" y="109"/>
                    </a:lnTo>
                    <a:lnTo>
                      <a:pt x="173" y="112"/>
                    </a:lnTo>
                    <a:lnTo>
                      <a:pt x="173" y="112"/>
                    </a:lnTo>
                    <a:lnTo>
                      <a:pt x="174" y="115"/>
                    </a:lnTo>
                    <a:lnTo>
                      <a:pt x="175" y="118"/>
                    </a:lnTo>
                    <a:lnTo>
                      <a:pt x="178" y="119"/>
                    </a:lnTo>
                    <a:lnTo>
                      <a:pt x="181" y="120"/>
                    </a:lnTo>
                    <a:lnTo>
                      <a:pt x="182" y="120"/>
                    </a:lnTo>
                    <a:lnTo>
                      <a:pt x="182" y="120"/>
                    </a:lnTo>
                    <a:lnTo>
                      <a:pt x="177" y="140"/>
                    </a:lnTo>
                    <a:lnTo>
                      <a:pt x="177" y="140"/>
                    </a:lnTo>
                    <a:lnTo>
                      <a:pt x="176" y="142"/>
                    </a:lnTo>
                    <a:lnTo>
                      <a:pt x="172" y="144"/>
                    </a:lnTo>
                    <a:lnTo>
                      <a:pt x="172" y="144"/>
                    </a:lnTo>
                    <a:lnTo>
                      <a:pt x="158" y="143"/>
                    </a:lnTo>
                    <a:lnTo>
                      <a:pt x="158" y="143"/>
                    </a:lnTo>
                    <a:lnTo>
                      <a:pt x="159" y="133"/>
                    </a:lnTo>
                    <a:lnTo>
                      <a:pt x="161" y="122"/>
                    </a:lnTo>
                    <a:lnTo>
                      <a:pt x="165" y="106"/>
                    </a:lnTo>
                    <a:lnTo>
                      <a:pt x="170" y="91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6" y="58"/>
                    </a:lnTo>
                    <a:lnTo>
                      <a:pt x="176" y="49"/>
                    </a:lnTo>
                    <a:lnTo>
                      <a:pt x="175" y="42"/>
                    </a:lnTo>
                    <a:lnTo>
                      <a:pt x="174" y="35"/>
                    </a:lnTo>
                    <a:lnTo>
                      <a:pt x="173" y="29"/>
                    </a:lnTo>
                    <a:lnTo>
                      <a:pt x="170" y="24"/>
                    </a:lnTo>
                    <a:lnTo>
                      <a:pt x="167" y="19"/>
                    </a:lnTo>
                    <a:lnTo>
                      <a:pt x="163" y="14"/>
                    </a:lnTo>
                    <a:lnTo>
                      <a:pt x="158" y="10"/>
                    </a:lnTo>
                    <a:lnTo>
                      <a:pt x="152" y="7"/>
                    </a:lnTo>
                    <a:lnTo>
                      <a:pt x="145" y="5"/>
                    </a:lnTo>
                    <a:lnTo>
                      <a:pt x="137" y="3"/>
                    </a:lnTo>
                    <a:lnTo>
                      <a:pt x="128" y="1"/>
                    </a:lnTo>
                    <a:lnTo>
                      <a:pt x="11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95" y="1"/>
                    </a:lnTo>
                    <a:lnTo>
                      <a:pt x="85" y="1"/>
                    </a:lnTo>
                    <a:lnTo>
                      <a:pt x="75" y="3"/>
                    </a:lnTo>
                    <a:lnTo>
                      <a:pt x="67" y="5"/>
                    </a:lnTo>
                    <a:lnTo>
                      <a:pt x="61" y="8"/>
                    </a:lnTo>
                    <a:lnTo>
                      <a:pt x="55" y="11"/>
                    </a:lnTo>
                    <a:lnTo>
                      <a:pt x="50" y="16"/>
                    </a:lnTo>
                    <a:lnTo>
                      <a:pt x="46" y="21"/>
                    </a:lnTo>
                    <a:lnTo>
                      <a:pt x="43" y="25"/>
                    </a:lnTo>
                    <a:lnTo>
                      <a:pt x="41" y="31"/>
                    </a:lnTo>
                    <a:lnTo>
                      <a:pt x="38" y="37"/>
                    </a:lnTo>
                    <a:lnTo>
                      <a:pt x="37" y="44"/>
                    </a:lnTo>
                    <a:lnTo>
                      <a:pt x="37" y="59"/>
                    </a:lnTo>
                    <a:lnTo>
                      <a:pt x="40" y="76"/>
                    </a:lnTo>
                    <a:lnTo>
                      <a:pt x="40" y="76"/>
                    </a:lnTo>
                    <a:lnTo>
                      <a:pt x="43" y="91"/>
                    </a:lnTo>
                    <a:lnTo>
                      <a:pt x="47" y="105"/>
                    </a:lnTo>
                    <a:lnTo>
                      <a:pt x="52" y="120"/>
                    </a:lnTo>
                    <a:lnTo>
                      <a:pt x="55" y="1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8" name="Freeform 309"/>
              <p:cNvSpPr>
                <a:spLocks/>
              </p:cNvSpPr>
              <p:nvPr/>
            </p:nvSpPr>
            <p:spPr bwMode="auto">
              <a:xfrm>
                <a:off x="378" y="537"/>
                <a:ext cx="172" cy="76"/>
              </a:xfrm>
              <a:custGeom>
                <a:avLst/>
                <a:gdLst>
                  <a:gd name="T0" fmla="*/ 172 w 172"/>
                  <a:gd name="T1" fmla="*/ 76 h 76"/>
                  <a:gd name="T2" fmla="*/ 172 w 172"/>
                  <a:gd name="T3" fmla="*/ 47 h 76"/>
                  <a:gd name="T4" fmla="*/ 166 w 172"/>
                  <a:gd name="T5" fmla="*/ 47 h 76"/>
                  <a:gd name="T6" fmla="*/ 166 w 172"/>
                  <a:gd name="T7" fmla="*/ 47 h 76"/>
                  <a:gd name="T8" fmla="*/ 157 w 172"/>
                  <a:gd name="T9" fmla="*/ 41 h 76"/>
                  <a:gd name="T10" fmla="*/ 143 w 172"/>
                  <a:gd name="T11" fmla="*/ 32 h 76"/>
                  <a:gd name="T12" fmla="*/ 134 w 172"/>
                  <a:gd name="T13" fmla="*/ 28 h 76"/>
                  <a:gd name="T14" fmla="*/ 123 w 172"/>
                  <a:gd name="T15" fmla="*/ 24 h 76"/>
                  <a:gd name="T16" fmla="*/ 112 w 172"/>
                  <a:gd name="T17" fmla="*/ 21 h 76"/>
                  <a:gd name="T18" fmla="*/ 101 w 172"/>
                  <a:gd name="T19" fmla="*/ 19 h 76"/>
                  <a:gd name="T20" fmla="*/ 101 w 172"/>
                  <a:gd name="T21" fmla="*/ 19 h 76"/>
                  <a:gd name="T22" fmla="*/ 101 w 172"/>
                  <a:gd name="T23" fmla="*/ 18 h 76"/>
                  <a:gd name="T24" fmla="*/ 101 w 172"/>
                  <a:gd name="T25" fmla="*/ 18 h 76"/>
                  <a:gd name="T26" fmla="*/ 100 w 172"/>
                  <a:gd name="T27" fmla="*/ 13 h 76"/>
                  <a:gd name="T28" fmla="*/ 98 w 172"/>
                  <a:gd name="T29" fmla="*/ 9 h 76"/>
                  <a:gd name="T30" fmla="*/ 96 w 172"/>
                  <a:gd name="T31" fmla="*/ 6 h 76"/>
                  <a:gd name="T32" fmla="*/ 92 w 172"/>
                  <a:gd name="T33" fmla="*/ 4 h 76"/>
                  <a:gd name="T34" fmla="*/ 92 w 172"/>
                  <a:gd name="T35" fmla="*/ 0 h 76"/>
                  <a:gd name="T36" fmla="*/ 79 w 172"/>
                  <a:gd name="T37" fmla="*/ 0 h 76"/>
                  <a:gd name="T38" fmla="*/ 79 w 172"/>
                  <a:gd name="T39" fmla="*/ 4 h 76"/>
                  <a:gd name="T40" fmla="*/ 79 w 172"/>
                  <a:gd name="T41" fmla="*/ 4 h 76"/>
                  <a:gd name="T42" fmla="*/ 77 w 172"/>
                  <a:gd name="T43" fmla="*/ 6 h 76"/>
                  <a:gd name="T44" fmla="*/ 74 w 172"/>
                  <a:gd name="T45" fmla="*/ 8 h 76"/>
                  <a:gd name="T46" fmla="*/ 73 w 172"/>
                  <a:gd name="T47" fmla="*/ 10 h 76"/>
                  <a:gd name="T48" fmla="*/ 71 w 172"/>
                  <a:gd name="T49" fmla="*/ 13 h 76"/>
                  <a:gd name="T50" fmla="*/ 71 w 172"/>
                  <a:gd name="T51" fmla="*/ 13 h 76"/>
                  <a:gd name="T52" fmla="*/ 78 w 172"/>
                  <a:gd name="T53" fmla="*/ 13 h 76"/>
                  <a:gd name="T54" fmla="*/ 78 w 172"/>
                  <a:gd name="T55" fmla="*/ 13 h 76"/>
                  <a:gd name="T56" fmla="*/ 80 w 172"/>
                  <a:gd name="T57" fmla="*/ 13 h 76"/>
                  <a:gd name="T58" fmla="*/ 80 w 172"/>
                  <a:gd name="T59" fmla="*/ 16 h 76"/>
                  <a:gd name="T60" fmla="*/ 80 w 172"/>
                  <a:gd name="T61" fmla="*/ 16 h 76"/>
                  <a:gd name="T62" fmla="*/ 80 w 172"/>
                  <a:gd name="T63" fmla="*/ 18 h 76"/>
                  <a:gd name="T64" fmla="*/ 78 w 172"/>
                  <a:gd name="T65" fmla="*/ 19 h 76"/>
                  <a:gd name="T66" fmla="*/ 78 w 172"/>
                  <a:gd name="T67" fmla="*/ 19 h 76"/>
                  <a:gd name="T68" fmla="*/ 70 w 172"/>
                  <a:gd name="T69" fmla="*/ 19 h 76"/>
                  <a:gd name="T70" fmla="*/ 70 w 172"/>
                  <a:gd name="T71" fmla="*/ 19 h 76"/>
                  <a:gd name="T72" fmla="*/ 59 w 172"/>
                  <a:gd name="T73" fmla="*/ 21 h 76"/>
                  <a:gd name="T74" fmla="*/ 48 w 172"/>
                  <a:gd name="T75" fmla="*/ 24 h 76"/>
                  <a:gd name="T76" fmla="*/ 38 w 172"/>
                  <a:gd name="T77" fmla="*/ 28 h 76"/>
                  <a:gd name="T78" fmla="*/ 29 w 172"/>
                  <a:gd name="T79" fmla="*/ 32 h 76"/>
                  <a:gd name="T80" fmla="*/ 13 w 172"/>
                  <a:gd name="T81" fmla="*/ 41 h 76"/>
                  <a:gd name="T82" fmla="*/ 6 w 172"/>
                  <a:gd name="T83" fmla="*/ 47 h 76"/>
                  <a:gd name="T84" fmla="*/ 0 w 172"/>
                  <a:gd name="T85" fmla="*/ 47 h 76"/>
                  <a:gd name="T86" fmla="*/ 0 w 172"/>
                  <a:gd name="T8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2" h="76">
                    <a:moveTo>
                      <a:pt x="172" y="76"/>
                    </a:moveTo>
                    <a:lnTo>
                      <a:pt x="172" y="47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57" y="41"/>
                    </a:lnTo>
                    <a:lnTo>
                      <a:pt x="143" y="32"/>
                    </a:lnTo>
                    <a:lnTo>
                      <a:pt x="134" y="28"/>
                    </a:lnTo>
                    <a:lnTo>
                      <a:pt x="123" y="24"/>
                    </a:lnTo>
                    <a:lnTo>
                      <a:pt x="112" y="21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101" y="18"/>
                    </a:lnTo>
                    <a:lnTo>
                      <a:pt x="101" y="18"/>
                    </a:lnTo>
                    <a:lnTo>
                      <a:pt x="100" y="13"/>
                    </a:lnTo>
                    <a:lnTo>
                      <a:pt x="98" y="9"/>
                    </a:lnTo>
                    <a:lnTo>
                      <a:pt x="96" y="6"/>
                    </a:lnTo>
                    <a:lnTo>
                      <a:pt x="92" y="4"/>
                    </a:lnTo>
                    <a:lnTo>
                      <a:pt x="92" y="0"/>
                    </a:lnTo>
                    <a:lnTo>
                      <a:pt x="79" y="0"/>
                    </a:lnTo>
                    <a:lnTo>
                      <a:pt x="79" y="4"/>
                    </a:lnTo>
                    <a:lnTo>
                      <a:pt x="79" y="4"/>
                    </a:lnTo>
                    <a:lnTo>
                      <a:pt x="77" y="6"/>
                    </a:lnTo>
                    <a:lnTo>
                      <a:pt x="74" y="8"/>
                    </a:lnTo>
                    <a:lnTo>
                      <a:pt x="73" y="10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8" y="13"/>
                    </a:lnTo>
                    <a:lnTo>
                      <a:pt x="78" y="13"/>
                    </a:lnTo>
                    <a:lnTo>
                      <a:pt x="80" y="13"/>
                    </a:lnTo>
                    <a:lnTo>
                      <a:pt x="80" y="16"/>
                    </a:lnTo>
                    <a:lnTo>
                      <a:pt x="80" y="16"/>
                    </a:lnTo>
                    <a:lnTo>
                      <a:pt x="80" y="18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59" y="21"/>
                    </a:lnTo>
                    <a:lnTo>
                      <a:pt x="48" y="24"/>
                    </a:lnTo>
                    <a:lnTo>
                      <a:pt x="38" y="28"/>
                    </a:lnTo>
                    <a:lnTo>
                      <a:pt x="29" y="32"/>
                    </a:lnTo>
                    <a:lnTo>
                      <a:pt x="13" y="41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0" y="7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89" name="Freeform 310"/>
              <p:cNvSpPr>
                <a:spLocks/>
              </p:cNvSpPr>
              <p:nvPr/>
            </p:nvSpPr>
            <p:spPr bwMode="auto">
              <a:xfrm>
                <a:off x="470" y="572"/>
                <a:ext cx="60" cy="41"/>
              </a:xfrm>
              <a:custGeom>
                <a:avLst/>
                <a:gdLst>
                  <a:gd name="T0" fmla="*/ 3 w 60"/>
                  <a:gd name="T1" fmla="*/ 41 h 41"/>
                  <a:gd name="T2" fmla="*/ 3 w 60"/>
                  <a:gd name="T3" fmla="*/ 12 h 41"/>
                  <a:gd name="T4" fmla="*/ 0 w 60"/>
                  <a:gd name="T5" fmla="*/ 12 h 41"/>
                  <a:gd name="T6" fmla="*/ 0 w 60"/>
                  <a:gd name="T7" fmla="*/ 0 h 41"/>
                  <a:gd name="T8" fmla="*/ 0 w 60"/>
                  <a:gd name="T9" fmla="*/ 0 h 41"/>
                  <a:gd name="T10" fmla="*/ 1 w 60"/>
                  <a:gd name="T11" fmla="*/ 0 h 41"/>
                  <a:gd name="T12" fmla="*/ 1 w 60"/>
                  <a:gd name="T13" fmla="*/ 0 h 41"/>
                  <a:gd name="T14" fmla="*/ 12 w 60"/>
                  <a:gd name="T15" fmla="*/ 1 h 41"/>
                  <a:gd name="T16" fmla="*/ 22 w 60"/>
                  <a:gd name="T17" fmla="*/ 2 h 41"/>
                  <a:gd name="T18" fmla="*/ 31 w 60"/>
                  <a:gd name="T19" fmla="*/ 3 h 41"/>
                  <a:gd name="T20" fmla="*/ 39 w 60"/>
                  <a:gd name="T21" fmla="*/ 5 h 41"/>
                  <a:gd name="T22" fmla="*/ 51 w 60"/>
                  <a:gd name="T23" fmla="*/ 9 h 41"/>
                  <a:gd name="T24" fmla="*/ 60 w 60"/>
                  <a:gd name="T25" fmla="*/ 14 h 41"/>
                  <a:gd name="T26" fmla="*/ 60 w 60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41">
                    <a:moveTo>
                      <a:pt x="3" y="41"/>
                    </a:moveTo>
                    <a:lnTo>
                      <a:pt x="3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2" y="1"/>
                    </a:lnTo>
                    <a:lnTo>
                      <a:pt x="22" y="2"/>
                    </a:lnTo>
                    <a:lnTo>
                      <a:pt x="31" y="3"/>
                    </a:lnTo>
                    <a:lnTo>
                      <a:pt x="39" y="5"/>
                    </a:lnTo>
                    <a:lnTo>
                      <a:pt x="51" y="9"/>
                    </a:lnTo>
                    <a:lnTo>
                      <a:pt x="60" y="14"/>
                    </a:lnTo>
                    <a:lnTo>
                      <a:pt x="60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0" name="Freeform 311"/>
              <p:cNvSpPr>
                <a:spLocks/>
              </p:cNvSpPr>
              <p:nvPr/>
            </p:nvSpPr>
            <p:spPr bwMode="auto">
              <a:xfrm>
                <a:off x="398" y="572"/>
                <a:ext cx="59" cy="41"/>
              </a:xfrm>
              <a:custGeom>
                <a:avLst/>
                <a:gdLst>
                  <a:gd name="T0" fmla="*/ 0 w 59"/>
                  <a:gd name="T1" fmla="*/ 41 h 41"/>
                  <a:gd name="T2" fmla="*/ 0 w 59"/>
                  <a:gd name="T3" fmla="*/ 14 h 41"/>
                  <a:gd name="T4" fmla="*/ 0 w 59"/>
                  <a:gd name="T5" fmla="*/ 14 h 41"/>
                  <a:gd name="T6" fmla="*/ 8 w 59"/>
                  <a:gd name="T7" fmla="*/ 9 h 41"/>
                  <a:gd name="T8" fmla="*/ 20 w 59"/>
                  <a:gd name="T9" fmla="*/ 5 h 41"/>
                  <a:gd name="T10" fmla="*/ 28 w 59"/>
                  <a:gd name="T11" fmla="*/ 3 h 41"/>
                  <a:gd name="T12" fmla="*/ 38 w 59"/>
                  <a:gd name="T13" fmla="*/ 2 h 41"/>
                  <a:gd name="T14" fmla="*/ 47 w 59"/>
                  <a:gd name="T15" fmla="*/ 1 h 41"/>
                  <a:gd name="T16" fmla="*/ 58 w 59"/>
                  <a:gd name="T17" fmla="*/ 0 h 41"/>
                  <a:gd name="T18" fmla="*/ 58 w 59"/>
                  <a:gd name="T19" fmla="*/ 0 h 41"/>
                  <a:gd name="T20" fmla="*/ 59 w 59"/>
                  <a:gd name="T21" fmla="*/ 0 h 41"/>
                  <a:gd name="T22" fmla="*/ 59 w 59"/>
                  <a:gd name="T23" fmla="*/ 12 h 41"/>
                  <a:gd name="T24" fmla="*/ 56 w 59"/>
                  <a:gd name="T25" fmla="*/ 12 h 41"/>
                  <a:gd name="T26" fmla="*/ 56 w 59"/>
                  <a:gd name="T2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41">
                    <a:moveTo>
                      <a:pt x="0" y="41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8" y="9"/>
                    </a:lnTo>
                    <a:lnTo>
                      <a:pt x="20" y="5"/>
                    </a:lnTo>
                    <a:lnTo>
                      <a:pt x="28" y="3"/>
                    </a:lnTo>
                    <a:lnTo>
                      <a:pt x="38" y="2"/>
                    </a:lnTo>
                    <a:lnTo>
                      <a:pt x="47" y="1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59" y="12"/>
                    </a:lnTo>
                    <a:lnTo>
                      <a:pt x="56" y="12"/>
                    </a:lnTo>
                    <a:lnTo>
                      <a:pt x="56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1" name="Freeform 312"/>
              <p:cNvSpPr>
                <a:spLocks noEditPoints="1"/>
              </p:cNvSpPr>
              <p:nvPr/>
            </p:nvSpPr>
            <p:spPr bwMode="auto">
              <a:xfrm>
                <a:off x="463" y="1297"/>
                <a:ext cx="187" cy="91"/>
              </a:xfrm>
              <a:custGeom>
                <a:avLst/>
                <a:gdLst>
                  <a:gd name="T0" fmla="*/ 162 w 187"/>
                  <a:gd name="T1" fmla="*/ 23 h 91"/>
                  <a:gd name="T2" fmla="*/ 159 w 187"/>
                  <a:gd name="T3" fmla="*/ 27 h 91"/>
                  <a:gd name="T4" fmla="*/ 155 w 187"/>
                  <a:gd name="T5" fmla="*/ 30 h 91"/>
                  <a:gd name="T6" fmla="*/ 148 w 187"/>
                  <a:gd name="T7" fmla="*/ 26 h 91"/>
                  <a:gd name="T8" fmla="*/ 146 w 187"/>
                  <a:gd name="T9" fmla="*/ 23 h 91"/>
                  <a:gd name="T10" fmla="*/ 142 w 187"/>
                  <a:gd name="T11" fmla="*/ 24 h 91"/>
                  <a:gd name="T12" fmla="*/ 136 w 187"/>
                  <a:gd name="T13" fmla="*/ 32 h 91"/>
                  <a:gd name="T14" fmla="*/ 130 w 187"/>
                  <a:gd name="T15" fmla="*/ 34 h 91"/>
                  <a:gd name="T16" fmla="*/ 125 w 187"/>
                  <a:gd name="T17" fmla="*/ 28 h 91"/>
                  <a:gd name="T18" fmla="*/ 120 w 187"/>
                  <a:gd name="T19" fmla="*/ 23 h 91"/>
                  <a:gd name="T20" fmla="*/ 116 w 187"/>
                  <a:gd name="T21" fmla="*/ 25 h 91"/>
                  <a:gd name="T22" fmla="*/ 111 w 187"/>
                  <a:gd name="T23" fmla="*/ 29 h 91"/>
                  <a:gd name="T24" fmla="*/ 105 w 187"/>
                  <a:gd name="T25" fmla="*/ 27 h 91"/>
                  <a:gd name="T26" fmla="*/ 101 w 187"/>
                  <a:gd name="T27" fmla="*/ 23 h 91"/>
                  <a:gd name="T28" fmla="*/ 90 w 187"/>
                  <a:gd name="T29" fmla="*/ 23 h 91"/>
                  <a:gd name="T30" fmla="*/ 88 w 187"/>
                  <a:gd name="T31" fmla="*/ 21 h 91"/>
                  <a:gd name="T32" fmla="*/ 84 w 187"/>
                  <a:gd name="T33" fmla="*/ 16 h 91"/>
                  <a:gd name="T34" fmla="*/ 79 w 187"/>
                  <a:gd name="T35" fmla="*/ 14 h 91"/>
                  <a:gd name="T36" fmla="*/ 64 w 187"/>
                  <a:gd name="T37" fmla="*/ 3 h 91"/>
                  <a:gd name="T38" fmla="*/ 47 w 187"/>
                  <a:gd name="T39" fmla="*/ 0 h 91"/>
                  <a:gd name="T40" fmla="*/ 21 w 187"/>
                  <a:gd name="T41" fmla="*/ 7 h 91"/>
                  <a:gd name="T42" fmla="*/ 4 w 187"/>
                  <a:gd name="T43" fmla="*/ 28 h 91"/>
                  <a:gd name="T44" fmla="*/ 0 w 187"/>
                  <a:gd name="T45" fmla="*/ 45 h 91"/>
                  <a:gd name="T46" fmla="*/ 9 w 187"/>
                  <a:gd name="T47" fmla="*/ 71 h 91"/>
                  <a:gd name="T48" fmla="*/ 28 w 187"/>
                  <a:gd name="T49" fmla="*/ 88 h 91"/>
                  <a:gd name="T50" fmla="*/ 47 w 187"/>
                  <a:gd name="T51" fmla="*/ 91 h 91"/>
                  <a:gd name="T52" fmla="*/ 72 w 187"/>
                  <a:gd name="T53" fmla="*/ 82 h 91"/>
                  <a:gd name="T54" fmla="*/ 81 w 187"/>
                  <a:gd name="T55" fmla="*/ 76 h 91"/>
                  <a:gd name="T56" fmla="*/ 85 w 187"/>
                  <a:gd name="T57" fmla="*/ 74 h 91"/>
                  <a:gd name="T58" fmla="*/ 88 w 187"/>
                  <a:gd name="T59" fmla="*/ 70 h 91"/>
                  <a:gd name="T60" fmla="*/ 164 w 187"/>
                  <a:gd name="T61" fmla="*/ 69 h 91"/>
                  <a:gd name="T62" fmla="*/ 172 w 187"/>
                  <a:gd name="T63" fmla="*/ 67 h 91"/>
                  <a:gd name="T64" fmla="*/ 182 w 187"/>
                  <a:gd name="T65" fmla="*/ 60 h 91"/>
                  <a:gd name="T66" fmla="*/ 187 w 187"/>
                  <a:gd name="T67" fmla="*/ 45 h 91"/>
                  <a:gd name="T68" fmla="*/ 184 w 187"/>
                  <a:gd name="T69" fmla="*/ 37 h 91"/>
                  <a:gd name="T70" fmla="*/ 177 w 187"/>
                  <a:gd name="T71" fmla="*/ 27 h 91"/>
                  <a:gd name="T72" fmla="*/ 165 w 187"/>
                  <a:gd name="T73" fmla="*/ 23 h 91"/>
                  <a:gd name="T74" fmla="*/ 19 w 187"/>
                  <a:gd name="T75" fmla="*/ 54 h 91"/>
                  <a:gd name="T76" fmla="*/ 12 w 187"/>
                  <a:gd name="T77" fmla="*/ 48 h 91"/>
                  <a:gd name="T78" fmla="*/ 12 w 187"/>
                  <a:gd name="T79" fmla="*/ 42 h 91"/>
                  <a:gd name="T80" fmla="*/ 19 w 187"/>
                  <a:gd name="T81" fmla="*/ 37 h 91"/>
                  <a:gd name="T82" fmla="*/ 25 w 187"/>
                  <a:gd name="T83" fmla="*/ 39 h 91"/>
                  <a:gd name="T84" fmla="*/ 27 w 187"/>
                  <a:gd name="T85" fmla="*/ 45 h 91"/>
                  <a:gd name="T86" fmla="*/ 22 w 187"/>
                  <a:gd name="T87" fmla="*/ 5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7" h="91">
                    <a:moveTo>
                      <a:pt x="165" y="23"/>
                    </a:moveTo>
                    <a:lnTo>
                      <a:pt x="165" y="23"/>
                    </a:lnTo>
                    <a:lnTo>
                      <a:pt x="162" y="23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59" y="27"/>
                    </a:lnTo>
                    <a:lnTo>
                      <a:pt x="159" y="27"/>
                    </a:lnTo>
                    <a:lnTo>
                      <a:pt x="157" y="29"/>
                    </a:lnTo>
                    <a:lnTo>
                      <a:pt x="155" y="30"/>
                    </a:lnTo>
                    <a:lnTo>
                      <a:pt x="152" y="29"/>
                    </a:lnTo>
                    <a:lnTo>
                      <a:pt x="149" y="27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2" y="24"/>
                    </a:lnTo>
                    <a:lnTo>
                      <a:pt x="140" y="26"/>
                    </a:lnTo>
                    <a:lnTo>
                      <a:pt x="136" y="32"/>
                    </a:lnTo>
                    <a:lnTo>
                      <a:pt x="136" y="32"/>
                    </a:lnTo>
                    <a:lnTo>
                      <a:pt x="134" y="34"/>
                    </a:lnTo>
                    <a:lnTo>
                      <a:pt x="132" y="34"/>
                    </a:lnTo>
                    <a:lnTo>
                      <a:pt x="130" y="34"/>
                    </a:lnTo>
                    <a:lnTo>
                      <a:pt x="128" y="32"/>
                    </a:lnTo>
                    <a:lnTo>
                      <a:pt x="125" y="28"/>
                    </a:lnTo>
                    <a:lnTo>
                      <a:pt x="125" y="28"/>
                    </a:lnTo>
                    <a:lnTo>
                      <a:pt x="122" y="24"/>
                    </a:lnTo>
                    <a:lnTo>
                      <a:pt x="121" y="23"/>
                    </a:lnTo>
                    <a:lnTo>
                      <a:pt x="120" y="23"/>
                    </a:lnTo>
                    <a:lnTo>
                      <a:pt x="120" y="23"/>
                    </a:lnTo>
                    <a:lnTo>
                      <a:pt x="117" y="23"/>
                    </a:lnTo>
                    <a:lnTo>
                      <a:pt x="116" y="25"/>
                    </a:lnTo>
                    <a:lnTo>
                      <a:pt x="113" y="27"/>
                    </a:lnTo>
                    <a:lnTo>
                      <a:pt x="113" y="27"/>
                    </a:lnTo>
                    <a:lnTo>
                      <a:pt x="111" y="29"/>
                    </a:lnTo>
                    <a:lnTo>
                      <a:pt x="109" y="30"/>
                    </a:lnTo>
                    <a:lnTo>
                      <a:pt x="107" y="29"/>
                    </a:lnTo>
                    <a:lnTo>
                      <a:pt x="105" y="27"/>
                    </a:lnTo>
                    <a:lnTo>
                      <a:pt x="103" y="25"/>
                    </a:lnTo>
                    <a:lnTo>
                      <a:pt x="103" y="25"/>
                    </a:lnTo>
                    <a:lnTo>
                      <a:pt x="101" y="23"/>
                    </a:lnTo>
                    <a:lnTo>
                      <a:pt x="99" y="23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88" y="22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5" y="17"/>
                    </a:lnTo>
                    <a:lnTo>
                      <a:pt x="85" y="17"/>
                    </a:lnTo>
                    <a:lnTo>
                      <a:pt x="84" y="16"/>
                    </a:lnTo>
                    <a:lnTo>
                      <a:pt x="82" y="16"/>
                    </a:lnTo>
                    <a:lnTo>
                      <a:pt x="82" y="16"/>
                    </a:lnTo>
                    <a:lnTo>
                      <a:pt x="79" y="14"/>
                    </a:lnTo>
                    <a:lnTo>
                      <a:pt x="79" y="14"/>
                    </a:lnTo>
                    <a:lnTo>
                      <a:pt x="71" y="7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37" y="1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14" y="14"/>
                    </a:lnTo>
                    <a:lnTo>
                      <a:pt x="9" y="20"/>
                    </a:lnTo>
                    <a:lnTo>
                      <a:pt x="4" y="28"/>
                    </a:lnTo>
                    <a:lnTo>
                      <a:pt x="1" y="36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9" y="71"/>
                    </a:lnTo>
                    <a:lnTo>
                      <a:pt x="14" y="77"/>
                    </a:lnTo>
                    <a:lnTo>
                      <a:pt x="21" y="83"/>
                    </a:lnTo>
                    <a:lnTo>
                      <a:pt x="28" y="88"/>
                    </a:lnTo>
                    <a:lnTo>
                      <a:pt x="37" y="91"/>
                    </a:lnTo>
                    <a:lnTo>
                      <a:pt x="47" y="91"/>
                    </a:lnTo>
                    <a:lnTo>
                      <a:pt x="47" y="91"/>
                    </a:lnTo>
                    <a:lnTo>
                      <a:pt x="56" y="90"/>
                    </a:lnTo>
                    <a:lnTo>
                      <a:pt x="64" y="88"/>
                    </a:lnTo>
                    <a:lnTo>
                      <a:pt x="72" y="82"/>
                    </a:lnTo>
                    <a:lnTo>
                      <a:pt x="79" y="77"/>
                    </a:lnTo>
                    <a:lnTo>
                      <a:pt x="79" y="77"/>
                    </a:lnTo>
                    <a:lnTo>
                      <a:pt x="81" y="76"/>
                    </a:lnTo>
                    <a:lnTo>
                      <a:pt x="81" y="76"/>
                    </a:lnTo>
                    <a:lnTo>
                      <a:pt x="84" y="75"/>
                    </a:lnTo>
                    <a:lnTo>
                      <a:pt x="85" y="74"/>
                    </a:lnTo>
                    <a:lnTo>
                      <a:pt x="85" y="74"/>
                    </a:lnTo>
                    <a:lnTo>
                      <a:pt x="88" y="70"/>
                    </a:lnTo>
                    <a:lnTo>
                      <a:pt x="88" y="70"/>
                    </a:lnTo>
                    <a:lnTo>
                      <a:pt x="89" y="69"/>
                    </a:lnTo>
                    <a:lnTo>
                      <a:pt x="90" y="69"/>
                    </a:lnTo>
                    <a:lnTo>
                      <a:pt x="164" y="69"/>
                    </a:lnTo>
                    <a:lnTo>
                      <a:pt x="164" y="69"/>
                    </a:lnTo>
                    <a:lnTo>
                      <a:pt x="168" y="68"/>
                    </a:lnTo>
                    <a:lnTo>
                      <a:pt x="172" y="67"/>
                    </a:lnTo>
                    <a:lnTo>
                      <a:pt x="176" y="65"/>
                    </a:lnTo>
                    <a:lnTo>
                      <a:pt x="179" y="63"/>
                    </a:lnTo>
                    <a:lnTo>
                      <a:pt x="182" y="60"/>
                    </a:lnTo>
                    <a:lnTo>
                      <a:pt x="184" y="56"/>
                    </a:lnTo>
                    <a:lnTo>
                      <a:pt x="187" y="51"/>
                    </a:lnTo>
                    <a:lnTo>
                      <a:pt x="187" y="45"/>
                    </a:lnTo>
                    <a:lnTo>
                      <a:pt x="187" y="45"/>
                    </a:lnTo>
                    <a:lnTo>
                      <a:pt x="187" y="41"/>
                    </a:lnTo>
                    <a:lnTo>
                      <a:pt x="184" y="37"/>
                    </a:lnTo>
                    <a:lnTo>
                      <a:pt x="182" y="33"/>
                    </a:lnTo>
                    <a:lnTo>
                      <a:pt x="180" y="30"/>
                    </a:lnTo>
                    <a:lnTo>
                      <a:pt x="177" y="27"/>
                    </a:lnTo>
                    <a:lnTo>
                      <a:pt x="173" y="25"/>
                    </a:lnTo>
                    <a:lnTo>
                      <a:pt x="169" y="23"/>
                    </a:lnTo>
                    <a:lnTo>
                      <a:pt x="165" y="23"/>
                    </a:lnTo>
                    <a:lnTo>
                      <a:pt x="165" y="23"/>
                    </a:lnTo>
                    <a:close/>
                    <a:moveTo>
                      <a:pt x="19" y="54"/>
                    </a:moveTo>
                    <a:lnTo>
                      <a:pt x="19" y="54"/>
                    </a:lnTo>
                    <a:lnTo>
                      <a:pt x="16" y="53"/>
                    </a:lnTo>
                    <a:lnTo>
                      <a:pt x="14" y="52"/>
                    </a:lnTo>
                    <a:lnTo>
                      <a:pt x="12" y="48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2" y="42"/>
                    </a:lnTo>
                    <a:lnTo>
                      <a:pt x="14" y="39"/>
                    </a:lnTo>
                    <a:lnTo>
                      <a:pt x="16" y="38"/>
                    </a:lnTo>
                    <a:lnTo>
                      <a:pt x="19" y="37"/>
                    </a:lnTo>
                    <a:lnTo>
                      <a:pt x="19" y="37"/>
                    </a:lnTo>
                    <a:lnTo>
                      <a:pt x="22" y="38"/>
                    </a:lnTo>
                    <a:lnTo>
                      <a:pt x="25" y="39"/>
                    </a:lnTo>
                    <a:lnTo>
                      <a:pt x="27" y="42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7" y="48"/>
                    </a:lnTo>
                    <a:lnTo>
                      <a:pt x="25" y="52"/>
                    </a:lnTo>
                    <a:lnTo>
                      <a:pt x="22" y="53"/>
                    </a:lnTo>
                    <a:lnTo>
                      <a:pt x="19" y="54"/>
                    </a:lnTo>
                    <a:lnTo>
                      <a:pt x="19" y="54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2" name="Freeform 313"/>
              <p:cNvSpPr>
                <a:spLocks/>
              </p:cNvSpPr>
              <p:nvPr/>
            </p:nvSpPr>
            <p:spPr bwMode="auto">
              <a:xfrm>
                <a:off x="492" y="1470"/>
                <a:ext cx="120" cy="54"/>
              </a:xfrm>
              <a:custGeom>
                <a:avLst/>
                <a:gdLst>
                  <a:gd name="T0" fmla="*/ 0 w 120"/>
                  <a:gd name="T1" fmla="*/ 5 h 54"/>
                  <a:gd name="T2" fmla="*/ 0 w 120"/>
                  <a:gd name="T3" fmla="*/ 54 h 54"/>
                  <a:gd name="T4" fmla="*/ 27 w 120"/>
                  <a:gd name="T5" fmla="*/ 54 h 54"/>
                  <a:gd name="T6" fmla="*/ 27 w 120"/>
                  <a:gd name="T7" fmla="*/ 0 h 54"/>
                  <a:gd name="T8" fmla="*/ 58 w 120"/>
                  <a:gd name="T9" fmla="*/ 0 h 54"/>
                  <a:gd name="T10" fmla="*/ 58 w 120"/>
                  <a:gd name="T11" fmla="*/ 54 h 54"/>
                  <a:gd name="T12" fmla="*/ 120 w 120"/>
                  <a:gd name="T13" fmla="*/ 54 h 54"/>
                  <a:gd name="T14" fmla="*/ 120 w 120"/>
                  <a:gd name="T15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4">
                    <a:moveTo>
                      <a:pt x="0" y="5"/>
                    </a:moveTo>
                    <a:lnTo>
                      <a:pt x="0" y="54"/>
                    </a:lnTo>
                    <a:lnTo>
                      <a:pt x="27" y="54"/>
                    </a:lnTo>
                    <a:lnTo>
                      <a:pt x="27" y="0"/>
                    </a:lnTo>
                    <a:lnTo>
                      <a:pt x="58" y="0"/>
                    </a:lnTo>
                    <a:lnTo>
                      <a:pt x="58" y="54"/>
                    </a:lnTo>
                    <a:lnTo>
                      <a:pt x="120" y="54"/>
                    </a:lnTo>
                    <a:lnTo>
                      <a:pt x="120" y="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3" name="Freeform 314"/>
              <p:cNvSpPr>
                <a:spLocks/>
              </p:cNvSpPr>
              <p:nvPr/>
            </p:nvSpPr>
            <p:spPr bwMode="auto">
              <a:xfrm>
                <a:off x="480" y="1401"/>
                <a:ext cx="144" cy="68"/>
              </a:xfrm>
              <a:custGeom>
                <a:avLst/>
                <a:gdLst>
                  <a:gd name="T0" fmla="*/ 144 w 144"/>
                  <a:gd name="T1" fmla="*/ 68 h 68"/>
                  <a:gd name="T2" fmla="*/ 121 w 144"/>
                  <a:gd name="T3" fmla="*/ 46 h 68"/>
                  <a:gd name="T4" fmla="*/ 121 w 144"/>
                  <a:gd name="T5" fmla="*/ 15 h 68"/>
                  <a:gd name="T6" fmla="*/ 102 w 144"/>
                  <a:gd name="T7" fmla="*/ 15 h 68"/>
                  <a:gd name="T8" fmla="*/ 102 w 144"/>
                  <a:gd name="T9" fmla="*/ 28 h 68"/>
                  <a:gd name="T10" fmla="*/ 72 w 144"/>
                  <a:gd name="T11" fmla="*/ 0 h 68"/>
                  <a:gd name="T12" fmla="*/ 0 w 144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68">
                    <a:moveTo>
                      <a:pt x="144" y="68"/>
                    </a:moveTo>
                    <a:lnTo>
                      <a:pt x="121" y="46"/>
                    </a:lnTo>
                    <a:lnTo>
                      <a:pt x="121" y="15"/>
                    </a:lnTo>
                    <a:lnTo>
                      <a:pt x="102" y="15"/>
                    </a:lnTo>
                    <a:lnTo>
                      <a:pt x="102" y="28"/>
                    </a:lnTo>
                    <a:lnTo>
                      <a:pt x="72" y="0"/>
                    </a:lnTo>
                    <a:lnTo>
                      <a:pt x="0" y="6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4" name="Rectangle 315"/>
              <p:cNvSpPr>
                <a:spLocks noChangeArrowheads="1"/>
              </p:cNvSpPr>
              <p:nvPr/>
            </p:nvSpPr>
            <p:spPr bwMode="auto">
              <a:xfrm>
                <a:off x="565" y="1470"/>
                <a:ext cx="22" cy="24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5" name="Freeform 316"/>
              <p:cNvSpPr>
                <a:spLocks/>
              </p:cNvSpPr>
              <p:nvPr/>
            </p:nvSpPr>
            <p:spPr bwMode="auto">
              <a:xfrm>
                <a:off x="811" y="802"/>
                <a:ext cx="136" cy="61"/>
              </a:xfrm>
              <a:custGeom>
                <a:avLst/>
                <a:gdLst>
                  <a:gd name="T0" fmla="*/ 0 w 136"/>
                  <a:gd name="T1" fmla="*/ 6 h 61"/>
                  <a:gd name="T2" fmla="*/ 0 w 136"/>
                  <a:gd name="T3" fmla="*/ 61 h 61"/>
                  <a:gd name="T4" fmla="*/ 31 w 136"/>
                  <a:gd name="T5" fmla="*/ 61 h 61"/>
                  <a:gd name="T6" fmla="*/ 31 w 136"/>
                  <a:gd name="T7" fmla="*/ 0 h 61"/>
                  <a:gd name="T8" fmla="*/ 65 w 136"/>
                  <a:gd name="T9" fmla="*/ 0 h 61"/>
                  <a:gd name="T10" fmla="*/ 65 w 136"/>
                  <a:gd name="T11" fmla="*/ 61 h 61"/>
                  <a:gd name="T12" fmla="*/ 136 w 136"/>
                  <a:gd name="T13" fmla="*/ 61 h 61"/>
                  <a:gd name="T14" fmla="*/ 136 w 136"/>
                  <a:gd name="T15" fmla="*/ 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61">
                    <a:moveTo>
                      <a:pt x="0" y="6"/>
                    </a:moveTo>
                    <a:lnTo>
                      <a:pt x="0" y="61"/>
                    </a:lnTo>
                    <a:lnTo>
                      <a:pt x="31" y="61"/>
                    </a:lnTo>
                    <a:lnTo>
                      <a:pt x="31" y="0"/>
                    </a:lnTo>
                    <a:lnTo>
                      <a:pt x="65" y="0"/>
                    </a:lnTo>
                    <a:lnTo>
                      <a:pt x="65" y="61"/>
                    </a:lnTo>
                    <a:lnTo>
                      <a:pt x="136" y="61"/>
                    </a:lnTo>
                    <a:lnTo>
                      <a:pt x="136" y="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6" name="Freeform 317"/>
              <p:cNvSpPr>
                <a:spLocks/>
              </p:cNvSpPr>
              <p:nvPr/>
            </p:nvSpPr>
            <p:spPr bwMode="auto">
              <a:xfrm>
                <a:off x="799" y="725"/>
                <a:ext cx="160" cy="76"/>
              </a:xfrm>
              <a:custGeom>
                <a:avLst/>
                <a:gdLst>
                  <a:gd name="T0" fmla="*/ 160 w 160"/>
                  <a:gd name="T1" fmla="*/ 76 h 76"/>
                  <a:gd name="T2" fmla="*/ 134 w 160"/>
                  <a:gd name="T3" fmla="*/ 52 h 76"/>
                  <a:gd name="T4" fmla="*/ 134 w 160"/>
                  <a:gd name="T5" fmla="*/ 17 h 76"/>
                  <a:gd name="T6" fmla="*/ 113 w 160"/>
                  <a:gd name="T7" fmla="*/ 17 h 76"/>
                  <a:gd name="T8" fmla="*/ 113 w 160"/>
                  <a:gd name="T9" fmla="*/ 31 h 76"/>
                  <a:gd name="T10" fmla="*/ 80 w 160"/>
                  <a:gd name="T11" fmla="*/ 0 h 76"/>
                  <a:gd name="T12" fmla="*/ 0 w 160"/>
                  <a:gd name="T1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76">
                    <a:moveTo>
                      <a:pt x="160" y="76"/>
                    </a:moveTo>
                    <a:lnTo>
                      <a:pt x="134" y="52"/>
                    </a:lnTo>
                    <a:lnTo>
                      <a:pt x="134" y="17"/>
                    </a:lnTo>
                    <a:lnTo>
                      <a:pt x="113" y="17"/>
                    </a:lnTo>
                    <a:lnTo>
                      <a:pt x="113" y="31"/>
                    </a:lnTo>
                    <a:lnTo>
                      <a:pt x="80" y="0"/>
                    </a:lnTo>
                    <a:lnTo>
                      <a:pt x="0" y="7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7" name="Rectangle 318"/>
              <p:cNvSpPr>
                <a:spLocks noChangeArrowheads="1"/>
              </p:cNvSpPr>
              <p:nvPr/>
            </p:nvSpPr>
            <p:spPr bwMode="auto">
              <a:xfrm>
                <a:off x="893" y="801"/>
                <a:ext cx="25" cy="27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8" name="Line 319"/>
              <p:cNvSpPr>
                <a:spLocks noChangeShapeType="1"/>
              </p:cNvSpPr>
              <p:nvPr/>
            </p:nvSpPr>
            <p:spPr bwMode="auto">
              <a:xfrm>
                <a:off x="824" y="930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099" name="Freeform 320"/>
              <p:cNvSpPr>
                <a:spLocks/>
              </p:cNvSpPr>
              <p:nvPr/>
            </p:nvSpPr>
            <p:spPr bwMode="auto">
              <a:xfrm>
                <a:off x="766" y="887"/>
                <a:ext cx="59" cy="41"/>
              </a:xfrm>
              <a:custGeom>
                <a:avLst/>
                <a:gdLst>
                  <a:gd name="T0" fmla="*/ 0 w 59"/>
                  <a:gd name="T1" fmla="*/ 6 h 41"/>
                  <a:gd name="T2" fmla="*/ 0 w 59"/>
                  <a:gd name="T3" fmla="*/ 6 h 41"/>
                  <a:gd name="T4" fmla="*/ 1 w 59"/>
                  <a:gd name="T5" fmla="*/ 4 h 41"/>
                  <a:gd name="T6" fmla="*/ 3 w 59"/>
                  <a:gd name="T7" fmla="*/ 2 h 41"/>
                  <a:gd name="T8" fmla="*/ 3 w 59"/>
                  <a:gd name="T9" fmla="*/ 2 h 41"/>
                  <a:gd name="T10" fmla="*/ 6 w 59"/>
                  <a:gd name="T11" fmla="*/ 0 h 41"/>
                  <a:gd name="T12" fmla="*/ 10 w 59"/>
                  <a:gd name="T13" fmla="*/ 0 h 41"/>
                  <a:gd name="T14" fmla="*/ 14 w 59"/>
                  <a:gd name="T15" fmla="*/ 0 h 41"/>
                  <a:gd name="T16" fmla="*/ 17 w 59"/>
                  <a:gd name="T17" fmla="*/ 3 h 41"/>
                  <a:gd name="T18" fmla="*/ 17 w 59"/>
                  <a:gd name="T19" fmla="*/ 3 h 41"/>
                  <a:gd name="T20" fmla="*/ 59 w 59"/>
                  <a:gd name="T2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1">
                    <a:moveTo>
                      <a:pt x="0" y="6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59" y="4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0" name="Freeform 321"/>
              <p:cNvSpPr>
                <a:spLocks/>
              </p:cNvSpPr>
              <p:nvPr/>
            </p:nvSpPr>
            <p:spPr bwMode="auto">
              <a:xfrm>
                <a:off x="797" y="891"/>
                <a:ext cx="49" cy="34"/>
              </a:xfrm>
              <a:custGeom>
                <a:avLst/>
                <a:gdLst>
                  <a:gd name="T0" fmla="*/ 49 w 49"/>
                  <a:gd name="T1" fmla="*/ 34 h 34"/>
                  <a:gd name="T2" fmla="*/ 49 w 49"/>
                  <a:gd name="T3" fmla="*/ 34 h 34"/>
                  <a:gd name="T4" fmla="*/ 15 w 49"/>
                  <a:gd name="T5" fmla="*/ 3 h 34"/>
                  <a:gd name="T6" fmla="*/ 15 w 49"/>
                  <a:gd name="T7" fmla="*/ 3 h 34"/>
                  <a:gd name="T8" fmla="*/ 11 w 49"/>
                  <a:gd name="T9" fmla="*/ 1 h 34"/>
                  <a:gd name="T10" fmla="*/ 7 w 49"/>
                  <a:gd name="T11" fmla="*/ 0 h 34"/>
                  <a:gd name="T12" fmla="*/ 4 w 49"/>
                  <a:gd name="T13" fmla="*/ 0 h 34"/>
                  <a:gd name="T14" fmla="*/ 0 w 49"/>
                  <a:gd name="T1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4">
                    <a:moveTo>
                      <a:pt x="49" y="34"/>
                    </a:moveTo>
                    <a:lnTo>
                      <a:pt x="49" y="34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1" name="Freeform 322"/>
              <p:cNvSpPr>
                <a:spLocks/>
              </p:cNvSpPr>
              <p:nvPr/>
            </p:nvSpPr>
            <p:spPr bwMode="auto">
              <a:xfrm>
                <a:off x="852" y="901"/>
                <a:ext cx="151" cy="92"/>
              </a:xfrm>
              <a:custGeom>
                <a:avLst/>
                <a:gdLst>
                  <a:gd name="T0" fmla="*/ 151 w 151"/>
                  <a:gd name="T1" fmla="*/ 92 h 92"/>
                  <a:gd name="T2" fmla="*/ 151 w 151"/>
                  <a:gd name="T3" fmla="*/ 92 h 92"/>
                  <a:gd name="T4" fmla="*/ 119 w 151"/>
                  <a:gd name="T5" fmla="*/ 35 h 92"/>
                  <a:gd name="T6" fmla="*/ 119 w 151"/>
                  <a:gd name="T7" fmla="*/ 35 h 92"/>
                  <a:gd name="T8" fmla="*/ 114 w 151"/>
                  <a:gd name="T9" fmla="*/ 25 h 92"/>
                  <a:gd name="T10" fmla="*/ 107 w 151"/>
                  <a:gd name="T11" fmla="*/ 18 h 92"/>
                  <a:gd name="T12" fmla="*/ 101 w 151"/>
                  <a:gd name="T13" fmla="*/ 11 h 92"/>
                  <a:gd name="T14" fmla="*/ 94 w 151"/>
                  <a:gd name="T15" fmla="*/ 7 h 92"/>
                  <a:gd name="T16" fmla="*/ 88 w 151"/>
                  <a:gd name="T17" fmla="*/ 4 h 92"/>
                  <a:gd name="T18" fmla="*/ 80 w 151"/>
                  <a:gd name="T19" fmla="*/ 2 h 92"/>
                  <a:gd name="T20" fmla="*/ 73 w 151"/>
                  <a:gd name="T21" fmla="*/ 1 h 92"/>
                  <a:gd name="T22" fmla="*/ 66 w 151"/>
                  <a:gd name="T23" fmla="*/ 0 h 92"/>
                  <a:gd name="T24" fmla="*/ 66 w 151"/>
                  <a:gd name="T25" fmla="*/ 0 h 92"/>
                  <a:gd name="T26" fmla="*/ 11 w 151"/>
                  <a:gd name="T27" fmla="*/ 4 h 92"/>
                  <a:gd name="T28" fmla="*/ 11 w 151"/>
                  <a:gd name="T29" fmla="*/ 4 h 92"/>
                  <a:gd name="T30" fmla="*/ 7 w 151"/>
                  <a:gd name="T31" fmla="*/ 5 h 92"/>
                  <a:gd name="T32" fmla="*/ 4 w 151"/>
                  <a:gd name="T33" fmla="*/ 7 h 92"/>
                  <a:gd name="T34" fmla="*/ 1 w 151"/>
                  <a:gd name="T35" fmla="*/ 10 h 92"/>
                  <a:gd name="T36" fmla="*/ 0 w 151"/>
                  <a:gd name="T37" fmla="*/ 16 h 92"/>
                  <a:gd name="T38" fmla="*/ 0 w 151"/>
                  <a:gd name="T39" fmla="*/ 16 h 92"/>
                  <a:gd name="T40" fmla="*/ 1 w 151"/>
                  <a:gd name="T41" fmla="*/ 20 h 92"/>
                  <a:gd name="T42" fmla="*/ 3 w 151"/>
                  <a:gd name="T43" fmla="*/ 23 h 92"/>
                  <a:gd name="T44" fmla="*/ 7 w 151"/>
                  <a:gd name="T45" fmla="*/ 26 h 92"/>
                  <a:gd name="T46" fmla="*/ 11 w 151"/>
                  <a:gd name="T47" fmla="*/ 2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2">
                    <a:moveTo>
                      <a:pt x="151" y="92"/>
                    </a:moveTo>
                    <a:lnTo>
                      <a:pt x="151" y="92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4" y="25"/>
                    </a:lnTo>
                    <a:lnTo>
                      <a:pt x="107" y="18"/>
                    </a:lnTo>
                    <a:lnTo>
                      <a:pt x="101" y="11"/>
                    </a:lnTo>
                    <a:lnTo>
                      <a:pt x="94" y="7"/>
                    </a:lnTo>
                    <a:lnTo>
                      <a:pt x="88" y="4"/>
                    </a:lnTo>
                    <a:lnTo>
                      <a:pt x="80" y="2"/>
                    </a:lnTo>
                    <a:lnTo>
                      <a:pt x="73" y="1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1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7" y="26"/>
                    </a:lnTo>
                    <a:lnTo>
                      <a:pt x="11" y="2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2" name="Freeform 323"/>
              <p:cNvSpPr>
                <a:spLocks/>
              </p:cNvSpPr>
              <p:nvPr/>
            </p:nvSpPr>
            <p:spPr bwMode="auto">
              <a:xfrm>
                <a:off x="754" y="897"/>
                <a:ext cx="172" cy="96"/>
              </a:xfrm>
              <a:custGeom>
                <a:avLst/>
                <a:gdLst>
                  <a:gd name="T0" fmla="*/ 146 w 172"/>
                  <a:gd name="T1" fmla="*/ 38 h 96"/>
                  <a:gd name="T2" fmla="*/ 146 w 172"/>
                  <a:gd name="T3" fmla="*/ 38 h 96"/>
                  <a:gd name="T4" fmla="*/ 70 w 172"/>
                  <a:gd name="T5" fmla="*/ 38 h 96"/>
                  <a:gd name="T6" fmla="*/ 70 w 172"/>
                  <a:gd name="T7" fmla="*/ 38 h 96"/>
                  <a:gd name="T8" fmla="*/ 63 w 172"/>
                  <a:gd name="T9" fmla="*/ 37 h 96"/>
                  <a:gd name="T10" fmla="*/ 57 w 172"/>
                  <a:gd name="T11" fmla="*/ 36 h 96"/>
                  <a:gd name="T12" fmla="*/ 52 w 172"/>
                  <a:gd name="T13" fmla="*/ 35 h 96"/>
                  <a:gd name="T14" fmla="*/ 49 w 172"/>
                  <a:gd name="T15" fmla="*/ 32 h 96"/>
                  <a:gd name="T16" fmla="*/ 49 w 172"/>
                  <a:gd name="T17" fmla="*/ 32 h 96"/>
                  <a:gd name="T18" fmla="*/ 18 w 172"/>
                  <a:gd name="T19" fmla="*/ 4 h 96"/>
                  <a:gd name="T20" fmla="*/ 18 w 172"/>
                  <a:gd name="T21" fmla="*/ 4 h 96"/>
                  <a:gd name="T22" fmla="*/ 15 w 172"/>
                  <a:gd name="T23" fmla="*/ 1 h 96"/>
                  <a:gd name="T24" fmla="*/ 11 w 172"/>
                  <a:gd name="T25" fmla="*/ 0 h 96"/>
                  <a:gd name="T26" fmla="*/ 7 w 172"/>
                  <a:gd name="T27" fmla="*/ 1 h 96"/>
                  <a:gd name="T28" fmla="*/ 3 w 172"/>
                  <a:gd name="T29" fmla="*/ 3 h 96"/>
                  <a:gd name="T30" fmla="*/ 3 w 172"/>
                  <a:gd name="T31" fmla="*/ 3 h 96"/>
                  <a:gd name="T32" fmla="*/ 1 w 172"/>
                  <a:gd name="T33" fmla="*/ 6 h 96"/>
                  <a:gd name="T34" fmla="*/ 0 w 172"/>
                  <a:gd name="T35" fmla="*/ 10 h 96"/>
                  <a:gd name="T36" fmla="*/ 0 w 172"/>
                  <a:gd name="T37" fmla="*/ 14 h 96"/>
                  <a:gd name="T38" fmla="*/ 2 w 172"/>
                  <a:gd name="T39" fmla="*/ 18 h 96"/>
                  <a:gd name="T40" fmla="*/ 2 w 172"/>
                  <a:gd name="T41" fmla="*/ 18 h 96"/>
                  <a:gd name="T42" fmla="*/ 15 w 172"/>
                  <a:gd name="T43" fmla="*/ 31 h 96"/>
                  <a:gd name="T44" fmla="*/ 36 w 172"/>
                  <a:gd name="T45" fmla="*/ 55 h 96"/>
                  <a:gd name="T46" fmla="*/ 36 w 172"/>
                  <a:gd name="T47" fmla="*/ 55 h 96"/>
                  <a:gd name="T48" fmla="*/ 42 w 172"/>
                  <a:gd name="T49" fmla="*/ 61 h 96"/>
                  <a:gd name="T50" fmla="*/ 45 w 172"/>
                  <a:gd name="T51" fmla="*/ 64 h 96"/>
                  <a:gd name="T52" fmla="*/ 49 w 172"/>
                  <a:gd name="T53" fmla="*/ 66 h 96"/>
                  <a:gd name="T54" fmla="*/ 53 w 172"/>
                  <a:gd name="T55" fmla="*/ 68 h 96"/>
                  <a:gd name="T56" fmla="*/ 59 w 172"/>
                  <a:gd name="T57" fmla="*/ 69 h 96"/>
                  <a:gd name="T58" fmla="*/ 74 w 172"/>
                  <a:gd name="T59" fmla="*/ 70 h 96"/>
                  <a:gd name="T60" fmla="*/ 141 w 172"/>
                  <a:gd name="T61" fmla="*/ 70 h 96"/>
                  <a:gd name="T62" fmla="*/ 141 w 172"/>
                  <a:gd name="T63" fmla="*/ 70 h 96"/>
                  <a:gd name="T64" fmla="*/ 149 w 172"/>
                  <a:gd name="T65" fmla="*/ 70 h 96"/>
                  <a:gd name="T66" fmla="*/ 154 w 172"/>
                  <a:gd name="T67" fmla="*/ 71 h 96"/>
                  <a:gd name="T68" fmla="*/ 158 w 172"/>
                  <a:gd name="T69" fmla="*/ 73 h 96"/>
                  <a:gd name="T70" fmla="*/ 160 w 172"/>
                  <a:gd name="T71" fmla="*/ 76 h 96"/>
                  <a:gd name="T72" fmla="*/ 160 w 172"/>
                  <a:gd name="T73" fmla="*/ 76 h 96"/>
                  <a:gd name="T74" fmla="*/ 172 w 172"/>
                  <a:gd name="T7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2" h="96">
                    <a:moveTo>
                      <a:pt x="146" y="38"/>
                    </a:moveTo>
                    <a:lnTo>
                      <a:pt x="146" y="38"/>
                    </a:lnTo>
                    <a:lnTo>
                      <a:pt x="70" y="38"/>
                    </a:lnTo>
                    <a:lnTo>
                      <a:pt x="70" y="38"/>
                    </a:lnTo>
                    <a:lnTo>
                      <a:pt x="63" y="37"/>
                    </a:lnTo>
                    <a:lnTo>
                      <a:pt x="57" y="36"/>
                    </a:lnTo>
                    <a:lnTo>
                      <a:pt x="52" y="35"/>
                    </a:lnTo>
                    <a:lnTo>
                      <a:pt x="49" y="32"/>
                    </a:lnTo>
                    <a:lnTo>
                      <a:pt x="49" y="3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15" y="31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42" y="61"/>
                    </a:lnTo>
                    <a:lnTo>
                      <a:pt x="45" y="64"/>
                    </a:lnTo>
                    <a:lnTo>
                      <a:pt x="49" y="66"/>
                    </a:lnTo>
                    <a:lnTo>
                      <a:pt x="53" y="68"/>
                    </a:lnTo>
                    <a:lnTo>
                      <a:pt x="59" y="69"/>
                    </a:lnTo>
                    <a:lnTo>
                      <a:pt x="74" y="70"/>
                    </a:lnTo>
                    <a:lnTo>
                      <a:pt x="141" y="70"/>
                    </a:lnTo>
                    <a:lnTo>
                      <a:pt x="141" y="70"/>
                    </a:lnTo>
                    <a:lnTo>
                      <a:pt x="149" y="70"/>
                    </a:lnTo>
                    <a:lnTo>
                      <a:pt x="154" y="71"/>
                    </a:lnTo>
                    <a:lnTo>
                      <a:pt x="158" y="73"/>
                    </a:lnTo>
                    <a:lnTo>
                      <a:pt x="160" y="76"/>
                    </a:lnTo>
                    <a:lnTo>
                      <a:pt x="160" y="76"/>
                    </a:lnTo>
                    <a:lnTo>
                      <a:pt x="172" y="9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3" name="Freeform 324"/>
              <p:cNvSpPr>
                <a:spLocks/>
              </p:cNvSpPr>
              <p:nvPr/>
            </p:nvSpPr>
            <p:spPr bwMode="auto">
              <a:xfrm>
                <a:off x="4536" y="2413"/>
                <a:ext cx="70" cy="33"/>
              </a:xfrm>
              <a:custGeom>
                <a:avLst/>
                <a:gdLst>
                  <a:gd name="T0" fmla="*/ 0 w 70"/>
                  <a:gd name="T1" fmla="*/ 0 h 33"/>
                  <a:gd name="T2" fmla="*/ 0 w 70"/>
                  <a:gd name="T3" fmla="*/ 13 h 33"/>
                  <a:gd name="T4" fmla="*/ 0 w 70"/>
                  <a:gd name="T5" fmla="*/ 13 h 33"/>
                  <a:gd name="T6" fmla="*/ 1 w 70"/>
                  <a:gd name="T7" fmla="*/ 18 h 33"/>
                  <a:gd name="T8" fmla="*/ 3 w 70"/>
                  <a:gd name="T9" fmla="*/ 23 h 33"/>
                  <a:gd name="T10" fmla="*/ 7 w 70"/>
                  <a:gd name="T11" fmla="*/ 29 h 33"/>
                  <a:gd name="T12" fmla="*/ 7 w 70"/>
                  <a:gd name="T13" fmla="*/ 29 h 33"/>
                  <a:gd name="T14" fmla="*/ 9 w 70"/>
                  <a:gd name="T15" fmla="*/ 30 h 33"/>
                  <a:gd name="T16" fmla="*/ 11 w 70"/>
                  <a:gd name="T17" fmla="*/ 32 h 33"/>
                  <a:gd name="T18" fmla="*/ 17 w 70"/>
                  <a:gd name="T19" fmla="*/ 33 h 33"/>
                  <a:gd name="T20" fmla="*/ 17 w 70"/>
                  <a:gd name="T21" fmla="*/ 33 h 33"/>
                  <a:gd name="T22" fmla="*/ 54 w 70"/>
                  <a:gd name="T23" fmla="*/ 33 h 33"/>
                  <a:gd name="T24" fmla="*/ 54 w 70"/>
                  <a:gd name="T25" fmla="*/ 33 h 33"/>
                  <a:gd name="T26" fmla="*/ 59 w 70"/>
                  <a:gd name="T27" fmla="*/ 32 h 33"/>
                  <a:gd name="T28" fmla="*/ 63 w 70"/>
                  <a:gd name="T29" fmla="*/ 29 h 33"/>
                  <a:gd name="T30" fmla="*/ 67 w 70"/>
                  <a:gd name="T31" fmla="*/ 23 h 33"/>
                  <a:gd name="T32" fmla="*/ 67 w 70"/>
                  <a:gd name="T33" fmla="*/ 23 h 33"/>
                  <a:gd name="T34" fmla="*/ 69 w 70"/>
                  <a:gd name="T35" fmla="*/ 18 h 33"/>
                  <a:gd name="T36" fmla="*/ 70 w 70"/>
                  <a:gd name="T37" fmla="*/ 13 h 33"/>
                  <a:gd name="T38" fmla="*/ 70 w 70"/>
                  <a:gd name="T3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33">
                    <a:moveTo>
                      <a:pt x="0" y="0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30"/>
                    </a:lnTo>
                    <a:lnTo>
                      <a:pt x="11" y="32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9" y="32"/>
                    </a:lnTo>
                    <a:lnTo>
                      <a:pt x="63" y="29"/>
                    </a:lnTo>
                    <a:lnTo>
                      <a:pt x="67" y="23"/>
                    </a:lnTo>
                    <a:lnTo>
                      <a:pt x="67" y="23"/>
                    </a:lnTo>
                    <a:lnTo>
                      <a:pt x="69" y="18"/>
                    </a:lnTo>
                    <a:lnTo>
                      <a:pt x="70" y="13"/>
                    </a:lnTo>
                    <a:lnTo>
                      <a:pt x="7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4" name="Line 325"/>
              <p:cNvSpPr>
                <a:spLocks noChangeShapeType="1"/>
              </p:cNvSpPr>
              <p:nvPr/>
            </p:nvSpPr>
            <p:spPr bwMode="auto">
              <a:xfrm>
                <a:off x="4548" y="2425"/>
                <a:ext cx="14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5" name="Freeform 326"/>
              <p:cNvSpPr>
                <a:spLocks/>
              </p:cNvSpPr>
              <p:nvPr/>
            </p:nvSpPr>
            <p:spPr bwMode="auto">
              <a:xfrm>
                <a:off x="4501" y="2231"/>
                <a:ext cx="140" cy="175"/>
              </a:xfrm>
              <a:custGeom>
                <a:avLst/>
                <a:gdLst>
                  <a:gd name="T0" fmla="*/ 35 w 140"/>
                  <a:gd name="T1" fmla="*/ 154 h 175"/>
                  <a:gd name="T2" fmla="*/ 35 w 140"/>
                  <a:gd name="T3" fmla="*/ 154 h 175"/>
                  <a:gd name="T4" fmla="*/ 34 w 140"/>
                  <a:gd name="T5" fmla="*/ 147 h 175"/>
                  <a:gd name="T6" fmla="*/ 30 w 140"/>
                  <a:gd name="T7" fmla="*/ 139 h 175"/>
                  <a:gd name="T8" fmla="*/ 18 w 140"/>
                  <a:gd name="T9" fmla="*/ 116 h 175"/>
                  <a:gd name="T10" fmla="*/ 11 w 140"/>
                  <a:gd name="T11" fmla="*/ 104 h 175"/>
                  <a:gd name="T12" fmla="*/ 6 w 140"/>
                  <a:gd name="T13" fmla="*/ 92 h 175"/>
                  <a:gd name="T14" fmla="*/ 2 w 140"/>
                  <a:gd name="T15" fmla="*/ 80 h 175"/>
                  <a:gd name="T16" fmla="*/ 1 w 140"/>
                  <a:gd name="T17" fmla="*/ 75 h 175"/>
                  <a:gd name="T18" fmla="*/ 0 w 140"/>
                  <a:gd name="T19" fmla="*/ 70 h 175"/>
                  <a:gd name="T20" fmla="*/ 0 w 140"/>
                  <a:gd name="T21" fmla="*/ 70 h 175"/>
                  <a:gd name="T22" fmla="*/ 1 w 140"/>
                  <a:gd name="T23" fmla="*/ 63 h 175"/>
                  <a:gd name="T24" fmla="*/ 2 w 140"/>
                  <a:gd name="T25" fmla="*/ 56 h 175"/>
                  <a:gd name="T26" fmla="*/ 3 w 140"/>
                  <a:gd name="T27" fmla="*/ 49 h 175"/>
                  <a:gd name="T28" fmla="*/ 6 w 140"/>
                  <a:gd name="T29" fmla="*/ 43 h 175"/>
                  <a:gd name="T30" fmla="*/ 8 w 140"/>
                  <a:gd name="T31" fmla="*/ 37 h 175"/>
                  <a:gd name="T32" fmla="*/ 12 w 140"/>
                  <a:gd name="T33" fmla="*/ 31 h 175"/>
                  <a:gd name="T34" fmla="*/ 17 w 140"/>
                  <a:gd name="T35" fmla="*/ 26 h 175"/>
                  <a:gd name="T36" fmla="*/ 21 w 140"/>
                  <a:gd name="T37" fmla="*/ 21 h 175"/>
                  <a:gd name="T38" fmla="*/ 26 w 140"/>
                  <a:gd name="T39" fmla="*/ 16 h 175"/>
                  <a:gd name="T40" fmla="*/ 31 w 140"/>
                  <a:gd name="T41" fmla="*/ 12 h 175"/>
                  <a:gd name="T42" fmla="*/ 37 w 140"/>
                  <a:gd name="T43" fmla="*/ 8 h 175"/>
                  <a:gd name="T44" fmla="*/ 43 w 140"/>
                  <a:gd name="T45" fmla="*/ 5 h 175"/>
                  <a:gd name="T46" fmla="*/ 49 w 140"/>
                  <a:gd name="T47" fmla="*/ 3 h 175"/>
                  <a:gd name="T48" fmla="*/ 56 w 140"/>
                  <a:gd name="T49" fmla="*/ 1 h 175"/>
                  <a:gd name="T50" fmla="*/ 63 w 140"/>
                  <a:gd name="T51" fmla="*/ 0 h 175"/>
                  <a:gd name="T52" fmla="*/ 70 w 140"/>
                  <a:gd name="T53" fmla="*/ 0 h 175"/>
                  <a:gd name="T54" fmla="*/ 70 w 140"/>
                  <a:gd name="T55" fmla="*/ 0 h 175"/>
                  <a:gd name="T56" fmla="*/ 77 w 140"/>
                  <a:gd name="T57" fmla="*/ 0 h 175"/>
                  <a:gd name="T58" fmla="*/ 84 w 140"/>
                  <a:gd name="T59" fmla="*/ 1 h 175"/>
                  <a:gd name="T60" fmla="*/ 91 w 140"/>
                  <a:gd name="T61" fmla="*/ 3 h 175"/>
                  <a:gd name="T62" fmla="*/ 98 w 140"/>
                  <a:gd name="T63" fmla="*/ 5 h 175"/>
                  <a:gd name="T64" fmla="*/ 103 w 140"/>
                  <a:gd name="T65" fmla="*/ 8 h 175"/>
                  <a:gd name="T66" fmla="*/ 109 w 140"/>
                  <a:gd name="T67" fmla="*/ 12 h 175"/>
                  <a:gd name="T68" fmla="*/ 114 w 140"/>
                  <a:gd name="T69" fmla="*/ 16 h 175"/>
                  <a:gd name="T70" fmla="*/ 119 w 140"/>
                  <a:gd name="T71" fmla="*/ 21 h 175"/>
                  <a:gd name="T72" fmla="*/ 125 w 140"/>
                  <a:gd name="T73" fmla="*/ 26 h 175"/>
                  <a:gd name="T74" fmla="*/ 128 w 140"/>
                  <a:gd name="T75" fmla="*/ 31 h 175"/>
                  <a:gd name="T76" fmla="*/ 132 w 140"/>
                  <a:gd name="T77" fmla="*/ 37 h 175"/>
                  <a:gd name="T78" fmla="*/ 135 w 140"/>
                  <a:gd name="T79" fmla="*/ 43 h 175"/>
                  <a:gd name="T80" fmla="*/ 137 w 140"/>
                  <a:gd name="T81" fmla="*/ 49 h 175"/>
                  <a:gd name="T82" fmla="*/ 139 w 140"/>
                  <a:gd name="T83" fmla="*/ 56 h 175"/>
                  <a:gd name="T84" fmla="*/ 140 w 140"/>
                  <a:gd name="T85" fmla="*/ 63 h 175"/>
                  <a:gd name="T86" fmla="*/ 140 w 140"/>
                  <a:gd name="T87" fmla="*/ 70 h 175"/>
                  <a:gd name="T88" fmla="*/ 140 w 140"/>
                  <a:gd name="T89" fmla="*/ 70 h 175"/>
                  <a:gd name="T90" fmla="*/ 140 w 140"/>
                  <a:gd name="T91" fmla="*/ 75 h 175"/>
                  <a:gd name="T92" fmla="*/ 139 w 140"/>
                  <a:gd name="T93" fmla="*/ 80 h 175"/>
                  <a:gd name="T94" fmla="*/ 135 w 140"/>
                  <a:gd name="T95" fmla="*/ 93 h 175"/>
                  <a:gd name="T96" fmla="*/ 129 w 140"/>
                  <a:gd name="T97" fmla="*/ 106 h 175"/>
                  <a:gd name="T98" fmla="*/ 122 w 140"/>
                  <a:gd name="T99" fmla="*/ 118 h 175"/>
                  <a:gd name="T100" fmla="*/ 110 w 140"/>
                  <a:gd name="T101" fmla="*/ 142 h 175"/>
                  <a:gd name="T102" fmla="*/ 106 w 140"/>
                  <a:gd name="T103" fmla="*/ 151 h 175"/>
                  <a:gd name="T104" fmla="*/ 105 w 140"/>
                  <a:gd name="T105" fmla="*/ 157 h 175"/>
                  <a:gd name="T106" fmla="*/ 105 w 140"/>
                  <a:gd name="T107" fmla="*/ 157 h 175"/>
                  <a:gd name="T108" fmla="*/ 105 w 140"/>
                  <a:gd name="T109" fmla="*/ 175 h 175"/>
                  <a:gd name="T110" fmla="*/ 35 w 140"/>
                  <a:gd name="T111" fmla="*/ 175 h 175"/>
                  <a:gd name="T112" fmla="*/ 35 w 140"/>
                  <a:gd name="T113" fmla="*/ 175 h 175"/>
                  <a:gd name="T114" fmla="*/ 35 w 140"/>
                  <a:gd name="T115" fmla="*/ 154 h 175"/>
                  <a:gd name="T116" fmla="*/ 35 w 140"/>
                  <a:gd name="T117" fmla="*/ 15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0" h="175">
                    <a:moveTo>
                      <a:pt x="35" y="154"/>
                    </a:moveTo>
                    <a:lnTo>
                      <a:pt x="35" y="154"/>
                    </a:lnTo>
                    <a:lnTo>
                      <a:pt x="34" y="147"/>
                    </a:lnTo>
                    <a:lnTo>
                      <a:pt x="30" y="139"/>
                    </a:lnTo>
                    <a:lnTo>
                      <a:pt x="18" y="116"/>
                    </a:lnTo>
                    <a:lnTo>
                      <a:pt x="11" y="104"/>
                    </a:lnTo>
                    <a:lnTo>
                      <a:pt x="6" y="92"/>
                    </a:lnTo>
                    <a:lnTo>
                      <a:pt x="2" y="80"/>
                    </a:lnTo>
                    <a:lnTo>
                      <a:pt x="1" y="75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1" y="63"/>
                    </a:lnTo>
                    <a:lnTo>
                      <a:pt x="2" y="56"/>
                    </a:lnTo>
                    <a:lnTo>
                      <a:pt x="3" y="49"/>
                    </a:lnTo>
                    <a:lnTo>
                      <a:pt x="6" y="43"/>
                    </a:lnTo>
                    <a:lnTo>
                      <a:pt x="8" y="37"/>
                    </a:lnTo>
                    <a:lnTo>
                      <a:pt x="12" y="31"/>
                    </a:lnTo>
                    <a:lnTo>
                      <a:pt x="17" y="26"/>
                    </a:lnTo>
                    <a:lnTo>
                      <a:pt x="21" y="21"/>
                    </a:lnTo>
                    <a:lnTo>
                      <a:pt x="26" y="16"/>
                    </a:lnTo>
                    <a:lnTo>
                      <a:pt x="31" y="12"/>
                    </a:lnTo>
                    <a:lnTo>
                      <a:pt x="37" y="8"/>
                    </a:lnTo>
                    <a:lnTo>
                      <a:pt x="43" y="5"/>
                    </a:lnTo>
                    <a:lnTo>
                      <a:pt x="49" y="3"/>
                    </a:lnTo>
                    <a:lnTo>
                      <a:pt x="56" y="1"/>
                    </a:lnTo>
                    <a:lnTo>
                      <a:pt x="63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4" y="1"/>
                    </a:lnTo>
                    <a:lnTo>
                      <a:pt x="91" y="3"/>
                    </a:lnTo>
                    <a:lnTo>
                      <a:pt x="98" y="5"/>
                    </a:lnTo>
                    <a:lnTo>
                      <a:pt x="103" y="8"/>
                    </a:lnTo>
                    <a:lnTo>
                      <a:pt x="109" y="12"/>
                    </a:lnTo>
                    <a:lnTo>
                      <a:pt x="114" y="16"/>
                    </a:lnTo>
                    <a:lnTo>
                      <a:pt x="119" y="21"/>
                    </a:lnTo>
                    <a:lnTo>
                      <a:pt x="125" y="26"/>
                    </a:lnTo>
                    <a:lnTo>
                      <a:pt x="128" y="31"/>
                    </a:lnTo>
                    <a:lnTo>
                      <a:pt x="132" y="37"/>
                    </a:lnTo>
                    <a:lnTo>
                      <a:pt x="135" y="43"/>
                    </a:lnTo>
                    <a:lnTo>
                      <a:pt x="137" y="49"/>
                    </a:lnTo>
                    <a:lnTo>
                      <a:pt x="139" y="56"/>
                    </a:lnTo>
                    <a:lnTo>
                      <a:pt x="140" y="63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40" y="75"/>
                    </a:lnTo>
                    <a:lnTo>
                      <a:pt x="139" y="80"/>
                    </a:lnTo>
                    <a:lnTo>
                      <a:pt x="135" y="93"/>
                    </a:lnTo>
                    <a:lnTo>
                      <a:pt x="129" y="106"/>
                    </a:lnTo>
                    <a:lnTo>
                      <a:pt x="122" y="118"/>
                    </a:lnTo>
                    <a:lnTo>
                      <a:pt x="110" y="142"/>
                    </a:lnTo>
                    <a:lnTo>
                      <a:pt x="106" y="151"/>
                    </a:lnTo>
                    <a:lnTo>
                      <a:pt x="105" y="157"/>
                    </a:lnTo>
                    <a:lnTo>
                      <a:pt x="105" y="157"/>
                    </a:lnTo>
                    <a:lnTo>
                      <a:pt x="105" y="175"/>
                    </a:lnTo>
                    <a:lnTo>
                      <a:pt x="35" y="175"/>
                    </a:lnTo>
                    <a:lnTo>
                      <a:pt x="35" y="175"/>
                    </a:lnTo>
                    <a:lnTo>
                      <a:pt x="35" y="154"/>
                    </a:lnTo>
                    <a:lnTo>
                      <a:pt x="35" y="1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6" name="Freeform 327"/>
              <p:cNvSpPr>
                <a:spLocks/>
              </p:cNvSpPr>
              <p:nvPr/>
            </p:nvSpPr>
            <p:spPr bwMode="auto">
              <a:xfrm>
                <a:off x="4545" y="2265"/>
                <a:ext cx="52" cy="125"/>
              </a:xfrm>
              <a:custGeom>
                <a:avLst/>
                <a:gdLst>
                  <a:gd name="T0" fmla="*/ 24 w 52"/>
                  <a:gd name="T1" fmla="*/ 36 h 125"/>
                  <a:gd name="T2" fmla="*/ 24 w 52"/>
                  <a:gd name="T3" fmla="*/ 97 h 125"/>
                  <a:gd name="T4" fmla="*/ 24 w 52"/>
                  <a:gd name="T5" fmla="*/ 97 h 125"/>
                  <a:gd name="T6" fmla="*/ 23 w 52"/>
                  <a:gd name="T7" fmla="*/ 103 h 125"/>
                  <a:gd name="T8" fmla="*/ 22 w 52"/>
                  <a:gd name="T9" fmla="*/ 109 h 125"/>
                  <a:gd name="T10" fmla="*/ 20 w 52"/>
                  <a:gd name="T11" fmla="*/ 113 h 125"/>
                  <a:gd name="T12" fmla="*/ 18 w 52"/>
                  <a:gd name="T13" fmla="*/ 117 h 125"/>
                  <a:gd name="T14" fmla="*/ 18 w 52"/>
                  <a:gd name="T15" fmla="*/ 117 h 125"/>
                  <a:gd name="T16" fmla="*/ 17 w 52"/>
                  <a:gd name="T17" fmla="*/ 119 h 125"/>
                  <a:gd name="T18" fmla="*/ 17 w 52"/>
                  <a:gd name="T19" fmla="*/ 120 h 125"/>
                  <a:gd name="T20" fmla="*/ 17 w 52"/>
                  <a:gd name="T21" fmla="*/ 122 h 125"/>
                  <a:gd name="T22" fmla="*/ 18 w 52"/>
                  <a:gd name="T23" fmla="*/ 124 h 125"/>
                  <a:gd name="T24" fmla="*/ 18 w 52"/>
                  <a:gd name="T25" fmla="*/ 124 h 125"/>
                  <a:gd name="T26" fmla="*/ 20 w 52"/>
                  <a:gd name="T27" fmla="*/ 125 h 125"/>
                  <a:gd name="T28" fmla="*/ 21 w 52"/>
                  <a:gd name="T29" fmla="*/ 125 h 125"/>
                  <a:gd name="T30" fmla="*/ 21 w 52"/>
                  <a:gd name="T31" fmla="*/ 125 h 125"/>
                  <a:gd name="T32" fmla="*/ 23 w 52"/>
                  <a:gd name="T33" fmla="*/ 125 h 125"/>
                  <a:gd name="T34" fmla="*/ 25 w 52"/>
                  <a:gd name="T35" fmla="*/ 123 h 125"/>
                  <a:gd name="T36" fmla="*/ 25 w 52"/>
                  <a:gd name="T37" fmla="*/ 123 h 125"/>
                  <a:gd name="T38" fmla="*/ 28 w 52"/>
                  <a:gd name="T39" fmla="*/ 118 h 125"/>
                  <a:gd name="T40" fmla="*/ 31 w 52"/>
                  <a:gd name="T41" fmla="*/ 112 h 125"/>
                  <a:gd name="T42" fmla="*/ 33 w 52"/>
                  <a:gd name="T43" fmla="*/ 105 h 125"/>
                  <a:gd name="T44" fmla="*/ 33 w 52"/>
                  <a:gd name="T45" fmla="*/ 97 h 125"/>
                  <a:gd name="T46" fmla="*/ 33 w 52"/>
                  <a:gd name="T47" fmla="*/ 83 h 125"/>
                  <a:gd name="T48" fmla="*/ 33 w 52"/>
                  <a:gd name="T49" fmla="*/ 83 h 125"/>
                  <a:gd name="T50" fmla="*/ 37 w 52"/>
                  <a:gd name="T51" fmla="*/ 81 h 125"/>
                  <a:gd name="T52" fmla="*/ 40 w 52"/>
                  <a:gd name="T53" fmla="*/ 78 h 125"/>
                  <a:gd name="T54" fmla="*/ 44 w 52"/>
                  <a:gd name="T55" fmla="*/ 75 h 125"/>
                  <a:gd name="T56" fmla="*/ 47 w 52"/>
                  <a:gd name="T57" fmla="*/ 71 h 125"/>
                  <a:gd name="T58" fmla="*/ 49 w 52"/>
                  <a:gd name="T59" fmla="*/ 67 h 125"/>
                  <a:gd name="T60" fmla="*/ 51 w 52"/>
                  <a:gd name="T61" fmla="*/ 62 h 125"/>
                  <a:gd name="T62" fmla="*/ 52 w 52"/>
                  <a:gd name="T63" fmla="*/ 56 h 125"/>
                  <a:gd name="T64" fmla="*/ 52 w 52"/>
                  <a:gd name="T65" fmla="*/ 51 h 125"/>
                  <a:gd name="T66" fmla="*/ 52 w 52"/>
                  <a:gd name="T67" fmla="*/ 51 h 125"/>
                  <a:gd name="T68" fmla="*/ 51 w 52"/>
                  <a:gd name="T69" fmla="*/ 45 h 125"/>
                  <a:gd name="T70" fmla="*/ 49 w 52"/>
                  <a:gd name="T71" fmla="*/ 38 h 125"/>
                  <a:gd name="T72" fmla="*/ 46 w 52"/>
                  <a:gd name="T73" fmla="*/ 32 h 125"/>
                  <a:gd name="T74" fmla="*/ 42 w 52"/>
                  <a:gd name="T75" fmla="*/ 25 h 125"/>
                  <a:gd name="T76" fmla="*/ 35 w 52"/>
                  <a:gd name="T77" fmla="*/ 12 h 125"/>
                  <a:gd name="T78" fmla="*/ 32 w 52"/>
                  <a:gd name="T79" fmla="*/ 6 h 125"/>
                  <a:gd name="T80" fmla="*/ 30 w 52"/>
                  <a:gd name="T81" fmla="*/ 0 h 125"/>
                  <a:gd name="T82" fmla="*/ 30 w 52"/>
                  <a:gd name="T83" fmla="*/ 0 h 125"/>
                  <a:gd name="T84" fmla="*/ 25 w 52"/>
                  <a:gd name="T85" fmla="*/ 4 h 125"/>
                  <a:gd name="T86" fmla="*/ 20 w 52"/>
                  <a:gd name="T87" fmla="*/ 9 h 125"/>
                  <a:gd name="T88" fmla="*/ 15 w 52"/>
                  <a:gd name="T89" fmla="*/ 15 h 125"/>
                  <a:gd name="T90" fmla="*/ 10 w 52"/>
                  <a:gd name="T91" fmla="*/ 22 h 125"/>
                  <a:gd name="T92" fmla="*/ 6 w 52"/>
                  <a:gd name="T93" fmla="*/ 30 h 125"/>
                  <a:gd name="T94" fmla="*/ 3 w 52"/>
                  <a:gd name="T95" fmla="*/ 37 h 125"/>
                  <a:gd name="T96" fmla="*/ 1 w 52"/>
                  <a:gd name="T97" fmla="*/ 44 h 125"/>
                  <a:gd name="T98" fmla="*/ 0 w 52"/>
                  <a:gd name="T99" fmla="*/ 51 h 125"/>
                  <a:gd name="T100" fmla="*/ 0 w 52"/>
                  <a:gd name="T101" fmla="*/ 51 h 125"/>
                  <a:gd name="T102" fmla="*/ 1 w 52"/>
                  <a:gd name="T103" fmla="*/ 56 h 125"/>
                  <a:gd name="T104" fmla="*/ 2 w 52"/>
                  <a:gd name="T105" fmla="*/ 62 h 125"/>
                  <a:gd name="T106" fmla="*/ 3 w 52"/>
                  <a:gd name="T107" fmla="*/ 67 h 125"/>
                  <a:gd name="T108" fmla="*/ 5 w 52"/>
                  <a:gd name="T109" fmla="*/ 71 h 125"/>
                  <a:gd name="T110" fmla="*/ 9 w 52"/>
                  <a:gd name="T111" fmla="*/ 75 h 125"/>
                  <a:gd name="T112" fmla="*/ 12 w 52"/>
                  <a:gd name="T113" fmla="*/ 78 h 125"/>
                  <a:gd name="T114" fmla="*/ 15 w 52"/>
                  <a:gd name="T115" fmla="*/ 81 h 125"/>
                  <a:gd name="T116" fmla="*/ 19 w 52"/>
                  <a:gd name="T117" fmla="*/ 8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" h="125">
                    <a:moveTo>
                      <a:pt x="24" y="36"/>
                    </a:moveTo>
                    <a:lnTo>
                      <a:pt x="24" y="97"/>
                    </a:lnTo>
                    <a:lnTo>
                      <a:pt x="24" y="97"/>
                    </a:lnTo>
                    <a:lnTo>
                      <a:pt x="23" y="103"/>
                    </a:lnTo>
                    <a:lnTo>
                      <a:pt x="22" y="109"/>
                    </a:lnTo>
                    <a:lnTo>
                      <a:pt x="20" y="113"/>
                    </a:lnTo>
                    <a:lnTo>
                      <a:pt x="18" y="117"/>
                    </a:lnTo>
                    <a:lnTo>
                      <a:pt x="18" y="117"/>
                    </a:lnTo>
                    <a:lnTo>
                      <a:pt x="17" y="119"/>
                    </a:lnTo>
                    <a:lnTo>
                      <a:pt x="17" y="120"/>
                    </a:lnTo>
                    <a:lnTo>
                      <a:pt x="17" y="122"/>
                    </a:lnTo>
                    <a:lnTo>
                      <a:pt x="18" y="124"/>
                    </a:lnTo>
                    <a:lnTo>
                      <a:pt x="18" y="124"/>
                    </a:lnTo>
                    <a:lnTo>
                      <a:pt x="20" y="125"/>
                    </a:lnTo>
                    <a:lnTo>
                      <a:pt x="21" y="125"/>
                    </a:lnTo>
                    <a:lnTo>
                      <a:pt x="21" y="125"/>
                    </a:lnTo>
                    <a:lnTo>
                      <a:pt x="23" y="125"/>
                    </a:lnTo>
                    <a:lnTo>
                      <a:pt x="25" y="123"/>
                    </a:lnTo>
                    <a:lnTo>
                      <a:pt x="25" y="123"/>
                    </a:lnTo>
                    <a:lnTo>
                      <a:pt x="28" y="118"/>
                    </a:lnTo>
                    <a:lnTo>
                      <a:pt x="31" y="112"/>
                    </a:lnTo>
                    <a:lnTo>
                      <a:pt x="33" y="105"/>
                    </a:lnTo>
                    <a:lnTo>
                      <a:pt x="33" y="97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7" y="81"/>
                    </a:lnTo>
                    <a:lnTo>
                      <a:pt x="40" y="78"/>
                    </a:lnTo>
                    <a:lnTo>
                      <a:pt x="44" y="75"/>
                    </a:lnTo>
                    <a:lnTo>
                      <a:pt x="47" y="71"/>
                    </a:lnTo>
                    <a:lnTo>
                      <a:pt x="49" y="67"/>
                    </a:lnTo>
                    <a:lnTo>
                      <a:pt x="51" y="62"/>
                    </a:lnTo>
                    <a:lnTo>
                      <a:pt x="52" y="56"/>
                    </a:lnTo>
                    <a:lnTo>
                      <a:pt x="52" y="51"/>
                    </a:lnTo>
                    <a:lnTo>
                      <a:pt x="52" y="51"/>
                    </a:lnTo>
                    <a:lnTo>
                      <a:pt x="51" y="45"/>
                    </a:lnTo>
                    <a:lnTo>
                      <a:pt x="49" y="38"/>
                    </a:lnTo>
                    <a:lnTo>
                      <a:pt x="46" y="32"/>
                    </a:lnTo>
                    <a:lnTo>
                      <a:pt x="42" y="25"/>
                    </a:lnTo>
                    <a:lnTo>
                      <a:pt x="35" y="12"/>
                    </a:lnTo>
                    <a:lnTo>
                      <a:pt x="32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5" y="4"/>
                    </a:lnTo>
                    <a:lnTo>
                      <a:pt x="20" y="9"/>
                    </a:lnTo>
                    <a:lnTo>
                      <a:pt x="15" y="15"/>
                    </a:lnTo>
                    <a:lnTo>
                      <a:pt x="10" y="22"/>
                    </a:lnTo>
                    <a:lnTo>
                      <a:pt x="6" y="30"/>
                    </a:lnTo>
                    <a:lnTo>
                      <a:pt x="3" y="37"/>
                    </a:lnTo>
                    <a:lnTo>
                      <a:pt x="1" y="4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3" y="67"/>
                    </a:lnTo>
                    <a:lnTo>
                      <a:pt x="5" y="71"/>
                    </a:lnTo>
                    <a:lnTo>
                      <a:pt x="9" y="75"/>
                    </a:lnTo>
                    <a:lnTo>
                      <a:pt x="12" y="78"/>
                    </a:lnTo>
                    <a:lnTo>
                      <a:pt x="15" y="81"/>
                    </a:lnTo>
                    <a:lnTo>
                      <a:pt x="19" y="8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7" name="Freeform 328"/>
              <p:cNvSpPr>
                <a:spLocks/>
              </p:cNvSpPr>
              <p:nvPr/>
            </p:nvSpPr>
            <p:spPr bwMode="auto">
              <a:xfrm>
                <a:off x="4559" y="2451"/>
                <a:ext cx="25" cy="9"/>
              </a:xfrm>
              <a:custGeom>
                <a:avLst/>
                <a:gdLst>
                  <a:gd name="T0" fmla="*/ 25 w 25"/>
                  <a:gd name="T1" fmla="*/ 0 h 9"/>
                  <a:gd name="T2" fmla="*/ 25 w 25"/>
                  <a:gd name="T3" fmla="*/ 0 h 9"/>
                  <a:gd name="T4" fmla="*/ 24 w 25"/>
                  <a:gd name="T5" fmla="*/ 2 h 9"/>
                  <a:gd name="T6" fmla="*/ 22 w 25"/>
                  <a:gd name="T7" fmla="*/ 5 h 9"/>
                  <a:gd name="T8" fmla="*/ 17 w 25"/>
                  <a:gd name="T9" fmla="*/ 8 h 9"/>
                  <a:gd name="T10" fmla="*/ 15 w 25"/>
                  <a:gd name="T11" fmla="*/ 9 h 9"/>
                  <a:gd name="T12" fmla="*/ 12 w 25"/>
                  <a:gd name="T13" fmla="*/ 9 h 9"/>
                  <a:gd name="T14" fmla="*/ 12 w 25"/>
                  <a:gd name="T15" fmla="*/ 9 h 9"/>
                  <a:gd name="T16" fmla="*/ 9 w 25"/>
                  <a:gd name="T17" fmla="*/ 9 h 9"/>
                  <a:gd name="T18" fmla="*/ 7 w 25"/>
                  <a:gd name="T19" fmla="*/ 8 h 9"/>
                  <a:gd name="T20" fmla="*/ 3 w 25"/>
                  <a:gd name="T21" fmla="*/ 5 h 9"/>
                  <a:gd name="T22" fmla="*/ 0 w 25"/>
                  <a:gd name="T23" fmla="*/ 2 h 9"/>
                  <a:gd name="T24" fmla="*/ 0 w 25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9">
                    <a:moveTo>
                      <a:pt x="25" y="0"/>
                    </a:moveTo>
                    <a:lnTo>
                      <a:pt x="25" y="0"/>
                    </a:lnTo>
                    <a:lnTo>
                      <a:pt x="24" y="2"/>
                    </a:lnTo>
                    <a:lnTo>
                      <a:pt x="22" y="5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8" name="Freeform 329"/>
              <p:cNvSpPr>
                <a:spLocks/>
              </p:cNvSpPr>
              <p:nvPr/>
            </p:nvSpPr>
            <p:spPr bwMode="auto">
              <a:xfrm>
                <a:off x="3959" y="2454"/>
                <a:ext cx="271" cy="232"/>
              </a:xfrm>
              <a:custGeom>
                <a:avLst/>
                <a:gdLst>
                  <a:gd name="T0" fmla="*/ 135 w 271"/>
                  <a:gd name="T1" fmla="*/ 0 h 232"/>
                  <a:gd name="T2" fmla="*/ 0 w 271"/>
                  <a:gd name="T3" fmla="*/ 129 h 232"/>
                  <a:gd name="T4" fmla="*/ 16 w 271"/>
                  <a:gd name="T5" fmla="*/ 145 h 232"/>
                  <a:gd name="T6" fmla="*/ 22 w 271"/>
                  <a:gd name="T7" fmla="*/ 139 h 232"/>
                  <a:gd name="T8" fmla="*/ 22 w 271"/>
                  <a:gd name="T9" fmla="*/ 232 h 232"/>
                  <a:gd name="T10" fmla="*/ 30 w 271"/>
                  <a:gd name="T11" fmla="*/ 232 h 232"/>
                  <a:gd name="T12" fmla="*/ 84 w 271"/>
                  <a:gd name="T13" fmla="*/ 179 h 232"/>
                  <a:gd name="T14" fmla="*/ 84 w 271"/>
                  <a:gd name="T15" fmla="*/ 179 h 232"/>
                  <a:gd name="T16" fmla="*/ 80 w 271"/>
                  <a:gd name="T17" fmla="*/ 171 h 232"/>
                  <a:gd name="T18" fmla="*/ 76 w 271"/>
                  <a:gd name="T19" fmla="*/ 163 h 232"/>
                  <a:gd name="T20" fmla="*/ 74 w 271"/>
                  <a:gd name="T21" fmla="*/ 153 h 232"/>
                  <a:gd name="T22" fmla="*/ 74 w 271"/>
                  <a:gd name="T23" fmla="*/ 144 h 232"/>
                  <a:gd name="T24" fmla="*/ 74 w 271"/>
                  <a:gd name="T25" fmla="*/ 144 h 232"/>
                  <a:gd name="T26" fmla="*/ 74 w 271"/>
                  <a:gd name="T27" fmla="*/ 138 h 232"/>
                  <a:gd name="T28" fmla="*/ 75 w 271"/>
                  <a:gd name="T29" fmla="*/ 132 h 232"/>
                  <a:gd name="T30" fmla="*/ 78 w 271"/>
                  <a:gd name="T31" fmla="*/ 120 h 232"/>
                  <a:gd name="T32" fmla="*/ 84 w 271"/>
                  <a:gd name="T33" fmla="*/ 109 h 232"/>
                  <a:gd name="T34" fmla="*/ 92 w 271"/>
                  <a:gd name="T35" fmla="*/ 101 h 232"/>
                  <a:gd name="T36" fmla="*/ 101 w 271"/>
                  <a:gd name="T37" fmla="*/ 93 h 232"/>
                  <a:gd name="T38" fmla="*/ 111 w 271"/>
                  <a:gd name="T39" fmla="*/ 88 h 232"/>
                  <a:gd name="T40" fmla="*/ 122 w 271"/>
                  <a:gd name="T41" fmla="*/ 83 h 232"/>
                  <a:gd name="T42" fmla="*/ 129 w 271"/>
                  <a:gd name="T43" fmla="*/ 82 h 232"/>
                  <a:gd name="T44" fmla="*/ 135 w 271"/>
                  <a:gd name="T45" fmla="*/ 82 h 232"/>
                  <a:gd name="T46" fmla="*/ 135 w 271"/>
                  <a:gd name="T47" fmla="*/ 82 h 232"/>
                  <a:gd name="T48" fmla="*/ 141 w 271"/>
                  <a:gd name="T49" fmla="*/ 82 h 232"/>
                  <a:gd name="T50" fmla="*/ 147 w 271"/>
                  <a:gd name="T51" fmla="*/ 83 h 232"/>
                  <a:gd name="T52" fmla="*/ 160 w 271"/>
                  <a:gd name="T53" fmla="*/ 88 h 232"/>
                  <a:gd name="T54" fmla="*/ 170 w 271"/>
                  <a:gd name="T55" fmla="*/ 93 h 232"/>
                  <a:gd name="T56" fmla="*/ 179 w 271"/>
                  <a:gd name="T57" fmla="*/ 101 h 232"/>
                  <a:gd name="T58" fmla="*/ 186 w 271"/>
                  <a:gd name="T59" fmla="*/ 109 h 232"/>
                  <a:gd name="T60" fmla="*/ 191 w 271"/>
                  <a:gd name="T61" fmla="*/ 120 h 232"/>
                  <a:gd name="T62" fmla="*/ 195 w 271"/>
                  <a:gd name="T63" fmla="*/ 132 h 232"/>
                  <a:gd name="T64" fmla="*/ 197 w 271"/>
                  <a:gd name="T65" fmla="*/ 138 h 232"/>
                  <a:gd name="T66" fmla="*/ 197 w 271"/>
                  <a:gd name="T67" fmla="*/ 144 h 232"/>
                  <a:gd name="T68" fmla="*/ 197 w 271"/>
                  <a:gd name="T69" fmla="*/ 144 h 232"/>
                  <a:gd name="T70" fmla="*/ 197 w 271"/>
                  <a:gd name="T71" fmla="*/ 150 h 232"/>
                  <a:gd name="T72" fmla="*/ 195 w 271"/>
                  <a:gd name="T73" fmla="*/ 156 h 232"/>
                  <a:gd name="T74" fmla="*/ 191 w 271"/>
                  <a:gd name="T75" fmla="*/ 168 h 232"/>
                  <a:gd name="T76" fmla="*/ 186 w 271"/>
                  <a:gd name="T77" fmla="*/ 178 h 232"/>
                  <a:gd name="T78" fmla="*/ 179 w 271"/>
                  <a:gd name="T79" fmla="*/ 187 h 232"/>
                  <a:gd name="T80" fmla="*/ 170 w 271"/>
                  <a:gd name="T81" fmla="*/ 195 h 232"/>
                  <a:gd name="T82" fmla="*/ 160 w 271"/>
                  <a:gd name="T83" fmla="*/ 201 h 232"/>
                  <a:gd name="T84" fmla="*/ 147 w 271"/>
                  <a:gd name="T85" fmla="*/ 204 h 232"/>
                  <a:gd name="T86" fmla="*/ 141 w 271"/>
                  <a:gd name="T87" fmla="*/ 205 h 232"/>
                  <a:gd name="T88" fmla="*/ 135 w 271"/>
                  <a:gd name="T89" fmla="*/ 206 h 232"/>
                  <a:gd name="T90" fmla="*/ 135 w 271"/>
                  <a:gd name="T91" fmla="*/ 206 h 232"/>
                  <a:gd name="T92" fmla="*/ 126 w 271"/>
                  <a:gd name="T93" fmla="*/ 205 h 232"/>
                  <a:gd name="T94" fmla="*/ 116 w 271"/>
                  <a:gd name="T95" fmla="*/ 203 h 232"/>
                  <a:gd name="T96" fmla="*/ 108 w 271"/>
                  <a:gd name="T97" fmla="*/ 200 h 232"/>
                  <a:gd name="T98" fmla="*/ 100 w 271"/>
                  <a:gd name="T99" fmla="*/ 195 h 232"/>
                  <a:gd name="T100" fmla="*/ 64 w 271"/>
                  <a:gd name="T101" fmla="*/ 232 h 232"/>
                  <a:gd name="T102" fmla="*/ 248 w 271"/>
                  <a:gd name="T103" fmla="*/ 232 h 232"/>
                  <a:gd name="T104" fmla="*/ 248 w 271"/>
                  <a:gd name="T105" fmla="*/ 139 h 232"/>
                  <a:gd name="T106" fmla="*/ 254 w 271"/>
                  <a:gd name="T107" fmla="*/ 145 h 232"/>
                  <a:gd name="T108" fmla="*/ 271 w 271"/>
                  <a:gd name="T109" fmla="*/ 129 h 232"/>
                  <a:gd name="T110" fmla="*/ 135 w 271"/>
                  <a:gd name="T1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1" h="232">
                    <a:moveTo>
                      <a:pt x="135" y="0"/>
                    </a:moveTo>
                    <a:lnTo>
                      <a:pt x="0" y="129"/>
                    </a:lnTo>
                    <a:lnTo>
                      <a:pt x="16" y="145"/>
                    </a:lnTo>
                    <a:lnTo>
                      <a:pt x="22" y="139"/>
                    </a:lnTo>
                    <a:lnTo>
                      <a:pt x="22" y="232"/>
                    </a:lnTo>
                    <a:lnTo>
                      <a:pt x="30" y="232"/>
                    </a:lnTo>
                    <a:lnTo>
                      <a:pt x="84" y="179"/>
                    </a:lnTo>
                    <a:lnTo>
                      <a:pt x="84" y="179"/>
                    </a:lnTo>
                    <a:lnTo>
                      <a:pt x="80" y="171"/>
                    </a:lnTo>
                    <a:lnTo>
                      <a:pt x="76" y="163"/>
                    </a:lnTo>
                    <a:lnTo>
                      <a:pt x="74" y="153"/>
                    </a:lnTo>
                    <a:lnTo>
                      <a:pt x="74" y="144"/>
                    </a:lnTo>
                    <a:lnTo>
                      <a:pt x="74" y="144"/>
                    </a:lnTo>
                    <a:lnTo>
                      <a:pt x="74" y="138"/>
                    </a:lnTo>
                    <a:lnTo>
                      <a:pt x="75" y="132"/>
                    </a:lnTo>
                    <a:lnTo>
                      <a:pt x="78" y="120"/>
                    </a:lnTo>
                    <a:lnTo>
                      <a:pt x="84" y="109"/>
                    </a:lnTo>
                    <a:lnTo>
                      <a:pt x="92" y="101"/>
                    </a:lnTo>
                    <a:lnTo>
                      <a:pt x="101" y="93"/>
                    </a:lnTo>
                    <a:lnTo>
                      <a:pt x="111" y="88"/>
                    </a:lnTo>
                    <a:lnTo>
                      <a:pt x="122" y="83"/>
                    </a:lnTo>
                    <a:lnTo>
                      <a:pt x="129" y="82"/>
                    </a:lnTo>
                    <a:lnTo>
                      <a:pt x="135" y="82"/>
                    </a:lnTo>
                    <a:lnTo>
                      <a:pt x="135" y="82"/>
                    </a:lnTo>
                    <a:lnTo>
                      <a:pt x="141" y="82"/>
                    </a:lnTo>
                    <a:lnTo>
                      <a:pt x="147" y="83"/>
                    </a:lnTo>
                    <a:lnTo>
                      <a:pt x="160" y="88"/>
                    </a:lnTo>
                    <a:lnTo>
                      <a:pt x="170" y="93"/>
                    </a:lnTo>
                    <a:lnTo>
                      <a:pt x="179" y="101"/>
                    </a:lnTo>
                    <a:lnTo>
                      <a:pt x="186" y="109"/>
                    </a:lnTo>
                    <a:lnTo>
                      <a:pt x="191" y="120"/>
                    </a:lnTo>
                    <a:lnTo>
                      <a:pt x="195" y="132"/>
                    </a:lnTo>
                    <a:lnTo>
                      <a:pt x="197" y="138"/>
                    </a:lnTo>
                    <a:lnTo>
                      <a:pt x="197" y="144"/>
                    </a:lnTo>
                    <a:lnTo>
                      <a:pt x="197" y="144"/>
                    </a:lnTo>
                    <a:lnTo>
                      <a:pt x="197" y="150"/>
                    </a:lnTo>
                    <a:lnTo>
                      <a:pt x="195" y="156"/>
                    </a:lnTo>
                    <a:lnTo>
                      <a:pt x="191" y="168"/>
                    </a:lnTo>
                    <a:lnTo>
                      <a:pt x="186" y="178"/>
                    </a:lnTo>
                    <a:lnTo>
                      <a:pt x="179" y="187"/>
                    </a:lnTo>
                    <a:lnTo>
                      <a:pt x="170" y="195"/>
                    </a:lnTo>
                    <a:lnTo>
                      <a:pt x="160" y="201"/>
                    </a:lnTo>
                    <a:lnTo>
                      <a:pt x="147" y="204"/>
                    </a:lnTo>
                    <a:lnTo>
                      <a:pt x="141" y="205"/>
                    </a:lnTo>
                    <a:lnTo>
                      <a:pt x="135" y="206"/>
                    </a:lnTo>
                    <a:lnTo>
                      <a:pt x="135" y="206"/>
                    </a:lnTo>
                    <a:lnTo>
                      <a:pt x="126" y="205"/>
                    </a:lnTo>
                    <a:lnTo>
                      <a:pt x="116" y="203"/>
                    </a:lnTo>
                    <a:lnTo>
                      <a:pt x="108" y="200"/>
                    </a:lnTo>
                    <a:lnTo>
                      <a:pt x="100" y="195"/>
                    </a:lnTo>
                    <a:lnTo>
                      <a:pt x="64" y="232"/>
                    </a:lnTo>
                    <a:lnTo>
                      <a:pt x="248" y="232"/>
                    </a:lnTo>
                    <a:lnTo>
                      <a:pt x="248" y="139"/>
                    </a:lnTo>
                    <a:lnTo>
                      <a:pt x="254" y="145"/>
                    </a:lnTo>
                    <a:lnTo>
                      <a:pt x="271" y="129"/>
                    </a:lnTo>
                    <a:lnTo>
                      <a:pt x="135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09" name="Freeform 330"/>
              <p:cNvSpPr>
                <a:spLocks/>
              </p:cNvSpPr>
              <p:nvPr/>
            </p:nvSpPr>
            <p:spPr bwMode="auto">
              <a:xfrm>
                <a:off x="4148" y="2483"/>
                <a:ext cx="38" cy="47"/>
              </a:xfrm>
              <a:custGeom>
                <a:avLst/>
                <a:gdLst>
                  <a:gd name="T0" fmla="*/ 38 w 38"/>
                  <a:gd name="T1" fmla="*/ 47 h 47"/>
                  <a:gd name="T2" fmla="*/ 38 w 38"/>
                  <a:gd name="T3" fmla="*/ 0 h 47"/>
                  <a:gd name="T4" fmla="*/ 0 w 38"/>
                  <a:gd name="T5" fmla="*/ 0 h 47"/>
                  <a:gd name="T6" fmla="*/ 0 w 38"/>
                  <a:gd name="T7" fmla="*/ 1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7">
                    <a:moveTo>
                      <a:pt x="38" y="47"/>
                    </a:moveTo>
                    <a:lnTo>
                      <a:pt x="38" y="0"/>
                    </a:ln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0" name="Freeform 331"/>
              <p:cNvSpPr>
                <a:spLocks/>
              </p:cNvSpPr>
              <p:nvPr/>
            </p:nvSpPr>
            <p:spPr bwMode="auto">
              <a:xfrm>
                <a:off x="4058" y="2562"/>
                <a:ext cx="36" cy="36"/>
              </a:xfrm>
              <a:custGeom>
                <a:avLst/>
                <a:gdLst>
                  <a:gd name="T0" fmla="*/ 0 w 36"/>
                  <a:gd name="T1" fmla="*/ 36 h 36"/>
                  <a:gd name="T2" fmla="*/ 0 w 36"/>
                  <a:gd name="T3" fmla="*/ 36 h 36"/>
                  <a:gd name="T4" fmla="*/ 1 w 36"/>
                  <a:gd name="T5" fmla="*/ 29 h 36"/>
                  <a:gd name="T6" fmla="*/ 3 w 36"/>
                  <a:gd name="T7" fmla="*/ 22 h 36"/>
                  <a:gd name="T8" fmla="*/ 6 w 36"/>
                  <a:gd name="T9" fmla="*/ 16 h 36"/>
                  <a:gd name="T10" fmla="*/ 10 w 36"/>
                  <a:gd name="T11" fmla="*/ 10 h 36"/>
                  <a:gd name="T12" fmla="*/ 16 w 36"/>
                  <a:gd name="T13" fmla="*/ 6 h 36"/>
                  <a:gd name="T14" fmla="*/ 22 w 36"/>
                  <a:gd name="T15" fmla="*/ 2 h 36"/>
                  <a:gd name="T16" fmla="*/ 29 w 36"/>
                  <a:gd name="T17" fmla="*/ 0 h 36"/>
                  <a:gd name="T18" fmla="*/ 36 w 36"/>
                  <a:gd name="T1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36">
                    <a:moveTo>
                      <a:pt x="0" y="36"/>
                    </a:moveTo>
                    <a:lnTo>
                      <a:pt x="0" y="36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1" name="Freeform 332"/>
              <p:cNvSpPr>
                <a:spLocks/>
              </p:cNvSpPr>
              <p:nvPr/>
            </p:nvSpPr>
            <p:spPr bwMode="auto">
              <a:xfrm>
                <a:off x="2734" y="2403"/>
                <a:ext cx="204" cy="32"/>
              </a:xfrm>
              <a:custGeom>
                <a:avLst/>
                <a:gdLst>
                  <a:gd name="T0" fmla="*/ 0 w 204"/>
                  <a:gd name="T1" fmla="*/ 32 h 32"/>
                  <a:gd name="T2" fmla="*/ 0 w 204"/>
                  <a:gd name="T3" fmla="*/ 32 h 32"/>
                  <a:gd name="T4" fmla="*/ 7 w 204"/>
                  <a:gd name="T5" fmla="*/ 24 h 32"/>
                  <a:gd name="T6" fmla="*/ 18 w 204"/>
                  <a:gd name="T7" fmla="*/ 18 h 32"/>
                  <a:gd name="T8" fmla="*/ 29 w 204"/>
                  <a:gd name="T9" fmla="*/ 13 h 32"/>
                  <a:gd name="T10" fmla="*/ 41 w 204"/>
                  <a:gd name="T11" fmla="*/ 8 h 32"/>
                  <a:gd name="T12" fmla="*/ 55 w 204"/>
                  <a:gd name="T13" fmla="*/ 5 h 32"/>
                  <a:gd name="T14" fmla="*/ 70 w 204"/>
                  <a:gd name="T15" fmla="*/ 2 h 32"/>
                  <a:gd name="T16" fmla="*/ 86 w 204"/>
                  <a:gd name="T17" fmla="*/ 0 h 32"/>
                  <a:gd name="T18" fmla="*/ 102 w 204"/>
                  <a:gd name="T19" fmla="*/ 0 h 32"/>
                  <a:gd name="T20" fmla="*/ 102 w 204"/>
                  <a:gd name="T21" fmla="*/ 0 h 32"/>
                  <a:gd name="T22" fmla="*/ 118 w 204"/>
                  <a:gd name="T23" fmla="*/ 0 h 32"/>
                  <a:gd name="T24" fmla="*/ 134 w 204"/>
                  <a:gd name="T25" fmla="*/ 2 h 32"/>
                  <a:gd name="T26" fmla="*/ 149 w 204"/>
                  <a:gd name="T27" fmla="*/ 5 h 32"/>
                  <a:gd name="T28" fmla="*/ 163 w 204"/>
                  <a:gd name="T29" fmla="*/ 8 h 32"/>
                  <a:gd name="T30" fmla="*/ 175 w 204"/>
                  <a:gd name="T31" fmla="*/ 13 h 32"/>
                  <a:gd name="T32" fmla="*/ 186 w 204"/>
                  <a:gd name="T33" fmla="*/ 18 h 32"/>
                  <a:gd name="T34" fmla="*/ 196 w 204"/>
                  <a:gd name="T35" fmla="*/ 24 h 32"/>
                  <a:gd name="T36" fmla="*/ 204 w 204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4" h="32">
                    <a:moveTo>
                      <a:pt x="0" y="32"/>
                    </a:moveTo>
                    <a:lnTo>
                      <a:pt x="0" y="32"/>
                    </a:lnTo>
                    <a:lnTo>
                      <a:pt x="7" y="24"/>
                    </a:lnTo>
                    <a:lnTo>
                      <a:pt x="18" y="18"/>
                    </a:lnTo>
                    <a:lnTo>
                      <a:pt x="29" y="13"/>
                    </a:lnTo>
                    <a:lnTo>
                      <a:pt x="41" y="8"/>
                    </a:lnTo>
                    <a:lnTo>
                      <a:pt x="55" y="5"/>
                    </a:lnTo>
                    <a:lnTo>
                      <a:pt x="70" y="2"/>
                    </a:lnTo>
                    <a:lnTo>
                      <a:pt x="86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18" y="0"/>
                    </a:lnTo>
                    <a:lnTo>
                      <a:pt x="134" y="2"/>
                    </a:lnTo>
                    <a:lnTo>
                      <a:pt x="149" y="5"/>
                    </a:lnTo>
                    <a:lnTo>
                      <a:pt x="163" y="8"/>
                    </a:lnTo>
                    <a:lnTo>
                      <a:pt x="175" y="13"/>
                    </a:lnTo>
                    <a:lnTo>
                      <a:pt x="186" y="18"/>
                    </a:lnTo>
                    <a:lnTo>
                      <a:pt x="196" y="24"/>
                    </a:lnTo>
                    <a:lnTo>
                      <a:pt x="204" y="3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2" name="Freeform 333"/>
              <p:cNvSpPr>
                <a:spLocks/>
              </p:cNvSpPr>
              <p:nvPr/>
            </p:nvSpPr>
            <p:spPr bwMode="auto">
              <a:xfrm>
                <a:off x="2692" y="2437"/>
                <a:ext cx="288" cy="127"/>
              </a:xfrm>
              <a:custGeom>
                <a:avLst/>
                <a:gdLst>
                  <a:gd name="T0" fmla="*/ 288 w 288"/>
                  <a:gd name="T1" fmla="*/ 22 h 127"/>
                  <a:gd name="T2" fmla="*/ 286 w 288"/>
                  <a:gd name="T3" fmla="*/ 13 h 127"/>
                  <a:gd name="T4" fmla="*/ 281 w 288"/>
                  <a:gd name="T5" fmla="*/ 6 h 127"/>
                  <a:gd name="T6" fmla="*/ 274 w 288"/>
                  <a:gd name="T7" fmla="*/ 2 h 127"/>
                  <a:gd name="T8" fmla="*/ 265 w 288"/>
                  <a:gd name="T9" fmla="*/ 0 h 127"/>
                  <a:gd name="T10" fmla="*/ 258 w 288"/>
                  <a:gd name="T11" fmla="*/ 1 h 127"/>
                  <a:gd name="T12" fmla="*/ 246 w 288"/>
                  <a:gd name="T13" fmla="*/ 6 h 127"/>
                  <a:gd name="T14" fmla="*/ 238 w 288"/>
                  <a:gd name="T15" fmla="*/ 19 h 127"/>
                  <a:gd name="T16" fmla="*/ 233 w 288"/>
                  <a:gd name="T17" fmla="*/ 40 h 127"/>
                  <a:gd name="T18" fmla="*/ 232 w 288"/>
                  <a:gd name="T19" fmla="*/ 53 h 127"/>
                  <a:gd name="T20" fmla="*/ 232 w 288"/>
                  <a:gd name="T21" fmla="*/ 80 h 127"/>
                  <a:gd name="T22" fmla="*/ 193 w 288"/>
                  <a:gd name="T23" fmla="*/ 69 h 127"/>
                  <a:gd name="T24" fmla="*/ 144 w 288"/>
                  <a:gd name="T25" fmla="*/ 64 h 127"/>
                  <a:gd name="T26" fmla="*/ 118 w 288"/>
                  <a:gd name="T27" fmla="*/ 65 h 127"/>
                  <a:gd name="T28" fmla="*/ 73 w 288"/>
                  <a:gd name="T29" fmla="*/ 74 h 127"/>
                  <a:gd name="T30" fmla="*/ 56 w 288"/>
                  <a:gd name="T31" fmla="*/ 80 h 127"/>
                  <a:gd name="T32" fmla="*/ 56 w 288"/>
                  <a:gd name="T33" fmla="*/ 53 h 127"/>
                  <a:gd name="T34" fmla="*/ 52 w 288"/>
                  <a:gd name="T35" fmla="*/ 28 h 127"/>
                  <a:gd name="T36" fmla="*/ 46 w 288"/>
                  <a:gd name="T37" fmla="*/ 12 h 127"/>
                  <a:gd name="T38" fmla="*/ 36 w 288"/>
                  <a:gd name="T39" fmla="*/ 3 h 127"/>
                  <a:gd name="T40" fmla="*/ 23 w 288"/>
                  <a:gd name="T41" fmla="*/ 0 h 127"/>
                  <a:gd name="T42" fmla="*/ 18 w 288"/>
                  <a:gd name="T43" fmla="*/ 0 h 127"/>
                  <a:gd name="T44" fmla="*/ 10 w 288"/>
                  <a:gd name="T45" fmla="*/ 4 h 127"/>
                  <a:gd name="T46" fmla="*/ 4 w 288"/>
                  <a:gd name="T47" fmla="*/ 10 h 127"/>
                  <a:gd name="T48" fmla="*/ 0 w 288"/>
                  <a:gd name="T49" fmla="*/ 18 h 127"/>
                  <a:gd name="T50" fmla="*/ 0 w 288"/>
                  <a:gd name="T51" fmla="*/ 22 h 127"/>
                  <a:gd name="T52" fmla="*/ 1 w 288"/>
                  <a:gd name="T53" fmla="*/ 31 h 127"/>
                  <a:gd name="T54" fmla="*/ 5 w 288"/>
                  <a:gd name="T55" fmla="*/ 38 h 127"/>
                  <a:gd name="T56" fmla="*/ 12 w 288"/>
                  <a:gd name="T57" fmla="*/ 42 h 127"/>
                  <a:gd name="T58" fmla="*/ 20 w 288"/>
                  <a:gd name="T59" fmla="*/ 45 h 127"/>
                  <a:gd name="T60" fmla="*/ 26 w 288"/>
                  <a:gd name="T61" fmla="*/ 54 h 127"/>
                  <a:gd name="T62" fmla="*/ 34 w 288"/>
                  <a:gd name="T63" fmla="*/ 77 h 127"/>
                  <a:gd name="T64" fmla="*/ 35 w 288"/>
                  <a:gd name="T65" fmla="*/ 91 h 127"/>
                  <a:gd name="T66" fmla="*/ 33 w 288"/>
                  <a:gd name="T67" fmla="*/ 111 h 127"/>
                  <a:gd name="T68" fmla="*/ 27 w 288"/>
                  <a:gd name="T69" fmla="*/ 127 h 127"/>
                  <a:gd name="T70" fmla="*/ 34 w 288"/>
                  <a:gd name="T71" fmla="*/ 127 h 127"/>
                  <a:gd name="T72" fmla="*/ 49 w 288"/>
                  <a:gd name="T73" fmla="*/ 107 h 127"/>
                  <a:gd name="T74" fmla="*/ 239 w 288"/>
                  <a:gd name="T75" fmla="*/ 107 h 127"/>
                  <a:gd name="T76" fmla="*/ 254 w 288"/>
                  <a:gd name="T77" fmla="*/ 127 h 127"/>
                  <a:gd name="T78" fmla="*/ 261 w 288"/>
                  <a:gd name="T79" fmla="*/ 127 h 127"/>
                  <a:gd name="T80" fmla="*/ 255 w 288"/>
                  <a:gd name="T81" fmla="*/ 111 h 127"/>
                  <a:gd name="T82" fmla="*/ 253 w 288"/>
                  <a:gd name="T83" fmla="*/ 91 h 127"/>
                  <a:gd name="T84" fmla="*/ 254 w 288"/>
                  <a:gd name="T85" fmla="*/ 77 h 127"/>
                  <a:gd name="T86" fmla="*/ 261 w 288"/>
                  <a:gd name="T87" fmla="*/ 54 h 127"/>
                  <a:gd name="T88" fmla="*/ 267 w 288"/>
                  <a:gd name="T89" fmla="*/ 45 h 127"/>
                  <a:gd name="T90" fmla="*/ 276 w 288"/>
                  <a:gd name="T91" fmla="*/ 42 h 127"/>
                  <a:gd name="T92" fmla="*/ 282 w 288"/>
                  <a:gd name="T93" fmla="*/ 38 h 127"/>
                  <a:gd name="T94" fmla="*/ 286 w 288"/>
                  <a:gd name="T95" fmla="*/ 31 h 127"/>
                  <a:gd name="T96" fmla="*/ 288 w 288"/>
                  <a:gd name="T97" fmla="*/ 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" h="127">
                    <a:moveTo>
                      <a:pt x="288" y="22"/>
                    </a:moveTo>
                    <a:lnTo>
                      <a:pt x="288" y="22"/>
                    </a:lnTo>
                    <a:lnTo>
                      <a:pt x="287" y="18"/>
                    </a:lnTo>
                    <a:lnTo>
                      <a:pt x="286" y="13"/>
                    </a:lnTo>
                    <a:lnTo>
                      <a:pt x="284" y="10"/>
                    </a:lnTo>
                    <a:lnTo>
                      <a:pt x="281" y="6"/>
                    </a:lnTo>
                    <a:lnTo>
                      <a:pt x="278" y="4"/>
                    </a:lnTo>
                    <a:lnTo>
                      <a:pt x="274" y="2"/>
                    </a:lnTo>
                    <a:lnTo>
                      <a:pt x="269" y="0"/>
                    </a:lnTo>
                    <a:lnTo>
                      <a:pt x="265" y="0"/>
                    </a:lnTo>
                    <a:lnTo>
                      <a:pt x="265" y="0"/>
                    </a:lnTo>
                    <a:lnTo>
                      <a:pt x="258" y="1"/>
                    </a:lnTo>
                    <a:lnTo>
                      <a:pt x="252" y="3"/>
                    </a:lnTo>
                    <a:lnTo>
                      <a:pt x="246" y="6"/>
                    </a:lnTo>
                    <a:lnTo>
                      <a:pt x="242" y="12"/>
                    </a:lnTo>
                    <a:lnTo>
                      <a:pt x="238" y="19"/>
                    </a:lnTo>
                    <a:lnTo>
                      <a:pt x="235" y="28"/>
                    </a:lnTo>
                    <a:lnTo>
                      <a:pt x="233" y="40"/>
                    </a:lnTo>
                    <a:lnTo>
                      <a:pt x="232" y="53"/>
                    </a:lnTo>
                    <a:lnTo>
                      <a:pt x="232" y="53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214" y="74"/>
                    </a:lnTo>
                    <a:lnTo>
                      <a:pt x="193" y="69"/>
                    </a:lnTo>
                    <a:lnTo>
                      <a:pt x="170" y="65"/>
                    </a:lnTo>
                    <a:lnTo>
                      <a:pt x="144" y="64"/>
                    </a:lnTo>
                    <a:lnTo>
                      <a:pt x="144" y="64"/>
                    </a:lnTo>
                    <a:lnTo>
                      <a:pt x="118" y="65"/>
                    </a:lnTo>
                    <a:lnTo>
                      <a:pt x="95" y="69"/>
                    </a:lnTo>
                    <a:lnTo>
                      <a:pt x="73" y="74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6" y="53"/>
                    </a:lnTo>
                    <a:lnTo>
                      <a:pt x="56" y="53"/>
                    </a:lnTo>
                    <a:lnTo>
                      <a:pt x="55" y="40"/>
                    </a:lnTo>
                    <a:lnTo>
                      <a:pt x="52" y="28"/>
                    </a:lnTo>
                    <a:lnTo>
                      <a:pt x="50" y="19"/>
                    </a:lnTo>
                    <a:lnTo>
                      <a:pt x="46" y="12"/>
                    </a:lnTo>
                    <a:lnTo>
                      <a:pt x="41" y="6"/>
                    </a:lnTo>
                    <a:lnTo>
                      <a:pt x="36" y="3"/>
                    </a:lnTo>
                    <a:lnTo>
                      <a:pt x="30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1" y="31"/>
                    </a:lnTo>
                    <a:lnTo>
                      <a:pt x="3" y="34"/>
                    </a:lnTo>
                    <a:lnTo>
                      <a:pt x="5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5" y="44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6" y="54"/>
                    </a:lnTo>
                    <a:lnTo>
                      <a:pt x="31" y="64"/>
                    </a:lnTo>
                    <a:lnTo>
                      <a:pt x="34" y="77"/>
                    </a:lnTo>
                    <a:lnTo>
                      <a:pt x="35" y="91"/>
                    </a:lnTo>
                    <a:lnTo>
                      <a:pt x="35" y="91"/>
                    </a:lnTo>
                    <a:lnTo>
                      <a:pt x="34" y="101"/>
                    </a:lnTo>
                    <a:lnTo>
                      <a:pt x="33" y="111"/>
                    </a:lnTo>
                    <a:lnTo>
                      <a:pt x="30" y="120"/>
                    </a:lnTo>
                    <a:lnTo>
                      <a:pt x="27" y="127"/>
                    </a:lnTo>
                    <a:lnTo>
                      <a:pt x="34" y="127"/>
                    </a:lnTo>
                    <a:lnTo>
                      <a:pt x="34" y="127"/>
                    </a:lnTo>
                    <a:lnTo>
                      <a:pt x="39" y="121"/>
                    </a:lnTo>
                    <a:lnTo>
                      <a:pt x="49" y="107"/>
                    </a:lnTo>
                    <a:lnTo>
                      <a:pt x="239" y="107"/>
                    </a:lnTo>
                    <a:lnTo>
                      <a:pt x="239" y="107"/>
                    </a:lnTo>
                    <a:lnTo>
                      <a:pt x="249" y="121"/>
                    </a:lnTo>
                    <a:lnTo>
                      <a:pt x="254" y="127"/>
                    </a:lnTo>
                    <a:lnTo>
                      <a:pt x="261" y="127"/>
                    </a:lnTo>
                    <a:lnTo>
                      <a:pt x="261" y="127"/>
                    </a:lnTo>
                    <a:lnTo>
                      <a:pt x="258" y="120"/>
                    </a:lnTo>
                    <a:lnTo>
                      <a:pt x="255" y="111"/>
                    </a:lnTo>
                    <a:lnTo>
                      <a:pt x="253" y="101"/>
                    </a:lnTo>
                    <a:lnTo>
                      <a:pt x="253" y="91"/>
                    </a:lnTo>
                    <a:lnTo>
                      <a:pt x="253" y="91"/>
                    </a:lnTo>
                    <a:lnTo>
                      <a:pt x="254" y="77"/>
                    </a:lnTo>
                    <a:lnTo>
                      <a:pt x="257" y="64"/>
                    </a:lnTo>
                    <a:lnTo>
                      <a:pt x="261" y="54"/>
                    </a:lnTo>
                    <a:lnTo>
                      <a:pt x="267" y="45"/>
                    </a:lnTo>
                    <a:lnTo>
                      <a:pt x="267" y="45"/>
                    </a:lnTo>
                    <a:lnTo>
                      <a:pt x="272" y="44"/>
                    </a:lnTo>
                    <a:lnTo>
                      <a:pt x="276" y="42"/>
                    </a:lnTo>
                    <a:lnTo>
                      <a:pt x="279" y="40"/>
                    </a:lnTo>
                    <a:lnTo>
                      <a:pt x="282" y="38"/>
                    </a:lnTo>
                    <a:lnTo>
                      <a:pt x="285" y="34"/>
                    </a:lnTo>
                    <a:lnTo>
                      <a:pt x="286" y="31"/>
                    </a:lnTo>
                    <a:lnTo>
                      <a:pt x="287" y="26"/>
                    </a:lnTo>
                    <a:lnTo>
                      <a:pt x="288" y="22"/>
                    </a:lnTo>
                    <a:lnTo>
                      <a:pt x="288" y="22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3" name="Freeform 334"/>
              <p:cNvSpPr>
                <a:spLocks/>
              </p:cNvSpPr>
              <p:nvPr/>
            </p:nvSpPr>
            <p:spPr bwMode="auto">
              <a:xfrm>
                <a:off x="119" y="85"/>
                <a:ext cx="150" cy="48"/>
              </a:xfrm>
              <a:custGeom>
                <a:avLst/>
                <a:gdLst>
                  <a:gd name="T0" fmla="*/ 0 w 150"/>
                  <a:gd name="T1" fmla="*/ 48 h 48"/>
                  <a:gd name="T2" fmla="*/ 0 w 150"/>
                  <a:gd name="T3" fmla="*/ 10 h 48"/>
                  <a:gd name="T4" fmla="*/ 0 w 150"/>
                  <a:gd name="T5" fmla="*/ 10 h 48"/>
                  <a:gd name="T6" fmla="*/ 1 w 150"/>
                  <a:gd name="T7" fmla="*/ 6 h 48"/>
                  <a:gd name="T8" fmla="*/ 3 w 150"/>
                  <a:gd name="T9" fmla="*/ 3 h 48"/>
                  <a:gd name="T10" fmla="*/ 7 w 150"/>
                  <a:gd name="T11" fmla="*/ 1 h 48"/>
                  <a:gd name="T12" fmla="*/ 11 w 150"/>
                  <a:gd name="T13" fmla="*/ 0 h 48"/>
                  <a:gd name="T14" fmla="*/ 140 w 150"/>
                  <a:gd name="T15" fmla="*/ 0 h 48"/>
                  <a:gd name="T16" fmla="*/ 140 w 150"/>
                  <a:gd name="T17" fmla="*/ 0 h 48"/>
                  <a:gd name="T18" fmla="*/ 144 w 150"/>
                  <a:gd name="T19" fmla="*/ 1 h 48"/>
                  <a:gd name="T20" fmla="*/ 147 w 150"/>
                  <a:gd name="T21" fmla="*/ 3 h 48"/>
                  <a:gd name="T22" fmla="*/ 149 w 150"/>
                  <a:gd name="T23" fmla="*/ 6 h 48"/>
                  <a:gd name="T24" fmla="*/ 150 w 150"/>
                  <a:gd name="T25" fmla="*/ 10 h 48"/>
                  <a:gd name="T26" fmla="*/ 150 w 150"/>
                  <a:gd name="T2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0" h="48">
                    <a:moveTo>
                      <a:pt x="0" y="48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44" y="1"/>
                    </a:lnTo>
                    <a:lnTo>
                      <a:pt x="147" y="3"/>
                    </a:lnTo>
                    <a:lnTo>
                      <a:pt x="149" y="6"/>
                    </a:lnTo>
                    <a:lnTo>
                      <a:pt x="150" y="10"/>
                    </a:lnTo>
                    <a:lnTo>
                      <a:pt x="150" y="4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4" name="Freeform 335"/>
              <p:cNvSpPr>
                <a:spLocks/>
              </p:cNvSpPr>
              <p:nvPr/>
            </p:nvSpPr>
            <p:spPr bwMode="auto">
              <a:xfrm>
                <a:off x="61" y="85"/>
                <a:ext cx="49" cy="48"/>
              </a:xfrm>
              <a:custGeom>
                <a:avLst/>
                <a:gdLst>
                  <a:gd name="T0" fmla="*/ 25 w 49"/>
                  <a:gd name="T1" fmla="*/ 48 h 48"/>
                  <a:gd name="T2" fmla="*/ 25 w 49"/>
                  <a:gd name="T3" fmla="*/ 48 h 48"/>
                  <a:gd name="T4" fmla="*/ 30 w 49"/>
                  <a:gd name="T5" fmla="*/ 47 h 48"/>
                  <a:gd name="T6" fmla="*/ 34 w 49"/>
                  <a:gd name="T7" fmla="*/ 46 h 48"/>
                  <a:gd name="T8" fmla="*/ 38 w 49"/>
                  <a:gd name="T9" fmla="*/ 44 h 48"/>
                  <a:gd name="T10" fmla="*/ 41 w 49"/>
                  <a:gd name="T11" fmla="*/ 41 h 48"/>
                  <a:gd name="T12" fmla="*/ 44 w 49"/>
                  <a:gd name="T13" fmla="*/ 37 h 48"/>
                  <a:gd name="T14" fmla="*/ 48 w 49"/>
                  <a:gd name="T15" fmla="*/ 32 h 48"/>
                  <a:gd name="T16" fmla="*/ 49 w 49"/>
                  <a:gd name="T17" fmla="*/ 28 h 48"/>
                  <a:gd name="T18" fmla="*/ 49 w 49"/>
                  <a:gd name="T19" fmla="*/ 23 h 48"/>
                  <a:gd name="T20" fmla="*/ 49 w 49"/>
                  <a:gd name="T21" fmla="*/ 23 h 48"/>
                  <a:gd name="T22" fmla="*/ 49 w 49"/>
                  <a:gd name="T23" fmla="*/ 18 h 48"/>
                  <a:gd name="T24" fmla="*/ 48 w 49"/>
                  <a:gd name="T25" fmla="*/ 14 h 48"/>
                  <a:gd name="T26" fmla="*/ 44 w 49"/>
                  <a:gd name="T27" fmla="*/ 10 h 48"/>
                  <a:gd name="T28" fmla="*/ 41 w 49"/>
                  <a:gd name="T29" fmla="*/ 6 h 48"/>
                  <a:gd name="T30" fmla="*/ 38 w 49"/>
                  <a:gd name="T31" fmla="*/ 4 h 48"/>
                  <a:gd name="T32" fmla="*/ 34 w 49"/>
                  <a:gd name="T33" fmla="*/ 1 h 48"/>
                  <a:gd name="T34" fmla="*/ 30 w 49"/>
                  <a:gd name="T35" fmla="*/ 0 h 48"/>
                  <a:gd name="T36" fmla="*/ 25 w 49"/>
                  <a:gd name="T37" fmla="*/ 0 h 48"/>
                  <a:gd name="T38" fmla="*/ 25 w 49"/>
                  <a:gd name="T39" fmla="*/ 0 h 48"/>
                  <a:gd name="T40" fmla="*/ 20 w 49"/>
                  <a:gd name="T41" fmla="*/ 0 h 48"/>
                  <a:gd name="T42" fmla="*/ 16 w 49"/>
                  <a:gd name="T43" fmla="*/ 1 h 48"/>
                  <a:gd name="T44" fmla="*/ 12 w 49"/>
                  <a:gd name="T45" fmla="*/ 4 h 48"/>
                  <a:gd name="T46" fmla="*/ 7 w 49"/>
                  <a:gd name="T47" fmla="*/ 6 h 48"/>
                  <a:gd name="T48" fmla="*/ 4 w 49"/>
                  <a:gd name="T49" fmla="*/ 10 h 48"/>
                  <a:gd name="T50" fmla="*/ 2 w 49"/>
                  <a:gd name="T51" fmla="*/ 14 h 48"/>
                  <a:gd name="T52" fmla="*/ 1 w 49"/>
                  <a:gd name="T53" fmla="*/ 18 h 48"/>
                  <a:gd name="T54" fmla="*/ 0 w 49"/>
                  <a:gd name="T55" fmla="*/ 23 h 48"/>
                  <a:gd name="T56" fmla="*/ 0 w 49"/>
                  <a:gd name="T57" fmla="*/ 23 h 48"/>
                  <a:gd name="T58" fmla="*/ 1 w 49"/>
                  <a:gd name="T59" fmla="*/ 28 h 48"/>
                  <a:gd name="T60" fmla="*/ 2 w 49"/>
                  <a:gd name="T61" fmla="*/ 32 h 48"/>
                  <a:gd name="T62" fmla="*/ 4 w 49"/>
                  <a:gd name="T63" fmla="*/ 37 h 48"/>
                  <a:gd name="T64" fmla="*/ 7 w 49"/>
                  <a:gd name="T65" fmla="*/ 41 h 48"/>
                  <a:gd name="T66" fmla="*/ 12 w 49"/>
                  <a:gd name="T67" fmla="*/ 44 h 48"/>
                  <a:gd name="T68" fmla="*/ 16 w 49"/>
                  <a:gd name="T69" fmla="*/ 46 h 48"/>
                  <a:gd name="T70" fmla="*/ 20 w 49"/>
                  <a:gd name="T71" fmla="*/ 47 h 48"/>
                  <a:gd name="T72" fmla="*/ 25 w 49"/>
                  <a:gd name="T73" fmla="*/ 48 h 48"/>
                  <a:gd name="T74" fmla="*/ 25 w 49"/>
                  <a:gd name="T7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" h="48">
                    <a:moveTo>
                      <a:pt x="25" y="48"/>
                    </a:moveTo>
                    <a:lnTo>
                      <a:pt x="25" y="48"/>
                    </a:lnTo>
                    <a:lnTo>
                      <a:pt x="30" y="47"/>
                    </a:lnTo>
                    <a:lnTo>
                      <a:pt x="34" y="46"/>
                    </a:lnTo>
                    <a:lnTo>
                      <a:pt x="38" y="44"/>
                    </a:lnTo>
                    <a:lnTo>
                      <a:pt x="41" y="41"/>
                    </a:lnTo>
                    <a:lnTo>
                      <a:pt x="44" y="37"/>
                    </a:lnTo>
                    <a:lnTo>
                      <a:pt x="48" y="32"/>
                    </a:lnTo>
                    <a:lnTo>
                      <a:pt x="49" y="28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18"/>
                    </a:lnTo>
                    <a:lnTo>
                      <a:pt x="48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2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4" y="37"/>
                    </a:lnTo>
                    <a:lnTo>
                      <a:pt x="7" y="41"/>
                    </a:lnTo>
                    <a:lnTo>
                      <a:pt x="12" y="44"/>
                    </a:lnTo>
                    <a:lnTo>
                      <a:pt x="16" y="46"/>
                    </a:lnTo>
                    <a:lnTo>
                      <a:pt x="20" y="47"/>
                    </a:lnTo>
                    <a:lnTo>
                      <a:pt x="25" y="48"/>
                    </a:lnTo>
                    <a:lnTo>
                      <a:pt x="25" y="48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5" name="Freeform 336"/>
              <p:cNvSpPr>
                <a:spLocks/>
              </p:cNvSpPr>
              <p:nvPr/>
            </p:nvSpPr>
            <p:spPr bwMode="auto">
              <a:xfrm>
                <a:off x="33" y="45"/>
                <a:ext cx="261" cy="155"/>
              </a:xfrm>
              <a:custGeom>
                <a:avLst/>
                <a:gdLst>
                  <a:gd name="T0" fmla="*/ 261 w 261"/>
                  <a:gd name="T1" fmla="*/ 155 h 155"/>
                  <a:gd name="T2" fmla="*/ 261 w 261"/>
                  <a:gd name="T3" fmla="*/ 155 h 155"/>
                  <a:gd name="T4" fmla="*/ 261 w 261"/>
                  <a:gd name="T5" fmla="*/ 62 h 155"/>
                  <a:gd name="T6" fmla="*/ 261 w 261"/>
                  <a:gd name="T7" fmla="*/ 62 h 155"/>
                  <a:gd name="T8" fmla="*/ 244 w 261"/>
                  <a:gd name="T9" fmla="*/ 62 h 155"/>
                  <a:gd name="T10" fmla="*/ 244 w 261"/>
                  <a:gd name="T11" fmla="*/ 96 h 155"/>
                  <a:gd name="T12" fmla="*/ 17 w 261"/>
                  <a:gd name="T13" fmla="*/ 96 h 155"/>
                  <a:gd name="T14" fmla="*/ 17 w 261"/>
                  <a:gd name="T15" fmla="*/ 0 h 155"/>
                  <a:gd name="T16" fmla="*/ 0 w 261"/>
                  <a:gd name="T17" fmla="*/ 0 h 155"/>
                  <a:gd name="T18" fmla="*/ 0 w 261"/>
                  <a:gd name="T19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55">
                    <a:moveTo>
                      <a:pt x="261" y="155"/>
                    </a:moveTo>
                    <a:lnTo>
                      <a:pt x="261" y="155"/>
                    </a:lnTo>
                    <a:lnTo>
                      <a:pt x="261" y="62"/>
                    </a:lnTo>
                    <a:lnTo>
                      <a:pt x="261" y="62"/>
                    </a:lnTo>
                    <a:lnTo>
                      <a:pt x="244" y="62"/>
                    </a:lnTo>
                    <a:lnTo>
                      <a:pt x="244" y="96"/>
                    </a:lnTo>
                    <a:lnTo>
                      <a:pt x="17" y="96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5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6" name="Freeform 337"/>
              <p:cNvSpPr>
                <a:spLocks/>
              </p:cNvSpPr>
              <p:nvPr/>
            </p:nvSpPr>
            <p:spPr bwMode="auto">
              <a:xfrm>
                <a:off x="50" y="184"/>
                <a:ext cx="227" cy="16"/>
              </a:xfrm>
              <a:custGeom>
                <a:avLst/>
                <a:gdLst>
                  <a:gd name="T0" fmla="*/ 0 w 227"/>
                  <a:gd name="T1" fmla="*/ 16 h 16"/>
                  <a:gd name="T2" fmla="*/ 0 w 227"/>
                  <a:gd name="T3" fmla="*/ 0 h 16"/>
                  <a:gd name="T4" fmla="*/ 227 w 227"/>
                  <a:gd name="T5" fmla="*/ 0 h 16"/>
                  <a:gd name="T6" fmla="*/ 227 w 227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7" h="16">
                    <a:moveTo>
                      <a:pt x="0" y="16"/>
                    </a:moveTo>
                    <a:lnTo>
                      <a:pt x="0" y="0"/>
                    </a:lnTo>
                    <a:lnTo>
                      <a:pt x="227" y="0"/>
                    </a:lnTo>
                    <a:lnTo>
                      <a:pt x="227" y="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7" name="Rectangle 338"/>
              <p:cNvSpPr>
                <a:spLocks noChangeArrowheads="1"/>
              </p:cNvSpPr>
              <p:nvPr/>
            </p:nvSpPr>
            <p:spPr bwMode="auto">
              <a:xfrm>
                <a:off x="2682" y="1396"/>
                <a:ext cx="217" cy="170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8" name="Freeform 339"/>
              <p:cNvSpPr>
                <a:spLocks/>
              </p:cNvSpPr>
              <p:nvPr/>
            </p:nvSpPr>
            <p:spPr bwMode="auto">
              <a:xfrm>
                <a:off x="2699" y="1547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0 h 6"/>
                  <a:gd name="T4" fmla="*/ 8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19" name="Freeform 340"/>
              <p:cNvSpPr>
                <a:spLocks/>
              </p:cNvSpPr>
              <p:nvPr/>
            </p:nvSpPr>
            <p:spPr bwMode="auto">
              <a:xfrm>
                <a:off x="2840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0" name="Freeform 341"/>
              <p:cNvSpPr>
                <a:spLocks/>
              </p:cNvSpPr>
              <p:nvPr/>
            </p:nvSpPr>
            <p:spPr bwMode="auto">
              <a:xfrm>
                <a:off x="2857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1" name="Freeform 342"/>
              <p:cNvSpPr>
                <a:spLocks/>
              </p:cNvSpPr>
              <p:nvPr/>
            </p:nvSpPr>
            <p:spPr bwMode="auto">
              <a:xfrm>
                <a:off x="2873" y="1547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0 h 6"/>
                  <a:gd name="T4" fmla="*/ 9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2" name="Freeform 343"/>
              <p:cNvSpPr>
                <a:spLocks/>
              </p:cNvSpPr>
              <p:nvPr/>
            </p:nvSpPr>
            <p:spPr bwMode="auto">
              <a:xfrm>
                <a:off x="2699" y="1410"/>
                <a:ext cx="183" cy="127"/>
              </a:xfrm>
              <a:custGeom>
                <a:avLst/>
                <a:gdLst>
                  <a:gd name="T0" fmla="*/ 183 w 183"/>
                  <a:gd name="T1" fmla="*/ 115 h 127"/>
                  <a:gd name="T2" fmla="*/ 183 w 183"/>
                  <a:gd name="T3" fmla="*/ 115 h 127"/>
                  <a:gd name="T4" fmla="*/ 182 w 183"/>
                  <a:gd name="T5" fmla="*/ 120 h 127"/>
                  <a:gd name="T6" fmla="*/ 180 w 183"/>
                  <a:gd name="T7" fmla="*/ 124 h 127"/>
                  <a:gd name="T8" fmla="*/ 177 w 183"/>
                  <a:gd name="T9" fmla="*/ 126 h 127"/>
                  <a:gd name="T10" fmla="*/ 173 w 183"/>
                  <a:gd name="T11" fmla="*/ 127 h 127"/>
                  <a:gd name="T12" fmla="*/ 11 w 183"/>
                  <a:gd name="T13" fmla="*/ 127 h 127"/>
                  <a:gd name="T14" fmla="*/ 11 w 183"/>
                  <a:gd name="T15" fmla="*/ 127 h 127"/>
                  <a:gd name="T16" fmla="*/ 6 w 183"/>
                  <a:gd name="T17" fmla="*/ 126 h 127"/>
                  <a:gd name="T18" fmla="*/ 2 w 183"/>
                  <a:gd name="T19" fmla="*/ 124 h 127"/>
                  <a:gd name="T20" fmla="*/ 0 w 183"/>
                  <a:gd name="T21" fmla="*/ 120 h 127"/>
                  <a:gd name="T22" fmla="*/ 0 w 183"/>
                  <a:gd name="T23" fmla="*/ 115 h 127"/>
                  <a:gd name="T24" fmla="*/ 0 w 183"/>
                  <a:gd name="T25" fmla="*/ 11 h 127"/>
                  <a:gd name="T26" fmla="*/ 0 w 183"/>
                  <a:gd name="T27" fmla="*/ 11 h 127"/>
                  <a:gd name="T28" fmla="*/ 0 w 183"/>
                  <a:gd name="T29" fmla="*/ 6 h 127"/>
                  <a:gd name="T30" fmla="*/ 2 w 183"/>
                  <a:gd name="T31" fmla="*/ 3 h 127"/>
                  <a:gd name="T32" fmla="*/ 6 w 183"/>
                  <a:gd name="T33" fmla="*/ 0 h 127"/>
                  <a:gd name="T34" fmla="*/ 11 w 183"/>
                  <a:gd name="T35" fmla="*/ 0 h 127"/>
                  <a:gd name="T36" fmla="*/ 173 w 183"/>
                  <a:gd name="T37" fmla="*/ 0 h 127"/>
                  <a:gd name="T38" fmla="*/ 173 w 183"/>
                  <a:gd name="T39" fmla="*/ 0 h 127"/>
                  <a:gd name="T40" fmla="*/ 177 w 183"/>
                  <a:gd name="T41" fmla="*/ 0 h 127"/>
                  <a:gd name="T42" fmla="*/ 180 w 183"/>
                  <a:gd name="T43" fmla="*/ 3 h 127"/>
                  <a:gd name="T44" fmla="*/ 182 w 183"/>
                  <a:gd name="T45" fmla="*/ 6 h 127"/>
                  <a:gd name="T46" fmla="*/ 183 w 183"/>
                  <a:gd name="T47" fmla="*/ 11 h 127"/>
                  <a:gd name="T48" fmla="*/ 183 w 183"/>
                  <a:gd name="T49" fmla="*/ 11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3" h="127">
                    <a:moveTo>
                      <a:pt x="183" y="115"/>
                    </a:moveTo>
                    <a:lnTo>
                      <a:pt x="183" y="115"/>
                    </a:lnTo>
                    <a:lnTo>
                      <a:pt x="182" y="120"/>
                    </a:lnTo>
                    <a:lnTo>
                      <a:pt x="180" y="124"/>
                    </a:lnTo>
                    <a:lnTo>
                      <a:pt x="177" y="126"/>
                    </a:lnTo>
                    <a:lnTo>
                      <a:pt x="173" y="127"/>
                    </a:lnTo>
                    <a:lnTo>
                      <a:pt x="11" y="127"/>
                    </a:lnTo>
                    <a:lnTo>
                      <a:pt x="11" y="127"/>
                    </a:lnTo>
                    <a:lnTo>
                      <a:pt x="6" y="126"/>
                    </a:lnTo>
                    <a:lnTo>
                      <a:pt x="2" y="124"/>
                    </a:lnTo>
                    <a:lnTo>
                      <a:pt x="0" y="120"/>
                    </a:lnTo>
                    <a:lnTo>
                      <a:pt x="0" y="11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77" y="0"/>
                    </a:lnTo>
                    <a:lnTo>
                      <a:pt x="180" y="3"/>
                    </a:lnTo>
                    <a:lnTo>
                      <a:pt x="182" y="6"/>
                    </a:lnTo>
                    <a:lnTo>
                      <a:pt x="183" y="11"/>
                    </a:lnTo>
                    <a:lnTo>
                      <a:pt x="183" y="11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3" name="Line 344"/>
              <p:cNvSpPr>
                <a:spLocks noChangeShapeType="1"/>
              </p:cNvSpPr>
              <p:nvPr/>
            </p:nvSpPr>
            <p:spPr bwMode="auto">
              <a:xfrm>
                <a:off x="2717" y="1428"/>
                <a:ext cx="53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4" name="Freeform 345"/>
              <p:cNvSpPr>
                <a:spLocks/>
              </p:cNvSpPr>
              <p:nvPr/>
            </p:nvSpPr>
            <p:spPr bwMode="auto">
              <a:xfrm>
                <a:off x="2799" y="1345"/>
                <a:ext cx="36" cy="43"/>
              </a:xfrm>
              <a:custGeom>
                <a:avLst/>
                <a:gdLst>
                  <a:gd name="T0" fmla="*/ 6 w 36"/>
                  <a:gd name="T1" fmla="*/ 43 h 43"/>
                  <a:gd name="T2" fmla="*/ 6 w 36"/>
                  <a:gd name="T3" fmla="*/ 43 h 43"/>
                  <a:gd name="T4" fmla="*/ 3 w 36"/>
                  <a:gd name="T5" fmla="*/ 40 h 43"/>
                  <a:gd name="T6" fmla="*/ 0 w 36"/>
                  <a:gd name="T7" fmla="*/ 36 h 43"/>
                  <a:gd name="T8" fmla="*/ 36 w 36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6" y="43"/>
                    </a:moveTo>
                    <a:lnTo>
                      <a:pt x="6" y="43"/>
                    </a:lnTo>
                    <a:lnTo>
                      <a:pt x="3" y="40"/>
                    </a:lnTo>
                    <a:lnTo>
                      <a:pt x="0" y="36"/>
                    </a:lnTo>
                    <a:lnTo>
                      <a:pt x="36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5" name="Freeform 346"/>
              <p:cNvSpPr>
                <a:spLocks/>
              </p:cNvSpPr>
              <p:nvPr/>
            </p:nvSpPr>
            <p:spPr bwMode="auto">
              <a:xfrm>
                <a:off x="2747" y="1345"/>
                <a:ext cx="36" cy="43"/>
              </a:xfrm>
              <a:custGeom>
                <a:avLst/>
                <a:gdLst>
                  <a:gd name="T0" fmla="*/ 0 w 36"/>
                  <a:gd name="T1" fmla="*/ 0 h 43"/>
                  <a:gd name="T2" fmla="*/ 36 w 36"/>
                  <a:gd name="T3" fmla="*/ 36 h 43"/>
                  <a:gd name="T4" fmla="*/ 36 w 36"/>
                  <a:gd name="T5" fmla="*/ 36 h 43"/>
                  <a:gd name="T6" fmla="*/ 31 w 36"/>
                  <a:gd name="T7" fmla="*/ 40 h 43"/>
                  <a:gd name="T8" fmla="*/ 28 w 3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0" y="0"/>
                    </a:moveTo>
                    <a:lnTo>
                      <a:pt x="36" y="36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8" y="4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6" name="Freeform 347"/>
              <p:cNvSpPr>
                <a:spLocks/>
              </p:cNvSpPr>
              <p:nvPr/>
            </p:nvSpPr>
            <p:spPr bwMode="auto">
              <a:xfrm>
                <a:off x="2691" y="1573"/>
                <a:ext cx="198" cy="12"/>
              </a:xfrm>
              <a:custGeom>
                <a:avLst/>
                <a:gdLst>
                  <a:gd name="T0" fmla="*/ 198 w 198"/>
                  <a:gd name="T1" fmla="*/ 0 h 12"/>
                  <a:gd name="T2" fmla="*/ 193 w 198"/>
                  <a:gd name="T3" fmla="*/ 12 h 12"/>
                  <a:gd name="T4" fmla="*/ 5 w 198"/>
                  <a:gd name="T5" fmla="*/ 12 h 12"/>
                  <a:gd name="T6" fmla="*/ 0 w 19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12">
                    <a:moveTo>
                      <a:pt x="198" y="0"/>
                    </a:moveTo>
                    <a:lnTo>
                      <a:pt x="193" y="12"/>
                    </a:lnTo>
                    <a:lnTo>
                      <a:pt x="5" y="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7" name="Freeform 348"/>
              <p:cNvSpPr>
                <a:spLocks/>
              </p:cNvSpPr>
              <p:nvPr/>
            </p:nvSpPr>
            <p:spPr bwMode="auto">
              <a:xfrm>
                <a:off x="4197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9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9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8" name="Freeform 349"/>
              <p:cNvSpPr>
                <a:spLocks/>
              </p:cNvSpPr>
              <p:nvPr/>
            </p:nvSpPr>
            <p:spPr bwMode="auto">
              <a:xfrm>
                <a:off x="4098" y="2059"/>
                <a:ext cx="14" cy="15"/>
              </a:xfrm>
              <a:custGeom>
                <a:avLst/>
                <a:gdLst>
                  <a:gd name="T0" fmla="*/ 0 w 14"/>
                  <a:gd name="T1" fmla="*/ 7 h 15"/>
                  <a:gd name="T2" fmla="*/ 0 w 14"/>
                  <a:gd name="T3" fmla="*/ 7 h 15"/>
                  <a:gd name="T4" fmla="*/ 1 w 14"/>
                  <a:gd name="T5" fmla="*/ 11 h 15"/>
                  <a:gd name="T6" fmla="*/ 2 w 14"/>
                  <a:gd name="T7" fmla="*/ 13 h 15"/>
                  <a:gd name="T8" fmla="*/ 4 w 14"/>
                  <a:gd name="T9" fmla="*/ 14 h 15"/>
                  <a:gd name="T10" fmla="*/ 7 w 14"/>
                  <a:gd name="T11" fmla="*/ 15 h 15"/>
                  <a:gd name="T12" fmla="*/ 7 w 14"/>
                  <a:gd name="T13" fmla="*/ 15 h 15"/>
                  <a:gd name="T14" fmla="*/ 10 w 14"/>
                  <a:gd name="T15" fmla="*/ 14 h 15"/>
                  <a:gd name="T16" fmla="*/ 12 w 14"/>
                  <a:gd name="T17" fmla="*/ 13 h 15"/>
                  <a:gd name="T18" fmla="*/ 13 w 14"/>
                  <a:gd name="T19" fmla="*/ 11 h 15"/>
                  <a:gd name="T20" fmla="*/ 14 w 14"/>
                  <a:gd name="T21" fmla="*/ 7 h 15"/>
                  <a:gd name="T22" fmla="*/ 14 w 14"/>
                  <a:gd name="T23" fmla="*/ 7 h 15"/>
                  <a:gd name="T24" fmla="*/ 13 w 14"/>
                  <a:gd name="T25" fmla="*/ 4 h 15"/>
                  <a:gd name="T26" fmla="*/ 12 w 14"/>
                  <a:gd name="T27" fmla="*/ 2 h 15"/>
                  <a:gd name="T28" fmla="*/ 10 w 14"/>
                  <a:gd name="T29" fmla="*/ 1 h 15"/>
                  <a:gd name="T30" fmla="*/ 7 w 14"/>
                  <a:gd name="T31" fmla="*/ 0 h 15"/>
                  <a:gd name="T32" fmla="*/ 7 w 14"/>
                  <a:gd name="T33" fmla="*/ 0 h 15"/>
                  <a:gd name="T34" fmla="*/ 4 w 14"/>
                  <a:gd name="T35" fmla="*/ 1 h 15"/>
                  <a:gd name="T36" fmla="*/ 2 w 14"/>
                  <a:gd name="T37" fmla="*/ 2 h 15"/>
                  <a:gd name="T38" fmla="*/ 1 w 14"/>
                  <a:gd name="T39" fmla="*/ 4 h 15"/>
                  <a:gd name="T40" fmla="*/ 0 w 14"/>
                  <a:gd name="T41" fmla="*/ 7 h 15"/>
                  <a:gd name="T42" fmla="*/ 0 w 14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5">
                    <a:moveTo>
                      <a:pt x="0" y="7"/>
                    </a:moveTo>
                    <a:lnTo>
                      <a:pt x="0" y="7"/>
                    </a:lnTo>
                    <a:lnTo>
                      <a:pt x="1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10" y="14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29" name="Freeform 350"/>
              <p:cNvSpPr>
                <a:spLocks/>
              </p:cNvSpPr>
              <p:nvPr/>
            </p:nvSpPr>
            <p:spPr bwMode="auto">
              <a:xfrm>
                <a:off x="4103" y="2101"/>
                <a:ext cx="103" cy="8"/>
              </a:xfrm>
              <a:custGeom>
                <a:avLst/>
                <a:gdLst>
                  <a:gd name="T0" fmla="*/ 103 w 103"/>
                  <a:gd name="T1" fmla="*/ 8 h 8"/>
                  <a:gd name="T2" fmla="*/ 103 w 103"/>
                  <a:gd name="T3" fmla="*/ 0 h 8"/>
                  <a:gd name="T4" fmla="*/ 103 w 103"/>
                  <a:gd name="T5" fmla="*/ 0 h 8"/>
                  <a:gd name="T6" fmla="*/ 82 w 103"/>
                  <a:gd name="T7" fmla="*/ 1 h 8"/>
                  <a:gd name="T8" fmla="*/ 51 w 103"/>
                  <a:gd name="T9" fmla="*/ 1 h 8"/>
                  <a:gd name="T10" fmla="*/ 51 w 103"/>
                  <a:gd name="T11" fmla="*/ 1 h 8"/>
                  <a:gd name="T12" fmla="*/ 21 w 103"/>
                  <a:gd name="T13" fmla="*/ 1 h 8"/>
                  <a:gd name="T14" fmla="*/ 0 w 103"/>
                  <a:gd name="T15" fmla="*/ 0 h 8"/>
                  <a:gd name="T16" fmla="*/ 0 w 103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8">
                    <a:moveTo>
                      <a:pt x="103" y="8"/>
                    </a:moveTo>
                    <a:lnTo>
                      <a:pt x="103" y="0"/>
                    </a:lnTo>
                    <a:lnTo>
                      <a:pt x="103" y="0"/>
                    </a:lnTo>
                    <a:lnTo>
                      <a:pt x="82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21" y="1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0" name="Freeform 351"/>
              <p:cNvSpPr>
                <a:spLocks/>
              </p:cNvSpPr>
              <p:nvPr/>
            </p:nvSpPr>
            <p:spPr bwMode="auto">
              <a:xfrm>
                <a:off x="4087" y="1993"/>
                <a:ext cx="135" cy="116"/>
              </a:xfrm>
              <a:custGeom>
                <a:avLst/>
                <a:gdLst>
                  <a:gd name="T0" fmla="*/ 0 w 135"/>
                  <a:gd name="T1" fmla="*/ 116 h 116"/>
                  <a:gd name="T2" fmla="*/ 0 w 135"/>
                  <a:gd name="T3" fmla="*/ 65 h 116"/>
                  <a:gd name="T4" fmla="*/ 0 w 135"/>
                  <a:gd name="T5" fmla="*/ 65 h 116"/>
                  <a:gd name="T6" fmla="*/ 2 w 135"/>
                  <a:gd name="T7" fmla="*/ 59 h 116"/>
                  <a:gd name="T8" fmla="*/ 5 w 135"/>
                  <a:gd name="T9" fmla="*/ 53 h 116"/>
                  <a:gd name="T10" fmla="*/ 5 w 135"/>
                  <a:gd name="T11" fmla="*/ 53 h 116"/>
                  <a:gd name="T12" fmla="*/ 2 w 135"/>
                  <a:gd name="T13" fmla="*/ 50 h 116"/>
                  <a:gd name="T14" fmla="*/ 1 w 135"/>
                  <a:gd name="T15" fmla="*/ 47 h 116"/>
                  <a:gd name="T16" fmla="*/ 2 w 135"/>
                  <a:gd name="T17" fmla="*/ 45 h 116"/>
                  <a:gd name="T18" fmla="*/ 3 w 135"/>
                  <a:gd name="T19" fmla="*/ 44 h 116"/>
                  <a:gd name="T20" fmla="*/ 5 w 135"/>
                  <a:gd name="T21" fmla="*/ 44 h 116"/>
                  <a:gd name="T22" fmla="*/ 5 w 135"/>
                  <a:gd name="T23" fmla="*/ 44 h 116"/>
                  <a:gd name="T24" fmla="*/ 14 w 135"/>
                  <a:gd name="T25" fmla="*/ 44 h 116"/>
                  <a:gd name="T26" fmla="*/ 14 w 135"/>
                  <a:gd name="T27" fmla="*/ 44 h 116"/>
                  <a:gd name="T28" fmla="*/ 18 w 135"/>
                  <a:gd name="T29" fmla="*/ 20 h 116"/>
                  <a:gd name="T30" fmla="*/ 18 w 135"/>
                  <a:gd name="T31" fmla="*/ 20 h 116"/>
                  <a:gd name="T32" fmla="*/ 20 w 135"/>
                  <a:gd name="T33" fmla="*/ 14 h 116"/>
                  <a:gd name="T34" fmla="*/ 23 w 135"/>
                  <a:gd name="T35" fmla="*/ 10 h 116"/>
                  <a:gd name="T36" fmla="*/ 26 w 135"/>
                  <a:gd name="T37" fmla="*/ 7 h 116"/>
                  <a:gd name="T38" fmla="*/ 32 w 135"/>
                  <a:gd name="T39" fmla="*/ 5 h 116"/>
                  <a:gd name="T40" fmla="*/ 32 w 135"/>
                  <a:gd name="T41" fmla="*/ 5 h 116"/>
                  <a:gd name="T42" fmla="*/ 49 w 135"/>
                  <a:gd name="T43" fmla="*/ 1 h 116"/>
                  <a:gd name="T44" fmla="*/ 69 w 135"/>
                  <a:gd name="T45" fmla="*/ 0 h 116"/>
                  <a:gd name="T46" fmla="*/ 69 w 135"/>
                  <a:gd name="T47" fmla="*/ 0 h 116"/>
                  <a:gd name="T48" fmla="*/ 87 w 135"/>
                  <a:gd name="T49" fmla="*/ 1 h 116"/>
                  <a:gd name="T50" fmla="*/ 105 w 135"/>
                  <a:gd name="T51" fmla="*/ 5 h 116"/>
                  <a:gd name="T52" fmla="*/ 105 w 135"/>
                  <a:gd name="T53" fmla="*/ 5 h 116"/>
                  <a:gd name="T54" fmla="*/ 110 w 135"/>
                  <a:gd name="T55" fmla="*/ 7 h 116"/>
                  <a:gd name="T56" fmla="*/ 113 w 135"/>
                  <a:gd name="T57" fmla="*/ 10 h 116"/>
                  <a:gd name="T58" fmla="*/ 116 w 135"/>
                  <a:gd name="T59" fmla="*/ 14 h 116"/>
                  <a:gd name="T60" fmla="*/ 118 w 135"/>
                  <a:gd name="T61" fmla="*/ 20 h 116"/>
                  <a:gd name="T62" fmla="*/ 118 w 135"/>
                  <a:gd name="T63" fmla="*/ 20 h 116"/>
                  <a:gd name="T64" fmla="*/ 122 w 135"/>
                  <a:gd name="T65" fmla="*/ 44 h 116"/>
                  <a:gd name="T66" fmla="*/ 122 w 135"/>
                  <a:gd name="T67" fmla="*/ 44 h 116"/>
                  <a:gd name="T68" fmla="*/ 130 w 135"/>
                  <a:gd name="T69" fmla="*/ 44 h 116"/>
                  <a:gd name="T70" fmla="*/ 130 w 135"/>
                  <a:gd name="T71" fmla="*/ 44 h 116"/>
                  <a:gd name="T72" fmla="*/ 132 w 135"/>
                  <a:gd name="T73" fmla="*/ 44 h 116"/>
                  <a:gd name="T74" fmla="*/ 133 w 135"/>
                  <a:gd name="T75" fmla="*/ 45 h 116"/>
                  <a:gd name="T76" fmla="*/ 134 w 135"/>
                  <a:gd name="T77" fmla="*/ 47 h 116"/>
                  <a:gd name="T78" fmla="*/ 133 w 135"/>
                  <a:gd name="T79" fmla="*/ 50 h 116"/>
                  <a:gd name="T80" fmla="*/ 130 w 135"/>
                  <a:gd name="T81" fmla="*/ 53 h 116"/>
                  <a:gd name="T82" fmla="*/ 130 w 135"/>
                  <a:gd name="T83" fmla="*/ 53 h 116"/>
                  <a:gd name="T84" fmla="*/ 133 w 135"/>
                  <a:gd name="T85" fmla="*/ 59 h 116"/>
                  <a:gd name="T86" fmla="*/ 135 w 135"/>
                  <a:gd name="T87" fmla="*/ 65 h 116"/>
                  <a:gd name="T88" fmla="*/ 135 w 135"/>
                  <a:gd name="T8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5" h="116">
                    <a:moveTo>
                      <a:pt x="0" y="116"/>
                    </a:moveTo>
                    <a:lnTo>
                      <a:pt x="0" y="65"/>
                    </a:lnTo>
                    <a:lnTo>
                      <a:pt x="0" y="65"/>
                    </a:lnTo>
                    <a:lnTo>
                      <a:pt x="2" y="59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2" y="50"/>
                    </a:lnTo>
                    <a:lnTo>
                      <a:pt x="1" y="47"/>
                    </a:lnTo>
                    <a:lnTo>
                      <a:pt x="2" y="45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49" y="1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7" y="1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10" y="7"/>
                    </a:lnTo>
                    <a:lnTo>
                      <a:pt x="113" y="10"/>
                    </a:lnTo>
                    <a:lnTo>
                      <a:pt x="116" y="14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22" y="44"/>
                    </a:lnTo>
                    <a:lnTo>
                      <a:pt x="122" y="44"/>
                    </a:lnTo>
                    <a:lnTo>
                      <a:pt x="130" y="44"/>
                    </a:lnTo>
                    <a:lnTo>
                      <a:pt x="130" y="44"/>
                    </a:lnTo>
                    <a:lnTo>
                      <a:pt x="132" y="44"/>
                    </a:lnTo>
                    <a:lnTo>
                      <a:pt x="133" y="45"/>
                    </a:lnTo>
                    <a:lnTo>
                      <a:pt x="134" y="47"/>
                    </a:lnTo>
                    <a:lnTo>
                      <a:pt x="133" y="50"/>
                    </a:lnTo>
                    <a:lnTo>
                      <a:pt x="130" y="53"/>
                    </a:lnTo>
                    <a:lnTo>
                      <a:pt x="130" y="53"/>
                    </a:lnTo>
                    <a:lnTo>
                      <a:pt x="133" y="59"/>
                    </a:lnTo>
                    <a:lnTo>
                      <a:pt x="135" y="65"/>
                    </a:lnTo>
                    <a:lnTo>
                      <a:pt x="135" y="116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1" name="Freeform 352"/>
              <p:cNvSpPr>
                <a:spLocks/>
              </p:cNvSpPr>
              <p:nvPr/>
            </p:nvSpPr>
            <p:spPr bwMode="auto">
              <a:xfrm>
                <a:off x="4124" y="2028"/>
                <a:ext cx="14" cy="4"/>
              </a:xfrm>
              <a:custGeom>
                <a:avLst/>
                <a:gdLst>
                  <a:gd name="T0" fmla="*/ 14 w 14"/>
                  <a:gd name="T1" fmla="*/ 3 h 4"/>
                  <a:gd name="T2" fmla="*/ 14 w 14"/>
                  <a:gd name="T3" fmla="*/ 3 h 4"/>
                  <a:gd name="T4" fmla="*/ 11 w 14"/>
                  <a:gd name="T5" fmla="*/ 1 h 4"/>
                  <a:gd name="T6" fmla="*/ 7 w 14"/>
                  <a:gd name="T7" fmla="*/ 0 h 4"/>
                  <a:gd name="T8" fmla="*/ 7 w 14"/>
                  <a:gd name="T9" fmla="*/ 0 h 4"/>
                  <a:gd name="T10" fmla="*/ 5 w 14"/>
                  <a:gd name="T11" fmla="*/ 0 h 4"/>
                  <a:gd name="T12" fmla="*/ 3 w 14"/>
                  <a:gd name="T13" fmla="*/ 1 h 4"/>
                  <a:gd name="T14" fmla="*/ 0 w 14"/>
                  <a:gd name="T15" fmla="*/ 4 h 4"/>
                  <a:gd name="T16" fmla="*/ 0 w 14"/>
                  <a:gd name="T17" fmla="*/ 4 h 4"/>
                  <a:gd name="T18" fmla="*/ 14 w 14"/>
                  <a:gd name="T19" fmla="*/ 3 h 4"/>
                  <a:gd name="T20" fmla="*/ 14 w 14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3"/>
                    </a:moveTo>
                    <a:lnTo>
                      <a:pt x="14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4" y="3"/>
                    </a:lnTo>
                    <a:lnTo>
                      <a:pt x="14" y="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2" name="Freeform 353"/>
              <p:cNvSpPr>
                <a:spLocks/>
              </p:cNvSpPr>
              <p:nvPr/>
            </p:nvSpPr>
            <p:spPr bwMode="auto">
              <a:xfrm>
                <a:off x="4109" y="2024"/>
                <a:ext cx="92" cy="12"/>
              </a:xfrm>
              <a:custGeom>
                <a:avLst/>
                <a:gdLst>
                  <a:gd name="T0" fmla="*/ 0 w 92"/>
                  <a:gd name="T1" fmla="*/ 12 h 12"/>
                  <a:gd name="T2" fmla="*/ 0 w 92"/>
                  <a:gd name="T3" fmla="*/ 12 h 12"/>
                  <a:gd name="T4" fmla="*/ 10 w 92"/>
                  <a:gd name="T5" fmla="*/ 10 h 12"/>
                  <a:gd name="T6" fmla="*/ 10 w 92"/>
                  <a:gd name="T7" fmla="*/ 10 h 12"/>
                  <a:gd name="T8" fmla="*/ 12 w 92"/>
                  <a:gd name="T9" fmla="*/ 5 h 12"/>
                  <a:gd name="T10" fmla="*/ 14 w 92"/>
                  <a:gd name="T11" fmla="*/ 2 h 12"/>
                  <a:gd name="T12" fmla="*/ 18 w 92"/>
                  <a:gd name="T13" fmla="*/ 0 h 12"/>
                  <a:gd name="T14" fmla="*/ 22 w 92"/>
                  <a:gd name="T15" fmla="*/ 0 h 12"/>
                  <a:gd name="T16" fmla="*/ 22 w 92"/>
                  <a:gd name="T17" fmla="*/ 0 h 12"/>
                  <a:gd name="T18" fmla="*/ 26 w 92"/>
                  <a:gd name="T19" fmla="*/ 0 h 12"/>
                  <a:gd name="T20" fmla="*/ 29 w 92"/>
                  <a:gd name="T21" fmla="*/ 2 h 12"/>
                  <a:gd name="T22" fmla="*/ 32 w 92"/>
                  <a:gd name="T23" fmla="*/ 4 h 12"/>
                  <a:gd name="T24" fmla="*/ 34 w 92"/>
                  <a:gd name="T25" fmla="*/ 7 h 12"/>
                  <a:gd name="T26" fmla="*/ 34 w 92"/>
                  <a:gd name="T27" fmla="*/ 7 h 12"/>
                  <a:gd name="T28" fmla="*/ 45 w 92"/>
                  <a:gd name="T29" fmla="*/ 7 h 12"/>
                  <a:gd name="T30" fmla="*/ 45 w 92"/>
                  <a:gd name="T31" fmla="*/ 7 h 12"/>
                  <a:gd name="T32" fmla="*/ 71 w 92"/>
                  <a:gd name="T33" fmla="*/ 8 h 12"/>
                  <a:gd name="T34" fmla="*/ 83 w 92"/>
                  <a:gd name="T35" fmla="*/ 10 h 12"/>
                  <a:gd name="T36" fmla="*/ 92 w 92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5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71" y="8"/>
                    </a:lnTo>
                    <a:lnTo>
                      <a:pt x="83" y="10"/>
                    </a:lnTo>
                    <a:lnTo>
                      <a:pt x="92" y="1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3" name="Freeform 354"/>
              <p:cNvSpPr>
                <a:spLocks/>
              </p:cNvSpPr>
              <p:nvPr/>
            </p:nvSpPr>
            <p:spPr bwMode="auto">
              <a:xfrm>
                <a:off x="4008" y="1887"/>
                <a:ext cx="292" cy="225"/>
              </a:xfrm>
              <a:custGeom>
                <a:avLst/>
                <a:gdLst>
                  <a:gd name="T0" fmla="*/ 277 w 292"/>
                  <a:gd name="T1" fmla="*/ 225 h 225"/>
                  <a:gd name="T2" fmla="*/ 277 w 292"/>
                  <a:gd name="T3" fmla="*/ 123 h 225"/>
                  <a:gd name="T4" fmla="*/ 283 w 292"/>
                  <a:gd name="T5" fmla="*/ 125 h 225"/>
                  <a:gd name="T6" fmla="*/ 292 w 292"/>
                  <a:gd name="T7" fmla="*/ 102 h 225"/>
                  <a:gd name="T8" fmla="*/ 10 w 292"/>
                  <a:gd name="T9" fmla="*/ 0 h 225"/>
                  <a:gd name="T10" fmla="*/ 0 w 292"/>
                  <a:gd name="T11" fmla="*/ 23 h 225"/>
                  <a:gd name="T12" fmla="*/ 16 w 292"/>
                  <a:gd name="T13" fmla="*/ 28 h 225"/>
                  <a:gd name="T14" fmla="*/ 16 w 292"/>
                  <a:gd name="T15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2" h="225">
                    <a:moveTo>
                      <a:pt x="277" y="225"/>
                    </a:moveTo>
                    <a:lnTo>
                      <a:pt x="277" y="123"/>
                    </a:lnTo>
                    <a:lnTo>
                      <a:pt x="283" y="125"/>
                    </a:lnTo>
                    <a:lnTo>
                      <a:pt x="292" y="102"/>
                    </a:lnTo>
                    <a:lnTo>
                      <a:pt x="10" y="0"/>
                    </a:lnTo>
                    <a:lnTo>
                      <a:pt x="0" y="23"/>
                    </a:lnTo>
                    <a:lnTo>
                      <a:pt x="16" y="28"/>
                    </a:lnTo>
                    <a:lnTo>
                      <a:pt x="16" y="22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4" name="Line 355"/>
              <p:cNvSpPr>
                <a:spLocks noChangeShapeType="1"/>
              </p:cNvSpPr>
              <p:nvPr/>
            </p:nvSpPr>
            <p:spPr bwMode="auto">
              <a:xfrm>
                <a:off x="4016" y="2132"/>
                <a:ext cx="277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5" name="Freeform 356"/>
              <p:cNvSpPr>
                <a:spLocks/>
              </p:cNvSpPr>
              <p:nvPr/>
            </p:nvSpPr>
            <p:spPr bwMode="auto">
              <a:xfrm>
                <a:off x="767" y="87"/>
                <a:ext cx="58" cy="191"/>
              </a:xfrm>
              <a:custGeom>
                <a:avLst/>
                <a:gdLst>
                  <a:gd name="T0" fmla="*/ 0 w 58"/>
                  <a:gd name="T1" fmla="*/ 191 h 191"/>
                  <a:gd name="T2" fmla="*/ 0 w 58"/>
                  <a:gd name="T3" fmla="*/ 0 h 191"/>
                  <a:gd name="T4" fmla="*/ 58 w 58"/>
                  <a:gd name="T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191">
                    <a:moveTo>
                      <a:pt x="0" y="191"/>
                    </a:moveTo>
                    <a:lnTo>
                      <a:pt x="0" y="0"/>
                    </a:lnTo>
                    <a:lnTo>
                      <a:pt x="58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6" name="Freeform 357"/>
              <p:cNvSpPr>
                <a:spLocks/>
              </p:cNvSpPr>
              <p:nvPr/>
            </p:nvSpPr>
            <p:spPr bwMode="auto">
              <a:xfrm>
                <a:off x="784" y="10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7" name="Freeform 358"/>
              <p:cNvSpPr>
                <a:spLocks/>
              </p:cNvSpPr>
              <p:nvPr/>
            </p:nvSpPr>
            <p:spPr bwMode="auto">
              <a:xfrm>
                <a:off x="784" y="151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8" name="Freeform 359"/>
              <p:cNvSpPr>
                <a:spLocks/>
              </p:cNvSpPr>
              <p:nvPr/>
            </p:nvSpPr>
            <p:spPr bwMode="auto">
              <a:xfrm>
                <a:off x="784" y="194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39" name="Freeform 360"/>
              <p:cNvSpPr>
                <a:spLocks/>
              </p:cNvSpPr>
              <p:nvPr/>
            </p:nvSpPr>
            <p:spPr bwMode="auto">
              <a:xfrm>
                <a:off x="784" y="236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0" name="Freeform 361"/>
              <p:cNvSpPr>
                <a:spLocks/>
              </p:cNvSpPr>
              <p:nvPr/>
            </p:nvSpPr>
            <p:spPr bwMode="auto">
              <a:xfrm>
                <a:off x="836" y="45"/>
                <a:ext cx="136" cy="233"/>
              </a:xfrm>
              <a:custGeom>
                <a:avLst/>
                <a:gdLst>
                  <a:gd name="T0" fmla="*/ 0 w 136"/>
                  <a:gd name="T1" fmla="*/ 233 h 233"/>
                  <a:gd name="T2" fmla="*/ 0 w 136"/>
                  <a:gd name="T3" fmla="*/ 0 h 233"/>
                  <a:gd name="T4" fmla="*/ 136 w 136"/>
                  <a:gd name="T5" fmla="*/ 0 h 233"/>
                  <a:gd name="T6" fmla="*/ 136 w 136"/>
                  <a:gd name="T7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233">
                    <a:moveTo>
                      <a:pt x="0" y="233"/>
                    </a:moveTo>
                    <a:lnTo>
                      <a:pt x="0" y="0"/>
                    </a:lnTo>
                    <a:lnTo>
                      <a:pt x="136" y="0"/>
                    </a:lnTo>
                    <a:lnTo>
                      <a:pt x="136" y="23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1" name="Freeform 362"/>
              <p:cNvSpPr>
                <a:spLocks/>
              </p:cNvSpPr>
              <p:nvPr/>
            </p:nvSpPr>
            <p:spPr bwMode="auto">
              <a:xfrm>
                <a:off x="854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2" name="Freeform 363"/>
              <p:cNvSpPr>
                <a:spLocks/>
              </p:cNvSpPr>
              <p:nvPr/>
            </p:nvSpPr>
            <p:spPr bwMode="auto">
              <a:xfrm>
                <a:off x="892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3" name="Freeform 364"/>
              <p:cNvSpPr>
                <a:spLocks/>
              </p:cNvSpPr>
              <p:nvPr/>
            </p:nvSpPr>
            <p:spPr bwMode="auto">
              <a:xfrm>
                <a:off x="931" y="62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4" name="Freeform 365"/>
              <p:cNvSpPr>
                <a:spLocks/>
              </p:cNvSpPr>
              <p:nvPr/>
            </p:nvSpPr>
            <p:spPr bwMode="auto">
              <a:xfrm>
                <a:off x="854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5" name="Freeform 366"/>
              <p:cNvSpPr>
                <a:spLocks/>
              </p:cNvSpPr>
              <p:nvPr/>
            </p:nvSpPr>
            <p:spPr bwMode="auto">
              <a:xfrm>
                <a:off x="892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6" name="Freeform 367"/>
              <p:cNvSpPr>
                <a:spLocks/>
              </p:cNvSpPr>
              <p:nvPr/>
            </p:nvSpPr>
            <p:spPr bwMode="auto">
              <a:xfrm>
                <a:off x="931" y="104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7" name="Freeform 368"/>
              <p:cNvSpPr>
                <a:spLocks/>
              </p:cNvSpPr>
              <p:nvPr/>
            </p:nvSpPr>
            <p:spPr bwMode="auto">
              <a:xfrm>
                <a:off x="854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8" name="Freeform 369"/>
              <p:cNvSpPr>
                <a:spLocks/>
              </p:cNvSpPr>
              <p:nvPr/>
            </p:nvSpPr>
            <p:spPr bwMode="auto">
              <a:xfrm>
                <a:off x="892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49" name="Freeform 370"/>
              <p:cNvSpPr>
                <a:spLocks/>
              </p:cNvSpPr>
              <p:nvPr/>
            </p:nvSpPr>
            <p:spPr bwMode="auto">
              <a:xfrm>
                <a:off x="931" y="147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0" name="Freeform 371"/>
              <p:cNvSpPr>
                <a:spLocks/>
              </p:cNvSpPr>
              <p:nvPr/>
            </p:nvSpPr>
            <p:spPr bwMode="auto">
              <a:xfrm>
                <a:off x="854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1" name="Freeform 372"/>
              <p:cNvSpPr>
                <a:spLocks/>
              </p:cNvSpPr>
              <p:nvPr/>
            </p:nvSpPr>
            <p:spPr bwMode="auto">
              <a:xfrm>
                <a:off x="892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2" name="Freeform 373"/>
              <p:cNvSpPr>
                <a:spLocks/>
              </p:cNvSpPr>
              <p:nvPr/>
            </p:nvSpPr>
            <p:spPr bwMode="auto">
              <a:xfrm>
                <a:off x="931" y="189"/>
                <a:ext cx="23" cy="30"/>
              </a:xfrm>
              <a:custGeom>
                <a:avLst/>
                <a:gdLst>
                  <a:gd name="T0" fmla="*/ 23 w 23"/>
                  <a:gd name="T1" fmla="*/ 0 h 30"/>
                  <a:gd name="T2" fmla="*/ 0 w 23"/>
                  <a:gd name="T3" fmla="*/ 0 h 30"/>
                  <a:gd name="T4" fmla="*/ 0 w 23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23" y="0"/>
                    </a:move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3" name="Freeform 374"/>
              <p:cNvSpPr>
                <a:spLocks/>
              </p:cNvSpPr>
              <p:nvPr/>
            </p:nvSpPr>
            <p:spPr bwMode="auto">
              <a:xfrm>
                <a:off x="854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4" name="Freeform 375"/>
              <p:cNvSpPr>
                <a:spLocks/>
              </p:cNvSpPr>
              <p:nvPr/>
            </p:nvSpPr>
            <p:spPr bwMode="auto">
              <a:xfrm>
                <a:off x="892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5" name="Freeform 376"/>
              <p:cNvSpPr>
                <a:spLocks/>
              </p:cNvSpPr>
              <p:nvPr/>
            </p:nvSpPr>
            <p:spPr bwMode="auto">
              <a:xfrm>
                <a:off x="931" y="232"/>
                <a:ext cx="23" cy="29"/>
              </a:xfrm>
              <a:custGeom>
                <a:avLst/>
                <a:gdLst>
                  <a:gd name="T0" fmla="*/ 23 w 23"/>
                  <a:gd name="T1" fmla="*/ 0 h 29"/>
                  <a:gd name="T2" fmla="*/ 0 w 23"/>
                  <a:gd name="T3" fmla="*/ 0 h 29"/>
                  <a:gd name="T4" fmla="*/ 0 w 23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0" y="0"/>
                    </a:lnTo>
                    <a:lnTo>
                      <a:pt x="0" y="2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6" name="Line 377"/>
              <p:cNvSpPr>
                <a:spLocks noChangeShapeType="1"/>
              </p:cNvSpPr>
              <p:nvPr/>
            </p:nvSpPr>
            <p:spPr bwMode="auto">
              <a:xfrm flipH="1">
                <a:off x="752" y="298"/>
                <a:ext cx="235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7" name="Freeform 378"/>
              <p:cNvSpPr>
                <a:spLocks/>
              </p:cNvSpPr>
              <p:nvPr/>
            </p:nvSpPr>
            <p:spPr bwMode="auto">
              <a:xfrm>
                <a:off x="3100" y="2193"/>
                <a:ext cx="97" cy="175"/>
              </a:xfrm>
              <a:custGeom>
                <a:avLst/>
                <a:gdLst>
                  <a:gd name="T0" fmla="*/ 0 w 97"/>
                  <a:gd name="T1" fmla="*/ 0 h 175"/>
                  <a:gd name="T2" fmla="*/ 0 w 97"/>
                  <a:gd name="T3" fmla="*/ 175 h 175"/>
                  <a:gd name="T4" fmla="*/ 97 w 97"/>
                  <a:gd name="T5" fmla="*/ 175 h 175"/>
                  <a:gd name="T6" fmla="*/ 97 w 97"/>
                  <a:gd name="T7" fmla="*/ 27 h 175"/>
                  <a:gd name="T8" fmla="*/ 0 w 97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175">
                    <a:moveTo>
                      <a:pt x="0" y="0"/>
                    </a:moveTo>
                    <a:lnTo>
                      <a:pt x="0" y="175"/>
                    </a:lnTo>
                    <a:lnTo>
                      <a:pt x="97" y="175"/>
                    </a:lnTo>
                    <a:lnTo>
                      <a:pt x="97" y="27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8" name="Line 379"/>
              <p:cNvSpPr>
                <a:spLocks noChangeShapeType="1"/>
              </p:cNvSpPr>
              <p:nvPr/>
            </p:nvSpPr>
            <p:spPr bwMode="auto">
              <a:xfrm>
                <a:off x="3154" y="235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59" name="Line 380"/>
              <p:cNvSpPr>
                <a:spLocks noChangeShapeType="1"/>
              </p:cNvSpPr>
              <p:nvPr/>
            </p:nvSpPr>
            <p:spPr bwMode="auto">
              <a:xfrm>
                <a:off x="3174" y="235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0" name="Freeform 381"/>
              <p:cNvSpPr>
                <a:spLocks/>
              </p:cNvSpPr>
              <p:nvPr/>
            </p:nvSpPr>
            <p:spPr bwMode="auto">
              <a:xfrm>
                <a:off x="3028" y="2210"/>
                <a:ext cx="27" cy="38"/>
              </a:xfrm>
              <a:custGeom>
                <a:avLst/>
                <a:gdLst>
                  <a:gd name="T0" fmla="*/ 0 w 27"/>
                  <a:gd name="T1" fmla="*/ 9 h 38"/>
                  <a:gd name="T2" fmla="*/ 0 w 27"/>
                  <a:gd name="T3" fmla="*/ 38 h 38"/>
                  <a:gd name="T4" fmla="*/ 27 w 27"/>
                  <a:gd name="T5" fmla="*/ 32 h 38"/>
                  <a:gd name="T6" fmla="*/ 27 w 27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8">
                    <a:moveTo>
                      <a:pt x="0" y="9"/>
                    </a:moveTo>
                    <a:lnTo>
                      <a:pt x="0" y="38"/>
                    </a:lnTo>
                    <a:lnTo>
                      <a:pt x="27" y="32"/>
                    </a:lnTo>
                    <a:lnTo>
                      <a:pt x="2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1" name="Freeform 382"/>
              <p:cNvSpPr>
                <a:spLocks/>
              </p:cNvSpPr>
              <p:nvPr/>
            </p:nvSpPr>
            <p:spPr bwMode="auto">
              <a:xfrm>
                <a:off x="2995" y="2193"/>
                <a:ext cx="97" cy="175"/>
              </a:xfrm>
              <a:custGeom>
                <a:avLst/>
                <a:gdLst>
                  <a:gd name="T0" fmla="*/ 97 w 97"/>
                  <a:gd name="T1" fmla="*/ 0 h 175"/>
                  <a:gd name="T2" fmla="*/ 0 w 97"/>
                  <a:gd name="T3" fmla="*/ 27 h 175"/>
                  <a:gd name="T4" fmla="*/ 0 w 97"/>
                  <a:gd name="T5" fmla="*/ 175 h 175"/>
                  <a:gd name="T6" fmla="*/ 97 w 97"/>
                  <a:gd name="T7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75">
                    <a:moveTo>
                      <a:pt x="97" y="0"/>
                    </a:moveTo>
                    <a:lnTo>
                      <a:pt x="0" y="27"/>
                    </a:lnTo>
                    <a:lnTo>
                      <a:pt x="0" y="175"/>
                    </a:lnTo>
                    <a:lnTo>
                      <a:pt x="97" y="175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2" name="Freeform 383"/>
              <p:cNvSpPr>
                <a:spLocks/>
              </p:cNvSpPr>
              <p:nvPr/>
            </p:nvSpPr>
            <p:spPr bwMode="auto">
              <a:xfrm>
                <a:off x="3020" y="2303"/>
                <a:ext cx="40" cy="10"/>
              </a:xfrm>
              <a:custGeom>
                <a:avLst/>
                <a:gdLst>
                  <a:gd name="T0" fmla="*/ 40 w 40"/>
                  <a:gd name="T1" fmla="*/ 0 h 10"/>
                  <a:gd name="T2" fmla="*/ 0 w 40"/>
                  <a:gd name="T3" fmla="*/ 2 h 10"/>
                  <a:gd name="T4" fmla="*/ 0 w 40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0">
                    <a:moveTo>
                      <a:pt x="40" y="0"/>
                    </a:moveTo>
                    <a:lnTo>
                      <a:pt x="0" y="2"/>
                    </a:lnTo>
                    <a:lnTo>
                      <a:pt x="0" y="1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3" name="Freeform 384"/>
              <p:cNvSpPr>
                <a:spLocks/>
              </p:cNvSpPr>
              <p:nvPr/>
            </p:nvSpPr>
            <p:spPr bwMode="auto">
              <a:xfrm>
                <a:off x="3020" y="2278"/>
                <a:ext cx="53" cy="13"/>
              </a:xfrm>
              <a:custGeom>
                <a:avLst/>
                <a:gdLst>
                  <a:gd name="T0" fmla="*/ 53 w 53"/>
                  <a:gd name="T1" fmla="*/ 0 h 13"/>
                  <a:gd name="T2" fmla="*/ 0 w 53"/>
                  <a:gd name="T3" fmla="*/ 5 h 13"/>
                  <a:gd name="T4" fmla="*/ 0 w 53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3">
                    <a:moveTo>
                      <a:pt x="53" y="0"/>
                    </a:moveTo>
                    <a:lnTo>
                      <a:pt x="0" y="5"/>
                    </a:lnTo>
                    <a:lnTo>
                      <a:pt x="0" y="1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4" name="Line 385"/>
              <p:cNvSpPr>
                <a:spLocks noChangeShapeType="1"/>
              </p:cNvSpPr>
              <p:nvPr/>
            </p:nvSpPr>
            <p:spPr bwMode="auto">
              <a:xfrm>
                <a:off x="3786" y="1844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5" name="Line 386"/>
              <p:cNvSpPr>
                <a:spLocks noChangeShapeType="1"/>
              </p:cNvSpPr>
              <p:nvPr/>
            </p:nvSpPr>
            <p:spPr bwMode="auto">
              <a:xfrm>
                <a:off x="3784" y="1838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6" name="Freeform 387"/>
              <p:cNvSpPr>
                <a:spLocks/>
              </p:cNvSpPr>
              <p:nvPr/>
            </p:nvSpPr>
            <p:spPr bwMode="auto">
              <a:xfrm>
                <a:off x="3778" y="1796"/>
                <a:ext cx="170" cy="98"/>
              </a:xfrm>
              <a:custGeom>
                <a:avLst/>
                <a:gdLst>
                  <a:gd name="T0" fmla="*/ 148 w 170"/>
                  <a:gd name="T1" fmla="*/ 0 h 98"/>
                  <a:gd name="T2" fmla="*/ 164 w 170"/>
                  <a:gd name="T3" fmla="*/ 6 h 98"/>
                  <a:gd name="T4" fmla="*/ 164 w 170"/>
                  <a:gd name="T5" fmla="*/ 6 h 98"/>
                  <a:gd name="T6" fmla="*/ 164 w 170"/>
                  <a:gd name="T7" fmla="*/ 6 h 98"/>
                  <a:gd name="T8" fmla="*/ 164 w 170"/>
                  <a:gd name="T9" fmla="*/ 6 h 98"/>
                  <a:gd name="T10" fmla="*/ 167 w 170"/>
                  <a:gd name="T11" fmla="*/ 8 h 98"/>
                  <a:gd name="T12" fmla="*/ 169 w 170"/>
                  <a:gd name="T13" fmla="*/ 10 h 98"/>
                  <a:gd name="T14" fmla="*/ 170 w 170"/>
                  <a:gd name="T15" fmla="*/ 14 h 98"/>
                  <a:gd name="T16" fmla="*/ 169 w 170"/>
                  <a:gd name="T17" fmla="*/ 18 h 98"/>
                  <a:gd name="T18" fmla="*/ 169 w 170"/>
                  <a:gd name="T19" fmla="*/ 18 h 98"/>
                  <a:gd name="T20" fmla="*/ 169 w 170"/>
                  <a:gd name="T21" fmla="*/ 18 h 98"/>
                  <a:gd name="T22" fmla="*/ 169 w 170"/>
                  <a:gd name="T23" fmla="*/ 18 h 98"/>
                  <a:gd name="T24" fmla="*/ 169 w 170"/>
                  <a:gd name="T25" fmla="*/ 18 h 98"/>
                  <a:gd name="T26" fmla="*/ 142 w 170"/>
                  <a:gd name="T27" fmla="*/ 91 h 98"/>
                  <a:gd name="T28" fmla="*/ 142 w 170"/>
                  <a:gd name="T29" fmla="*/ 91 h 98"/>
                  <a:gd name="T30" fmla="*/ 140 w 170"/>
                  <a:gd name="T31" fmla="*/ 95 h 98"/>
                  <a:gd name="T32" fmla="*/ 137 w 170"/>
                  <a:gd name="T33" fmla="*/ 97 h 98"/>
                  <a:gd name="T34" fmla="*/ 137 w 170"/>
                  <a:gd name="T35" fmla="*/ 97 h 98"/>
                  <a:gd name="T36" fmla="*/ 134 w 170"/>
                  <a:gd name="T37" fmla="*/ 98 h 98"/>
                  <a:gd name="T38" fmla="*/ 130 w 170"/>
                  <a:gd name="T39" fmla="*/ 98 h 98"/>
                  <a:gd name="T40" fmla="*/ 130 w 170"/>
                  <a:gd name="T41" fmla="*/ 98 h 98"/>
                  <a:gd name="T42" fmla="*/ 7 w 170"/>
                  <a:gd name="T43" fmla="*/ 52 h 98"/>
                  <a:gd name="T44" fmla="*/ 7 w 170"/>
                  <a:gd name="T45" fmla="*/ 52 h 98"/>
                  <a:gd name="T46" fmla="*/ 7 w 170"/>
                  <a:gd name="T47" fmla="*/ 52 h 98"/>
                  <a:gd name="T48" fmla="*/ 7 w 170"/>
                  <a:gd name="T49" fmla="*/ 52 h 98"/>
                  <a:gd name="T50" fmla="*/ 3 w 170"/>
                  <a:gd name="T51" fmla="*/ 50 h 98"/>
                  <a:gd name="T52" fmla="*/ 1 w 170"/>
                  <a:gd name="T53" fmla="*/ 47 h 98"/>
                  <a:gd name="T54" fmla="*/ 0 w 170"/>
                  <a:gd name="T55" fmla="*/ 44 h 98"/>
                  <a:gd name="T56" fmla="*/ 1 w 170"/>
                  <a:gd name="T57" fmla="*/ 40 h 98"/>
                  <a:gd name="T58" fmla="*/ 1 w 170"/>
                  <a:gd name="T59" fmla="*/ 3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0" h="98">
                    <a:moveTo>
                      <a:pt x="148" y="0"/>
                    </a:move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4" y="6"/>
                    </a:lnTo>
                    <a:lnTo>
                      <a:pt x="167" y="8"/>
                    </a:lnTo>
                    <a:lnTo>
                      <a:pt x="169" y="10"/>
                    </a:lnTo>
                    <a:lnTo>
                      <a:pt x="170" y="14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69" y="18"/>
                    </a:lnTo>
                    <a:lnTo>
                      <a:pt x="142" y="91"/>
                    </a:lnTo>
                    <a:lnTo>
                      <a:pt x="142" y="91"/>
                    </a:lnTo>
                    <a:lnTo>
                      <a:pt x="140" y="95"/>
                    </a:lnTo>
                    <a:lnTo>
                      <a:pt x="137" y="97"/>
                    </a:lnTo>
                    <a:lnTo>
                      <a:pt x="137" y="97"/>
                    </a:lnTo>
                    <a:lnTo>
                      <a:pt x="134" y="98"/>
                    </a:lnTo>
                    <a:lnTo>
                      <a:pt x="130" y="98"/>
                    </a:lnTo>
                    <a:lnTo>
                      <a:pt x="130" y="98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3" y="50"/>
                    </a:lnTo>
                    <a:lnTo>
                      <a:pt x="1" y="47"/>
                    </a:lnTo>
                    <a:lnTo>
                      <a:pt x="0" y="44"/>
                    </a:lnTo>
                    <a:lnTo>
                      <a:pt x="1" y="40"/>
                    </a:lnTo>
                    <a:lnTo>
                      <a:pt x="1" y="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7" name="Line 388"/>
              <p:cNvSpPr>
                <a:spLocks noChangeShapeType="1"/>
              </p:cNvSpPr>
              <p:nvPr/>
            </p:nvSpPr>
            <p:spPr bwMode="auto">
              <a:xfrm>
                <a:off x="3939" y="182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8" name="Freeform 389"/>
              <p:cNvSpPr>
                <a:spLocks/>
              </p:cNvSpPr>
              <p:nvPr/>
            </p:nvSpPr>
            <p:spPr bwMode="auto">
              <a:xfrm>
                <a:off x="3759" y="1735"/>
                <a:ext cx="163" cy="133"/>
              </a:xfrm>
              <a:custGeom>
                <a:avLst/>
                <a:gdLst>
                  <a:gd name="T0" fmla="*/ 136 w 163"/>
                  <a:gd name="T1" fmla="*/ 128 h 133"/>
                  <a:gd name="T2" fmla="*/ 136 w 163"/>
                  <a:gd name="T3" fmla="*/ 128 h 133"/>
                  <a:gd name="T4" fmla="*/ 135 w 163"/>
                  <a:gd name="T5" fmla="*/ 130 h 133"/>
                  <a:gd name="T6" fmla="*/ 132 w 163"/>
                  <a:gd name="T7" fmla="*/ 132 h 133"/>
                  <a:gd name="T8" fmla="*/ 130 w 163"/>
                  <a:gd name="T9" fmla="*/ 133 h 133"/>
                  <a:gd name="T10" fmla="*/ 127 w 163"/>
                  <a:gd name="T11" fmla="*/ 132 h 133"/>
                  <a:gd name="T12" fmla="*/ 5 w 163"/>
                  <a:gd name="T13" fmla="*/ 88 h 133"/>
                  <a:gd name="T14" fmla="*/ 5 w 163"/>
                  <a:gd name="T15" fmla="*/ 88 h 133"/>
                  <a:gd name="T16" fmla="*/ 2 w 163"/>
                  <a:gd name="T17" fmla="*/ 86 h 133"/>
                  <a:gd name="T18" fmla="*/ 1 w 163"/>
                  <a:gd name="T19" fmla="*/ 84 h 133"/>
                  <a:gd name="T20" fmla="*/ 0 w 163"/>
                  <a:gd name="T21" fmla="*/ 80 h 133"/>
                  <a:gd name="T22" fmla="*/ 0 w 163"/>
                  <a:gd name="T23" fmla="*/ 78 h 133"/>
                  <a:gd name="T24" fmla="*/ 26 w 163"/>
                  <a:gd name="T25" fmla="*/ 4 h 133"/>
                  <a:gd name="T26" fmla="*/ 26 w 163"/>
                  <a:gd name="T27" fmla="*/ 4 h 133"/>
                  <a:gd name="T28" fmla="*/ 28 w 163"/>
                  <a:gd name="T29" fmla="*/ 2 h 133"/>
                  <a:gd name="T30" fmla="*/ 30 w 163"/>
                  <a:gd name="T31" fmla="*/ 0 h 133"/>
                  <a:gd name="T32" fmla="*/ 33 w 163"/>
                  <a:gd name="T33" fmla="*/ 0 h 133"/>
                  <a:gd name="T34" fmla="*/ 36 w 163"/>
                  <a:gd name="T35" fmla="*/ 0 h 133"/>
                  <a:gd name="T36" fmla="*/ 159 w 163"/>
                  <a:gd name="T37" fmla="*/ 46 h 133"/>
                  <a:gd name="T38" fmla="*/ 159 w 163"/>
                  <a:gd name="T39" fmla="*/ 46 h 133"/>
                  <a:gd name="T40" fmla="*/ 161 w 163"/>
                  <a:gd name="T41" fmla="*/ 47 h 133"/>
                  <a:gd name="T42" fmla="*/ 163 w 163"/>
                  <a:gd name="T43" fmla="*/ 49 h 133"/>
                  <a:gd name="T44" fmla="*/ 163 w 163"/>
                  <a:gd name="T45" fmla="*/ 52 h 133"/>
                  <a:gd name="T46" fmla="*/ 163 w 163"/>
                  <a:gd name="T47" fmla="*/ 55 h 133"/>
                  <a:gd name="T48" fmla="*/ 136 w 163"/>
                  <a:gd name="T49" fmla="*/ 12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3" h="133">
                    <a:moveTo>
                      <a:pt x="136" y="128"/>
                    </a:moveTo>
                    <a:lnTo>
                      <a:pt x="136" y="128"/>
                    </a:lnTo>
                    <a:lnTo>
                      <a:pt x="135" y="130"/>
                    </a:lnTo>
                    <a:lnTo>
                      <a:pt x="132" y="132"/>
                    </a:lnTo>
                    <a:lnTo>
                      <a:pt x="130" y="133"/>
                    </a:lnTo>
                    <a:lnTo>
                      <a:pt x="127" y="132"/>
                    </a:lnTo>
                    <a:lnTo>
                      <a:pt x="5" y="88"/>
                    </a:lnTo>
                    <a:lnTo>
                      <a:pt x="5" y="88"/>
                    </a:lnTo>
                    <a:lnTo>
                      <a:pt x="2" y="86"/>
                    </a:lnTo>
                    <a:lnTo>
                      <a:pt x="1" y="84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159" y="46"/>
                    </a:lnTo>
                    <a:lnTo>
                      <a:pt x="159" y="46"/>
                    </a:lnTo>
                    <a:lnTo>
                      <a:pt x="161" y="47"/>
                    </a:lnTo>
                    <a:lnTo>
                      <a:pt x="163" y="49"/>
                    </a:lnTo>
                    <a:lnTo>
                      <a:pt x="163" y="52"/>
                    </a:lnTo>
                    <a:lnTo>
                      <a:pt x="163" y="55"/>
                    </a:lnTo>
                    <a:lnTo>
                      <a:pt x="136" y="12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69" name="Freeform 390"/>
              <p:cNvSpPr>
                <a:spLocks/>
              </p:cNvSpPr>
              <p:nvPr/>
            </p:nvSpPr>
            <p:spPr bwMode="auto">
              <a:xfrm>
                <a:off x="3783" y="1793"/>
                <a:ext cx="107" cy="39"/>
              </a:xfrm>
              <a:custGeom>
                <a:avLst/>
                <a:gdLst>
                  <a:gd name="T0" fmla="*/ 0 w 107"/>
                  <a:gd name="T1" fmla="*/ 0 h 39"/>
                  <a:gd name="T2" fmla="*/ 0 w 107"/>
                  <a:gd name="T3" fmla="*/ 0 h 39"/>
                  <a:gd name="T4" fmla="*/ 107 w 107"/>
                  <a:gd name="T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39">
                    <a:moveTo>
                      <a:pt x="0" y="0"/>
                    </a:moveTo>
                    <a:lnTo>
                      <a:pt x="0" y="0"/>
                    </a:lnTo>
                    <a:lnTo>
                      <a:pt x="107" y="39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0" name="Freeform 391"/>
              <p:cNvSpPr>
                <a:spLocks/>
              </p:cNvSpPr>
              <p:nvPr/>
            </p:nvSpPr>
            <p:spPr bwMode="auto">
              <a:xfrm>
                <a:off x="3779" y="1809"/>
                <a:ext cx="59" cy="22"/>
              </a:xfrm>
              <a:custGeom>
                <a:avLst/>
                <a:gdLst>
                  <a:gd name="T0" fmla="*/ 0 w 59"/>
                  <a:gd name="T1" fmla="*/ 0 h 22"/>
                  <a:gd name="T2" fmla="*/ 0 w 59"/>
                  <a:gd name="T3" fmla="*/ 0 h 22"/>
                  <a:gd name="T4" fmla="*/ 59 w 59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22">
                    <a:moveTo>
                      <a:pt x="0" y="0"/>
                    </a:moveTo>
                    <a:lnTo>
                      <a:pt x="0" y="0"/>
                    </a:lnTo>
                    <a:lnTo>
                      <a:pt x="59" y="22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1" name="Freeform 392"/>
              <p:cNvSpPr>
                <a:spLocks/>
              </p:cNvSpPr>
              <p:nvPr/>
            </p:nvSpPr>
            <p:spPr bwMode="auto">
              <a:xfrm>
                <a:off x="3878" y="1784"/>
                <a:ext cx="25" cy="24"/>
              </a:xfrm>
              <a:custGeom>
                <a:avLst/>
                <a:gdLst>
                  <a:gd name="T0" fmla="*/ 16 w 25"/>
                  <a:gd name="T1" fmla="*/ 1 h 24"/>
                  <a:gd name="T2" fmla="*/ 16 w 25"/>
                  <a:gd name="T3" fmla="*/ 1 h 24"/>
                  <a:gd name="T4" fmla="*/ 11 w 25"/>
                  <a:gd name="T5" fmla="*/ 0 h 24"/>
                  <a:gd name="T6" fmla="*/ 7 w 25"/>
                  <a:gd name="T7" fmla="*/ 2 h 24"/>
                  <a:gd name="T8" fmla="*/ 3 w 25"/>
                  <a:gd name="T9" fmla="*/ 4 h 24"/>
                  <a:gd name="T10" fmla="*/ 1 w 25"/>
                  <a:gd name="T11" fmla="*/ 8 h 24"/>
                  <a:gd name="T12" fmla="*/ 1 w 25"/>
                  <a:gd name="T13" fmla="*/ 8 h 24"/>
                  <a:gd name="T14" fmla="*/ 0 w 25"/>
                  <a:gd name="T15" fmla="*/ 13 h 24"/>
                  <a:gd name="T16" fmla="*/ 1 w 25"/>
                  <a:gd name="T17" fmla="*/ 17 h 24"/>
                  <a:gd name="T18" fmla="*/ 4 w 25"/>
                  <a:gd name="T19" fmla="*/ 21 h 24"/>
                  <a:gd name="T20" fmla="*/ 8 w 25"/>
                  <a:gd name="T21" fmla="*/ 23 h 24"/>
                  <a:gd name="T22" fmla="*/ 8 w 25"/>
                  <a:gd name="T23" fmla="*/ 23 h 24"/>
                  <a:gd name="T24" fmla="*/ 13 w 25"/>
                  <a:gd name="T25" fmla="*/ 24 h 24"/>
                  <a:gd name="T26" fmla="*/ 17 w 25"/>
                  <a:gd name="T27" fmla="*/ 23 h 24"/>
                  <a:gd name="T28" fmla="*/ 21 w 25"/>
                  <a:gd name="T29" fmla="*/ 20 h 24"/>
                  <a:gd name="T30" fmla="*/ 23 w 25"/>
                  <a:gd name="T31" fmla="*/ 16 h 24"/>
                  <a:gd name="T32" fmla="*/ 23 w 25"/>
                  <a:gd name="T33" fmla="*/ 16 h 24"/>
                  <a:gd name="T34" fmla="*/ 25 w 25"/>
                  <a:gd name="T35" fmla="*/ 12 h 24"/>
                  <a:gd name="T36" fmla="*/ 23 w 25"/>
                  <a:gd name="T37" fmla="*/ 7 h 24"/>
                  <a:gd name="T38" fmla="*/ 20 w 25"/>
                  <a:gd name="T39" fmla="*/ 4 h 24"/>
                  <a:gd name="T40" fmla="*/ 16 w 25"/>
                  <a:gd name="T41" fmla="*/ 1 h 24"/>
                  <a:gd name="T42" fmla="*/ 16 w 25"/>
                  <a:gd name="T4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24">
                    <a:moveTo>
                      <a:pt x="16" y="1"/>
                    </a:moveTo>
                    <a:lnTo>
                      <a:pt x="16" y="1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4" y="21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7" y="23"/>
                    </a:lnTo>
                    <a:lnTo>
                      <a:pt x="21" y="20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5" y="12"/>
                    </a:lnTo>
                    <a:lnTo>
                      <a:pt x="23" y="7"/>
                    </a:lnTo>
                    <a:lnTo>
                      <a:pt x="20" y="4"/>
                    </a:lnTo>
                    <a:lnTo>
                      <a:pt x="16" y="1"/>
                    </a:lnTo>
                    <a:lnTo>
                      <a:pt x="16" y="1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2" name="Freeform 393"/>
              <p:cNvSpPr>
                <a:spLocks/>
              </p:cNvSpPr>
              <p:nvPr/>
            </p:nvSpPr>
            <p:spPr bwMode="auto">
              <a:xfrm>
                <a:off x="1722" y="1289"/>
                <a:ext cx="86" cy="85"/>
              </a:xfrm>
              <a:custGeom>
                <a:avLst/>
                <a:gdLst>
                  <a:gd name="T0" fmla="*/ 59 w 86"/>
                  <a:gd name="T1" fmla="*/ 85 h 85"/>
                  <a:gd name="T2" fmla="*/ 0 w 86"/>
                  <a:gd name="T3" fmla="*/ 41 h 85"/>
                  <a:gd name="T4" fmla="*/ 72 w 86"/>
                  <a:gd name="T5" fmla="*/ 70 h 85"/>
                  <a:gd name="T6" fmla="*/ 41 w 86"/>
                  <a:gd name="T7" fmla="*/ 0 h 85"/>
                  <a:gd name="T8" fmla="*/ 86 w 86"/>
                  <a:gd name="T9" fmla="*/ 5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5">
                    <a:moveTo>
                      <a:pt x="59" y="85"/>
                    </a:moveTo>
                    <a:lnTo>
                      <a:pt x="0" y="41"/>
                    </a:lnTo>
                    <a:lnTo>
                      <a:pt x="72" y="70"/>
                    </a:lnTo>
                    <a:lnTo>
                      <a:pt x="41" y="0"/>
                    </a:lnTo>
                    <a:lnTo>
                      <a:pt x="86" y="54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3" name="Freeform 394"/>
              <p:cNvSpPr>
                <a:spLocks/>
              </p:cNvSpPr>
              <p:nvPr/>
            </p:nvSpPr>
            <p:spPr bwMode="auto">
              <a:xfrm>
                <a:off x="1830" y="1404"/>
                <a:ext cx="87" cy="85"/>
              </a:xfrm>
              <a:custGeom>
                <a:avLst/>
                <a:gdLst>
                  <a:gd name="T0" fmla="*/ 0 w 87"/>
                  <a:gd name="T1" fmla="*/ 26 h 85"/>
                  <a:gd name="T2" fmla="*/ 43 w 87"/>
                  <a:gd name="T3" fmla="*/ 85 h 85"/>
                  <a:gd name="T4" fmla="*/ 17 w 87"/>
                  <a:gd name="T5" fmla="*/ 14 h 85"/>
                  <a:gd name="T6" fmla="*/ 87 w 87"/>
                  <a:gd name="T7" fmla="*/ 47 h 85"/>
                  <a:gd name="T8" fmla="*/ 31 w 87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85">
                    <a:moveTo>
                      <a:pt x="0" y="26"/>
                    </a:moveTo>
                    <a:lnTo>
                      <a:pt x="43" y="85"/>
                    </a:lnTo>
                    <a:lnTo>
                      <a:pt x="17" y="14"/>
                    </a:lnTo>
                    <a:lnTo>
                      <a:pt x="87" y="47"/>
                    </a:lnTo>
                    <a:lnTo>
                      <a:pt x="31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4" name="Freeform 395"/>
              <p:cNvSpPr>
                <a:spLocks/>
              </p:cNvSpPr>
              <p:nvPr/>
            </p:nvSpPr>
            <p:spPr bwMode="auto">
              <a:xfrm>
                <a:off x="1888" y="1339"/>
                <a:ext cx="37" cy="25"/>
              </a:xfrm>
              <a:custGeom>
                <a:avLst/>
                <a:gdLst>
                  <a:gd name="T0" fmla="*/ 0 w 37"/>
                  <a:gd name="T1" fmla="*/ 25 h 25"/>
                  <a:gd name="T2" fmla="*/ 37 w 37"/>
                  <a:gd name="T3" fmla="*/ 0 h 25"/>
                  <a:gd name="T4" fmla="*/ 1 w 37"/>
                  <a:gd name="T5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5">
                    <a:moveTo>
                      <a:pt x="0" y="25"/>
                    </a:moveTo>
                    <a:lnTo>
                      <a:pt x="37" y="0"/>
                    </a:lnTo>
                    <a:lnTo>
                      <a:pt x="1" y="13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5" name="Freeform 396"/>
              <p:cNvSpPr>
                <a:spLocks/>
              </p:cNvSpPr>
              <p:nvPr/>
            </p:nvSpPr>
            <p:spPr bwMode="auto">
              <a:xfrm>
                <a:off x="1863" y="1385"/>
                <a:ext cx="72" cy="17"/>
              </a:xfrm>
              <a:custGeom>
                <a:avLst/>
                <a:gdLst>
                  <a:gd name="T0" fmla="*/ 0 w 72"/>
                  <a:gd name="T1" fmla="*/ 17 h 17"/>
                  <a:gd name="T2" fmla="*/ 72 w 72"/>
                  <a:gd name="T3" fmla="*/ 11 h 17"/>
                  <a:gd name="T4" fmla="*/ 13 w 72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7">
                    <a:moveTo>
                      <a:pt x="0" y="17"/>
                    </a:moveTo>
                    <a:lnTo>
                      <a:pt x="72" y="11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6" name="Freeform 397"/>
              <p:cNvSpPr>
                <a:spLocks/>
              </p:cNvSpPr>
              <p:nvPr/>
            </p:nvSpPr>
            <p:spPr bwMode="auto">
              <a:xfrm>
                <a:off x="1823" y="1273"/>
                <a:ext cx="12" cy="48"/>
              </a:xfrm>
              <a:custGeom>
                <a:avLst/>
                <a:gdLst>
                  <a:gd name="T0" fmla="*/ 12 w 12"/>
                  <a:gd name="T1" fmla="*/ 43 h 48"/>
                  <a:gd name="T2" fmla="*/ 10 w 12"/>
                  <a:gd name="T3" fmla="*/ 0 h 48"/>
                  <a:gd name="T4" fmla="*/ 0 w 12"/>
                  <a:gd name="T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8">
                    <a:moveTo>
                      <a:pt x="12" y="43"/>
                    </a:moveTo>
                    <a:lnTo>
                      <a:pt x="10" y="0"/>
                    </a:lnTo>
                    <a:lnTo>
                      <a:pt x="0" y="4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7" name="Freeform 398"/>
              <p:cNvSpPr>
                <a:spLocks/>
              </p:cNvSpPr>
              <p:nvPr/>
            </p:nvSpPr>
            <p:spPr bwMode="auto">
              <a:xfrm>
                <a:off x="1707" y="1376"/>
                <a:ext cx="73" cy="18"/>
              </a:xfrm>
              <a:custGeom>
                <a:avLst/>
                <a:gdLst>
                  <a:gd name="T0" fmla="*/ 73 w 73"/>
                  <a:gd name="T1" fmla="*/ 0 h 18"/>
                  <a:gd name="T2" fmla="*/ 0 w 73"/>
                  <a:gd name="T3" fmla="*/ 11 h 18"/>
                  <a:gd name="T4" fmla="*/ 56 w 73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" h="18">
                    <a:moveTo>
                      <a:pt x="73" y="0"/>
                    </a:moveTo>
                    <a:lnTo>
                      <a:pt x="0" y="11"/>
                    </a:lnTo>
                    <a:lnTo>
                      <a:pt x="56" y="18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8" name="Freeform 399"/>
              <p:cNvSpPr>
                <a:spLocks/>
              </p:cNvSpPr>
              <p:nvPr/>
            </p:nvSpPr>
            <p:spPr bwMode="auto">
              <a:xfrm>
                <a:off x="1810" y="1433"/>
                <a:ext cx="17" cy="69"/>
              </a:xfrm>
              <a:custGeom>
                <a:avLst/>
                <a:gdLst>
                  <a:gd name="T0" fmla="*/ 0 w 17"/>
                  <a:gd name="T1" fmla="*/ 9 h 69"/>
                  <a:gd name="T2" fmla="*/ 6 w 17"/>
                  <a:gd name="T3" fmla="*/ 69 h 69"/>
                  <a:gd name="T4" fmla="*/ 17 w 17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69">
                    <a:moveTo>
                      <a:pt x="0" y="9"/>
                    </a:moveTo>
                    <a:lnTo>
                      <a:pt x="6" y="69"/>
                    </a:lnTo>
                    <a:lnTo>
                      <a:pt x="1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79" name="Freeform 400"/>
              <p:cNvSpPr>
                <a:spLocks/>
              </p:cNvSpPr>
              <p:nvPr/>
            </p:nvSpPr>
            <p:spPr bwMode="auto">
              <a:xfrm>
                <a:off x="1760" y="1451"/>
                <a:ext cx="27" cy="34"/>
              </a:xfrm>
              <a:custGeom>
                <a:avLst/>
                <a:gdLst>
                  <a:gd name="T0" fmla="*/ 14 w 27"/>
                  <a:gd name="T1" fmla="*/ 5 h 34"/>
                  <a:gd name="T2" fmla="*/ 0 w 27"/>
                  <a:gd name="T3" fmla="*/ 34 h 34"/>
                  <a:gd name="T4" fmla="*/ 27 w 27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4">
                    <a:moveTo>
                      <a:pt x="14" y="5"/>
                    </a:moveTo>
                    <a:lnTo>
                      <a:pt x="0" y="34"/>
                    </a:lnTo>
                    <a:lnTo>
                      <a:pt x="27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0" name="Freeform 401"/>
              <p:cNvSpPr>
                <a:spLocks/>
              </p:cNvSpPr>
              <p:nvPr/>
            </p:nvSpPr>
            <p:spPr bwMode="auto">
              <a:xfrm>
                <a:off x="1826" y="1269"/>
                <a:ext cx="81" cy="99"/>
              </a:xfrm>
              <a:custGeom>
                <a:avLst/>
                <a:gdLst>
                  <a:gd name="T0" fmla="*/ 81 w 81"/>
                  <a:gd name="T1" fmla="*/ 9 h 99"/>
                  <a:gd name="T2" fmla="*/ 79 w 81"/>
                  <a:gd name="T3" fmla="*/ 3 h 99"/>
                  <a:gd name="T4" fmla="*/ 75 w 81"/>
                  <a:gd name="T5" fmla="*/ 0 h 99"/>
                  <a:gd name="T6" fmla="*/ 72 w 81"/>
                  <a:gd name="T7" fmla="*/ 1 h 99"/>
                  <a:gd name="T8" fmla="*/ 68 w 81"/>
                  <a:gd name="T9" fmla="*/ 4 h 99"/>
                  <a:gd name="T10" fmla="*/ 68 w 81"/>
                  <a:gd name="T11" fmla="*/ 7 h 99"/>
                  <a:gd name="T12" fmla="*/ 65 w 81"/>
                  <a:gd name="T13" fmla="*/ 21 h 99"/>
                  <a:gd name="T14" fmla="*/ 58 w 81"/>
                  <a:gd name="T15" fmla="*/ 35 h 99"/>
                  <a:gd name="T16" fmla="*/ 39 w 81"/>
                  <a:gd name="T17" fmla="*/ 62 h 99"/>
                  <a:gd name="T18" fmla="*/ 32 w 81"/>
                  <a:gd name="T19" fmla="*/ 59 h 99"/>
                  <a:gd name="T20" fmla="*/ 21 w 81"/>
                  <a:gd name="T21" fmla="*/ 56 h 99"/>
                  <a:gd name="T22" fmla="*/ 11 w 81"/>
                  <a:gd name="T23" fmla="*/ 58 h 99"/>
                  <a:gd name="T24" fmla="*/ 2 w 81"/>
                  <a:gd name="T25" fmla="*/ 62 h 99"/>
                  <a:gd name="T26" fmla="*/ 0 w 81"/>
                  <a:gd name="T27" fmla="*/ 64 h 99"/>
                  <a:gd name="T28" fmla="*/ 1 w 81"/>
                  <a:gd name="T29" fmla="*/ 66 h 99"/>
                  <a:gd name="T30" fmla="*/ 3 w 81"/>
                  <a:gd name="T31" fmla="*/ 66 h 99"/>
                  <a:gd name="T32" fmla="*/ 19 w 81"/>
                  <a:gd name="T33" fmla="*/ 66 h 99"/>
                  <a:gd name="T34" fmla="*/ 29 w 81"/>
                  <a:gd name="T35" fmla="*/ 70 h 99"/>
                  <a:gd name="T36" fmla="*/ 32 w 81"/>
                  <a:gd name="T37" fmla="*/ 76 h 99"/>
                  <a:gd name="T38" fmla="*/ 34 w 81"/>
                  <a:gd name="T39" fmla="*/ 90 h 99"/>
                  <a:gd name="T40" fmla="*/ 33 w 81"/>
                  <a:gd name="T41" fmla="*/ 98 h 99"/>
                  <a:gd name="T42" fmla="*/ 42 w 81"/>
                  <a:gd name="T43" fmla="*/ 85 h 99"/>
                  <a:gd name="T44" fmla="*/ 44 w 81"/>
                  <a:gd name="T45" fmla="*/ 89 h 99"/>
                  <a:gd name="T46" fmla="*/ 47 w 81"/>
                  <a:gd name="T47" fmla="*/ 96 h 99"/>
                  <a:gd name="T48" fmla="*/ 48 w 81"/>
                  <a:gd name="T49" fmla="*/ 99 h 99"/>
                  <a:gd name="T50" fmla="*/ 49 w 81"/>
                  <a:gd name="T51" fmla="*/ 97 h 99"/>
                  <a:gd name="T52" fmla="*/ 50 w 81"/>
                  <a:gd name="T53" fmla="*/ 82 h 99"/>
                  <a:gd name="T54" fmla="*/ 47 w 81"/>
                  <a:gd name="T55" fmla="*/ 70 h 99"/>
                  <a:gd name="T56" fmla="*/ 59 w 81"/>
                  <a:gd name="T57" fmla="*/ 58 h 99"/>
                  <a:gd name="T58" fmla="*/ 69 w 81"/>
                  <a:gd name="T59" fmla="*/ 43 h 99"/>
                  <a:gd name="T60" fmla="*/ 77 w 81"/>
                  <a:gd name="T61" fmla="*/ 26 h 99"/>
                  <a:gd name="T62" fmla="*/ 81 w 81"/>
                  <a:gd name="T63" fmla="*/ 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" h="99">
                    <a:moveTo>
                      <a:pt x="81" y="9"/>
                    </a:moveTo>
                    <a:lnTo>
                      <a:pt x="81" y="9"/>
                    </a:lnTo>
                    <a:lnTo>
                      <a:pt x="81" y="6"/>
                    </a:lnTo>
                    <a:lnTo>
                      <a:pt x="79" y="3"/>
                    </a:lnTo>
                    <a:lnTo>
                      <a:pt x="77" y="1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6" y="14"/>
                    </a:lnTo>
                    <a:lnTo>
                      <a:pt x="65" y="21"/>
                    </a:lnTo>
                    <a:lnTo>
                      <a:pt x="62" y="28"/>
                    </a:lnTo>
                    <a:lnTo>
                      <a:pt x="58" y="35"/>
                    </a:lnTo>
                    <a:lnTo>
                      <a:pt x="49" y="49"/>
                    </a:lnTo>
                    <a:lnTo>
                      <a:pt x="39" y="62"/>
                    </a:lnTo>
                    <a:lnTo>
                      <a:pt x="39" y="62"/>
                    </a:lnTo>
                    <a:lnTo>
                      <a:pt x="32" y="59"/>
                    </a:lnTo>
                    <a:lnTo>
                      <a:pt x="27" y="57"/>
                    </a:lnTo>
                    <a:lnTo>
                      <a:pt x="21" y="56"/>
                    </a:lnTo>
                    <a:lnTo>
                      <a:pt x="15" y="57"/>
                    </a:lnTo>
                    <a:lnTo>
                      <a:pt x="11" y="58"/>
                    </a:lnTo>
                    <a:lnTo>
                      <a:pt x="7" y="59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0" y="64"/>
                    </a:lnTo>
                    <a:lnTo>
                      <a:pt x="0" y="65"/>
                    </a:lnTo>
                    <a:lnTo>
                      <a:pt x="1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10" y="65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32" y="76"/>
                    </a:lnTo>
                    <a:lnTo>
                      <a:pt x="33" y="83"/>
                    </a:lnTo>
                    <a:lnTo>
                      <a:pt x="34" y="90"/>
                    </a:lnTo>
                    <a:lnTo>
                      <a:pt x="33" y="98"/>
                    </a:lnTo>
                    <a:lnTo>
                      <a:pt x="33" y="98"/>
                    </a:lnTo>
                    <a:lnTo>
                      <a:pt x="38" y="91"/>
                    </a:lnTo>
                    <a:lnTo>
                      <a:pt x="42" y="85"/>
                    </a:lnTo>
                    <a:lnTo>
                      <a:pt x="42" y="85"/>
                    </a:lnTo>
                    <a:lnTo>
                      <a:pt x="44" y="89"/>
                    </a:lnTo>
                    <a:lnTo>
                      <a:pt x="47" y="96"/>
                    </a:lnTo>
                    <a:lnTo>
                      <a:pt x="47" y="96"/>
                    </a:lnTo>
                    <a:lnTo>
                      <a:pt x="48" y="99"/>
                    </a:lnTo>
                    <a:lnTo>
                      <a:pt x="48" y="99"/>
                    </a:lnTo>
                    <a:lnTo>
                      <a:pt x="49" y="97"/>
                    </a:lnTo>
                    <a:lnTo>
                      <a:pt x="49" y="97"/>
                    </a:lnTo>
                    <a:lnTo>
                      <a:pt x="50" y="89"/>
                    </a:lnTo>
                    <a:lnTo>
                      <a:pt x="50" y="82"/>
                    </a:lnTo>
                    <a:lnTo>
                      <a:pt x="49" y="75"/>
                    </a:lnTo>
                    <a:lnTo>
                      <a:pt x="47" y="70"/>
                    </a:lnTo>
                    <a:lnTo>
                      <a:pt x="47" y="70"/>
                    </a:lnTo>
                    <a:lnTo>
                      <a:pt x="59" y="58"/>
                    </a:lnTo>
                    <a:lnTo>
                      <a:pt x="64" y="51"/>
                    </a:lnTo>
                    <a:lnTo>
                      <a:pt x="69" y="43"/>
                    </a:lnTo>
                    <a:lnTo>
                      <a:pt x="73" y="34"/>
                    </a:lnTo>
                    <a:lnTo>
                      <a:pt x="77" y="26"/>
                    </a:lnTo>
                    <a:lnTo>
                      <a:pt x="79" y="17"/>
                    </a:lnTo>
                    <a:lnTo>
                      <a:pt x="81" y="9"/>
                    </a:lnTo>
                    <a:lnTo>
                      <a:pt x="81" y="9"/>
                    </a:lnTo>
                    <a:close/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1" name="Freeform 402"/>
              <p:cNvSpPr>
                <a:spLocks/>
              </p:cNvSpPr>
              <p:nvPr/>
            </p:nvSpPr>
            <p:spPr bwMode="auto">
              <a:xfrm>
                <a:off x="1715" y="1341"/>
                <a:ext cx="154" cy="106"/>
              </a:xfrm>
              <a:custGeom>
                <a:avLst/>
                <a:gdLst>
                  <a:gd name="T0" fmla="*/ 154 w 154"/>
                  <a:gd name="T1" fmla="*/ 33 h 106"/>
                  <a:gd name="T2" fmla="*/ 154 w 154"/>
                  <a:gd name="T3" fmla="*/ 33 h 106"/>
                  <a:gd name="T4" fmla="*/ 146 w 154"/>
                  <a:gd name="T5" fmla="*/ 45 h 106"/>
                  <a:gd name="T6" fmla="*/ 136 w 154"/>
                  <a:gd name="T7" fmla="*/ 57 h 106"/>
                  <a:gd name="T8" fmla="*/ 121 w 154"/>
                  <a:gd name="T9" fmla="*/ 69 h 106"/>
                  <a:gd name="T10" fmla="*/ 106 w 154"/>
                  <a:gd name="T11" fmla="*/ 82 h 106"/>
                  <a:gd name="T12" fmla="*/ 106 w 154"/>
                  <a:gd name="T13" fmla="*/ 82 h 106"/>
                  <a:gd name="T14" fmla="*/ 98 w 154"/>
                  <a:gd name="T15" fmla="*/ 87 h 106"/>
                  <a:gd name="T16" fmla="*/ 88 w 154"/>
                  <a:gd name="T17" fmla="*/ 92 h 106"/>
                  <a:gd name="T18" fmla="*/ 80 w 154"/>
                  <a:gd name="T19" fmla="*/ 95 h 106"/>
                  <a:gd name="T20" fmla="*/ 71 w 154"/>
                  <a:gd name="T21" fmla="*/ 98 h 106"/>
                  <a:gd name="T22" fmla="*/ 53 w 154"/>
                  <a:gd name="T23" fmla="*/ 103 h 106"/>
                  <a:gd name="T24" fmla="*/ 37 w 154"/>
                  <a:gd name="T25" fmla="*/ 106 h 106"/>
                  <a:gd name="T26" fmla="*/ 24 w 154"/>
                  <a:gd name="T27" fmla="*/ 106 h 106"/>
                  <a:gd name="T28" fmla="*/ 11 w 154"/>
                  <a:gd name="T29" fmla="*/ 106 h 106"/>
                  <a:gd name="T30" fmla="*/ 4 w 154"/>
                  <a:gd name="T31" fmla="*/ 105 h 106"/>
                  <a:gd name="T32" fmla="*/ 1 w 154"/>
                  <a:gd name="T33" fmla="*/ 104 h 106"/>
                  <a:gd name="T34" fmla="*/ 0 w 154"/>
                  <a:gd name="T35" fmla="*/ 103 h 106"/>
                  <a:gd name="T36" fmla="*/ 0 w 154"/>
                  <a:gd name="T37" fmla="*/ 103 h 106"/>
                  <a:gd name="T38" fmla="*/ 0 w 154"/>
                  <a:gd name="T39" fmla="*/ 102 h 106"/>
                  <a:gd name="T40" fmla="*/ 0 w 154"/>
                  <a:gd name="T41" fmla="*/ 101 h 106"/>
                  <a:gd name="T42" fmla="*/ 3 w 154"/>
                  <a:gd name="T43" fmla="*/ 98 h 106"/>
                  <a:gd name="T44" fmla="*/ 15 w 154"/>
                  <a:gd name="T45" fmla="*/ 92 h 106"/>
                  <a:gd name="T46" fmla="*/ 25 w 154"/>
                  <a:gd name="T47" fmla="*/ 86 h 106"/>
                  <a:gd name="T48" fmla="*/ 35 w 154"/>
                  <a:gd name="T49" fmla="*/ 79 h 106"/>
                  <a:gd name="T50" fmla="*/ 47 w 154"/>
                  <a:gd name="T51" fmla="*/ 68 h 106"/>
                  <a:gd name="T52" fmla="*/ 61 w 154"/>
                  <a:gd name="T53" fmla="*/ 56 h 106"/>
                  <a:gd name="T54" fmla="*/ 61 w 154"/>
                  <a:gd name="T55" fmla="*/ 56 h 106"/>
                  <a:gd name="T56" fmla="*/ 78 w 154"/>
                  <a:gd name="T57" fmla="*/ 37 h 106"/>
                  <a:gd name="T58" fmla="*/ 92 w 154"/>
                  <a:gd name="T59" fmla="*/ 22 h 106"/>
                  <a:gd name="T60" fmla="*/ 109 w 154"/>
                  <a:gd name="T6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4" h="106">
                    <a:moveTo>
                      <a:pt x="154" y="33"/>
                    </a:moveTo>
                    <a:lnTo>
                      <a:pt x="154" y="33"/>
                    </a:lnTo>
                    <a:lnTo>
                      <a:pt x="146" y="45"/>
                    </a:lnTo>
                    <a:lnTo>
                      <a:pt x="136" y="57"/>
                    </a:lnTo>
                    <a:lnTo>
                      <a:pt x="121" y="69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98" y="87"/>
                    </a:lnTo>
                    <a:lnTo>
                      <a:pt x="88" y="92"/>
                    </a:lnTo>
                    <a:lnTo>
                      <a:pt x="80" y="95"/>
                    </a:lnTo>
                    <a:lnTo>
                      <a:pt x="71" y="98"/>
                    </a:lnTo>
                    <a:lnTo>
                      <a:pt x="53" y="103"/>
                    </a:lnTo>
                    <a:lnTo>
                      <a:pt x="37" y="106"/>
                    </a:lnTo>
                    <a:lnTo>
                      <a:pt x="24" y="106"/>
                    </a:lnTo>
                    <a:lnTo>
                      <a:pt x="11" y="106"/>
                    </a:lnTo>
                    <a:lnTo>
                      <a:pt x="4" y="105"/>
                    </a:lnTo>
                    <a:lnTo>
                      <a:pt x="1" y="104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101"/>
                    </a:lnTo>
                    <a:lnTo>
                      <a:pt x="3" y="98"/>
                    </a:lnTo>
                    <a:lnTo>
                      <a:pt x="15" y="92"/>
                    </a:lnTo>
                    <a:lnTo>
                      <a:pt x="25" y="86"/>
                    </a:lnTo>
                    <a:lnTo>
                      <a:pt x="35" y="79"/>
                    </a:lnTo>
                    <a:lnTo>
                      <a:pt x="47" y="68"/>
                    </a:lnTo>
                    <a:lnTo>
                      <a:pt x="61" y="56"/>
                    </a:lnTo>
                    <a:lnTo>
                      <a:pt x="61" y="56"/>
                    </a:lnTo>
                    <a:lnTo>
                      <a:pt x="78" y="37"/>
                    </a:lnTo>
                    <a:lnTo>
                      <a:pt x="92" y="22"/>
                    </a:lnTo>
                    <a:lnTo>
                      <a:pt x="109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2" name="Freeform 403"/>
              <p:cNvSpPr>
                <a:spLocks/>
              </p:cNvSpPr>
              <p:nvPr/>
            </p:nvSpPr>
            <p:spPr bwMode="auto">
              <a:xfrm>
                <a:off x="1813" y="1356"/>
                <a:ext cx="14" cy="17"/>
              </a:xfrm>
              <a:custGeom>
                <a:avLst/>
                <a:gdLst>
                  <a:gd name="T0" fmla="*/ 14 w 14"/>
                  <a:gd name="T1" fmla="*/ 0 h 17"/>
                  <a:gd name="T2" fmla="*/ 14 w 14"/>
                  <a:gd name="T3" fmla="*/ 0 h 17"/>
                  <a:gd name="T4" fmla="*/ 0 w 14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14" y="0"/>
                    </a:lnTo>
                    <a:lnTo>
                      <a:pt x="0" y="1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3" name="Freeform 404"/>
              <p:cNvSpPr>
                <a:spLocks/>
              </p:cNvSpPr>
              <p:nvPr/>
            </p:nvSpPr>
            <p:spPr bwMode="auto">
              <a:xfrm>
                <a:off x="3461" y="2299"/>
                <a:ext cx="204" cy="99"/>
              </a:xfrm>
              <a:custGeom>
                <a:avLst/>
                <a:gdLst>
                  <a:gd name="T0" fmla="*/ 0 w 204"/>
                  <a:gd name="T1" fmla="*/ 0 h 99"/>
                  <a:gd name="T2" fmla="*/ 14 w 204"/>
                  <a:gd name="T3" fmla="*/ 99 h 99"/>
                  <a:gd name="T4" fmla="*/ 191 w 204"/>
                  <a:gd name="T5" fmla="*/ 99 h 99"/>
                  <a:gd name="T6" fmla="*/ 204 w 204"/>
                  <a:gd name="T7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4" h="99">
                    <a:moveTo>
                      <a:pt x="0" y="0"/>
                    </a:moveTo>
                    <a:lnTo>
                      <a:pt x="14" y="99"/>
                    </a:lnTo>
                    <a:lnTo>
                      <a:pt x="191" y="99"/>
                    </a:lnTo>
                    <a:lnTo>
                      <a:pt x="204" y="0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  <p:sp>
            <p:nvSpPr>
              <p:cNvPr id="1184" name="Freeform 405"/>
              <p:cNvSpPr>
                <a:spLocks/>
              </p:cNvSpPr>
              <p:nvPr/>
            </p:nvSpPr>
            <p:spPr bwMode="auto">
              <a:xfrm>
                <a:off x="3450" y="2269"/>
                <a:ext cx="226" cy="27"/>
              </a:xfrm>
              <a:custGeom>
                <a:avLst/>
                <a:gdLst>
                  <a:gd name="T0" fmla="*/ 198 w 226"/>
                  <a:gd name="T1" fmla="*/ 27 h 27"/>
                  <a:gd name="T2" fmla="*/ 198 w 226"/>
                  <a:gd name="T3" fmla="*/ 27 h 27"/>
                  <a:gd name="T4" fmla="*/ 198 w 226"/>
                  <a:gd name="T5" fmla="*/ 25 h 27"/>
                  <a:gd name="T6" fmla="*/ 201 w 226"/>
                  <a:gd name="T7" fmla="*/ 24 h 27"/>
                  <a:gd name="T8" fmla="*/ 226 w 226"/>
                  <a:gd name="T9" fmla="*/ 24 h 27"/>
                  <a:gd name="T10" fmla="*/ 226 w 226"/>
                  <a:gd name="T11" fmla="*/ 0 h 27"/>
                  <a:gd name="T12" fmla="*/ 0 w 226"/>
                  <a:gd name="T13" fmla="*/ 0 h 27"/>
                  <a:gd name="T14" fmla="*/ 0 w 226"/>
                  <a:gd name="T15" fmla="*/ 24 h 27"/>
                  <a:gd name="T16" fmla="*/ 26 w 226"/>
                  <a:gd name="T17" fmla="*/ 24 h 27"/>
                  <a:gd name="T18" fmla="*/ 26 w 226"/>
                  <a:gd name="T19" fmla="*/ 24 h 27"/>
                  <a:gd name="T20" fmla="*/ 27 w 226"/>
                  <a:gd name="T21" fmla="*/ 25 h 27"/>
                  <a:gd name="T22" fmla="*/ 28 w 226"/>
                  <a:gd name="T2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6" h="27">
                    <a:moveTo>
                      <a:pt x="198" y="27"/>
                    </a:moveTo>
                    <a:lnTo>
                      <a:pt x="198" y="27"/>
                    </a:lnTo>
                    <a:lnTo>
                      <a:pt x="198" y="25"/>
                    </a:lnTo>
                    <a:lnTo>
                      <a:pt x="201" y="24"/>
                    </a:lnTo>
                    <a:lnTo>
                      <a:pt x="226" y="24"/>
                    </a:lnTo>
                    <a:lnTo>
                      <a:pt x="226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7" y="25"/>
                    </a:lnTo>
                    <a:lnTo>
                      <a:pt x="28" y="27"/>
                    </a:lnTo>
                  </a:path>
                </a:pathLst>
              </a:custGeom>
              <a:noFill/>
              <a:ln w="127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886" name="Freeform 407"/>
            <p:cNvSpPr>
              <a:spLocks/>
            </p:cNvSpPr>
            <p:nvPr/>
          </p:nvSpPr>
          <p:spPr bwMode="auto">
            <a:xfrm>
              <a:off x="5567363" y="3659188"/>
              <a:ext cx="26988" cy="111125"/>
            </a:xfrm>
            <a:custGeom>
              <a:avLst/>
              <a:gdLst>
                <a:gd name="T0" fmla="*/ 17 w 17"/>
                <a:gd name="T1" fmla="*/ 61 h 70"/>
                <a:gd name="T2" fmla="*/ 17 w 17"/>
                <a:gd name="T3" fmla="*/ 61 h 70"/>
                <a:gd name="T4" fmla="*/ 17 w 17"/>
                <a:gd name="T5" fmla="*/ 65 h 70"/>
                <a:gd name="T6" fmla="*/ 15 w 17"/>
                <a:gd name="T7" fmla="*/ 68 h 70"/>
                <a:gd name="T8" fmla="*/ 12 w 17"/>
                <a:gd name="T9" fmla="*/ 70 h 70"/>
                <a:gd name="T10" fmla="*/ 9 w 17"/>
                <a:gd name="T11" fmla="*/ 70 h 70"/>
                <a:gd name="T12" fmla="*/ 9 w 17"/>
                <a:gd name="T13" fmla="*/ 70 h 70"/>
                <a:gd name="T14" fmla="*/ 5 w 17"/>
                <a:gd name="T15" fmla="*/ 70 h 70"/>
                <a:gd name="T16" fmla="*/ 2 w 17"/>
                <a:gd name="T17" fmla="*/ 68 h 70"/>
                <a:gd name="T18" fmla="*/ 0 w 17"/>
                <a:gd name="T19" fmla="*/ 65 h 70"/>
                <a:gd name="T20" fmla="*/ 0 w 17"/>
                <a:gd name="T21" fmla="*/ 61 h 70"/>
                <a:gd name="T22" fmla="*/ 0 w 17"/>
                <a:gd name="T23" fmla="*/ 8 h 70"/>
                <a:gd name="T24" fmla="*/ 0 w 17"/>
                <a:gd name="T25" fmla="*/ 8 h 70"/>
                <a:gd name="T26" fmla="*/ 0 w 17"/>
                <a:gd name="T27" fmla="*/ 5 h 70"/>
                <a:gd name="T28" fmla="*/ 2 w 17"/>
                <a:gd name="T29" fmla="*/ 2 h 70"/>
                <a:gd name="T30" fmla="*/ 5 w 17"/>
                <a:gd name="T31" fmla="*/ 0 h 70"/>
                <a:gd name="T32" fmla="*/ 9 w 17"/>
                <a:gd name="T33" fmla="*/ 0 h 70"/>
                <a:gd name="T34" fmla="*/ 9 w 17"/>
                <a:gd name="T35" fmla="*/ 0 h 70"/>
                <a:gd name="T36" fmla="*/ 12 w 17"/>
                <a:gd name="T37" fmla="*/ 0 h 70"/>
                <a:gd name="T38" fmla="*/ 15 w 17"/>
                <a:gd name="T39" fmla="*/ 2 h 70"/>
                <a:gd name="T40" fmla="*/ 17 w 17"/>
                <a:gd name="T41" fmla="*/ 5 h 70"/>
                <a:gd name="T42" fmla="*/ 17 w 17"/>
                <a:gd name="T43" fmla="*/ 8 h 70"/>
                <a:gd name="T44" fmla="*/ 17 w 17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70">
                  <a:moveTo>
                    <a:pt x="17" y="61"/>
                  </a:moveTo>
                  <a:lnTo>
                    <a:pt x="17" y="61"/>
                  </a:lnTo>
                  <a:lnTo>
                    <a:pt x="17" y="65"/>
                  </a:lnTo>
                  <a:lnTo>
                    <a:pt x="15" y="68"/>
                  </a:lnTo>
                  <a:lnTo>
                    <a:pt x="12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6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87" name="Freeform 408"/>
            <p:cNvSpPr>
              <a:spLocks/>
            </p:cNvSpPr>
            <p:nvPr/>
          </p:nvSpPr>
          <p:spPr bwMode="auto">
            <a:xfrm>
              <a:off x="5641976" y="3659188"/>
              <a:ext cx="28575" cy="111125"/>
            </a:xfrm>
            <a:custGeom>
              <a:avLst/>
              <a:gdLst>
                <a:gd name="T0" fmla="*/ 18 w 18"/>
                <a:gd name="T1" fmla="*/ 61 h 70"/>
                <a:gd name="T2" fmla="*/ 18 w 18"/>
                <a:gd name="T3" fmla="*/ 61 h 70"/>
                <a:gd name="T4" fmla="*/ 17 w 18"/>
                <a:gd name="T5" fmla="*/ 65 h 70"/>
                <a:gd name="T6" fmla="*/ 16 w 18"/>
                <a:gd name="T7" fmla="*/ 68 h 70"/>
                <a:gd name="T8" fmla="*/ 13 w 18"/>
                <a:gd name="T9" fmla="*/ 70 h 70"/>
                <a:gd name="T10" fmla="*/ 9 w 18"/>
                <a:gd name="T11" fmla="*/ 70 h 70"/>
                <a:gd name="T12" fmla="*/ 9 w 18"/>
                <a:gd name="T13" fmla="*/ 70 h 70"/>
                <a:gd name="T14" fmla="*/ 6 w 18"/>
                <a:gd name="T15" fmla="*/ 70 h 70"/>
                <a:gd name="T16" fmla="*/ 3 w 18"/>
                <a:gd name="T17" fmla="*/ 68 h 70"/>
                <a:gd name="T18" fmla="*/ 1 w 18"/>
                <a:gd name="T19" fmla="*/ 65 h 70"/>
                <a:gd name="T20" fmla="*/ 0 w 18"/>
                <a:gd name="T21" fmla="*/ 61 h 70"/>
                <a:gd name="T22" fmla="*/ 0 w 18"/>
                <a:gd name="T23" fmla="*/ 8 h 70"/>
                <a:gd name="T24" fmla="*/ 0 w 18"/>
                <a:gd name="T25" fmla="*/ 8 h 70"/>
                <a:gd name="T26" fmla="*/ 1 w 18"/>
                <a:gd name="T27" fmla="*/ 5 h 70"/>
                <a:gd name="T28" fmla="*/ 3 w 18"/>
                <a:gd name="T29" fmla="*/ 2 h 70"/>
                <a:gd name="T30" fmla="*/ 6 w 18"/>
                <a:gd name="T31" fmla="*/ 0 h 70"/>
                <a:gd name="T32" fmla="*/ 9 w 18"/>
                <a:gd name="T33" fmla="*/ 0 h 70"/>
                <a:gd name="T34" fmla="*/ 9 w 18"/>
                <a:gd name="T35" fmla="*/ 0 h 70"/>
                <a:gd name="T36" fmla="*/ 13 w 18"/>
                <a:gd name="T37" fmla="*/ 0 h 70"/>
                <a:gd name="T38" fmla="*/ 16 w 18"/>
                <a:gd name="T39" fmla="*/ 2 h 70"/>
                <a:gd name="T40" fmla="*/ 17 w 18"/>
                <a:gd name="T41" fmla="*/ 5 h 70"/>
                <a:gd name="T42" fmla="*/ 18 w 18"/>
                <a:gd name="T43" fmla="*/ 8 h 70"/>
                <a:gd name="T44" fmla="*/ 18 w 18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70">
                  <a:moveTo>
                    <a:pt x="18" y="61"/>
                  </a:moveTo>
                  <a:lnTo>
                    <a:pt x="18" y="61"/>
                  </a:lnTo>
                  <a:lnTo>
                    <a:pt x="17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6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7" y="5"/>
                  </a:lnTo>
                  <a:lnTo>
                    <a:pt x="18" y="8"/>
                  </a:lnTo>
                  <a:lnTo>
                    <a:pt x="18" y="6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88" name="Freeform 409"/>
            <p:cNvSpPr>
              <a:spLocks/>
            </p:cNvSpPr>
            <p:nvPr/>
          </p:nvSpPr>
          <p:spPr bwMode="auto">
            <a:xfrm>
              <a:off x="5718176" y="3659188"/>
              <a:ext cx="30163" cy="111125"/>
            </a:xfrm>
            <a:custGeom>
              <a:avLst/>
              <a:gdLst>
                <a:gd name="T0" fmla="*/ 19 w 19"/>
                <a:gd name="T1" fmla="*/ 61 h 70"/>
                <a:gd name="T2" fmla="*/ 19 w 19"/>
                <a:gd name="T3" fmla="*/ 61 h 70"/>
                <a:gd name="T4" fmla="*/ 18 w 19"/>
                <a:gd name="T5" fmla="*/ 65 h 70"/>
                <a:gd name="T6" fmla="*/ 16 w 19"/>
                <a:gd name="T7" fmla="*/ 68 h 70"/>
                <a:gd name="T8" fmla="*/ 13 w 19"/>
                <a:gd name="T9" fmla="*/ 70 h 70"/>
                <a:gd name="T10" fmla="*/ 9 w 19"/>
                <a:gd name="T11" fmla="*/ 70 h 70"/>
                <a:gd name="T12" fmla="*/ 9 w 19"/>
                <a:gd name="T13" fmla="*/ 70 h 70"/>
                <a:gd name="T14" fmla="*/ 5 w 19"/>
                <a:gd name="T15" fmla="*/ 70 h 70"/>
                <a:gd name="T16" fmla="*/ 3 w 19"/>
                <a:gd name="T17" fmla="*/ 68 h 70"/>
                <a:gd name="T18" fmla="*/ 1 w 19"/>
                <a:gd name="T19" fmla="*/ 65 h 70"/>
                <a:gd name="T20" fmla="*/ 0 w 19"/>
                <a:gd name="T21" fmla="*/ 61 h 70"/>
                <a:gd name="T22" fmla="*/ 0 w 19"/>
                <a:gd name="T23" fmla="*/ 8 h 70"/>
                <a:gd name="T24" fmla="*/ 0 w 19"/>
                <a:gd name="T25" fmla="*/ 8 h 70"/>
                <a:gd name="T26" fmla="*/ 1 w 19"/>
                <a:gd name="T27" fmla="*/ 5 h 70"/>
                <a:gd name="T28" fmla="*/ 3 w 19"/>
                <a:gd name="T29" fmla="*/ 2 h 70"/>
                <a:gd name="T30" fmla="*/ 5 w 19"/>
                <a:gd name="T31" fmla="*/ 0 h 70"/>
                <a:gd name="T32" fmla="*/ 9 w 19"/>
                <a:gd name="T33" fmla="*/ 0 h 70"/>
                <a:gd name="T34" fmla="*/ 9 w 19"/>
                <a:gd name="T35" fmla="*/ 0 h 70"/>
                <a:gd name="T36" fmla="*/ 13 w 19"/>
                <a:gd name="T37" fmla="*/ 0 h 70"/>
                <a:gd name="T38" fmla="*/ 16 w 19"/>
                <a:gd name="T39" fmla="*/ 2 h 70"/>
                <a:gd name="T40" fmla="*/ 18 w 19"/>
                <a:gd name="T41" fmla="*/ 5 h 70"/>
                <a:gd name="T42" fmla="*/ 19 w 19"/>
                <a:gd name="T43" fmla="*/ 8 h 70"/>
                <a:gd name="T44" fmla="*/ 19 w 19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70">
                  <a:moveTo>
                    <a:pt x="19" y="61"/>
                  </a:moveTo>
                  <a:lnTo>
                    <a:pt x="19" y="61"/>
                  </a:lnTo>
                  <a:lnTo>
                    <a:pt x="18" y="65"/>
                  </a:lnTo>
                  <a:lnTo>
                    <a:pt x="16" y="68"/>
                  </a:lnTo>
                  <a:lnTo>
                    <a:pt x="13" y="70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5" y="70"/>
                  </a:lnTo>
                  <a:lnTo>
                    <a:pt x="3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19" y="8"/>
                  </a:lnTo>
                  <a:lnTo>
                    <a:pt x="19" y="6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89" name="Freeform 410"/>
            <p:cNvSpPr>
              <a:spLocks/>
            </p:cNvSpPr>
            <p:nvPr/>
          </p:nvSpPr>
          <p:spPr bwMode="auto">
            <a:xfrm>
              <a:off x="5668963" y="3506788"/>
              <a:ext cx="93663" cy="84138"/>
            </a:xfrm>
            <a:custGeom>
              <a:avLst/>
              <a:gdLst>
                <a:gd name="T0" fmla="*/ 59 w 59"/>
                <a:gd name="T1" fmla="*/ 53 h 53"/>
                <a:gd name="T2" fmla="*/ 23 w 59"/>
                <a:gd name="T3" fmla="*/ 13 h 53"/>
                <a:gd name="T4" fmla="*/ 23 w 59"/>
                <a:gd name="T5" fmla="*/ 13 h 53"/>
                <a:gd name="T6" fmla="*/ 23 w 59"/>
                <a:gd name="T7" fmla="*/ 12 h 53"/>
                <a:gd name="T8" fmla="*/ 23 w 59"/>
                <a:gd name="T9" fmla="*/ 12 h 53"/>
                <a:gd name="T10" fmla="*/ 22 w 59"/>
                <a:gd name="T11" fmla="*/ 8 h 53"/>
                <a:gd name="T12" fmla="*/ 20 w 59"/>
                <a:gd name="T13" fmla="*/ 3 h 53"/>
                <a:gd name="T14" fmla="*/ 16 w 59"/>
                <a:gd name="T15" fmla="*/ 1 h 53"/>
                <a:gd name="T16" fmla="*/ 12 w 59"/>
                <a:gd name="T17" fmla="*/ 0 h 53"/>
                <a:gd name="T18" fmla="*/ 12 w 59"/>
                <a:gd name="T19" fmla="*/ 0 h 53"/>
                <a:gd name="T20" fmla="*/ 7 w 59"/>
                <a:gd name="T21" fmla="*/ 1 h 53"/>
                <a:gd name="T22" fmla="*/ 3 w 59"/>
                <a:gd name="T23" fmla="*/ 3 h 53"/>
                <a:gd name="T24" fmla="*/ 1 w 59"/>
                <a:gd name="T25" fmla="*/ 8 h 53"/>
                <a:gd name="T26" fmla="*/ 0 w 59"/>
                <a:gd name="T27" fmla="*/ 12 h 53"/>
                <a:gd name="T28" fmla="*/ 0 w 59"/>
                <a:gd name="T29" fmla="*/ 12 h 53"/>
                <a:gd name="T30" fmla="*/ 1 w 59"/>
                <a:gd name="T31" fmla="*/ 16 h 53"/>
                <a:gd name="T32" fmla="*/ 3 w 59"/>
                <a:gd name="T33" fmla="*/ 20 h 53"/>
                <a:gd name="T34" fmla="*/ 7 w 59"/>
                <a:gd name="T35" fmla="*/ 22 h 53"/>
                <a:gd name="T36" fmla="*/ 11 w 59"/>
                <a:gd name="T37" fmla="*/ 23 h 53"/>
                <a:gd name="T38" fmla="*/ 38 w 59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53">
                  <a:moveTo>
                    <a:pt x="59" y="53"/>
                  </a:moveTo>
                  <a:lnTo>
                    <a:pt x="23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8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2"/>
                  </a:lnTo>
                  <a:lnTo>
                    <a:pt x="11" y="23"/>
                  </a:lnTo>
                  <a:lnTo>
                    <a:pt x="38" y="5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0" name="Freeform 411"/>
            <p:cNvSpPr>
              <a:spLocks/>
            </p:cNvSpPr>
            <p:nvPr/>
          </p:nvSpPr>
          <p:spPr bwMode="auto">
            <a:xfrm>
              <a:off x="5549901" y="3506788"/>
              <a:ext cx="95250" cy="84138"/>
            </a:xfrm>
            <a:custGeom>
              <a:avLst/>
              <a:gdLst>
                <a:gd name="T0" fmla="*/ 22 w 60"/>
                <a:gd name="T1" fmla="*/ 53 h 53"/>
                <a:gd name="T2" fmla="*/ 49 w 60"/>
                <a:gd name="T3" fmla="*/ 23 h 53"/>
                <a:gd name="T4" fmla="*/ 49 w 60"/>
                <a:gd name="T5" fmla="*/ 23 h 53"/>
                <a:gd name="T6" fmla="*/ 53 w 60"/>
                <a:gd name="T7" fmla="*/ 22 h 53"/>
                <a:gd name="T8" fmla="*/ 57 w 60"/>
                <a:gd name="T9" fmla="*/ 20 h 53"/>
                <a:gd name="T10" fmla="*/ 59 w 60"/>
                <a:gd name="T11" fmla="*/ 16 h 53"/>
                <a:gd name="T12" fmla="*/ 60 w 60"/>
                <a:gd name="T13" fmla="*/ 12 h 53"/>
                <a:gd name="T14" fmla="*/ 60 w 60"/>
                <a:gd name="T15" fmla="*/ 12 h 53"/>
                <a:gd name="T16" fmla="*/ 59 w 60"/>
                <a:gd name="T17" fmla="*/ 8 h 53"/>
                <a:gd name="T18" fmla="*/ 57 w 60"/>
                <a:gd name="T19" fmla="*/ 3 h 53"/>
                <a:gd name="T20" fmla="*/ 53 w 60"/>
                <a:gd name="T21" fmla="*/ 1 h 53"/>
                <a:gd name="T22" fmla="*/ 49 w 60"/>
                <a:gd name="T23" fmla="*/ 0 h 53"/>
                <a:gd name="T24" fmla="*/ 49 w 60"/>
                <a:gd name="T25" fmla="*/ 0 h 53"/>
                <a:gd name="T26" fmla="*/ 43 w 60"/>
                <a:gd name="T27" fmla="*/ 1 h 53"/>
                <a:gd name="T28" fmla="*/ 40 w 60"/>
                <a:gd name="T29" fmla="*/ 3 h 53"/>
                <a:gd name="T30" fmla="*/ 38 w 60"/>
                <a:gd name="T31" fmla="*/ 8 h 53"/>
                <a:gd name="T32" fmla="*/ 37 w 60"/>
                <a:gd name="T33" fmla="*/ 12 h 53"/>
                <a:gd name="T34" fmla="*/ 37 w 60"/>
                <a:gd name="T35" fmla="*/ 12 h 53"/>
                <a:gd name="T36" fmla="*/ 37 w 60"/>
                <a:gd name="T37" fmla="*/ 13 h 53"/>
                <a:gd name="T38" fmla="*/ 0 w 60"/>
                <a:gd name="T3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53">
                  <a:moveTo>
                    <a:pt x="22" y="53"/>
                  </a:moveTo>
                  <a:lnTo>
                    <a:pt x="49" y="23"/>
                  </a:lnTo>
                  <a:lnTo>
                    <a:pt x="49" y="23"/>
                  </a:lnTo>
                  <a:lnTo>
                    <a:pt x="53" y="22"/>
                  </a:lnTo>
                  <a:lnTo>
                    <a:pt x="57" y="20"/>
                  </a:lnTo>
                  <a:lnTo>
                    <a:pt x="59" y="16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9" y="8"/>
                  </a:lnTo>
                  <a:lnTo>
                    <a:pt x="57" y="3"/>
                  </a:lnTo>
                  <a:lnTo>
                    <a:pt x="53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3" y="1"/>
                  </a:lnTo>
                  <a:lnTo>
                    <a:pt x="40" y="3"/>
                  </a:lnTo>
                  <a:lnTo>
                    <a:pt x="38" y="8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0" y="5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1" name="Freeform 412"/>
            <p:cNvSpPr>
              <a:spLocks/>
            </p:cNvSpPr>
            <p:nvPr/>
          </p:nvSpPr>
          <p:spPr bwMode="auto">
            <a:xfrm>
              <a:off x="4002088" y="2379663"/>
              <a:ext cx="79375" cy="92075"/>
            </a:xfrm>
            <a:custGeom>
              <a:avLst/>
              <a:gdLst>
                <a:gd name="T0" fmla="*/ 0 w 50"/>
                <a:gd name="T1" fmla="*/ 4 h 58"/>
                <a:gd name="T2" fmla="*/ 0 w 50"/>
                <a:gd name="T3" fmla="*/ 4 h 58"/>
                <a:gd name="T4" fmla="*/ 1 w 50"/>
                <a:gd name="T5" fmla="*/ 3 h 58"/>
                <a:gd name="T6" fmla="*/ 2 w 50"/>
                <a:gd name="T7" fmla="*/ 2 h 58"/>
                <a:gd name="T8" fmla="*/ 3 w 50"/>
                <a:gd name="T9" fmla="*/ 1 h 58"/>
                <a:gd name="T10" fmla="*/ 4 w 50"/>
                <a:gd name="T11" fmla="*/ 0 h 58"/>
                <a:gd name="T12" fmla="*/ 30 w 50"/>
                <a:gd name="T13" fmla="*/ 0 h 58"/>
                <a:gd name="T14" fmla="*/ 30 w 50"/>
                <a:gd name="T15" fmla="*/ 0 h 58"/>
                <a:gd name="T16" fmla="*/ 33 w 50"/>
                <a:gd name="T17" fmla="*/ 1 h 58"/>
                <a:gd name="T18" fmla="*/ 36 w 50"/>
                <a:gd name="T19" fmla="*/ 4 h 58"/>
                <a:gd name="T20" fmla="*/ 36 w 50"/>
                <a:gd name="T21" fmla="*/ 4 h 58"/>
                <a:gd name="T22" fmla="*/ 40 w 50"/>
                <a:gd name="T23" fmla="*/ 16 h 58"/>
                <a:gd name="T24" fmla="*/ 43 w 50"/>
                <a:gd name="T25" fmla="*/ 26 h 58"/>
                <a:gd name="T26" fmla="*/ 43 w 50"/>
                <a:gd name="T27" fmla="*/ 26 h 58"/>
                <a:gd name="T28" fmla="*/ 47 w 50"/>
                <a:gd name="T29" fmla="*/ 40 h 58"/>
                <a:gd name="T30" fmla="*/ 50 w 50"/>
                <a:gd name="T31" fmla="*/ 55 h 58"/>
                <a:gd name="T32" fmla="*/ 50 w 50"/>
                <a:gd name="T33" fmla="*/ 55 h 58"/>
                <a:gd name="T34" fmla="*/ 50 w 50"/>
                <a:gd name="T35" fmla="*/ 58 h 58"/>
                <a:gd name="T36" fmla="*/ 49 w 50"/>
                <a:gd name="T37" fmla="*/ 58 h 58"/>
                <a:gd name="T38" fmla="*/ 47 w 50"/>
                <a:gd name="T39" fmla="*/ 58 h 58"/>
                <a:gd name="T40" fmla="*/ 47 w 50"/>
                <a:gd name="T41" fmla="*/ 58 h 58"/>
                <a:gd name="T42" fmla="*/ 33 w 50"/>
                <a:gd name="T43" fmla="*/ 57 h 58"/>
                <a:gd name="T44" fmla="*/ 20 w 50"/>
                <a:gd name="T45" fmla="*/ 55 h 58"/>
                <a:gd name="T46" fmla="*/ 4 w 50"/>
                <a:gd name="T47" fmla="*/ 51 h 58"/>
                <a:gd name="T48" fmla="*/ 4 w 50"/>
                <a:gd name="T49" fmla="*/ 51 h 58"/>
                <a:gd name="T50" fmla="*/ 1 w 50"/>
                <a:gd name="T51" fmla="*/ 49 h 58"/>
                <a:gd name="T52" fmla="*/ 0 w 50"/>
                <a:gd name="T53" fmla="*/ 46 h 58"/>
                <a:gd name="T54" fmla="*/ 0 w 50"/>
                <a:gd name="T55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58">
                  <a:moveTo>
                    <a:pt x="0" y="4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3" y="1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0" y="1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7" y="40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8"/>
                  </a:lnTo>
                  <a:lnTo>
                    <a:pt x="49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33" y="57"/>
                  </a:lnTo>
                  <a:lnTo>
                    <a:pt x="20" y="55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" y="49"/>
                  </a:lnTo>
                  <a:lnTo>
                    <a:pt x="0" y="46"/>
                  </a:lnTo>
                  <a:lnTo>
                    <a:pt x="0" y="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2" name="Freeform 413"/>
            <p:cNvSpPr>
              <a:spLocks/>
            </p:cNvSpPr>
            <p:nvPr/>
          </p:nvSpPr>
          <p:spPr bwMode="auto">
            <a:xfrm>
              <a:off x="3879851" y="2557463"/>
              <a:ext cx="92075" cy="14288"/>
            </a:xfrm>
            <a:custGeom>
              <a:avLst/>
              <a:gdLst>
                <a:gd name="T0" fmla="*/ 0 w 58"/>
                <a:gd name="T1" fmla="*/ 5 h 9"/>
                <a:gd name="T2" fmla="*/ 0 w 58"/>
                <a:gd name="T3" fmla="*/ 5 h 9"/>
                <a:gd name="T4" fmla="*/ 0 w 58"/>
                <a:gd name="T5" fmla="*/ 9 h 9"/>
                <a:gd name="T6" fmla="*/ 11 w 58"/>
                <a:gd name="T7" fmla="*/ 9 h 9"/>
                <a:gd name="T8" fmla="*/ 22 w 58"/>
                <a:gd name="T9" fmla="*/ 0 h 9"/>
                <a:gd name="T10" fmla="*/ 37 w 58"/>
                <a:gd name="T11" fmla="*/ 0 h 9"/>
                <a:gd name="T12" fmla="*/ 47 w 58"/>
                <a:gd name="T13" fmla="*/ 9 h 9"/>
                <a:gd name="T14" fmla="*/ 58 w 58"/>
                <a:gd name="T15" fmla="*/ 9 h 9"/>
                <a:gd name="T16" fmla="*/ 58 w 58"/>
                <a:gd name="T17" fmla="*/ 9 h 9"/>
                <a:gd name="T18" fmla="*/ 58 w 58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9">
                  <a:moveTo>
                    <a:pt x="0" y="5"/>
                  </a:moveTo>
                  <a:lnTo>
                    <a:pt x="0" y="5"/>
                  </a:lnTo>
                  <a:lnTo>
                    <a:pt x="0" y="9"/>
                  </a:lnTo>
                  <a:lnTo>
                    <a:pt x="11" y="9"/>
                  </a:lnTo>
                  <a:lnTo>
                    <a:pt x="22" y="0"/>
                  </a:lnTo>
                  <a:lnTo>
                    <a:pt x="37" y="0"/>
                  </a:lnTo>
                  <a:lnTo>
                    <a:pt x="47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3" name="Freeform 414"/>
            <p:cNvSpPr>
              <a:spLocks/>
            </p:cNvSpPr>
            <p:nvPr/>
          </p:nvSpPr>
          <p:spPr bwMode="auto">
            <a:xfrm>
              <a:off x="3725863" y="2333625"/>
              <a:ext cx="382588" cy="238125"/>
            </a:xfrm>
            <a:custGeom>
              <a:avLst/>
              <a:gdLst>
                <a:gd name="T0" fmla="*/ 233 w 241"/>
                <a:gd name="T1" fmla="*/ 146 h 150"/>
                <a:gd name="T2" fmla="*/ 233 w 241"/>
                <a:gd name="T3" fmla="*/ 146 h 150"/>
                <a:gd name="T4" fmla="*/ 233 w 241"/>
                <a:gd name="T5" fmla="*/ 150 h 150"/>
                <a:gd name="T6" fmla="*/ 241 w 241"/>
                <a:gd name="T7" fmla="*/ 150 h 150"/>
                <a:gd name="T8" fmla="*/ 241 w 241"/>
                <a:gd name="T9" fmla="*/ 150 h 150"/>
                <a:gd name="T10" fmla="*/ 241 w 241"/>
                <a:gd name="T11" fmla="*/ 140 h 150"/>
                <a:gd name="T12" fmla="*/ 240 w 241"/>
                <a:gd name="T13" fmla="*/ 140 h 150"/>
                <a:gd name="T14" fmla="*/ 240 w 241"/>
                <a:gd name="T15" fmla="*/ 115 h 150"/>
                <a:gd name="T16" fmla="*/ 240 w 241"/>
                <a:gd name="T17" fmla="*/ 115 h 150"/>
                <a:gd name="T18" fmla="*/ 240 w 241"/>
                <a:gd name="T19" fmla="*/ 102 h 150"/>
                <a:gd name="T20" fmla="*/ 240 w 241"/>
                <a:gd name="T21" fmla="*/ 102 h 150"/>
                <a:gd name="T22" fmla="*/ 240 w 241"/>
                <a:gd name="T23" fmla="*/ 91 h 150"/>
                <a:gd name="T24" fmla="*/ 238 w 241"/>
                <a:gd name="T25" fmla="*/ 79 h 150"/>
                <a:gd name="T26" fmla="*/ 235 w 241"/>
                <a:gd name="T27" fmla="*/ 65 h 150"/>
                <a:gd name="T28" fmla="*/ 231 w 241"/>
                <a:gd name="T29" fmla="*/ 50 h 150"/>
                <a:gd name="T30" fmla="*/ 227 w 241"/>
                <a:gd name="T31" fmla="*/ 37 h 150"/>
                <a:gd name="T32" fmla="*/ 223 w 241"/>
                <a:gd name="T33" fmla="*/ 27 h 150"/>
                <a:gd name="T34" fmla="*/ 219 w 241"/>
                <a:gd name="T35" fmla="*/ 18 h 150"/>
                <a:gd name="T36" fmla="*/ 216 w 241"/>
                <a:gd name="T37" fmla="*/ 16 h 150"/>
                <a:gd name="T38" fmla="*/ 214 w 241"/>
                <a:gd name="T39" fmla="*/ 16 h 150"/>
                <a:gd name="T40" fmla="*/ 214 w 241"/>
                <a:gd name="T41" fmla="*/ 16 h 150"/>
                <a:gd name="T42" fmla="*/ 167 w 241"/>
                <a:gd name="T43" fmla="*/ 16 h 150"/>
                <a:gd name="T44" fmla="*/ 167 w 241"/>
                <a:gd name="T45" fmla="*/ 0 h 150"/>
                <a:gd name="T46" fmla="*/ 8 w 241"/>
                <a:gd name="T47" fmla="*/ 0 h 150"/>
                <a:gd name="T48" fmla="*/ 8 w 241"/>
                <a:gd name="T49" fmla="*/ 108 h 150"/>
                <a:gd name="T50" fmla="*/ 8 w 241"/>
                <a:gd name="T51" fmla="*/ 117 h 150"/>
                <a:gd name="T52" fmla="*/ 8 w 241"/>
                <a:gd name="T53" fmla="*/ 118 h 150"/>
                <a:gd name="T54" fmla="*/ 0 w 241"/>
                <a:gd name="T55" fmla="*/ 118 h 150"/>
                <a:gd name="T56" fmla="*/ 0 w 241"/>
                <a:gd name="T57" fmla="*/ 132 h 150"/>
                <a:gd name="T58" fmla="*/ 11 w 241"/>
                <a:gd name="T59" fmla="*/ 132 h 150"/>
                <a:gd name="T60" fmla="*/ 19 w 241"/>
                <a:gd name="T61" fmla="*/ 14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1" h="150">
                  <a:moveTo>
                    <a:pt x="233" y="146"/>
                  </a:moveTo>
                  <a:lnTo>
                    <a:pt x="233" y="146"/>
                  </a:lnTo>
                  <a:lnTo>
                    <a:pt x="233" y="150"/>
                  </a:lnTo>
                  <a:lnTo>
                    <a:pt x="241" y="150"/>
                  </a:lnTo>
                  <a:lnTo>
                    <a:pt x="241" y="150"/>
                  </a:lnTo>
                  <a:lnTo>
                    <a:pt x="241" y="140"/>
                  </a:lnTo>
                  <a:lnTo>
                    <a:pt x="240" y="140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0" y="102"/>
                  </a:lnTo>
                  <a:lnTo>
                    <a:pt x="240" y="102"/>
                  </a:lnTo>
                  <a:lnTo>
                    <a:pt x="240" y="91"/>
                  </a:lnTo>
                  <a:lnTo>
                    <a:pt x="238" y="79"/>
                  </a:lnTo>
                  <a:lnTo>
                    <a:pt x="235" y="65"/>
                  </a:lnTo>
                  <a:lnTo>
                    <a:pt x="231" y="50"/>
                  </a:lnTo>
                  <a:lnTo>
                    <a:pt x="227" y="37"/>
                  </a:lnTo>
                  <a:lnTo>
                    <a:pt x="223" y="27"/>
                  </a:lnTo>
                  <a:lnTo>
                    <a:pt x="219" y="18"/>
                  </a:lnTo>
                  <a:lnTo>
                    <a:pt x="216" y="16"/>
                  </a:lnTo>
                  <a:lnTo>
                    <a:pt x="214" y="16"/>
                  </a:lnTo>
                  <a:lnTo>
                    <a:pt x="214" y="16"/>
                  </a:lnTo>
                  <a:lnTo>
                    <a:pt x="167" y="16"/>
                  </a:lnTo>
                  <a:lnTo>
                    <a:pt x="167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8" y="117"/>
                  </a:lnTo>
                  <a:lnTo>
                    <a:pt x="8" y="118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11" y="132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4" name="Freeform 415"/>
            <p:cNvSpPr>
              <a:spLocks noEditPoints="1"/>
            </p:cNvSpPr>
            <p:nvPr/>
          </p:nvSpPr>
          <p:spPr bwMode="auto">
            <a:xfrm>
              <a:off x="37671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5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0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0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5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50 w 64"/>
                <a:gd name="T45" fmla="*/ 59 h 64"/>
                <a:gd name="T46" fmla="*/ 55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3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3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5 w 64"/>
                <a:gd name="T65" fmla="*/ 9 h 64"/>
                <a:gd name="T66" fmla="*/ 50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9 w 64"/>
                <a:gd name="T85" fmla="*/ 37 h 64"/>
                <a:gd name="T86" fmla="*/ 18 w 64"/>
                <a:gd name="T87" fmla="*/ 32 h 64"/>
                <a:gd name="T88" fmla="*/ 18 w 64"/>
                <a:gd name="T89" fmla="*/ 32 h 64"/>
                <a:gd name="T90" fmla="*/ 19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5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0" y="59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3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3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5" y="9"/>
                  </a:lnTo>
                  <a:lnTo>
                    <a:pt x="50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9" y="37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9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5" name="Freeform 416"/>
            <p:cNvSpPr>
              <a:spLocks noEditPoints="1"/>
            </p:cNvSpPr>
            <p:nvPr/>
          </p:nvSpPr>
          <p:spPr bwMode="auto">
            <a:xfrm>
              <a:off x="3983038" y="2514600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32 w 64"/>
                <a:gd name="T3" fmla="*/ 0 h 64"/>
                <a:gd name="T4" fmla="*/ 26 w 64"/>
                <a:gd name="T5" fmla="*/ 0 h 64"/>
                <a:gd name="T6" fmla="*/ 20 w 64"/>
                <a:gd name="T7" fmla="*/ 2 h 64"/>
                <a:gd name="T8" fmla="*/ 14 w 64"/>
                <a:gd name="T9" fmla="*/ 5 h 64"/>
                <a:gd name="T10" fmla="*/ 9 w 64"/>
                <a:gd name="T11" fmla="*/ 9 h 64"/>
                <a:gd name="T12" fmla="*/ 5 w 64"/>
                <a:gd name="T13" fmla="*/ 14 h 64"/>
                <a:gd name="T14" fmla="*/ 2 w 64"/>
                <a:gd name="T15" fmla="*/ 20 h 64"/>
                <a:gd name="T16" fmla="*/ 1 w 64"/>
                <a:gd name="T17" fmla="*/ 26 h 64"/>
                <a:gd name="T18" fmla="*/ 0 w 64"/>
                <a:gd name="T19" fmla="*/ 32 h 64"/>
                <a:gd name="T20" fmla="*/ 0 w 64"/>
                <a:gd name="T21" fmla="*/ 32 h 64"/>
                <a:gd name="T22" fmla="*/ 1 w 64"/>
                <a:gd name="T23" fmla="*/ 38 h 64"/>
                <a:gd name="T24" fmla="*/ 2 w 64"/>
                <a:gd name="T25" fmla="*/ 44 h 64"/>
                <a:gd name="T26" fmla="*/ 5 w 64"/>
                <a:gd name="T27" fmla="*/ 49 h 64"/>
                <a:gd name="T28" fmla="*/ 9 w 64"/>
                <a:gd name="T29" fmla="*/ 55 h 64"/>
                <a:gd name="T30" fmla="*/ 14 w 64"/>
                <a:gd name="T31" fmla="*/ 59 h 64"/>
                <a:gd name="T32" fmla="*/ 20 w 64"/>
                <a:gd name="T33" fmla="*/ 62 h 64"/>
                <a:gd name="T34" fmla="*/ 26 w 64"/>
                <a:gd name="T35" fmla="*/ 64 h 64"/>
                <a:gd name="T36" fmla="*/ 32 w 64"/>
                <a:gd name="T37" fmla="*/ 64 h 64"/>
                <a:gd name="T38" fmla="*/ 32 w 64"/>
                <a:gd name="T39" fmla="*/ 64 h 64"/>
                <a:gd name="T40" fmla="*/ 38 w 64"/>
                <a:gd name="T41" fmla="*/ 64 h 64"/>
                <a:gd name="T42" fmla="*/ 44 w 64"/>
                <a:gd name="T43" fmla="*/ 62 h 64"/>
                <a:gd name="T44" fmla="*/ 49 w 64"/>
                <a:gd name="T45" fmla="*/ 59 h 64"/>
                <a:gd name="T46" fmla="*/ 54 w 64"/>
                <a:gd name="T47" fmla="*/ 55 h 64"/>
                <a:gd name="T48" fmla="*/ 59 w 64"/>
                <a:gd name="T49" fmla="*/ 49 h 64"/>
                <a:gd name="T50" fmla="*/ 62 w 64"/>
                <a:gd name="T51" fmla="*/ 44 h 64"/>
                <a:gd name="T52" fmla="*/ 64 w 64"/>
                <a:gd name="T53" fmla="*/ 38 h 64"/>
                <a:gd name="T54" fmla="*/ 64 w 64"/>
                <a:gd name="T55" fmla="*/ 32 h 64"/>
                <a:gd name="T56" fmla="*/ 64 w 64"/>
                <a:gd name="T57" fmla="*/ 32 h 64"/>
                <a:gd name="T58" fmla="*/ 64 w 64"/>
                <a:gd name="T59" fmla="*/ 26 h 64"/>
                <a:gd name="T60" fmla="*/ 62 w 64"/>
                <a:gd name="T61" fmla="*/ 20 h 64"/>
                <a:gd name="T62" fmla="*/ 59 w 64"/>
                <a:gd name="T63" fmla="*/ 14 h 64"/>
                <a:gd name="T64" fmla="*/ 54 w 64"/>
                <a:gd name="T65" fmla="*/ 9 h 64"/>
                <a:gd name="T66" fmla="*/ 49 w 64"/>
                <a:gd name="T67" fmla="*/ 5 h 64"/>
                <a:gd name="T68" fmla="*/ 44 w 64"/>
                <a:gd name="T69" fmla="*/ 2 h 64"/>
                <a:gd name="T70" fmla="*/ 38 w 64"/>
                <a:gd name="T71" fmla="*/ 0 h 64"/>
                <a:gd name="T72" fmla="*/ 32 w 64"/>
                <a:gd name="T73" fmla="*/ 0 h 64"/>
                <a:gd name="T74" fmla="*/ 32 w 64"/>
                <a:gd name="T75" fmla="*/ 0 h 64"/>
                <a:gd name="T76" fmla="*/ 32 w 64"/>
                <a:gd name="T77" fmla="*/ 46 h 64"/>
                <a:gd name="T78" fmla="*/ 32 w 64"/>
                <a:gd name="T79" fmla="*/ 46 h 64"/>
                <a:gd name="T80" fmla="*/ 27 w 64"/>
                <a:gd name="T81" fmla="*/ 45 h 64"/>
                <a:gd name="T82" fmla="*/ 22 w 64"/>
                <a:gd name="T83" fmla="*/ 42 h 64"/>
                <a:gd name="T84" fmla="*/ 18 w 64"/>
                <a:gd name="T85" fmla="*/ 37 h 64"/>
                <a:gd name="T86" fmla="*/ 17 w 64"/>
                <a:gd name="T87" fmla="*/ 32 h 64"/>
                <a:gd name="T88" fmla="*/ 17 w 64"/>
                <a:gd name="T89" fmla="*/ 32 h 64"/>
                <a:gd name="T90" fmla="*/ 18 w 64"/>
                <a:gd name="T91" fmla="*/ 27 h 64"/>
                <a:gd name="T92" fmla="*/ 22 w 64"/>
                <a:gd name="T93" fmla="*/ 22 h 64"/>
                <a:gd name="T94" fmla="*/ 27 w 64"/>
                <a:gd name="T95" fmla="*/ 19 h 64"/>
                <a:gd name="T96" fmla="*/ 32 w 64"/>
                <a:gd name="T97" fmla="*/ 18 h 64"/>
                <a:gd name="T98" fmla="*/ 32 w 64"/>
                <a:gd name="T99" fmla="*/ 18 h 64"/>
                <a:gd name="T100" fmla="*/ 37 w 64"/>
                <a:gd name="T101" fmla="*/ 19 h 64"/>
                <a:gd name="T102" fmla="*/ 42 w 64"/>
                <a:gd name="T103" fmla="*/ 22 h 64"/>
                <a:gd name="T104" fmla="*/ 45 w 64"/>
                <a:gd name="T105" fmla="*/ 27 h 64"/>
                <a:gd name="T106" fmla="*/ 46 w 64"/>
                <a:gd name="T107" fmla="*/ 32 h 64"/>
                <a:gd name="T108" fmla="*/ 46 w 64"/>
                <a:gd name="T109" fmla="*/ 32 h 64"/>
                <a:gd name="T110" fmla="*/ 45 w 64"/>
                <a:gd name="T111" fmla="*/ 37 h 64"/>
                <a:gd name="T112" fmla="*/ 42 w 64"/>
                <a:gd name="T113" fmla="*/ 42 h 64"/>
                <a:gd name="T114" fmla="*/ 37 w 64"/>
                <a:gd name="T115" fmla="*/ 45 h 64"/>
                <a:gd name="T116" fmla="*/ 32 w 64"/>
                <a:gd name="T117" fmla="*/ 46 h 64"/>
                <a:gd name="T118" fmla="*/ 32 w 64"/>
                <a:gd name="T119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4"/>
                  </a:lnTo>
                  <a:lnTo>
                    <a:pt x="5" y="49"/>
                  </a:lnTo>
                  <a:lnTo>
                    <a:pt x="9" y="55"/>
                  </a:lnTo>
                  <a:lnTo>
                    <a:pt x="14" y="59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49" y="59"/>
                  </a:lnTo>
                  <a:lnTo>
                    <a:pt x="54" y="55"/>
                  </a:lnTo>
                  <a:lnTo>
                    <a:pt x="59" y="49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9" y="14"/>
                  </a:lnTo>
                  <a:lnTo>
                    <a:pt x="54" y="9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8" y="37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8" y="27"/>
                  </a:lnTo>
                  <a:lnTo>
                    <a:pt x="22" y="22"/>
                  </a:lnTo>
                  <a:lnTo>
                    <a:pt x="27" y="19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5" y="27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37"/>
                  </a:lnTo>
                  <a:lnTo>
                    <a:pt x="42" y="42"/>
                  </a:lnTo>
                  <a:lnTo>
                    <a:pt x="37" y="45"/>
                  </a:lnTo>
                  <a:lnTo>
                    <a:pt x="32" y="46"/>
                  </a:lnTo>
                  <a:lnTo>
                    <a:pt x="32" y="4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6" name="Freeform 417"/>
            <p:cNvSpPr>
              <a:spLocks/>
            </p:cNvSpPr>
            <p:nvPr/>
          </p:nvSpPr>
          <p:spPr bwMode="auto">
            <a:xfrm>
              <a:off x="7780338" y="4071938"/>
              <a:ext cx="38100" cy="34925"/>
            </a:xfrm>
            <a:custGeom>
              <a:avLst/>
              <a:gdLst>
                <a:gd name="T0" fmla="*/ 18 w 24"/>
                <a:gd name="T1" fmla="*/ 0 h 22"/>
                <a:gd name="T2" fmla="*/ 18 w 24"/>
                <a:gd name="T3" fmla="*/ 0 h 22"/>
                <a:gd name="T4" fmla="*/ 21 w 24"/>
                <a:gd name="T5" fmla="*/ 2 h 22"/>
                <a:gd name="T6" fmla="*/ 23 w 24"/>
                <a:gd name="T7" fmla="*/ 6 h 22"/>
                <a:gd name="T8" fmla="*/ 24 w 24"/>
                <a:gd name="T9" fmla="*/ 11 h 22"/>
                <a:gd name="T10" fmla="*/ 23 w 24"/>
                <a:gd name="T11" fmla="*/ 15 h 22"/>
                <a:gd name="T12" fmla="*/ 23 w 24"/>
                <a:gd name="T13" fmla="*/ 15 h 22"/>
                <a:gd name="T14" fmla="*/ 21 w 24"/>
                <a:gd name="T15" fmla="*/ 19 h 22"/>
                <a:gd name="T16" fmla="*/ 17 w 24"/>
                <a:gd name="T17" fmla="*/ 21 h 22"/>
                <a:gd name="T18" fmla="*/ 13 w 24"/>
                <a:gd name="T19" fmla="*/ 22 h 22"/>
                <a:gd name="T20" fmla="*/ 8 w 24"/>
                <a:gd name="T21" fmla="*/ 22 h 22"/>
                <a:gd name="T22" fmla="*/ 8 w 24"/>
                <a:gd name="T23" fmla="*/ 22 h 22"/>
                <a:gd name="T24" fmla="*/ 4 w 24"/>
                <a:gd name="T25" fmla="*/ 20 h 22"/>
                <a:gd name="T26" fmla="*/ 2 w 24"/>
                <a:gd name="T27" fmla="*/ 17 h 22"/>
                <a:gd name="T28" fmla="*/ 0 w 24"/>
                <a:gd name="T29" fmla="*/ 13 h 22"/>
                <a:gd name="T30" fmla="*/ 0 w 24"/>
                <a:gd name="T31" fmla="*/ 9 h 22"/>
                <a:gd name="T32" fmla="*/ 0 w 24"/>
                <a:gd name="T33" fmla="*/ 9 h 22"/>
                <a:gd name="T34" fmla="*/ 0 w 24"/>
                <a:gd name="T3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2">
                  <a:moveTo>
                    <a:pt x="18" y="0"/>
                  </a:moveTo>
                  <a:lnTo>
                    <a:pt x="18" y="0"/>
                  </a:lnTo>
                  <a:lnTo>
                    <a:pt x="21" y="2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1" y="19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7" name="Freeform 418"/>
            <p:cNvSpPr>
              <a:spLocks/>
            </p:cNvSpPr>
            <p:nvPr/>
          </p:nvSpPr>
          <p:spPr bwMode="auto">
            <a:xfrm>
              <a:off x="7758113" y="3995738"/>
              <a:ext cx="319088" cy="279400"/>
            </a:xfrm>
            <a:custGeom>
              <a:avLst/>
              <a:gdLst>
                <a:gd name="T0" fmla="*/ 7 w 201"/>
                <a:gd name="T1" fmla="*/ 43 h 176"/>
                <a:gd name="T2" fmla="*/ 0 w 201"/>
                <a:gd name="T3" fmla="*/ 49 h 176"/>
                <a:gd name="T4" fmla="*/ 13 w 201"/>
                <a:gd name="T5" fmla="*/ 123 h 176"/>
                <a:gd name="T6" fmla="*/ 157 w 201"/>
                <a:gd name="T7" fmla="*/ 176 h 176"/>
                <a:gd name="T8" fmla="*/ 201 w 201"/>
                <a:gd name="T9" fmla="*/ 52 h 176"/>
                <a:gd name="T10" fmla="*/ 57 w 201"/>
                <a:gd name="T11" fmla="*/ 0 h 176"/>
                <a:gd name="T12" fmla="*/ 21 w 201"/>
                <a:gd name="T13" fmla="*/ 3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76">
                  <a:moveTo>
                    <a:pt x="7" y="43"/>
                  </a:moveTo>
                  <a:lnTo>
                    <a:pt x="0" y="49"/>
                  </a:lnTo>
                  <a:lnTo>
                    <a:pt x="13" y="123"/>
                  </a:lnTo>
                  <a:lnTo>
                    <a:pt x="157" y="176"/>
                  </a:lnTo>
                  <a:lnTo>
                    <a:pt x="201" y="52"/>
                  </a:lnTo>
                  <a:lnTo>
                    <a:pt x="57" y="0"/>
                  </a:lnTo>
                  <a:lnTo>
                    <a:pt x="21" y="3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8" name="Freeform 419"/>
            <p:cNvSpPr>
              <a:spLocks/>
            </p:cNvSpPr>
            <p:nvPr/>
          </p:nvSpPr>
          <p:spPr bwMode="auto">
            <a:xfrm>
              <a:off x="7654926" y="4011613"/>
              <a:ext cx="141288" cy="98425"/>
            </a:xfrm>
            <a:custGeom>
              <a:avLst/>
              <a:gdLst>
                <a:gd name="T0" fmla="*/ 89 w 89"/>
                <a:gd name="T1" fmla="*/ 47 h 62"/>
                <a:gd name="T2" fmla="*/ 89 w 89"/>
                <a:gd name="T3" fmla="*/ 47 h 62"/>
                <a:gd name="T4" fmla="*/ 86 w 89"/>
                <a:gd name="T5" fmla="*/ 41 h 62"/>
                <a:gd name="T6" fmla="*/ 83 w 89"/>
                <a:gd name="T7" fmla="*/ 36 h 62"/>
                <a:gd name="T8" fmla="*/ 78 w 89"/>
                <a:gd name="T9" fmla="*/ 29 h 62"/>
                <a:gd name="T10" fmla="*/ 73 w 89"/>
                <a:gd name="T11" fmla="*/ 22 h 62"/>
                <a:gd name="T12" fmla="*/ 65 w 89"/>
                <a:gd name="T13" fmla="*/ 15 h 62"/>
                <a:gd name="T14" fmla="*/ 56 w 89"/>
                <a:gd name="T15" fmla="*/ 8 h 62"/>
                <a:gd name="T16" fmla="*/ 45 w 89"/>
                <a:gd name="T17" fmla="*/ 3 h 62"/>
                <a:gd name="T18" fmla="*/ 45 w 89"/>
                <a:gd name="T19" fmla="*/ 3 h 62"/>
                <a:gd name="T20" fmla="*/ 37 w 89"/>
                <a:gd name="T21" fmla="*/ 0 h 62"/>
                <a:gd name="T22" fmla="*/ 30 w 89"/>
                <a:gd name="T23" fmla="*/ 0 h 62"/>
                <a:gd name="T24" fmla="*/ 23 w 89"/>
                <a:gd name="T25" fmla="*/ 0 h 62"/>
                <a:gd name="T26" fmla="*/ 16 w 89"/>
                <a:gd name="T27" fmla="*/ 2 h 62"/>
                <a:gd name="T28" fmla="*/ 11 w 89"/>
                <a:gd name="T29" fmla="*/ 5 h 62"/>
                <a:gd name="T30" fmla="*/ 7 w 89"/>
                <a:gd name="T31" fmla="*/ 8 h 62"/>
                <a:gd name="T32" fmla="*/ 3 w 89"/>
                <a:gd name="T33" fmla="*/ 13 h 62"/>
                <a:gd name="T34" fmla="*/ 1 w 89"/>
                <a:gd name="T35" fmla="*/ 18 h 62"/>
                <a:gd name="T36" fmla="*/ 1 w 89"/>
                <a:gd name="T37" fmla="*/ 18 h 62"/>
                <a:gd name="T38" fmla="*/ 0 w 89"/>
                <a:gd name="T39" fmla="*/ 23 h 62"/>
                <a:gd name="T40" fmla="*/ 0 w 89"/>
                <a:gd name="T41" fmla="*/ 28 h 62"/>
                <a:gd name="T42" fmla="*/ 1 w 89"/>
                <a:gd name="T43" fmla="*/ 34 h 62"/>
                <a:gd name="T44" fmla="*/ 3 w 89"/>
                <a:gd name="T45" fmla="*/ 39 h 62"/>
                <a:gd name="T46" fmla="*/ 6 w 89"/>
                <a:gd name="T47" fmla="*/ 44 h 62"/>
                <a:gd name="T48" fmla="*/ 11 w 89"/>
                <a:gd name="T49" fmla="*/ 50 h 62"/>
                <a:gd name="T50" fmla="*/ 17 w 89"/>
                <a:gd name="T51" fmla="*/ 54 h 62"/>
                <a:gd name="T52" fmla="*/ 26 w 89"/>
                <a:gd name="T53" fmla="*/ 58 h 62"/>
                <a:gd name="T54" fmla="*/ 26 w 89"/>
                <a:gd name="T55" fmla="*/ 58 h 62"/>
                <a:gd name="T56" fmla="*/ 39 w 89"/>
                <a:gd name="T57" fmla="*/ 61 h 62"/>
                <a:gd name="T58" fmla="*/ 50 w 89"/>
                <a:gd name="T59" fmla="*/ 62 h 62"/>
                <a:gd name="T60" fmla="*/ 50 w 89"/>
                <a:gd name="T61" fmla="*/ 62 h 62"/>
                <a:gd name="T62" fmla="*/ 59 w 89"/>
                <a:gd name="T6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62">
                  <a:moveTo>
                    <a:pt x="89" y="47"/>
                  </a:moveTo>
                  <a:lnTo>
                    <a:pt x="89" y="47"/>
                  </a:lnTo>
                  <a:lnTo>
                    <a:pt x="86" y="41"/>
                  </a:lnTo>
                  <a:lnTo>
                    <a:pt x="83" y="36"/>
                  </a:lnTo>
                  <a:lnTo>
                    <a:pt x="78" y="29"/>
                  </a:lnTo>
                  <a:lnTo>
                    <a:pt x="73" y="22"/>
                  </a:lnTo>
                  <a:lnTo>
                    <a:pt x="65" y="15"/>
                  </a:lnTo>
                  <a:lnTo>
                    <a:pt x="56" y="8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7" y="8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3" y="39"/>
                  </a:lnTo>
                  <a:lnTo>
                    <a:pt x="6" y="44"/>
                  </a:lnTo>
                  <a:lnTo>
                    <a:pt x="11" y="50"/>
                  </a:lnTo>
                  <a:lnTo>
                    <a:pt x="17" y="54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39" y="61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59" y="6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899" name="Freeform 420"/>
            <p:cNvSpPr>
              <a:spLocks noEditPoints="1"/>
            </p:cNvSpPr>
            <p:nvPr/>
          </p:nvSpPr>
          <p:spPr bwMode="auto">
            <a:xfrm>
              <a:off x="2719388" y="2681288"/>
              <a:ext cx="250825" cy="206375"/>
            </a:xfrm>
            <a:custGeom>
              <a:avLst/>
              <a:gdLst>
                <a:gd name="T0" fmla="*/ 158 w 158"/>
                <a:gd name="T1" fmla="*/ 121 h 130"/>
                <a:gd name="T2" fmla="*/ 158 w 158"/>
                <a:gd name="T3" fmla="*/ 121 h 130"/>
                <a:gd name="T4" fmla="*/ 157 w 158"/>
                <a:gd name="T5" fmla="*/ 124 h 130"/>
                <a:gd name="T6" fmla="*/ 155 w 158"/>
                <a:gd name="T7" fmla="*/ 126 h 130"/>
                <a:gd name="T8" fmla="*/ 153 w 158"/>
                <a:gd name="T9" fmla="*/ 129 h 130"/>
                <a:gd name="T10" fmla="*/ 150 w 158"/>
                <a:gd name="T11" fmla="*/ 130 h 130"/>
                <a:gd name="T12" fmla="*/ 9 w 158"/>
                <a:gd name="T13" fmla="*/ 130 h 130"/>
                <a:gd name="T14" fmla="*/ 9 w 158"/>
                <a:gd name="T15" fmla="*/ 130 h 130"/>
                <a:gd name="T16" fmla="*/ 5 w 158"/>
                <a:gd name="T17" fmla="*/ 129 h 130"/>
                <a:gd name="T18" fmla="*/ 3 w 158"/>
                <a:gd name="T19" fmla="*/ 126 h 130"/>
                <a:gd name="T20" fmla="*/ 1 w 158"/>
                <a:gd name="T21" fmla="*/ 124 h 130"/>
                <a:gd name="T22" fmla="*/ 0 w 158"/>
                <a:gd name="T23" fmla="*/ 121 h 130"/>
                <a:gd name="T24" fmla="*/ 0 w 158"/>
                <a:gd name="T25" fmla="*/ 8 h 130"/>
                <a:gd name="T26" fmla="*/ 0 w 158"/>
                <a:gd name="T27" fmla="*/ 8 h 130"/>
                <a:gd name="T28" fmla="*/ 1 w 158"/>
                <a:gd name="T29" fmla="*/ 5 h 130"/>
                <a:gd name="T30" fmla="*/ 3 w 158"/>
                <a:gd name="T31" fmla="*/ 3 h 130"/>
                <a:gd name="T32" fmla="*/ 5 w 158"/>
                <a:gd name="T33" fmla="*/ 1 h 130"/>
                <a:gd name="T34" fmla="*/ 9 w 158"/>
                <a:gd name="T35" fmla="*/ 0 h 130"/>
                <a:gd name="T36" fmla="*/ 150 w 158"/>
                <a:gd name="T37" fmla="*/ 0 h 130"/>
                <a:gd name="T38" fmla="*/ 150 w 158"/>
                <a:gd name="T39" fmla="*/ 0 h 130"/>
                <a:gd name="T40" fmla="*/ 153 w 158"/>
                <a:gd name="T41" fmla="*/ 1 h 130"/>
                <a:gd name="T42" fmla="*/ 155 w 158"/>
                <a:gd name="T43" fmla="*/ 3 h 130"/>
                <a:gd name="T44" fmla="*/ 157 w 158"/>
                <a:gd name="T45" fmla="*/ 5 h 130"/>
                <a:gd name="T46" fmla="*/ 158 w 158"/>
                <a:gd name="T47" fmla="*/ 8 h 130"/>
                <a:gd name="T48" fmla="*/ 158 w 158"/>
                <a:gd name="T49" fmla="*/ 121 h 130"/>
                <a:gd name="T50" fmla="*/ 96 w 158"/>
                <a:gd name="T51" fmla="*/ 47 h 130"/>
                <a:gd name="T52" fmla="*/ 96 w 158"/>
                <a:gd name="T53" fmla="*/ 47 h 130"/>
                <a:gd name="T54" fmla="*/ 96 w 158"/>
                <a:gd name="T55" fmla="*/ 44 h 130"/>
                <a:gd name="T56" fmla="*/ 95 w 158"/>
                <a:gd name="T57" fmla="*/ 41 h 130"/>
                <a:gd name="T58" fmla="*/ 90 w 158"/>
                <a:gd name="T59" fmla="*/ 36 h 130"/>
                <a:gd name="T60" fmla="*/ 85 w 158"/>
                <a:gd name="T61" fmla="*/ 33 h 130"/>
                <a:gd name="T62" fmla="*/ 82 w 158"/>
                <a:gd name="T63" fmla="*/ 32 h 130"/>
                <a:gd name="T64" fmla="*/ 79 w 158"/>
                <a:gd name="T65" fmla="*/ 31 h 130"/>
                <a:gd name="T66" fmla="*/ 79 w 158"/>
                <a:gd name="T67" fmla="*/ 31 h 130"/>
                <a:gd name="T68" fmla="*/ 76 w 158"/>
                <a:gd name="T69" fmla="*/ 32 h 130"/>
                <a:gd name="T70" fmla="*/ 73 w 158"/>
                <a:gd name="T71" fmla="*/ 33 h 130"/>
                <a:gd name="T72" fmla="*/ 68 w 158"/>
                <a:gd name="T73" fmla="*/ 36 h 130"/>
                <a:gd name="T74" fmla="*/ 64 w 158"/>
                <a:gd name="T75" fmla="*/ 41 h 130"/>
                <a:gd name="T76" fmla="*/ 63 w 158"/>
                <a:gd name="T77" fmla="*/ 44 h 130"/>
                <a:gd name="T78" fmla="*/ 63 w 158"/>
                <a:gd name="T79" fmla="*/ 47 h 130"/>
                <a:gd name="T80" fmla="*/ 63 w 158"/>
                <a:gd name="T81" fmla="*/ 47 h 130"/>
                <a:gd name="T82" fmla="*/ 64 w 158"/>
                <a:gd name="T83" fmla="*/ 51 h 130"/>
                <a:gd name="T84" fmla="*/ 65 w 158"/>
                <a:gd name="T85" fmla="*/ 54 h 130"/>
                <a:gd name="T86" fmla="*/ 67 w 158"/>
                <a:gd name="T87" fmla="*/ 58 h 130"/>
                <a:gd name="T88" fmla="*/ 69 w 158"/>
                <a:gd name="T89" fmla="*/ 61 h 130"/>
                <a:gd name="T90" fmla="*/ 69 w 158"/>
                <a:gd name="T91" fmla="*/ 93 h 130"/>
                <a:gd name="T92" fmla="*/ 69 w 158"/>
                <a:gd name="T93" fmla="*/ 93 h 130"/>
                <a:gd name="T94" fmla="*/ 70 w 158"/>
                <a:gd name="T95" fmla="*/ 97 h 130"/>
                <a:gd name="T96" fmla="*/ 72 w 158"/>
                <a:gd name="T97" fmla="*/ 100 h 130"/>
                <a:gd name="T98" fmla="*/ 75 w 158"/>
                <a:gd name="T99" fmla="*/ 102 h 130"/>
                <a:gd name="T100" fmla="*/ 79 w 158"/>
                <a:gd name="T101" fmla="*/ 103 h 130"/>
                <a:gd name="T102" fmla="*/ 79 w 158"/>
                <a:gd name="T103" fmla="*/ 103 h 130"/>
                <a:gd name="T104" fmla="*/ 83 w 158"/>
                <a:gd name="T105" fmla="*/ 102 h 130"/>
                <a:gd name="T106" fmla="*/ 86 w 158"/>
                <a:gd name="T107" fmla="*/ 100 h 130"/>
                <a:gd name="T108" fmla="*/ 88 w 158"/>
                <a:gd name="T109" fmla="*/ 97 h 130"/>
                <a:gd name="T110" fmla="*/ 89 w 158"/>
                <a:gd name="T111" fmla="*/ 93 h 130"/>
                <a:gd name="T112" fmla="*/ 89 w 158"/>
                <a:gd name="T113" fmla="*/ 61 h 130"/>
                <a:gd name="T114" fmla="*/ 89 w 158"/>
                <a:gd name="T115" fmla="*/ 61 h 130"/>
                <a:gd name="T116" fmla="*/ 91 w 158"/>
                <a:gd name="T117" fmla="*/ 58 h 130"/>
                <a:gd name="T118" fmla="*/ 94 w 158"/>
                <a:gd name="T119" fmla="*/ 54 h 130"/>
                <a:gd name="T120" fmla="*/ 95 w 158"/>
                <a:gd name="T121" fmla="*/ 51 h 130"/>
                <a:gd name="T122" fmla="*/ 96 w 158"/>
                <a:gd name="T123" fmla="*/ 47 h 130"/>
                <a:gd name="T124" fmla="*/ 96 w 158"/>
                <a:gd name="T125" fmla="*/ 4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0">
                  <a:moveTo>
                    <a:pt x="158" y="121"/>
                  </a:moveTo>
                  <a:lnTo>
                    <a:pt x="158" y="121"/>
                  </a:lnTo>
                  <a:lnTo>
                    <a:pt x="157" y="124"/>
                  </a:lnTo>
                  <a:lnTo>
                    <a:pt x="155" y="126"/>
                  </a:lnTo>
                  <a:lnTo>
                    <a:pt x="153" y="129"/>
                  </a:lnTo>
                  <a:lnTo>
                    <a:pt x="150" y="130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5" y="129"/>
                  </a:lnTo>
                  <a:lnTo>
                    <a:pt x="3" y="126"/>
                  </a:lnTo>
                  <a:lnTo>
                    <a:pt x="1" y="124"/>
                  </a:lnTo>
                  <a:lnTo>
                    <a:pt x="0" y="12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53" y="1"/>
                  </a:lnTo>
                  <a:lnTo>
                    <a:pt x="155" y="3"/>
                  </a:lnTo>
                  <a:lnTo>
                    <a:pt x="157" y="5"/>
                  </a:lnTo>
                  <a:lnTo>
                    <a:pt x="158" y="8"/>
                  </a:lnTo>
                  <a:lnTo>
                    <a:pt x="158" y="121"/>
                  </a:lnTo>
                  <a:close/>
                  <a:moveTo>
                    <a:pt x="96" y="47"/>
                  </a:moveTo>
                  <a:lnTo>
                    <a:pt x="96" y="47"/>
                  </a:lnTo>
                  <a:lnTo>
                    <a:pt x="96" y="44"/>
                  </a:lnTo>
                  <a:lnTo>
                    <a:pt x="95" y="41"/>
                  </a:lnTo>
                  <a:lnTo>
                    <a:pt x="90" y="36"/>
                  </a:lnTo>
                  <a:lnTo>
                    <a:pt x="85" y="33"/>
                  </a:lnTo>
                  <a:lnTo>
                    <a:pt x="82" y="32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6" y="32"/>
                  </a:lnTo>
                  <a:lnTo>
                    <a:pt x="73" y="33"/>
                  </a:lnTo>
                  <a:lnTo>
                    <a:pt x="68" y="36"/>
                  </a:lnTo>
                  <a:lnTo>
                    <a:pt x="64" y="41"/>
                  </a:lnTo>
                  <a:lnTo>
                    <a:pt x="63" y="44"/>
                  </a:lnTo>
                  <a:lnTo>
                    <a:pt x="63" y="47"/>
                  </a:lnTo>
                  <a:lnTo>
                    <a:pt x="63" y="47"/>
                  </a:lnTo>
                  <a:lnTo>
                    <a:pt x="64" y="51"/>
                  </a:lnTo>
                  <a:lnTo>
                    <a:pt x="65" y="54"/>
                  </a:lnTo>
                  <a:lnTo>
                    <a:pt x="67" y="58"/>
                  </a:lnTo>
                  <a:lnTo>
                    <a:pt x="69" y="61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0" y="97"/>
                  </a:lnTo>
                  <a:lnTo>
                    <a:pt x="72" y="100"/>
                  </a:lnTo>
                  <a:lnTo>
                    <a:pt x="75" y="102"/>
                  </a:lnTo>
                  <a:lnTo>
                    <a:pt x="79" y="103"/>
                  </a:lnTo>
                  <a:lnTo>
                    <a:pt x="79" y="103"/>
                  </a:lnTo>
                  <a:lnTo>
                    <a:pt x="83" y="102"/>
                  </a:lnTo>
                  <a:lnTo>
                    <a:pt x="86" y="100"/>
                  </a:lnTo>
                  <a:lnTo>
                    <a:pt x="88" y="97"/>
                  </a:lnTo>
                  <a:lnTo>
                    <a:pt x="89" y="93"/>
                  </a:lnTo>
                  <a:lnTo>
                    <a:pt x="89" y="61"/>
                  </a:lnTo>
                  <a:lnTo>
                    <a:pt x="89" y="61"/>
                  </a:lnTo>
                  <a:lnTo>
                    <a:pt x="91" y="58"/>
                  </a:lnTo>
                  <a:lnTo>
                    <a:pt x="94" y="54"/>
                  </a:lnTo>
                  <a:lnTo>
                    <a:pt x="95" y="51"/>
                  </a:lnTo>
                  <a:lnTo>
                    <a:pt x="96" y="47"/>
                  </a:lnTo>
                  <a:lnTo>
                    <a:pt x="96" y="47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0" name="Freeform 421"/>
            <p:cNvSpPr>
              <a:spLocks/>
            </p:cNvSpPr>
            <p:nvPr/>
          </p:nvSpPr>
          <p:spPr bwMode="auto">
            <a:xfrm>
              <a:off x="2784476" y="2581275"/>
              <a:ext cx="120650" cy="88900"/>
            </a:xfrm>
            <a:custGeom>
              <a:avLst/>
              <a:gdLst>
                <a:gd name="T0" fmla="*/ 76 w 76"/>
                <a:gd name="T1" fmla="*/ 56 h 56"/>
                <a:gd name="T2" fmla="*/ 76 w 76"/>
                <a:gd name="T3" fmla="*/ 39 h 56"/>
                <a:gd name="T4" fmla="*/ 76 w 76"/>
                <a:gd name="T5" fmla="*/ 39 h 56"/>
                <a:gd name="T6" fmla="*/ 76 w 76"/>
                <a:gd name="T7" fmla="*/ 31 h 56"/>
                <a:gd name="T8" fmla="*/ 73 w 76"/>
                <a:gd name="T9" fmla="*/ 24 h 56"/>
                <a:gd name="T10" fmla="*/ 70 w 76"/>
                <a:gd name="T11" fmla="*/ 18 h 56"/>
                <a:gd name="T12" fmla="*/ 65 w 76"/>
                <a:gd name="T13" fmla="*/ 12 h 56"/>
                <a:gd name="T14" fmla="*/ 60 w 76"/>
                <a:gd name="T15" fmla="*/ 7 h 56"/>
                <a:gd name="T16" fmla="*/ 54 w 76"/>
                <a:gd name="T17" fmla="*/ 3 h 56"/>
                <a:gd name="T18" fmla="*/ 46 w 76"/>
                <a:gd name="T19" fmla="*/ 1 h 56"/>
                <a:gd name="T20" fmla="*/ 38 w 76"/>
                <a:gd name="T21" fmla="*/ 0 h 56"/>
                <a:gd name="T22" fmla="*/ 38 w 76"/>
                <a:gd name="T23" fmla="*/ 0 h 56"/>
                <a:gd name="T24" fmla="*/ 30 w 76"/>
                <a:gd name="T25" fmla="*/ 1 h 56"/>
                <a:gd name="T26" fmla="*/ 23 w 76"/>
                <a:gd name="T27" fmla="*/ 3 h 56"/>
                <a:gd name="T28" fmla="*/ 17 w 76"/>
                <a:gd name="T29" fmla="*/ 7 h 56"/>
                <a:gd name="T30" fmla="*/ 11 w 76"/>
                <a:gd name="T31" fmla="*/ 12 h 56"/>
                <a:gd name="T32" fmla="*/ 6 w 76"/>
                <a:gd name="T33" fmla="*/ 18 h 56"/>
                <a:gd name="T34" fmla="*/ 3 w 76"/>
                <a:gd name="T35" fmla="*/ 24 h 56"/>
                <a:gd name="T36" fmla="*/ 0 w 76"/>
                <a:gd name="T37" fmla="*/ 31 h 56"/>
                <a:gd name="T38" fmla="*/ 0 w 76"/>
                <a:gd name="T39" fmla="*/ 39 h 56"/>
                <a:gd name="T40" fmla="*/ 0 w 76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56">
                  <a:moveTo>
                    <a:pt x="76" y="56"/>
                  </a:moveTo>
                  <a:lnTo>
                    <a:pt x="76" y="39"/>
                  </a:lnTo>
                  <a:lnTo>
                    <a:pt x="76" y="39"/>
                  </a:lnTo>
                  <a:lnTo>
                    <a:pt x="76" y="31"/>
                  </a:lnTo>
                  <a:lnTo>
                    <a:pt x="73" y="24"/>
                  </a:lnTo>
                  <a:lnTo>
                    <a:pt x="70" y="18"/>
                  </a:lnTo>
                  <a:lnTo>
                    <a:pt x="65" y="12"/>
                  </a:lnTo>
                  <a:lnTo>
                    <a:pt x="60" y="7"/>
                  </a:lnTo>
                  <a:lnTo>
                    <a:pt x="54" y="3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6" y="18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5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1" name="Freeform 422"/>
            <p:cNvSpPr>
              <a:spLocks/>
            </p:cNvSpPr>
            <p:nvPr/>
          </p:nvSpPr>
          <p:spPr bwMode="auto">
            <a:xfrm>
              <a:off x="2743201" y="2543175"/>
              <a:ext cx="203200" cy="127000"/>
            </a:xfrm>
            <a:custGeom>
              <a:avLst/>
              <a:gdLst>
                <a:gd name="T0" fmla="*/ 0 w 128"/>
                <a:gd name="T1" fmla="*/ 80 h 80"/>
                <a:gd name="T2" fmla="*/ 0 w 128"/>
                <a:gd name="T3" fmla="*/ 63 h 80"/>
                <a:gd name="T4" fmla="*/ 0 w 128"/>
                <a:gd name="T5" fmla="*/ 63 h 80"/>
                <a:gd name="T6" fmla="*/ 0 w 128"/>
                <a:gd name="T7" fmla="*/ 56 h 80"/>
                <a:gd name="T8" fmla="*/ 1 w 128"/>
                <a:gd name="T9" fmla="*/ 50 h 80"/>
                <a:gd name="T10" fmla="*/ 3 w 128"/>
                <a:gd name="T11" fmla="*/ 44 h 80"/>
                <a:gd name="T12" fmla="*/ 6 w 128"/>
                <a:gd name="T13" fmla="*/ 39 h 80"/>
                <a:gd name="T14" fmla="*/ 11 w 128"/>
                <a:gd name="T15" fmla="*/ 27 h 80"/>
                <a:gd name="T16" fmla="*/ 19 w 128"/>
                <a:gd name="T17" fmla="*/ 18 h 80"/>
                <a:gd name="T18" fmla="*/ 28 w 128"/>
                <a:gd name="T19" fmla="*/ 10 h 80"/>
                <a:gd name="T20" fmla="*/ 39 w 128"/>
                <a:gd name="T21" fmla="*/ 4 h 80"/>
                <a:gd name="T22" fmla="*/ 46 w 128"/>
                <a:gd name="T23" fmla="*/ 2 h 80"/>
                <a:gd name="T24" fmla="*/ 51 w 128"/>
                <a:gd name="T25" fmla="*/ 1 h 80"/>
                <a:gd name="T26" fmla="*/ 58 w 128"/>
                <a:gd name="T27" fmla="*/ 0 h 80"/>
                <a:gd name="T28" fmla="*/ 64 w 128"/>
                <a:gd name="T29" fmla="*/ 0 h 80"/>
                <a:gd name="T30" fmla="*/ 64 w 128"/>
                <a:gd name="T31" fmla="*/ 0 h 80"/>
                <a:gd name="T32" fmla="*/ 70 w 128"/>
                <a:gd name="T33" fmla="*/ 0 h 80"/>
                <a:gd name="T34" fmla="*/ 77 w 128"/>
                <a:gd name="T35" fmla="*/ 1 h 80"/>
                <a:gd name="T36" fmla="*/ 84 w 128"/>
                <a:gd name="T37" fmla="*/ 2 h 80"/>
                <a:gd name="T38" fmla="*/ 89 w 128"/>
                <a:gd name="T39" fmla="*/ 4 h 80"/>
                <a:gd name="T40" fmla="*/ 100 w 128"/>
                <a:gd name="T41" fmla="*/ 10 h 80"/>
                <a:gd name="T42" fmla="*/ 109 w 128"/>
                <a:gd name="T43" fmla="*/ 18 h 80"/>
                <a:gd name="T44" fmla="*/ 118 w 128"/>
                <a:gd name="T45" fmla="*/ 27 h 80"/>
                <a:gd name="T46" fmla="*/ 123 w 128"/>
                <a:gd name="T47" fmla="*/ 39 h 80"/>
                <a:gd name="T48" fmla="*/ 125 w 128"/>
                <a:gd name="T49" fmla="*/ 44 h 80"/>
                <a:gd name="T50" fmla="*/ 127 w 128"/>
                <a:gd name="T51" fmla="*/ 50 h 80"/>
                <a:gd name="T52" fmla="*/ 128 w 128"/>
                <a:gd name="T53" fmla="*/ 56 h 80"/>
                <a:gd name="T54" fmla="*/ 128 w 128"/>
                <a:gd name="T55" fmla="*/ 63 h 80"/>
                <a:gd name="T56" fmla="*/ 128 w 128"/>
                <a:gd name="T5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80">
                  <a:moveTo>
                    <a:pt x="0" y="80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3" y="44"/>
                  </a:lnTo>
                  <a:lnTo>
                    <a:pt x="6" y="39"/>
                  </a:lnTo>
                  <a:lnTo>
                    <a:pt x="11" y="27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39" y="4"/>
                  </a:lnTo>
                  <a:lnTo>
                    <a:pt x="46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7" y="1"/>
                  </a:lnTo>
                  <a:lnTo>
                    <a:pt x="84" y="2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8" y="27"/>
                  </a:lnTo>
                  <a:lnTo>
                    <a:pt x="123" y="39"/>
                  </a:lnTo>
                  <a:lnTo>
                    <a:pt x="125" y="44"/>
                  </a:lnTo>
                  <a:lnTo>
                    <a:pt x="127" y="50"/>
                  </a:lnTo>
                  <a:lnTo>
                    <a:pt x="128" y="56"/>
                  </a:lnTo>
                  <a:lnTo>
                    <a:pt x="128" y="63"/>
                  </a:lnTo>
                  <a:lnTo>
                    <a:pt x="128" y="8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2" name="Freeform 423"/>
            <p:cNvSpPr>
              <a:spLocks/>
            </p:cNvSpPr>
            <p:nvPr/>
          </p:nvSpPr>
          <p:spPr bwMode="auto">
            <a:xfrm>
              <a:off x="3003551" y="3000375"/>
              <a:ext cx="87313" cy="61913"/>
            </a:xfrm>
            <a:custGeom>
              <a:avLst/>
              <a:gdLst>
                <a:gd name="T0" fmla="*/ 0 w 55"/>
                <a:gd name="T1" fmla="*/ 39 h 39"/>
                <a:gd name="T2" fmla="*/ 0 w 55"/>
                <a:gd name="T3" fmla="*/ 39 h 39"/>
                <a:gd name="T4" fmla="*/ 2 w 55"/>
                <a:gd name="T5" fmla="*/ 29 h 39"/>
                <a:gd name="T6" fmla="*/ 5 w 55"/>
                <a:gd name="T7" fmla="*/ 22 h 39"/>
                <a:gd name="T8" fmla="*/ 8 w 55"/>
                <a:gd name="T9" fmla="*/ 15 h 39"/>
                <a:gd name="T10" fmla="*/ 12 w 55"/>
                <a:gd name="T11" fmla="*/ 10 h 39"/>
                <a:gd name="T12" fmla="*/ 15 w 55"/>
                <a:gd name="T13" fmla="*/ 5 h 39"/>
                <a:gd name="T14" fmla="*/ 19 w 55"/>
                <a:gd name="T15" fmla="*/ 2 h 39"/>
                <a:gd name="T16" fmla="*/ 24 w 55"/>
                <a:gd name="T17" fmla="*/ 0 h 39"/>
                <a:gd name="T18" fmla="*/ 28 w 55"/>
                <a:gd name="T19" fmla="*/ 0 h 39"/>
                <a:gd name="T20" fmla="*/ 28 w 55"/>
                <a:gd name="T21" fmla="*/ 0 h 39"/>
                <a:gd name="T22" fmla="*/ 32 w 55"/>
                <a:gd name="T23" fmla="*/ 0 h 39"/>
                <a:gd name="T24" fmla="*/ 35 w 55"/>
                <a:gd name="T25" fmla="*/ 2 h 39"/>
                <a:gd name="T26" fmla="*/ 39 w 55"/>
                <a:gd name="T27" fmla="*/ 5 h 39"/>
                <a:gd name="T28" fmla="*/ 43 w 55"/>
                <a:gd name="T29" fmla="*/ 10 h 39"/>
                <a:gd name="T30" fmla="*/ 46 w 55"/>
                <a:gd name="T31" fmla="*/ 15 h 39"/>
                <a:gd name="T32" fmla="*/ 49 w 55"/>
                <a:gd name="T33" fmla="*/ 22 h 39"/>
                <a:gd name="T34" fmla="*/ 52 w 55"/>
                <a:gd name="T35" fmla="*/ 29 h 39"/>
                <a:gd name="T36" fmla="*/ 55 w 55"/>
                <a:gd name="T3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39">
                  <a:moveTo>
                    <a:pt x="0" y="39"/>
                  </a:moveTo>
                  <a:lnTo>
                    <a:pt x="0" y="39"/>
                  </a:lnTo>
                  <a:lnTo>
                    <a:pt x="2" y="29"/>
                  </a:lnTo>
                  <a:lnTo>
                    <a:pt x="5" y="22"/>
                  </a:lnTo>
                  <a:lnTo>
                    <a:pt x="8" y="15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39" y="5"/>
                  </a:lnTo>
                  <a:lnTo>
                    <a:pt x="43" y="10"/>
                  </a:lnTo>
                  <a:lnTo>
                    <a:pt x="46" y="15"/>
                  </a:lnTo>
                  <a:lnTo>
                    <a:pt x="49" y="22"/>
                  </a:lnTo>
                  <a:lnTo>
                    <a:pt x="52" y="29"/>
                  </a:lnTo>
                  <a:lnTo>
                    <a:pt x="55" y="3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3" name="Freeform 424"/>
            <p:cNvSpPr>
              <a:spLocks/>
            </p:cNvSpPr>
            <p:nvPr/>
          </p:nvSpPr>
          <p:spPr bwMode="auto">
            <a:xfrm>
              <a:off x="2944813" y="3094038"/>
              <a:ext cx="39688" cy="36513"/>
            </a:xfrm>
            <a:custGeom>
              <a:avLst/>
              <a:gdLst>
                <a:gd name="T0" fmla="*/ 22 w 25"/>
                <a:gd name="T1" fmla="*/ 2 h 23"/>
                <a:gd name="T2" fmla="*/ 22 w 25"/>
                <a:gd name="T3" fmla="*/ 2 h 23"/>
                <a:gd name="T4" fmla="*/ 25 w 25"/>
                <a:gd name="T5" fmla="*/ 5 h 23"/>
                <a:gd name="T6" fmla="*/ 25 w 25"/>
                <a:gd name="T7" fmla="*/ 10 h 23"/>
                <a:gd name="T8" fmla="*/ 25 w 25"/>
                <a:gd name="T9" fmla="*/ 10 h 23"/>
                <a:gd name="T10" fmla="*/ 24 w 25"/>
                <a:gd name="T11" fmla="*/ 15 h 23"/>
                <a:gd name="T12" fmla="*/ 21 w 25"/>
                <a:gd name="T13" fmla="*/ 19 h 23"/>
                <a:gd name="T14" fmla="*/ 17 w 25"/>
                <a:gd name="T15" fmla="*/ 22 h 23"/>
                <a:gd name="T16" fmla="*/ 12 w 25"/>
                <a:gd name="T17" fmla="*/ 23 h 23"/>
                <a:gd name="T18" fmla="*/ 12 w 25"/>
                <a:gd name="T19" fmla="*/ 23 h 23"/>
                <a:gd name="T20" fmla="*/ 8 w 25"/>
                <a:gd name="T21" fmla="*/ 22 h 23"/>
                <a:gd name="T22" fmla="*/ 4 w 25"/>
                <a:gd name="T23" fmla="*/ 19 h 23"/>
                <a:gd name="T24" fmla="*/ 1 w 25"/>
                <a:gd name="T25" fmla="*/ 15 h 23"/>
                <a:gd name="T26" fmla="*/ 0 w 25"/>
                <a:gd name="T27" fmla="*/ 10 h 23"/>
                <a:gd name="T28" fmla="*/ 0 w 25"/>
                <a:gd name="T29" fmla="*/ 10 h 23"/>
                <a:gd name="T30" fmla="*/ 1 w 25"/>
                <a:gd name="T31" fmla="*/ 7 h 23"/>
                <a:gd name="T32" fmla="*/ 2 w 25"/>
                <a:gd name="T33" fmla="*/ 4 h 23"/>
                <a:gd name="T34" fmla="*/ 4 w 25"/>
                <a:gd name="T35" fmla="*/ 2 h 23"/>
                <a:gd name="T36" fmla="*/ 6 w 25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3">
                  <a:moveTo>
                    <a:pt x="22" y="2"/>
                  </a:moveTo>
                  <a:lnTo>
                    <a:pt x="22" y="2"/>
                  </a:lnTo>
                  <a:lnTo>
                    <a:pt x="25" y="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5"/>
                  </a:lnTo>
                  <a:lnTo>
                    <a:pt x="21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4" name="Line 425"/>
            <p:cNvSpPr>
              <a:spLocks noChangeShapeType="1"/>
            </p:cNvSpPr>
            <p:nvPr/>
          </p:nvSpPr>
          <p:spPr bwMode="auto">
            <a:xfrm flipH="1">
              <a:off x="2986088" y="3073400"/>
              <a:ext cx="123825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5" name="Freeform 426"/>
            <p:cNvSpPr>
              <a:spLocks/>
            </p:cNvSpPr>
            <p:nvPr/>
          </p:nvSpPr>
          <p:spPr bwMode="auto">
            <a:xfrm>
              <a:off x="3109913" y="3094038"/>
              <a:ext cx="38100" cy="36513"/>
            </a:xfrm>
            <a:custGeom>
              <a:avLst/>
              <a:gdLst>
                <a:gd name="T0" fmla="*/ 19 w 24"/>
                <a:gd name="T1" fmla="*/ 0 h 23"/>
                <a:gd name="T2" fmla="*/ 19 w 24"/>
                <a:gd name="T3" fmla="*/ 0 h 23"/>
                <a:gd name="T4" fmla="*/ 21 w 24"/>
                <a:gd name="T5" fmla="*/ 2 h 23"/>
                <a:gd name="T6" fmla="*/ 22 w 24"/>
                <a:gd name="T7" fmla="*/ 4 h 23"/>
                <a:gd name="T8" fmla="*/ 24 w 24"/>
                <a:gd name="T9" fmla="*/ 7 h 23"/>
                <a:gd name="T10" fmla="*/ 24 w 24"/>
                <a:gd name="T11" fmla="*/ 10 h 23"/>
                <a:gd name="T12" fmla="*/ 24 w 24"/>
                <a:gd name="T13" fmla="*/ 10 h 23"/>
                <a:gd name="T14" fmla="*/ 23 w 24"/>
                <a:gd name="T15" fmla="*/ 15 h 23"/>
                <a:gd name="T16" fmla="*/ 20 w 24"/>
                <a:gd name="T17" fmla="*/ 19 h 23"/>
                <a:gd name="T18" fmla="*/ 17 w 24"/>
                <a:gd name="T19" fmla="*/ 22 h 23"/>
                <a:gd name="T20" fmla="*/ 12 w 24"/>
                <a:gd name="T21" fmla="*/ 23 h 23"/>
                <a:gd name="T22" fmla="*/ 12 w 24"/>
                <a:gd name="T23" fmla="*/ 23 h 23"/>
                <a:gd name="T24" fmla="*/ 7 w 24"/>
                <a:gd name="T25" fmla="*/ 22 h 23"/>
                <a:gd name="T26" fmla="*/ 4 w 24"/>
                <a:gd name="T27" fmla="*/ 19 h 23"/>
                <a:gd name="T28" fmla="*/ 1 w 24"/>
                <a:gd name="T29" fmla="*/ 15 h 23"/>
                <a:gd name="T30" fmla="*/ 0 w 24"/>
                <a:gd name="T31" fmla="*/ 10 h 23"/>
                <a:gd name="T32" fmla="*/ 0 w 24"/>
                <a:gd name="T33" fmla="*/ 10 h 23"/>
                <a:gd name="T34" fmla="*/ 1 w 24"/>
                <a:gd name="T35" fmla="*/ 5 h 23"/>
                <a:gd name="T36" fmla="*/ 3 w 24"/>
                <a:gd name="T3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23">
                  <a:moveTo>
                    <a:pt x="19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5"/>
                  </a:lnTo>
                  <a:lnTo>
                    <a:pt x="20" y="19"/>
                  </a:lnTo>
                  <a:lnTo>
                    <a:pt x="17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3" y="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6" name="Freeform 427"/>
            <p:cNvSpPr>
              <a:spLocks/>
            </p:cNvSpPr>
            <p:nvPr/>
          </p:nvSpPr>
          <p:spPr bwMode="auto">
            <a:xfrm>
              <a:off x="2922588" y="3073400"/>
              <a:ext cx="249238" cy="269875"/>
            </a:xfrm>
            <a:custGeom>
              <a:avLst/>
              <a:gdLst>
                <a:gd name="T0" fmla="*/ 23 w 157"/>
                <a:gd name="T1" fmla="*/ 0 h 170"/>
                <a:gd name="T2" fmla="*/ 0 w 157"/>
                <a:gd name="T3" fmla="*/ 0 h 170"/>
                <a:gd name="T4" fmla="*/ 7 w 157"/>
                <a:gd name="T5" fmla="*/ 85 h 170"/>
                <a:gd name="T6" fmla="*/ 0 w 157"/>
                <a:gd name="T7" fmla="*/ 170 h 170"/>
                <a:gd name="T8" fmla="*/ 157 w 157"/>
                <a:gd name="T9" fmla="*/ 170 h 170"/>
                <a:gd name="T10" fmla="*/ 150 w 157"/>
                <a:gd name="T11" fmla="*/ 85 h 170"/>
                <a:gd name="T12" fmla="*/ 157 w 157"/>
                <a:gd name="T13" fmla="*/ 0 h 170"/>
                <a:gd name="T14" fmla="*/ 134 w 157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170">
                  <a:moveTo>
                    <a:pt x="23" y="0"/>
                  </a:moveTo>
                  <a:lnTo>
                    <a:pt x="0" y="0"/>
                  </a:lnTo>
                  <a:lnTo>
                    <a:pt x="7" y="85"/>
                  </a:lnTo>
                  <a:lnTo>
                    <a:pt x="0" y="170"/>
                  </a:lnTo>
                  <a:lnTo>
                    <a:pt x="157" y="170"/>
                  </a:lnTo>
                  <a:lnTo>
                    <a:pt x="150" y="85"/>
                  </a:lnTo>
                  <a:lnTo>
                    <a:pt x="157" y="0"/>
                  </a:lnTo>
                  <a:lnTo>
                    <a:pt x="134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7" name="Line 428"/>
            <p:cNvSpPr>
              <a:spLocks noChangeShapeType="1"/>
            </p:cNvSpPr>
            <p:nvPr/>
          </p:nvSpPr>
          <p:spPr bwMode="auto">
            <a:xfrm>
              <a:off x="3122613" y="3109913"/>
              <a:ext cx="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8" name="Freeform 429"/>
            <p:cNvSpPr>
              <a:spLocks/>
            </p:cNvSpPr>
            <p:nvPr/>
          </p:nvSpPr>
          <p:spPr bwMode="auto">
            <a:xfrm>
              <a:off x="2963863" y="2979738"/>
              <a:ext cx="165100" cy="123825"/>
            </a:xfrm>
            <a:custGeom>
              <a:avLst/>
              <a:gdLst>
                <a:gd name="T0" fmla="*/ 0 w 104"/>
                <a:gd name="T1" fmla="*/ 78 h 78"/>
                <a:gd name="T2" fmla="*/ 0 w 104"/>
                <a:gd name="T3" fmla="*/ 78 h 78"/>
                <a:gd name="T4" fmla="*/ 3 w 104"/>
                <a:gd name="T5" fmla="*/ 62 h 78"/>
                <a:gd name="T6" fmla="*/ 7 w 104"/>
                <a:gd name="T7" fmla="*/ 46 h 78"/>
                <a:gd name="T8" fmla="*/ 13 w 104"/>
                <a:gd name="T9" fmla="*/ 33 h 78"/>
                <a:gd name="T10" fmla="*/ 19 w 104"/>
                <a:gd name="T11" fmla="*/ 22 h 78"/>
                <a:gd name="T12" fmla="*/ 26 w 104"/>
                <a:gd name="T13" fmla="*/ 13 h 78"/>
                <a:gd name="T14" fmla="*/ 34 w 104"/>
                <a:gd name="T15" fmla="*/ 5 h 78"/>
                <a:gd name="T16" fmla="*/ 38 w 104"/>
                <a:gd name="T17" fmla="*/ 3 h 78"/>
                <a:gd name="T18" fmla="*/ 43 w 104"/>
                <a:gd name="T19" fmla="*/ 1 h 78"/>
                <a:gd name="T20" fmla="*/ 48 w 104"/>
                <a:gd name="T21" fmla="*/ 0 h 78"/>
                <a:gd name="T22" fmla="*/ 53 w 104"/>
                <a:gd name="T23" fmla="*/ 0 h 78"/>
                <a:gd name="T24" fmla="*/ 53 w 104"/>
                <a:gd name="T25" fmla="*/ 0 h 78"/>
                <a:gd name="T26" fmla="*/ 57 w 104"/>
                <a:gd name="T27" fmla="*/ 0 h 78"/>
                <a:gd name="T28" fmla="*/ 62 w 104"/>
                <a:gd name="T29" fmla="*/ 1 h 78"/>
                <a:gd name="T30" fmla="*/ 66 w 104"/>
                <a:gd name="T31" fmla="*/ 3 h 78"/>
                <a:gd name="T32" fmla="*/ 70 w 104"/>
                <a:gd name="T33" fmla="*/ 5 h 78"/>
                <a:gd name="T34" fmla="*/ 78 w 104"/>
                <a:gd name="T35" fmla="*/ 13 h 78"/>
                <a:gd name="T36" fmla="*/ 86 w 104"/>
                <a:gd name="T37" fmla="*/ 22 h 78"/>
                <a:gd name="T38" fmla="*/ 92 w 104"/>
                <a:gd name="T39" fmla="*/ 33 h 78"/>
                <a:gd name="T40" fmla="*/ 98 w 104"/>
                <a:gd name="T41" fmla="*/ 46 h 78"/>
                <a:gd name="T42" fmla="*/ 101 w 104"/>
                <a:gd name="T43" fmla="*/ 62 h 78"/>
                <a:gd name="T44" fmla="*/ 104 w 104"/>
                <a:gd name="T4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4" h="78">
                  <a:moveTo>
                    <a:pt x="0" y="78"/>
                  </a:moveTo>
                  <a:lnTo>
                    <a:pt x="0" y="78"/>
                  </a:lnTo>
                  <a:lnTo>
                    <a:pt x="3" y="62"/>
                  </a:lnTo>
                  <a:lnTo>
                    <a:pt x="7" y="46"/>
                  </a:lnTo>
                  <a:lnTo>
                    <a:pt x="13" y="33"/>
                  </a:lnTo>
                  <a:lnTo>
                    <a:pt x="19" y="22"/>
                  </a:lnTo>
                  <a:lnTo>
                    <a:pt x="26" y="13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2" y="1"/>
                  </a:lnTo>
                  <a:lnTo>
                    <a:pt x="66" y="3"/>
                  </a:lnTo>
                  <a:lnTo>
                    <a:pt x="70" y="5"/>
                  </a:lnTo>
                  <a:lnTo>
                    <a:pt x="78" y="13"/>
                  </a:lnTo>
                  <a:lnTo>
                    <a:pt x="86" y="22"/>
                  </a:lnTo>
                  <a:lnTo>
                    <a:pt x="92" y="33"/>
                  </a:lnTo>
                  <a:lnTo>
                    <a:pt x="98" y="46"/>
                  </a:lnTo>
                  <a:lnTo>
                    <a:pt x="101" y="62"/>
                  </a:lnTo>
                  <a:lnTo>
                    <a:pt x="104" y="7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09" name="Freeform 430"/>
            <p:cNvSpPr>
              <a:spLocks/>
            </p:cNvSpPr>
            <p:nvPr/>
          </p:nvSpPr>
          <p:spPr bwMode="auto">
            <a:xfrm>
              <a:off x="2422526" y="3035300"/>
              <a:ext cx="255588" cy="163513"/>
            </a:xfrm>
            <a:custGeom>
              <a:avLst/>
              <a:gdLst>
                <a:gd name="T0" fmla="*/ 18 w 161"/>
                <a:gd name="T1" fmla="*/ 103 h 103"/>
                <a:gd name="T2" fmla="*/ 149 w 161"/>
                <a:gd name="T3" fmla="*/ 103 h 103"/>
                <a:gd name="T4" fmla="*/ 161 w 161"/>
                <a:gd name="T5" fmla="*/ 9 h 103"/>
                <a:gd name="T6" fmla="*/ 161 w 161"/>
                <a:gd name="T7" fmla="*/ 9 h 103"/>
                <a:gd name="T8" fmla="*/ 0 w 161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03">
                  <a:moveTo>
                    <a:pt x="18" y="103"/>
                  </a:moveTo>
                  <a:lnTo>
                    <a:pt x="149" y="103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0" name="Freeform 431"/>
            <p:cNvSpPr>
              <a:spLocks/>
            </p:cNvSpPr>
            <p:nvPr/>
          </p:nvSpPr>
          <p:spPr bwMode="auto">
            <a:xfrm>
              <a:off x="2459038" y="3133725"/>
              <a:ext cx="185738" cy="25400"/>
            </a:xfrm>
            <a:custGeom>
              <a:avLst/>
              <a:gdLst>
                <a:gd name="T0" fmla="*/ 108 w 117"/>
                <a:gd name="T1" fmla="*/ 16 h 16"/>
                <a:gd name="T2" fmla="*/ 9 w 117"/>
                <a:gd name="T3" fmla="*/ 16 h 16"/>
                <a:gd name="T4" fmla="*/ 9 w 117"/>
                <a:gd name="T5" fmla="*/ 16 h 16"/>
                <a:gd name="T6" fmla="*/ 6 w 117"/>
                <a:gd name="T7" fmla="*/ 15 h 16"/>
                <a:gd name="T8" fmla="*/ 2 w 117"/>
                <a:gd name="T9" fmla="*/ 14 h 16"/>
                <a:gd name="T10" fmla="*/ 1 w 117"/>
                <a:gd name="T11" fmla="*/ 11 h 16"/>
                <a:gd name="T12" fmla="*/ 0 w 117"/>
                <a:gd name="T13" fmla="*/ 8 h 16"/>
                <a:gd name="T14" fmla="*/ 0 w 117"/>
                <a:gd name="T15" fmla="*/ 8 h 16"/>
                <a:gd name="T16" fmla="*/ 1 w 117"/>
                <a:gd name="T17" fmla="*/ 5 h 16"/>
                <a:gd name="T18" fmla="*/ 2 w 117"/>
                <a:gd name="T19" fmla="*/ 3 h 16"/>
                <a:gd name="T20" fmla="*/ 6 w 117"/>
                <a:gd name="T21" fmla="*/ 1 h 16"/>
                <a:gd name="T22" fmla="*/ 9 w 117"/>
                <a:gd name="T23" fmla="*/ 0 h 16"/>
                <a:gd name="T24" fmla="*/ 108 w 117"/>
                <a:gd name="T25" fmla="*/ 0 h 16"/>
                <a:gd name="T26" fmla="*/ 108 w 117"/>
                <a:gd name="T27" fmla="*/ 0 h 16"/>
                <a:gd name="T28" fmla="*/ 111 w 117"/>
                <a:gd name="T29" fmla="*/ 1 h 16"/>
                <a:gd name="T30" fmla="*/ 115 w 117"/>
                <a:gd name="T31" fmla="*/ 3 h 16"/>
                <a:gd name="T32" fmla="*/ 116 w 117"/>
                <a:gd name="T33" fmla="*/ 5 h 16"/>
                <a:gd name="T34" fmla="*/ 117 w 117"/>
                <a:gd name="T35" fmla="*/ 8 h 16"/>
                <a:gd name="T36" fmla="*/ 117 w 117"/>
                <a:gd name="T37" fmla="*/ 8 h 16"/>
                <a:gd name="T38" fmla="*/ 116 w 117"/>
                <a:gd name="T39" fmla="*/ 11 h 16"/>
                <a:gd name="T40" fmla="*/ 115 w 117"/>
                <a:gd name="T41" fmla="*/ 14 h 16"/>
                <a:gd name="T42" fmla="*/ 111 w 117"/>
                <a:gd name="T43" fmla="*/ 15 h 16"/>
                <a:gd name="T44" fmla="*/ 108 w 117"/>
                <a:gd name="T45" fmla="*/ 16 h 16"/>
                <a:gd name="T46" fmla="*/ 108 w 117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16">
                  <a:moveTo>
                    <a:pt x="108" y="16"/>
                  </a:moveTo>
                  <a:lnTo>
                    <a:pt x="9" y="16"/>
                  </a:lnTo>
                  <a:lnTo>
                    <a:pt x="9" y="16"/>
                  </a:lnTo>
                  <a:lnTo>
                    <a:pt x="6" y="15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1" y="1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7" y="8"/>
                  </a:lnTo>
                  <a:lnTo>
                    <a:pt x="117" y="8"/>
                  </a:lnTo>
                  <a:lnTo>
                    <a:pt x="116" y="11"/>
                  </a:lnTo>
                  <a:lnTo>
                    <a:pt x="115" y="14"/>
                  </a:lnTo>
                  <a:lnTo>
                    <a:pt x="111" y="15"/>
                  </a:lnTo>
                  <a:lnTo>
                    <a:pt x="108" y="16"/>
                  </a:lnTo>
                  <a:lnTo>
                    <a:pt x="108" y="1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1" name="Freeform 432"/>
            <p:cNvSpPr>
              <a:spLocks/>
            </p:cNvSpPr>
            <p:nvPr/>
          </p:nvSpPr>
          <p:spPr bwMode="auto">
            <a:xfrm>
              <a:off x="2452688" y="3081338"/>
              <a:ext cx="198438" cy="23813"/>
            </a:xfrm>
            <a:custGeom>
              <a:avLst/>
              <a:gdLst>
                <a:gd name="T0" fmla="*/ 117 w 125"/>
                <a:gd name="T1" fmla="*/ 15 h 15"/>
                <a:gd name="T2" fmla="*/ 9 w 125"/>
                <a:gd name="T3" fmla="*/ 15 h 15"/>
                <a:gd name="T4" fmla="*/ 9 w 125"/>
                <a:gd name="T5" fmla="*/ 15 h 15"/>
                <a:gd name="T6" fmla="*/ 5 w 125"/>
                <a:gd name="T7" fmla="*/ 14 h 15"/>
                <a:gd name="T8" fmla="*/ 2 w 125"/>
                <a:gd name="T9" fmla="*/ 13 h 15"/>
                <a:gd name="T10" fmla="*/ 1 w 125"/>
                <a:gd name="T11" fmla="*/ 10 h 15"/>
                <a:gd name="T12" fmla="*/ 0 w 125"/>
                <a:gd name="T13" fmla="*/ 7 h 15"/>
                <a:gd name="T14" fmla="*/ 0 w 125"/>
                <a:gd name="T15" fmla="*/ 7 h 15"/>
                <a:gd name="T16" fmla="*/ 1 w 125"/>
                <a:gd name="T17" fmla="*/ 4 h 15"/>
                <a:gd name="T18" fmla="*/ 2 w 125"/>
                <a:gd name="T19" fmla="*/ 2 h 15"/>
                <a:gd name="T20" fmla="*/ 5 w 125"/>
                <a:gd name="T21" fmla="*/ 0 h 15"/>
                <a:gd name="T22" fmla="*/ 9 w 125"/>
                <a:gd name="T23" fmla="*/ 0 h 15"/>
                <a:gd name="T24" fmla="*/ 117 w 125"/>
                <a:gd name="T25" fmla="*/ 0 h 15"/>
                <a:gd name="T26" fmla="*/ 117 w 125"/>
                <a:gd name="T27" fmla="*/ 0 h 15"/>
                <a:gd name="T28" fmla="*/ 120 w 125"/>
                <a:gd name="T29" fmla="*/ 0 h 15"/>
                <a:gd name="T30" fmla="*/ 123 w 125"/>
                <a:gd name="T31" fmla="*/ 2 h 15"/>
                <a:gd name="T32" fmla="*/ 124 w 125"/>
                <a:gd name="T33" fmla="*/ 4 h 15"/>
                <a:gd name="T34" fmla="*/ 125 w 125"/>
                <a:gd name="T35" fmla="*/ 7 h 15"/>
                <a:gd name="T36" fmla="*/ 125 w 125"/>
                <a:gd name="T37" fmla="*/ 7 h 15"/>
                <a:gd name="T38" fmla="*/ 124 w 125"/>
                <a:gd name="T39" fmla="*/ 10 h 15"/>
                <a:gd name="T40" fmla="*/ 123 w 125"/>
                <a:gd name="T41" fmla="*/ 13 h 15"/>
                <a:gd name="T42" fmla="*/ 120 w 125"/>
                <a:gd name="T43" fmla="*/ 14 h 15"/>
                <a:gd name="T44" fmla="*/ 117 w 125"/>
                <a:gd name="T45" fmla="*/ 15 h 15"/>
                <a:gd name="T46" fmla="*/ 117 w 125"/>
                <a:gd name="T4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" h="15">
                  <a:moveTo>
                    <a:pt x="117" y="15"/>
                  </a:moveTo>
                  <a:lnTo>
                    <a:pt x="9" y="15"/>
                  </a:lnTo>
                  <a:lnTo>
                    <a:pt x="9" y="15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20" y="0"/>
                  </a:lnTo>
                  <a:lnTo>
                    <a:pt x="123" y="2"/>
                  </a:lnTo>
                  <a:lnTo>
                    <a:pt x="124" y="4"/>
                  </a:lnTo>
                  <a:lnTo>
                    <a:pt x="125" y="7"/>
                  </a:lnTo>
                  <a:lnTo>
                    <a:pt x="125" y="7"/>
                  </a:lnTo>
                  <a:lnTo>
                    <a:pt x="124" y="10"/>
                  </a:lnTo>
                  <a:lnTo>
                    <a:pt x="123" y="13"/>
                  </a:lnTo>
                  <a:lnTo>
                    <a:pt x="120" y="14"/>
                  </a:lnTo>
                  <a:lnTo>
                    <a:pt x="117" y="15"/>
                  </a:lnTo>
                  <a:lnTo>
                    <a:pt x="117" y="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2" name="Freeform 433"/>
            <p:cNvSpPr>
              <a:spLocks noEditPoints="1"/>
            </p:cNvSpPr>
            <p:nvPr/>
          </p:nvSpPr>
          <p:spPr bwMode="auto">
            <a:xfrm>
              <a:off x="2439988" y="3263900"/>
              <a:ext cx="68263" cy="68263"/>
            </a:xfrm>
            <a:custGeom>
              <a:avLst/>
              <a:gdLst>
                <a:gd name="T0" fmla="*/ 22 w 43"/>
                <a:gd name="T1" fmla="*/ 0 h 43"/>
                <a:gd name="T2" fmla="*/ 22 w 43"/>
                <a:gd name="T3" fmla="*/ 0 h 43"/>
                <a:gd name="T4" fmla="*/ 18 w 43"/>
                <a:gd name="T5" fmla="*/ 0 h 43"/>
                <a:gd name="T6" fmla="*/ 13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3 w 43"/>
                <a:gd name="T33" fmla="*/ 41 h 43"/>
                <a:gd name="T34" fmla="*/ 18 w 43"/>
                <a:gd name="T35" fmla="*/ 43 h 43"/>
                <a:gd name="T36" fmla="*/ 22 w 43"/>
                <a:gd name="T37" fmla="*/ 43 h 43"/>
                <a:gd name="T38" fmla="*/ 22 w 43"/>
                <a:gd name="T39" fmla="*/ 43 h 43"/>
                <a:gd name="T40" fmla="*/ 26 w 43"/>
                <a:gd name="T41" fmla="*/ 43 h 43"/>
                <a:gd name="T42" fmla="*/ 30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3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3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30 w 43"/>
                <a:gd name="T69" fmla="*/ 1 h 43"/>
                <a:gd name="T70" fmla="*/ 26 w 43"/>
                <a:gd name="T71" fmla="*/ 0 h 43"/>
                <a:gd name="T72" fmla="*/ 22 w 43"/>
                <a:gd name="T73" fmla="*/ 0 h 43"/>
                <a:gd name="T74" fmla="*/ 22 w 43"/>
                <a:gd name="T75" fmla="*/ 0 h 43"/>
                <a:gd name="T76" fmla="*/ 22 w 43"/>
                <a:gd name="T77" fmla="*/ 28 h 43"/>
                <a:gd name="T78" fmla="*/ 22 w 43"/>
                <a:gd name="T79" fmla="*/ 28 h 43"/>
                <a:gd name="T80" fmla="*/ 19 w 43"/>
                <a:gd name="T81" fmla="*/ 28 h 43"/>
                <a:gd name="T82" fmla="*/ 17 w 43"/>
                <a:gd name="T83" fmla="*/ 26 h 43"/>
                <a:gd name="T84" fmla="*/ 15 w 43"/>
                <a:gd name="T85" fmla="*/ 24 h 43"/>
                <a:gd name="T86" fmla="*/ 15 w 43"/>
                <a:gd name="T87" fmla="*/ 22 h 43"/>
                <a:gd name="T88" fmla="*/ 15 w 43"/>
                <a:gd name="T89" fmla="*/ 22 h 43"/>
                <a:gd name="T90" fmla="*/ 15 w 43"/>
                <a:gd name="T91" fmla="*/ 19 h 43"/>
                <a:gd name="T92" fmla="*/ 17 w 43"/>
                <a:gd name="T93" fmla="*/ 17 h 43"/>
                <a:gd name="T94" fmla="*/ 19 w 43"/>
                <a:gd name="T95" fmla="*/ 16 h 43"/>
                <a:gd name="T96" fmla="*/ 22 w 43"/>
                <a:gd name="T97" fmla="*/ 16 h 43"/>
                <a:gd name="T98" fmla="*/ 22 w 43"/>
                <a:gd name="T99" fmla="*/ 16 h 43"/>
                <a:gd name="T100" fmla="*/ 24 w 43"/>
                <a:gd name="T101" fmla="*/ 16 h 43"/>
                <a:gd name="T102" fmla="*/ 26 w 43"/>
                <a:gd name="T103" fmla="*/ 17 h 43"/>
                <a:gd name="T104" fmla="*/ 28 w 43"/>
                <a:gd name="T105" fmla="*/ 19 h 43"/>
                <a:gd name="T106" fmla="*/ 28 w 43"/>
                <a:gd name="T107" fmla="*/ 22 h 43"/>
                <a:gd name="T108" fmla="*/ 28 w 43"/>
                <a:gd name="T109" fmla="*/ 22 h 43"/>
                <a:gd name="T110" fmla="*/ 28 w 43"/>
                <a:gd name="T111" fmla="*/ 24 h 43"/>
                <a:gd name="T112" fmla="*/ 26 w 43"/>
                <a:gd name="T113" fmla="*/ 26 h 43"/>
                <a:gd name="T114" fmla="*/ 24 w 43"/>
                <a:gd name="T115" fmla="*/ 28 h 43"/>
                <a:gd name="T116" fmla="*/ 22 w 43"/>
                <a:gd name="T117" fmla="*/ 28 h 43"/>
                <a:gd name="T118" fmla="*/ 22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3" y="41"/>
                  </a:lnTo>
                  <a:lnTo>
                    <a:pt x="18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6" y="43"/>
                  </a:lnTo>
                  <a:lnTo>
                    <a:pt x="30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2" y="28"/>
                  </a:moveTo>
                  <a:lnTo>
                    <a:pt x="22" y="28"/>
                  </a:lnTo>
                  <a:lnTo>
                    <a:pt x="19" y="28"/>
                  </a:lnTo>
                  <a:lnTo>
                    <a:pt x="17" y="26"/>
                  </a:lnTo>
                  <a:lnTo>
                    <a:pt x="15" y="24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6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3" name="Freeform 434"/>
            <p:cNvSpPr>
              <a:spLocks noEditPoints="1"/>
            </p:cNvSpPr>
            <p:nvPr/>
          </p:nvSpPr>
          <p:spPr bwMode="auto">
            <a:xfrm>
              <a:off x="2586038" y="3263900"/>
              <a:ext cx="68263" cy="68263"/>
            </a:xfrm>
            <a:custGeom>
              <a:avLst/>
              <a:gdLst>
                <a:gd name="T0" fmla="*/ 21 w 43"/>
                <a:gd name="T1" fmla="*/ 0 h 43"/>
                <a:gd name="T2" fmla="*/ 21 w 43"/>
                <a:gd name="T3" fmla="*/ 0 h 43"/>
                <a:gd name="T4" fmla="*/ 16 w 43"/>
                <a:gd name="T5" fmla="*/ 0 h 43"/>
                <a:gd name="T6" fmla="*/ 12 w 43"/>
                <a:gd name="T7" fmla="*/ 1 h 43"/>
                <a:gd name="T8" fmla="*/ 9 w 43"/>
                <a:gd name="T9" fmla="*/ 3 h 43"/>
                <a:gd name="T10" fmla="*/ 6 w 43"/>
                <a:gd name="T11" fmla="*/ 6 h 43"/>
                <a:gd name="T12" fmla="*/ 3 w 43"/>
                <a:gd name="T13" fmla="*/ 9 h 43"/>
                <a:gd name="T14" fmla="*/ 1 w 43"/>
                <a:gd name="T15" fmla="*/ 14 h 43"/>
                <a:gd name="T16" fmla="*/ 0 w 43"/>
                <a:gd name="T17" fmla="*/ 18 h 43"/>
                <a:gd name="T18" fmla="*/ 0 w 43"/>
                <a:gd name="T19" fmla="*/ 22 h 43"/>
                <a:gd name="T20" fmla="*/ 0 w 43"/>
                <a:gd name="T21" fmla="*/ 22 h 43"/>
                <a:gd name="T22" fmla="*/ 0 w 43"/>
                <a:gd name="T23" fmla="*/ 26 h 43"/>
                <a:gd name="T24" fmla="*/ 1 w 43"/>
                <a:gd name="T25" fmla="*/ 30 h 43"/>
                <a:gd name="T26" fmla="*/ 3 w 43"/>
                <a:gd name="T27" fmla="*/ 34 h 43"/>
                <a:gd name="T28" fmla="*/ 6 w 43"/>
                <a:gd name="T29" fmla="*/ 37 h 43"/>
                <a:gd name="T30" fmla="*/ 9 w 43"/>
                <a:gd name="T31" fmla="*/ 39 h 43"/>
                <a:gd name="T32" fmla="*/ 12 w 43"/>
                <a:gd name="T33" fmla="*/ 41 h 43"/>
                <a:gd name="T34" fmla="*/ 16 w 43"/>
                <a:gd name="T35" fmla="*/ 43 h 43"/>
                <a:gd name="T36" fmla="*/ 21 w 43"/>
                <a:gd name="T37" fmla="*/ 43 h 43"/>
                <a:gd name="T38" fmla="*/ 21 w 43"/>
                <a:gd name="T39" fmla="*/ 43 h 43"/>
                <a:gd name="T40" fmla="*/ 25 w 43"/>
                <a:gd name="T41" fmla="*/ 43 h 43"/>
                <a:gd name="T42" fmla="*/ 29 w 43"/>
                <a:gd name="T43" fmla="*/ 41 h 43"/>
                <a:gd name="T44" fmla="*/ 34 w 43"/>
                <a:gd name="T45" fmla="*/ 39 h 43"/>
                <a:gd name="T46" fmla="*/ 37 w 43"/>
                <a:gd name="T47" fmla="*/ 37 h 43"/>
                <a:gd name="T48" fmla="*/ 39 w 43"/>
                <a:gd name="T49" fmla="*/ 34 h 43"/>
                <a:gd name="T50" fmla="*/ 41 w 43"/>
                <a:gd name="T51" fmla="*/ 30 h 43"/>
                <a:gd name="T52" fmla="*/ 42 w 43"/>
                <a:gd name="T53" fmla="*/ 26 h 43"/>
                <a:gd name="T54" fmla="*/ 43 w 43"/>
                <a:gd name="T55" fmla="*/ 22 h 43"/>
                <a:gd name="T56" fmla="*/ 43 w 43"/>
                <a:gd name="T57" fmla="*/ 22 h 43"/>
                <a:gd name="T58" fmla="*/ 42 w 43"/>
                <a:gd name="T59" fmla="*/ 18 h 43"/>
                <a:gd name="T60" fmla="*/ 41 w 43"/>
                <a:gd name="T61" fmla="*/ 14 h 43"/>
                <a:gd name="T62" fmla="*/ 39 w 43"/>
                <a:gd name="T63" fmla="*/ 9 h 43"/>
                <a:gd name="T64" fmla="*/ 37 w 43"/>
                <a:gd name="T65" fmla="*/ 6 h 43"/>
                <a:gd name="T66" fmla="*/ 34 w 43"/>
                <a:gd name="T67" fmla="*/ 3 h 43"/>
                <a:gd name="T68" fmla="*/ 29 w 43"/>
                <a:gd name="T69" fmla="*/ 1 h 43"/>
                <a:gd name="T70" fmla="*/ 25 w 43"/>
                <a:gd name="T71" fmla="*/ 0 h 43"/>
                <a:gd name="T72" fmla="*/ 21 w 43"/>
                <a:gd name="T73" fmla="*/ 0 h 43"/>
                <a:gd name="T74" fmla="*/ 21 w 43"/>
                <a:gd name="T75" fmla="*/ 0 h 43"/>
                <a:gd name="T76" fmla="*/ 21 w 43"/>
                <a:gd name="T77" fmla="*/ 28 h 43"/>
                <a:gd name="T78" fmla="*/ 21 w 43"/>
                <a:gd name="T79" fmla="*/ 28 h 43"/>
                <a:gd name="T80" fmla="*/ 18 w 43"/>
                <a:gd name="T81" fmla="*/ 28 h 43"/>
                <a:gd name="T82" fmla="*/ 16 w 43"/>
                <a:gd name="T83" fmla="*/ 26 h 43"/>
                <a:gd name="T84" fmla="*/ 15 w 43"/>
                <a:gd name="T85" fmla="*/ 24 h 43"/>
                <a:gd name="T86" fmla="*/ 14 w 43"/>
                <a:gd name="T87" fmla="*/ 22 h 43"/>
                <a:gd name="T88" fmla="*/ 14 w 43"/>
                <a:gd name="T89" fmla="*/ 22 h 43"/>
                <a:gd name="T90" fmla="*/ 15 w 43"/>
                <a:gd name="T91" fmla="*/ 19 h 43"/>
                <a:gd name="T92" fmla="*/ 16 w 43"/>
                <a:gd name="T93" fmla="*/ 17 h 43"/>
                <a:gd name="T94" fmla="*/ 18 w 43"/>
                <a:gd name="T95" fmla="*/ 16 h 43"/>
                <a:gd name="T96" fmla="*/ 21 w 43"/>
                <a:gd name="T97" fmla="*/ 16 h 43"/>
                <a:gd name="T98" fmla="*/ 21 w 43"/>
                <a:gd name="T99" fmla="*/ 16 h 43"/>
                <a:gd name="T100" fmla="*/ 23 w 43"/>
                <a:gd name="T101" fmla="*/ 16 h 43"/>
                <a:gd name="T102" fmla="*/ 25 w 43"/>
                <a:gd name="T103" fmla="*/ 17 h 43"/>
                <a:gd name="T104" fmla="*/ 26 w 43"/>
                <a:gd name="T105" fmla="*/ 19 h 43"/>
                <a:gd name="T106" fmla="*/ 27 w 43"/>
                <a:gd name="T107" fmla="*/ 22 h 43"/>
                <a:gd name="T108" fmla="*/ 27 w 43"/>
                <a:gd name="T109" fmla="*/ 22 h 43"/>
                <a:gd name="T110" fmla="*/ 26 w 43"/>
                <a:gd name="T111" fmla="*/ 24 h 43"/>
                <a:gd name="T112" fmla="*/ 25 w 43"/>
                <a:gd name="T113" fmla="*/ 26 h 43"/>
                <a:gd name="T114" fmla="*/ 23 w 43"/>
                <a:gd name="T115" fmla="*/ 28 h 43"/>
                <a:gd name="T116" fmla="*/ 21 w 43"/>
                <a:gd name="T117" fmla="*/ 28 h 43"/>
                <a:gd name="T118" fmla="*/ 21 w 43"/>
                <a:gd name="T11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" h="43">
                  <a:moveTo>
                    <a:pt x="21" y="0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6" y="37"/>
                  </a:lnTo>
                  <a:lnTo>
                    <a:pt x="9" y="39"/>
                  </a:lnTo>
                  <a:lnTo>
                    <a:pt x="12" y="41"/>
                  </a:lnTo>
                  <a:lnTo>
                    <a:pt x="16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5" y="43"/>
                  </a:lnTo>
                  <a:lnTo>
                    <a:pt x="29" y="41"/>
                  </a:lnTo>
                  <a:lnTo>
                    <a:pt x="34" y="39"/>
                  </a:lnTo>
                  <a:lnTo>
                    <a:pt x="37" y="37"/>
                  </a:lnTo>
                  <a:lnTo>
                    <a:pt x="39" y="34"/>
                  </a:lnTo>
                  <a:lnTo>
                    <a:pt x="41" y="30"/>
                  </a:lnTo>
                  <a:lnTo>
                    <a:pt x="42" y="26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2" y="18"/>
                  </a:lnTo>
                  <a:lnTo>
                    <a:pt x="41" y="14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4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1" y="28"/>
                  </a:moveTo>
                  <a:lnTo>
                    <a:pt x="21" y="28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5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5" y="17"/>
                  </a:lnTo>
                  <a:lnTo>
                    <a:pt x="26" y="19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6" y="24"/>
                  </a:lnTo>
                  <a:lnTo>
                    <a:pt x="25" y="26"/>
                  </a:lnTo>
                  <a:lnTo>
                    <a:pt x="23" y="28"/>
                  </a:lnTo>
                  <a:lnTo>
                    <a:pt x="21" y="28"/>
                  </a:lnTo>
                  <a:lnTo>
                    <a:pt x="21" y="28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4" name="Freeform 435"/>
            <p:cNvSpPr>
              <a:spLocks/>
            </p:cNvSpPr>
            <p:nvPr/>
          </p:nvSpPr>
          <p:spPr bwMode="auto">
            <a:xfrm>
              <a:off x="2320926" y="3005138"/>
              <a:ext cx="38100" cy="36513"/>
            </a:xfrm>
            <a:custGeom>
              <a:avLst/>
              <a:gdLst>
                <a:gd name="T0" fmla="*/ 24 w 24"/>
                <a:gd name="T1" fmla="*/ 12 h 23"/>
                <a:gd name="T2" fmla="*/ 24 w 24"/>
                <a:gd name="T3" fmla="*/ 12 h 23"/>
                <a:gd name="T4" fmla="*/ 24 w 24"/>
                <a:gd name="T5" fmla="*/ 16 h 23"/>
                <a:gd name="T6" fmla="*/ 21 w 24"/>
                <a:gd name="T7" fmla="*/ 20 h 23"/>
                <a:gd name="T8" fmla="*/ 16 w 24"/>
                <a:gd name="T9" fmla="*/ 23 h 23"/>
                <a:gd name="T10" fmla="*/ 12 w 24"/>
                <a:gd name="T11" fmla="*/ 23 h 23"/>
                <a:gd name="T12" fmla="*/ 12 w 24"/>
                <a:gd name="T13" fmla="*/ 23 h 23"/>
                <a:gd name="T14" fmla="*/ 7 w 24"/>
                <a:gd name="T15" fmla="*/ 23 h 23"/>
                <a:gd name="T16" fmla="*/ 4 w 24"/>
                <a:gd name="T17" fmla="*/ 20 h 23"/>
                <a:gd name="T18" fmla="*/ 1 w 24"/>
                <a:gd name="T19" fmla="*/ 16 h 23"/>
                <a:gd name="T20" fmla="*/ 0 w 24"/>
                <a:gd name="T21" fmla="*/ 12 h 23"/>
                <a:gd name="T22" fmla="*/ 0 w 24"/>
                <a:gd name="T23" fmla="*/ 12 h 23"/>
                <a:gd name="T24" fmla="*/ 1 w 24"/>
                <a:gd name="T25" fmla="*/ 7 h 23"/>
                <a:gd name="T26" fmla="*/ 4 w 24"/>
                <a:gd name="T27" fmla="*/ 4 h 23"/>
                <a:gd name="T28" fmla="*/ 7 w 24"/>
                <a:gd name="T29" fmla="*/ 1 h 23"/>
                <a:gd name="T30" fmla="*/ 12 w 24"/>
                <a:gd name="T31" fmla="*/ 0 h 23"/>
                <a:gd name="T32" fmla="*/ 12 w 24"/>
                <a:gd name="T33" fmla="*/ 0 h 23"/>
                <a:gd name="T34" fmla="*/ 16 w 24"/>
                <a:gd name="T35" fmla="*/ 1 h 23"/>
                <a:gd name="T36" fmla="*/ 21 w 24"/>
                <a:gd name="T37" fmla="*/ 4 h 23"/>
                <a:gd name="T38" fmla="*/ 24 w 24"/>
                <a:gd name="T39" fmla="*/ 7 h 23"/>
                <a:gd name="T40" fmla="*/ 24 w 24"/>
                <a:gd name="T41" fmla="*/ 12 h 23"/>
                <a:gd name="T42" fmla="*/ 24 w 24"/>
                <a:gd name="T4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23">
                  <a:moveTo>
                    <a:pt x="24" y="12"/>
                  </a:moveTo>
                  <a:lnTo>
                    <a:pt x="24" y="12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6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1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5" name="Freeform 436"/>
            <p:cNvSpPr>
              <a:spLocks/>
            </p:cNvSpPr>
            <p:nvPr/>
          </p:nvSpPr>
          <p:spPr bwMode="auto">
            <a:xfrm>
              <a:off x="2354263" y="3028950"/>
              <a:ext cx="285750" cy="222250"/>
            </a:xfrm>
            <a:custGeom>
              <a:avLst/>
              <a:gdLst>
                <a:gd name="T0" fmla="*/ 180 w 180"/>
                <a:gd name="T1" fmla="*/ 140 h 140"/>
                <a:gd name="T2" fmla="*/ 47 w 180"/>
                <a:gd name="T3" fmla="*/ 140 h 140"/>
                <a:gd name="T4" fmla="*/ 22 w 180"/>
                <a:gd name="T5" fmla="*/ 4 h 140"/>
                <a:gd name="T6" fmla="*/ 0 w 180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140">
                  <a:moveTo>
                    <a:pt x="180" y="140"/>
                  </a:moveTo>
                  <a:lnTo>
                    <a:pt x="47" y="140"/>
                  </a:lnTo>
                  <a:lnTo>
                    <a:pt x="22" y="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6" name="Freeform 437"/>
            <p:cNvSpPr>
              <a:spLocks/>
            </p:cNvSpPr>
            <p:nvPr/>
          </p:nvSpPr>
          <p:spPr bwMode="auto">
            <a:xfrm>
              <a:off x="3455988" y="3033713"/>
              <a:ext cx="125413" cy="127000"/>
            </a:xfrm>
            <a:custGeom>
              <a:avLst/>
              <a:gdLst>
                <a:gd name="T0" fmla="*/ 59 w 79"/>
                <a:gd name="T1" fmla="*/ 80 h 80"/>
                <a:gd name="T2" fmla="*/ 59 w 79"/>
                <a:gd name="T3" fmla="*/ 60 h 80"/>
                <a:gd name="T4" fmla="*/ 71 w 79"/>
                <a:gd name="T5" fmla="*/ 63 h 80"/>
                <a:gd name="T6" fmla="*/ 71 w 79"/>
                <a:gd name="T7" fmla="*/ 63 h 80"/>
                <a:gd name="T8" fmla="*/ 75 w 79"/>
                <a:gd name="T9" fmla="*/ 63 h 80"/>
                <a:gd name="T10" fmla="*/ 78 w 79"/>
                <a:gd name="T11" fmla="*/ 62 h 80"/>
                <a:gd name="T12" fmla="*/ 79 w 79"/>
                <a:gd name="T13" fmla="*/ 61 h 80"/>
                <a:gd name="T14" fmla="*/ 79 w 79"/>
                <a:gd name="T15" fmla="*/ 59 h 80"/>
                <a:gd name="T16" fmla="*/ 77 w 79"/>
                <a:gd name="T17" fmla="*/ 55 h 80"/>
                <a:gd name="T18" fmla="*/ 77 w 79"/>
                <a:gd name="T19" fmla="*/ 55 h 80"/>
                <a:gd name="T20" fmla="*/ 39 w 79"/>
                <a:gd name="T21" fmla="*/ 0 h 80"/>
                <a:gd name="T22" fmla="*/ 39 w 79"/>
                <a:gd name="T23" fmla="*/ 0 h 80"/>
                <a:gd name="T24" fmla="*/ 2 w 79"/>
                <a:gd name="T25" fmla="*/ 55 h 80"/>
                <a:gd name="T26" fmla="*/ 2 w 79"/>
                <a:gd name="T27" fmla="*/ 55 h 80"/>
                <a:gd name="T28" fmla="*/ 0 w 79"/>
                <a:gd name="T29" fmla="*/ 59 h 80"/>
                <a:gd name="T30" fmla="*/ 0 w 79"/>
                <a:gd name="T31" fmla="*/ 61 h 80"/>
                <a:gd name="T32" fmla="*/ 1 w 79"/>
                <a:gd name="T33" fmla="*/ 62 h 80"/>
                <a:gd name="T34" fmla="*/ 4 w 79"/>
                <a:gd name="T35" fmla="*/ 63 h 80"/>
                <a:gd name="T36" fmla="*/ 8 w 79"/>
                <a:gd name="T37" fmla="*/ 63 h 80"/>
                <a:gd name="T38" fmla="*/ 18 w 79"/>
                <a:gd name="T39" fmla="*/ 60 h 80"/>
                <a:gd name="T40" fmla="*/ 18 w 79"/>
                <a:gd name="T4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80">
                  <a:moveTo>
                    <a:pt x="59" y="80"/>
                  </a:moveTo>
                  <a:lnTo>
                    <a:pt x="59" y="60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8" y="62"/>
                  </a:lnTo>
                  <a:lnTo>
                    <a:pt x="79" y="61"/>
                  </a:lnTo>
                  <a:lnTo>
                    <a:pt x="79" y="59"/>
                  </a:lnTo>
                  <a:lnTo>
                    <a:pt x="77" y="55"/>
                  </a:lnTo>
                  <a:lnTo>
                    <a:pt x="77" y="55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18" y="60"/>
                  </a:lnTo>
                  <a:lnTo>
                    <a:pt x="18" y="8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7" name="Freeform 438"/>
            <p:cNvSpPr>
              <a:spLocks/>
            </p:cNvSpPr>
            <p:nvPr/>
          </p:nvSpPr>
          <p:spPr bwMode="auto">
            <a:xfrm>
              <a:off x="3359151" y="3281363"/>
              <a:ext cx="153988" cy="163513"/>
            </a:xfrm>
            <a:custGeom>
              <a:avLst/>
              <a:gdLst>
                <a:gd name="T0" fmla="*/ 0 w 97"/>
                <a:gd name="T1" fmla="*/ 0 h 103"/>
                <a:gd name="T2" fmla="*/ 0 w 97"/>
                <a:gd name="T3" fmla="*/ 103 h 103"/>
                <a:gd name="T4" fmla="*/ 97 w 97"/>
                <a:gd name="T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03">
                  <a:moveTo>
                    <a:pt x="0" y="0"/>
                  </a:moveTo>
                  <a:lnTo>
                    <a:pt x="0" y="103"/>
                  </a:lnTo>
                  <a:lnTo>
                    <a:pt x="97" y="10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8" name="Freeform 439"/>
            <p:cNvSpPr>
              <a:spLocks/>
            </p:cNvSpPr>
            <p:nvPr/>
          </p:nvSpPr>
          <p:spPr bwMode="auto">
            <a:xfrm>
              <a:off x="3525838" y="3194050"/>
              <a:ext cx="153988" cy="250825"/>
            </a:xfrm>
            <a:custGeom>
              <a:avLst/>
              <a:gdLst>
                <a:gd name="T0" fmla="*/ 0 w 97"/>
                <a:gd name="T1" fmla="*/ 0 h 158"/>
                <a:gd name="T2" fmla="*/ 0 w 97"/>
                <a:gd name="T3" fmla="*/ 158 h 158"/>
                <a:gd name="T4" fmla="*/ 97 w 97"/>
                <a:gd name="T5" fmla="*/ 158 h 158"/>
                <a:gd name="T6" fmla="*/ 97 w 97"/>
                <a:gd name="T7" fmla="*/ 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58">
                  <a:moveTo>
                    <a:pt x="0" y="0"/>
                  </a:moveTo>
                  <a:lnTo>
                    <a:pt x="0" y="158"/>
                  </a:lnTo>
                  <a:lnTo>
                    <a:pt x="97" y="158"/>
                  </a:lnTo>
                  <a:lnTo>
                    <a:pt x="97" y="5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19" name="Freeform 440"/>
            <p:cNvSpPr>
              <a:spLocks/>
            </p:cNvSpPr>
            <p:nvPr/>
          </p:nvSpPr>
          <p:spPr bwMode="auto">
            <a:xfrm>
              <a:off x="3302001" y="3163888"/>
              <a:ext cx="217488" cy="117475"/>
            </a:xfrm>
            <a:custGeom>
              <a:avLst/>
              <a:gdLst>
                <a:gd name="T0" fmla="*/ 137 w 137"/>
                <a:gd name="T1" fmla="*/ 0 h 74"/>
                <a:gd name="T2" fmla="*/ 97 w 137"/>
                <a:gd name="T3" fmla="*/ 52 h 74"/>
                <a:gd name="T4" fmla="*/ 0 w 137"/>
                <a:gd name="T5" fmla="*/ 74 h 74"/>
                <a:gd name="T6" fmla="*/ 37 w 137"/>
                <a:gd name="T7" fmla="*/ 28 h 74"/>
                <a:gd name="T8" fmla="*/ 137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137" y="0"/>
                  </a:moveTo>
                  <a:lnTo>
                    <a:pt x="97" y="52"/>
                  </a:lnTo>
                  <a:lnTo>
                    <a:pt x="0" y="74"/>
                  </a:lnTo>
                  <a:lnTo>
                    <a:pt x="37" y="28"/>
                  </a:lnTo>
                  <a:lnTo>
                    <a:pt x="137" y="0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0" name="Freeform 441"/>
            <p:cNvSpPr>
              <a:spLocks/>
            </p:cNvSpPr>
            <p:nvPr/>
          </p:nvSpPr>
          <p:spPr bwMode="auto">
            <a:xfrm>
              <a:off x="3400426" y="3343275"/>
              <a:ext cx="61913" cy="14288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2 h 9"/>
                <a:gd name="T4" fmla="*/ 0 w 39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2"/>
                  </a:lnTo>
                  <a:lnTo>
                    <a:pt x="0" y="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1" name="Freeform 442"/>
            <p:cNvSpPr>
              <a:spLocks/>
            </p:cNvSpPr>
            <p:nvPr/>
          </p:nvSpPr>
          <p:spPr bwMode="auto">
            <a:xfrm>
              <a:off x="3400426" y="3303588"/>
              <a:ext cx="80963" cy="19050"/>
            </a:xfrm>
            <a:custGeom>
              <a:avLst/>
              <a:gdLst>
                <a:gd name="T0" fmla="*/ 51 w 51"/>
                <a:gd name="T1" fmla="*/ 0 h 12"/>
                <a:gd name="T2" fmla="*/ 0 w 51"/>
                <a:gd name="T3" fmla="*/ 5 h 12"/>
                <a:gd name="T4" fmla="*/ 0 w 51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12">
                  <a:moveTo>
                    <a:pt x="51" y="0"/>
                  </a:moveTo>
                  <a:lnTo>
                    <a:pt x="0" y="5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2" name="Freeform 443"/>
            <p:cNvSpPr>
              <a:spLocks/>
            </p:cNvSpPr>
            <p:nvPr/>
          </p:nvSpPr>
          <p:spPr bwMode="auto">
            <a:xfrm>
              <a:off x="3519488" y="3163888"/>
              <a:ext cx="217488" cy="117475"/>
            </a:xfrm>
            <a:custGeom>
              <a:avLst/>
              <a:gdLst>
                <a:gd name="T0" fmla="*/ 0 w 137"/>
                <a:gd name="T1" fmla="*/ 0 h 74"/>
                <a:gd name="T2" fmla="*/ 39 w 137"/>
                <a:gd name="T3" fmla="*/ 52 h 74"/>
                <a:gd name="T4" fmla="*/ 137 w 137"/>
                <a:gd name="T5" fmla="*/ 74 h 74"/>
                <a:gd name="T6" fmla="*/ 99 w 137"/>
                <a:gd name="T7" fmla="*/ 28 h 74"/>
                <a:gd name="T8" fmla="*/ 0 w 137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74">
                  <a:moveTo>
                    <a:pt x="0" y="0"/>
                  </a:moveTo>
                  <a:lnTo>
                    <a:pt x="39" y="52"/>
                  </a:lnTo>
                  <a:lnTo>
                    <a:pt x="137" y="74"/>
                  </a:lnTo>
                  <a:lnTo>
                    <a:pt x="99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3" name="Freeform 444"/>
            <p:cNvSpPr>
              <a:spLocks/>
            </p:cNvSpPr>
            <p:nvPr/>
          </p:nvSpPr>
          <p:spPr bwMode="auto">
            <a:xfrm>
              <a:off x="3844926" y="1873250"/>
              <a:ext cx="152400" cy="279400"/>
            </a:xfrm>
            <a:custGeom>
              <a:avLst/>
              <a:gdLst>
                <a:gd name="T0" fmla="*/ 0 w 96"/>
                <a:gd name="T1" fmla="*/ 0 h 176"/>
                <a:gd name="T2" fmla="*/ 0 w 96"/>
                <a:gd name="T3" fmla="*/ 176 h 176"/>
                <a:gd name="T4" fmla="*/ 90 w 96"/>
                <a:gd name="T5" fmla="*/ 176 h 176"/>
                <a:gd name="T6" fmla="*/ 90 w 96"/>
                <a:gd name="T7" fmla="*/ 79 h 176"/>
                <a:gd name="T8" fmla="*/ 96 w 96"/>
                <a:gd name="T9" fmla="*/ 73 h 176"/>
                <a:gd name="T10" fmla="*/ 96 w 96"/>
                <a:gd name="T11" fmla="*/ 27 h 176"/>
                <a:gd name="T12" fmla="*/ 0 w 96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76">
                  <a:moveTo>
                    <a:pt x="0" y="0"/>
                  </a:moveTo>
                  <a:lnTo>
                    <a:pt x="0" y="176"/>
                  </a:lnTo>
                  <a:lnTo>
                    <a:pt x="90" y="176"/>
                  </a:lnTo>
                  <a:lnTo>
                    <a:pt x="90" y="79"/>
                  </a:lnTo>
                  <a:lnTo>
                    <a:pt x="96" y="73"/>
                  </a:lnTo>
                  <a:lnTo>
                    <a:pt x="96" y="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4" name="Freeform 445"/>
            <p:cNvSpPr>
              <a:spLocks/>
            </p:cNvSpPr>
            <p:nvPr/>
          </p:nvSpPr>
          <p:spPr bwMode="auto">
            <a:xfrm>
              <a:off x="3678238" y="1873250"/>
              <a:ext cx="152400" cy="279400"/>
            </a:xfrm>
            <a:custGeom>
              <a:avLst/>
              <a:gdLst>
                <a:gd name="T0" fmla="*/ 96 w 96"/>
                <a:gd name="T1" fmla="*/ 0 h 176"/>
                <a:gd name="T2" fmla="*/ 0 w 96"/>
                <a:gd name="T3" fmla="*/ 28 h 176"/>
                <a:gd name="T4" fmla="*/ 0 w 96"/>
                <a:gd name="T5" fmla="*/ 73 h 176"/>
                <a:gd name="T6" fmla="*/ 6 w 96"/>
                <a:gd name="T7" fmla="*/ 79 h 176"/>
                <a:gd name="T8" fmla="*/ 6 w 96"/>
                <a:gd name="T9" fmla="*/ 176 h 176"/>
                <a:gd name="T10" fmla="*/ 96 w 96"/>
                <a:gd name="T1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76">
                  <a:moveTo>
                    <a:pt x="96" y="0"/>
                  </a:moveTo>
                  <a:lnTo>
                    <a:pt x="0" y="28"/>
                  </a:lnTo>
                  <a:lnTo>
                    <a:pt x="0" y="73"/>
                  </a:lnTo>
                  <a:lnTo>
                    <a:pt x="6" y="79"/>
                  </a:lnTo>
                  <a:lnTo>
                    <a:pt x="6" y="176"/>
                  </a:lnTo>
                  <a:lnTo>
                    <a:pt x="96" y="17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5" name="Line 446"/>
            <p:cNvSpPr>
              <a:spLocks noChangeShapeType="1"/>
            </p:cNvSpPr>
            <p:nvPr/>
          </p:nvSpPr>
          <p:spPr bwMode="auto">
            <a:xfrm flipV="1">
              <a:off x="3767138" y="1903413"/>
              <a:ext cx="0" cy="68263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6" name="Freeform 447"/>
            <p:cNvSpPr>
              <a:spLocks/>
            </p:cNvSpPr>
            <p:nvPr/>
          </p:nvSpPr>
          <p:spPr bwMode="auto">
            <a:xfrm>
              <a:off x="3771901" y="1970088"/>
              <a:ext cx="58738" cy="169863"/>
            </a:xfrm>
            <a:custGeom>
              <a:avLst/>
              <a:gdLst>
                <a:gd name="T0" fmla="*/ 0 w 37"/>
                <a:gd name="T1" fmla="*/ 107 h 107"/>
                <a:gd name="T2" fmla="*/ 0 w 37"/>
                <a:gd name="T3" fmla="*/ 6 h 107"/>
                <a:gd name="T4" fmla="*/ 37 w 37"/>
                <a:gd name="T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107">
                  <a:moveTo>
                    <a:pt x="0" y="107"/>
                  </a:moveTo>
                  <a:lnTo>
                    <a:pt x="0" y="6"/>
                  </a:lnTo>
                  <a:lnTo>
                    <a:pt x="37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7" name="Freeform 448"/>
            <p:cNvSpPr>
              <a:spLocks/>
            </p:cNvSpPr>
            <p:nvPr/>
          </p:nvSpPr>
          <p:spPr bwMode="auto">
            <a:xfrm>
              <a:off x="3697288" y="1987550"/>
              <a:ext cx="31750" cy="152400"/>
            </a:xfrm>
            <a:custGeom>
              <a:avLst/>
              <a:gdLst>
                <a:gd name="T0" fmla="*/ 0 w 20"/>
                <a:gd name="T1" fmla="*/ 3 h 96"/>
                <a:gd name="T2" fmla="*/ 20 w 20"/>
                <a:gd name="T3" fmla="*/ 0 h 96"/>
                <a:gd name="T4" fmla="*/ 20 w 20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96">
                  <a:moveTo>
                    <a:pt x="0" y="3"/>
                  </a:moveTo>
                  <a:lnTo>
                    <a:pt x="20" y="0"/>
                  </a:lnTo>
                  <a:lnTo>
                    <a:pt x="20" y="9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8" name="Line 449"/>
            <p:cNvSpPr>
              <a:spLocks noChangeShapeType="1"/>
            </p:cNvSpPr>
            <p:nvPr/>
          </p:nvSpPr>
          <p:spPr bwMode="auto">
            <a:xfrm>
              <a:off x="3724276" y="1916113"/>
              <a:ext cx="0" cy="61913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29" name="Freeform 450"/>
            <p:cNvSpPr>
              <a:spLocks/>
            </p:cNvSpPr>
            <p:nvPr/>
          </p:nvSpPr>
          <p:spPr bwMode="auto">
            <a:xfrm>
              <a:off x="3884613" y="1849438"/>
              <a:ext cx="68263" cy="31750"/>
            </a:xfrm>
            <a:custGeom>
              <a:avLst/>
              <a:gdLst>
                <a:gd name="T0" fmla="*/ 0 w 43"/>
                <a:gd name="T1" fmla="*/ 14 h 20"/>
                <a:gd name="T2" fmla="*/ 0 w 43"/>
                <a:gd name="T3" fmla="*/ 14 h 20"/>
                <a:gd name="T4" fmla="*/ 30 w 43"/>
                <a:gd name="T5" fmla="*/ 0 h 20"/>
                <a:gd name="T6" fmla="*/ 30 w 43"/>
                <a:gd name="T7" fmla="*/ 0 h 20"/>
                <a:gd name="T8" fmla="*/ 35 w 43"/>
                <a:gd name="T9" fmla="*/ 0 h 20"/>
                <a:gd name="T10" fmla="*/ 38 w 43"/>
                <a:gd name="T11" fmla="*/ 0 h 20"/>
                <a:gd name="T12" fmla="*/ 41 w 43"/>
                <a:gd name="T13" fmla="*/ 3 h 20"/>
                <a:gd name="T14" fmla="*/ 43 w 43"/>
                <a:gd name="T15" fmla="*/ 6 h 20"/>
                <a:gd name="T16" fmla="*/ 43 w 43"/>
                <a:gd name="T17" fmla="*/ 6 h 20"/>
                <a:gd name="T18" fmla="*/ 43 w 43"/>
                <a:gd name="T19" fmla="*/ 9 h 20"/>
                <a:gd name="T20" fmla="*/ 40 w 43"/>
                <a:gd name="T21" fmla="*/ 12 h 20"/>
                <a:gd name="T22" fmla="*/ 34 w 43"/>
                <a:gd name="T23" fmla="*/ 16 h 20"/>
                <a:gd name="T24" fmla="*/ 23 w 43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0" y="14"/>
                  </a:moveTo>
                  <a:lnTo>
                    <a:pt x="0" y="1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3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9"/>
                  </a:lnTo>
                  <a:lnTo>
                    <a:pt x="40" y="12"/>
                  </a:lnTo>
                  <a:lnTo>
                    <a:pt x="34" y="16"/>
                  </a:lnTo>
                  <a:lnTo>
                    <a:pt x="23" y="2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0" name="Freeform 451"/>
            <p:cNvSpPr>
              <a:spLocks/>
            </p:cNvSpPr>
            <p:nvPr/>
          </p:nvSpPr>
          <p:spPr bwMode="auto">
            <a:xfrm>
              <a:off x="3729038" y="1849438"/>
              <a:ext cx="68263" cy="31750"/>
            </a:xfrm>
            <a:custGeom>
              <a:avLst/>
              <a:gdLst>
                <a:gd name="T0" fmla="*/ 20 w 43"/>
                <a:gd name="T1" fmla="*/ 20 h 20"/>
                <a:gd name="T2" fmla="*/ 20 w 43"/>
                <a:gd name="T3" fmla="*/ 20 h 20"/>
                <a:gd name="T4" fmla="*/ 9 w 43"/>
                <a:gd name="T5" fmla="*/ 16 h 20"/>
                <a:gd name="T6" fmla="*/ 3 w 43"/>
                <a:gd name="T7" fmla="*/ 12 h 20"/>
                <a:gd name="T8" fmla="*/ 1 w 43"/>
                <a:gd name="T9" fmla="*/ 9 h 20"/>
                <a:gd name="T10" fmla="*/ 0 w 43"/>
                <a:gd name="T11" fmla="*/ 6 h 20"/>
                <a:gd name="T12" fmla="*/ 0 w 43"/>
                <a:gd name="T13" fmla="*/ 6 h 20"/>
                <a:gd name="T14" fmla="*/ 2 w 43"/>
                <a:gd name="T15" fmla="*/ 3 h 20"/>
                <a:gd name="T16" fmla="*/ 5 w 43"/>
                <a:gd name="T17" fmla="*/ 0 h 20"/>
                <a:gd name="T18" fmla="*/ 9 w 43"/>
                <a:gd name="T19" fmla="*/ 0 h 20"/>
                <a:gd name="T20" fmla="*/ 13 w 43"/>
                <a:gd name="T21" fmla="*/ 0 h 20"/>
                <a:gd name="T22" fmla="*/ 13 w 43"/>
                <a:gd name="T23" fmla="*/ 0 h 20"/>
                <a:gd name="T24" fmla="*/ 43 w 43"/>
                <a:gd name="T2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20">
                  <a:moveTo>
                    <a:pt x="20" y="20"/>
                  </a:moveTo>
                  <a:lnTo>
                    <a:pt x="20" y="20"/>
                  </a:lnTo>
                  <a:lnTo>
                    <a:pt x="9" y="16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43" y="1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1" name="Freeform 452"/>
            <p:cNvSpPr>
              <a:spLocks/>
            </p:cNvSpPr>
            <p:nvPr/>
          </p:nvSpPr>
          <p:spPr bwMode="auto">
            <a:xfrm>
              <a:off x="3713163" y="1811338"/>
              <a:ext cx="255588" cy="77788"/>
            </a:xfrm>
            <a:custGeom>
              <a:avLst/>
              <a:gdLst>
                <a:gd name="T0" fmla="*/ 146 w 161"/>
                <a:gd name="T1" fmla="*/ 49 h 49"/>
                <a:gd name="T2" fmla="*/ 146 w 161"/>
                <a:gd name="T3" fmla="*/ 49 h 49"/>
                <a:gd name="T4" fmla="*/ 154 w 161"/>
                <a:gd name="T5" fmla="*/ 45 h 49"/>
                <a:gd name="T6" fmla="*/ 154 w 161"/>
                <a:gd name="T7" fmla="*/ 45 h 49"/>
                <a:gd name="T8" fmla="*/ 157 w 161"/>
                <a:gd name="T9" fmla="*/ 43 h 49"/>
                <a:gd name="T10" fmla="*/ 159 w 161"/>
                <a:gd name="T11" fmla="*/ 41 h 49"/>
                <a:gd name="T12" fmla="*/ 160 w 161"/>
                <a:gd name="T13" fmla="*/ 39 h 49"/>
                <a:gd name="T14" fmla="*/ 161 w 161"/>
                <a:gd name="T15" fmla="*/ 36 h 49"/>
                <a:gd name="T16" fmla="*/ 161 w 161"/>
                <a:gd name="T17" fmla="*/ 30 h 49"/>
                <a:gd name="T18" fmla="*/ 159 w 161"/>
                <a:gd name="T19" fmla="*/ 22 h 49"/>
                <a:gd name="T20" fmla="*/ 159 w 161"/>
                <a:gd name="T21" fmla="*/ 22 h 49"/>
                <a:gd name="T22" fmla="*/ 155 w 161"/>
                <a:gd name="T23" fmla="*/ 13 h 49"/>
                <a:gd name="T24" fmla="*/ 151 w 161"/>
                <a:gd name="T25" fmla="*/ 9 h 49"/>
                <a:gd name="T26" fmla="*/ 148 w 161"/>
                <a:gd name="T27" fmla="*/ 5 h 49"/>
                <a:gd name="T28" fmla="*/ 144 w 161"/>
                <a:gd name="T29" fmla="*/ 2 h 49"/>
                <a:gd name="T30" fmla="*/ 140 w 161"/>
                <a:gd name="T31" fmla="*/ 0 h 49"/>
                <a:gd name="T32" fmla="*/ 135 w 161"/>
                <a:gd name="T33" fmla="*/ 0 h 49"/>
                <a:gd name="T34" fmla="*/ 130 w 161"/>
                <a:gd name="T35" fmla="*/ 1 h 49"/>
                <a:gd name="T36" fmla="*/ 95 w 161"/>
                <a:gd name="T37" fmla="*/ 22 h 49"/>
                <a:gd name="T38" fmla="*/ 95 w 161"/>
                <a:gd name="T39" fmla="*/ 22 h 49"/>
                <a:gd name="T40" fmla="*/ 95 w 161"/>
                <a:gd name="T41" fmla="*/ 22 h 49"/>
                <a:gd name="T42" fmla="*/ 95 w 161"/>
                <a:gd name="T43" fmla="*/ 22 h 49"/>
                <a:gd name="T44" fmla="*/ 95 w 161"/>
                <a:gd name="T45" fmla="*/ 24 h 49"/>
                <a:gd name="T46" fmla="*/ 94 w 161"/>
                <a:gd name="T47" fmla="*/ 26 h 49"/>
                <a:gd name="T48" fmla="*/ 94 w 161"/>
                <a:gd name="T49" fmla="*/ 26 h 49"/>
                <a:gd name="T50" fmla="*/ 93 w 161"/>
                <a:gd name="T51" fmla="*/ 24 h 49"/>
                <a:gd name="T52" fmla="*/ 93 w 161"/>
                <a:gd name="T53" fmla="*/ 24 h 49"/>
                <a:gd name="T54" fmla="*/ 91 w 161"/>
                <a:gd name="T55" fmla="*/ 21 h 49"/>
                <a:gd name="T56" fmla="*/ 88 w 161"/>
                <a:gd name="T57" fmla="*/ 19 h 49"/>
                <a:gd name="T58" fmla="*/ 85 w 161"/>
                <a:gd name="T59" fmla="*/ 17 h 49"/>
                <a:gd name="T60" fmla="*/ 80 w 161"/>
                <a:gd name="T61" fmla="*/ 16 h 49"/>
                <a:gd name="T62" fmla="*/ 80 w 161"/>
                <a:gd name="T63" fmla="*/ 16 h 49"/>
                <a:gd name="T64" fmla="*/ 76 w 161"/>
                <a:gd name="T65" fmla="*/ 17 h 49"/>
                <a:gd name="T66" fmla="*/ 73 w 161"/>
                <a:gd name="T67" fmla="*/ 19 h 49"/>
                <a:gd name="T68" fmla="*/ 70 w 161"/>
                <a:gd name="T69" fmla="*/ 21 h 49"/>
                <a:gd name="T70" fmla="*/ 69 w 161"/>
                <a:gd name="T71" fmla="*/ 24 h 49"/>
                <a:gd name="T72" fmla="*/ 69 w 161"/>
                <a:gd name="T73" fmla="*/ 24 h 49"/>
                <a:gd name="T74" fmla="*/ 67 w 161"/>
                <a:gd name="T75" fmla="*/ 26 h 49"/>
                <a:gd name="T76" fmla="*/ 67 w 161"/>
                <a:gd name="T77" fmla="*/ 26 h 49"/>
                <a:gd name="T78" fmla="*/ 66 w 161"/>
                <a:gd name="T79" fmla="*/ 24 h 49"/>
                <a:gd name="T80" fmla="*/ 66 w 161"/>
                <a:gd name="T81" fmla="*/ 22 h 49"/>
                <a:gd name="T82" fmla="*/ 66 w 161"/>
                <a:gd name="T83" fmla="*/ 22 h 49"/>
                <a:gd name="T84" fmla="*/ 66 w 161"/>
                <a:gd name="T85" fmla="*/ 22 h 49"/>
                <a:gd name="T86" fmla="*/ 31 w 161"/>
                <a:gd name="T87" fmla="*/ 1 h 49"/>
                <a:gd name="T88" fmla="*/ 31 w 161"/>
                <a:gd name="T89" fmla="*/ 1 h 49"/>
                <a:gd name="T90" fmla="*/ 26 w 161"/>
                <a:gd name="T91" fmla="*/ 0 h 49"/>
                <a:gd name="T92" fmla="*/ 21 w 161"/>
                <a:gd name="T93" fmla="*/ 0 h 49"/>
                <a:gd name="T94" fmla="*/ 17 w 161"/>
                <a:gd name="T95" fmla="*/ 2 h 49"/>
                <a:gd name="T96" fmla="*/ 13 w 161"/>
                <a:gd name="T97" fmla="*/ 5 h 49"/>
                <a:gd name="T98" fmla="*/ 10 w 161"/>
                <a:gd name="T99" fmla="*/ 9 h 49"/>
                <a:gd name="T100" fmla="*/ 6 w 161"/>
                <a:gd name="T101" fmla="*/ 13 h 49"/>
                <a:gd name="T102" fmla="*/ 2 w 161"/>
                <a:gd name="T103" fmla="*/ 22 h 49"/>
                <a:gd name="T104" fmla="*/ 2 w 161"/>
                <a:gd name="T105" fmla="*/ 22 h 49"/>
                <a:gd name="T106" fmla="*/ 0 w 161"/>
                <a:gd name="T107" fmla="*/ 30 h 49"/>
                <a:gd name="T108" fmla="*/ 0 w 161"/>
                <a:gd name="T109" fmla="*/ 36 h 49"/>
                <a:gd name="T110" fmla="*/ 1 w 161"/>
                <a:gd name="T111" fmla="*/ 39 h 49"/>
                <a:gd name="T112" fmla="*/ 2 w 161"/>
                <a:gd name="T113" fmla="*/ 41 h 49"/>
                <a:gd name="T114" fmla="*/ 5 w 161"/>
                <a:gd name="T115" fmla="*/ 43 h 49"/>
                <a:gd name="T116" fmla="*/ 7 w 161"/>
                <a:gd name="T117" fmla="*/ 45 h 49"/>
                <a:gd name="T118" fmla="*/ 7 w 161"/>
                <a:gd name="T119" fmla="*/ 45 h 49"/>
                <a:gd name="T120" fmla="*/ 15 w 161"/>
                <a:gd name="T1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9">
                  <a:moveTo>
                    <a:pt x="146" y="49"/>
                  </a:moveTo>
                  <a:lnTo>
                    <a:pt x="146" y="49"/>
                  </a:lnTo>
                  <a:lnTo>
                    <a:pt x="154" y="45"/>
                  </a:lnTo>
                  <a:lnTo>
                    <a:pt x="154" y="45"/>
                  </a:lnTo>
                  <a:lnTo>
                    <a:pt x="157" y="43"/>
                  </a:lnTo>
                  <a:lnTo>
                    <a:pt x="159" y="41"/>
                  </a:lnTo>
                  <a:lnTo>
                    <a:pt x="160" y="39"/>
                  </a:lnTo>
                  <a:lnTo>
                    <a:pt x="161" y="36"/>
                  </a:lnTo>
                  <a:lnTo>
                    <a:pt x="161" y="30"/>
                  </a:lnTo>
                  <a:lnTo>
                    <a:pt x="159" y="22"/>
                  </a:lnTo>
                  <a:lnTo>
                    <a:pt x="159" y="22"/>
                  </a:lnTo>
                  <a:lnTo>
                    <a:pt x="155" y="13"/>
                  </a:lnTo>
                  <a:lnTo>
                    <a:pt x="151" y="9"/>
                  </a:lnTo>
                  <a:lnTo>
                    <a:pt x="148" y="5"/>
                  </a:lnTo>
                  <a:lnTo>
                    <a:pt x="144" y="2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30" y="1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4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1" y="21"/>
                  </a:lnTo>
                  <a:lnTo>
                    <a:pt x="88" y="19"/>
                  </a:lnTo>
                  <a:lnTo>
                    <a:pt x="85" y="1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6" y="17"/>
                  </a:lnTo>
                  <a:lnTo>
                    <a:pt x="73" y="19"/>
                  </a:lnTo>
                  <a:lnTo>
                    <a:pt x="70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15" y="4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2" name="Freeform 453"/>
            <p:cNvSpPr>
              <a:spLocks/>
            </p:cNvSpPr>
            <p:nvPr/>
          </p:nvSpPr>
          <p:spPr bwMode="auto">
            <a:xfrm>
              <a:off x="3895726" y="3094038"/>
              <a:ext cx="79375" cy="161925"/>
            </a:xfrm>
            <a:custGeom>
              <a:avLst/>
              <a:gdLst>
                <a:gd name="T0" fmla="*/ 27 w 50"/>
                <a:gd name="T1" fmla="*/ 0 h 102"/>
                <a:gd name="T2" fmla="*/ 1 w 50"/>
                <a:gd name="T3" fmla="*/ 77 h 102"/>
                <a:gd name="T4" fmla="*/ 1 w 50"/>
                <a:gd name="T5" fmla="*/ 77 h 102"/>
                <a:gd name="T6" fmla="*/ 0 w 50"/>
                <a:gd name="T7" fmla="*/ 80 h 102"/>
                <a:gd name="T8" fmla="*/ 0 w 50"/>
                <a:gd name="T9" fmla="*/ 85 h 102"/>
                <a:gd name="T10" fmla="*/ 1 w 50"/>
                <a:gd name="T11" fmla="*/ 88 h 102"/>
                <a:gd name="T12" fmla="*/ 3 w 50"/>
                <a:gd name="T13" fmla="*/ 92 h 102"/>
                <a:gd name="T14" fmla="*/ 5 w 50"/>
                <a:gd name="T15" fmla="*/ 95 h 102"/>
                <a:gd name="T16" fmla="*/ 8 w 50"/>
                <a:gd name="T17" fmla="*/ 97 h 102"/>
                <a:gd name="T18" fmla="*/ 11 w 50"/>
                <a:gd name="T19" fmla="*/ 99 h 102"/>
                <a:gd name="T20" fmla="*/ 14 w 50"/>
                <a:gd name="T21" fmla="*/ 101 h 102"/>
                <a:gd name="T22" fmla="*/ 14 w 50"/>
                <a:gd name="T23" fmla="*/ 101 h 102"/>
                <a:gd name="T24" fmla="*/ 20 w 50"/>
                <a:gd name="T25" fmla="*/ 102 h 102"/>
                <a:gd name="T26" fmla="*/ 20 w 50"/>
                <a:gd name="T27" fmla="*/ 102 h 102"/>
                <a:gd name="T28" fmla="*/ 25 w 50"/>
                <a:gd name="T29" fmla="*/ 101 h 102"/>
                <a:gd name="T30" fmla="*/ 30 w 50"/>
                <a:gd name="T31" fmla="*/ 98 h 102"/>
                <a:gd name="T32" fmla="*/ 35 w 50"/>
                <a:gd name="T33" fmla="*/ 94 h 102"/>
                <a:gd name="T34" fmla="*/ 37 w 50"/>
                <a:gd name="T35" fmla="*/ 89 h 102"/>
                <a:gd name="T36" fmla="*/ 50 w 50"/>
                <a:gd name="T37" fmla="*/ 5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102">
                  <a:moveTo>
                    <a:pt x="27" y="0"/>
                  </a:moveTo>
                  <a:lnTo>
                    <a:pt x="1" y="77"/>
                  </a:lnTo>
                  <a:lnTo>
                    <a:pt x="1" y="77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8"/>
                  </a:lnTo>
                  <a:lnTo>
                    <a:pt x="3" y="92"/>
                  </a:lnTo>
                  <a:lnTo>
                    <a:pt x="5" y="95"/>
                  </a:lnTo>
                  <a:lnTo>
                    <a:pt x="8" y="97"/>
                  </a:lnTo>
                  <a:lnTo>
                    <a:pt x="11" y="99"/>
                  </a:lnTo>
                  <a:lnTo>
                    <a:pt x="14" y="101"/>
                  </a:lnTo>
                  <a:lnTo>
                    <a:pt x="14" y="101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5" y="101"/>
                  </a:lnTo>
                  <a:lnTo>
                    <a:pt x="30" y="98"/>
                  </a:lnTo>
                  <a:lnTo>
                    <a:pt x="35" y="94"/>
                  </a:lnTo>
                  <a:lnTo>
                    <a:pt x="37" y="89"/>
                  </a:lnTo>
                  <a:lnTo>
                    <a:pt x="50" y="5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3" name="Freeform 454"/>
            <p:cNvSpPr>
              <a:spLocks/>
            </p:cNvSpPr>
            <p:nvPr/>
          </p:nvSpPr>
          <p:spPr bwMode="auto">
            <a:xfrm>
              <a:off x="4102101" y="3036888"/>
              <a:ext cx="19050" cy="215900"/>
            </a:xfrm>
            <a:custGeom>
              <a:avLst/>
              <a:gdLst>
                <a:gd name="T0" fmla="*/ 0 w 12"/>
                <a:gd name="T1" fmla="*/ 1 h 136"/>
                <a:gd name="T2" fmla="*/ 0 w 12"/>
                <a:gd name="T3" fmla="*/ 130 h 136"/>
                <a:gd name="T4" fmla="*/ 0 w 12"/>
                <a:gd name="T5" fmla="*/ 130 h 136"/>
                <a:gd name="T6" fmla="*/ 1 w 12"/>
                <a:gd name="T7" fmla="*/ 133 h 136"/>
                <a:gd name="T8" fmla="*/ 2 w 12"/>
                <a:gd name="T9" fmla="*/ 135 h 136"/>
                <a:gd name="T10" fmla="*/ 4 w 12"/>
                <a:gd name="T11" fmla="*/ 136 h 136"/>
                <a:gd name="T12" fmla="*/ 6 w 12"/>
                <a:gd name="T13" fmla="*/ 136 h 136"/>
                <a:gd name="T14" fmla="*/ 6 w 12"/>
                <a:gd name="T15" fmla="*/ 136 h 136"/>
                <a:gd name="T16" fmla="*/ 9 w 12"/>
                <a:gd name="T17" fmla="*/ 136 h 136"/>
                <a:gd name="T18" fmla="*/ 11 w 12"/>
                <a:gd name="T19" fmla="*/ 135 h 136"/>
                <a:gd name="T20" fmla="*/ 12 w 12"/>
                <a:gd name="T21" fmla="*/ 133 h 136"/>
                <a:gd name="T22" fmla="*/ 12 w 12"/>
                <a:gd name="T23" fmla="*/ 130 h 136"/>
                <a:gd name="T24" fmla="*/ 12 w 12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6">
                  <a:moveTo>
                    <a:pt x="0" y="1"/>
                  </a:moveTo>
                  <a:lnTo>
                    <a:pt x="0" y="130"/>
                  </a:lnTo>
                  <a:lnTo>
                    <a:pt x="0" y="130"/>
                  </a:lnTo>
                  <a:lnTo>
                    <a:pt x="1" y="133"/>
                  </a:lnTo>
                  <a:lnTo>
                    <a:pt x="2" y="135"/>
                  </a:lnTo>
                  <a:lnTo>
                    <a:pt x="4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9" y="136"/>
                  </a:lnTo>
                  <a:lnTo>
                    <a:pt x="11" y="135"/>
                  </a:lnTo>
                  <a:lnTo>
                    <a:pt x="12" y="133"/>
                  </a:lnTo>
                  <a:lnTo>
                    <a:pt x="12" y="130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4" name="Freeform 455"/>
            <p:cNvSpPr>
              <a:spLocks/>
            </p:cNvSpPr>
            <p:nvPr/>
          </p:nvSpPr>
          <p:spPr bwMode="auto">
            <a:xfrm>
              <a:off x="4102101" y="2925763"/>
              <a:ext cx="19050" cy="34925"/>
            </a:xfrm>
            <a:custGeom>
              <a:avLst/>
              <a:gdLst>
                <a:gd name="T0" fmla="*/ 12 w 12"/>
                <a:gd name="T1" fmla="*/ 22 h 22"/>
                <a:gd name="T2" fmla="*/ 12 w 12"/>
                <a:gd name="T3" fmla="*/ 6 h 22"/>
                <a:gd name="T4" fmla="*/ 12 w 12"/>
                <a:gd name="T5" fmla="*/ 6 h 22"/>
                <a:gd name="T6" fmla="*/ 12 w 12"/>
                <a:gd name="T7" fmla="*/ 3 h 22"/>
                <a:gd name="T8" fmla="*/ 11 w 12"/>
                <a:gd name="T9" fmla="*/ 1 h 22"/>
                <a:gd name="T10" fmla="*/ 9 w 12"/>
                <a:gd name="T11" fmla="*/ 0 h 22"/>
                <a:gd name="T12" fmla="*/ 6 w 12"/>
                <a:gd name="T13" fmla="*/ 0 h 22"/>
                <a:gd name="T14" fmla="*/ 6 w 12"/>
                <a:gd name="T15" fmla="*/ 0 h 22"/>
                <a:gd name="T16" fmla="*/ 4 w 12"/>
                <a:gd name="T17" fmla="*/ 0 h 22"/>
                <a:gd name="T18" fmla="*/ 2 w 12"/>
                <a:gd name="T19" fmla="*/ 1 h 22"/>
                <a:gd name="T20" fmla="*/ 1 w 12"/>
                <a:gd name="T21" fmla="*/ 3 h 22"/>
                <a:gd name="T22" fmla="*/ 0 w 12"/>
                <a:gd name="T23" fmla="*/ 6 h 22"/>
                <a:gd name="T24" fmla="*/ 0 w 12"/>
                <a:gd name="T2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22">
                  <a:moveTo>
                    <a:pt x="12" y="22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2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5" name="Freeform 456"/>
            <p:cNvSpPr>
              <a:spLocks/>
            </p:cNvSpPr>
            <p:nvPr/>
          </p:nvSpPr>
          <p:spPr bwMode="auto">
            <a:xfrm>
              <a:off x="3941763" y="2890838"/>
              <a:ext cx="192088" cy="365125"/>
            </a:xfrm>
            <a:custGeom>
              <a:avLst/>
              <a:gdLst>
                <a:gd name="T0" fmla="*/ 107 w 121"/>
                <a:gd name="T1" fmla="*/ 54 h 230"/>
                <a:gd name="T2" fmla="*/ 79 w 121"/>
                <a:gd name="T3" fmla="*/ 54 h 230"/>
                <a:gd name="T4" fmla="*/ 60 w 121"/>
                <a:gd name="T5" fmla="*/ 15 h 230"/>
                <a:gd name="T6" fmla="*/ 60 w 121"/>
                <a:gd name="T7" fmla="*/ 15 h 230"/>
                <a:gd name="T8" fmla="*/ 58 w 121"/>
                <a:gd name="T9" fmla="*/ 12 h 230"/>
                <a:gd name="T10" fmla="*/ 55 w 121"/>
                <a:gd name="T11" fmla="*/ 9 h 230"/>
                <a:gd name="T12" fmla="*/ 48 w 121"/>
                <a:gd name="T13" fmla="*/ 4 h 230"/>
                <a:gd name="T14" fmla="*/ 38 w 121"/>
                <a:gd name="T15" fmla="*/ 1 h 230"/>
                <a:gd name="T16" fmla="*/ 34 w 121"/>
                <a:gd name="T17" fmla="*/ 0 h 230"/>
                <a:gd name="T18" fmla="*/ 29 w 121"/>
                <a:gd name="T19" fmla="*/ 0 h 230"/>
                <a:gd name="T20" fmla="*/ 29 w 121"/>
                <a:gd name="T21" fmla="*/ 0 h 230"/>
                <a:gd name="T22" fmla="*/ 22 w 121"/>
                <a:gd name="T23" fmla="*/ 1 h 230"/>
                <a:gd name="T24" fmla="*/ 16 w 121"/>
                <a:gd name="T25" fmla="*/ 3 h 230"/>
                <a:gd name="T26" fmla="*/ 11 w 121"/>
                <a:gd name="T27" fmla="*/ 5 h 230"/>
                <a:gd name="T28" fmla="*/ 6 w 121"/>
                <a:gd name="T29" fmla="*/ 8 h 230"/>
                <a:gd name="T30" fmla="*/ 3 w 121"/>
                <a:gd name="T31" fmla="*/ 12 h 230"/>
                <a:gd name="T32" fmla="*/ 2 w 121"/>
                <a:gd name="T33" fmla="*/ 16 h 230"/>
                <a:gd name="T34" fmla="*/ 1 w 121"/>
                <a:gd name="T35" fmla="*/ 19 h 230"/>
                <a:gd name="T36" fmla="*/ 0 w 121"/>
                <a:gd name="T37" fmla="*/ 23 h 230"/>
                <a:gd name="T38" fmla="*/ 0 w 121"/>
                <a:gd name="T39" fmla="*/ 106 h 230"/>
                <a:gd name="T40" fmla="*/ 50 w 121"/>
                <a:gd name="T41" fmla="*/ 219 h 230"/>
                <a:gd name="T42" fmla="*/ 50 w 121"/>
                <a:gd name="T43" fmla="*/ 219 h 230"/>
                <a:gd name="T44" fmla="*/ 53 w 121"/>
                <a:gd name="T45" fmla="*/ 223 h 230"/>
                <a:gd name="T46" fmla="*/ 57 w 121"/>
                <a:gd name="T47" fmla="*/ 227 h 230"/>
                <a:gd name="T48" fmla="*/ 62 w 121"/>
                <a:gd name="T49" fmla="*/ 229 h 230"/>
                <a:gd name="T50" fmla="*/ 67 w 121"/>
                <a:gd name="T51" fmla="*/ 230 h 230"/>
                <a:gd name="T52" fmla="*/ 67 w 121"/>
                <a:gd name="T53" fmla="*/ 230 h 230"/>
                <a:gd name="T54" fmla="*/ 71 w 121"/>
                <a:gd name="T55" fmla="*/ 229 h 230"/>
                <a:gd name="T56" fmla="*/ 74 w 121"/>
                <a:gd name="T57" fmla="*/ 228 h 230"/>
                <a:gd name="T58" fmla="*/ 74 w 121"/>
                <a:gd name="T59" fmla="*/ 228 h 230"/>
                <a:gd name="T60" fmla="*/ 77 w 121"/>
                <a:gd name="T61" fmla="*/ 226 h 230"/>
                <a:gd name="T62" fmla="*/ 80 w 121"/>
                <a:gd name="T63" fmla="*/ 224 h 230"/>
                <a:gd name="T64" fmla="*/ 83 w 121"/>
                <a:gd name="T65" fmla="*/ 221 h 230"/>
                <a:gd name="T66" fmla="*/ 85 w 121"/>
                <a:gd name="T67" fmla="*/ 218 h 230"/>
                <a:gd name="T68" fmla="*/ 86 w 121"/>
                <a:gd name="T69" fmla="*/ 215 h 230"/>
                <a:gd name="T70" fmla="*/ 86 w 121"/>
                <a:gd name="T71" fmla="*/ 210 h 230"/>
                <a:gd name="T72" fmla="*/ 86 w 121"/>
                <a:gd name="T73" fmla="*/ 207 h 230"/>
                <a:gd name="T74" fmla="*/ 85 w 121"/>
                <a:gd name="T75" fmla="*/ 203 h 230"/>
                <a:gd name="T76" fmla="*/ 52 w 121"/>
                <a:gd name="T77" fmla="*/ 129 h 230"/>
                <a:gd name="T78" fmla="*/ 52 w 121"/>
                <a:gd name="T79" fmla="*/ 62 h 230"/>
                <a:gd name="T80" fmla="*/ 63 w 121"/>
                <a:gd name="T81" fmla="*/ 82 h 230"/>
                <a:gd name="T82" fmla="*/ 107 w 121"/>
                <a:gd name="T83" fmla="*/ 82 h 230"/>
                <a:gd name="T84" fmla="*/ 107 w 121"/>
                <a:gd name="T85" fmla="*/ 82 h 230"/>
                <a:gd name="T86" fmla="*/ 112 w 121"/>
                <a:gd name="T87" fmla="*/ 81 h 230"/>
                <a:gd name="T88" fmla="*/ 116 w 121"/>
                <a:gd name="T89" fmla="*/ 78 h 230"/>
                <a:gd name="T90" fmla="*/ 120 w 121"/>
                <a:gd name="T91" fmla="*/ 74 h 230"/>
                <a:gd name="T92" fmla="*/ 121 w 121"/>
                <a:gd name="T93" fmla="*/ 69 h 230"/>
                <a:gd name="T94" fmla="*/ 121 w 121"/>
                <a:gd name="T95" fmla="*/ 69 h 230"/>
                <a:gd name="T96" fmla="*/ 120 w 121"/>
                <a:gd name="T97" fmla="*/ 62 h 230"/>
                <a:gd name="T98" fmla="*/ 116 w 121"/>
                <a:gd name="T99" fmla="*/ 58 h 230"/>
                <a:gd name="T100" fmla="*/ 112 w 121"/>
                <a:gd name="T101" fmla="*/ 55 h 230"/>
                <a:gd name="T102" fmla="*/ 107 w 121"/>
                <a:gd name="T103" fmla="*/ 54 h 230"/>
                <a:gd name="T104" fmla="*/ 107 w 121"/>
                <a:gd name="T105" fmla="*/ 5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" h="230">
                  <a:moveTo>
                    <a:pt x="107" y="54"/>
                  </a:moveTo>
                  <a:lnTo>
                    <a:pt x="79" y="5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8" y="12"/>
                  </a:lnTo>
                  <a:lnTo>
                    <a:pt x="55" y="9"/>
                  </a:lnTo>
                  <a:lnTo>
                    <a:pt x="48" y="4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6" y="3"/>
                  </a:lnTo>
                  <a:lnTo>
                    <a:pt x="11" y="5"/>
                  </a:lnTo>
                  <a:lnTo>
                    <a:pt x="6" y="8"/>
                  </a:lnTo>
                  <a:lnTo>
                    <a:pt x="3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106"/>
                  </a:lnTo>
                  <a:lnTo>
                    <a:pt x="50" y="219"/>
                  </a:lnTo>
                  <a:lnTo>
                    <a:pt x="50" y="219"/>
                  </a:lnTo>
                  <a:lnTo>
                    <a:pt x="53" y="223"/>
                  </a:lnTo>
                  <a:lnTo>
                    <a:pt x="57" y="227"/>
                  </a:lnTo>
                  <a:lnTo>
                    <a:pt x="62" y="229"/>
                  </a:lnTo>
                  <a:lnTo>
                    <a:pt x="67" y="230"/>
                  </a:lnTo>
                  <a:lnTo>
                    <a:pt x="67" y="230"/>
                  </a:lnTo>
                  <a:lnTo>
                    <a:pt x="71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7" y="226"/>
                  </a:lnTo>
                  <a:lnTo>
                    <a:pt x="80" y="224"/>
                  </a:lnTo>
                  <a:lnTo>
                    <a:pt x="83" y="221"/>
                  </a:lnTo>
                  <a:lnTo>
                    <a:pt x="85" y="218"/>
                  </a:lnTo>
                  <a:lnTo>
                    <a:pt x="86" y="215"/>
                  </a:lnTo>
                  <a:lnTo>
                    <a:pt x="86" y="210"/>
                  </a:lnTo>
                  <a:lnTo>
                    <a:pt x="86" y="207"/>
                  </a:lnTo>
                  <a:lnTo>
                    <a:pt x="85" y="203"/>
                  </a:lnTo>
                  <a:lnTo>
                    <a:pt x="52" y="129"/>
                  </a:lnTo>
                  <a:lnTo>
                    <a:pt x="52" y="62"/>
                  </a:lnTo>
                  <a:lnTo>
                    <a:pt x="63" y="82"/>
                  </a:lnTo>
                  <a:lnTo>
                    <a:pt x="107" y="82"/>
                  </a:lnTo>
                  <a:lnTo>
                    <a:pt x="107" y="82"/>
                  </a:lnTo>
                  <a:lnTo>
                    <a:pt x="112" y="81"/>
                  </a:lnTo>
                  <a:lnTo>
                    <a:pt x="116" y="78"/>
                  </a:lnTo>
                  <a:lnTo>
                    <a:pt x="120" y="74"/>
                  </a:lnTo>
                  <a:lnTo>
                    <a:pt x="121" y="69"/>
                  </a:lnTo>
                  <a:lnTo>
                    <a:pt x="121" y="69"/>
                  </a:lnTo>
                  <a:lnTo>
                    <a:pt x="120" y="62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7" y="54"/>
                  </a:lnTo>
                  <a:lnTo>
                    <a:pt x="107" y="54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6" name="Freeform 457"/>
            <p:cNvSpPr>
              <a:spLocks/>
            </p:cNvSpPr>
            <p:nvPr/>
          </p:nvSpPr>
          <p:spPr bwMode="auto">
            <a:xfrm>
              <a:off x="3938588" y="2762250"/>
              <a:ext cx="109538" cy="111125"/>
            </a:xfrm>
            <a:custGeom>
              <a:avLst/>
              <a:gdLst>
                <a:gd name="T0" fmla="*/ 0 w 69"/>
                <a:gd name="T1" fmla="*/ 35 h 70"/>
                <a:gd name="T2" fmla="*/ 0 w 69"/>
                <a:gd name="T3" fmla="*/ 35 h 70"/>
                <a:gd name="T4" fmla="*/ 0 w 69"/>
                <a:gd name="T5" fmla="*/ 28 h 70"/>
                <a:gd name="T6" fmla="*/ 2 w 69"/>
                <a:gd name="T7" fmla="*/ 22 h 70"/>
                <a:gd name="T8" fmla="*/ 5 w 69"/>
                <a:gd name="T9" fmla="*/ 16 h 70"/>
                <a:gd name="T10" fmla="*/ 10 w 69"/>
                <a:gd name="T11" fmla="*/ 11 h 70"/>
                <a:gd name="T12" fmla="*/ 16 w 69"/>
                <a:gd name="T13" fmla="*/ 7 h 70"/>
                <a:gd name="T14" fmla="*/ 21 w 69"/>
                <a:gd name="T15" fmla="*/ 3 h 70"/>
                <a:gd name="T16" fmla="*/ 28 w 69"/>
                <a:gd name="T17" fmla="*/ 1 h 70"/>
                <a:gd name="T18" fmla="*/ 35 w 69"/>
                <a:gd name="T19" fmla="*/ 0 h 70"/>
                <a:gd name="T20" fmla="*/ 35 w 69"/>
                <a:gd name="T21" fmla="*/ 0 h 70"/>
                <a:gd name="T22" fmla="*/ 41 w 69"/>
                <a:gd name="T23" fmla="*/ 1 h 70"/>
                <a:gd name="T24" fmla="*/ 49 w 69"/>
                <a:gd name="T25" fmla="*/ 3 h 70"/>
                <a:gd name="T26" fmla="*/ 54 w 69"/>
                <a:gd name="T27" fmla="*/ 7 h 70"/>
                <a:gd name="T28" fmla="*/ 60 w 69"/>
                <a:gd name="T29" fmla="*/ 11 h 70"/>
                <a:gd name="T30" fmla="*/ 64 w 69"/>
                <a:gd name="T31" fmla="*/ 16 h 70"/>
                <a:gd name="T32" fmla="*/ 67 w 69"/>
                <a:gd name="T33" fmla="*/ 22 h 70"/>
                <a:gd name="T34" fmla="*/ 69 w 69"/>
                <a:gd name="T35" fmla="*/ 28 h 70"/>
                <a:gd name="T36" fmla="*/ 69 w 69"/>
                <a:gd name="T37" fmla="*/ 35 h 70"/>
                <a:gd name="T38" fmla="*/ 69 w 69"/>
                <a:gd name="T39" fmla="*/ 35 h 70"/>
                <a:gd name="T40" fmla="*/ 69 w 69"/>
                <a:gd name="T41" fmla="*/ 43 h 70"/>
                <a:gd name="T42" fmla="*/ 67 w 69"/>
                <a:gd name="T43" fmla="*/ 49 h 70"/>
                <a:gd name="T44" fmla="*/ 64 w 69"/>
                <a:gd name="T45" fmla="*/ 55 h 70"/>
                <a:gd name="T46" fmla="*/ 60 w 69"/>
                <a:gd name="T47" fmla="*/ 60 h 70"/>
                <a:gd name="T48" fmla="*/ 54 w 69"/>
                <a:gd name="T49" fmla="*/ 64 h 70"/>
                <a:gd name="T50" fmla="*/ 49 w 69"/>
                <a:gd name="T51" fmla="*/ 67 h 70"/>
                <a:gd name="T52" fmla="*/ 41 w 69"/>
                <a:gd name="T53" fmla="*/ 69 h 70"/>
                <a:gd name="T54" fmla="*/ 35 w 69"/>
                <a:gd name="T55" fmla="*/ 70 h 70"/>
                <a:gd name="T56" fmla="*/ 35 w 69"/>
                <a:gd name="T57" fmla="*/ 70 h 70"/>
                <a:gd name="T58" fmla="*/ 28 w 69"/>
                <a:gd name="T59" fmla="*/ 69 h 70"/>
                <a:gd name="T60" fmla="*/ 21 w 69"/>
                <a:gd name="T61" fmla="*/ 67 h 70"/>
                <a:gd name="T62" fmla="*/ 16 w 69"/>
                <a:gd name="T63" fmla="*/ 64 h 70"/>
                <a:gd name="T64" fmla="*/ 10 w 69"/>
                <a:gd name="T65" fmla="*/ 60 h 70"/>
                <a:gd name="T66" fmla="*/ 5 w 69"/>
                <a:gd name="T67" fmla="*/ 55 h 70"/>
                <a:gd name="T68" fmla="*/ 2 w 69"/>
                <a:gd name="T69" fmla="*/ 49 h 70"/>
                <a:gd name="T70" fmla="*/ 0 w 69"/>
                <a:gd name="T71" fmla="*/ 43 h 70"/>
                <a:gd name="T72" fmla="*/ 0 w 69"/>
                <a:gd name="T73" fmla="*/ 35 h 70"/>
                <a:gd name="T74" fmla="*/ 0 w 69"/>
                <a:gd name="T75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70">
                  <a:moveTo>
                    <a:pt x="0" y="35"/>
                  </a:moveTo>
                  <a:lnTo>
                    <a:pt x="0" y="35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9" y="3"/>
                  </a:lnTo>
                  <a:lnTo>
                    <a:pt x="54" y="7"/>
                  </a:lnTo>
                  <a:lnTo>
                    <a:pt x="60" y="11"/>
                  </a:lnTo>
                  <a:lnTo>
                    <a:pt x="64" y="16"/>
                  </a:lnTo>
                  <a:lnTo>
                    <a:pt x="67" y="22"/>
                  </a:lnTo>
                  <a:lnTo>
                    <a:pt x="69" y="28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43"/>
                  </a:lnTo>
                  <a:lnTo>
                    <a:pt x="67" y="49"/>
                  </a:lnTo>
                  <a:lnTo>
                    <a:pt x="64" y="55"/>
                  </a:lnTo>
                  <a:lnTo>
                    <a:pt x="60" y="60"/>
                  </a:lnTo>
                  <a:lnTo>
                    <a:pt x="54" y="64"/>
                  </a:lnTo>
                  <a:lnTo>
                    <a:pt x="49" y="67"/>
                  </a:lnTo>
                  <a:lnTo>
                    <a:pt x="41" y="69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28" y="69"/>
                  </a:lnTo>
                  <a:lnTo>
                    <a:pt x="21" y="67"/>
                  </a:lnTo>
                  <a:lnTo>
                    <a:pt x="16" y="64"/>
                  </a:lnTo>
                  <a:lnTo>
                    <a:pt x="10" y="60"/>
                  </a:lnTo>
                  <a:lnTo>
                    <a:pt x="5" y="55"/>
                  </a:lnTo>
                  <a:lnTo>
                    <a:pt x="2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7" name="Freeform 458"/>
            <p:cNvSpPr>
              <a:spLocks/>
            </p:cNvSpPr>
            <p:nvPr/>
          </p:nvSpPr>
          <p:spPr bwMode="auto">
            <a:xfrm>
              <a:off x="3868738" y="2892425"/>
              <a:ext cx="57150" cy="138113"/>
            </a:xfrm>
            <a:custGeom>
              <a:avLst/>
              <a:gdLst>
                <a:gd name="T0" fmla="*/ 36 w 36"/>
                <a:gd name="T1" fmla="*/ 70 h 87"/>
                <a:gd name="T2" fmla="*/ 36 w 36"/>
                <a:gd name="T3" fmla="*/ 70 h 87"/>
                <a:gd name="T4" fmla="*/ 36 w 36"/>
                <a:gd name="T5" fmla="*/ 73 h 87"/>
                <a:gd name="T6" fmla="*/ 35 w 36"/>
                <a:gd name="T7" fmla="*/ 77 h 87"/>
                <a:gd name="T8" fmla="*/ 33 w 36"/>
                <a:gd name="T9" fmla="*/ 80 h 87"/>
                <a:gd name="T10" fmla="*/ 31 w 36"/>
                <a:gd name="T11" fmla="*/ 82 h 87"/>
                <a:gd name="T12" fmla="*/ 28 w 36"/>
                <a:gd name="T13" fmla="*/ 84 h 87"/>
                <a:gd name="T14" fmla="*/ 25 w 36"/>
                <a:gd name="T15" fmla="*/ 86 h 87"/>
                <a:gd name="T16" fmla="*/ 22 w 36"/>
                <a:gd name="T17" fmla="*/ 87 h 87"/>
                <a:gd name="T18" fmla="*/ 17 w 36"/>
                <a:gd name="T19" fmla="*/ 87 h 87"/>
                <a:gd name="T20" fmla="*/ 17 w 36"/>
                <a:gd name="T21" fmla="*/ 87 h 87"/>
                <a:gd name="T22" fmla="*/ 14 w 36"/>
                <a:gd name="T23" fmla="*/ 87 h 87"/>
                <a:gd name="T24" fmla="*/ 11 w 36"/>
                <a:gd name="T25" fmla="*/ 86 h 87"/>
                <a:gd name="T26" fmla="*/ 8 w 36"/>
                <a:gd name="T27" fmla="*/ 84 h 87"/>
                <a:gd name="T28" fmla="*/ 5 w 36"/>
                <a:gd name="T29" fmla="*/ 82 h 87"/>
                <a:gd name="T30" fmla="*/ 3 w 36"/>
                <a:gd name="T31" fmla="*/ 80 h 87"/>
                <a:gd name="T32" fmla="*/ 1 w 36"/>
                <a:gd name="T33" fmla="*/ 77 h 87"/>
                <a:gd name="T34" fmla="*/ 0 w 36"/>
                <a:gd name="T35" fmla="*/ 73 h 87"/>
                <a:gd name="T36" fmla="*/ 0 w 36"/>
                <a:gd name="T37" fmla="*/ 70 h 87"/>
                <a:gd name="T38" fmla="*/ 0 w 36"/>
                <a:gd name="T39" fmla="*/ 18 h 87"/>
                <a:gd name="T40" fmla="*/ 0 w 36"/>
                <a:gd name="T41" fmla="*/ 18 h 87"/>
                <a:gd name="T42" fmla="*/ 0 w 36"/>
                <a:gd name="T43" fmla="*/ 15 h 87"/>
                <a:gd name="T44" fmla="*/ 1 w 36"/>
                <a:gd name="T45" fmla="*/ 11 h 87"/>
                <a:gd name="T46" fmla="*/ 3 w 36"/>
                <a:gd name="T47" fmla="*/ 8 h 87"/>
                <a:gd name="T48" fmla="*/ 5 w 36"/>
                <a:gd name="T49" fmla="*/ 6 h 87"/>
                <a:gd name="T50" fmla="*/ 8 w 36"/>
                <a:gd name="T51" fmla="*/ 3 h 87"/>
                <a:gd name="T52" fmla="*/ 11 w 36"/>
                <a:gd name="T53" fmla="*/ 2 h 87"/>
                <a:gd name="T54" fmla="*/ 14 w 36"/>
                <a:gd name="T55" fmla="*/ 1 h 87"/>
                <a:gd name="T56" fmla="*/ 17 w 36"/>
                <a:gd name="T57" fmla="*/ 0 h 87"/>
                <a:gd name="T58" fmla="*/ 17 w 36"/>
                <a:gd name="T59" fmla="*/ 0 h 87"/>
                <a:gd name="T60" fmla="*/ 22 w 36"/>
                <a:gd name="T61" fmla="*/ 1 h 87"/>
                <a:gd name="T62" fmla="*/ 25 w 36"/>
                <a:gd name="T63" fmla="*/ 2 h 87"/>
                <a:gd name="T64" fmla="*/ 28 w 36"/>
                <a:gd name="T65" fmla="*/ 3 h 87"/>
                <a:gd name="T66" fmla="*/ 31 w 36"/>
                <a:gd name="T67" fmla="*/ 6 h 87"/>
                <a:gd name="T68" fmla="*/ 33 w 36"/>
                <a:gd name="T69" fmla="*/ 8 h 87"/>
                <a:gd name="T70" fmla="*/ 35 w 36"/>
                <a:gd name="T71" fmla="*/ 11 h 87"/>
                <a:gd name="T72" fmla="*/ 36 w 36"/>
                <a:gd name="T73" fmla="*/ 15 h 87"/>
                <a:gd name="T74" fmla="*/ 36 w 36"/>
                <a:gd name="T75" fmla="*/ 1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87">
                  <a:moveTo>
                    <a:pt x="36" y="70"/>
                  </a:moveTo>
                  <a:lnTo>
                    <a:pt x="36" y="70"/>
                  </a:lnTo>
                  <a:lnTo>
                    <a:pt x="36" y="73"/>
                  </a:lnTo>
                  <a:lnTo>
                    <a:pt x="35" y="77"/>
                  </a:lnTo>
                  <a:lnTo>
                    <a:pt x="33" y="80"/>
                  </a:lnTo>
                  <a:lnTo>
                    <a:pt x="31" y="82"/>
                  </a:lnTo>
                  <a:lnTo>
                    <a:pt x="28" y="84"/>
                  </a:lnTo>
                  <a:lnTo>
                    <a:pt x="25" y="86"/>
                  </a:lnTo>
                  <a:lnTo>
                    <a:pt x="22" y="87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4" y="87"/>
                  </a:lnTo>
                  <a:lnTo>
                    <a:pt x="11" y="86"/>
                  </a:lnTo>
                  <a:lnTo>
                    <a:pt x="8" y="84"/>
                  </a:lnTo>
                  <a:lnTo>
                    <a:pt x="5" y="82"/>
                  </a:lnTo>
                  <a:lnTo>
                    <a:pt x="3" y="80"/>
                  </a:lnTo>
                  <a:lnTo>
                    <a:pt x="1" y="77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6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36" y="15"/>
                  </a:lnTo>
                  <a:lnTo>
                    <a:pt x="36" y="1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8" name="Freeform 459"/>
            <p:cNvSpPr>
              <a:spLocks/>
            </p:cNvSpPr>
            <p:nvPr/>
          </p:nvSpPr>
          <p:spPr bwMode="auto">
            <a:xfrm>
              <a:off x="3167063" y="2814638"/>
              <a:ext cx="547688" cy="160338"/>
            </a:xfrm>
            <a:custGeom>
              <a:avLst/>
              <a:gdLst>
                <a:gd name="T0" fmla="*/ 10 w 345"/>
                <a:gd name="T1" fmla="*/ 0 h 101"/>
                <a:gd name="T2" fmla="*/ 10 w 345"/>
                <a:gd name="T3" fmla="*/ 0 h 101"/>
                <a:gd name="T4" fmla="*/ 10 w 345"/>
                <a:gd name="T5" fmla="*/ 37 h 101"/>
                <a:gd name="T6" fmla="*/ 10 w 345"/>
                <a:gd name="T7" fmla="*/ 37 h 101"/>
                <a:gd name="T8" fmla="*/ 0 w 345"/>
                <a:gd name="T9" fmla="*/ 37 h 101"/>
                <a:gd name="T10" fmla="*/ 0 w 345"/>
                <a:gd name="T11" fmla="*/ 58 h 101"/>
                <a:gd name="T12" fmla="*/ 79 w 345"/>
                <a:gd name="T13" fmla="*/ 58 h 101"/>
                <a:gd name="T14" fmla="*/ 79 w 345"/>
                <a:gd name="T15" fmla="*/ 58 h 101"/>
                <a:gd name="T16" fmla="*/ 80 w 345"/>
                <a:gd name="T17" fmla="*/ 67 h 101"/>
                <a:gd name="T18" fmla="*/ 84 w 345"/>
                <a:gd name="T19" fmla="*/ 75 h 101"/>
                <a:gd name="T20" fmla="*/ 88 w 345"/>
                <a:gd name="T21" fmla="*/ 83 h 101"/>
                <a:gd name="T22" fmla="*/ 94 w 345"/>
                <a:gd name="T23" fmla="*/ 89 h 101"/>
                <a:gd name="T24" fmla="*/ 102 w 345"/>
                <a:gd name="T25" fmla="*/ 94 h 101"/>
                <a:gd name="T26" fmla="*/ 109 w 345"/>
                <a:gd name="T27" fmla="*/ 98 h 101"/>
                <a:gd name="T28" fmla="*/ 118 w 345"/>
                <a:gd name="T29" fmla="*/ 100 h 101"/>
                <a:gd name="T30" fmla="*/ 127 w 345"/>
                <a:gd name="T31" fmla="*/ 101 h 101"/>
                <a:gd name="T32" fmla="*/ 127 w 345"/>
                <a:gd name="T33" fmla="*/ 101 h 101"/>
                <a:gd name="T34" fmla="*/ 137 w 345"/>
                <a:gd name="T35" fmla="*/ 100 h 101"/>
                <a:gd name="T36" fmla="*/ 145 w 345"/>
                <a:gd name="T37" fmla="*/ 98 h 101"/>
                <a:gd name="T38" fmla="*/ 153 w 345"/>
                <a:gd name="T39" fmla="*/ 94 h 101"/>
                <a:gd name="T40" fmla="*/ 159 w 345"/>
                <a:gd name="T41" fmla="*/ 89 h 101"/>
                <a:gd name="T42" fmla="*/ 165 w 345"/>
                <a:gd name="T43" fmla="*/ 83 h 101"/>
                <a:gd name="T44" fmla="*/ 170 w 345"/>
                <a:gd name="T45" fmla="*/ 75 h 101"/>
                <a:gd name="T46" fmla="*/ 174 w 345"/>
                <a:gd name="T47" fmla="*/ 67 h 101"/>
                <a:gd name="T48" fmla="*/ 176 w 345"/>
                <a:gd name="T49" fmla="*/ 58 h 101"/>
                <a:gd name="T50" fmla="*/ 345 w 345"/>
                <a:gd name="T51" fmla="*/ 58 h 101"/>
                <a:gd name="T52" fmla="*/ 345 w 345"/>
                <a:gd name="T53" fmla="*/ 44 h 101"/>
                <a:gd name="T54" fmla="*/ 345 w 345"/>
                <a:gd name="T55" fmla="*/ 44 h 101"/>
                <a:gd name="T56" fmla="*/ 318 w 345"/>
                <a:gd name="T57" fmla="*/ 44 h 101"/>
                <a:gd name="T58" fmla="*/ 318 w 345"/>
                <a:gd name="T59" fmla="*/ 44 h 101"/>
                <a:gd name="T60" fmla="*/ 318 w 345"/>
                <a:gd name="T6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5" h="101">
                  <a:moveTo>
                    <a:pt x="10" y="0"/>
                  </a:moveTo>
                  <a:lnTo>
                    <a:pt x="10" y="0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58"/>
                  </a:lnTo>
                  <a:lnTo>
                    <a:pt x="79" y="58"/>
                  </a:lnTo>
                  <a:lnTo>
                    <a:pt x="79" y="58"/>
                  </a:lnTo>
                  <a:lnTo>
                    <a:pt x="80" y="67"/>
                  </a:lnTo>
                  <a:lnTo>
                    <a:pt x="84" y="75"/>
                  </a:lnTo>
                  <a:lnTo>
                    <a:pt x="88" y="83"/>
                  </a:lnTo>
                  <a:lnTo>
                    <a:pt x="94" y="89"/>
                  </a:lnTo>
                  <a:lnTo>
                    <a:pt x="102" y="94"/>
                  </a:lnTo>
                  <a:lnTo>
                    <a:pt x="109" y="98"/>
                  </a:lnTo>
                  <a:lnTo>
                    <a:pt x="118" y="100"/>
                  </a:lnTo>
                  <a:lnTo>
                    <a:pt x="127" y="101"/>
                  </a:lnTo>
                  <a:lnTo>
                    <a:pt x="127" y="101"/>
                  </a:lnTo>
                  <a:lnTo>
                    <a:pt x="137" y="100"/>
                  </a:lnTo>
                  <a:lnTo>
                    <a:pt x="145" y="98"/>
                  </a:lnTo>
                  <a:lnTo>
                    <a:pt x="153" y="94"/>
                  </a:lnTo>
                  <a:lnTo>
                    <a:pt x="159" y="89"/>
                  </a:lnTo>
                  <a:lnTo>
                    <a:pt x="165" y="83"/>
                  </a:lnTo>
                  <a:lnTo>
                    <a:pt x="170" y="75"/>
                  </a:lnTo>
                  <a:lnTo>
                    <a:pt x="174" y="67"/>
                  </a:lnTo>
                  <a:lnTo>
                    <a:pt x="176" y="58"/>
                  </a:lnTo>
                  <a:lnTo>
                    <a:pt x="345" y="58"/>
                  </a:lnTo>
                  <a:lnTo>
                    <a:pt x="345" y="44"/>
                  </a:lnTo>
                  <a:lnTo>
                    <a:pt x="345" y="44"/>
                  </a:lnTo>
                  <a:lnTo>
                    <a:pt x="318" y="44"/>
                  </a:lnTo>
                  <a:lnTo>
                    <a:pt x="318" y="44"/>
                  </a:lnTo>
                  <a:lnTo>
                    <a:pt x="318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39" name="Freeform 460"/>
            <p:cNvSpPr>
              <a:spLocks/>
            </p:cNvSpPr>
            <p:nvPr/>
          </p:nvSpPr>
          <p:spPr bwMode="auto">
            <a:xfrm>
              <a:off x="3333751" y="2860675"/>
              <a:ext cx="71438" cy="71438"/>
            </a:xfrm>
            <a:custGeom>
              <a:avLst/>
              <a:gdLst>
                <a:gd name="T0" fmla="*/ 22 w 45"/>
                <a:gd name="T1" fmla="*/ 45 h 45"/>
                <a:gd name="T2" fmla="*/ 22 w 45"/>
                <a:gd name="T3" fmla="*/ 45 h 45"/>
                <a:gd name="T4" fmla="*/ 17 w 45"/>
                <a:gd name="T5" fmla="*/ 45 h 45"/>
                <a:gd name="T6" fmla="*/ 13 w 45"/>
                <a:gd name="T7" fmla="*/ 43 h 45"/>
                <a:gd name="T8" fmla="*/ 9 w 45"/>
                <a:gd name="T9" fmla="*/ 41 h 45"/>
                <a:gd name="T10" fmla="*/ 6 w 45"/>
                <a:gd name="T11" fmla="*/ 39 h 45"/>
                <a:gd name="T12" fmla="*/ 3 w 45"/>
                <a:gd name="T13" fmla="*/ 36 h 45"/>
                <a:gd name="T14" fmla="*/ 1 w 45"/>
                <a:gd name="T15" fmla="*/ 32 h 45"/>
                <a:gd name="T16" fmla="*/ 0 w 45"/>
                <a:gd name="T17" fmla="*/ 28 h 45"/>
                <a:gd name="T18" fmla="*/ 0 w 45"/>
                <a:gd name="T19" fmla="*/ 23 h 45"/>
                <a:gd name="T20" fmla="*/ 0 w 45"/>
                <a:gd name="T21" fmla="*/ 23 h 45"/>
                <a:gd name="T22" fmla="*/ 0 w 45"/>
                <a:gd name="T23" fmla="*/ 19 h 45"/>
                <a:gd name="T24" fmla="*/ 1 w 45"/>
                <a:gd name="T25" fmla="*/ 15 h 45"/>
                <a:gd name="T26" fmla="*/ 3 w 45"/>
                <a:gd name="T27" fmla="*/ 10 h 45"/>
                <a:gd name="T28" fmla="*/ 6 w 45"/>
                <a:gd name="T29" fmla="*/ 7 h 45"/>
                <a:gd name="T30" fmla="*/ 9 w 45"/>
                <a:gd name="T31" fmla="*/ 4 h 45"/>
                <a:gd name="T32" fmla="*/ 13 w 45"/>
                <a:gd name="T33" fmla="*/ 2 h 45"/>
                <a:gd name="T34" fmla="*/ 17 w 45"/>
                <a:gd name="T35" fmla="*/ 1 h 45"/>
                <a:gd name="T36" fmla="*/ 22 w 45"/>
                <a:gd name="T37" fmla="*/ 0 h 45"/>
                <a:gd name="T38" fmla="*/ 22 w 45"/>
                <a:gd name="T39" fmla="*/ 0 h 45"/>
                <a:gd name="T40" fmla="*/ 26 w 45"/>
                <a:gd name="T41" fmla="*/ 1 h 45"/>
                <a:gd name="T42" fmla="*/ 30 w 45"/>
                <a:gd name="T43" fmla="*/ 2 h 45"/>
                <a:gd name="T44" fmla="*/ 35 w 45"/>
                <a:gd name="T45" fmla="*/ 4 h 45"/>
                <a:gd name="T46" fmla="*/ 38 w 45"/>
                <a:gd name="T47" fmla="*/ 7 h 45"/>
                <a:gd name="T48" fmla="*/ 41 w 45"/>
                <a:gd name="T49" fmla="*/ 10 h 45"/>
                <a:gd name="T50" fmla="*/ 43 w 45"/>
                <a:gd name="T51" fmla="*/ 15 h 45"/>
                <a:gd name="T52" fmla="*/ 44 w 45"/>
                <a:gd name="T53" fmla="*/ 19 h 45"/>
                <a:gd name="T54" fmla="*/ 45 w 45"/>
                <a:gd name="T55" fmla="*/ 23 h 45"/>
                <a:gd name="T56" fmla="*/ 45 w 45"/>
                <a:gd name="T57" fmla="*/ 23 h 45"/>
                <a:gd name="T58" fmla="*/ 44 w 45"/>
                <a:gd name="T59" fmla="*/ 28 h 45"/>
                <a:gd name="T60" fmla="*/ 43 w 45"/>
                <a:gd name="T61" fmla="*/ 32 h 45"/>
                <a:gd name="T62" fmla="*/ 41 w 45"/>
                <a:gd name="T63" fmla="*/ 36 h 45"/>
                <a:gd name="T64" fmla="*/ 38 w 45"/>
                <a:gd name="T65" fmla="*/ 39 h 45"/>
                <a:gd name="T66" fmla="*/ 35 w 45"/>
                <a:gd name="T67" fmla="*/ 41 h 45"/>
                <a:gd name="T68" fmla="*/ 30 w 45"/>
                <a:gd name="T69" fmla="*/ 43 h 45"/>
                <a:gd name="T70" fmla="*/ 26 w 45"/>
                <a:gd name="T71" fmla="*/ 45 h 45"/>
                <a:gd name="T72" fmla="*/ 22 w 45"/>
                <a:gd name="T73" fmla="*/ 45 h 45"/>
                <a:gd name="T74" fmla="*/ 22 w 45"/>
                <a:gd name="T7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45">
                  <a:moveTo>
                    <a:pt x="22" y="45"/>
                  </a:moveTo>
                  <a:lnTo>
                    <a:pt x="22" y="45"/>
                  </a:lnTo>
                  <a:lnTo>
                    <a:pt x="17" y="45"/>
                  </a:lnTo>
                  <a:lnTo>
                    <a:pt x="13" y="43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3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6" y="7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1" y="10"/>
                  </a:lnTo>
                  <a:lnTo>
                    <a:pt x="43" y="15"/>
                  </a:lnTo>
                  <a:lnTo>
                    <a:pt x="44" y="19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4" y="28"/>
                  </a:lnTo>
                  <a:lnTo>
                    <a:pt x="43" y="32"/>
                  </a:lnTo>
                  <a:lnTo>
                    <a:pt x="41" y="36"/>
                  </a:lnTo>
                  <a:lnTo>
                    <a:pt x="38" y="39"/>
                  </a:lnTo>
                  <a:lnTo>
                    <a:pt x="35" y="41"/>
                  </a:lnTo>
                  <a:lnTo>
                    <a:pt x="30" y="43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2" y="4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0" name="Freeform 461"/>
            <p:cNvSpPr>
              <a:spLocks/>
            </p:cNvSpPr>
            <p:nvPr/>
          </p:nvSpPr>
          <p:spPr bwMode="auto">
            <a:xfrm>
              <a:off x="3665538" y="2925763"/>
              <a:ext cx="49213" cy="49213"/>
            </a:xfrm>
            <a:custGeom>
              <a:avLst/>
              <a:gdLst>
                <a:gd name="T0" fmla="*/ 31 w 31"/>
                <a:gd name="T1" fmla="*/ 16 h 31"/>
                <a:gd name="T2" fmla="*/ 31 w 31"/>
                <a:gd name="T3" fmla="*/ 16 h 31"/>
                <a:gd name="T4" fmla="*/ 30 w 31"/>
                <a:gd name="T5" fmla="*/ 19 h 31"/>
                <a:gd name="T6" fmla="*/ 29 w 31"/>
                <a:gd name="T7" fmla="*/ 22 h 31"/>
                <a:gd name="T8" fmla="*/ 26 w 31"/>
                <a:gd name="T9" fmla="*/ 26 h 31"/>
                <a:gd name="T10" fmla="*/ 22 w 31"/>
                <a:gd name="T11" fmla="*/ 30 h 31"/>
                <a:gd name="T12" fmla="*/ 19 w 31"/>
                <a:gd name="T13" fmla="*/ 30 h 31"/>
                <a:gd name="T14" fmla="*/ 16 w 31"/>
                <a:gd name="T15" fmla="*/ 31 h 31"/>
                <a:gd name="T16" fmla="*/ 16 w 31"/>
                <a:gd name="T17" fmla="*/ 31 h 31"/>
                <a:gd name="T18" fmla="*/ 13 w 31"/>
                <a:gd name="T19" fmla="*/ 30 h 31"/>
                <a:gd name="T20" fmla="*/ 10 w 31"/>
                <a:gd name="T21" fmla="*/ 30 h 31"/>
                <a:gd name="T22" fmla="*/ 5 w 31"/>
                <a:gd name="T23" fmla="*/ 26 h 31"/>
                <a:gd name="T24" fmla="*/ 1 w 31"/>
                <a:gd name="T25" fmla="*/ 22 h 31"/>
                <a:gd name="T26" fmla="*/ 0 w 31"/>
                <a:gd name="T27" fmla="*/ 19 h 31"/>
                <a:gd name="T28" fmla="*/ 0 w 31"/>
                <a:gd name="T29" fmla="*/ 16 h 31"/>
                <a:gd name="T30" fmla="*/ 0 w 31"/>
                <a:gd name="T31" fmla="*/ 16 h 31"/>
                <a:gd name="T32" fmla="*/ 0 w 31"/>
                <a:gd name="T33" fmla="*/ 13 h 31"/>
                <a:gd name="T34" fmla="*/ 1 w 31"/>
                <a:gd name="T35" fmla="*/ 10 h 31"/>
                <a:gd name="T36" fmla="*/ 5 w 31"/>
                <a:gd name="T37" fmla="*/ 4 h 31"/>
                <a:gd name="T38" fmla="*/ 10 w 31"/>
                <a:gd name="T39" fmla="*/ 1 h 31"/>
                <a:gd name="T40" fmla="*/ 13 w 31"/>
                <a:gd name="T41" fmla="*/ 0 h 31"/>
                <a:gd name="T42" fmla="*/ 16 w 31"/>
                <a:gd name="T43" fmla="*/ 0 h 31"/>
                <a:gd name="T44" fmla="*/ 16 w 31"/>
                <a:gd name="T45" fmla="*/ 0 h 31"/>
                <a:gd name="T46" fmla="*/ 19 w 31"/>
                <a:gd name="T47" fmla="*/ 0 h 31"/>
                <a:gd name="T48" fmla="*/ 22 w 31"/>
                <a:gd name="T49" fmla="*/ 1 h 31"/>
                <a:gd name="T50" fmla="*/ 26 w 31"/>
                <a:gd name="T51" fmla="*/ 4 h 31"/>
                <a:gd name="T52" fmla="*/ 29 w 31"/>
                <a:gd name="T53" fmla="*/ 10 h 31"/>
                <a:gd name="T54" fmla="*/ 30 w 31"/>
                <a:gd name="T55" fmla="*/ 13 h 31"/>
                <a:gd name="T56" fmla="*/ 31 w 31"/>
                <a:gd name="T57" fmla="*/ 16 h 31"/>
                <a:gd name="T58" fmla="*/ 31 w 31"/>
                <a:gd name="T5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31">
                  <a:moveTo>
                    <a:pt x="31" y="16"/>
                  </a:moveTo>
                  <a:lnTo>
                    <a:pt x="31" y="16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6" y="26"/>
                  </a:lnTo>
                  <a:lnTo>
                    <a:pt x="22" y="30"/>
                  </a:lnTo>
                  <a:lnTo>
                    <a:pt x="19" y="30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5" y="26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1" y="16"/>
                  </a:lnTo>
                  <a:lnTo>
                    <a:pt x="31" y="1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1" name="Freeform 462"/>
            <p:cNvSpPr>
              <a:spLocks noEditPoints="1"/>
            </p:cNvSpPr>
            <p:nvPr/>
          </p:nvSpPr>
          <p:spPr bwMode="auto">
            <a:xfrm>
              <a:off x="3182938" y="2628900"/>
              <a:ext cx="488950" cy="168275"/>
            </a:xfrm>
            <a:custGeom>
              <a:avLst/>
              <a:gdLst>
                <a:gd name="T0" fmla="*/ 308 w 308"/>
                <a:gd name="T1" fmla="*/ 106 h 106"/>
                <a:gd name="T2" fmla="*/ 308 w 308"/>
                <a:gd name="T3" fmla="*/ 106 h 106"/>
                <a:gd name="T4" fmla="*/ 308 w 308"/>
                <a:gd name="T5" fmla="*/ 42 h 106"/>
                <a:gd name="T6" fmla="*/ 308 w 308"/>
                <a:gd name="T7" fmla="*/ 42 h 106"/>
                <a:gd name="T8" fmla="*/ 306 w 308"/>
                <a:gd name="T9" fmla="*/ 35 h 106"/>
                <a:gd name="T10" fmla="*/ 305 w 308"/>
                <a:gd name="T11" fmla="*/ 28 h 106"/>
                <a:gd name="T12" fmla="*/ 303 w 308"/>
                <a:gd name="T13" fmla="*/ 22 h 106"/>
                <a:gd name="T14" fmla="*/ 300 w 308"/>
                <a:gd name="T15" fmla="*/ 17 h 106"/>
                <a:gd name="T16" fmla="*/ 296 w 308"/>
                <a:gd name="T17" fmla="*/ 12 h 106"/>
                <a:gd name="T18" fmla="*/ 291 w 308"/>
                <a:gd name="T19" fmla="*/ 8 h 106"/>
                <a:gd name="T20" fmla="*/ 284 w 308"/>
                <a:gd name="T21" fmla="*/ 6 h 106"/>
                <a:gd name="T22" fmla="*/ 276 w 308"/>
                <a:gd name="T23" fmla="*/ 4 h 106"/>
                <a:gd name="T24" fmla="*/ 276 w 308"/>
                <a:gd name="T25" fmla="*/ 4 h 106"/>
                <a:gd name="T26" fmla="*/ 254 w 308"/>
                <a:gd name="T27" fmla="*/ 3 h 106"/>
                <a:gd name="T28" fmla="*/ 226 w 308"/>
                <a:gd name="T29" fmla="*/ 1 h 106"/>
                <a:gd name="T30" fmla="*/ 193 w 308"/>
                <a:gd name="T31" fmla="*/ 0 h 106"/>
                <a:gd name="T32" fmla="*/ 153 w 308"/>
                <a:gd name="T33" fmla="*/ 0 h 106"/>
                <a:gd name="T34" fmla="*/ 153 w 308"/>
                <a:gd name="T35" fmla="*/ 0 h 106"/>
                <a:gd name="T36" fmla="*/ 114 w 308"/>
                <a:gd name="T37" fmla="*/ 0 h 106"/>
                <a:gd name="T38" fmla="*/ 80 w 308"/>
                <a:gd name="T39" fmla="*/ 1 h 106"/>
                <a:gd name="T40" fmla="*/ 52 w 308"/>
                <a:gd name="T41" fmla="*/ 3 h 106"/>
                <a:gd name="T42" fmla="*/ 32 w 308"/>
                <a:gd name="T43" fmla="*/ 4 h 106"/>
                <a:gd name="T44" fmla="*/ 32 w 308"/>
                <a:gd name="T45" fmla="*/ 4 h 106"/>
                <a:gd name="T46" fmla="*/ 24 w 308"/>
                <a:gd name="T47" fmla="*/ 6 h 106"/>
                <a:gd name="T48" fmla="*/ 16 w 308"/>
                <a:gd name="T49" fmla="*/ 8 h 106"/>
                <a:gd name="T50" fmla="*/ 11 w 308"/>
                <a:gd name="T51" fmla="*/ 12 h 106"/>
                <a:gd name="T52" fmla="*/ 6 w 308"/>
                <a:gd name="T53" fmla="*/ 17 h 106"/>
                <a:gd name="T54" fmla="*/ 3 w 308"/>
                <a:gd name="T55" fmla="*/ 22 h 106"/>
                <a:gd name="T56" fmla="*/ 1 w 308"/>
                <a:gd name="T57" fmla="*/ 28 h 106"/>
                <a:gd name="T58" fmla="*/ 0 w 308"/>
                <a:gd name="T59" fmla="*/ 35 h 106"/>
                <a:gd name="T60" fmla="*/ 0 w 308"/>
                <a:gd name="T61" fmla="*/ 42 h 106"/>
                <a:gd name="T62" fmla="*/ 0 w 308"/>
                <a:gd name="T63" fmla="*/ 42 h 106"/>
                <a:gd name="T64" fmla="*/ 0 w 308"/>
                <a:gd name="T65" fmla="*/ 106 h 106"/>
                <a:gd name="T66" fmla="*/ 308 w 308"/>
                <a:gd name="T67" fmla="*/ 106 h 106"/>
                <a:gd name="T68" fmla="*/ 223 w 308"/>
                <a:gd name="T69" fmla="*/ 43 h 106"/>
                <a:gd name="T70" fmla="*/ 265 w 308"/>
                <a:gd name="T71" fmla="*/ 43 h 106"/>
                <a:gd name="T72" fmla="*/ 265 w 308"/>
                <a:gd name="T73" fmla="*/ 81 h 106"/>
                <a:gd name="T74" fmla="*/ 223 w 308"/>
                <a:gd name="T75" fmla="*/ 81 h 106"/>
                <a:gd name="T76" fmla="*/ 223 w 308"/>
                <a:gd name="T77" fmla="*/ 43 h 106"/>
                <a:gd name="T78" fmla="*/ 95 w 308"/>
                <a:gd name="T79" fmla="*/ 43 h 106"/>
                <a:gd name="T80" fmla="*/ 137 w 308"/>
                <a:gd name="T81" fmla="*/ 43 h 106"/>
                <a:gd name="T82" fmla="*/ 137 w 308"/>
                <a:gd name="T83" fmla="*/ 81 h 106"/>
                <a:gd name="T84" fmla="*/ 95 w 308"/>
                <a:gd name="T85" fmla="*/ 81 h 106"/>
                <a:gd name="T86" fmla="*/ 95 w 308"/>
                <a:gd name="T87" fmla="*/ 43 h 106"/>
                <a:gd name="T88" fmla="*/ 43 w 308"/>
                <a:gd name="T89" fmla="*/ 43 h 106"/>
                <a:gd name="T90" fmla="*/ 85 w 308"/>
                <a:gd name="T91" fmla="*/ 43 h 106"/>
                <a:gd name="T92" fmla="*/ 85 w 308"/>
                <a:gd name="T93" fmla="*/ 81 h 106"/>
                <a:gd name="T94" fmla="*/ 43 w 308"/>
                <a:gd name="T95" fmla="*/ 81 h 106"/>
                <a:gd name="T96" fmla="*/ 43 w 308"/>
                <a:gd name="T97" fmla="*/ 4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106">
                  <a:moveTo>
                    <a:pt x="308" y="106"/>
                  </a:moveTo>
                  <a:lnTo>
                    <a:pt x="308" y="106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35"/>
                  </a:lnTo>
                  <a:lnTo>
                    <a:pt x="305" y="28"/>
                  </a:lnTo>
                  <a:lnTo>
                    <a:pt x="303" y="22"/>
                  </a:lnTo>
                  <a:lnTo>
                    <a:pt x="300" y="17"/>
                  </a:lnTo>
                  <a:lnTo>
                    <a:pt x="296" y="12"/>
                  </a:lnTo>
                  <a:lnTo>
                    <a:pt x="291" y="8"/>
                  </a:lnTo>
                  <a:lnTo>
                    <a:pt x="284" y="6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54" y="3"/>
                  </a:lnTo>
                  <a:lnTo>
                    <a:pt x="226" y="1"/>
                  </a:lnTo>
                  <a:lnTo>
                    <a:pt x="19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14" y="0"/>
                  </a:lnTo>
                  <a:lnTo>
                    <a:pt x="80" y="1"/>
                  </a:lnTo>
                  <a:lnTo>
                    <a:pt x="52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2"/>
                  </a:lnTo>
                  <a:lnTo>
                    <a:pt x="1" y="28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106"/>
                  </a:lnTo>
                  <a:lnTo>
                    <a:pt x="308" y="106"/>
                  </a:lnTo>
                  <a:close/>
                  <a:moveTo>
                    <a:pt x="223" y="43"/>
                  </a:moveTo>
                  <a:lnTo>
                    <a:pt x="265" y="43"/>
                  </a:lnTo>
                  <a:lnTo>
                    <a:pt x="265" y="81"/>
                  </a:lnTo>
                  <a:lnTo>
                    <a:pt x="223" y="81"/>
                  </a:lnTo>
                  <a:lnTo>
                    <a:pt x="223" y="43"/>
                  </a:lnTo>
                  <a:close/>
                  <a:moveTo>
                    <a:pt x="95" y="43"/>
                  </a:moveTo>
                  <a:lnTo>
                    <a:pt x="137" y="43"/>
                  </a:lnTo>
                  <a:lnTo>
                    <a:pt x="137" y="81"/>
                  </a:lnTo>
                  <a:lnTo>
                    <a:pt x="95" y="81"/>
                  </a:lnTo>
                  <a:lnTo>
                    <a:pt x="95" y="43"/>
                  </a:lnTo>
                  <a:close/>
                  <a:moveTo>
                    <a:pt x="43" y="43"/>
                  </a:moveTo>
                  <a:lnTo>
                    <a:pt x="85" y="43"/>
                  </a:lnTo>
                  <a:lnTo>
                    <a:pt x="85" y="81"/>
                  </a:lnTo>
                  <a:lnTo>
                    <a:pt x="43" y="81"/>
                  </a:lnTo>
                  <a:lnTo>
                    <a:pt x="43" y="43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2" name="Freeform 463"/>
            <p:cNvSpPr>
              <a:spLocks/>
            </p:cNvSpPr>
            <p:nvPr/>
          </p:nvSpPr>
          <p:spPr bwMode="auto">
            <a:xfrm>
              <a:off x="4411663" y="3367088"/>
              <a:ext cx="30163" cy="44450"/>
            </a:xfrm>
            <a:custGeom>
              <a:avLst/>
              <a:gdLst>
                <a:gd name="T0" fmla="*/ 19 w 19"/>
                <a:gd name="T1" fmla="*/ 28 h 28"/>
                <a:gd name="T2" fmla="*/ 19 w 19"/>
                <a:gd name="T3" fmla="*/ 28 h 28"/>
                <a:gd name="T4" fmla="*/ 12 w 19"/>
                <a:gd name="T5" fmla="*/ 27 h 28"/>
                <a:gd name="T6" fmla="*/ 6 w 19"/>
                <a:gd name="T7" fmla="*/ 24 h 28"/>
                <a:gd name="T8" fmla="*/ 4 w 19"/>
                <a:gd name="T9" fmla="*/ 22 h 28"/>
                <a:gd name="T10" fmla="*/ 1 w 19"/>
                <a:gd name="T11" fmla="*/ 19 h 28"/>
                <a:gd name="T12" fmla="*/ 0 w 19"/>
                <a:gd name="T13" fmla="*/ 16 h 28"/>
                <a:gd name="T14" fmla="*/ 0 w 19"/>
                <a:gd name="T15" fmla="*/ 13 h 28"/>
                <a:gd name="T16" fmla="*/ 0 w 19"/>
                <a:gd name="T17" fmla="*/ 13 h 28"/>
                <a:gd name="T18" fmla="*/ 0 w 19"/>
                <a:gd name="T19" fmla="*/ 11 h 28"/>
                <a:gd name="T20" fmla="*/ 1 w 19"/>
                <a:gd name="T21" fmla="*/ 8 h 28"/>
                <a:gd name="T22" fmla="*/ 4 w 19"/>
                <a:gd name="T23" fmla="*/ 6 h 28"/>
                <a:gd name="T24" fmla="*/ 6 w 19"/>
                <a:gd name="T25" fmla="*/ 4 h 28"/>
                <a:gd name="T26" fmla="*/ 12 w 19"/>
                <a:gd name="T27" fmla="*/ 1 h 28"/>
                <a:gd name="T28" fmla="*/ 19 w 19"/>
                <a:gd name="T29" fmla="*/ 0 h 28"/>
                <a:gd name="T30" fmla="*/ 19 w 19"/>
                <a:gd name="T3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8">
                  <a:moveTo>
                    <a:pt x="19" y="28"/>
                  </a:moveTo>
                  <a:lnTo>
                    <a:pt x="19" y="28"/>
                  </a:lnTo>
                  <a:lnTo>
                    <a:pt x="12" y="27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4" y="6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28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3" name="Freeform 464"/>
            <p:cNvSpPr>
              <a:spLocks noEditPoints="1"/>
            </p:cNvSpPr>
            <p:nvPr/>
          </p:nvSpPr>
          <p:spPr bwMode="auto">
            <a:xfrm>
              <a:off x="4383088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8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1 w 92"/>
                <a:gd name="T11" fmla="*/ 57 h 94"/>
                <a:gd name="T12" fmla="*/ 8 w 92"/>
                <a:gd name="T13" fmla="*/ 73 h 94"/>
                <a:gd name="T14" fmla="*/ 21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5 w 92"/>
                <a:gd name="T21" fmla="*/ 89 h 94"/>
                <a:gd name="T22" fmla="*/ 79 w 92"/>
                <a:gd name="T23" fmla="*/ 79 h 94"/>
                <a:gd name="T24" fmla="*/ 89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5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40 w 92"/>
                <a:gd name="T41" fmla="*/ 63 h 94"/>
                <a:gd name="T42" fmla="*/ 34 w 92"/>
                <a:gd name="T43" fmla="*/ 59 h 94"/>
                <a:gd name="T44" fmla="*/ 30 w 92"/>
                <a:gd name="T45" fmla="*/ 53 h 94"/>
                <a:gd name="T46" fmla="*/ 29 w 92"/>
                <a:gd name="T47" fmla="*/ 46 h 94"/>
                <a:gd name="T48" fmla="*/ 30 w 92"/>
                <a:gd name="T49" fmla="*/ 43 h 94"/>
                <a:gd name="T50" fmla="*/ 32 w 92"/>
                <a:gd name="T51" fmla="*/ 37 h 94"/>
                <a:gd name="T52" fmla="*/ 37 w 92"/>
                <a:gd name="T53" fmla="*/ 32 h 94"/>
                <a:gd name="T54" fmla="*/ 43 w 92"/>
                <a:gd name="T55" fmla="*/ 30 h 94"/>
                <a:gd name="T56" fmla="*/ 46 w 92"/>
                <a:gd name="T57" fmla="*/ 30 h 94"/>
                <a:gd name="T58" fmla="*/ 53 w 92"/>
                <a:gd name="T59" fmla="*/ 31 h 94"/>
                <a:gd name="T60" fmla="*/ 59 w 92"/>
                <a:gd name="T61" fmla="*/ 34 h 94"/>
                <a:gd name="T62" fmla="*/ 63 w 92"/>
                <a:gd name="T63" fmla="*/ 40 h 94"/>
                <a:gd name="T64" fmla="*/ 64 w 92"/>
                <a:gd name="T65" fmla="*/ 46 h 94"/>
                <a:gd name="T66" fmla="*/ 64 w 92"/>
                <a:gd name="T67" fmla="*/ 50 h 94"/>
                <a:gd name="T68" fmla="*/ 61 w 92"/>
                <a:gd name="T69" fmla="*/ 57 h 94"/>
                <a:gd name="T70" fmla="*/ 56 w 92"/>
                <a:gd name="T71" fmla="*/ 62 h 94"/>
                <a:gd name="T72" fmla="*/ 50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1" y="8"/>
                  </a:lnTo>
                  <a:lnTo>
                    <a:pt x="13" y="14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57"/>
                  </a:lnTo>
                  <a:lnTo>
                    <a:pt x="3" y="65"/>
                  </a:lnTo>
                  <a:lnTo>
                    <a:pt x="8" y="73"/>
                  </a:lnTo>
                  <a:lnTo>
                    <a:pt x="13" y="79"/>
                  </a:lnTo>
                  <a:lnTo>
                    <a:pt x="21" y="85"/>
                  </a:lnTo>
                  <a:lnTo>
                    <a:pt x="28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5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5" y="73"/>
                  </a:lnTo>
                  <a:lnTo>
                    <a:pt x="89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9" y="29"/>
                  </a:lnTo>
                  <a:lnTo>
                    <a:pt x="85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5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3" y="64"/>
                  </a:lnTo>
                  <a:lnTo>
                    <a:pt x="40" y="63"/>
                  </a:lnTo>
                  <a:lnTo>
                    <a:pt x="37" y="62"/>
                  </a:lnTo>
                  <a:lnTo>
                    <a:pt x="34" y="59"/>
                  </a:lnTo>
                  <a:lnTo>
                    <a:pt x="32" y="57"/>
                  </a:lnTo>
                  <a:lnTo>
                    <a:pt x="30" y="53"/>
                  </a:lnTo>
                  <a:lnTo>
                    <a:pt x="30" y="50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0" y="31"/>
                  </a:lnTo>
                  <a:lnTo>
                    <a:pt x="43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30"/>
                  </a:lnTo>
                  <a:lnTo>
                    <a:pt x="53" y="31"/>
                  </a:lnTo>
                  <a:lnTo>
                    <a:pt x="56" y="32"/>
                  </a:lnTo>
                  <a:lnTo>
                    <a:pt x="59" y="34"/>
                  </a:lnTo>
                  <a:lnTo>
                    <a:pt x="61" y="37"/>
                  </a:lnTo>
                  <a:lnTo>
                    <a:pt x="63" y="40"/>
                  </a:lnTo>
                  <a:lnTo>
                    <a:pt x="64" y="4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3" y="53"/>
                  </a:lnTo>
                  <a:lnTo>
                    <a:pt x="61" y="57"/>
                  </a:lnTo>
                  <a:lnTo>
                    <a:pt x="59" y="59"/>
                  </a:lnTo>
                  <a:lnTo>
                    <a:pt x="56" y="62"/>
                  </a:lnTo>
                  <a:lnTo>
                    <a:pt x="53" y="63"/>
                  </a:lnTo>
                  <a:lnTo>
                    <a:pt x="50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4" name="Freeform 465"/>
            <p:cNvSpPr>
              <a:spLocks/>
            </p:cNvSpPr>
            <p:nvPr/>
          </p:nvSpPr>
          <p:spPr bwMode="auto">
            <a:xfrm>
              <a:off x="4127501" y="3409950"/>
              <a:ext cx="263525" cy="87313"/>
            </a:xfrm>
            <a:custGeom>
              <a:avLst/>
              <a:gdLst>
                <a:gd name="T0" fmla="*/ 166 w 166"/>
                <a:gd name="T1" fmla="*/ 0 h 55"/>
                <a:gd name="T2" fmla="*/ 143 w 166"/>
                <a:gd name="T3" fmla="*/ 32 h 55"/>
                <a:gd name="T4" fmla="*/ 114 w 166"/>
                <a:gd name="T5" fmla="*/ 26 h 55"/>
                <a:gd name="T6" fmla="*/ 114 w 166"/>
                <a:gd name="T7" fmla="*/ 26 h 55"/>
                <a:gd name="T8" fmla="*/ 93 w 166"/>
                <a:gd name="T9" fmla="*/ 18 h 55"/>
                <a:gd name="T10" fmla="*/ 82 w 166"/>
                <a:gd name="T11" fmla="*/ 14 h 55"/>
                <a:gd name="T12" fmla="*/ 68 w 166"/>
                <a:gd name="T13" fmla="*/ 10 h 55"/>
                <a:gd name="T14" fmla="*/ 55 w 166"/>
                <a:gd name="T15" fmla="*/ 7 h 55"/>
                <a:gd name="T16" fmla="*/ 41 w 166"/>
                <a:gd name="T17" fmla="*/ 4 h 55"/>
                <a:gd name="T18" fmla="*/ 24 w 166"/>
                <a:gd name="T19" fmla="*/ 2 h 55"/>
                <a:gd name="T20" fmla="*/ 8 w 166"/>
                <a:gd name="T21" fmla="*/ 2 h 55"/>
                <a:gd name="T22" fmla="*/ 8 w 166"/>
                <a:gd name="T23" fmla="*/ 20 h 55"/>
                <a:gd name="T24" fmla="*/ 21 w 166"/>
                <a:gd name="T25" fmla="*/ 34 h 55"/>
                <a:gd name="T26" fmla="*/ 21 w 166"/>
                <a:gd name="T27" fmla="*/ 34 h 55"/>
                <a:gd name="T28" fmla="*/ 10 w 166"/>
                <a:gd name="T29" fmla="*/ 40 h 55"/>
                <a:gd name="T30" fmla="*/ 0 w 166"/>
                <a:gd name="T31" fmla="*/ 47 h 55"/>
                <a:gd name="T32" fmla="*/ 10 w 166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55">
                  <a:moveTo>
                    <a:pt x="166" y="0"/>
                  </a:moveTo>
                  <a:lnTo>
                    <a:pt x="143" y="32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93" y="18"/>
                  </a:lnTo>
                  <a:lnTo>
                    <a:pt x="82" y="14"/>
                  </a:lnTo>
                  <a:lnTo>
                    <a:pt x="68" y="10"/>
                  </a:lnTo>
                  <a:lnTo>
                    <a:pt x="55" y="7"/>
                  </a:lnTo>
                  <a:lnTo>
                    <a:pt x="41" y="4"/>
                  </a:lnTo>
                  <a:lnTo>
                    <a:pt x="24" y="2"/>
                  </a:lnTo>
                  <a:lnTo>
                    <a:pt x="8" y="2"/>
                  </a:lnTo>
                  <a:lnTo>
                    <a:pt x="8" y="20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10" y="40"/>
                  </a:lnTo>
                  <a:lnTo>
                    <a:pt x="0" y="47"/>
                  </a:lnTo>
                  <a:lnTo>
                    <a:pt x="10" y="5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5" name="Freeform 466"/>
            <p:cNvSpPr>
              <a:spLocks/>
            </p:cNvSpPr>
            <p:nvPr/>
          </p:nvSpPr>
          <p:spPr bwMode="auto">
            <a:xfrm>
              <a:off x="4319588" y="3362325"/>
              <a:ext cx="212725" cy="134938"/>
            </a:xfrm>
            <a:custGeom>
              <a:avLst/>
              <a:gdLst>
                <a:gd name="T0" fmla="*/ 125 w 134"/>
                <a:gd name="T1" fmla="*/ 85 h 85"/>
                <a:gd name="T2" fmla="*/ 134 w 134"/>
                <a:gd name="T3" fmla="*/ 77 h 85"/>
                <a:gd name="T4" fmla="*/ 134 w 134"/>
                <a:gd name="T5" fmla="*/ 77 h 85"/>
                <a:gd name="T6" fmla="*/ 128 w 134"/>
                <a:gd name="T7" fmla="*/ 72 h 85"/>
                <a:gd name="T8" fmla="*/ 122 w 134"/>
                <a:gd name="T9" fmla="*/ 68 h 85"/>
                <a:gd name="T10" fmla="*/ 116 w 134"/>
                <a:gd name="T11" fmla="*/ 65 h 85"/>
                <a:gd name="T12" fmla="*/ 110 w 134"/>
                <a:gd name="T13" fmla="*/ 62 h 85"/>
                <a:gd name="T14" fmla="*/ 112 w 134"/>
                <a:gd name="T15" fmla="*/ 51 h 85"/>
                <a:gd name="T16" fmla="*/ 53 w 134"/>
                <a:gd name="T17" fmla="*/ 33 h 85"/>
                <a:gd name="T18" fmla="*/ 45 w 134"/>
                <a:gd name="T19" fmla="*/ 15 h 85"/>
                <a:gd name="T20" fmla="*/ 45 w 134"/>
                <a:gd name="T21" fmla="*/ 15 h 85"/>
                <a:gd name="T22" fmla="*/ 44 w 134"/>
                <a:gd name="T23" fmla="*/ 12 h 85"/>
                <a:gd name="T24" fmla="*/ 41 w 134"/>
                <a:gd name="T25" fmla="*/ 9 h 85"/>
                <a:gd name="T26" fmla="*/ 38 w 134"/>
                <a:gd name="T27" fmla="*/ 7 h 85"/>
                <a:gd name="T28" fmla="*/ 35 w 134"/>
                <a:gd name="T29" fmla="*/ 5 h 85"/>
                <a:gd name="T30" fmla="*/ 35 w 134"/>
                <a:gd name="T31" fmla="*/ 5 h 85"/>
                <a:gd name="T32" fmla="*/ 34 w 134"/>
                <a:gd name="T33" fmla="*/ 3 h 85"/>
                <a:gd name="T34" fmla="*/ 32 w 134"/>
                <a:gd name="T35" fmla="*/ 2 h 85"/>
                <a:gd name="T36" fmla="*/ 30 w 134"/>
                <a:gd name="T37" fmla="*/ 1 h 85"/>
                <a:gd name="T38" fmla="*/ 28 w 134"/>
                <a:gd name="T39" fmla="*/ 0 h 85"/>
                <a:gd name="T40" fmla="*/ 0 w 134"/>
                <a:gd name="T4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" h="85">
                  <a:moveTo>
                    <a:pt x="125" y="85"/>
                  </a:moveTo>
                  <a:lnTo>
                    <a:pt x="134" y="77"/>
                  </a:lnTo>
                  <a:lnTo>
                    <a:pt x="134" y="77"/>
                  </a:lnTo>
                  <a:lnTo>
                    <a:pt x="128" y="72"/>
                  </a:lnTo>
                  <a:lnTo>
                    <a:pt x="122" y="68"/>
                  </a:lnTo>
                  <a:lnTo>
                    <a:pt x="116" y="65"/>
                  </a:lnTo>
                  <a:lnTo>
                    <a:pt x="110" y="62"/>
                  </a:lnTo>
                  <a:lnTo>
                    <a:pt x="112" y="51"/>
                  </a:lnTo>
                  <a:lnTo>
                    <a:pt x="53" y="33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4" y="12"/>
                  </a:lnTo>
                  <a:lnTo>
                    <a:pt x="41" y="9"/>
                  </a:lnTo>
                  <a:lnTo>
                    <a:pt x="38" y="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6" name="Freeform 467"/>
            <p:cNvSpPr>
              <a:spLocks/>
            </p:cNvSpPr>
            <p:nvPr/>
          </p:nvSpPr>
          <p:spPr bwMode="auto">
            <a:xfrm>
              <a:off x="4291013" y="3559175"/>
              <a:ext cx="77788" cy="6350"/>
            </a:xfrm>
            <a:custGeom>
              <a:avLst/>
              <a:gdLst>
                <a:gd name="T0" fmla="*/ 1 w 49"/>
                <a:gd name="T1" fmla="*/ 0 h 4"/>
                <a:gd name="T2" fmla="*/ 1 w 49"/>
                <a:gd name="T3" fmla="*/ 0 h 4"/>
                <a:gd name="T4" fmla="*/ 0 w 49"/>
                <a:gd name="T5" fmla="*/ 4 h 4"/>
                <a:gd name="T6" fmla="*/ 49 w 49"/>
                <a:gd name="T7" fmla="*/ 4 h 4"/>
                <a:gd name="T8" fmla="*/ 49 w 49"/>
                <a:gd name="T9" fmla="*/ 4 h 4"/>
                <a:gd name="T10" fmla="*/ 49 w 4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7" name="Freeform 468"/>
            <p:cNvSpPr>
              <a:spLocks noEditPoints="1"/>
            </p:cNvSpPr>
            <p:nvPr/>
          </p:nvSpPr>
          <p:spPr bwMode="auto">
            <a:xfrm>
              <a:off x="4132263" y="3486150"/>
              <a:ext cx="146050" cy="149225"/>
            </a:xfrm>
            <a:custGeom>
              <a:avLst/>
              <a:gdLst>
                <a:gd name="T0" fmla="*/ 46 w 92"/>
                <a:gd name="T1" fmla="*/ 0 h 94"/>
                <a:gd name="T2" fmla="*/ 27 w 92"/>
                <a:gd name="T3" fmla="*/ 4 h 94"/>
                <a:gd name="T4" fmla="*/ 13 w 92"/>
                <a:gd name="T5" fmla="*/ 14 h 94"/>
                <a:gd name="T6" fmla="*/ 3 w 92"/>
                <a:gd name="T7" fmla="*/ 29 h 94"/>
                <a:gd name="T8" fmla="*/ 0 w 92"/>
                <a:gd name="T9" fmla="*/ 46 h 94"/>
                <a:gd name="T10" fmla="*/ 0 w 92"/>
                <a:gd name="T11" fmla="*/ 57 h 94"/>
                <a:gd name="T12" fmla="*/ 7 w 92"/>
                <a:gd name="T13" fmla="*/ 73 h 94"/>
                <a:gd name="T14" fmla="*/ 19 w 92"/>
                <a:gd name="T15" fmla="*/ 85 h 94"/>
                <a:gd name="T16" fmla="*/ 37 w 92"/>
                <a:gd name="T17" fmla="*/ 93 h 94"/>
                <a:gd name="T18" fmla="*/ 46 w 92"/>
                <a:gd name="T19" fmla="*/ 94 h 94"/>
                <a:gd name="T20" fmla="*/ 63 w 92"/>
                <a:gd name="T21" fmla="*/ 89 h 94"/>
                <a:gd name="T22" fmla="*/ 79 w 92"/>
                <a:gd name="T23" fmla="*/ 79 h 94"/>
                <a:gd name="T24" fmla="*/ 88 w 92"/>
                <a:gd name="T25" fmla="*/ 65 h 94"/>
                <a:gd name="T26" fmla="*/ 92 w 92"/>
                <a:gd name="T27" fmla="*/ 46 h 94"/>
                <a:gd name="T28" fmla="*/ 91 w 92"/>
                <a:gd name="T29" fmla="*/ 37 h 94"/>
                <a:gd name="T30" fmla="*/ 84 w 92"/>
                <a:gd name="T31" fmla="*/ 21 h 94"/>
                <a:gd name="T32" fmla="*/ 72 w 92"/>
                <a:gd name="T33" fmla="*/ 8 h 94"/>
                <a:gd name="T34" fmla="*/ 55 w 92"/>
                <a:gd name="T35" fmla="*/ 1 h 94"/>
                <a:gd name="T36" fmla="*/ 46 w 92"/>
                <a:gd name="T37" fmla="*/ 0 h 94"/>
                <a:gd name="T38" fmla="*/ 46 w 92"/>
                <a:gd name="T39" fmla="*/ 64 h 94"/>
                <a:gd name="T40" fmla="*/ 39 w 92"/>
                <a:gd name="T41" fmla="*/ 63 h 94"/>
                <a:gd name="T42" fmla="*/ 33 w 92"/>
                <a:gd name="T43" fmla="*/ 59 h 94"/>
                <a:gd name="T44" fmla="*/ 29 w 92"/>
                <a:gd name="T45" fmla="*/ 53 h 94"/>
                <a:gd name="T46" fmla="*/ 28 w 92"/>
                <a:gd name="T47" fmla="*/ 46 h 94"/>
                <a:gd name="T48" fmla="*/ 28 w 92"/>
                <a:gd name="T49" fmla="*/ 43 h 94"/>
                <a:gd name="T50" fmla="*/ 31 w 92"/>
                <a:gd name="T51" fmla="*/ 37 h 94"/>
                <a:gd name="T52" fmla="*/ 36 w 92"/>
                <a:gd name="T53" fmla="*/ 32 h 94"/>
                <a:gd name="T54" fmla="*/ 42 w 92"/>
                <a:gd name="T55" fmla="*/ 30 h 94"/>
                <a:gd name="T56" fmla="*/ 46 w 92"/>
                <a:gd name="T57" fmla="*/ 30 h 94"/>
                <a:gd name="T58" fmla="*/ 52 w 92"/>
                <a:gd name="T59" fmla="*/ 31 h 94"/>
                <a:gd name="T60" fmla="*/ 58 w 92"/>
                <a:gd name="T61" fmla="*/ 34 h 94"/>
                <a:gd name="T62" fmla="*/ 61 w 92"/>
                <a:gd name="T63" fmla="*/ 40 h 94"/>
                <a:gd name="T64" fmla="*/ 63 w 92"/>
                <a:gd name="T65" fmla="*/ 46 h 94"/>
                <a:gd name="T66" fmla="*/ 62 w 92"/>
                <a:gd name="T67" fmla="*/ 50 h 94"/>
                <a:gd name="T68" fmla="*/ 60 w 92"/>
                <a:gd name="T69" fmla="*/ 57 h 94"/>
                <a:gd name="T70" fmla="*/ 55 w 92"/>
                <a:gd name="T71" fmla="*/ 62 h 94"/>
                <a:gd name="T72" fmla="*/ 49 w 92"/>
                <a:gd name="T73" fmla="*/ 64 h 94"/>
                <a:gd name="T74" fmla="*/ 46 w 92"/>
                <a:gd name="T75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9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7" y="4"/>
                  </a:lnTo>
                  <a:lnTo>
                    <a:pt x="19" y="8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3" y="29"/>
                  </a:lnTo>
                  <a:lnTo>
                    <a:pt x="0" y="3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3" y="65"/>
                  </a:lnTo>
                  <a:lnTo>
                    <a:pt x="7" y="73"/>
                  </a:lnTo>
                  <a:lnTo>
                    <a:pt x="13" y="79"/>
                  </a:lnTo>
                  <a:lnTo>
                    <a:pt x="19" y="85"/>
                  </a:lnTo>
                  <a:lnTo>
                    <a:pt x="27" y="89"/>
                  </a:lnTo>
                  <a:lnTo>
                    <a:pt x="37" y="93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55" y="93"/>
                  </a:lnTo>
                  <a:lnTo>
                    <a:pt x="63" y="89"/>
                  </a:lnTo>
                  <a:lnTo>
                    <a:pt x="72" y="85"/>
                  </a:lnTo>
                  <a:lnTo>
                    <a:pt x="79" y="79"/>
                  </a:lnTo>
                  <a:lnTo>
                    <a:pt x="84" y="73"/>
                  </a:lnTo>
                  <a:lnTo>
                    <a:pt x="88" y="65"/>
                  </a:lnTo>
                  <a:lnTo>
                    <a:pt x="91" y="57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1" y="37"/>
                  </a:lnTo>
                  <a:lnTo>
                    <a:pt x="88" y="29"/>
                  </a:lnTo>
                  <a:lnTo>
                    <a:pt x="84" y="21"/>
                  </a:lnTo>
                  <a:lnTo>
                    <a:pt x="79" y="14"/>
                  </a:lnTo>
                  <a:lnTo>
                    <a:pt x="72" y="8"/>
                  </a:lnTo>
                  <a:lnTo>
                    <a:pt x="63" y="4"/>
                  </a:lnTo>
                  <a:lnTo>
                    <a:pt x="55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64"/>
                  </a:moveTo>
                  <a:lnTo>
                    <a:pt x="46" y="64"/>
                  </a:lnTo>
                  <a:lnTo>
                    <a:pt x="42" y="64"/>
                  </a:lnTo>
                  <a:lnTo>
                    <a:pt x="39" y="63"/>
                  </a:lnTo>
                  <a:lnTo>
                    <a:pt x="36" y="62"/>
                  </a:lnTo>
                  <a:lnTo>
                    <a:pt x="33" y="59"/>
                  </a:lnTo>
                  <a:lnTo>
                    <a:pt x="31" y="57"/>
                  </a:lnTo>
                  <a:lnTo>
                    <a:pt x="29" y="53"/>
                  </a:lnTo>
                  <a:lnTo>
                    <a:pt x="28" y="50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3"/>
                  </a:lnTo>
                  <a:lnTo>
                    <a:pt x="29" y="40"/>
                  </a:lnTo>
                  <a:lnTo>
                    <a:pt x="31" y="37"/>
                  </a:lnTo>
                  <a:lnTo>
                    <a:pt x="33" y="34"/>
                  </a:lnTo>
                  <a:lnTo>
                    <a:pt x="36" y="32"/>
                  </a:lnTo>
                  <a:lnTo>
                    <a:pt x="39" y="31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9" y="30"/>
                  </a:lnTo>
                  <a:lnTo>
                    <a:pt x="52" y="31"/>
                  </a:lnTo>
                  <a:lnTo>
                    <a:pt x="55" y="32"/>
                  </a:lnTo>
                  <a:lnTo>
                    <a:pt x="58" y="34"/>
                  </a:lnTo>
                  <a:lnTo>
                    <a:pt x="60" y="37"/>
                  </a:lnTo>
                  <a:lnTo>
                    <a:pt x="61" y="40"/>
                  </a:lnTo>
                  <a:lnTo>
                    <a:pt x="62" y="43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2" y="50"/>
                  </a:lnTo>
                  <a:lnTo>
                    <a:pt x="61" y="53"/>
                  </a:lnTo>
                  <a:lnTo>
                    <a:pt x="60" y="57"/>
                  </a:lnTo>
                  <a:lnTo>
                    <a:pt x="58" y="59"/>
                  </a:lnTo>
                  <a:lnTo>
                    <a:pt x="55" y="62"/>
                  </a:lnTo>
                  <a:lnTo>
                    <a:pt x="52" y="63"/>
                  </a:lnTo>
                  <a:lnTo>
                    <a:pt x="49" y="64"/>
                  </a:lnTo>
                  <a:lnTo>
                    <a:pt x="46" y="64"/>
                  </a:lnTo>
                  <a:lnTo>
                    <a:pt x="46" y="64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8" name="Freeform 469"/>
            <p:cNvSpPr>
              <a:spLocks/>
            </p:cNvSpPr>
            <p:nvPr/>
          </p:nvSpPr>
          <p:spPr bwMode="auto">
            <a:xfrm>
              <a:off x="4324351" y="2786063"/>
              <a:ext cx="95250" cy="103188"/>
            </a:xfrm>
            <a:custGeom>
              <a:avLst/>
              <a:gdLst>
                <a:gd name="T0" fmla="*/ 60 w 60"/>
                <a:gd name="T1" fmla="*/ 50 h 65"/>
                <a:gd name="T2" fmla="*/ 60 w 60"/>
                <a:gd name="T3" fmla="*/ 50 h 65"/>
                <a:gd name="T4" fmla="*/ 54 w 60"/>
                <a:gd name="T5" fmla="*/ 56 h 65"/>
                <a:gd name="T6" fmla="*/ 48 w 60"/>
                <a:gd name="T7" fmla="*/ 60 h 65"/>
                <a:gd name="T8" fmla="*/ 40 w 60"/>
                <a:gd name="T9" fmla="*/ 64 h 65"/>
                <a:gd name="T10" fmla="*/ 32 w 60"/>
                <a:gd name="T11" fmla="*/ 65 h 65"/>
                <a:gd name="T12" fmla="*/ 32 w 60"/>
                <a:gd name="T13" fmla="*/ 65 h 65"/>
                <a:gd name="T14" fmla="*/ 26 w 60"/>
                <a:gd name="T15" fmla="*/ 65 h 65"/>
                <a:gd name="T16" fmla="*/ 19 w 60"/>
                <a:gd name="T17" fmla="*/ 63 h 65"/>
                <a:gd name="T18" fmla="*/ 14 w 60"/>
                <a:gd name="T19" fmla="*/ 59 h 65"/>
                <a:gd name="T20" fmla="*/ 9 w 60"/>
                <a:gd name="T21" fmla="*/ 55 h 65"/>
                <a:gd name="T22" fmla="*/ 5 w 60"/>
                <a:gd name="T23" fmla="*/ 50 h 65"/>
                <a:gd name="T24" fmla="*/ 2 w 60"/>
                <a:gd name="T25" fmla="*/ 45 h 65"/>
                <a:gd name="T26" fmla="*/ 0 w 60"/>
                <a:gd name="T27" fmla="*/ 39 h 65"/>
                <a:gd name="T28" fmla="*/ 0 w 60"/>
                <a:gd name="T29" fmla="*/ 33 h 65"/>
                <a:gd name="T30" fmla="*/ 0 w 60"/>
                <a:gd name="T31" fmla="*/ 33 h 65"/>
                <a:gd name="T32" fmla="*/ 0 w 60"/>
                <a:gd name="T33" fmla="*/ 26 h 65"/>
                <a:gd name="T34" fmla="*/ 2 w 60"/>
                <a:gd name="T35" fmla="*/ 19 h 65"/>
                <a:gd name="T36" fmla="*/ 5 w 60"/>
                <a:gd name="T37" fmla="*/ 14 h 65"/>
                <a:gd name="T38" fmla="*/ 9 w 60"/>
                <a:gd name="T39" fmla="*/ 9 h 65"/>
                <a:gd name="T40" fmla="*/ 14 w 60"/>
                <a:gd name="T41" fmla="*/ 5 h 65"/>
                <a:gd name="T42" fmla="*/ 19 w 60"/>
                <a:gd name="T43" fmla="*/ 2 h 65"/>
                <a:gd name="T44" fmla="*/ 26 w 60"/>
                <a:gd name="T45" fmla="*/ 0 h 65"/>
                <a:gd name="T46" fmla="*/ 32 w 60"/>
                <a:gd name="T47" fmla="*/ 0 h 65"/>
                <a:gd name="T48" fmla="*/ 32 w 60"/>
                <a:gd name="T49" fmla="*/ 0 h 65"/>
                <a:gd name="T50" fmla="*/ 39 w 60"/>
                <a:gd name="T51" fmla="*/ 1 h 65"/>
                <a:gd name="T52" fmla="*/ 45 w 60"/>
                <a:gd name="T53" fmla="*/ 2 h 65"/>
                <a:gd name="T54" fmla="*/ 51 w 60"/>
                <a:gd name="T55" fmla="*/ 6 h 65"/>
                <a:gd name="T56" fmla="*/ 55 w 60"/>
                <a:gd name="T57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65">
                  <a:moveTo>
                    <a:pt x="60" y="50"/>
                  </a:moveTo>
                  <a:lnTo>
                    <a:pt x="60" y="50"/>
                  </a:lnTo>
                  <a:lnTo>
                    <a:pt x="54" y="56"/>
                  </a:lnTo>
                  <a:lnTo>
                    <a:pt x="48" y="60"/>
                  </a:lnTo>
                  <a:lnTo>
                    <a:pt x="40" y="64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5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1" y="6"/>
                  </a:lnTo>
                  <a:lnTo>
                    <a:pt x="55" y="1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49" name="Freeform 470"/>
            <p:cNvSpPr>
              <a:spLocks/>
            </p:cNvSpPr>
            <p:nvPr/>
          </p:nvSpPr>
          <p:spPr bwMode="auto">
            <a:xfrm>
              <a:off x="4283076" y="2744788"/>
              <a:ext cx="180975" cy="184150"/>
            </a:xfrm>
            <a:custGeom>
              <a:avLst/>
              <a:gdLst>
                <a:gd name="T0" fmla="*/ 110 w 114"/>
                <a:gd name="T1" fmla="*/ 33 h 116"/>
                <a:gd name="T2" fmla="*/ 110 w 114"/>
                <a:gd name="T3" fmla="*/ 33 h 116"/>
                <a:gd name="T4" fmla="*/ 107 w 114"/>
                <a:gd name="T5" fmla="*/ 27 h 116"/>
                <a:gd name="T6" fmla="*/ 102 w 114"/>
                <a:gd name="T7" fmla="*/ 20 h 116"/>
                <a:gd name="T8" fmla="*/ 96 w 114"/>
                <a:gd name="T9" fmla="*/ 14 h 116"/>
                <a:gd name="T10" fmla="*/ 90 w 114"/>
                <a:gd name="T11" fmla="*/ 9 h 116"/>
                <a:gd name="T12" fmla="*/ 82 w 114"/>
                <a:gd name="T13" fmla="*/ 5 h 116"/>
                <a:gd name="T14" fmla="*/ 75 w 114"/>
                <a:gd name="T15" fmla="*/ 2 h 116"/>
                <a:gd name="T16" fmla="*/ 67 w 114"/>
                <a:gd name="T17" fmla="*/ 1 h 116"/>
                <a:gd name="T18" fmla="*/ 58 w 114"/>
                <a:gd name="T19" fmla="*/ 0 h 116"/>
                <a:gd name="T20" fmla="*/ 58 w 114"/>
                <a:gd name="T21" fmla="*/ 0 h 116"/>
                <a:gd name="T22" fmla="*/ 46 w 114"/>
                <a:gd name="T23" fmla="*/ 1 h 116"/>
                <a:gd name="T24" fmla="*/ 35 w 114"/>
                <a:gd name="T25" fmla="*/ 5 h 116"/>
                <a:gd name="T26" fmla="*/ 26 w 114"/>
                <a:gd name="T27" fmla="*/ 10 h 116"/>
                <a:gd name="T28" fmla="*/ 18 w 114"/>
                <a:gd name="T29" fmla="*/ 18 h 116"/>
                <a:gd name="T30" fmla="*/ 10 w 114"/>
                <a:gd name="T31" fmla="*/ 26 h 116"/>
                <a:gd name="T32" fmla="*/ 4 w 114"/>
                <a:gd name="T33" fmla="*/ 36 h 116"/>
                <a:gd name="T34" fmla="*/ 1 w 114"/>
                <a:gd name="T35" fmla="*/ 46 h 116"/>
                <a:gd name="T36" fmla="*/ 0 w 114"/>
                <a:gd name="T37" fmla="*/ 59 h 116"/>
                <a:gd name="T38" fmla="*/ 0 w 114"/>
                <a:gd name="T39" fmla="*/ 59 h 116"/>
                <a:gd name="T40" fmla="*/ 1 w 114"/>
                <a:gd name="T41" fmla="*/ 70 h 116"/>
                <a:gd name="T42" fmla="*/ 4 w 114"/>
                <a:gd name="T43" fmla="*/ 81 h 116"/>
                <a:gd name="T44" fmla="*/ 10 w 114"/>
                <a:gd name="T45" fmla="*/ 91 h 116"/>
                <a:gd name="T46" fmla="*/ 18 w 114"/>
                <a:gd name="T47" fmla="*/ 99 h 116"/>
                <a:gd name="T48" fmla="*/ 26 w 114"/>
                <a:gd name="T49" fmla="*/ 106 h 116"/>
                <a:gd name="T50" fmla="*/ 35 w 114"/>
                <a:gd name="T51" fmla="*/ 112 h 116"/>
                <a:gd name="T52" fmla="*/ 46 w 114"/>
                <a:gd name="T53" fmla="*/ 115 h 116"/>
                <a:gd name="T54" fmla="*/ 58 w 114"/>
                <a:gd name="T55" fmla="*/ 116 h 116"/>
                <a:gd name="T56" fmla="*/ 58 w 114"/>
                <a:gd name="T57" fmla="*/ 116 h 116"/>
                <a:gd name="T58" fmla="*/ 68 w 114"/>
                <a:gd name="T59" fmla="*/ 115 h 116"/>
                <a:gd name="T60" fmla="*/ 77 w 114"/>
                <a:gd name="T61" fmla="*/ 113 h 116"/>
                <a:gd name="T62" fmla="*/ 86 w 114"/>
                <a:gd name="T63" fmla="*/ 109 h 116"/>
                <a:gd name="T64" fmla="*/ 94 w 114"/>
                <a:gd name="T65" fmla="*/ 104 h 116"/>
                <a:gd name="T66" fmla="*/ 100 w 114"/>
                <a:gd name="T67" fmla="*/ 98 h 116"/>
                <a:gd name="T68" fmla="*/ 106 w 114"/>
                <a:gd name="T69" fmla="*/ 92 h 116"/>
                <a:gd name="T70" fmla="*/ 110 w 114"/>
                <a:gd name="T71" fmla="*/ 83 h 116"/>
                <a:gd name="T72" fmla="*/ 114 w 114"/>
                <a:gd name="T73" fmla="*/ 7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116">
                  <a:moveTo>
                    <a:pt x="110" y="33"/>
                  </a:moveTo>
                  <a:lnTo>
                    <a:pt x="110" y="33"/>
                  </a:lnTo>
                  <a:lnTo>
                    <a:pt x="107" y="27"/>
                  </a:lnTo>
                  <a:lnTo>
                    <a:pt x="102" y="20"/>
                  </a:lnTo>
                  <a:lnTo>
                    <a:pt x="96" y="14"/>
                  </a:lnTo>
                  <a:lnTo>
                    <a:pt x="90" y="9"/>
                  </a:lnTo>
                  <a:lnTo>
                    <a:pt x="82" y="5"/>
                  </a:lnTo>
                  <a:lnTo>
                    <a:pt x="75" y="2"/>
                  </a:lnTo>
                  <a:lnTo>
                    <a:pt x="67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6" y="1"/>
                  </a:lnTo>
                  <a:lnTo>
                    <a:pt x="35" y="5"/>
                  </a:lnTo>
                  <a:lnTo>
                    <a:pt x="26" y="10"/>
                  </a:lnTo>
                  <a:lnTo>
                    <a:pt x="18" y="18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1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70"/>
                  </a:lnTo>
                  <a:lnTo>
                    <a:pt x="4" y="81"/>
                  </a:lnTo>
                  <a:lnTo>
                    <a:pt x="10" y="91"/>
                  </a:lnTo>
                  <a:lnTo>
                    <a:pt x="18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6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8" y="115"/>
                  </a:lnTo>
                  <a:lnTo>
                    <a:pt x="77" y="113"/>
                  </a:lnTo>
                  <a:lnTo>
                    <a:pt x="86" y="109"/>
                  </a:lnTo>
                  <a:lnTo>
                    <a:pt x="94" y="104"/>
                  </a:lnTo>
                  <a:lnTo>
                    <a:pt x="100" y="98"/>
                  </a:lnTo>
                  <a:lnTo>
                    <a:pt x="106" y="92"/>
                  </a:lnTo>
                  <a:lnTo>
                    <a:pt x="110" y="83"/>
                  </a:lnTo>
                  <a:lnTo>
                    <a:pt x="114" y="7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0" name="Freeform 471"/>
            <p:cNvSpPr>
              <a:spLocks/>
            </p:cNvSpPr>
            <p:nvPr/>
          </p:nvSpPr>
          <p:spPr bwMode="auto">
            <a:xfrm>
              <a:off x="4625976" y="2789238"/>
              <a:ext cx="104775" cy="100013"/>
            </a:xfrm>
            <a:custGeom>
              <a:avLst/>
              <a:gdLst>
                <a:gd name="T0" fmla="*/ 44 w 66"/>
                <a:gd name="T1" fmla="*/ 0 h 63"/>
                <a:gd name="T2" fmla="*/ 44 w 66"/>
                <a:gd name="T3" fmla="*/ 0 h 63"/>
                <a:gd name="T4" fmla="*/ 49 w 66"/>
                <a:gd name="T5" fmla="*/ 2 h 63"/>
                <a:gd name="T6" fmla="*/ 53 w 66"/>
                <a:gd name="T7" fmla="*/ 4 h 63"/>
                <a:gd name="T8" fmla="*/ 57 w 66"/>
                <a:gd name="T9" fmla="*/ 7 h 63"/>
                <a:gd name="T10" fmla="*/ 60 w 66"/>
                <a:gd name="T11" fmla="*/ 11 h 63"/>
                <a:gd name="T12" fmla="*/ 62 w 66"/>
                <a:gd name="T13" fmla="*/ 15 h 63"/>
                <a:gd name="T14" fmla="*/ 64 w 66"/>
                <a:gd name="T15" fmla="*/ 20 h 63"/>
                <a:gd name="T16" fmla="*/ 65 w 66"/>
                <a:gd name="T17" fmla="*/ 25 h 63"/>
                <a:gd name="T18" fmla="*/ 66 w 66"/>
                <a:gd name="T19" fmla="*/ 31 h 63"/>
                <a:gd name="T20" fmla="*/ 66 w 66"/>
                <a:gd name="T21" fmla="*/ 31 h 63"/>
                <a:gd name="T22" fmla="*/ 65 w 66"/>
                <a:gd name="T23" fmla="*/ 37 h 63"/>
                <a:gd name="T24" fmla="*/ 63 w 66"/>
                <a:gd name="T25" fmla="*/ 43 h 63"/>
                <a:gd name="T26" fmla="*/ 60 w 66"/>
                <a:gd name="T27" fmla="*/ 48 h 63"/>
                <a:gd name="T28" fmla="*/ 57 w 66"/>
                <a:gd name="T29" fmla="*/ 53 h 63"/>
                <a:gd name="T30" fmla="*/ 52 w 66"/>
                <a:gd name="T31" fmla="*/ 57 h 63"/>
                <a:gd name="T32" fmla="*/ 45 w 66"/>
                <a:gd name="T33" fmla="*/ 61 h 63"/>
                <a:gd name="T34" fmla="*/ 39 w 66"/>
                <a:gd name="T35" fmla="*/ 63 h 63"/>
                <a:gd name="T36" fmla="*/ 33 w 66"/>
                <a:gd name="T37" fmla="*/ 63 h 63"/>
                <a:gd name="T38" fmla="*/ 33 w 66"/>
                <a:gd name="T39" fmla="*/ 63 h 63"/>
                <a:gd name="T40" fmla="*/ 27 w 66"/>
                <a:gd name="T41" fmla="*/ 63 h 63"/>
                <a:gd name="T42" fmla="*/ 21 w 66"/>
                <a:gd name="T43" fmla="*/ 61 h 63"/>
                <a:gd name="T44" fmla="*/ 15 w 66"/>
                <a:gd name="T45" fmla="*/ 57 h 63"/>
                <a:gd name="T46" fmla="*/ 10 w 66"/>
                <a:gd name="T47" fmla="*/ 53 h 63"/>
                <a:gd name="T48" fmla="*/ 6 w 66"/>
                <a:gd name="T49" fmla="*/ 48 h 63"/>
                <a:gd name="T50" fmla="*/ 3 w 66"/>
                <a:gd name="T51" fmla="*/ 43 h 63"/>
                <a:gd name="T52" fmla="*/ 1 w 66"/>
                <a:gd name="T53" fmla="*/ 37 h 63"/>
                <a:gd name="T54" fmla="*/ 0 w 66"/>
                <a:gd name="T55" fmla="*/ 31 h 63"/>
                <a:gd name="T56" fmla="*/ 0 w 66"/>
                <a:gd name="T57" fmla="*/ 31 h 63"/>
                <a:gd name="T58" fmla="*/ 1 w 66"/>
                <a:gd name="T59" fmla="*/ 26 h 63"/>
                <a:gd name="T60" fmla="*/ 2 w 66"/>
                <a:gd name="T61" fmla="*/ 21 h 63"/>
                <a:gd name="T62" fmla="*/ 5 w 66"/>
                <a:gd name="T63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63">
                  <a:moveTo>
                    <a:pt x="44" y="0"/>
                  </a:moveTo>
                  <a:lnTo>
                    <a:pt x="44" y="0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7" y="7"/>
                  </a:lnTo>
                  <a:lnTo>
                    <a:pt x="60" y="11"/>
                  </a:lnTo>
                  <a:lnTo>
                    <a:pt x="62" y="15"/>
                  </a:lnTo>
                  <a:lnTo>
                    <a:pt x="64" y="20"/>
                  </a:lnTo>
                  <a:lnTo>
                    <a:pt x="65" y="25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5" y="37"/>
                  </a:lnTo>
                  <a:lnTo>
                    <a:pt x="63" y="43"/>
                  </a:lnTo>
                  <a:lnTo>
                    <a:pt x="60" y="48"/>
                  </a:lnTo>
                  <a:lnTo>
                    <a:pt x="57" y="53"/>
                  </a:lnTo>
                  <a:lnTo>
                    <a:pt x="52" y="57"/>
                  </a:lnTo>
                  <a:lnTo>
                    <a:pt x="45" y="61"/>
                  </a:lnTo>
                  <a:lnTo>
                    <a:pt x="39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27" y="63"/>
                  </a:lnTo>
                  <a:lnTo>
                    <a:pt x="21" y="61"/>
                  </a:lnTo>
                  <a:lnTo>
                    <a:pt x="15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3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3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1" name="Freeform 472"/>
            <p:cNvSpPr>
              <a:spLocks/>
            </p:cNvSpPr>
            <p:nvPr/>
          </p:nvSpPr>
          <p:spPr bwMode="auto">
            <a:xfrm>
              <a:off x="4586288" y="2744788"/>
              <a:ext cx="185738" cy="184150"/>
            </a:xfrm>
            <a:custGeom>
              <a:avLst/>
              <a:gdLst>
                <a:gd name="T0" fmla="*/ 21 w 117"/>
                <a:gd name="T1" fmla="*/ 13 h 116"/>
                <a:gd name="T2" fmla="*/ 21 w 117"/>
                <a:gd name="T3" fmla="*/ 13 h 116"/>
                <a:gd name="T4" fmla="*/ 17 w 117"/>
                <a:gd name="T5" fmla="*/ 18 h 116"/>
                <a:gd name="T6" fmla="*/ 17 w 117"/>
                <a:gd name="T7" fmla="*/ 18 h 116"/>
                <a:gd name="T8" fmla="*/ 10 w 117"/>
                <a:gd name="T9" fmla="*/ 26 h 116"/>
                <a:gd name="T10" fmla="*/ 5 w 117"/>
                <a:gd name="T11" fmla="*/ 36 h 116"/>
                <a:gd name="T12" fmla="*/ 2 w 117"/>
                <a:gd name="T13" fmla="*/ 46 h 116"/>
                <a:gd name="T14" fmla="*/ 0 w 117"/>
                <a:gd name="T15" fmla="*/ 59 h 116"/>
                <a:gd name="T16" fmla="*/ 0 w 117"/>
                <a:gd name="T17" fmla="*/ 59 h 116"/>
                <a:gd name="T18" fmla="*/ 2 w 117"/>
                <a:gd name="T19" fmla="*/ 70 h 116"/>
                <a:gd name="T20" fmla="*/ 5 w 117"/>
                <a:gd name="T21" fmla="*/ 81 h 116"/>
                <a:gd name="T22" fmla="*/ 10 w 117"/>
                <a:gd name="T23" fmla="*/ 91 h 116"/>
                <a:gd name="T24" fmla="*/ 17 w 117"/>
                <a:gd name="T25" fmla="*/ 99 h 116"/>
                <a:gd name="T26" fmla="*/ 17 w 117"/>
                <a:gd name="T27" fmla="*/ 99 h 116"/>
                <a:gd name="T28" fmla="*/ 26 w 117"/>
                <a:gd name="T29" fmla="*/ 106 h 116"/>
                <a:gd name="T30" fmla="*/ 35 w 117"/>
                <a:gd name="T31" fmla="*/ 112 h 116"/>
                <a:gd name="T32" fmla="*/ 47 w 117"/>
                <a:gd name="T33" fmla="*/ 115 h 116"/>
                <a:gd name="T34" fmla="*/ 58 w 117"/>
                <a:gd name="T35" fmla="*/ 116 h 116"/>
                <a:gd name="T36" fmla="*/ 58 w 117"/>
                <a:gd name="T37" fmla="*/ 116 h 116"/>
                <a:gd name="T38" fmla="*/ 69 w 117"/>
                <a:gd name="T39" fmla="*/ 115 h 116"/>
                <a:gd name="T40" fmla="*/ 81 w 117"/>
                <a:gd name="T41" fmla="*/ 112 h 116"/>
                <a:gd name="T42" fmla="*/ 91 w 117"/>
                <a:gd name="T43" fmla="*/ 106 h 116"/>
                <a:gd name="T44" fmla="*/ 99 w 117"/>
                <a:gd name="T45" fmla="*/ 99 h 116"/>
                <a:gd name="T46" fmla="*/ 99 w 117"/>
                <a:gd name="T47" fmla="*/ 99 h 116"/>
                <a:gd name="T48" fmla="*/ 106 w 117"/>
                <a:gd name="T49" fmla="*/ 91 h 116"/>
                <a:gd name="T50" fmla="*/ 112 w 117"/>
                <a:gd name="T51" fmla="*/ 81 h 116"/>
                <a:gd name="T52" fmla="*/ 115 w 117"/>
                <a:gd name="T53" fmla="*/ 70 h 116"/>
                <a:gd name="T54" fmla="*/ 117 w 117"/>
                <a:gd name="T55" fmla="*/ 59 h 116"/>
                <a:gd name="T56" fmla="*/ 117 w 117"/>
                <a:gd name="T57" fmla="*/ 59 h 116"/>
                <a:gd name="T58" fmla="*/ 115 w 117"/>
                <a:gd name="T59" fmla="*/ 46 h 116"/>
                <a:gd name="T60" fmla="*/ 112 w 117"/>
                <a:gd name="T61" fmla="*/ 36 h 116"/>
                <a:gd name="T62" fmla="*/ 106 w 117"/>
                <a:gd name="T63" fmla="*/ 26 h 116"/>
                <a:gd name="T64" fmla="*/ 99 w 117"/>
                <a:gd name="T65" fmla="*/ 18 h 116"/>
                <a:gd name="T66" fmla="*/ 99 w 117"/>
                <a:gd name="T67" fmla="*/ 18 h 116"/>
                <a:gd name="T68" fmla="*/ 91 w 117"/>
                <a:gd name="T69" fmla="*/ 10 h 116"/>
                <a:gd name="T70" fmla="*/ 82 w 117"/>
                <a:gd name="T71" fmla="*/ 5 h 116"/>
                <a:gd name="T72" fmla="*/ 70 w 117"/>
                <a:gd name="T73" fmla="*/ 1 h 116"/>
                <a:gd name="T74" fmla="*/ 59 w 117"/>
                <a:gd name="T7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" h="116">
                  <a:moveTo>
                    <a:pt x="21" y="13"/>
                  </a:moveTo>
                  <a:lnTo>
                    <a:pt x="21" y="13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0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70"/>
                  </a:lnTo>
                  <a:lnTo>
                    <a:pt x="5" y="81"/>
                  </a:lnTo>
                  <a:lnTo>
                    <a:pt x="10" y="91"/>
                  </a:lnTo>
                  <a:lnTo>
                    <a:pt x="17" y="99"/>
                  </a:lnTo>
                  <a:lnTo>
                    <a:pt x="17" y="99"/>
                  </a:lnTo>
                  <a:lnTo>
                    <a:pt x="26" y="106"/>
                  </a:lnTo>
                  <a:lnTo>
                    <a:pt x="35" y="112"/>
                  </a:lnTo>
                  <a:lnTo>
                    <a:pt x="47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9" y="115"/>
                  </a:lnTo>
                  <a:lnTo>
                    <a:pt x="81" y="112"/>
                  </a:lnTo>
                  <a:lnTo>
                    <a:pt x="91" y="106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106" y="91"/>
                  </a:lnTo>
                  <a:lnTo>
                    <a:pt x="112" y="81"/>
                  </a:lnTo>
                  <a:lnTo>
                    <a:pt x="115" y="70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5" y="46"/>
                  </a:lnTo>
                  <a:lnTo>
                    <a:pt x="112" y="36"/>
                  </a:lnTo>
                  <a:lnTo>
                    <a:pt x="106" y="26"/>
                  </a:lnTo>
                  <a:lnTo>
                    <a:pt x="99" y="18"/>
                  </a:lnTo>
                  <a:lnTo>
                    <a:pt x="99" y="18"/>
                  </a:lnTo>
                  <a:lnTo>
                    <a:pt x="91" y="10"/>
                  </a:lnTo>
                  <a:lnTo>
                    <a:pt x="82" y="5"/>
                  </a:lnTo>
                  <a:lnTo>
                    <a:pt x="70" y="1"/>
                  </a:lnTo>
                  <a:lnTo>
                    <a:pt x="59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2" name="Freeform 473"/>
            <p:cNvSpPr>
              <a:spLocks/>
            </p:cNvSpPr>
            <p:nvPr/>
          </p:nvSpPr>
          <p:spPr bwMode="auto">
            <a:xfrm>
              <a:off x="4327526" y="2714625"/>
              <a:ext cx="365125" cy="138113"/>
            </a:xfrm>
            <a:custGeom>
              <a:avLst/>
              <a:gdLst>
                <a:gd name="T0" fmla="*/ 0 w 230"/>
                <a:gd name="T1" fmla="*/ 6 h 87"/>
                <a:gd name="T2" fmla="*/ 0 w 230"/>
                <a:gd name="T3" fmla="*/ 6 h 87"/>
                <a:gd name="T4" fmla="*/ 7 w 230"/>
                <a:gd name="T5" fmla="*/ 4 h 87"/>
                <a:gd name="T6" fmla="*/ 14 w 230"/>
                <a:gd name="T7" fmla="*/ 2 h 87"/>
                <a:gd name="T8" fmla="*/ 22 w 230"/>
                <a:gd name="T9" fmla="*/ 1 h 87"/>
                <a:gd name="T10" fmla="*/ 29 w 230"/>
                <a:gd name="T11" fmla="*/ 0 h 87"/>
                <a:gd name="T12" fmla="*/ 37 w 230"/>
                <a:gd name="T13" fmla="*/ 1 h 87"/>
                <a:gd name="T14" fmla="*/ 44 w 230"/>
                <a:gd name="T15" fmla="*/ 2 h 87"/>
                <a:gd name="T16" fmla="*/ 51 w 230"/>
                <a:gd name="T17" fmla="*/ 4 h 87"/>
                <a:gd name="T18" fmla="*/ 59 w 230"/>
                <a:gd name="T19" fmla="*/ 6 h 87"/>
                <a:gd name="T20" fmla="*/ 59 w 230"/>
                <a:gd name="T21" fmla="*/ 6 h 87"/>
                <a:gd name="T22" fmla="*/ 65 w 230"/>
                <a:gd name="T23" fmla="*/ 9 h 87"/>
                <a:gd name="T24" fmla="*/ 72 w 230"/>
                <a:gd name="T25" fmla="*/ 13 h 87"/>
                <a:gd name="T26" fmla="*/ 77 w 230"/>
                <a:gd name="T27" fmla="*/ 17 h 87"/>
                <a:gd name="T28" fmla="*/ 83 w 230"/>
                <a:gd name="T29" fmla="*/ 22 h 87"/>
                <a:gd name="T30" fmla="*/ 83 w 230"/>
                <a:gd name="T31" fmla="*/ 22 h 87"/>
                <a:gd name="T32" fmla="*/ 89 w 230"/>
                <a:gd name="T33" fmla="*/ 29 h 87"/>
                <a:gd name="T34" fmla="*/ 101 w 230"/>
                <a:gd name="T35" fmla="*/ 62 h 87"/>
                <a:gd name="T36" fmla="*/ 30 w 230"/>
                <a:gd name="T37" fmla="*/ 67 h 87"/>
                <a:gd name="T38" fmla="*/ 30 w 230"/>
                <a:gd name="T39" fmla="*/ 67 h 87"/>
                <a:gd name="T40" fmla="*/ 26 w 230"/>
                <a:gd name="T41" fmla="*/ 68 h 87"/>
                <a:gd name="T42" fmla="*/ 23 w 230"/>
                <a:gd name="T43" fmla="*/ 72 h 87"/>
                <a:gd name="T44" fmla="*/ 22 w 230"/>
                <a:gd name="T45" fmla="*/ 75 h 87"/>
                <a:gd name="T46" fmla="*/ 21 w 230"/>
                <a:gd name="T47" fmla="*/ 78 h 87"/>
                <a:gd name="T48" fmla="*/ 21 w 230"/>
                <a:gd name="T49" fmla="*/ 78 h 87"/>
                <a:gd name="T50" fmla="*/ 22 w 230"/>
                <a:gd name="T51" fmla="*/ 82 h 87"/>
                <a:gd name="T52" fmla="*/ 24 w 230"/>
                <a:gd name="T53" fmla="*/ 84 h 87"/>
                <a:gd name="T54" fmla="*/ 27 w 230"/>
                <a:gd name="T55" fmla="*/ 86 h 87"/>
                <a:gd name="T56" fmla="*/ 30 w 230"/>
                <a:gd name="T57" fmla="*/ 87 h 87"/>
                <a:gd name="T58" fmla="*/ 30 w 230"/>
                <a:gd name="T59" fmla="*/ 87 h 87"/>
                <a:gd name="T60" fmla="*/ 31 w 230"/>
                <a:gd name="T61" fmla="*/ 87 h 87"/>
                <a:gd name="T62" fmla="*/ 113 w 230"/>
                <a:gd name="T63" fmla="*/ 80 h 87"/>
                <a:gd name="T64" fmla="*/ 113 w 230"/>
                <a:gd name="T65" fmla="*/ 80 h 87"/>
                <a:gd name="T66" fmla="*/ 125 w 230"/>
                <a:gd name="T67" fmla="*/ 77 h 87"/>
                <a:gd name="T68" fmla="*/ 131 w 230"/>
                <a:gd name="T69" fmla="*/ 75 h 87"/>
                <a:gd name="T70" fmla="*/ 135 w 230"/>
                <a:gd name="T71" fmla="*/ 72 h 87"/>
                <a:gd name="T72" fmla="*/ 139 w 230"/>
                <a:gd name="T73" fmla="*/ 67 h 87"/>
                <a:gd name="T74" fmla="*/ 143 w 230"/>
                <a:gd name="T75" fmla="*/ 62 h 87"/>
                <a:gd name="T76" fmla="*/ 147 w 230"/>
                <a:gd name="T77" fmla="*/ 55 h 87"/>
                <a:gd name="T78" fmla="*/ 151 w 230"/>
                <a:gd name="T79" fmla="*/ 46 h 87"/>
                <a:gd name="T80" fmla="*/ 151 w 230"/>
                <a:gd name="T81" fmla="*/ 46 h 87"/>
                <a:gd name="T82" fmla="*/ 154 w 230"/>
                <a:gd name="T83" fmla="*/ 40 h 87"/>
                <a:gd name="T84" fmla="*/ 157 w 230"/>
                <a:gd name="T85" fmla="*/ 33 h 87"/>
                <a:gd name="T86" fmla="*/ 162 w 230"/>
                <a:gd name="T87" fmla="*/ 27 h 87"/>
                <a:gd name="T88" fmla="*/ 167 w 230"/>
                <a:gd name="T89" fmla="*/ 22 h 87"/>
                <a:gd name="T90" fmla="*/ 167 w 230"/>
                <a:gd name="T91" fmla="*/ 22 h 87"/>
                <a:gd name="T92" fmla="*/ 177 w 230"/>
                <a:gd name="T93" fmla="*/ 14 h 87"/>
                <a:gd name="T94" fmla="*/ 187 w 230"/>
                <a:gd name="T95" fmla="*/ 8 h 87"/>
                <a:gd name="T96" fmla="*/ 212 w 230"/>
                <a:gd name="T97" fmla="*/ 81 h 87"/>
                <a:gd name="T98" fmla="*/ 212 w 230"/>
                <a:gd name="T99" fmla="*/ 81 h 87"/>
                <a:gd name="T100" fmla="*/ 214 w 230"/>
                <a:gd name="T101" fmla="*/ 83 h 87"/>
                <a:gd name="T102" fmla="*/ 216 w 230"/>
                <a:gd name="T103" fmla="*/ 85 h 87"/>
                <a:gd name="T104" fmla="*/ 218 w 230"/>
                <a:gd name="T105" fmla="*/ 86 h 87"/>
                <a:gd name="T106" fmla="*/ 221 w 230"/>
                <a:gd name="T107" fmla="*/ 87 h 87"/>
                <a:gd name="T108" fmla="*/ 221 w 230"/>
                <a:gd name="T109" fmla="*/ 87 h 87"/>
                <a:gd name="T110" fmla="*/ 224 w 230"/>
                <a:gd name="T111" fmla="*/ 86 h 87"/>
                <a:gd name="T112" fmla="*/ 224 w 230"/>
                <a:gd name="T113" fmla="*/ 86 h 87"/>
                <a:gd name="T114" fmla="*/ 227 w 230"/>
                <a:gd name="T115" fmla="*/ 84 h 87"/>
                <a:gd name="T116" fmla="*/ 229 w 230"/>
                <a:gd name="T117" fmla="*/ 82 h 87"/>
                <a:gd name="T118" fmla="*/ 230 w 230"/>
                <a:gd name="T119" fmla="*/ 78 h 87"/>
                <a:gd name="T120" fmla="*/ 230 w 230"/>
                <a:gd name="T121" fmla="*/ 74 h 87"/>
                <a:gd name="T122" fmla="*/ 205 w 230"/>
                <a:gd name="T123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" h="87">
                  <a:moveTo>
                    <a:pt x="0" y="6"/>
                  </a:moveTo>
                  <a:lnTo>
                    <a:pt x="0" y="6"/>
                  </a:lnTo>
                  <a:lnTo>
                    <a:pt x="7" y="4"/>
                  </a:lnTo>
                  <a:lnTo>
                    <a:pt x="14" y="2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1"/>
                  </a:lnTo>
                  <a:lnTo>
                    <a:pt x="44" y="2"/>
                  </a:lnTo>
                  <a:lnTo>
                    <a:pt x="51" y="4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5" y="9"/>
                  </a:lnTo>
                  <a:lnTo>
                    <a:pt x="72" y="13"/>
                  </a:lnTo>
                  <a:lnTo>
                    <a:pt x="77" y="17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9" y="29"/>
                  </a:lnTo>
                  <a:lnTo>
                    <a:pt x="101" y="62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8"/>
                  </a:lnTo>
                  <a:lnTo>
                    <a:pt x="23" y="72"/>
                  </a:lnTo>
                  <a:lnTo>
                    <a:pt x="22" y="75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2" y="82"/>
                  </a:lnTo>
                  <a:lnTo>
                    <a:pt x="24" y="84"/>
                  </a:lnTo>
                  <a:lnTo>
                    <a:pt x="27" y="86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1" y="87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125" y="77"/>
                  </a:lnTo>
                  <a:lnTo>
                    <a:pt x="131" y="75"/>
                  </a:lnTo>
                  <a:lnTo>
                    <a:pt x="135" y="72"/>
                  </a:lnTo>
                  <a:lnTo>
                    <a:pt x="139" y="67"/>
                  </a:lnTo>
                  <a:lnTo>
                    <a:pt x="143" y="62"/>
                  </a:lnTo>
                  <a:lnTo>
                    <a:pt x="147" y="55"/>
                  </a:lnTo>
                  <a:lnTo>
                    <a:pt x="151" y="46"/>
                  </a:lnTo>
                  <a:lnTo>
                    <a:pt x="151" y="46"/>
                  </a:lnTo>
                  <a:lnTo>
                    <a:pt x="154" y="40"/>
                  </a:lnTo>
                  <a:lnTo>
                    <a:pt x="157" y="33"/>
                  </a:lnTo>
                  <a:lnTo>
                    <a:pt x="162" y="27"/>
                  </a:lnTo>
                  <a:lnTo>
                    <a:pt x="167" y="22"/>
                  </a:lnTo>
                  <a:lnTo>
                    <a:pt x="167" y="22"/>
                  </a:lnTo>
                  <a:lnTo>
                    <a:pt x="177" y="14"/>
                  </a:lnTo>
                  <a:lnTo>
                    <a:pt x="187" y="8"/>
                  </a:lnTo>
                  <a:lnTo>
                    <a:pt x="212" y="81"/>
                  </a:lnTo>
                  <a:lnTo>
                    <a:pt x="212" y="81"/>
                  </a:lnTo>
                  <a:lnTo>
                    <a:pt x="214" y="83"/>
                  </a:lnTo>
                  <a:lnTo>
                    <a:pt x="216" y="85"/>
                  </a:lnTo>
                  <a:lnTo>
                    <a:pt x="218" y="86"/>
                  </a:lnTo>
                  <a:lnTo>
                    <a:pt x="221" y="87"/>
                  </a:lnTo>
                  <a:lnTo>
                    <a:pt x="221" y="87"/>
                  </a:lnTo>
                  <a:lnTo>
                    <a:pt x="224" y="86"/>
                  </a:lnTo>
                  <a:lnTo>
                    <a:pt x="224" y="86"/>
                  </a:lnTo>
                  <a:lnTo>
                    <a:pt x="227" y="84"/>
                  </a:lnTo>
                  <a:lnTo>
                    <a:pt x="229" y="82"/>
                  </a:lnTo>
                  <a:lnTo>
                    <a:pt x="230" y="78"/>
                  </a:lnTo>
                  <a:lnTo>
                    <a:pt x="230" y="74"/>
                  </a:lnTo>
                  <a:lnTo>
                    <a:pt x="205" y="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3" name="Freeform 474"/>
            <p:cNvSpPr>
              <a:spLocks/>
            </p:cNvSpPr>
            <p:nvPr/>
          </p:nvSpPr>
          <p:spPr bwMode="auto">
            <a:xfrm>
              <a:off x="4322763" y="2589213"/>
              <a:ext cx="407988" cy="120650"/>
            </a:xfrm>
            <a:custGeom>
              <a:avLst/>
              <a:gdLst>
                <a:gd name="T0" fmla="*/ 257 w 257"/>
                <a:gd name="T1" fmla="*/ 76 h 76"/>
                <a:gd name="T2" fmla="*/ 241 w 257"/>
                <a:gd name="T3" fmla="*/ 71 h 76"/>
                <a:gd name="T4" fmla="*/ 224 w 257"/>
                <a:gd name="T5" fmla="*/ 69 h 76"/>
                <a:gd name="T6" fmla="*/ 214 w 257"/>
                <a:gd name="T7" fmla="*/ 70 h 76"/>
                <a:gd name="T8" fmla="*/ 190 w 257"/>
                <a:gd name="T9" fmla="*/ 31 h 76"/>
                <a:gd name="T10" fmla="*/ 189 w 257"/>
                <a:gd name="T11" fmla="*/ 29 h 76"/>
                <a:gd name="T12" fmla="*/ 183 w 257"/>
                <a:gd name="T13" fmla="*/ 25 h 76"/>
                <a:gd name="T14" fmla="*/ 181 w 257"/>
                <a:gd name="T15" fmla="*/ 19 h 76"/>
                <a:gd name="T16" fmla="*/ 175 w 257"/>
                <a:gd name="T17" fmla="*/ 12 h 76"/>
                <a:gd name="T18" fmla="*/ 166 w 257"/>
                <a:gd name="T19" fmla="*/ 7 h 76"/>
                <a:gd name="T20" fmla="*/ 165 w 257"/>
                <a:gd name="T21" fmla="*/ 4 h 76"/>
                <a:gd name="T22" fmla="*/ 161 w 257"/>
                <a:gd name="T23" fmla="*/ 1 h 76"/>
                <a:gd name="T24" fmla="*/ 136 w 257"/>
                <a:gd name="T25" fmla="*/ 0 h 76"/>
                <a:gd name="T26" fmla="*/ 133 w 257"/>
                <a:gd name="T27" fmla="*/ 1 h 76"/>
                <a:gd name="T28" fmla="*/ 127 w 257"/>
                <a:gd name="T29" fmla="*/ 6 h 76"/>
                <a:gd name="T30" fmla="*/ 126 w 257"/>
                <a:gd name="T31" fmla="*/ 10 h 76"/>
                <a:gd name="T32" fmla="*/ 129 w 257"/>
                <a:gd name="T33" fmla="*/ 16 h 76"/>
                <a:gd name="T34" fmla="*/ 136 w 257"/>
                <a:gd name="T35" fmla="*/ 18 h 76"/>
                <a:gd name="T36" fmla="*/ 158 w 257"/>
                <a:gd name="T37" fmla="*/ 18 h 76"/>
                <a:gd name="T38" fmla="*/ 164 w 257"/>
                <a:gd name="T39" fmla="*/ 15 h 76"/>
                <a:gd name="T40" fmla="*/ 170 w 257"/>
                <a:gd name="T41" fmla="*/ 19 h 76"/>
                <a:gd name="T42" fmla="*/ 175 w 257"/>
                <a:gd name="T43" fmla="*/ 27 h 76"/>
                <a:gd name="T44" fmla="*/ 173 w 257"/>
                <a:gd name="T45" fmla="*/ 29 h 76"/>
                <a:gd name="T46" fmla="*/ 172 w 257"/>
                <a:gd name="T47" fmla="*/ 34 h 76"/>
                <a:gd name="T48" fmla="*/ 177 w 257"/>
                <a:gd name="T49" fmla="*/ 51 h 76"/>
                <a:gd name="T50" fmla="*/ 169 w 257"/>
                <a:gd name="T51" fmla="*/ 47 h 76"/>
                <a:gd name="T52" fmla="*/ 160 w 257"/>
                <a:gd name="T53" fmla="*/ 45 h 76"/>
                <a:gd name="T54" fmla="*/ 157 w 257"/>
                <a:gd name="T55" fmla="*/ 42 h 76"/>
                <a:gd name="T56" fmla="*/ 153 w 257"/>
                <a:gd name="T57" fmla="*/ 39 h 76"/>
                <a:gd name="T58" fmla="*/ 148 w 257"/>
                <a:gd name="T59" fmla="*/ 39 h 76"/>
                <a:gd name="T60" fmla="*/ 144 w 257"/>
                <a:gd name="T61" fmla="*/ 42 h 76"/>
                <a:gd name="T62" fmla="*/ 142 w 257"/>
                <a:gd name="T63" fmla="*/ 46 h 76"/>
                <a:gd name="T64" fmla="*/ 133 w 257"/>
                <a:gd name="T65" fmla="*/ 49 h 76"/>
                <a:gd name="T66" fmla="*/ 118 w 257"/>
                <a:gd name="T67" fmla="*/ 57 h 76"/>
                <a:gd name="T68" fmla="*/ 0 w 257"/>
                <a:gd name="T69" fmla="*/ 46 h 76"/>
                <a:gd name="T70" fmla="*/ 19 w 257"/>
                <a:gd name="T71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" h="76">
                  <a:moveTo>
                    <a:pt x="257" y="76"/>
                  </a:moveTo>
                  <a:lnTo>
                    <a:pt x="257" y="76"/>
                  </a:lnTo>
                  <a:lnTo>
                    <a:pt x="249" y="73"/>
                  </a:lnTo>
                  <a:lnTo>
                    <a:pt x="241" y="71"/>
                  </a:lnTo>
                  <a:lnTo>
                    <a:pt x="232" y="70"/>
                  </a:lnTo>
                  <a:lnTo>
                    <a:pt x="224" y="69"/>
                  </a:lnTo>
                  <a:lnTo>
                    <a:pt x="224" y="69"/>
                  </a:lnTo>
                  <a:lnTo>
                    <a:pt x="214" y="70"/>
                  </a:lnTo>
                  <a:lnTo>
                    <a:pt x="205" y="72"/>
                  </a:lnTo>
                  <a:lnTo>
                    <a:pt x="190" y="31"/>
                  </a:lnTo>
                  <a:lnTo>
                    <a:pt x="190" y="31"/>
                  </a:lnTo>
                  <a:lnTo>
                    <a:pt x="189" y="29"/>
                  </a:lnTo>
                  <a:lnTo>
                    <a:pt x="187" y="27"/>
                  </a:lnTo>
                  <a:lnTo>
                    <a:pt x="183" y="25"/>
                  </a:lnTo>
                  <a:lnTo>
                    <a:pt x="181" y="19"/>
                  </a:lnTo>
                  <a:lnTo>
                    <a:pt x="181" y="19"/>
                  </a:lnTo>
                  <a:lnTo>
                    <a:pt x="178" y="15"/>
                  </a:lnTo>
                  <a:lnTo>
                    <a:pt x="175" y="12"/>
                  </a:lnTo>
                  <a:lnTo>
                    <a:pt x="171" y="9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5" y="4"/>
                  </a:lnTo>
                  <a:lnTo>
                    <a:pt x="163" y="2"/>
                  </a:lnTo>
                  <a:lnTo>
                    <a:pt x="161" y="1"/>
                  </a:lnTo>
                  <a:lnTo>
                    <a:pt x="15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3" y="1"/>
                  </a:lnTo>
                  <a:lnTo>
                    <a:pt x="129" y="3"/>
                  </a:lnTo>
                  <a:lnTo>
                    <a:pt x="127" y="6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7" y="13"/>
                  </a:lnTo>
                  <a:lnTo>
                    <a:pt x="129" y="16"/>
                  </a:lnTo>
                  <a:lnTo>
                    <a:pt x="133" y="17"/>
                  </a:lnTo>
                  <a:lnTo>
                    <a:pt x="136" y="18"/>
                  </a:lnTo>
                  <a:lnTo>
                    <a:pt x="158" y="18"/>
                  </a:lnTo>
                  <a:lnTo>
                    <a:pt x="158" y="18"/>
                  </a:lnTo>
                  <a:lnTo>
                    <a:pt x="162" y="17"/>
                  </a:lnTo>
                  <a:lnTo>
                    <a:pt x="164" y="15"/>
                  </a:lnTo>
                  <a:lnTo>
                    <a:pt x="164" y="15"/>
                  </a:lnTo>
                  <a:lnTo>
                    <a:pt x="170" y="19"/>
                  </a:lnTo>
                  <a:lnTo>
                    <a:pt x="173" y="23"/>
                  </a:lnTo>
                  <a:lnTo>
                    <a:pt x="175" y="27"/>
                  </a:lnTo>
                  <a:lnTo>
                    <a:pt x="175" y="27"/>
                  </a:lnTo>
                  <a:lnTo>
                    <a:pt x="173" y="29"/>
                  </a:lnTo>
                  <a:lnTo>
                    <a:pt x="172" y="32"/>
                  </a:lnTo>
                  <a:lnTo>
                    <a:pt x="172" y="34"/>
                  </a:lnTo>
                  <a:lnTo>
                    <a:pt x="173" y="37"/>
                  </a:lnTo>
                  <a:lnTo>
                    <a:pt x="177" y="51"/>
                  </a:lnTo>
                  <a:lnTo>
                    <a:pt x="177" y="51"/>
                  </a:lnTo>
                  <a:lnTo>
                    <a:pt x="169" y="47"/>
                  </a:lnTo>
                  <a:lnTo>
                    <a:pt x="160" y="45"/>
                  </a:lnTo>
                  <a:lnTo>
                    <a:pt x="160" y="45"/>
                  </a:lnTo>
                  <a:lnTo>
                    <a:pt x="158" y="43"/>
                  </a:lnTo>
                  <a:lnTo>
                    <a:pt x="157" y="42"/>
                  </a:lnTo>
                  <a:lnTo>
                    <a:pt x="155" y="40"/>
                  </a:lnTo>
                  <a:lnTo>
                    <a:pt x="153" y="39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46" y="40"/>
                  </a:lnTo>
                  <a:lnTo>
                    <a:pt x="144" y="42"/>
                  </a:lnTo>
                  <a:lnTo>
                    <a:pt x="142" y="43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33" y="49"/>
                  </a:lnTo>
                  <a:lnTo>
                    <a:pt x="125" y="53"/>
                  </a:lnTo>
                  <a:lnTo>
                    <a:pt x="118" y="57"/>
                  </a:lnTo>
                  <a:lnTo>
                    <a:pt x="113" y="62"/>
                  </a:lnTo>
                  <a:lnTo>
                    <a:pt x="0" y="46"/>
                  </a:lnTo>
                  <a:lnTo>
                    <a:pt x="0" y="61"/>
                  </a:lnTo>
                  <a:lnTo>
                    <a:pt x="19" y="7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4" name="Freeform 475"/>
            <p:cNvSpPr>
              <a:spLocks/>
            </p:cNvSpPr>
            <p:nvPr/>
          </p:nvSpPr>
          <p:spPr bwMode="auto">
            <a:xfrm>
              <a:off x="5113338" y="3057525"/>
              <a:ext cx="139700" cy="379413"/>
            </a:xfrm>
            <a:custGeom>
              <a:avLst/>
              <a:gdLst>
                <a:gd name="T0" fmla="*/ 24 w 88"/>
                <a:gd name="T1" fmla="*/ 95 h 239"/>
                <a:gd name="T2" fmla="*/ 24 w 88"/>
                <a:gd name="T3" fmla="*/ 95 h 239"/>
                <a:gd name="T4" fmla="*/ 23 w 88"/>
                <a:gd name="T5" fmla="*/ 92 h 239"/>
                <a:gd name="T6" fmla="*/ 23 w 88"/>
                <a:gd name="T7" fmla="*/ 90 h 239"/>
                <a:gd name="T8" fmla="*/ 23 w 88"/>
                <a:gd name="T9" fmla="*/ 90 h 239"/>
                <a:gd name="T10" fmla="*/ 23 w 88"/>
                <a:gd name="T11" fmla="*/ 10 h 239"/>
                <a:gd name="T12" fmla="*/ 23 w 88"/>
                <a:gd name="T13" fmla="*/ 10 h 239"/>
                <a:gd name="T14" fmla="*/ 22 w 88"/>
                <a:gd name="T15" fmla="*/ 6 h 239"/>
                <a:gd name="T16" fmla="*/ 20 w 88"/>
                <a:gd name="T17" fmla="*/ 3 h 239"/>
                <a:gd name="T18" fmla="*/ 17 w 88"/>
                <a:gd name="T19" fmla="*/ 1 h 239"/>
                <a:gd name="T20" fmla="*/ 13 w 88"/>
                <a:gd name="T21" fmla="*/ 0 h 239"/>
                <a:gd name="T22" fmla="*/ 13 w 88"/>
                <a:gd name="T23" fmla="*/ 0 h 239"/>
                <a:gd name="T24" fmla="*/ 9 w 88"/>
                <a:gd name="T25" fmla="*/ 1 h 239"/>
                <a:gd name="T26" fmla="*/ 6 w 88"/>
                <a:gd name="T27" fmla="*/ 3 h 239"/>
                <a:gd name="T28" fmla="*/ 4 w 88"/>
                <a:gd name="T29" fmla="*/ 6 h 239"/>
                <a:gd name="T30" fmla="*/ 4 w 88"/>
                <a:gd name="T31" fmla="*/ 10 h 239"/>
                <a:gd name="T32" fmla="*/ 4 w 88"/>
                <a:gd name="T33" fmla="*/ 10 h 239"/>
                <a:gd name="T34" fmla="*/ 0 w 88"/>
                <a:gd name="T35" fmla="*/ 95 h 239"/>
                <a:gd name="T36" fmla="*/ 0 w 88"/>
                <a:gd name="T37" fmla="*/ 95 h 239"/>
                <a:gd name="T38" fmla="*/ 1 w 88"/>
                <a:gd name="T39" fmla="*/ 98 h 239"/>
                <a:gd name="T40" fmla="*/ 2 w 88"/>
                <a:gd name="T41" fmla="*/ 101 h 239"/>
                <a:gd name="T42" fmla="*/ 2 w 88"/>
                <a:gd name="T43" fmla="*/ 101 h 239"/>
                <a:gd name="T44" fmla="*/ 14 w 88"/>
                <a:gd name="T45" fmla="*/ 134 h 239"/>
                <a:gd name="T46" fmla="*/ 23 w 88"/>
                <a:gd name="T47" fmla="*/ 159 h 239"/>
                <a:gd name="T48" fmla="*/ 32 w 88"/>
                <a:gd name="T49" fmla="*/ 177 h 239"/>
                <a:gd name="T50" fmla="*/ 32 w 88"/>
                <a:gd name="T51" fmla="*/ 177 h 239"/>
                <a:gd name="T52" fmla="*/ 35 w 88"/>
                <a:gd name="T53" fmla="*/ 183 h 239"/>
                <a:gd name="T54" fmla="*/ 38 w 88"/>
                <a:gd name="T55" fmla="*/ 186 h 239"/>
                <a:gd name="T56" fmla="*/ 38 w 88"/>
                <a:gd name="T57" fmla="*/ 186 h 239"/>
                <a:gd name="T58" fmla="*/ 48 w 88"/>
                <a:gd name="T59" fmla="*/ 192 h 239"/>
                <a:gd name="T60" fmla="*/ 62 w 88"/>
                <a:gd name="T61" fmla="*/ 199 h 239"/>
                <a:gd name="T62" fmla="*/ 75 w 88"/>
                <a:gd name="T63" fmla="*/ 206 h 239"/>
                <a:gd name="T64" fmla="*/ 84 w 88"/>
                <a:gd name="T65" fmla="*/ 211 h 239"/>
                <a:gd name="T66" fmla="*/ 84 w 88"/>
                <a:gd name="T67" fmla="*/ 211 h 239"/>
                <a:gd name="T68" fmla="*/ 86 w 88"/>
                <a:gd name="T69" fmla="*/ 213 h 239"/>
                <a:gd name="T70" fmla="*/ 87 w 88"/>
                <a:gd name="T71" fmla="*/ 216 h 239"/>
                <a:gd name="T72" fmla="*/ 88 w 88"/>
                <a:gd name="T73" fmla="*/ 221 h 239"/>
                <a:gd name="T74" fmla="*/ 88 w 88"/>
                <a:gd name="T75" fmla="*/ 221 h 239"/>
                <a:gd name="T76" fmla="*/ 87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24" y="95"/>
                  </a:moveTo>
                  <a:lnTo>
                    <a:pt x="24" y="95"/>
                  </a:lnTo>
                  <a:lnTo>
                    <a:pt x="23" y="92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6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" y="98"/>
                  </a:lnTo>
                  <a:lnTo>
                    <a:pt x="2" y="101"/>
                  </a:lnTo>
                  <a:lnTo>
                    <a:pt x="2" y="101"/>
                  </a:lnTo>
                  <a:lnTo>
                    <a:pt x="14" y="134"/>
                  </a:lnTo>
                  <a:lnTo>
                    <a:pt x="23" y="159"/>
                  </a:lnTo>
                  <a:lnTo>
                    <a:pt x="32" y="177"/>
                  </a:lnTo>
                  <a:lnTo>
                    <a:pt x="32" y="177"/>
                  </a:lnTo>
                  <a:lnTo>
                    <a:pt x="35" y="183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48" y="192"/>
                  </a:lnTo>
                  <a:lnTo>
                    <a:pt x="62" y="199"/>
                  </a:lnTo>
                  <a:lnTo>
                    <a:pt x="75" y="206"/>
                  </a:lnTo>
                  <a:lnTo>
                    <a:pt x="84" y="211"/>
                  </a:lnTo>
                  <a:lnTo>
                    <a:pt x="84" y="211"/>
                  </a:lnTo>
                  <a:lnTo>
                    <a:pt x="86" y="213"/>
                  </a:lnTo>
                  <a:lnTo>
                    <a:pt x="87" y="216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7" y="23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5" name="Freeform 476"/>
            <p:cNvSpPr>
              <a:spLocks/>
            </p:cNvSpPr>
            <p:nvPr/>
          </p:nvSpPr>
          <p:spPr bwMode="auto">
            <a:xfrm>
              <a:off x="5168901" y="3192463"/>
              <a:ext cx="177800" cy="246063"/>
            </a:xfrm>
            <a:custGeom>
              <a:avLst/>
              <a:gdLst>
                <a:gd name="T0" fmla="*/ 112 w 112"/>
                <a:gd name="T1" fmla="*/ 155 h 155"/>
                <a:gd name="T2" fmla="*/ 112 w 112"/>
                <a:gd name="T3" fmla="*/ 139 h 155"/>
                <a:gd name="T4" fmla="*/ 112 w 112"/>
                <a:gd name="T5" fmla="*/ 139 h 155"/>
                <a:gd name="T6" fmla="*/ 112 w 112"/>
                <a:gd name="T7" fmla="*/ 128 h 155"/>
                <a:gd name="T8" fmla="*/ 110 w 112"/>
                <a:gd name="T9" fmla="*/ 119 h 155"/>
                <a:gd name="T10" fmla="*/ 107 w 112"/>
                <a:gd name="T11" fmla="*/ 111 h 155"/>
                <a:gd name="T12" fmla="*/ 103 w 112"/>
                <a:gd name="T13" fmla="*/ 103 h 155"/>
                <a:gd name="T14" fmla="*/ 98 w 112"/>
                <a:gd name="T15" fmla="*/ 97 h 155"/>
                <a:gd name="T16" fmla="*/ 92 w 112"/>
                <a:gd name="T17" fmla="*/ 90 h 155"/>
                <a:gd name="T18" fmla="*/ 85 w 112"/>
                <a:gd name="T19" fmla="*/ 84 h 155"/>
                <a:gd name="T20" fmla="*/ 76 w 112"/>
                <a:gd name="T21" fmla="*/ 78 h 155"/>
                <a:gd name="T22" fmla="*/ 76 w 112"/>
                <a:gd name="T23" fmla="*/ 78 h 155"/>
                <a:gd name="T24" fmla="*/ 71 w 112"/>
                <a:gd name="T25" fmla="*/ 75 h 155"/>
                <a:gd name="T26" fmla="*/ 68 w 112"/>
                <a:gd name="T27" fmla="*/ 71 h 155"/>
                <a:gd name="T28" fmla="*/ 68 w 112"/>
                <a:gd name="T29" fmla="*/ 71 h 155"/>
                <a:gd name="T30" fmla="*/ 41 w 112"/>
                <a:gd name="T31" fmla="*/ 33 h 155"/>
                <a:gd name="T32" fmla="*/ 22 w 112"/>
                <a:gd name="T33" fmla="*/ 6 h 155"/>
                <a:gd name="T34" fmla="*/ 22 w 112"/>
                <a:gd name="T35" fmla="*/ 6 h 155"/>
                <a:gd name="T36" fmla="*/ 18 w 112"/>
                <a:gd name="T37" fmla="*/ 2 h 155"/>
                <a:gd name="T38" fmla="*/ 14 w 112"/>
                <a:gd name="T39" fmla="*/ 0 h 155"/>
                <a:gd name="T40" fmla="*/ 9 w 112"/>
                <a:gd name="T41" fmla="*/ 0 h 155"/>
                <a:gd name="T42" fmla="*/ 5 w 112"/>
                <a:gd name="T43" fmla="*/ 1 h 155"/>
                <a:gd name="T44" fmla="*/ 2 w 112"/>
                <a:gd name="T45" fmla="*/ 4 h 155"/>
                <a:gd name="T46" fmla="*/ 0 w 112"/>
                <a:gd name="T47" fmla="*/ 8 h 155"/>
                <a:gd name="T48" fmla="*/ 0 w 112"/>
                <a:gd name="T49" fmla="*/ 12 h 155"/>
                <a:gd name="T50" fmla="*/ 1 w 112"/>
                <a:gd name="T51" fmla="*/ 16 h 155"/>
                <a:gd name="T52" fmla="*/ 22 w 112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" h="155">
                  <a:moveTo>
                    <a:pt x="112" y="155"/>
                  </a:moveTo>
                  <a:lnTo>
                    <a:pt x="112" y="139"/>
                  </a:lnTo>
                  <a:lnTo>
                    <a:pt x="112" y="139"/>
                  </a:lnTo>
                  <a:lnTo>
                    <a:pt x="112" y="128"/>
                  </a:lnTo>
                  <a:lnTo>
                    <a:pt x="110" y="119"/>
                  </a:lnTo>
                  <a:lnTo>
                    <a:pt x="107" y="111"/>
                  </a:lnTo>
                  <a:lnTo>
                    <a:pt x="103" y="103"/>
                  </a:lnTo>
                  <a:lnTo>
                    <a:pt x="98" y="97"/>
                  </a:lnTo>
                  <a:lnTo>
                    <a:pt x="92" y="90"/>
                  </a:lnTo>
                  <a:lnTo>
                    <a:pt x="85" y="84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1" y="75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41" y="3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2" y="5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6" name="Freeform 477"/>
            <p:cNvSpPr>
              <a:spLocks/>
            </p:cNvSpPr>
            <p:nvPr/>
          </p:nvSpPr>
          <p:spPr bwMode="auto">
            <a:xfrm>
              <a:off x="5472113" y="3057525"/>
              <a:ext cx="139700" cy="379413"/>
            </a:xfrm>
            <a:custGeom>
              <a:avLst/>
              <a:gdLst>
                <a:gd name="T0" fmla="*/ 64 w 88"/>
                <a:gd name="T1" fmla="*/ 95 h 239"/>
                <a:gd name="T2" fmla="*/ 64 w 88"/>
                <a:gd name="T3" fmla="*/ 95 h 239"/>
                <a:gd name="T4" fmla="*/ 65 w 88"/>
                <a:gd name="T5" fmla="*/ 92 h 239"/>
                <a:gd name="T6" fmla="*/ 66 w 88"/>
                <a:gd name="T7" fmla="*/ 90 h 239"/>
                <a:gd name="T8" fmla="*/ 66 w 88"/>
                <a:gd name="T9" fmla="*/ 90 h 239"/>
                <a:gd name="T10" fmla="*/ 66 w 88"/>
                <a:gd name="T11" fmla="*/ 10 h 239"/>
                <a:gd name="T12" fmla="*/ 66 w 88"/>
                <a:gd name="T13" fmla="*/ 10 h 239"/>
                <a:gd name="T14" fmla="*/ 67 w 88"/>
                <a:gd name="T15" fmla="*/ 6 h 239"/>
                <a:gd name="T16" fmla="*/ 69 w 88"/>
                <a:gd name="T17" fmla="*/ 3 h 239"/>
                <a:gd name="T18" fmla="*/ 72 w 88"/>
                <a:gd name="T19" fmla="*/ 1 h 239"/>
                <a:gd name="T20" fmla="*/ 75 w 88"/>
                <a:gd name="T21" fmla="*/ 0 h 239"/>
                <a:gd name="T22" fmla="*/ 75 w 88"/>
                <a:gd name="T23" fmla="*/ 0 h 239"/>
                <a:gd name="T24" fmla="*/ 79 w 88"/>
                <a:gd name="T25" fmla="*/ 1 h 239"/>
                <a:gd name="T26" fmla="*/ 82 w 88"/>
                <a:gd name="T27" fmla="*/ 3 h 239"/>
                <a:gd name="T28" fmla="*/ 84 w 88"/>
                <a:gd name="T29" fmla="*/ 6 h 239"/>
                <a:gd name="T30" fmla="*/ 85 w 88"/>
                <a:gd name="T31" fmla="*/ 10 h 239"/>
                <a:gd name="T32" fmla="*/ 85 w 88"/>
                <a:gd name="T33" fmla="*/ 10 h 239"/>
                <a:gd name="T34" fmla="*/ 88 w 88"/>
                <a:gd name="T35" fmla="*/ 95 h 239"/>
                <a:gd name="T36" fmla="*/ 88 w 88"/>
                <a:gd name="T37" fmla="*/ 95 h 239"/>
                <a:gd name="T38" fmla="*/ 88 w 88"/>
                <a:gd name="T39" fmla="*/ 98 h 239"/>
                <a:gd name="T40" fmla="*/ 87 w 88"/>
                <a:gd name="T41" fmla="*/ 101 h 239"/>
                <a:gd name="T42" fmla="*/ 87 w 88"/>
                <a:gd name="T43" fmla="*/ 101 h 239"/>
                <a:gd name="T44" fmla="*/ 75 w 88"/>
                <a:gd name="T45" fmla="*/ 134 h 239"/>
                <a:gd name="T46" fmla="*/ 65 w 88"/>
                <a:gd name="T47" fmla="*/ 159 h 239"/>
                <a:gd name="T48" fmla="*/ 58 w 88"/>
                <a:gd name="T49" fmla="*/ 177 h 239"/>
                <a:gd name="T50" fmla="*/ 58 w 88"/>
                <a:gd name="T51" fmla="*/ 177 h 239"/>
                <a:gd name="T52" fmla="*/ 54 w 88"/>
                <a:gd name="T53" fmla="*/ 183 h 239"/>
                <a:gd name="T54" fmla="*/ 50 w 88"/>
                <a:gd name="T55" fmla="*/ 186 h 239"/>
                <a:gd name="T56" fmla="*/ 50 w 88"/>
                <a:gd name="T57" fmla="*/ 186 h 239"/>
                <a:gd name="T58" fmla="*/ 40 w 88"/>
                <a:gd name="T59" fmla="*/ 192 h 239"/>
                <a:gd name="T60" fmla="*/ 27 w 88"/>
                <a:gd name="T61" fmla="*/ 199 h 239"/>
                <a:gd name="T62" fmla="*/ 13 w 88"/>
                <a:gd name="T63" fmla="*/ 206 h 239"/>
                <a:gd name="T64" fmla="*/ 4 w 88"/>
                <a:gd name="T65" fmla="*/ 211 h 239"/>
                <a:gd name="T66" fmla="*/ 4 w 88"/>
                <a:gd name="T67" fmla="*/ 211 h 239"/>
                <a:gd name="T68" fmla="*/ 3 w 88"/>
                <a:gd name="T69" fmla="*/ 213 h 239"/>
                <a:gd name="T70" fmla="*/ 1 w 88"/>
                <a:gd name="T71" fmla="*/ 216 h 239"/>
                <a:gd name="T72" fmla="*/ 0 w 88"/>
                <a:gd name="T73" fmla="*/ 221 h 239"/>
                <a:gd name="T74" fmla="*/ 0 w 88"/>
                <a:gd name="T75" fmla="*/ 221 h 239"/>
                <a:gd name="T76" fmla="*/ 2 w 88"/>
                <a:gd name="T7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239">
                  <a:moveTo>
                    <a:pt x="64" y="95"/>
                  </a:moveTo>
                  <a:lnTo>
                    <a:pt x="64" y="95"/>
                  </a:lnTo>
                  <a:lnTo>
                    <a:pt x="65" y="92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7" y="6"/>
                  </a:lnTo>
                  <a:lnTo>
                    <a:pt x="69" y="3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9" y="1"/>
                  </a:lnTo>
                  <a:lnTo>
                    <a:pt x="82" y="3"/>
                  </a:lnTo>
                  <a:lnTo>
                    <a:pt x="84" y="6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8" y="95"/>
                  </a:lnTo>
                  <a:lnTo>
                    <a:pt x="88" y="95"/>
                  </a:lnTo>
                  <a:lnTo>
                    <a:pt x="88" y="98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75" y="134"/>
                  </a:lnTo>
                  <a:lnTo>
                    <a:pt x="65" y="159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4" y="183"/>
                  </a:lnTo>
                  <a:lnTo>
                    <a:pt x="50" y="186"/>
                  </a:lnTo>
                  <a:lnTo>
                    <a:pt x="50" y="186"/>
                  </a:lnTo>
                  <a:lnTo>
                    <a:pt x="40" y="192"/>
                  </a:lnTo>
                  <a:lnTo>
                    <a:pt x="27" y="199"/>
                  </a:lnTo>
                  <a:lnTo>
                    <a:pt x="13" y="206"/>
                  </a:lnTo>
                  <a:lnTo>
                    <a:pt x="4" y="211"/>
                  </a:lnTo>
                  <a:lnTo>
                    <a:pt x="4" y="211"/>
                  </a:lnTo>
                  <a:lnTo>
                    <a:pt x="3" y="213"/>
                  </a:lnTo>
                  <a:lnTo>
                    <a:pt x="1" y="216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2" y="23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7" name="Freeform 478"/>
            <p:cNvSpPr>
              <a:spLocks/>
            </p:cNvSpPr>
            <p:nvPr/>
          </p:nvSpPr>
          <p:spPr bwMode="auto">
            <a:xfrm>
              <a:off x="5378451" y="3192463"/>
              <a:ext cx="179388" cy="246063"/>
            </a:xfrm>
            <a:custGeom>
              <a:avLst/>
              <a:gdLst>
                <a:gd name="T0" fmla="*/ 0 w 113"/>
                <a:gd name="T1" fmla="*/ 155 h 155"/>
                <a:gd name="T2" fmla="*/ 0 w 113"/>
                <a:gd name="T3" fmla="*/ 139 h 155"/>
                <a:gd name="T4" fmla="*/ 0 w 113"/>
                <a:gd name="T5" fmla="*/ 139 h 155"/>
                <a:gd name="T6" fmla="*/ 1 w 113"/>
                <a:gd name="T7" fmla="*/ 128 h 155"/>
                <a:gd name="T8" fmla="*/ 2 w 113"/>
                <a:gd name="T9" fmla="*/ 119 h 155"/>
                <a:gd name="T10" fmla="*/ 5 w 113"/>
                <a:gd name="T11" fmla="*/ 111 h 155"/>
                <a:gd name="T12" fmla="*/ 10 w 113"/>
                <a:gd name="T13" fmla="*/ 103 h 155"/>
                <a:gd name="T14" fmla="*/ 14 w 113"/>
                <a:gd name="T15" fmla="*/ 97 h 155"/>
                <a:gd name="T16" fmla="*/ 20 w 113"/>
                <a:gd name="T17" fmla="*/ 90 h 155"/>
                <a:gd name="T18" fmla="*/ 28 w 113"/>
                <a:gd name="T19" fmla="*/ 84 h 155"/>
                <a:gd name="T20" fmla="*/ 36 w 113"/>
                <a:gd name="T21" fmla="*/ 78 h 155"/>
                <a:gd name="T22" fmla="*/ 36 w 113"/>
                <a:gd name="T23" fmla="*/ 78 h 155"/>
                <a:gd name="T24" fmla="*/ 41 w 113"/>
                <a:gd name="T25" fmla="*/ 75 h 155"/>
                <a:gd name="T26" fmla="*/ 46 w 113"/>
                <a:gd name="T27" fmla="*/ 71 h 155"/>
                <a:gd name="T28" fmla="*/ 46 w 113"/>
                <a:gd name="T29" fmla="*/ 71 h 155"/>
                <a:gd name="T30" fmla="*/ 71 w 113"/>
                <a:gd name="T31" fmla="*/ 33 h 155"/>
                <a:gd name="T32" fmla="*/ 90 w 113"/>
                <a:gd name="T33" fmla="*/ 6 h 155"/>
                <a:gd name="T34" fmla="*/ 90 w 113"/>
                <a:gd name="T35" fmla="*/ 6 h 155"/>
                <a:gd name="T36" fmla="*/ 94 w 113"/>
                <a:gd name="T37" fmla="*/ 2 h 155"/>
                <a:gd name="T38" fmla="*/ 99 w 113"/>
                <a:gd name="T39" fmla="*/ 0 h 155"/>
                <a:gd name="T40" fmla="*/ 103 w 113"/>
                <a:gd name="T41" fmla="*/ 0 h 155"/>
                <a:gd name="T42" fmla="*/ 107 w 113"/>
                <a:gd name="T43" fmla="*/ 1 h 155"/>
                <a:gd name="T44" fmla="*/ 110 w 113"/>
                <a:gd name="T45" fmla="*/ 4 h 155"/>
                <a:gd name="T46" fmla="*/ 112 w 113"/>
                <a:gd name="T47" fmla="*/ 8 h 155"/>
                <a:gd name="T48" fmla="*/ 113 w 113"/>
                <a:gd name="T49" fmla="*/ 12 h 155"/>
                <a:gd name="T50" fmla="*/ 111 w 113"/>
                <a:gd name="T51" fmla="*/ 16 h 155"/>
                <a:gd name="T52" fmla="*/ 91 w 113"/>
                <a:gd name="T53" fmla="*/ 5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155">
                  <a:moveTo>
                    <a:pt x="0" y="155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1" y="128"/>
                  </a:lnTo>
                  <a:lnTo>
                    <a:pt x="2" y="119"/>
                  </a:lnTo>
                  <a:lnTo>
                    <a:pt x="5" y="111"/>
                  </a:lnTo>
                  <a:lnTo>
                    <a:pt x="10" y="103"/>
                  </a:lnTo>
                  <a:lnTo>
                    <a:pt x="14" y="97"/>
                  </a:lnTo>
                  <a:lnTo>
                    <a:pt x="20" y="90"/>
                  </a:lnTo>
                  <a:lnTo>
                    <a:pt x="28" y="84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1" y="75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71" y="33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4" y="2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7" y="1"/>
                  </a:lnTo>
                  <a:lnTo>
                    <a:pt x="110" y="4"/>
                  </a:lnTo>
                  <a:lnTo>
                    <a:pt x="112" y="8"/>
                  </a:lnTo>
                  <a:lnTo>
                    <a:pt x="113" y="12"/>
                  </a:lnTo>
                  <a:lnTo>
                    <a:pt x="111" y="16"/>
                  </a:lnTo>
                  <a:lnTo>
                    <a:pt x="91" y="56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8" name="Freeform 479"/>
            <p:cNvSpPr>
              <a:spLocks/>
            </p:cNvSpPr>
            <p:nvPr/>
          </p:nvSpPr>
          <p:spPr bwMode="auto">
            <a:xfrm>
              <a:off x="5414963" y="2987675"/>
              <a:ext cx="39688" cy="44450"/>
            </a:xfrm>
            <a:custGeom>
              <a:avLst/>
              <a:gdLst>
                <a:gd name="T0" fmla="*/ 0 w 25"/>
                <a:gd name="T1" fmla="*/ 12 h 28"/>
                <a:gd name="T2" fmla="*/ 0 w 25"/>
                <a:gd name="T3" fmla="*/ 0 h 28"/>
                <a:gd name="T4" fmla="*/ 25 w 25"/>
                <a:gd name="T5" fmla="*/ 0 h 28"/>
                <a:gd name="T6" fmla="*/ 25 w 25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8">
                  <a:moveTo>
                    <a:pt x="0" y="12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28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59" name="Rectangle 480"/>
            <p:cNvSpPr>
              <a:spLocks noChangeArrowheads="1"/>
            </p:cNvSpPr>
            <p:nvPr/>
          </p:nvSpPr>
          <p:spPr bwMode="auto">
            <a:xfrm>
              <a:off x="5380038" y="3111500"/>
              <a:ext cx="55563" cy="44450"/>
            </a:xfrm>
            <a:prstGeom prst="rect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0" name="Freeform 481"/>
            <p:cNvSpPr>
              <a:spLocks/>
            </p:cNvSpPr>
            <p:nvPr/>
          </p:nvSpPr>
          <p:spPr bwMode="auto">
            <a:xfrm>
              <a:off x="5254626" y="3087688"/>
              <a:ext cx="215900" cy="119063"/>
            </a:xfrm>
            <a:custGeom>
              <a:avLst/>
              <a:gdLst>
                <a:gd name="T0" fmla="*/ 0 w 136"/>
                <a:gd name="T1" fmla="*/ 0 h 75"/>
                <a:gd name="T2" fmla="*/ 0 w 136"/>
                <a:gd name="T3" fmla="*/ 75 h 75"/>
                <a:gd name="T4" fmla="*/ 27 w 136"/>
                <a:gd name="T5" fmla="*/ 75 h 75"/>
                <a:gd name="T6" fmla="*/ 27 w 136"/>
                <a:gd name="T7" fmla="*/ 15 h 75"/>
                <a:gd name="T8" fmla="*/ 63 w 136"/>
                <a:gd name="T9" fmla="*/ 15 h 75"/>
                <a:gd name="T10" fmla="*/ 63 w 136"/>
                <a:gd name="T11" fmla="*/ 75 h 75"/>
                <a:gd name="T12" fmla="*/ 136 w 136"/>
                <a:gd name="T13" fmla="*/ 75 h 75"/>
                <a:gd name="T14" fmla="*/ 136 w 136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75">
                  <a:moveTo>
                    <a:pt x="0" y="0"/>
                  </a:moveTo>
                  <a:lnTo>
                    <a:pt x="0" y="75"/>
                  </a:lnTo>
                  <a:lnTo>
                    <a:pt x="27" y="75"/>
                  </a:lnTo>
                  <a:lnTo>
                    <a:pt x="27" y="15"/>
                  </a:lnTo>
                  <a:lnTo>
                    <a:pt x="63" y="15"/>
                  </a:lnTo>
                  <a:lnTo>
                    <a:pt x="63" y="75"/>
                  </a:lnTo>
                  <a:lnTo>
                    <a:pt x="136" y="75"/>
                  </a:lnTo>
                  <a:lnTo>
                    <a:pt x="136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1" name="Freeform 482"/>
            <p:cNvSpPr>
              <a:spLocks/>
            </p:cNvSpPr>
            <p:nvPr/>
          </p:nvSpPr>
          <p:spPr bwMode="auto">
            <a:xfrm>
              <a:off x="5221288" y="2986088"/>
              <a:ext cx="282575" cy="95250"/>
            </a:xfrm>
            <a:custGeom>
              <a:avLst/>
              <a:gdLst>
                <a:gd name="T0" fmla="*/ 178 w 178"/>
                <a:gd name="T1" fmla="*/ 60 h 60"/>
                <a:gd name="T2" fmla="*/ 89 w 178"/>
                <a:gd name="T3" fmla="*/ 0 h 60"/>
                <a:gd name="T4" fmla="*/ 0 w 178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60">
                  <a:moveTo>
                    <a:pt x="178" y="60"/>
                  </a:moveTo>
                  <a:lnTo>
                    <a:pt x="89" y="0"/>
                  </a:lnTo>
                  <a:lnTo>
                    <a:pt x="0" y="6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2" name="Line 483"/>
            <p:cNvSpPr>
              <a:spLocks noChangeShapeType="1"/>
            </p:cNvSpPr>
            <p:nvPr/>
          </p:nvSpPr>
          <p:spPr bwMode="auto">
            <a:xfrm>
              <a:off x="4538663" y="3119438"/>
              <a:ext cx="11113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3" name="Line 484"/>
            <p:cNvSpPr>
              <a:spLocks noChangeShapeType="1"/>
            </p:cNvSpPr>
            <p:nvPr/>
          </p:nvSpPr>
          <p:spPr bwMode="auto">
            <a:xfrm>
              <a:off x="4538663" y="3152775"/>
              <a:ext cx="60325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4" name="Line 485"/>
            <p:cNvSpPr>
              <a:spLocks noChangeShapeType="1"/>
            </p:cNvSpPr>
            <p:nvPr/>
          </p:nvSpPr>
          <p:spPr bwMode="auto">
            <a:xfrm>
              <a:off x="4538663" y="3216275"/>
              <a:ext cx="3810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5" name="Line 486"/>
            <p:cNvSpPr>
              <a:spLocks noChangeShapeType="1"/>
            </p:cNvSpPr>
            <p:nvPr/>
          </p:nvSpPr>
          <p:spPr bwMode="auto">
            <a:xfrm>
              <a:off x="4538663" y="3184525"/>
              <a:ext cx="60325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6" name="Freeform 487"/>
            <p:cNvSpPr>
              <a:spLocks/>
            </p:cNvSpPr>
            <p:nvPr/>
          </p:nvSpPr>
          <p:spPr bwMode="auto">
            <a:xfrm>
              <a:off x="4435476" y="2962275"/>
              <a:ext cx="225425" cy="336550"/>
            </a:xfrm>
            <a:custGeom>
              <a:avLst/>
              <a:gdLst>
                <a:gd name="T0" fmla="*/ 65 w 142"/>
                <a:gd name="T1" fmla="*/ 36 h 212"/>
                <a:gd name="T2" fmla="*/ 127 w 142"/>
                <a:gd name="T3" fmla="*/ 36 h 212"/>
                <a:gd name="T4" fmla="*/ 127 w 142"/>
                <a:gd name="T5" fmla="*/ 36 h 212"/>
                <a:gd name="T6" fmla="*/ 133 w 142"/>
                <a:gd name="T7" fmla="*/ 38 h 212"/>
                <a:gd name="T8" fmla="*/ 138 w 142"/>
                <a:gd name="T9" fmla="*/ 41 h 212"/>
                <a:gd name="T10" fmla="*/ 141 w 142"/>
                <a:gd name="T11" fmla="*/ 45 h 212"/>
                <a:gd name="T12" fmla="*/ 142 w 142"/>
                <a:gd name="T13" fmla="*/ 50 h 212"/>
                <a:gd name="T14" fmla="*/ 142 w 142"/>
                <a:gd name="T15" fmla="*/ 197 h 212"/>
                <a:gd name="T16" fmla="*/ 142 w 142"/>
                <a:gd name="T17" fmla="*/ 197 h 212"/>
                <a:gd name="T18" fmla="*/ 141 w 142"/>
                <a:gd name="T19" fmla="*/ 202 h 212"/>
                <a:gd name="T20" fmla="*/ 138 w 142"/>
                <a:gd name="T21" fmla="*/ 208 h 212"/>
                <a:gd name="T22" fmla="*/ 133 w 142"/>
                <a:gd name="T23" fmla="*/ 211 h 212"/>
                <a:gd name="T24" fmla="*/ 127 w 142"/>
                <a:gd name="T25" fmla="*/ 212 h 212"/>
                <a:gd name="T26" fmla="*/ 14 w 142"/>
                <a:gd name="T27" fmla="*/ 212 h 212"/>
                <a:gd name="T28" fmla="*/ 14 w 142"/>
                <a:gd name="T29" fmla="*/ 212 h 212"/>
                <a:gd name="T30" fmla="*/ 9 w 142"/>
                <a:gd name="T31" fmla="*/ 211 h 212"/>
                <a:gd name="T32" fmla="*/ 4 w 142"/>
                <a:gd name="T33" fmla="*/ 208 h 212"/>
                <a:gd name="T34" fmla="*/ 1 w 142"/>
                <a:gd name="T35" fmla="*/ 202 h 212"/>
                <a:gd name="T36" fmla="*/ 0 w 142"/>
                <a:gd name="T37" fmla="*/ 197 h 212"/>
                <a:gd name="T38" fmla="*/ 0 w 142"/>
                <a:gd name="T39" fmla="*/ 44 h 212"/>
                <a:gd name="T40" fmla="*/ 0 w 142"/>
                <a:gd name="T41" fmla="*/ 44 h 212"/>
                <a:gd name="T42" fmla="*/ 1 w 142"/>
                <a:gd name="T43" fmla="*/ 40 h 212"/>
                <a:gd name="T44" fmla="*/ 3 w 142"/>
                <a:gd name="T45" fmla="*/ 35 h 212"/>
                <a:gd name="T46" fmla="*/ 5 w 142"/>
                <a:gd name="T47" fmla="*/ 31 h 212"/>
                <a:gd name="T48" fmla="*/ 9 w 142"/>
                <a:gd name="T49" fmla="*/ 28 h 212"/>
                <a:gd name="T50" fmla="*/ 51 w 142"/>
                <a:gd name="T51" fmla="*/ 1 h 212"/>
                <a:gd name="T52" fmla="*/ 51 w 142"/>
                <a:gd name="T53" fmla="*/ 1 h 212"/>
                <a:gd name="T54" fmla="*/ 54 w 142"/>
                <a:gd name="T55" fmla="*/ 0 h 212"/>
                <a:gd name="T56" fmla="*/ 57 w 142"/>
                <a:gd name="T57" fmla="*/ 0 h 212"/>
                <a:gd name="T58" fmla="*/ 58 w 142"/>
                <a:gd name="T59" fmla="*/ 2 h 212"/>
                <a:gd name="T60" fmla="*/ 59 w 142"/>
                <a:gd name="T61" fmla="*/ 5 h 212"/>
                <a:gd name="T62" fmla="*/ 59 w 142"/>
                <a:gd name="T63" fmla="*/ 160 h 212"/>
                <a:gd name="T64" fmla="*/ 59 w 142"/>
                <a:gd name="T65" fmla="*/ 160 h 212"/>
                <a:gd name="T66" fmla="*/ 58 w 142"/>
                <a:gd name="T67" fmla="*/ 164 h 212"/>
                <a:gd name="T68" fmla="*/ 57 w 142"/>
                <a:gd name="T69" fmla="*/ 170 h 212"/>
                <a:gd name="T70" fmla="*/ 54 w 142"/>
                <a:gd name="T71" fmla="*/ 174 h 212"/>
                <a:gd name="T72" fmla="*/ 51 w 142"/>
                <a:gd name="T73" fmla="*/ 176 h 212"/>
                <a:gd name="T74" fmla="*/ 11 w 142"/>
                <a:gd name="T75" fmla="*/ 20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212">
                  <a:moveTo>
                    <a:pt x="65" y="36"/>
                  </a:moveTo>
                  <a:lnTo>
                    <a:pt x="127" y="36"/>
                  </a:lnTo>
                  <a:lnTo>
                    <a:pt x="127" y="36"/>
                  </a:lnTo>
                  <a:lnTo>
                    <a:pt x="133" y="38"/>
                  </a:lnTo>
                  <a:lnTo>
                    <a:pt x="138" y="41"/>
                  </a:lnTo>
                  <a:lnTo>
                    <a:pt x="141" y="45"/>
                  </a:lnTo>
                  <a:lnTo>
                    <a:pt x="142" y="50"/>
                  </a:lnTo>
                  <a:lnTo>
                    <a:pt x="142" y="197"/>
                  </a:lnTo>
                  <a:lnTo>
                    <a:pt x="142" y="197"/>
                  </a:lnTo>
                  <a:lnTo>
                    <a:pt x="141" y="202"/>
                  </a:lnTo>
                  <a:lnTo>
                    <a:pt x="138" y="208"/>
                  </a:lnTo>
                  <a:lnTo>
                    <a:pt x="133" y="211"/>
                  </a:lnTo>
                  <a:lnTo>
                    <a:pt x="127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9" y="211"/>
                  </a:lnTo>
                  <a:lnTo>
                    <a:pt x="4" y="208"/>
                  </a:lnTo>
                  <a:lnTo>
                    <a:pt x="1" y="202"/>
                  </a:lnTo>
                  <a:lnTo>
                    <a:pt x="0" y="19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9" y="28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8" y="2"/>
                  </a:lnTo>
                  <a:lnTo>
                    <a:pt x="59" y="5"/>
                  </a:lnTo>
                  <a:lnTo>
                    <a:pt x="59" y="160"/>
                  </a:lnTo>
                  <a:lnTo>
                    <a:pt x="59" y="160"/>
                  </a:lnTo>
                  <a:lnTo>
                    <a:pt x="58" y="164"/>
                  </a:lnTo>
                  <a:lnTo>
                    <a:pt x="57" y="170"/>
                  </a:lnTo>
                  <a:lnTo>
                    <a:pt x="54" y="174"/>
                  </a:lnTo>
                  <a:lnTo>
                    <a:pt x="51" y="176"/>
                  </a:lnTo>
                  <a:lnTo>
                    <a:pt x="11" y="201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7" name="Freeform 488"/>
            <p:cNvSpPr>
              <a:spLocks/>
            </p:cNvSpPr>
            <p:nvPr/>
          </p:nvSpPr>
          <p:spPr bwMode="auto">
            <a:xfrm>
              <a:off x="4538663" y="3054350"/>
              <a:ext cx="77788" cy="57150"/>
            </a:xfrm>
            <a:custGeom>
              <a:avLst/>
              <a:gdLst>
                <a:gd name="T0" fmla="*/ 49 w 49"/>
                <a:gd name="T1" fmla="*/ 36 h 36"/>
                <a:gd name="T2" fmla="*/ 30 w 49"/>
                <a:gd name="T3" fmla="*/ 36 h 36"/>
                <a:gd name="T4" fmla="*/ 30 w 49"/>
                <a:gd name="T5" fmla="*/ 34 h 36"/>
                <a:gd name="T6" fmla="*/ 30 w 49"/>
                <a:gd name="T7" fmla="*/ 34 h 36"/>
                <a:gd name="T8" fmla="*/ 30 w 49"/>
                <a:gd name="T9" fmla="*/ 7 h 36"/>
                <a:gd name="T10" fmla="*/ 30 w 49"/>
                <a:gd name="T11" fmla="*/ 7 h 36"/>
                <a:gd name="T12" fmla="*/ 29 w 49"/>
                <a:gd name="T13" fmla="*/ 5 h 36"/>
                <a:gd name="T14" fmla="*/ 28 w 49"/>
                <a:gd name="T15" fmla="*/ 3 h 36"/>
                <a:gd name="T16" fmla="*/ 28 w 49"/>
                <a:gd name="T17" fmla="*/ 3 h 36"/>
                <a:gd name="T18" fmla="*/ 27 w 49"/>
                <a:gd name="T19" fmla="*/ 2 h 36"/>
                <a:gd name="T20" fmla="*/ 25 w 49"/>
                <a:gd name="T21" fmla="*/ 0 h 36"/>
                <a:gd name="T22" fmla="*/ 0 w 49"/>
                <a:gd name="T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36">
                  <a:moveTo>
                    <a:pt x="49" y="36"/>
                  </a:moveTo>
                  <a:lnTo>
                    <a:pt x="30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8" name="Freeform 489"/>
            <p:cNvSpPr>
              <a:spLocks/>
            </p:cNvSpPr>
            <p:nvPr/>
          </p:nvSpPr>
          <p:spPr bwMode="auto">
            <a:xfrm>
              <a:off x="4498976" y="3068638"/>
              <a:ext cx="131763" cy="193675"/>
            </a:xfrm>
            <a:custGeom>
              <a:avLst/>
              <a:gdLst>
                <a:gd name="T0" fmla="*/ 0 w 83"/>
                <a:gd name="T1" fmla="*/ 122 h 122"/>
                <a:gd name="T2" fmla="*/ 83 w 83"/>
                <a:gd name="T3" fmla="*/ 122 h 122"/>
                <a:gd name="T4" fmla="*/ 83 w 83"/>
                <a:gd name="T5" fmla="*/ 27 h 122"/>
                <a:gd name="T6" fmla="*/ 83 w 83"/>
                <a:gd name="T7" fmla="*/ 27 h 122"/>
                <a:gd name="T8" fmla="*/ 82 w 83"/>
                <a:gd name="T9" fmla="*/ 24 h 122"/>
                <a:gd name="T10" fmla="*/ 81 w 83"/>
                <a:gd name="T11" fmla="*/ 22 h 122"/>
                <a:gd name="T12" fmla="*/ 64 w 83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2">
                  <a:moveTo>
                    <a:pt x="0" y="122"/>
                  </a:moveTo>
                  <a:lnTo>
                    <a:pt x="83" y="122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82" y="24"/>
                  </a:lnTo>
                  <a:lnTo>
                    <a:pt x="81" y="22"/>
                  </a:lnTo>
                  <a:lnTo>
                    <a:pt x="64" y="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69" name="Freeform 490"/>
            <p:cNvSpPr>
              <a:spLocks/>
            </p:cNvSpPr>
            <p:nvPr/>
          </p:nvSpPr>
          <p:spPr bwMode="auto">
            <a:xfrm>
              <a:off x="4956176" y="2943225"/>
              <a:ext cx="85725" cy="93663"/>
            </a:xfrm>
            <a:custGeom>
              <a:avLst/>
              <a:gdLst>
                <a:gd name="T0" fmla="*/ 27 w 54"/>
                <a:gd name="T1" fmla="*/ 59 h 59"/>
                <a:gd name="T2" fmla="*/ 27 w 54"/>
                <a:gd name="T3" fmla="*/ 59 h 59"/>
                <a:gd name="T4" fmla="*/ 22 w 54"/>
                <a:gd name="T5" fmla="*/ 58 h 59"/>
                <a:gd name="T6" fmla="*/ 16 w 54"/>
                <a:gd name="T7" fmla="*/ 57 h 59"/>
                <a:gd name="T8" fmla="*/ 11 w 54"/>
                <a:gd name="T9" fmla="*/ 54 h 59"/>
                <a:gd name="T10" fmla="*/ 7 w 54"/>
                <a:gd name="T11" fmla="*/ 51 h 59"/>
                <a:gd name="T12" fmla="*/ 4 w 54"/>
                <a:gd name="T13" fmla="*/ 47 h 59"/>
                <a:gd name="T14" fmla="*/ 2 w 54"/>
                <a:gd name="T15" fmla="*/ 42 h 59"/>
                <a:gd name="T16" fmla="*/ 0 w 54"/>
                <a:gd name="T17" fmla="*/ 37 h 59"/>
                <a:gd name="T18" fmla="*/ 0 w 54"/>
                <a:gd name="T19" fmla="*/ 31 h 59"/>
                <a:gd name="T20" fmla="*/ 0 w 54"/>
                <a:gd name="T21" fmla="*/ 31 h 59"/>
                <a:gd name="T22" fmla="*/ 0 w 54"/>
                <a:gd name="T23" fmla="*/ 26 h 59"/>
                <a:gd name="T24" fmla="*/ 2 w 54"/>
                <a:gd name="T25" fmla="*/ 21 h 59"/>
                <a:gd name="T26" fmla="*/ 4 w 54"/>
                <a:gd name="T27" fmla="*/ 16 h 59"/>
                <a:gd name="T28" fmla="*/ 7 w 54"/>
                <a:gd name="T29" fmla="*/ 12 h 59"/>
                <a:gd name="T30" fmla="*/ 7 w 54"/>
                <a:gd name="T31" fmla="*/ 12 h 59"/>
                <a:gd name="T32" fmla="*/ 10 w 54"/>
                <a:gd name="T33" fmla="*/ 10 h 59"/>
                <a:gd name="T34" fmla="*/ 12 w 54"/>
                <a:gd name="T35" fmla="*/ 10 h 59"/>
                <a:gd name="T36" fmla="*/ 15 w 54"/>
                <a:gd name="T37" fmla="*/ 10 h 59"/>
                <a:gd name="T38" fmla="*/ 18 w 54"/>
                <a:gd name="T39" fmla="*/ 12 h 59"/>
                <a:gd name="T40" fmla="*/ 18 w 54"/>
                <a:gd name="T41" fmla="*/ 12 h 59"/>
                <a:gd name="T42" fmla="*/ 19 w 54"/>
                <a:gd name="T43" fmla="*/ 14 h 59"/>
                <a:gd name="T44" fmla="*/ 20 w 54"/>
                <a:gd name="T45" fmla="*/ 17 h 59"/>
                <a:gd name="T46" fmla="*/ 19 w 54"/>
                <a:gd name="T47" fmla="*/ 20 h 59"/>
                <a:gd name="T48" fmla="*/ 18 w 54"/>
                <a:gd name="T49" fmla="*/ 22 h 59"/>
                <a:gd name="T50" fmla="*/ 18 w 54"/>
                <a:gd name="T51" fmla="*/ 22 h 59"/>
                <a:gd name="T52" fmla="*/ 15 w 54"/>
                <a:gd name="T53" fmla="*/ 26 h 59"/>
                <a:gd name="T54" fmla="*/ 14 w 54"/>
                <a:gd name="T55" fmla="*/ 31 h 59"/>
                <a:gd name="T56" fmla="*/ 14 w 54"/>
                <a:gd name="T57" fmla="*/ 31 h 59"/>
                <a:gd name="T58" fmla="*/ 15 w 54"/>
                <a:gd name="T59" fmla="*/ 37 h 59"/>
                <a:gd name="T60" fmla="*/ 18 w 54"/>
                <a:gd name="T61" fmla="*/ 41 h 59"/>
                <a:gd name="T62" fmla="*/ 23 w 54"/>
                <a:gd name="T63" fmla="*/ 44 h 59"/>
                <a:gd name="T64" fmla="*/ 27 w 54"/>
                <a:gd name="T65" fmla="*/ 45 h 59"/>
                <a:gd name="T66" fmla="*/ 27 w 54"/>
                <a:gd name="T67" fmla="*/ 45 h 59"/>
                <a:gd name="T68" fmla="*/ 32 w 54"/>
                <a:gd name="T69" fmla="*/ 44 h 59"/>
                <a:gd name="T70" fmla="*/ 36 w 54"/>
                <a:gd name="T71" fmla="*/ 41 h 59"/>
                <a:gd name="T72" fmla="*/ 39 w 54"/>
                <a:gd name="T73" fmla="*/ 37 h 59"/>
                <a:gd name="T74" fmla="*/ 40 w 54"/>
                <a:gd name="T75" fmla="*/ 31 h 59"/>
                <a:gd name="T76" fmla="*/ 40 w 54"/>
                <a:gd name="T77" fmla="*/ 8 h 59"/>
                <a:gd name="T78" fmla="*/ 40 w 54"/>
                <a:gd name="T79" fmla="*/ 8 h 59"/>
                <a:gd name="T80" fmla="*/ 41 w 54"/>
                <a:gd name="T81" fmla="*/ 5 h 59"/>
                <a:gd name="T82" fmla="*/ 42 w 54"/>
                <a:gd name="T83" fmla="*/ 2 h 59"/>
                <a:gd name="T84" fmla="*/ 44 w 54"/>
                <a:gd name="T85" fmla="*/ 1 h 59"/>
                <a:gd name="T86" fmla="*/ 47 w 54"/>
                <a:gd name="T87" fmla="*/ 0 h 59"/>
                <a:gd name="T88" fmla="*/ 47 w 54"/>
                <a:gd name="T89" fmla="*/ 0 h 59"/>
                <a:gd name="T90" fmla="*/ 50 w 54"/>
                <a:gd name="T91" fmla="*/ 1 h 59"/>
                <a:gd name="T92" fmla="*/ 52 w 54"/>
                <a:gd name="T93" fmla="*/ 2 h 59"/>
                <a:gd name="T94" fmla="*/ 54 w 54"/>
                <a:gd name="T95" fmla="*/ 5 h 59"/>
                <a:gd name="T96" fmla="*/ 54 w 54"/>
                <a:gd name="T97" fmla="*/ 8 h 59"/>
                <a:gd name="T98" fmla="*/ 54 w 54"/>
                <a:gd name="T99" fmla="*/ 31 h 59"/>
                <a:gd name="T100" fmla="*/ 54 w 54"/>
                <a:gd name="T101" fmla="*/ 31 h 59"/>
                <a:gd name="T102" fmla="*/ 54 w 54"/>
                <a:gd name="T103" fmla="*/ 37 h 59"/>
                <a:gd name="T104" fmla="*/ 52 w 54"/>
                <a:gd name="T105" fmla="*/ 42 h 59"/>
                <a:gd name="T106" fmla="*/ 50 w 54"/>
                <a:gd name="T107" fmla="*/ 47 h 59"/>
                <a:gd name="T108" fmla="*/ 47 w 54"/>
                <a:gd name="T109" fmla="*/ 51 h 59"/>
                <a:gd name="T110" fmla="*/ 43 w 54"/>
                <a:gd name="T111" fmla="*/ 54 h 59"/>
                <a:gd name="T112" fmla="*/ 38 w 54"/>
                <a:gd name="T113" fmla="*/ 57 h 59"/>
                <a:gd name="T114" fmla="*/ 33 w 54"/>
                <a:gd name="T115" fmla="*/ 58 h 59"/>
                <a:gd name="T116" fmla="*/ 27 w 54"/>
                <a:gd name="T117" fmla="*/ 59 h 59"/>
                <a:gd name="T118" fmla="*/ 27 w 54"/>
                <a:gd name="T11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" h="59">
                  <a:moveTo>
                    <a:pt x="27" y="59"/>
                  </a:moveTo>
                  <a:lnTo>
                    <a:pt x="27" y="59"/>
                  </a:lnTo>
                  <a:lnTo>
                    <a:pt x="22" y="58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20" y="17"/>
                  </a:lnTo>
                  <a:lnTo>
                    <a:pt x="19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5" y="26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5" y="37"/>
                  </a:lnTo>
                  <a:lnTo>
                    <a:pt x="18" y="41"/>
                  </a:lnTo>
                  <a:lnTo>
                    <a:pt x="23" y="44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2" y="44"/>
                  </a:lnTo>
                  <a:lnTo>
                    <a:pt x="36" y="41"/>
                  </a:lnTo>
                  <a:lnTo>
                    <a:pt x="39" y="37"/>
                  </a:lnTo>
                  <a:lnTo>
                    <a:pt x="40" y="31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5"/>
                  </a:lnTo>
                  <a:lnTo>
                    <a:pt x="42" y="2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4" y="5"/>
                  </a:lnTo>
                  <a:lnTo>
                    <a:pt x="54" y="8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37"/>
                  </a:lnTo>
                  <a:lnTo>
                    <a:pt x="52" y="42"/>
                  </a:lnTo>
                  <a:lnTo>
                    <a:pt x="50" y="47"/>
                  </a:lnTo>
                  <a:lnTo>
                    <a:pt x="47" y="51"/>
                  </a:lnTo>
                  <a:lnTo>
                    <a:pt x="43" y="54"/>
                  </a:lnTo>
                  <a:lnTo>
                    <a:pt x="38" y="57"/>
                  </a:lnTo>
                  <a:lnTo>
                    <a:pt x="33" y="58"/>
                  </a:lnTo>
                  <a:lnTo>
                    <a:pt x="27" y="59"/>
                  </a:lnTo>
                  <a:lnTo>
                    <a:pt x="27" y="59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0" name="Line 491"/>
            <p:cNvSpPr>
              <a:spLocks noChangeShapeType="1"/>
            </p:cNvSpPr>
            <p:nvPr/>
          </p:nvSpPr>
          <p:spPr bwMode="auto">
            <a:xfrm>
              <a:off x="5024438" y="2865438"/>
              <a:ext cx="0" cy="66675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1" name="Line 492"/>
            <p:cNvSpPr>
              <a:spLocks noChangeShapeType="1"/>
            </p:cNvSpPr>
            <p:nvPr/>
          </p:nvSpPr>
          <p:spPr bwMode="auto">
            <a:xfrm flipV="1">
              <a:off x="5037138" y="2865438"/>
              <a:ext cx="0" cy="66675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2" name="Freeform 493"/>
            <p:cNvSpPr>
              <a:spLocks/>
            </p:cNvSpPr>
            <p:nvPr/>
          </p:nvSpPr>
          <p:spPr bwMode="auto">
            <a:xfrm>
              <a:off x="5024438" y="2687638"/>
              <a:ext cx="12700" cy="19050"/>
            </a:xfrm>
            <a:custGeom>
              <a:avLst/>
              <a:gdLst>
                <a:gd name="T0" fmla="*/ 8 w 8"/>
                <a:gd name="T1" fmla="*/ 12 h 12"/>
                <a:gd name="T2" fmla="*/ 8 w 8"/>
                <a:gd name="T3" fmla="*/ 4 h 12"/>
                <a:gd name="T4" fmla="*/ 8 w 8"/>
                <a:gd name="T5" fmla="*/ 4 h 12"/>
                <a:gd name="T6" fmla="*/ 8 w 8"/>
                <a:gd name="T7" fmla="*/ 2 h 12"/>
                <a:gd name="T8" fmla="*/ 7 w 8"/>
                <a:gd name="T9" fmla="*/ 1 h 12"/>
                <a:gd name="T10" fmla="*/ 6 w 8"/>
                <a:gd name="T11" fmla="*/ 0 h 12"/>
                <a:gd name="T12" fmla="*/ 4 w 8"/>
                <a:gd name="T13" fmla="*/ 0 h 12"/>
                <a:gd name="T14" fmla="*/ 4 w 8"/>
                <a:gd name="T15" fmla="*/ 0 h 12"/>
                <a:gd name="T16" fmla="*/ 3 w 8"/>
                <a:gd name="T17" fmla="*/ 0 h 12"/>
                <a:gd name="T18" fmla="*/ 1 w 8"/>
                <a:gd name="T19" fmla="*/ 1 h 12"/>
                <a:gd name="T20" fmla="*/ 0 w 8"/>
                <a:gd name="T21" fmla="*/ 2 h 12"/>
                <a:gd name="T22" fmla="*/ 0 w 8"/>
                <a:gd name="T23" fmla="*/ 4 h 12"/>
                <a:gd name="T24" fmla="*/ 0 w 8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2">
                  <a:moveTo>
                    <a:pt x="8" y="12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3" name="Freeform 494"/>
            <p:cNvSpPr>
              <a:spLocks/>
            </p:cNvSpPr>
            <p:nvPr/>
          </p:nvSpPr>
          <p:spPr bwMode="auto">
            <a:xfrm>
              <a:off x="4840288" y="2719388"/>
              <a:ext cx="382588" cy="136525"/>
            </a:xfrm>
            <a:custGeom>
              <a:avLst/>
              <a:gdLst>
                <a:gd name="T0" fmla="*/ 28 w 241"/>
                <a:gd name="T1" fmla="*/ 76 h 86"/>
                <a:gd name="T2" fmla="*/ 45 w 241"/>
                <a:gd name="T3" fmla="*/ 79 h 86"/>
                <a:gd name="T4" fmla="*/ 59 w 241"/>
                <a:gd name="T5" fmla="*/ 86 h 86"/>
                <a:gd name="T6" fmla="*/ 65 w 241"/>
                <a:gd name="T7" fmla="*/ 82 h 86"/>
                <a:gd name="T8" fmla="*/ 80 w 241"/>
                <a:gd name="T9" fmla="*/ 77 h 86"/>
                <a:gd name="T10" fmla="*/ 89 w 241"/>
                <a:gd name="T11" fmla="*/ 76 h 86"/>
                <a:gd name="T12" fmla="*/ 107 w 241"/>
                <a:gd name="T13" fmla="*/ 79 h 86"/>
                <a:gd name="T14" fmla="*/ 120 w 241"/>
                <a:gd name="T15" fmla="*/ 86 h 86"/>
                <a:gd name="T16" fmla="*/ 126 w 241"/>
                <a:gd name="T17" fmla="*/ 82 h 86"/>
                <a:gd name="T18" fmla="*/ 143 w 241"/>
                <a:gd name="T19" fmla="*/ 77 h 86"/>
                <a:gd name="T20" fmla="*/ 151 w 241"/>
                <a:gd name="T21" fmla="*/ 76 h 86"/>
                <a:gd name="T22" fmla="*/ 169 w 241"/>
                <a:gd name="T23" fmla="*/ 79 h 86"/>
                <a:gd name="T24" fmla="*/ 183 w 241"/>
                <a:gd name="T25" fmla="*/ 86 h 86"/>
                <a:gd name="T26" fmla="*/ 189 w 241"/>
                <a:gd name="T27" fmla="*/ 82 h 86"/>
                <a:gd name="T28" fmla="*/ 205 w 241"/>
                <a:gd name="T29" fmla="*/ 77 h 86"/>
                <a:gd name="T30" fmla="*/ 214 w 241"/>
                <a:gd name="T31" fmla="*/ 76 h 86"/>
                <a:gd name="T32" fmla="*/ 228 w 241"/>
                <a:gd name="T33" fmla="*/ 78 h 86"/>
                <a:gd name="T34" fmla="*/ 241 w 241"/>
                <a:gd name="T35" fmla="*/ 84 h 86"/>
                <a:gd name="T36" fmla="*/ 239 w 241"/>
                <a:gd name="T37" fmla="*/ 76 h 86"/>
                <a:gd name="T38" fmla="*/ 232 w 241"/>
                <a:gd name="T39" fmla="*/ 59 h 86"/>
                <a:gd name="T40" fmla="*/ 222 w 241"/>
                <a:gd name="T41" fmla="*/ 45 h 86"/>
                <a:gd name="T42" fmla="*/ 209 w 241"/>
                <a:gd name="T43" fmla="*/ 32 h 86"/>
                <a:gd name="T44" fmla="*/ 192 w 241"/>
                <a:gd name="T45" fmla="*/ 19 h 86"/>
                <a:gd name="T46" fmla="*/ 174 w 241"/>
                <a:gd name="T47" fmla="*/ 10 h 86"/>
                <a:gd name="T48" fmla="*/ 154 w 241"/>
                <a:gd name="T49" fmla="*/ 4 h 86"/>
                <a:gd name="T50" fmla="*/ 132 w 241"/>
                <a:gd name="T51" fmla="*/ 0 h 86"/>
                <a:gd name="T52" fmla="*/ 120 w 241"/>
                <a:gd name="T53" fmla="*/ 0 h 86"/>
                <a:gd name="T54" fmla="*/ 98 w 241"/>
                <a:gd name="T55" fmla="*/ 1 h 86"/>
                <a:gd name="T56" fmla="*/ 77 w 241"/>
                <a:gd name="T57" fmla="*/ 7 h 86"/>
                <a:gd name="T58" fmla="*/ 57 w 241"/>
                <a:gd name="T59" fmla="*/ 14 h 86"/>
                <a:gd name="T60" fmla="*/ 40 w 241"/>
                <a:gd name="T61" fmla="*/ 25 h 86"/>
                <a:gd name="T62" fmla="*/ 26 w 241"/>
                <a:gd name="T63" fmla="*/ 38 h 86"/>
                <a:gd name="T64" fmla="*/ 14 w 241"/>
                <a:gd name="T65" fmla="*/ 52 h 86"/>
                <a:gd name="T66" fmla="*/ 5 w 241"/>
                <a:gd name="T67" fmla="*/ 68 h 86"/>
                <a:gd name="T68" fmla="*/ 0 w 241"/>
                <a:gd name="T69" fmla="*/ 84 h 86"/>
                <a:gd name="T70" fmla="*/ 6 w 241"/>
                <a:gd name="T71" fmla="*/ 81 h 86"/>
                <a:gd name="T72" fmla="*/ 19 w 241"/>
                <a:gd name="T73" fmla="*/ 77 h 86"/>
                <a:gd name="T74" fmla="*/ 28 w 241"/>
                <a:gd name="T75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86">
                  <a:moveTo>
                    <a:pt x="28" y="76"/>
                  </a:moveTo>
                  <a:lnTo>
                    <a:pt x="28" y="76"/>
                  </a:lnTo>
                  <a:lnTo>
                    <a:pt x="37" y="77"/>
                  </a:lnTo>
                  <a:lnTo>
                    <a:pt x="45" y="79"/>
                  </a:lnTo>
                  <a:lnTo>
                    <a:pt x="52" y="82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65" y="82"/>
                  </a:lnTo>
                  <a:lnTo>
                    <a:pt x="72" y="79"/>
                  </a:lnTo>
                  <a:lnTo>
                    <a:pt x="80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9" y="77"/>
                  </a:lnTo>
                  <a:lnTo>
                    <a:pt x="107" y="79"/>
                  </a:lnTo>
                  <a:lnTo>
                    <a:pt x="114" y="82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6" y="82"/>
                  </a:lnTo>
                  <a:lnTo>
                    <a:pt x="135" y="79"/>
                  </a:lnTo>
                  <a:lnTo>
                    <a:pt x="143" y="77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60" y="77"/>
                  </a:lnTo>
                  <a:lnTo>
                    <a:pt x="169" y="79"/>
                  </a:lnTo>
                  <a:lnTo>
                    <a:pt x="176" y="82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89" y="82"/>
                  </a:lnTo>
                  <a:lnTo>
                    <a:pt x="196" y="79"/>
                  </a:lnTo>
                  <a:lnTo>
                    <a:pt x="205" y="77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21" y="77"/>
                  </a:lnTo>
                  <a:lnTo>
                    <a:pt x="228" y="78"/>
                  </a:lnTo>
                  <a:lnTo>
                    <a:pt x="234" y="81"/>
                  </a:lnTo>
                  <a:lnTo>
                    <a:pt x="241" y="84"/>
                  </a:lnTo>
                  <a:lnTo>
                    <a:pt x="241" y="84"/>
                  </a:lnTo>
                  <a:lnTo>
                    <a:pt x="239" y="76"/>
                  </a:lnTo>
                  <a:lnTo>
                    <a:pt x="235" y="68"/>
                  </a:lnTo>
                  <a:lnTo>
                    <a:pt x="232" y="59"/>
                  </a:lnTo>
                  <a:lnTo>
                    <a:pt x="227" y="52"/>
                  </a:lnTo>
                  <a:lnTo>
                    <a:pt x="222" y="45"/>
                  </a:lnTo>
                  <a:lnTo>
                    <a:pt x="215" y="38"/>
                  </a:lnTo>
                  <a:lnTo>
                    <a:pt x="209" y="32"/>
                  </a:lnTo>
                  <a:lnTo>
                    <a:pt x="200" y="25"/>
                  </a:lnTo>
                  <a:lnTo>
                    <a:pt x="192" y="19"/>
                  </a:lnTo>
                  <a:lnTo>
                    <a:pt x="183" y="14"/>
                  </a:lnTo>
                  <a:lnTo>
                    <a:pt x="174" y="10"/>
                  </a:lnTo>
                  <a:lnTo>
                    <a:pt x="164" y="7"/>
                  </a:lnTo>
                  <a:lnTo>
                    <a:pt x="154" y="4"/>
                  </a:lnTo>
                  <a:lnTo>
                    <a:pt x="143" y="1"/>
                  </a:lnTo>
                  <a:lnTo>
                    <a:pt x="13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9" y="0"/>
                  </a:lnTo>
                  <a:lnTo>
                    <a:pt x="98" y="1"/>
                  </a:lnTo>
                  <a:lnTo>
                    <a:pt x="87" y="4"/>
                  </a:lnTo>
                  <a:lnTo>
                    <a:pt x="77" y="7"/>
                  </a:lnTo>
                  <a:lnTo>
                    <a:pt x="67" y="10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3" y="32"/>
                  </a:lnTo>
                  <a:lnTo>
                    <a:pt x="26" y="38"/>
                  </a:lnTo>
                  <a:lnTo>
                    <a:pt x="19" y="45"/>
                  </a:lnTo>
                  <a:lnTo>
                    <a:pt x="14" y="52"/>
                  </a:lnTo>
                  <a:lnTo>
                    <a:pt x="9" y="59"/>
                  </a:lnTo>
                  <a:lnTo>
                    <a:pt x="5" y="68"/>
                  </a:lnTo>
                  <a:lnTo>
                    <a:pt x="2" y="7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6" y="81"/>
                  </a:lnTo>
                  <a:lnTo>
                    <a:pt x="12" y="78"/>
                  </a:lnTo>
                  <a:lnTo>
                    <a:pt x="19" y="77"/>
                  </a:lnTo>
                  <a:lnTo>
                    <a:pt x="28" y="76"/>
                  </a:lnTo>
                  <a:lnTo>
                    <a:pt x="28" y="76"/>
                  </a:lnTo>
                  <a:close/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4" name="Freeform 495"/>
            <p:cNvSpPr>
              <a:spLocks/>
            </p:cNvSpPr>
            <p:nvPr/>
          </p:nvSpPr>
          <p:spPr bwMode="auto">
            <a:xfrm>
              <a:off x="2701926" y="1670050"/>
              <a:ext cx="466725" cy="254000"/>
            </a:xfrm>
            <a:custGeom>
              <a:avLst/>
              <a:gdLst>
                <a:gd name="T0" fmla="*/ 294 w 294"/>
                <a:gd name="T1" fmla="*/ 76 h 160"/>
                <a:gd name="T2" fmla="*/ 294 w 294"/>
                <a:gd name="T3" fmla="*/ 0 h 160"/>
                <a:gd name="T4" fmla="*/ 0 w 294"/>
                <a:gd name="T5" fmla="*/ 0 h 160"/>
                <a:gd name="T6" fmla="*/ 0 w 294"/>
                <a:gd name="T7" fmla="*/ 160 h 160"/>
                <a:gd name="T8" fmla="*/ 213 w 294"/>
                <a:gd name="T9" fmla="*/ 160 h 160"/>
                <a:gd name="T10" fmla="*/ 213 w 294"/>
                <a:gd name="T11" fmla="*/ 160 h 160"/>
                <a:gd name="T12" fmla="*/ 213 w 294"/>
                <a:gd name="T13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160">
                  <a:moveTo>
                    <a:pt x="294" y="76"/>
                  </a:moveTo>
                  <a:lnTo>
                    <a:pt x="294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13" y="159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5" name="Freeform 496"/>
            <p:cNvSpPr>
              <a:spLocks/>
            </p:cNvSpPr>
            <p:nvPr/>
          </p:nvSpPr>
          <p:spPr bwMode="auto">
            <a:xfrm>
              <a:off x="2851151" y="1704975"/>
              <a:ext cx="166688" cy="182563"/>
            </a:xfrm>
            <a:custGeom>
              <a:avLst/>
              <a:gdLst>
                <a:gd name="T0" fmla="*/ 53 w 105"/>
                <a:gd name="T1" fmla="*/ 115 h 115"/>
                <a:gd name="T2" fmla="*/ 53 w 105"/>
                <a:gd name="T3" fmla="*/ 115 h 115"/>
                <a:gd name="T4" fmla="*/ 42 w 105"/>
                <a:gd name="T5" fmla="*/ 114 h 115"/>
                <a:gd name="T6" fmla="*/ 32 w 105"/>
                <a:gd name="T7" fmla="*/ 111 h 115"/>
                <a:gd name="T8" fmla="*/ 23 w 105"/>
                <a:gd name="T9" fmla="*/ 106 h 115"/>
                <a:gd name="T10" fmla="*/ 16 w 105"/>
                <a:gd name="T11" fmla="*/ 99 h 115"/>
                <a:gd name="T12" fmla="*/ 9 w 105"/>
                <a:gd name="T13" fmla="*/ 90 h 115"/>
                <a:gd name="T14" fmla="*/ 4 w 105"/>
                <a:gd name="T15" fmla="*/ 80 h 115"/>
                <a:gd name="T16" fmla="*/ 1 w 105"/>
                <a:gd name="T17" fmla="*/ 69 h 115"/>
                <a:gd name="T18" fmla="*/ 0 w 105"/>
                <a:gd name="T19" fmla="*/ 58 h 115"/>
                <a:gd name="T20" fmla="*/ 0 w 105"/>
                <a:gd name="T21" fmla="*/ 58 h 115"/>
                <a:gd name="T22" fmla="*/ 1 w 105"/>
                <a:gd name="T23" fmla="*/ 46 h 115"/>
                <a:gd name="T24" fmla="*/ 4 w 105"/>
                <a:gd name="T25" fmla="*/ 35 h 115"/>
                <a:gd name="T26" fmla="*/ 9 w 105"/>
                <a:gd name="T27" fmla="*/ 26 h 115"/>
                <a:gd name="T28" fmla="*/ 16 w 105"/>
                <a:gd name="T29" fmla="*/ 16 h 115"/>
                <a:gd name="T30" fmla="*/ 23 w 105"/>
                <a:gd name="T31" fmla="*/ 9 h 115"/>
                <a:gd name="T32" fmla="*/ 32 w 105"/>
                <a:gd name="T33" fmla="*/ 4 h 115"/>
                <a:gd name="T34" fmla="*/ 42 w 105"/>
                <a:gd name="T35" fmla="*/ 1 h 115"/>
                <a:gd name="T36" fmla="*/ 53 w 105"/>
                <a:gd name="T37" fmla="*/ 0 h 115"/>
                <a:gd name="T38" fmla="*/ 53 w 105"/>
                <a:gd name="T39" fmla="*/ 0 h 115"/>
                <a:gd name="T40" fmla="*/ 63 w 105"/>
                <a:gd name="T41" fmla="*/ 1 h 115"/>
                <a:gd name="T42" fmla="*/ 73 w 105"/>
                <a:gd name="T43" fmla="*/ 4 h 115"/>
                <a:gd name="T44" fmla="*/ 83 w 105"/>
                <a:gd name="T45" fmla="*/ 9 h 115"/>
                <a:gd name="T46" fmla="*/ 90 w 105"/>
                <a:gd name="T47" fmla="*/ 16 h 115"/>
                <a:gd name="T48" fmla="*/ 97 w 105"/>
                <a:gd name="T49" fmla="*/ 26 h 115"/>
                <a:gd name="T50" fmla="*/ 101 w 105"/>
                <a:gd name="T51" fmla="*/ 35 h 115"/>
                <a:gd name="T52" fmla="*/ 104 w 105"/>
                <a:gd name="T53" fmla="*/ 46 h 115"/>
                <a:gd name="T54" fmla="*/ 105 w 105"/>
                <a:gd name="T55" fmla="*/ 58 h 115"/>
                <a:gd name="T56" fmla="*/ 105 w 105"/>
                <a:gd name="T57" fmla="*/ 58 h 115"/>
                <a:gd name="T58" fmla="*/ 104 w 105"/>
                <a:gd name="T59" fmla="*/ 69 h 115"/>
                <a:gd name="T60" fmla="*/ 101 w 105"/>
                <a:gd name="T61" fmla="*/ 80 h 115"/>
                <a:gd name="T62" fmla="*/ 97 w 105"/>
                <a:gd name="T63" fmla="*/ 90 h 115"/>
                <a:gd name="T64" fmla="*/ 90 w 105"/>
                <a:gd name="T65" fmla="*/ 99 h 115"/>
                <a:gd name="T66" fmla="*/ 83 w 105"/>
                <a:gd name="T67" fmla="*/ 106 h 115"/>
                <a:gd name="T68" fmla="*/ 73 w 105"/>
                <a:gd name="T69" fmla="*/ 111 h 115"/>
                <a:gd name="T70" fmla="*/ 63 w 105"/>
                <a:gd name="T71" fmla="*/ 114 h 115"/>
                <a:gd name="T72" fmla="*/ 53 w 105"/>
                <a:gd name="T73" fmla="*/ 115 h 115"/>
                <a:gd name="T74" fmla="*/ 53 w 105"/>
                <a:gd name="T7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15">
                  <a:moveTo>
                    <a:pt x="53" y="115"/>
                  </a:moveTo>
                  <a:lnTo>
                    <a:pt x="53" y="115"/>
                  </a:lnTo>
                  <a:lnTo>
                    <a:pt x="42" y="114"/>
                  </a:lnTo>
                  <a:lnTo>
                    <a:pt x="32" y="111"/>
                  </a:lnTo>
                  <a:lnTo>
                    <a:pt x="23" y="106"/>
                  </a:lnTo>
                  <a:lnTo>
                    <a:pt x="16" y="99"/>
                  </a:lnTo>
                  <a:lnTo>
                    <a:pt x="9" y="90"/>
                  </a:lnTo>
                  <a:lnTo>
                    <a:pt x="4" y="80"/>
                  </a:lnTo>
                  <a:lnTo>
                    <a:pt x="1" y="6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4" y="35"/>
                  </a:lnTo>
                  <a:lnTo>
                    <a:pt x="9" y="26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2" y="4"/>
                  </a:lnTo>
                  <a:lnTo>
                    <a:pt x="42" y="1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3" y="1"/>
                  </a:lnTo>
                  <a:lnTo>
                    <a:pt x="73" y="4"/>
                  </a:lnTo>
                  <a:lnTo>
                    <a:pt x="83" y="9"/>
                  </a:lnTo>
                  <a:lnTo>
                    <a:pt x="90" y="16"/>
                  </a:lnTo>
                  <a:lnTo>
                    <a:pt x="97" y="26"/>
                  </a:lnTo>
                  <a:lnTo>
                    <a:pt x="101" y="35"/>
                  </a:lnTo>
                  <a:lnTo>
                    <a:pt x="104" y="46"/>
                  </a:lnTo>
                  <a:lnTo>
                    <a:pt x="105" y="58"/>
                  </a:lnTo>
                  <a:lnTo>
                    <a:pt x="105" y="58"/>
                  </a:lnTo>
                  <a:lnTo>
                    <a:pt x="104" y="69"/>
                  </a:lnTo>
                  <a:lnTo>
                    <a:pt x="101" y="80"/>
                  </a:lnTo>
                  <a:lnTo>
                    <a:pt x="97" y="90"/>
                  </a:lnTo>
                  <a:lnTo>
                    <a:pt x="90" y="99"/>
                  </a:lnTo>
                  <a:lnTo>
                    <a:pt x="83" y="106"/>
                  </a:lnTo>
                  <a:lnTo>
                    <a:pt x="73" y="111"/>
                  </a:lnTo>
                  <a:lnTo>
                    <a:pt x="63" y="114"/>
                  </a:lnTo>
                  <a:lnTo>
                    <a:pt x="53" y="115"/>
                  </a:lnTo>
                  <a:lnTo>
                    <a:pt x="53" y="1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6" name="Line 497"/>
            <p:cNvSpPr>
              <a:spLocks noChangeShapeType="1"/>
            </p:cNvSpPr>
            <p:nvPr/>
          </p:nvSpPr>
          <p:spPr bwMode="auto">
            <a:xfrm>
              <a:off x="2971801" y="1814513"/>
              <a:ext cx="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7" name="Freeform 498"/>
            <p:cNvSpPr>
              <a:spLocks/>
            </p:cNvSpPr>
            <p:nvPr/>
          </p:nvSpPr>
          <p:spPr bwMode="auto">
            <a:xfrm>
              <a:off x="3060701" y="1901825"/>
              <a:ext cx="134938" cy="42863"/>
            </a:xfrm>
            <a:custGeom>
              <a:avLst/>
              <a:gdLst>
                <a:gd name="T0" fmla="*/ 85 w 85"/>
                <a:gd name="T1" fmla="*/ 0 h 27"/>
                <a:gd name="T2" fmla="*/ 85 w 85"/>
                <a:gd name="T3" fmla="*/ 0 h 27"/>
                <a:gd name="T4" fmla="*/ 84 w 85"/>
                <a:gd name="T5" fmla="*/ 2 h 27"/>
                <a:gd name="T6" fmla="*/ 82 w 85"/>
                <a:gd name="T7" fmla="*/ 5 h 27"/>
                <a:gd name="T8" fmla="*/ 78 w 85"/>
                <a:gd name="T9" fmla="*/ 7 h 27"/>
                <a:gd name="T10" fmla="*/ 73 w 85"/>
                <a:gd name="T11" fmla="*/ 9 h 27"/>
                <a:gd name="T12" fmla="*/ 60 w 85"/>
                <a:gd name="T13" fmla="*/ 11 h 27"/>
                <a:gd name="T14" fmla="*/ 43 w 85"/>
                <a:gd name="T15" fmla="*/ 12 h 27"/>
                <a:gd name="T16" fmla="*/ 43 w 85"/>
                <a:gd name="T17" fmla="*/ 12 h 27"/>
                <a:gd name="T18" fmla="*/ 27 w 85"/>
                <a:gd name="T19" fmla="*/ 11 h 27"/>
                <a:gd name="T20" fmla="*/ 13 w 85"/>
                <a:gd name="T21" fmla="*/ 9 h 27"/>
                <a:gd name="T22" fmla="*/ 7 w 85"/>
                <a:gd name="T23" fmla="*/ 7 h 27"/>
                <a:gd name="T24" fmla="*/ 4 w 85"/>
                <a:gd name="T25" fmla="*/ 5 h 27"/>
                <a:gd name="T26" fmla="*/ 1 w 85"/>
                <a:gd name="T27" fmla="*/ 2 h 27"/>
                <a:gd name="T28" fmla="*/ 0 w 85"/>
                <a:gd name="T29" fmla="*/ 0 h 27"/>
                <a:gd name="T30" fmla="*/ 0 w 85"/>
                <a:gd name="T31" fmla="*/ 17 h 27"/>
                <a:gd name="T32" fmla="*/ 0 w 85"/>
                <a:gd name="T33" fmla="*/ 17 h 27"/>
                <a:gd name="T34" fmla="*/ 1 w 85"/>
                <a:gd name="T35" fmla="*/ 19 h 27"/>
                <a:gd name="T36" fmla="*/ 4 w 85"/>
                <a:gd name="T37" fmla="*/ 21 h 27"/>
                <a:gd name="T38" fmla="*/ 7 w 85"/>
                <a:gd name="T39" fmla="*/ 22 h 27"/>
                <a:gd name="T40" fmla="*/ 13 w 85"/>
                <a:gd name="T41" fmla="*/ 24 h 27"/>
                <a:gd name="T42" fmla="*/ 27 w 85"/>
                <a:gd name="T43" fmla="*/ 26 h 27"/>
                <a:gd name="T44" fmla="*/ 43 w 85"/>
                <a:gd name="T45" fmla="*/ 27 h 27"/>
                <a:gd name="T46" fmla="*/ 43 w 85"/>
                <a:gd name="T47" fmla="*/ 27 h 27"/>
                <a:gd name="T48" fmla="*/ 60 w 85"/>
                <a:gd name="T49" fmla="*/ 26 h 27"/>
                <a:gd name="T50" fmla="*/ 73 w 85"/>
                <a:gd name="T51" fmla="*/ 24 h 27"/>
                <a:gd name="T52" fmla="*/ 78 w 85"/>
                <a:gd name="T53" fmla="*/ 22 h 27"/>
                <a:gd name="T54" fmla="*/ 82 w 85"/>
                <a:gd name="T55" fmla="*/ 21 h 27"/>
                <a:gd name="T56" fmla="*/ 84 w 85"/>
                <a:gd name="T57" fmla="*/ 19 h 27"/>
                <a:gd name="T58" fmla="*/ 85 w 85"/>
                <a:gd name="T5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2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3" y="9"/>
                  </a:lnTo>
                  <a:lnTo>
                    <a:pt x="60" y="11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27" y="11"/>
                  </a:lnTo>
                  <a:lnTo>
                    <a:pt x="13" y="9"/>
                  </a:lnTo>
                  <a:lnTo>
                    <a:pt x="7" y="7"/>
                  </a:lnTo>
                  <a:lnTo>
                    <a:pt x="4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13" y="24"/>
                  </a:lnTo>
                  <a:lnTo>
                    <a:pt x="27" y="26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60" y="26"/>
                  </a:lnTo>
                  <a:lnTo>
                    <a:pt x="73" y="24"/>
                  </a:lnTo>
                  <a:lnTo>
                    <a:pt x="78" y="22"/>
                  </a:lnTo>
                  <a:lnTo>
                    <a:pt x="82" y="21"/>
                  </a:lnTo>
                  <a:lnTo>
                    <a:pt x="84" y="19"/>
                  </a:lnTo>
                  <a:lnTo>
                    <a:pt x="85" y="17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8" name="Freeform 499"/>
            <p:cNvSpPr>
              <a:spLocks/>
            </p:cNvSpPr>
            <p:nvPr/>
          </p:nvSpPr>
          <p:spPr bwMode="auto">
            <a:xfrm>
              <a:off x="3060701" y="18780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5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5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5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5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79" name="Freeform 500"/>
            <p:cNvSpPr>
              <a:spLocks/>
            </p:cNvSpPr>
            <p:nvPr/>
          </p:nvSpPr>
          <p:spPr bwMode="auto">
            <a:xfrm>
              <a:off x="3060701" y="1852613"/>
              <a:ext cx="134938" cy="23813"/>
            </a:xfrm>
            <a:custGeom>
              <a:avLst/>
              <a:gdLst>
                <a:gd name="T0" fmla="*/ 85 w 85"/>
                <a:gd name="T1" fmla="*/ 0 h 15"/>
                <a:gd name="T2" fmla="*/ 85 w 85"/>
                <a:gd name="T3" fmla="*/ 0 h 15"/>
                <a:gd name="T4" fmla="*/ 84 w 85"/>
                <a:gd name="T5" fmla="*/ 2 h 15"/>
                <a:gd name="T6" fmla="*/ 82 w 85"/>
                <a:gd name="T7" fmla="*/ 4 h 15"/>
                <a:gd name="T8" fmla="*/ 78 w 85"/>
                <a:gd name="T9" fmla="*/ 6 h 15"/>
                <a:gd name="T10" fmla="*/ 73 w 85"/>
                <a:gd name="T11" fmla="*/ 7 h 15"/>
                <a:gd name="T12" fmla="*/ 60 w 85"/>
                <a:gd name="T13" fmla="*/ 9 h 15"/>
                <a:gd name="T14" fmla="*/ 43 w 85"/>
                <a:gd name="T15" fmla="*/ 10 h 15"/>
                <a:gd name="T16" fmla="*/ 43 w 85"/>
                <a:gd name="T17" fmla="*/ 10 h 15"/>
                <a:gd name="T18" fmla="*/ 27 w 85"/>
                <a:gd name="T19" fmla="*/ 9 h 15"/>
                <a:gd name="T20" fmla="*/ 13 w 85"/>
                <a:gd name="T21" fmla="*/ 7 h 15"/>
                <a:gd name="T22" fmla="*/ 7 w 85"/>
                <a:gd name="T23" fmla="*/ 6 h 15"/>
                <a:gd name="T24" fmla="*/ 4 w 85"/>
                <a:gd name="T25" fmla="*/ 4 h 15"/>
                <a:gd name="T26" fmla="*/ 1 w 85"/>
                <a:gd name="T27" fmla="*/ 2 h 15"/>
                <a:gd name="T28" fmla="*/ 0 w 85"/>
                <a:gd name="T29" fmla="*/ 0 h 15"/>
                <a:gd name="T30" fmla="*/ 0 w 85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5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7"/>
                  </a:lnTo>
                  <a:lnTo>
                    <a:pt x="60" y="9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27" y="9"/>
                  </a:lnTo>
                  <a:lnTo>
                    <a:pt x="13" y="7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0" name="Line 501"/>
            <p:cNvSpPr>
              <a:spLocks noChangeShapeType="1"/>
            </p:cNvSpPr>
            <p:nvPr/>
          </p:nvSpPr>
          <p:spPr bwMode="auto">
            <a:xfrm>
              <a:off x="3195638" y="1876425"/>
              <a:ext cx="0" cy="0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1" name="Freeform 502"/>
            <p:cNvSpPr>
              <a:spLocks/>
            </p:cNvSpPr>
            <p:nvPr/>
          </p:nvSpPr>
          <p:spPr bwMode="auto">
            <a:xfrm>
              <a:off x="3060701" y="1825625"/>
              <a:ext cx="134938" cy="26988"/>
            </a:xfrm>
            <a:custGeom>
              <a:avLst/>
              <a:gdLst>
                <a:gd name="T0" fmla="*/ 85 w 85"/>
                <a:gd name="T1" fmla="*/ 0 h 17"/>
                <a:gd name="T2" fmla="*/ 85 w 85"/>
                <a:gd name="T3" fmla="*/ 0 h 17"/>
                <a:gd name="T4" fmla="*/ 84 w 85"/>
                <a:gd name="T5" fmla="*/ 2 h 17"/>
                <a:gd name="T6" fmla="*/ 82 w 85"/>
                <a:gd name="T7" fmla="*/ 4 h 17"/>
                <a:gd name="T8" fmla="*/ 78 w 85"/>
                <a:gd name="T9" fmla="*/ 6 h 17"/>
                <a:gd name="T10" fmla="*/ 73 w 85"/>
                <a:gd name="T11" fmla="*/ 8 h 17"/>
                <a:gd name="T12" fmla="*/ 60 w 85"/>
                <a:gd name="T13" fmla="*/ 10 h 17"/>
                <a:gd name="T14" fmla="*/ 43 w 85"/>
                <a:gd name="T15" fmla="*/ 11 h 17"/>
                <a:gd name="T16" fmla="*/ 43 w 85"/>
                <a:gd name="T17" fmla="*/ 11 h 17"/>
                <a:gd name="T18" fmla="*/ 27 w 85"/>
                <a:gd name="T19" fmla="*/ 10 h 17"/>
                <a:gd name="T20" fmla="*/ 13 w 85"/>
                <a:gd name="T21" fmla="*/ 8 h 17"/>
                <a:gd name="T22" fmla="*/ 7 w 85"/>
                <a:gd name="T23" fmla="*/ 6 h 17"/>
                <a:gd name="T24" fmla="*/ 4 w 85"/>
                <a:gd name="T25" fmla="*/ 4 h 17"/>
                <a:gd name="T26" fmla="*/ 1 w 85"/>
                <a:gd name="T27" fmla="*/ 2 h 17"/>
                <a:gd name="T28" fmla="*/ 0 w 85"/>
                <a:gd name="T29" fmla="*/ 0 h 17"/>
                <a:gd name="T30" fmla="*/ 0 w 85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7">
                  <a:moveTo>
                    <a:pt x="85" y="0"/>
                  </a:moveTo>
                  <a:lnTo>
                    <a:pt x="85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78" y="6"/>
                  </a:lnTo>
                  <a:lnTo>
                    <a:pt x="73" y="8"/>
                  </a:lnTo>
                  <a:lnTo>
                    <a:pt x="60" y="10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27" y="10"/>
                  </a:lnTo>
                  <a:lnTo>
                    <a:pt x="13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2" name="Freeform 503"/>
            <p:cNvSpPr>
              <a:spLocks/>
            </p:cNvSpPr>
            <p:nvPr/>
          </p:nvSpPr>
          <p:spPr bwMode="auto">
            <a:xfrm>
              <a:off x="3060701" y="1809750"/>
              <a:ext cx="134938" cy="15875"/>
            </a:xfrm>
            <a:custGeom>
              <a:avLst/>
              <a:gdLst>
                <a:gd name="T0" fmla="*/ 0 w 85"/>
                <a:gd name="T1" fmla="*/ 10 h 10"/>
                <a:gd name="T2" fmla="*/ 0 w 85"/>
                <a:gd name="T3" fmla="*/ 10 h 10"/>
                <a:gd name="T4" fmla="*/ 1 w 85"/>
                <a:gd name="T5" fmla="*/ 8 h 10"/>
                <a:gd name="T6" fmla="*/ 4 w 85"/>
                <a:gd name="T7" fmla="*/ 6 h 10"/>
                <a:gd name="T8" fmla="*/ 8 w 85"/>
                <a:gd name="T9" fmla="*/ 4 h 10"/>
                <a:gd name="T10" fmla="*/ 13 w 85"/>
                <a:gd name="T11" fmla="*/ 3 h 10"/>
                <a:gd name="T12" fmla="*/ 27 w 85"/>
                <a:gd name="T13" fmla="*/ 1 h 10"/>
                <a:gd name="T14" fmla="*/ 43 w 85"/>
                <a:gd name="T15" fmla="*/ 0 h 10"/>
                <a:gd name="T16" fmla="*/ 43 w 85"/>
                <a:gd name="T17" fmla="*/ 0 h 10"/>
                <a:gd name="T18" fmla="*/ 60 w 85"/>
                <a:gd name="T19" fmla="*/ 1 h 10"/>
                <a:gd name="T20" fmla="*/ 73 w 85"/>
                <a:gd name="T21" fmla="*/ 3 h 10"/>
                <a:gd name="T22" fmla="*/ 78 w 85"/>
                <a:gd name="T23" fmla="*/ 4 h 10"/>
                <a:gd name="T24" fmla="*/ 82 w 85"/>
                <a:gd name="T25" fmla="*/ 6 h 10"/>
                <a:gd name="T26" fmla="*/ 84 w 85"/>
                <a:gd name="T27" fmla="*/ 8 h 10"/>
                <a:gd name="T28" fmla="*/ 85 w 85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10">
                  <a:moveTo>
                    <a:pt x="0" y="10"/>
                  </a:moveTo>
                  <a:lnTo>
                    <a:pt x="0" y="10"/>
                  </a:lnTo>
                  <a:lnTo>
                    <a:pt x="1" y="8"/>
                  </a:lnTo>
                  <a:lnTo>
                    <a:pt x="4" y="6"/>
                  </a:lnTo>
                  <a:lnTo>
                    <a:pt x="8" y="4"/>
                  </a:lnTo>
                  <a:lnTo>
                    <a:pt x="13" y="3"/>
                  </a:lnTo>
                  <a:lnTo>
                    <a:pt x="27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60" y="1"/>
                  </a:lnTo>
                  <a:lnTo>
                    <a:pt x="73" y="3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4" y="8"/>
                  </a:lnTo>
                  <a:lnTo>
                    <a:pt x="85" y="10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3" name="Freeform 504"/>
            <p:cNvSpPr>
              <a:spLocks/>
            </p:cNvSpPr>
            <p:nvPr/>
          </p:nvSpPr>
          <p:spPr bwMode="auto">
            <a:xfrm>
              <a:off x="2905126" y="1744663"/>
              <a:ext cx="60325" cy="103188"/>
            </a:xfrm>
            <a:custGeom>
              <a:avLst/>
              <a:gdLst>
                <a:gd name="T0" fmla="*/ 32 w 38"/>
                <a:gd name="T1" fmla="*/ 3 h 65"/>
                <a:gd name="T2" fmla="*/ 32 w 38"/>
                <a:gd name="T3" fmla="*/ 3 h 65"/>
                <a:gd name="T4" fmla="*/ 27 w 38"/>
                <a:gd name="T5" fmla="*/ 1 h 65"/>
                <a:gd name="T6" fmla="*/ 23 w 38"/>
                <a:gd name="T7" fmla="*/ 0 h 65"/>
                <a:gd name="T8" fmla="*/ 18 w 38"/>
                <a:gd name="T9" fmla="*/ 0 h 65"/>
                <a:gd name="T10" fmla="*/ 18 w 38"/>
                <a:gd name="T11" fmla="*/ 0 h 65"/>
                <a:gd name="T12" fmla="*/ 11 w 38"/>
                <a:gd name="T13" fmla="*/ 1 h 65"/>
                <a:gd name="T14" fmla="*/ 7 w 38"/>
                <a:gd name="T15" fmla="*/ 3 h 65"/>
                <a:gd name="T16" fmla="*/ 5 w 38"/>
                <a:gd name="T17" fmla="*/ 7 h 65"/>
                <a:gd name="T18" fmla="*/ 4 w 38"/>
                <a:gd name="T19" fmla="*/ 10 h 65"/>
                <a:gd name="T20" fmla="*/ 4 w 38"/>
                <a:gd name="T21" fmla="*/ 10 h 65"/>
                <a:gd name="T22" fmla="*/ 5 w 38"/>
                <a:gd name="T23" fmla="*/ 15 h 65"/>
                <a:gd name="T24" fmla="*/ 7 w 38"/>
                <a:gd name="T25" fmla="*/ 18 h 65"/>
                <a:gd name="T26" fmla="*/ 13 w 38"/>
                <a:gd name="T27" fmla="*/ 21 h 65"/>
                <a:gd name="T28" fmla="*/ 19 w 38"/>
                <a:gd name="T29" fmla="*/ 24 h 65"/>
                <a:gd name="T30" fmla="*/ 19 w 38"/>
                <a:gd name="T31" fmla="*/ 24 h 65"/>
                <a:gd name="T32" fmla="*/ 27 w 38"/>
                <a:gd name="T33" fmla="*/ 27 h 65"/>
                <a:gd name="T34" fmla="*/ 33 w 38"/>
                <a:gd name="T35" fmla="*/ 33 h 65"/>
                <a:gd name="T36" fmla="*/ 35 w 38"/>
                <a:gd name="T37" fmla="*/ 35 h 65"/>
                <a:gd name="T38" fmla="*/ 36 w 38"/>
                <a:gd name="T39" fmla="*/ 38 h 65"/>
                <a:gd name="T40" fmla="*/ 37 w 38"/>
                <a:gd name="T41" fmla="*/ 42 h 65"/>
                <a:gd name="T42" fmla="*/ 38 w 38"/>
                <a:gd name="T43" fmla="*/ 45 h 65"/>
                <a:gd name="T44" fmla="*/ 38 w 38"/>
                <a:gd name="T45" fmla="*/ 45 h 65"/>
                <a:gd name="T46" fmla="*/ 37 w 38"/>
                <a:gd name="T47" fmla="*/ 49 h 65"/>
                <a:gd name="T48" fmla="*/ 36 w 38"/>
                <a:gd name="T49" fmla="*/ 53 h 65"/>
                <a:gd name="T50" fmla="*/ 34 w 38"/>
                <a:gd name="T51" fmla="*/ 56 h 65"/>
                <a:gd name="T52" fmla="*/ 31 w 38"/>
                <a:gd name="T53" fmla="*/ 59 h 65"/>
                <a:gd name="T54" fmla="*/ 28 w 38"/>
                <a:gd name="T55" fmla="*/ 62 h 65"/>
                <a:gd name="T56" fmla="*/ 23 w 38"/>
                <a:gd name="T57" fmla="*/ 64 h 65"/>
                <a:gd name="T58" fmla="*/ 18 w 38"/>
                <a:gd name="T59" fmla="*/ 65 h 65"/>
                <a:gd name="T60" fmla="*/ 11 w 38"/>
                <a:gd name="T61" fmla="*/ 65 h 65"/>
                <a:gd name="T62" fmla="*/ 11 w 38"/>
                <a:gd name="T63" fmla="*/ 65 h 65"/>
                <a:gd name="T64" fmla="*/ 5 w 38"/>
                <a:gd name="T65" fmla="*/ 65 h 65"/>
                <a:gd name="T66" fmla="*/ 0 w 38"/>
                <a:gd name="T6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65">
                  <a:moveTo>
                    <a:pt x="32" y="3"/>
                  </a:moveTo>
                  <a:lnTo>
                    <a:pt x="32" y="3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5"/>
                  </a:lnTo>
                  <a:lnTo>
                    <a:pt x="7" y="18"/>
                  </a:lnTo>
                  <a:lnTo>
                    <a:pt x="13" y="21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7" y="27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36" y="38"/>
                  </a:lnTo>
                  <a:lnTo>
                    <a:pt x="37" y="42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9"/>
                  </a:lnTo>
                  <a:lnTo>
                    <a:pt x="36" y="53"/>
                  </a:lnTo>
                  <a:lnTo>
                    <a:pt x="34" y="56"/>
                  </a:lnTo>
                  <a:lnTo>
                    <a:pt x="31" y="59"/>
                  </a:lnTo>
                  <a:lnTo>
                    <a:pt x="28" y="62"/>
                  </a:lnTo>
                  <a:lnTo>
                    <a:pt x="23" y="64"/>
                  </a:lnTo>
                  <a:lnTo>
                    <a:pt x="18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5" y="65"/>
                  </a:lnTo>
                  <a:lnTo>
                    <a:pt x="0" y="64"/>
                  </a:ln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984" name="Line 505"/>
            <p:cNvSpPr>
              <a:spLocks noChangeShapeType="1"/>
            </p:cNvSpPr>
            <p:nvPr/>
          </p:nvSpPr>
          <p:spPr bwMode="auto">
            <a:xfrm>
              <a:off x="2935288" y="1719263"/>
              <a:ext cx="0" cy="153988"/>
            </a:xfrm>
            <a:prstGeom prst="line">
              <a:avLst/>
            </a:pr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686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koncowa_cie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E604715-9654-4EBC-B14A-CA6E1B3CD235}"/>
              </a:ext>
            </a:extLst>
          </p:cNvPr>
          <p:cNvSpPr/>
          <p:nvPr userDrawn="1"/>
        </p:nvSpPr>
        <p:spPr>
          <a:xfrm>
            <a:off x="0" y="4952809"/>
            <a:ext cx="9144000" cy="101205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AA7E2D6-CF0F-48F7-8420-FD21B0B30903}"/>
              </a:ext>
            </a:extLst>
          </p:cNvPr>
          <p:cNvSpPr/>
          <p:nvPr userDrawn="1"/>
        </p:nvSpPr>
        <p:spPr>
          <a:xfrm>
            <a:off x="0" y="-1"/>
            <a:ext cx="9144000" cy="4966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1" name="Grupa 40"/>
          <p:cNvGrpSpPr/>
          <p:nvPr userDrawn="1"/>
        </p:nvGrpSpPr>
        <p:grpSpPr>
          <a:xfrm>
            <a:off x="3818216" y="5131942"/>
            <a:ext cx="709945" cy="792088"/>
            <a:chOff x="3951130" y="2132856"/>
            <a:chExt cx="2298915" cy="2564904"/>
          </a:xfrm>
        </p:grpSpPr>
        <p:sp>
          <p:nvSpPr>
            <p:cNvPr id="42" name="Freeform 164"/>
            <p:cNvSpPr>
              <a:spLocks noEditPoints="1"/>
            </p:cNvSpPr>
            <p:nvPr/>
          </p:nvSpPr>
          <p:spPr bwMode="auto">
            <a:xfrm>
              <a:off x="4744350" y="3897415"/>
              <a:ext cx="112215" cy="179306"/>
            </a:xfrm>
            <a:custGeom>
              <a:avLst/>
              <a:gdLst>
                <a:gd name="T0" fmla="*/ 198 w 567"/>
                <a:gd name="T1" fmla="*/ 547 h 906"/>
                <a:gd name="T2" fmla="*/ 109 w 567"/>
                <a:gd name="T3" fmla="*/ 881 h 906"/>
                <a:gd name="T4" fmla="*/ 107 w 567"/>
                <a:gd name="T5" fmla="*/ 890 h 906"/>
                <a:gd name="T6" fmla="*/ 100 w 567"/>
                <a:gd name="T7" fmla="*/ 901 h 906"/>
                <a:gd name="T8" fmla="*/ 87 w 567"/>
                <a:gd name="T9" fmla="*/ 906 h 906"/>
                <a:gd name="T10" fmla="*/ 17 w 567"/>
                <a:gd name="T11" fmla="*/ 905 h 906"/>
                <a:gd name="T12" fmla="*/ 6 w 567"/>
                <a:gd name="T13" fmla="*/ 898 h 906"/>
                <a:gd name="T14" fmla="*/ 0 w 567"/>
                <a:gd name="T15" fmla="*/ 886 h 906"/>
                <a:gd name="T16" fmla="*/ 0 w 567"/>
                <a:gd name="T17" fmla="*/ 40 h 906"/>
                <a:gd name="T18" fmla="*/ 4 w 567"/>
                <a:gd name="T19" fmla="*/ 24 h 906"/>
                <a:gd name="T20" fmla="*/ 16 w 567"/>
                <a:gd name="T21" fmla="*/ 13 h 906"/>
                <a:gd name="T22" fmla="*/ 29 w 567"/>
                <a:gd name="T23" fmla="*/ 10 h 906"/>
                <a:gd name="T24" fmla="*/ 175 w 567"/>
                <a:gd name="T25" fmla="*/ 1 h 906"/>
                <a:gd name="T26" fmla="*/ 265 w 567"/>
                <a:gd name="T27" fmla="*/ 1 h 906"/>
                <a:gd name="T28" fmla="*/ 365 w 567"/>
                <a:gd name="T29" fmla="*/ 13 h 906"/>
                <a:gd name="T30" fmla="*/ 435 w 567"/>
                <a:gd name="T31" fmla="*/ 38 h 906"/>
                <a:gd name="T32" fmla="*/ 471 w 567"/>
                <a:gd name="T33" fmla="*/ 58 h 906"/>
                <a:gd name="T34" fmla="*/ 502 w 567"/>
                <a:gd name="T35" fmla="*/ 83 h 906"/>
                <a:gd name="T36" fmla="*/ 528 w 567"/>
                <a:gd name="T37" fmla="*/ 116 h 906"/>
                <a:gd name="T38" fmla="*/ 547 w 567"/>
                <a:gd name="T39" fmla="*/ 152 h 906"/>
                <a:gd name="T40" fmla="*/ 561 w 567"/>
                <a:gd name="T41" fmla="*/ 195 h 906"/>
                <a:gd name="T42" fmla="*/ 567 w 567"/>
                <a:gd name="T43" fmla="*/ 244 h 906"/>
                <a:gd name="T44" fmla="*/ 567 w 567"/>
                <a:gd name="T45" fmla="*/ 277 h 906"/>
                <a:gd name="T46" fmla="*/ 563 w 567"/>
                <a:gd name="T47" fmla="*/ 331 h 906"/>
                <a:gd name="T48" fmla="*/ 553 w 567"/>
                <a:gd name="T49" fmla="*/ 377 h 906"/>
                <a:gd name="T50" fmla="*/ 536 w 567"/>
                <a:gd name="T51" fmla="*/ 417 h 906"/>
                <a:gd name="T52" fmla="*/ 511 w 567"/>
                <a:gd name="T53" fmla="*/ 452 h 906"/>
                <a:gd name="T54" fmla="*/ 483 w 567"/>
                <a:gd name="T55" fmla="*/ 480 h 906"/>
                <a:gd name="T56" fmla="*/ 447 w 567"/>
                <a:gd name="T57" fmla="*/ 503 h 906"/>
                <a:gd name="T58" fmla="*/ 394 w 567"/>
                <a:gd name="T59" fmla="*/ 526 h 906"/>
                <a:gd name="T60" fmla="*/ 299 w 567"/>
                <a:gd name="T61" fmla="*/ 544 h 906"/>
                <a:gd name="T62" fmla="*/ 229 w 567"/>
                <a:gd name="T63" fmla="*/ 548 h 906"/>
                <a:gd name="T64" fmla="*/ 456 w 567"/>
                <a:gd name="T65" fmla="*/ 239 h 906"/>
                <a:gd name="T66" fmla="*/ 444 w 567"/>
                <a:gd name="T67" fmla="*/ 184 h 906"/>
                <a:gd name="T68" fmla="*/ 415 w 567"/>
                <a:gd name="T69" fmla="*/ 143 h 906"/>
                <a:gd name="T70" fmla="*/ 369 w 567"/>
                <a:gd name="T71" fmla="*/ 114 h 906"/>
                <a:gd name="T72" fmla="*/ 308 w 567"/>
                <a:gd name="T73" fmla="*/ 98 h 906"/>
                <a:gd name="T74" fmla="*/ 229 w 567"/>
                <a:gd name="T75" fmla="*/ 93 h 906"/>
                <a:gd name="T76" fmla="*/ 109 w 567"/>
                <a:gd name="T77" fmla="*/ 97 h 906"/>
                <a:gd name="T78" fmla="*/ 167 w 567"/>
                <a:gd name="T79" fmla="*/ 454 h 906"/>
                <a:gd name="T80" fmla="*/ 229 w 567"/>
                <a:gd name="T81" fmla="*/ 456 h 906"/>
                <a:gd name="T82" fmla="*/ 312 w 567"/>
                <a:gd name="T83" fmla="*/ 450 h 906"/>
                <a:gd name="T84" fmla="*/ 374 w 567"/>
                <a:gd name="T85" fmla="*/ 433 h 906"/>
                <a:gd name="T86" fmla="*/ 417 w 567"/>
                <a:gd name="T87" fmla="*/ 402 h 906"/>
                <a:gd name="T88" fmla="*/ 445 w 567"/>
                <a:gd name="T89" fmla="*/ 359 h 906"/>
                <a:gd name="T90" fmla="*/ 456 w 567"/>
                <a:gd name="T91" fmla="*/ 30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906">
                  <a:moveTo>
                    <a:pt x="229" y="548"/>
                  </a:moveTo>
                  <a:lnTo>
                    <a:pt x="229" y="548"/>
                  </a:lnTo>
                  <a:lnTo>
                    <a:pt x="198" y="547"/>
                  </a:lnTo>
                  <a:lnTo>
                    <a:pt x="166" y="546"/>
                  </a:lnTo>
                  <a:lnTo>
                    <a:pt x="109" y="542"/>
                  </a:lnTo>
                  <a:lnTo>
                    <a:pt x="109" y="881"/>
                  </a:lnTo>
                  <a:lnTo>
                    <a:pt x="109" y="881"/>
                  </a:lnTo>
                  <a:lnTo>
                    <a:pt x="108" y="885"/>
                  </a:lnTo>
                  <a:lnTo>
                    <a:pt x="107" y="890"/>
                  </a:lnTo>
                  <a:lnTo>
                    <a:pt x="105" y="894"/>
                  </a:lnTo>
                  <a:lnTo>
                    <a:pt x="102" y="898"/>
                  </a:lnTo>
                  <a:lnTo>
                    <a:pt x="100" y="901"/>
                  </a:lnTo>
                  <a:lnTo>
                    <a:pt x="95" y="904"/>
                  </a:lnTo>
                  <a:lnTo>
                    <a:pt x="92" y="905"/>
                  </a:lnTo>
                  <a:lnTo>
                    <a:pt x="87" y="906"/>
                  </a:lnTo>
                  <a:lnTo>
                    <a:pt x="22" y="906"/>
                  </a:lnTo>
                  <a:lnTo>
                    <a:pt x="22" y="906"/>
                  </a:lnTo>
                  <a:lnTo>
                    <a:pt x="17" y="905"/>
                  </a:lnTo>
                  <a:lnTo>
                    <a:pt x="12" y="904"/>
                  </a:lnTo>
                  <a:lnTo>
                    <a:pt x="9" y="901"/>
                  </a:lnTo>
                  <a:lnTo>
                    <a:pt x="6" y="898"/>
                  </a:lnTo>
                  <a:lnTo>
                    <a:pt x="3" y="894"/>
                  </a:lnTo>
                  <a:lnTo>
                    <a:pt x="1" y="891"/>
                  </a:lnTo>
                  <a:lnTo>
                    <a:pt x="0" y="886"/>
                  </a:lnTo>
                  <a:lnTo>
                    <a:pt x="0" y="88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8" y="19"/>
                  </a:lnTo>
                  <a:lnTo>
                    <a:pt x="11" y="16"/>
                  </a:lnTo>
                  <a:lnTo>
                    <a:pt x="16" y="13"/>
                  </a:lnTo>
                  <a:lnTo>
                    <a:pt x="22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72" y="5"/>
                  </a:lnTo>
                  <a:lnTo>
                    <a:pt x="123" y="2"/>
                  </a:lnTo>
                  <a:lnTo>
                    <a:pt x="175" y="1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65" y="1"/>
                  </a:lnTo>
                  <a:lnTo>
                    <a:pt x="299" y="3"/>
                  </a:lnTo>
                  <a:lnTo>
                    <a:pt x="333" y="8"/>
                  </a:lnTo>
                  <a:lnTo>
                    <a:pt x="365" y="13"/>
                  </a:lnTo>
                  <a:lnTo>
                    <a:pt x="394" y="21"/>
                  </a:lnTo>
                  <a:lnTo>
                    <a:pt x="422" y="32"/>
                  </a:lnTo>
                  <a:lnTo>
                    <a:pt x="435" y="38"/>
                  </a:lnTo>
                  <a:lnTo>
                    <a:pt x="447" y="43"/>
                  </a:lnTo>
                  <a:lnTo>
                    <a:pt x="460" y="50"/>
                  </a:lnTo>
                  <a:lnTo>
                    <a:pt x="471" y="58"/>
                  </a:lnTo>
                  <a:lnTo>
                    <a:pt x="483" y="66"/>
                  </a:lnTo>
                  <a:lnTo>
                    <a:pt x="493" y="74"/>
                  </a:lnTo>
                  <a:lnTo>
                    <a:pt x="502" y="83"/>
                  </a:lnTo>
                  <a:lnTo>
                    <a:pt x="511" y="94"/>
                  </a:lnTo>
                  <a:lnTo>
                    <a:pt x="521" y="104"/>
                  </a:lnTo>
                  <a:lnTo>
                    <a:pt x="528" y="116"/>
                  </a:lnTo>
                  <a:lnTo>
                    <a:pt x="536" y="127"/>
                  </a:lnTo>
                  <a:lnTo>
                    <a:pt x="541" y="138"/>
                  </a:lnTo>
                  <a:lnTo>
                    <a:pt x="547" y="152"/>
                  </a:lnTo>
                  <a:lnTo>
                    <a:pt x="553" y="166"/>
                  </a:lnTo>
                  <a:lnTo>
                    <a:pt x="557" y="180"/>
                  </a:lnTo>
                  <a:lnTo>
                    <a:pt x="561" y="195"/>
                  </a:lnTo>
                  <a:lnTo>
                    <a:pt x="563" y="211"/>
                  </a:lnTo>
                  <a:lnTo>
                    <a:pt x="565" y="227"/>
                  </a:lnTo>
                  <a:lnTo>
                    <a:pt x="567" y="244"/>
                  </a:lnTo>
                  <a:lnTo>
                    <a:pt x="567" y="262"/>
                  </a:lnTo>
                  <a:lnTo>
                    <a:pt x="567" y="277"/>
                  </a:lnTo>
                  <a:lnTo>
                    <a:pt x="567" y="277"/>
                  </a:lnTo>
                  <a:lnTo>
                    <a:pt x="567" y="296"/>
                  </a:lnTo>
                  <a:lnTo>
                    <a:pt x="565" y="314"/>
                  </a:lnTo>
                  <a:lnTo>
                    <a:pt x="563" y="331"/>
                  </a:lnTo>
                  <a:lnTo>
                    <a:pt x="561" y="347"/>
                  </a:lnTo>
                  <a:lnTo>
                    <a:pt x="557" y="362"/>
                  </a:lnTo>
                  <a:lnTo>
                    <a:pt x="553" y="377"/>
                  </a:lnTo>
                  <a:lnTo>
                    <a:pt x="547" y="392"/>
                  </a:lnTo>
                  <a:lnTo>
                    <a:pt x="541" y="405"/>
                  </a:lnTo>
                  <a:lnTo>
                    <a:pt x="536" y="417"/>
                  </a:lnTo>
                  <a:lnTo>
                    <a:pt x="528" y="430"/>
                  </a:lnTo>
                  <a:lnTo>
                    <a:pt x="521" y="441"/>
                  </a:lnTo>
                  <a:lnTo>
                    <a:pt x="511" y="452"/>
                  </a:lnTo>
                  <a:lnTo>
                    <a:pt x="502" y="462"/>
                  </a:lnTo>
                  <a:lnTo>
                    <a:pt x="493" y="471"/>
                  </a:lnTo>
                  <a:lnTo>
                    <a:pt x="483" y="480"/>
                  </a:lnTo>
                  <a:lnTo>
                    <a:pt x="471" y="488"/>
                  </a:lnTo>
                  <a:lnTo>
                    <a:pt x="460" y="496"/>
                  </a:lnTo>
                  <a:lnTo>
                    <a:pt x="447" y="503"/>
                  </a:lnTo>
                  <a:lnTo>
                    <a:pt x="435" y="510"/>
                  </a:lnTo>
                  <a:lnTo>
                    <a:pt x="422" y="516"/>
                  </a:lnTo>
                  <a:lnTo>
                    <a:pt x="394" y="526"/>
                  </a:lnTo>
                  <a:lnTo>
                    <a:pt x="365" y="534"/>
                  </a:lnTo>
                  <a:lnTo>
                    <a:pt x="333" y="540"/>
                  </a:lnTo>
                  <a:lnTo>
                    <a:pt x="299" y="544"/>
                  </a:lnTo>
                  <a:lnTo>
                    <a:pt x="265" y="547"/>
                  </a:lnTo>
                  <a:lnTo>
                    <a:pt x="229" y="548"/>
                  </a:lnTo>
                  <a:lnTo>
                    <a:pt x="229" y="548"/>
                  </a:lnTo>
                  <a:close/>
                  <a:moveTo>
                    <a:pt x="458" y="262"/>
                  </a:moveTo>
                  <a:lnTo>
                    <a:pt x="458" y="262"/>
                  </a:lnTo>
                  <a:lnTo>
                    <a:pt x="456" y="239"/>
                  </a:lnTo>
                  <a:lnTo>
                    <a:pt x="454" y="220"/>
                  </a:lnTo>
                  <a:lnTo>
                    <a:pt x="450" y="202"/>
                  </a:lnTo>
                  <a:lnTo>
                    <a:pt x="444" y="184"/>
                  </a:lnTo>
                  <a:lnTo>
                    <a:pt x="436" y="168"/>
                  </a:lnTo>
                  <a:lnTo>
                    <a:pt x="427" y="155"/>
                  </a:lnTo>
                  <a:lnTo>
                    <a:pt x="415" y="143"/>
                  </a:lnTo>
                  <a:lnTo>
                    <a:pt x="401" y="132"/>
                  </a:lnTo>
                  <a:lnTo>
                    <a:pt x="386" y="122"/>
                  </a:lnTo>
                  <a:lnTo>
                    <a:pt x="369" y="114"/>
                  </a:lnTo>
                  <a:lnTo>
                    <a:pt x="351" y="107"/>
                  </a:lnTo>
                  <a:lnTo>
                    <a:pt x="330" y="102"/>
                  </a:lnTo>
                  <a:lnTo>
                    <a:pt x="308" y="98"/>
                  </a:lnTo>
                  <a:lnTo>
                    <a:pt x="283" y="95"/>
                  </a:lnTo>
                  <a:lnTo>
                    <a:pt x="257" y="94"/>
                  </a:lnTo>
                  <a:lnTo>
                    <a:pt x="229" y="93"/>
                  </a:lnTo>
                  <a:lnTo>
                    <a:pt x="229" y="93"/>
                  </a:lnTo>
                  <a:lnTo>
                    <a:pt x="165" y="95"/>
                  </a:lnTo>
                  <a:lnTo>
                    <a:pt x="109" y="97"/>
                  </a:lnTo>
                  <a:lnTo>
                    <a:pt x="109" y="452"/>
                  </a:lnTo>
                  <a:lnTo>
                    <a:pt x="109" y="452"/>
                  </a:lnTo>
                  <a:lnTo>
                    <a:pt x="167" y="454"/>
                  </a:lnTo>
                  <a:lnTo>
                    <a:pt x="201" y="456"/>
                  </a:lnTo>
                  <a:lnTo>
                    <a:pt x="229" y="456"/>
                  </a:lnTo>
                  <a:lnTo>
                    <a:pt x="229" y="456"/>
                  </a:lnTo>
                  <a:lnTo>
                    <a:pt x="259" y="456"/>
                  </a:lnTo>
                  <a:lnTo>
                    <a:pt x="287" y="454"/>
                  </a:lnTo>
                  <a:lnTo>
                    <a:pt x="312" y="450"/>
                  </a:lnTo>
                  <a:lnTo>
                    <a:pt x="335" y="446"/>
                  </a:lnTo>
                  <a:lnTo>
                    <a:pt x="355" y="440"/>
                  </a:lnTo>
                  <a:lnTo>
                    <a:pt x="374" y="433"/>
                  </a:lnTo>
                  <a:lnTo>
                    <a:pt x="391" y="424"/>
                  </a:lnTo>
                  <a:lnTo>
                    <a:pt x="405" y="414"/>
                  </a:lnTo>
                  <a:lnTo>
                    <a:pt x="417" y="402"/>
                  </a:lnTo>
                  <a:lnTo>
                    <a:pt x="429" y="390"/>
                  </a:lnTo>
                  <a:lnTo>
                    <a:pt x="438" y="375"/>
                  </a:lnTo>
                  <a:lnTo>
                    <a:pt x="445" y="359"/>
                  </a:lnTo>
                  <a:lnTo>
                    <a:pt x="451" y="340"/>
                  </a:lnTo>
                  <a:lnTo>
                    <a:pt x="454" y="321"/>
                  </a:lnTo>
                  <a:lnTo>
                    <a:pt x="456" y="300"/>
                  </a:lnTo>
                  <a:lnTo>
                    <a:pt x="458" y="277"/>
                  </a:lnTo>
                  <a:lnTo>
                    <a:pt x="458" y="2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3" name="Freeform 165"/>
            <p:cNvSpPr>
              <a:spLocks noEditPoints="1"/>
            </p:cNvSpPr>
            <p:nvPr/>
          </p:nvSpPr>
          <p:spPr bwMode="auto">
            <a:xfrm>
              <a:off x="4873190" y="3943726"/>
              <a:ext cx="96778" cy="134776"/>
            </a:xfrm>
            <a:custGeom>
              <a:avLst/>
              <a:gdLst>
                <a:gd name="T0" fmla="*/ 408 w 487"/>
                <a:gd name="T1" fmla="*/ 673 h 681"/>
                <a:gd name="T2" fmla="*/ 394 w 487"/>
                <a:gd name="T3" fmla="*/ 668 h 681"/>
                <a:gd name="T4" fmla="*/ 385 w 487"/>
                <a:gd name="T5" fmla="*/ 658 h 681"/>
                <a:gd name="T6" fmla="*/ 382 w 487"/>
                <a:gd name="T7" fmla="*/ 621 h 681"/>
                <a:gd name="T8" fmla="*/ 339 w 487"/>
                <a:gd name="T9" fmla="*/ 645 h 681"/>
                <a:gd name="T10" fmla="*/ 270 w 487"/>
                <a:gd name="T11" fmla="*/ 671 h 681"/>
                <a:gd name="T12" fmla="*/ 197 w 487"/>
                <a:gd name="T13" fmla="*/ 681 h 681"/>
                <a:gd name="T14" fmla="*/ 159 w 487"/>
                <a:gd name="T15" fmla="*/ 679 h 681"/>
                <a:gd name="T16" fmla="*/ 106 w 487"/>
                <a:gd name="T17" fmla="*/ 666 h 681"/>
                <a:gd name="T18" fmla="*/ 60 w 487"/>
                <a:gd name="T19" fmla="*/ 640 h 681"/>
                <a:gd name="T20" fmla="*/ 26 w 487"/>
                <a:gd name="T21" fmla="*/ 597 h 681"/>
                <a:gd name="T22" fmla="*/ 5 w 487"/>
                <a:gd name="T23" fmla="*/ 537 h 681"/>
                <a:gd name="T24" fmla="*/ 0 w 487"/>
                <a:gd name="T25" fmla="*/ 471 h 681"/>
                <a:gd name="T26" fmla="*/ 4 w 487"/>
                <a:gd name="T27" fmla="*/ 425 h 681"/>
                <a:gd name="T28" fmla="*/ 24 w 487"/>
                <a:gd name="T29" fmla="*/ 368 h 681"/>
                <a:gd name="T30" fmla="*/ 42 w 487"/>
                <a:gd name="T31" fmla="*/ 344 h 681"/>
                <a:gd name="T32" fmla="*/ 65 w 487"/>
                <a:gd name="T33" fmla="*/ 324 h 681"/>
                <a:gd name="T34" fmla="*/ 129 w 487"/>
                <a:gd name="T35" fmla="*/ 294 h 681"/>
                <a:gd name="T36" fmla="*/ 217 w 487"/>
                <a:gd name="T37" fmla="*/ 278 h 681"/>
                <a:gd name="T38" fmla="*/ 380 w 487"/>
                <a:gd name="T39" fmla="*/ 275 h 681"/>
                <a:gd name="T40" fmla="*/ 380 w 487"/>
                <a:gd name="T41" fmla="*/ 208 h 681"/>
                <a:gd name="T42" fmla="*/ 373 w 487"/>
                <a:gd name="T43" fmla="*/ 162 h 681"/>
                <a:gd name="T44" fmla="*/ 358 w 487"/>
                <a:gd name="T45" fmla="*/ 129 h 681"/>
                <a:gd name="T46" fmla="*/ 333 w 487"/>
                <a:gd name="T47" fmla="*/ 107 h 681"/>
                <a:gd name="T48" fmla="*/ 299 w 487"/>
                <a:gd name="T49" fmla="*/ 95 h 681"/>
                <a:gd name="T50" fmla="*/ 252 w 487"/>
                <a:gd name="T51" fmla="*/ 90 h 681"/>
                <a:gd name="T52" fmla="*/ 147 w 487"/>
                <a:gd name="T53" fmla="*/ 94 h 681"/>
                <a:gd name="T54" fmla="*/ 67 w 487"/>
                <a:gd name="T55" fmla="*/ 100 h 681"/>
                <a:gd name="T56" fmla="*/ 52 w 487"/>
                <a:gd name="T57" fmla="*/ 99 h 681"/>
                <a:gd name="T58" fmla="*/ 43 w 487"/>
                <a:gd name="T59" fmla="*/ 94 h 681"/>
                <a:gd name="T60" fmla="*/ 38 w 487"/>
                <a:gd name="T61" fmla="*/ 81 h 681"/>
                <a:gd name="T62" fmla="*/ 39 w 487"/>
                <a:gd name="T63" fmla="*/ 34 h 681"/>
                <a:gd name="T64" fmla="*/ 45 w 487"/>
                <a:gd name="T65" fmla="*/ 22 h 681"/>
                <a:gd name="T66" fmla="*/ 65 w 487"/>
                <a:gd name="T67" fmla="*/ 16 h 681"/>
                <a:gd name="T68" fmla="*/ 146 w 487"/>
                <a:gd name="T69" fmla="*/ 4 h 681"/>
                <a:gd name="T70" fmla="*/ 252 w 487"/>
                <a:gd name="T71" fmla="*/ 0 h 681"/>
                <a:gd name="T72" fmla="*/ 310 w 487"/>
                <a:gd name="T73" fmla="*/ 4 h 681"/>
                <a:gd name="T74" fmla="*/ 380 w 487"/>
                <a:gd name="T75" fmla="*/ 24 h 681"/>
                <a:gd name="T76" fmla="*/ 432 w 487"/>
                <a:gd name="T77" fmla="*/ 60 h 681"/>
                <a:gd name="T78" fmla="*/ 466 w 487"/>
                <a:gd name="T79" fmla="*/ 111 h 681"/>
                <a:gd name="T80" fmla="*/ 483 w 487"/>
                <a:gd name="T81" fmla="*/ 176 h 681"/>
                <a:gd name="T82" fmla="*/ 487 w 487"/>
                <a:gd name="T83" fmla="*/ 648 h 681"/>
                <a:gd name="T84" fmla="*/ 484 w 487"/>
                <a:gd name="T85" fmla="*/ 658 h 681"/>
                <a:gd name="T86" fmla="*/ 476 w 487"/>
                <a:gd name="T87" fmla="*/ 668 h 681"/>
                <a:gd name="T88" fmla="*/ 463 w 487"/>
                <a:gd name="T89" fmla="*/ 673 h 681"/>
                <a:gd name="T90" fmla="*/ 291 w 487"/>
                <a:gd name="T91" fmla="*/ 352 h 681"/>
                <a:gd name="T92" fmla="*/ 241 w 487"/>
                <a:gd name="T93" fmla="*/ 353 h 681"/>
                <a:gd name="T94" fmla="*/ 184 w 487"/>
                <a:gd name="T95" fmla="*/ 361 h 681"/>
                <a:gd name="T96" fmla="*/ 144 w 487"/>
                <a:gd name="T97" fmla="*/ 378 h 681"/>
                <a:gd name="T98" fmla="*/ 120 w 487"/>
                <a:gd name="T99" fmla="*/ 404 h 681"/>
                <a:gd name="T100" fmla="*/ 108 w 487"/>
                <a:gd name="T101" fmla="*/ 440 h 681"/>
                <a:gd name="T102" fmla="*/ 106 w 487"/>
                <a:gd name="T103" fmla="*/ 484 h 681"/>
                <a:gd name="T104" fmla="*/ 108 w 487"/>
                <a:gd name="T105" fmla="*/ 513 h 681"/>
                <a:gd name="T106" fmla="*/ 119 w 487"/>
                <a:gd name="T107" fmla="*/ 548 h 681"/>
                <a:gd name="T108" fmla="*/ 136 w 487"/>
                <a:gd name="T109" fmla="*/ 572 h 681"/>
                <a:gd name="T110" fmla="*/ 161 w 487"/>
                <a:gd name="T111" fmla="*/ 586 h 681"/>
                <a:gd name="T112" fmla="*/ 193 w 487"/>
                <a:gd name="T113" fmla="*/ 593 h 681"/>
                <a:gd name="T114" fmla="*/ 238 w 487"/>
                <a:gd name="T115" fmla="*/ 593 h 681"/>
                <a:gd name="T116" fmla="*/ 299 w 487"/>
                <a:gd name="T117" fmla="*/ 581 h 681"/>
                <a:gd name="T118" fmla="*/ 359 w 487"/>
                <a:gd name="T119" fmla="*/ 55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7" h="681">
                  <a:moveTo>
                    <a:pt x="463" y="673"/>
                  </a:moveTo>
                  <a:lnTo>
                    <a:pt x="408" y="673"/>
                  </a:lnTo>
                  <a:lnTo>
                    <a:pt x="408" y="673"/>
                  </a:lnTo>
                  <a:lnTo>
                    <a:pt x="402" y="672"/>
                  </a:lnTo>
                  <a:lnTo>
                    <a:pt x="397" y="671"/>
                  </a:lnTo>
                  <a:lnTo>
                    <a:pt x="394" y="668"/>
                  </a:lnTo>
                  <a:lnTo>
                    <a:pt x="390" y="665"/>
                  </a:lnTo>
                  <a:lnTo>
                    <a:pt x="387" y="661"/>
                  </a:lnTo>
                  <a:lnTo>
                    <a:pt x="385" y="658"/>
                  </a:lnTo>
                  <a:lnTo>
                    <a:pt x="384" y="653"/>
                  </a:lnTo>
                  <a:lnTo>
                    <a:pt x="382" y="648"/>
                  </a:lnTo>
                  <a:lnTo>
                    <a:pt x="382" y="621"/>
                  </a:lnTo>
                  <a:lnTo>
                    <a:pt x="382" y="621"/>
                  </a:lnTo>
                  <a:lnTo>
                    <a:pt x="361" y="634"/>
                  </a:lnTo>
                  <a:lnTo>
                    <a:pt x="339" y="645"/>
                  </a:lnTo>
                  <a:lnTo>
                    <a:pt x="317" y="656"/>
                  </a:lnTo>
                  <a:lnTo>
                    <a:pt x="294" y="664"/>
                  </a:lnTo>
                  <a:lnTo>
                    <a:pt x="270" y="671"/>
                  </a:lnTo>
                  <a:lnTo>
                    <a:pt x="246" y="676"/>
                  </a:lnTo>
                  <a:lnTo>
                    <a:pt x="222" y="680"/>
                  </a:lnTo>
                  <a:lnTo>
                    <a:pt x="197" y="681"/>
                  </a:lnTo>
                  <a:lnTo>
                    <a:pt x="197" y="681"/>
                  </a:lnTo>
                  <a:lnTo>
                    <a:pt x="178" y="680"/>
                  </a:lnTo>
                  <a:lnTo>
                    <a:pt x="159" y="679"/>
                  </a:lnTo>
                  <a:lnTo>
                    <a:pt x="140" y="675"/>
                  </a:lnTo>
                  <a:lnTo>
                    <a:pt x="123" y="672"/>
                  </a:lnTo>
                  <a:lnTo>
                    <a:pt x="106" y="666"/>
                  </a:lnTo>
                  <a:lnTo>
                    <a:pt x="90" y="659"/>
                  </a:lnTo>
                  <a:lnTo>
                    <a:pt x="74" y="650"/>
                  </a:lnTo>
                  <a:lnTo>
                    <a:pt x="60" y="640"/>
                  </a:lnTo>
                  <a:lnTo>
                    <a:pt x="47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6" y="580"/>
                  </a:lnTo>
                  <a:lnTo>
                    <a:pt x="10" y="559"/>
                  </a:lnTo>
                  <a:lnTo>
                    <a:pt x="5" y="537"/>
                  </a:lnTo>
                  <a:lnTo>
                    <a:pt x="2" y="512"/>
                  </a:lnTo>
                  <a:lnTo>
                    <a:pt x="0" y="485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2" y="447"/>
                  </a:lnTo>
                  <a:lnTo>
                    <a:pt x="4" y="425"/>
                  </a:lnTo>
                  <a:lnTo>
                    <a:pt x="8" y="404"/>
                  </a:lnTo>
                  <a:lnTo>
                    <a:pt x="15" y="385"/>
                  </a:lnTo>
                  <a:lnTo>
                    <a:pt x="24" y="368"/>
                  </a:lnTo>
                  <a:lnTo>
                    <a:pt x="30" y="360"/>
                  </a:lnTo>
                  <a:lnTo>
                    <a:pt x="36" y="352"/>
                  </a:lnTo>
                  <a:lnTo>
                    <a:pt x="42" y="344"/>
                  </a:lnTo>
                  <a:lnTo>
                    <a:pt x="49" y="337"/>
                  </a:lnTo>
                  <a:lnTo>
                    <a:pt x="57" y="330"/>
                  </a:lnTo>
                  <a:lnTo>
                    <a:pt x="65" y="324"/>
                  </a:lnTo>
                  <a:lnTo>
                    <a:pt x="84" y="313"/>
                  </a:lnTo>
                  <a:lnTo>
                    <a:pt x="105" y="302"/>
                  </a:lnTo>
                  <a:lnTo>
                    <a:pt x="129" y="294"/>
                  </a:lnTo>
                  <a:lnTo>
                    <a:pt x="155" y="287"/>
                  </a:lnTo>
                  <a:lnTo>
                    <a:pt x="184" y="282"/>
                  </a:lnTo>
                  <a:lnTo>
                    <a:pt x="217" y="278"/>
                  </a:lnTo>
                  <a:lnTo>
                    <a:pt x="253" y="276"/>
                  </a:lnTo>
                  <a:lnTo>
                    <a:pt x="291" y="275"/>
                  </a:lnTo>
                  <a:lnTo>
                    <a:pt x="380" y="275"/>
                  </a:lnTo>
                  <a:lnTo>
                    <a:pt x="380" y="227"/>
                  </a:lnTo>
                  <a:lnTo>
                    <a:pt x="380" y="227"/>
                  </a:lnTo>
                  <a:lnTo>
                    <a:pt x="380" y="208"/>
                  </a:lnTo>
                  <a:lnTo>
                    <a:pt x="379" y="192"/>
                  </a:lnTo>
                  <a:lnTo>
                    <a:pt x="377" y="176"/>
                  </a:lnTo>
                  <a:lnTo>
                    <a:pt x="373" y="162"/>
                  </a:lnTo>
                  <a:lnTo>
                    <a:pt x="370" y="150"/>
                  </a:lnTo>
                  <a:lnTo>
                    <a:pt x="364" y="139"/>
                  </a:lnTo>
                  <a:lnTo>
                    <a:pt x="358" y="129"/>
                  </a:lnTo>
                  <a:lnTo>
                    <a:pt x="351" y="121"/>
                  </a:lnTo>
                  <a:lnTo>
                    <a:pt x="343" y="113"/>
                  </a:lnTo>
                  <a:lnTo>
                    <a:pt x="333" y="107"/>
                  </a:lnTo>
                  <a:lnTo>
                    <a:pt x="323" y="102"/>
                  </a:lnTo>
                  <a:lnTo>
                    <a:pt x="311" y="97"/>
                  </a:lnTo>
                  <a:lnTo>
                    <a:pt x="299" y="95"/>
                  </a:lnTo>
                  <a:lnTo>
                    <a:pt x="284" y="92"/>
                  </a:lnTo>
                  <a:lnTo>
                    <a:pt x="269" y="91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1"/>
                  </a:lnTo>
                  <a:lnTo>
                    <a:pt x="147" y="94"/>
                  </a:lnTo>
                  <a:lnTo>
                    <a:pt x="105" y="97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2" y="99"/>
                  </a:lnTo>
                  <a:lnTo>
                    <a:pt x="49" y="98"/>
                  </a:lnTo>
                  <a:lnTo>
                    <a:pt x="45" y="96"/>
                  </a:lnTo>
                  <a:lnTo>
                    <a:pt x="43" y="94"/>
                  </a:lnTo>
                  <a:lnTo>
                    <a:pt x="41" y="90"/>
                  </a:lnTo>
                  <a:lnTo>
                    <a:pt x="39" y="87"/>
                  </a:lnTo>
                  <a:lnTo>
                    <a:pt x="38" y="81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9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5" y="22"/>
                  </a:lnTo>
                  <a:lnTo>
                    <a:pt x="49" y="20"/>
                  </a:lnTo>
                  <a:lnTo>
                    <a:pt x="53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2" y="10"/>
                  </a:lnTo>
                  <a:lnTo>
                    <a:pt x="146" y="4"/>
                  </a:lnTo>
                  <a:lnTo>
                    <a:pt x="194" y="1"/>
                  </a:lnTo>
                  <a:lnTo>
                    <a:pt x="222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1" y="1"/>
                  </a:lnTo>
                  <a:lnTo>
                    <a:pt x="310" y="4"/>
                  </a:lnTo>
                  <a:lnTo>
                    <a:pt x="335" y="9"/>
                  </a:lnTo>
                  <a:lnTo>
                    <a:pt x="359" y="16"/>
                  </a:lnTo>
                  <a:lnTo>
                    <a:pt x="380" y="24"/>
                  </a:lnTo>
                  <a:lnTo>
                    <a:pt x="400" y="34"/>
                  </a:lnTo>
                  <a:lnTo>
                    <a:pt x="417" y="47"/>
                  </a:lnTo>
                  <a:lnTo>
                    <a:pt x="432" y="60"/>
                  </a:lnTo>
                  <a:lnTo>
                    <a:pt x="445" y="75"/>
                  </a:lnTo>
                  <a:lnTo>
                    <a:pt x="457" y="92"/>
                  </a:lnTo>
                  <a:lnTo>
                    <a:pt x="466" y="111"/>
                  </a:lnTo>
                  <a:lnTo>
                    <a:pt x="473" y="131"/>
                  </a:lnTo>
                  <a:lnTo>
                    <a:pt x="480" y="153"/>
                  </a:lnTo>
                  <a:lnTo>
                    <a:pt x="483" y="176"/>
                  </a:lnTo>
                  <a:lnTo>
                    <a:pt x="486" y="200"/>
                  </a:lnTo>
                  <a:lnTo>
                    <a:pt x="487" y="227"/>
                  </a:lnTo>
                  <a:lnTo>
                    <a:pt x="487" y="648"/>
                  </a:lnTo>
                  <a:lnTo>
                    <a:pt x="487" y="648"/>
                  </a:lnTo>
                  <a:lnTo>
                    <a:pt x="487" y="653"/>
                  </a:lnTo>
                  <a:lnTo>
                    <a:pt x="484" y="658"/>
                  </a:lnTo>
                  <a:lnTo>
                    <a:pt x="482" y="661"/>
                  </a:lnTo>
                  <a:lnTo>
                    <a:pt x="480" y="665"/>
                  </a:lnTo>
                  <a:lnTo>
                    <a:pt x="476" y="668"/>
                  </a:lnTo>
                  <a:lnTo>
                    <a:pt x="472" y="671"/>
                  </a:lnTo>
                  <a:lnTo>
                    <a:pt x="467" y="672"/>
                  </a:lnTo>
                  <a:lnTo>
                    <a:pt x="463" y="673"/>
                  </a:lnTo>
                  <a:lnTo>
                    <a:pt x="463" y="673"/>
                  </a:lnTo>
                  <a:close/>
                  <a:moveTo>
                    <a:pt x="380" y="352"/>
                  </a:moveTo>
                  <a:lnTo>
                    <a:pt x="291" y="352"/>
                  </a:lnTo>
                  <a:lnTo>
                    <a:pt x="291" y="352"/>
                  </a:lnTo>
                  <a:lnTo>
                    <a:pt x="265" y="352"/>
                  </a:lnTo>
                  <a:lnTo>
                    <a:pt x="241" y="353"/>
                  </a:lnTo>
                  <a:lnTo>
                    <a:pt x="219" y="355"/>
                  </a:lnTo>
                  <a:lnTo>
                    <a:pt x="201" y="357"/>
                  </a:lnTo>
                  <a:lnTo>
                    <a:pt x="184" y="361"/>
                  </a:lnTo>
                  <a:lnTo>
                    <a:pt x="169" y="365"/>
                  </a:lnTo>
                  <a:lnTo>
                    <a:pt x="155" y="371"/>
                  </a:lnTo>
                  <a:lnTo>
                    <a:pt x="144" y="378"/>
                  </a:lnTo>
                  <a:lnTo>
                    <a:pt x="135" y="386"/>
                  </a:lnTo>
                  <a:lnTo>
                    <a:pt x="127" y="394"/>
                  </a:lnTo>
                  <a:lnTo>
                    <a:pt x="120" y="404"/>
                  </a:lnTo>
                  <a:lnTo>
                    <a:pt x="115" y="415"/>
                  </a:lnTo>
                  <a:lnTo>
                    <a:pt x="111" y="426"/>
                  </a:lnTo>
                  <a:lnTo>
                    <a:pt x="108" y="440"/>
                  </a:lnTo>
                  <a:lnTo>
                    <a:pt x="107" y="454"/>
                  </a:lnTo>
                  <a:lnTo>
                    <a:pt x="106" y="470"/>
                  </a:lnTo>
                  <a:lnTo>
                    <a:pt x="106" y="484"/>
                  </a:lnTo>
                  <a:lnTo>
                    <a:pt x="106" y="484"/>
                  </a:lnTo>
                  <a:lnTo>
                    <a:pt x="107" y="500"/>
                  </a:lnTo>
                  <a:lnTo>
                    <a:pt x="108" y="513"/>
                  </a:lnTo>
                  <a:lnTo>
                    <a:pt x="111" y="526"/>
                  </a:lnTo>
                  <a:lnTo>
                    <a:pt x="114" y="537"/>
                  </a:lnTo>
                  <a:lnTo>
                    <a:pt x="119" y="548"/>
                  </a:lnTo>
                  <a:lnTo>
                    <a:pt x="123" y="557"/>
                  </a:lnTo>
                  <a:lnTo>
                    <a:pt x="129" y="565"/>
                  </a:lnTo>
                  <a:lnTo>
                    <a:pt x="136" y="572"/>
                  </a:lnTo>
                  <a:lnTo>
                    <a:pt x="144" y="578"/>
                  </a:lnTo>
                  <a:lnTo>
                    <a:pt x="152" y="582"/>
                  </a:lnTo>
                  <a:lnTo>
                    <a:pt x="161" y="586"/>
                  </a:lnTo>
                  <a:lnTo>
                    <a:pt x="170" y="589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7" y="594"/>
                  </a:lnTo>
                  <a:lnTo>
                    <a:pt x="217" y="594"/>
                  </a:lnTo>
                  <a:lnTo>
                    <a:pt x="238" y="593"/>
                  </a:lnTo>
                  <a:lnTo>
                    <a:pt x="258" y="590"/>
                  </a:lnTo>
                  <a:lnTo>
                    <a:pt x="278" y="587"/>
                  </a:lnTo>
                  <a:lnTo>
                    <a:pt x="299" y="581"/>
                  </a:lnTo>
                  <a:lnTo>
                    <a:pt x="318" y="574"/>
                  </a:lnTo>
                  <a:lnTo>
                    <a:pt x="339" y="566"/>
                  </a:lnTo>
                  <a:lnTo>
                    <a:pt x="359" y="557"/>
                  </a:lnTo>
                  <a:lnTo>
                    <a:pt x="380" y="545"/>
                  </a:lnTo>
                  <a:lnTo>
                    <a:pt x="380" y="35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4" name="Freeform 166"/>
            <p:cNvSpPr>
              <a:spLocks/>
            </p:cNvSpPr>
            <p:nvPr/>
          </p:nvSpPr>
          <p:spPr bwMode="auto">
            <a:xfrm>
              <a:off x="5002028" y="3943726"/>
              <a:ext cx="59373" cy="132995"/>
            </a:xfrm>
            <a:custGeom>
              <a:avLst/>
              <a:gdLst>
                <a:gd name="T0" fmla="*/ 273 w 298"/>
                <a:gd name="T1" fmla="*/ 91 h 673"/>
                <a:gd name="T2" fmla="*/ 231 w 298"/>
                <a:gd name="T3" fmla="*/ 95 h 673"/>
                <a:gd name="T4" fmla="*/ 191 w 298"/>
                <a:gd name="T5" fmla="*/ 104 h 673"/>
                <a:gd name="T6" fmla="*/ 150 w 298"/>
                <a:gd name="T7" fmla="*/ 119 h 673"/>
                <a:gd name="T8" fmla="*/ 106 w 298"/>
                <a:gd name="T9" fmla="*/ 142 h 673"/>
                <a:gd name="T10" fmla="*/ 106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2 w 298"/>
                <a:gd name="T17" fmla="*/ 671 h 673"/>
                <a:gd name="T18" fmla="*/ 82 w 298"/>
                <a:gd name="T19" fmla="*/ 673 h 673"/>
                <a:gd name="T20" fmla="*/ 23 w 298"/>
                <a:gd name="T21" fmla="*/ 673 h 673"/>
                <a:gd name="T22" fmla="*/ 14 w 298"/>
                <a:gd name="T23" fmla="*/ 671 h 673"/>
                <a:gd name="T24" fmla="*/ 7 w 298"/>
                <a:gd name="T25" fmla="*/ 665 h 673"/>
                <a:gd name="T26" fmla="*/ 2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2 w 298"/>
                <a:gd name="T33" fmla="*/ 24 h 673"/>
                <a:gd name="T34" fmla="*/ 7 w 298"/>
                <a:gd name="T35" fmla="*/ 16 h 673"/>
                <a:gd name="T36" fmla="*/ 14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9 w 298"/>
                <a:gd name="T43" fmla="*/ 10 h 673"/>
                <a:gd name="T44" fmla="*/ 96 w 298"/>
                <a:gd name="T45" fmla="*/ 16 h 673"/>
                <a:gd name="T46" fmla="*/ 101 w 298"/>
                <a:gd name="T47" fmla="*/ 24 h 673"/>
                <a:gd name="T48" fmla="*/ 103 w 298"/>
                <a:gd name="T49" fmla="*/ 33 h 673"/>
                <a:gd name="T50" fmla="*/ 103 w 298"/>
                <a:gd name="T51" fmla="*/ 58 h 673"/>
                <a:gd name="T52" fmla="*/ 147 w 298"/>
                <a:gd name="T53" fmla="*/ 30 h 673"/>
                <a:gd name="T54" fmla="*/ 190 w 298"/>
                <a:gd name="T55" fmla="*/ 13 h 673"/>
                <a:gd name="T56" fmla="*/ 231 w 298"/>
                <a:gd name="T57" fmla="*/ 3 h 673"/>
                <a:gd name="T58" fmla="*/ 273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5 w 298"/>
                <a:gd name="T65" fmla="*/ 9 h 673"/>
                <a:gd name="T66" fmla="*/ 298 w 298"/>
                <a:gd name="T67" fmla="*/ 17 h 673"/>
                <a:gd name="T68" fmla="*/ 298 w 298"/>
                <a:gd name="T69" fmla="*/ 71 h 673"/>
                <a:gd name="T70" fmla="*/ 298 w 298"/>
                <a:gd name="T71" fmla="*/ 76 h 673"/>
                <a:gd name="T72" fmla="*/ 295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3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3" y="91"/>
                  </a:moveTo>
                  <a:lnTo>
                    <a:pt x="273" y="91"/>
                  </a:lnTo>
                  <a:lnTo>
                    <a:pt x="252" y="92"/>
                  </a:lnTo>
                  <a:lnTo>
                    <a:pt x="231" y="95"/>
                  </a:lnTo>
                  <a:lnTo>
                    <a:pt x="212" y="98"/>
                  </a:lnTo>
                  <a:lnTo>
                    <a:pt x="191" y="104"/>
                  </a:lnTo>
                  <a:lnTo>
                    <a:pt x="171" y="111"/>
                  </a:lnTo>
                  <a:lnTo>
                    <a:pt x="150" y="119"/>
                  </a:lnTo>
                  <a:lnTo>
                    <a:pt x="128" y="130"/>
                  </a:lnTo>
                  <a:lnTo>
                    <a:pt x="106" y="142"/>
                  </a:lnTo>
                  <a:lnTo>
                    <a:pt x="106" y="648"/>
                  </a:lnTo>
                  <a:lnTo>
                    <a:pt x="106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" y="24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3" y="33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25" y="43"/>
                  </a:lnTo>
                  <a:lnTo>
                    <a:pt x="147" y="30"/>
                  </a:lnTo>
                  <a:lnTo>
                    <a:pt x="168" y="21"/>
                  </a:lnTo>
                  <a:lnTo>
                    <a:pt x="190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8" y="1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5" y="9"/>
                  </a:lnTo>
                  <a:lnTo>
                    <a:pt x="297" y="12"/>
                  </a:lnTo>
                  <a:lnTo>
                    <a:pt x="298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4" y="90"/>
                  </a:lnTo>
                  <a:lnTo>
                    <a:pt x="278" y="91"/>
                  </a:lnTo>
                  <a:lnTo>
                    <a:pt x="273" y="91"/>
                  </a:lnTo>
                  <a:lnTo>
                    <a:pt x="273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5" name="Freeform 167"/>
            <p:cNvSpPr>
              <a:spLocks/>
            </p:cNvSpPr>
            <p:nvPr/>
          </p:nvSpPr>
          <p:spPr bwMode="auto">
            <a:xfrm>
              <a:off x="5073870" y="3915227"/>
              <a:ext cx="79560" cy="163275"/>
            </a:xfrm>
            <a:custGeom>
              <a:avLst/>
              <a:gdLst>
                <a:gd name="T0" fmla="*/ 382 w 404"/>
                <a:gd name="T1" fmla="*/ 819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5 h 825"/>
                <a:gd name="T8" fmla="*/ 248 w 404"/>
                <a:gd name="T9" fmla="*/ 821 h 825"/>
                <a:gd name="T10" fmla="*/ 217 w 404"/>
                <a:gd name="T11" fmla="*/ 815 h 825"/>
                <a:gd name="T12" fmla="*/ 190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6 w 404"/>
                <a:gd name="T19" fmla="*/ 727 h 825"/>
                <a:gd name="T20" fmla="*/ 140 w 404"/>
                <a:gd name="T21" fmla="*/ 687 h 825"/>
                <a:gd name="T22" fmla="*/ 140 w 404"/>
                <a:gd name="T23" fmla="*/ 242 h 825"/>
                <a:gd name="T24" fmla="*/ 23 w 404"/>
                <a:gd name="T25" fmla="*/ 228 h 825"/>
                <a:gd name="T26" fmla="*/ 9 w 404"/>
                <a:gd name="T27" fmla="*/ 225 h 825"/>
                <a:gd name="T28" fmla="*/ 4 w 404"/>
                <a:gd name="T29" fmla="*/ 219 h 825"/>
                <a:gd name="T30" fmla="*/ 0 w 404"/>
                <a:gd name="T31" fmla="*/ 211 h 825"/>
                <a:gd name="T32" fmla="*/ 0 w 404"/>
                <a:gd name="T33" fmla="*/ 174 h 825"/>
                <a:gd name="T34" fmla="*/ 0 w 404"/>
                <a:gd name="T35" fmla="*/ 169 h 825"/>
                <a:gd name="T36" fmla="*/ 4 w 404"/>
                <a:gd name="T37" fmla="*/ 162 h 825"/>
                <a:gd name="T38" fmla="*/ 9 w 404"/>
                <a:gd name="T39" fmla="*/ 156 h 825"/>
                <a:gd name="T40" fmla="*/ 17 w 404"/>
                <a:gd name="T41" fmla="*/ 153 h 825"/>
                <a:gd name="T42" fmla="*/ 140 w 404"/>
                <a:gd name="T43" fmla="*/ 153 h 825"/>
                <a:gd name="T44" fmla="*/ 140 w 404"/>
                <a:gd name="T45" fmla="*/ 33 h 825"/>
                <a:gd name="T46" fmla="*/ 141 w 404"/>
                <a:gd name="T47" fmla="*/ 25 h 825"/>
                <a:gd name="T48" fmla="*/ 146 w 404"/>
                <a:gd name="T49" fmla="*/ 18 h 825"/>
                <a:gd name="T50" fmla="*/ 153 w 404"/>
                <a:gd name="T51" fmla="*/ 13 h 825"/>
                <a:gd name="T52" fmla="*/ 162 w 404"/>
                <a:gd name="T53" fmla="*/ 9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1 h 825"/>
                <a:gd name="T60" fmla="*/ 241 w 404"/>
                <a:gd name="T61" fmla="*/ 6 h 825"/>
                <a:gd name="T62" fmla="*/ 244 w 404"/>
                <a:gd name="T63" fmla="*/ 13 h 825"/>
                <a:gd name="T64" fmla="*/ 246 w 404"/>
                <a:gd name="T65" fmla="*/ 21 h 825"/>
                <a:gd name="T66" fmla="*/ 376 w 404"/>
                <a:gd name="T67" fmla="*/ 153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2 h 825"/>
                <a:gd name="T76" fmla="*/ 400 w 404"/>
                <a:gd name="T77" fmla="*/ 218 h 825"/>
                <a:gd name="T78" fmla="*/ 400 w 404"/>
                <a:gd name="T79" fmla="*/ 223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6 w 404"/>
                <a:gd name="T87" fmla="*/ 242 h 825"/>
                <a:gd name="T88" fmla="*/ 246 w 404"/>
                <a:gd name="T89" fmla="*/ 663 h 825"/>
                <a:gd name="T90" fmla="*/ 249 w 404"/>
                <a:gd name="T91" fmla="*/ 703 h 825"/>
                <a:gd name="T92" fmla="*/ 254 w 404"/>
                <a:gd name="T93" fmla="*/ 716 h 825"/>
                <a:gd name="T94" fmla="*/ 260 w 404"/>
                <a:gd name="T95" fmla="*/ 726 h 825"/>
                <a:gd name="T96" fmla="*/ 270 w 404"/>
                <a:gd name="T97" fmla="*/ 733 h 825"/>
                <a:gd name="T98" fmla="*/ 281 w 404"/>
                <a:gd name="T99" fmla="*/ 737 h 825"/>
                <a:gd name="T100" fmla="*/ 311 w 404"/>
                <a:gd name="T101" fmla="*/ 739 h 825"/>
                <a:gd name="T102" fmla="*/ 379 w 404"/>
                <a:gd name="T103" fmla="*/ 739 h 825"/>
                <a:gd name="T104" fmla="*/ 395 w 404"/>
                <a:gd name="T105" fmla="*/ 741 h 825"/>
                <a:gd name="T106" fmla="*/ 400 w 404"/>
                <a:gd name="T107" fmla="*/ 746 h 825"/>
                <a:gd name="T108" fmla="*/ 404 w 404"/>
                <a:gd name="T109" fmla="*/ 751 h 825"/>
                <a:gd name="T110" fmla="*/ 404 w 404"/>
                <a:gd name="T111" fmla="*/ 798 h 825"/>
                <a:gd name="T112" fmla="*/ 403 w 404"/>
                <a:gd name="T113" fmla="*/ 805 h 825"/>
                <a:gd name="T114" fmla="*/ 399 w 404"/>
                <a:gd name="T115" fmla="*/ 812 h 825"/>
                <a:gd name="T116" fmla="*/ 392 w 404"/>
                <a:gd name="T117" fmla="*/ 816 h 825"/>
                <a:gd name="T118" fmla="*/ 382 w 404"/>
                <a:gd name="T119" fmla="*/ 819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9"/>
                  </a:moveTo>
                  <a:lnTo>
                    <a:pt x="382" y="819"/>
                  </a:lnTo>
                  <a:lnTo>
                    <a:pt x="364" y="821"/>
                  </a:lnTo>
                  <a:lnTo>
                    <a:pt x="343" y="823"/>
                  </a:lnTo>
                  <a:lnTo>
                    <a:pt x="322" y="825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5"/>
                  </a:lnTo>
                  <a:lnTo>
                    <a:pt x="265" y="824"/>
                  </a:lnTo>
                  <a:lnTo>
                    <a:pt x="248" y="821"/>
                  </a:lnTo>
                  <a:lnTo>
                    <a:pt x="232" y="818"/>
                  </a:lnTo>
                  <a:lnTo>
                    <a:pt x="217" y="815"/>
                  </a:lnTo>
                  <a:lnTo>
                    <a:pt x="203" y="809"/>
                  </a:lnTo>
                  <a:lnTo>
                    <a:pt x="190" y="802"/>
                  </a:lnTo>
                  <a:lnTo>
                    <a:pt x="180" y="794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49" y="745"/>
                  </a:lnTo>
                  <a:lnTo>
                    <a:pt x="146" y="727"/>
                  </a:lnTo>
                  <a:lnTo>
                    <a:pt x="142" y="708"/>
                  </a:lnTo>
                  <a:lnTo>
                    <a:pt x="140" y="687"/>
                  </a:lnTo>
                  <a:lnTo>
                    <a:pt x="140" y="663"/>
                  </a:lnTo>
                  <a:lnTo>
                    <a:pt x="140" y="242"/>
                  </a:lnTo>
                  <a:lnTo>
                    <a:pt x="23" y="228"/>
                  </a:lnTo>
                  <a:lnTo>
                    <a:pt x="23" y="228"/>
                  </a:lnTo>
                  <a:lnTo>
                    <a:pt x="14" y="226"/>
                  </a:lnTo>
                  <a:lnTo>
                    <a:pt x="9" y="225"/>
                  </a:lnTo>
                  <a:lnTo>
                    <a:pt x="6" y="222"/>
                  </a:lnTo>
                  <a:lnTo>
                    <a:pt x="4" y="219"/>
                  </a:lnTo>
                  <a:lnTo>
                    <a:pt x="1" y="216"/>
                  </a:lnTo>
                  <a:lnTo>
                    <a:pt x="0" y="211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5"/>
                  </a:lnTo>
                  <a:lnTo>
                    <a:pt x="4" y="162"/>
                  </a:lnTo>
                  <a:lnTo>
                    <a:pt x="6" y="158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17" y="153"/>
                  </a:lnTo>
                  <a:lnTo>
                    <a:pt x="23" y="153"/>
                  </a:lnTo>
                  <a:lnTo>
                    <a:pt x="140" y="153"/>
                  </a:lnTo>
                  <a:lnTo>
                    <a:pt x="140" y="33"/>
                  </a:lnTo>
                  <a:lnTo>
                    <a:pt x="140" y="33"/>
                  </a:lnTo>
                  <a:lnTo>
                    <a:pt x="140" y="30"/>
                  </a:lnTo>
                  <a:lnTo>
                    <a:pt x="141" y="25"/>
                  </a:lnTo>
                  <a:lnTo>
                    <a:pt x="143" y="22"/>
                  </a:lnTo>
                  <a:lnTo>
                    <a:pt x="146" y="18"/>
                  </a:lnTo>
                  <a:lnTo>
                    <a:pt x="149" y="15"/>
                  </a:lnTo>
                  <a:lnTo>
                    <a:pt x="153" y="13"/>
                  </a:lnTo>
                  <a:lnTo>
                    <a:pt x="157" y="12"/>
                  </a:lnTo>
                  <a:lnTo>
                    <a:pt x="162" y="9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2" y="0"/>
                  </a:lnTo>
                  <a:lnTo>
                    <a:pt x="235" y="1"/>
                  </a:lnTo>
                  <a:lnTo>
                    <a:pt x="238" y="4"/>
                  </a:lnTo>
                  <a:lnTo>
                    <a:pt x="241" y="6"/>
                  </a:lnTo>
                  <a:lnTo>
                    <a:pt x="243" y="9"/>
                  </a:lnTo>
                  <a:lnTo>
                    <a:pt x="244" y="13"/>
                  </a:lnTo>
                  <a:lnTo>
                    <a:pt x="246" y="16"/>
                  </a:lnTo>
                  <a:lnTo>
                    <a:pt x="246" y="21"/>
                  </a:lnTo>
                  <a:lnTo>
                    <a:pt x="246" y="153"/>
                  </a:lnTo>
                  <a:lnTo>
                    <a:pt x="376" y="153"/>
                  </a:lnTo>
                  <a:lnTo>
                    <a:pt x="376" y="153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4" y="160"/>
                  </a:lnTo>
                  <a:lnTo>
                    <a:pt x="397" y="163"/>
                  </a:lnTo>
                  <a:lnTo>
                    <a:pt x="398" y="168"/>
                  </a:lnTo>
                  <a:lnTo>
                    <a:pt x="400" y="172"/>
                  </a:lnTo>
                  <a:lnTo>
                    <a:pt x="400" y="177"/>
                  </a:lnTo>
                  <a:lnTo>
                    <a:pt x="400" y="218"/>
                  </a:lnTo>
                  <a:lnTo>
                    <a:pt x="400" y="218"/>
                  </a:lnTo>
                  <a:lnTo>
                    <a:pt x="400" y="223"/>
                  </a:lnTo>
                  <a:lnTo>
                    <a:pt x="398" y="227"/>
                  </a:lnTo>
                  <a:lnTo>
                    <a:pt x="397" y="231"/>
                  </a:lnTo>
                  <a:lnTo>
                    <a:pt x="394" y="234"/>
                  </a:lnTo>
                  <a:lnTo>
                    <a:pt x="390" y="238"/>
                  </a:lnTo>
                  <a:lnTo>
                    <a:pt x="385" y="240"/>
                  </a:lnTo>
                  <a:lnTo>
                    <a:pt x="381" y="241"/>
                  </a:lnTo>
                  <a:lnTo>
                    <a:pt x="376" y="242"/>
                  </a:lnTo>
                  <a:lnTo>
                    <a:pt x="246" y="242"/>
                  </a:lnTo>
                  <a:lnTo>
                    <a:pt x="246" y="663"/>
                  </a:lnTo>
                  <a:lnTo>
                    <a:pt x="246" y="663"/>
                  </a:lnTo>
                  <a:lnTo>
                    <a:pt x="247" y="685"/>
                  </a:lnTo>
                  <a:lnTo>
                    <a:pt x="249" y="703"/>
                  </a:lnTo>
                  <a:lnTo>
                    <a:pt x="251" y="710"/>
                  </a:lnTo>
                  <a:lnTo>
                    <a:pt x="254" y="716"/>
                  </a:lnTo>
                  <a:lnTo>
                    <a:pt x="257" y="722"/>
                  </a:lnTo>
                  <a:lnTo>
                    <a:pt x="260" y="726"/>
                  </a:lnTo>
                  <a:lnTo>
                    <a:pt x="265" y="730"/>
                  </a:lnTo>
                  <a:lnTo>
                    <a:pt x="270" y="733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9"/>
                  </a:lnTo>
                  <a:lnTo>
                    <a:pt x="311" y="739"/>
                  </a:lnTo>
                  <a:lnTo>
                    <a:pt x="379" y="739"/>
                  </a:lnTo>
                  <a:lnTo>
                    <a:pt x="379" y="739"/>
                  </a:lnTo>
                  <a:lnTo>
                    <a:pt x="390" y="740"/>
                  </a:lnTo>
                  <a:lnTo>
                    <a:pt x="395" y="741"/>
                  </a:lnTo>
                  <a:lnTo>
                    <a:pt x="398" y="743"/>
                  </a:lnTo>
                  <a:lnTo>
                    <a:pt x="400" y="746"/>
                  </a:lnTo>
                  <a:lnTo>
                    <a:pt x="403" y="748"/>
                  </a:lnTo>
                  <a:lnTo>
                    <a:pt x="404" y="751"/>
                  </a:lnTo>
                  <a:lnTo>
                    <a:pt x="404" y="756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3" y="805"/>
                  </a:lnTo>
                  <a:lnTo>
                    <a:pt x="402" y="809"/>
                  </a:lnTo>
                  <a:lnTo>
                    <a:pt x="399" y="812"/>
                  </a:lnTo>
                  <a:lnTo>
                    <a:pt x="396" y="815"/>
                  </a:lnTo>
                  <a:lnTo>
                    <a:pt x="392" y="816"/>
                  </a:lnTo>
                  <a:lnTo>
                    <a:pt x="382" y="819"/>
                  </a:lnTo>
                  <a:lnTo>
                    <a:pt x="382" y="81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6" name="Freeform 168"/>
            <p:cNvSpPr>
              <a:spLocks/>
            </p:cNvSpPr>
            <p:nvPr/>
          </p:nvSpPr>
          <p:spPr bwMode="auto">
            <a:xfrm>
              <a:off x="5175991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1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2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2 w 508"/>
                <a:gd name="T21" fmla="*/ 118 h 673"/>
                <a:gd name="T22" fmla="*/ 341 w 508"/>
                <a:gd name="T23" fmla="*/ 104 h 673"/>
                <a:gd name="T24" fmla="*/ 316 w 508"/>
                <a:gd name="T25" fmla="*/ 96 h 673"/>
                <a:gd name="T26" fmla="*/ 286 w 508"/>
                <a:gd name="T27" fmla="*/ 92 h 673"/>
                <a:gd name="T28" fmla="*/ 270 w 508"/>
                <a:gd name="T29" fmla="*/ 91 h 673"/>
                <a:gd name="T30" fmla="*/ 231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5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3 w 508"/>
                <a:gd name="T47" fmla="*/ 673 h 673"/>
                <a:gd name="T48" fmla="*/ 23 w 508"/>
                <a:gd name="T49" fmla="*/ 673 h 673"/>
                <a:gd name="T50" fmla="*/ 14 w 508"/>
                <a:gd name="T51" fmla="*/ 671 h 673"/>
                <a:gd name="T52" fmla="*/ 7 w 508"/>
                <a:gd name="T53" fmla="*/ 665 h 673"/>
                <a:gd name="T54" fmla="*/ 3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3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5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1 w 508"/>
                <a:gd name="T93" fmla="*/ 26 h 673"/>
                <a:gd name="T94" fmla="*/ 444 w 508"/>
                <a:gd name="T95" fmla="*/ 50 h 673"/>
                <a:gd name="T96" fmla="*/ 469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89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1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10" y="665"/>
                  </a:lnTo>
                  <a:lnTo>
                    <a:pt x="406" y="661"/>
                  </a:lnTo>
                  <a:lnTo>
                    <a:pt x="404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2" y="229"/>
                  </a:lnTo>
                  <a:lnTo>
                    <a:pt x="401" y="209"/>
                  </a:lnTo>
                  <a:lnTo>
                    <a:pt x="398" y="191"/>
                  </a:lnTo>
                  <a:lnTo>
                    <a:pt x="395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1" y="126"/>
                  </a:lnTo>
                  <a:lnTo>
                    <a:pt x="362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6" y="96"/>
                  </a:lnTo>
                  <a:lnTo>
                    <a:pt x="302" y="94"/>
                  </a:lnTo>
                  <a:lnTo>
                    <a:pt x="286" y="92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50" y="92"/>
                  </a:lnTo>
                  <a:lnTo>
                    <a:pt x="231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69" y="112"/>
                  </a:lnTo>
                  <a:lnTo>
                    <a:pt x="148" y="120"/>
                  </a:lnTo>
                  <a:lnTo>
                    <a:pt x="128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2"/>
                  </a:lnTo>
                  <a:lnTo>
                    <a:pt x="105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3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9" y="672"/>
                  </a:lnTo>
                  <a:lnTo>
                    <a:pt x="14" y="671"/>
                  </a:lnTo>
                  <a:lnTo>
                    <a:pt x="11" y="668"/>
                  </a:lnTo>
                  <a:lnTo>
                    <a:pt x="7" y="665"/>
                  </a:lnTo>
                  <a:lnTo>
                    <a:pt x="5" y="661"/>
                  </a:lnTo>
                  <a:lnTo>
                    <a:pt x="3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3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1" y="12"/>
                  </a:lnTo>
                  <a:lnTo>
                    <a:pt x="14" y="10"/>
                  </a:lnTo>
                  <a:lnTo>
                    <a:pt x="19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9" y="9"/>
                  </a:lnTo>
                  <a:lnTo>
                    <a:pt x="93" y="10"/>
                  </a:lnTo>
                  <a:lnTo>
                    <a:pt x="97" y="12"/>
                  </a:lnTo>
                  <a:lnTo>
                    <a:pt x="100" y="16"/>
                  </a:lnTo>
                  <a:lnTo>
                    <a:pt x="102" y="19"/>
                  </a:lnTo>
                  <a:lnTo>
                    <a:pt x="105" y="24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3" y="17"/>
                  </a:lnTo>
                  <a:lnTo>
                    <a:pt x="411" y="26"/>
                  </a:lnTo>
                  <a:lnTo>
                    <a:pt x="428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69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6" y="144"/>
                  </a:lnTo>
                  <a:lnTo>
                    <a:pt x="501" y="168"/>
                  </a:lnTo>
                  <a:lnTo>
                    <a:pt x="505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7" name="Freeform 169"/>
            <p:cNvSpPr>
              <a:spLocks noEditPoints="1"/>
            </p:cNvSpPr>
            <p:nvPr/>
          </p:nvSpPr>
          <p:spPr bwMode="auto">
            <a:xfrm>
              <a:off x="5304830" y="3943726"/>
              <a:ext cx="105090" cy="134776"/>
            </a:xfrm>
            <a:custGeom>
              <a:avLst/>
              <a:gdLst>
                <a:gd name="T0" fmla="*/ 106 w 533"/>
                <a:gd name="T1" fmla="*/ 391 h 681"/>
                <a:gd name="T2" fmla="*/ 109 w 533"/>
                <a:gd name="T3" fmla="*/ 441 h 681"/>
                <a:gd name="T4" fmla="*/ 122 w 533"/>
                <a:gd name="T5" fmla="*/ 501 h 681"/>
                <a:gd name="T6" fmla="*/ 149 w 533"/>
                <a:gd name="T7" fmla="*/ 543 h 681"/>
                <a:gd name="T8" fmla="*/ 185 w 533"/>
                <a:gd name="T9" fmla="*/ 571 h 681"/>
                <a:gd name="T10" fmla="*/ 235 w 533"/>
                <a:gd name="T11" fmla="*/ 586 h 681"/>
                <a:gd name="T12" fmla="*/ 274 w 533"/>
                <a:gd name="T13" fmla="*/ 588 h 681"/>
                <a:gd name="T14" fmla="*/ 441 w 533"/>
                <a:gd name="T15" fmla="*/ 580 h 681"/>
                <a:gd name="T16" fmla="*/ 495 w 533"/>
                <a:gd name="T17" fmla="*/ 574 h 681"/>
                <a:gd name="T18" fmla="*/ 508 w 533"/>
                <a:gd name="T19" fmla="*/ 579 h 681"/>
                <a:gd name="T20" fmla="*/ 513 w 533"/>
                <a:gd name="T21" fmla="*/ 587 h 681"/>
                <a:gd name="T22" fmla="*/ 515 w 533"/>
                <a:gd name="T23" fmla="*/ 633 h 681"/>
                <a:gd name="T24" fmla="*/ 509 w 533"/>
                <a:gd name="T25" fmla="*/ 651 h 681"/>
                <a:gd name="T26" fmla="*/ 496 w 533"/>
                <a:gd name="T27" fmla="*/ 659 h 681"/>
                <a:gd name="T28" fmla="*/ 439 w 533"/>
                <a:gd name="T29" fmla="*/ 669 h 681"/>
                <a:gd name="T30" fmla="*/ 332 w 533"/>
                <a:gd name="T31" fmla="*/ 680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9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4 w 533"/>
                <a:gd name="T45" fmla="*/ 531 h 681"/>
                <a:gd name="T46" fmla="*/ 9 w 533"/>
                <a:gd name="T47" fmla="*/ 485 h 681"/>
                <a:gd name="T48" fmla="*/ 2 w 533"/>
                <a:gd name="T49" fmla="*/ 431 h 681"/>
                <a:gd name="T50" fmla="*/ 0 w 533"/>
                <a:gd name="T51" fmla="*/ 283 h 681"/>
                <a:gd name="T52" fmla="*/ 4 w 533"/>
                <a:gd name="T53" fmla="*/ 221 h 681"/>
                <a:gd name="T54" fmla="*/ 27 w 533"/>
                <a:gd name="T55" fmla="*/ 141 h 681"/>
                <a:gd name="T56" fmla="*/ 54 w 533"/>
                <a:gd name="T57" fmla="*/ 96 h 681"/>
                <a:gd name="T58" fmla="*/ 78 w 533"/>
                <a:gd name="T59" fmla="*/ 67 h 681"/>
                <a:gd name="T60" fmla="*/ 107 w 533"/>
                <a:gd name="T61" fmla="*/ 44 h 681"/>
                <a:gd name="T62" fmla="*/ 141 w 533"/>
                <a:gd name="T63" fmla="*/ 25 h 681"/>
                <a:gd name="T64" fmla="*/ 180 w 533"/>
                <a:gd name="T65" fmla="*/ 11 h 681"/>
                <a:gd name="T66" fmla="*/ 237 w 533"/>
                <a:gd name="T67" fmla="*/ 1 h 681"/>
                <a:gd name="T68" fmla="*/ 300 w 533"/>
                <a:gd name="T69" fmla="*/ 1 h 681"/>
                <a:gd name="T70" fmla="*/ 357 w 533"/>
                <a:gd name="T71" fmla="*/ 11 h 681"/>
                <a:gd name="T72" fmla="*/ 396 w 533"/>
                <a:gd name="T73" fmla="*/ 25 h 681"/>
                <a:gd name="T74" fmla="*/ 430 w 533"/>
                <a:gd name="T75" fmla="*/ 44 h 681"/>
                <a:gd name="T76" fmla="*/ 458 w 533"/>
                <a:gd name="T77" fmla="*/ 68 h 681"/>
                <a:gd name="T78" fmla="*/ 483 w 533"/>
                <a:gd name="T79" fmla="*/ 96 h 681"/>
                <a:gd name="T80" fmla="*/ 508 w 533"/>
                <a:gd name="T81" fmla="*/ 141 h 681"/>
                <a:gd name="T82" fmla="*/ 530 w 533"/>
                <a:gd name="T83" fmla="*/ 221 h 681"/>
                <a:gd name="T84" fmla="*/ 533 w 533"/>
                <a:gd name="T85" fmla="*/ 347 h 681"/>
                <a:gd name="T86" fmla="*/ 532 w 533"/>
                <a:gd name="T87" fmla="*/ 359 h 681"/>
                <a:gd name="T88" fmla="*/ 524 w 533"/>
                <a:gd name="T89" fmla="*/ 370 h 681"/>
                <a:gd name="T90" fmla="*/ 510 w 533"/>
                <a:gd name="T91" fmla="*/ 375 h 681"/>
                <a:gd name="T92" fmla="*/ 426 w 533"/>
                <a:gd name="T93" fmla="*/ 283 h 681"/>
                <a:gd name="T94" fmla="*/ 421 w 533"/>
                <a:gd name="T95" fmla="*/ 214 h 681"/>
                <a:gd name="T96" fmla="*/ 405 w 533"/>
                <a:gd name="T97" fmla="*/ 162 h 681"/>
                <a:gd name="T98" fmla="*/ 376 w 533"/>
                <a:gd name="T99" fmla="*/ 126 h 681"/>
                <a:gd name="T100" fmla="*/ 338 w 533"/>
                <a:gd name="T101" fmla="*/ 103 h 681"/>
                <a:gd name="T102" fmla="*/ 288 w 533"/>
                <a:gd name="T103" fmla="*/ 94 h 681"/>
                <a:gd name="T104" fmla="*/ 249 w 533"/>
                <a:gd name="T105" fmla="*/ 94 h 681"/>
                <a:gd name="T106" fmla="*/ 199 w 533"/>
                <a:gd name="T107" fmla="*/ 104 h 681"/>
                <a:gd name="T108" fmla="*/ 159 w 533"/>
                <a:gd name="T109" fmla="*/ 128 h 681"/>
                <a:gd name="T110" fmla="*/ 130 w 533"/>
                <a:gd name="T111" fmla="*/ 165 h 681"/>
                <a:gd name="T112" fmla="*/ 112 w 533"/>
                <a:gd name="T113" fmla="*/ 216 h 681"/>
                <a:gd name="T114" fmla="*/ 106 w 533"/>
                <a:gd name="T115" fmla="*/ 283 h 681"/>
                <a:gd name="T116" fmla="*/ 426 w 533"/>
                <a:gd name="T117" fmla="*/ 28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5"/>
                  </a:moveTo>
                  <a:lnTo>
                    <a:pt x="106" y="375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6" y="417"/>
                  </a:lnTo>
                  <a:lnTo>
                    <a:pt x="109" y="441"/>
                  </a:lnTo>
                  <a:lnTo>
                    <a:pt x="112" y="463"/>
                  </a:lnTo>
                  <a:lnTo>
                    <a:pt x="117" y="482"/>
                  </a:lnTo>
                  <a:lnTo>
                    <a:pt x="122" y="501"/>
                  </a:lnTo>
                  <a:lnTo>
                    <a:pt x="130" y="517"/>
                  </a:lnTo>
                  <a:lnTo>
                    <a:pt x="138" y="531"/>
                  </a:lnTo>
                  <a:lnTo>
                    <a:pt x="149" y="543"/>
                  </a:lnTo>
                  <a:lnTo>
                    <a:pt x="159" y="555"/>
                  </a:lnTo>
                  <a:lnTo>
                    <a:pt x="172" y="564"/>
                  </a:lnTo>
                  <a:lnTo>
                    <a:pt x="185" y="571"/>
                  </a:lnTo>
                  <a:lnTo>
                    <a:pt x="200" y="578"/>
                  </a:lnTo>
                  <a:lnTo>
                    <a:pt x="218" y="582"/>
                  </a:lnTo>
                  <a:lnTo>
                    <a:pt x="235" y="586"/>
                  </a:lnTo>
                  <a:lnTo>
                    <a:pt x="254" y="587"/>
                  </a:lnTo>
                  <a:lnTo>
                    <a:pt x="274" y="588"/>
                  </a:lnTo>
                  <a:lnTo>
                    <a:pt x="274" y="588"/>
                  </a:lnTo>
                  <a:lnTo>
                    <a:pt x="329" y="587"/>
                  </a:lnTo>
                  <a:lnTo>
                    <a:pt x="387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5"/>
                  </a:lnTo>
                  <a:lnTo>
                    <a:pt x="508" y="579"/>
                  </a:lnTo>
                  <a:lnTo>
                    <a:pt x="511" y="581"/>
                  </a:lnTo>
                  <a:lnTo>
                    <a:pt x="512" y="583"/>
                  </a:lnTo>
                  <a:lnTo>
                    <a:pt x="513" y="587"/>
                  </a:lnTo>
                  <a:lnTo>
                    <a:pt x="515" y="591"/>
                  </a:lnTo>
                  <a:lnTo>
                    <a:pt x="515" y="633"/>
                  </a:lnTo>
                  <a:lnTo>
                    <a:pt x="515" y="633"/>
                  </a:lnTo>
                  <a:lnTo>
                    <a:pt x="513" y="643"/>
                  </a:lnTo>
                  <a:lnTo>
                    <a:pt x="511" y="648"/>
                  </a:lnTo>
                  <a:lnTo>
                    <a:pt x="509" y="651"/>
                  </a:lnTo>
                  <a:lnTo>
                    <a:pt x="507" y="654"/>
                  </a:lnTo>
                  <a:lnTo>
                    <a:pt x="502" y="657"/>
                  </a:lnTo>
                  <a:lnTo>
                    <a:pt x="496" y="659"/>
                  </a:lnTo>
                  <a:lnTo>
                    <a:pt x="491" y="660"/>
                  </a:lnTo>
                  <a:lnTo>
                    <a:pt x="491" y="660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7"/>
                  </a:lnTo>
                  <a:lnTo>
                    <a:pt x="332" y="680"/>
                  </a:lnTo>
                  <a:lnTo>
                    <a:pt x="304" y="681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7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9"/>
                  </a:lnTo>
                  <a:lnTo>
                    <a:pt x="126" y="649"/>
                  </a:lnTo>
                  <a:lnTo>
                    <a:pt x="115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4" y="620"/>
                  </a:lnTo>
                  <a:lnTo>
                    <a:pt x="75" y="611"/>
                  </a:lnTo>
                  <a:lnTo>
                    <a:pt x="66" y="602"/>
                  </a:lnTo>
                  <a:lnTo>
                    <a:pt x="58" y="593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8"/>
                  </a:lnTo>
                  <a:lnTo>
                    <a:pt x="29" y="544"/>
                  </a:lnTo>
                  <a:lnTo>
                    <a:pt x="24" y="531"/>
                  </a:lnTo>
                  <a:lnTo>
                    <a:pt x="18" y="517"/>
                  </a:lnTo>
                  <a:lnTo>
                    <a:pt x="13" y="501"/>
                  </a:lnTo>
                  <a:lnTo>
                    <a:pt x="9" y="485"/>
                  </a:lnTo>
                  <a:lnTo>
                    <a:pt x="6" y="467"/>
                  </a:lnTo>
                  <a:lnTo>
                    <a:pt x="3" y="450"/>
                  </a:lnTo>
                  <a:lnTo>
                    <a:pt x="2" y="431"/>
                  </a:lnTo>
                  <a:lnTo>
                    <a:pt x="1" y="411"/>
                  </a:lnTo>
                  <a:lnTo>
                    <a:pt x="0" y="391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51"/>
                  </a:lnTo>
                  <a:lnTo>
                    <a:pt x="4" y="221"/>
                  </a:lnTo>
                  <a:lnTo>
                    <a:pt x="10" y="192"/>
                  </a:lnTo>
                  <a:lnTo>
                    <a:pt x="18" y="166"/>
                  </a:lnTo>
                  <a:lnTo>
                    <a:pt x="27" y="141"/>
                  </a:lnTo>
                  <a:lnTo>
                    <a:pt x="40" y="118"/>
                  </a:lnTo>
                  <a:lnTo>
                    <a:pt x="45" y="106"/>
                  </a:lnTo>
                  <a:lnTo>
                    <a:pt x="54" y="96"/>
                  </a:lnTo>
                  <a:lnTo>
                    <a:pt x="60" y="86"/>
                  </a:lnTo>
                  <a:lnTo>
                    <a:pt x="70" y="76"/>
                  </a:lnTo>
                  <a:lnTo>
                    <a:pt x="78" y="67"/>
                  </a:lnTo>
                  <a:lnTo>
                    <a:pt x="87" y="59"/>
                  </a:lnTo>
                  <a:lnTo>
                    <a:pt x="97" y="51"/>
                  </a:lnTo>
                  <a:lnTo>
                    <a:pt x="107" y="44"/>
                  </a:lnTo>
                  <a:lnTo>
                    <a:pt x="118" y="37"/>
                  </a:lnTo>
                  <a:lnTo>
                    <a:pt x="129" y="30"/>
                  </a:lnTo>
                  <a:lnTo>
                    <a:pt x="141" y="25"/>
                  </a:lnTo>
                  <a:lnTo>
                    <a:pt x="153" y="20"/>
                  </a:lnTo>
                  <a:lnTo>
                    <a:pt x="166" y="16"/>
                  </a:lnTo>
                  <a:lnTo>
                    <a:pt x="180" y="11"/>
                  </a:lnTo>
                  <a:lnTo>
                    <a:pt x="192" y="8"/>
                  </a:lnTo>
                  <a:lnTo>
                    <a:pt x="207" y="5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5"/>
                  </a:lnTo>
                  <a:lnTo>
                    <a:pt x="344" y="8"/>
                  </a:lnTo>
                  <a:lnTo>
                    <a:pt x="357" y="11"/>
                  </a:lnTo>
                  <a:lnTo>
                    <a:pt x="371" y="16"/>
                  </a:lnTo>
                  <a:lnTo>
                    <a:pt x="384" y="20"/>
                  </a:lnTo>
                  <a:lnTo>
                    <a:pt x="396" y="25"/>
                  </a:lnTo>
                  <a:lnTo>
                    <a:pt x="408" y="30"/>
                  </a:lnTo>
                  <a:lnTo>
                    <a:pt x="418" y="37"/>
                  </a:lnTo>
                  <a:lnTo>
                    <a:pt x="430" y="44"/>
                  </a:lnTo>
                  <a:lnTo>
                    <a:pt x="440" y="51"/>
                  </a:lnTo>
                  <a:lnTo>
                    <a:pt x="449" y="59"/>
                  </a:lnTo>
                  <a:lnTo>
                    <a:pt x="458" y="68"/>
                  </a:lnTo>
                  <a:lnTo>
                    <a:pt x="466" y="76"/>
                  </a:lnTo>
                  <a:lnTo>
                    <a:pt x="474" y="87"/>
                  </a:lnTo>
                  <a:lnTo>
                    <a:pt x="483" y="96"/>
                  </a:lnTo>
                  <a:lnTo>
                    <a:pt x="489" y="106"/>
                  </a:lnTo>
                  <a:lnTo>
                    <a:pt x="496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2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3" y="283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9"/>
                  </a:lnTo>
                  <a:lnTo>
                    <a:pt x="530" y="363"/>
                  </a:lnTo>
                  <a:lnTo>
                    <a:pt x="527" y="367"/>
                  </a:lnTo>
                  <a:lnTo>
                    <a:pt x="524" y="370"/>
                  </a:lnTo>
                  <a:lnTo>
                    <a:pt x="520" y="372"/>
                  </a:lnTo>
                  <a:lnTo>
                    <a:pt x="516" y="373"/>
                  </a:lnTo>
                  <a:lnTo>
                    <a:pt x="510" y="375"/>
                  </a:lnTo>
                  <a:lnTo>
                    <a:pt x="510" y="375"/>
                  </a:lnTo>
                  <a:close/>
                  <a:moveTo>
                    <a:pt x="426" y="283"/>
                  </a:moveTo>
                  <a:lnTo>
                    <a:pt x="426" y="283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6"/>
                  </a:lnTo>
                  <a:lnTo>
                    <a:pt x="410" y="178"/>
                  </a:lnTo>
                  <a:lnTo>
                    <a:pt x="405" y="162"/>
                  </a:lnTo>
                  <a:lnTo>
                    <a:pt x="396" y="149"/>
                  </a:lnTo>
                  <a:lnTo>
                    <a:pt x="387" y="136"/>
                  </a:lnTo>
                  <a:lnTo>
                    <a:pt x="376" y="126"/>
                  </a:lnTo>
                  <a:lnTo>
                    <a:pt x="364" y="116"/>
                  </a:lnTo>
                  <a:lnTo>
                    <a:pt x="352" y="110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5" y="96"/>
                  </a:lnTo>
                  <a:lnTo>
                    <a:pt x="288" y="94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49" y="94"/>
                  </a:lnTo>
                  <a:lnTo>
                    <a:pt x="231" y="96"/>
                  </a:lnTo>
                  <a:lnTo>
                    <a:pt x="214" y="99"/>
                  </a:lnTo>
                  <a:lnTo>
                    <a:pt x="199" y="104"/>
                  </a:lnTo>
                  <a:lnTo>
                    <a:pt x="184" y="111"/>
                  </a:lnTo>
                  <a:lnTo>
                    <a:pt x="171" y="119"/>
                  </a:lnTo>
                  <a:lnTo>
                    <a:pt x="159" y="128"/>
                  </a:lnTo>
                  <a:lnTo>
                    <a:pt x="148" y="138"/>
                  </a:lnTo>
                  <a:lnTo>
                    <a:pt x="138" y="151"/>
                  </a:lnTo>
                  <a:lnTo>
                    <a:pt x="130" y="165"/>
                  </a:lnTo>
                  <a:lnTo>
                    <a:pt x="122" y="181"/>
                  </a:lnTo>
                  <a:lnTo>
                    <a:pt x="117" y="198"/>
                  </a:lnTo>
                  <a:lnTo>
                    <a:pt x="112" y="216"/>
                  </a:lnTo>
                  <a:lnTo>
                    <a:pt x="109" y="237"/>
                  </a:lnTo>
                  <a:lnTo>
                    <a:pt x="106" y="259"/>
                  </a:lnTo>
                  <a:lnTo>
                    <a:pt x="106" y="283"/>
                  </a:lnTo>
                  <a:lnTo>
                    <a:pt x="106" y="293"/>
                  </a:lnTo>
                  <a:lnTo>
                    <a:pt x="426" y="293"/>
                  </a:lnTo>
                  <a:lnTo>
                    <a:pt x="426" y="28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8" name="Freeform 170"/>
            <p:cNvSpPr>
              <a:spLocks/>
            </p:cNvSpPr>
            <p:nvPr/>
          </p:nvSpPr>
          <p:spPr bwMode="auto">
            <a:xfrm>
              <a:off x="5439012" y="3943726"/>
              <a:ext cx="58779" cy="132995"/>
            </a:xfrm>
            <a:custGeom>
              <a:avLst/>
              <a:gdLst>
                <a:gd name="T0" fmla="*/ 271 w 298"/>
                <a:gd name="T1" fmla="*/ 91 h 673"/>
                <a:gd name="T2" fmla="*/ 231 w 298"/>
                <a:gd name="T3" fmla="*/ 95 h 673"/>
                <a:gd name="T4" fmla="*/ 190 w 298"/>
                <a:gd name="T5" fmla="*/ 104 h 673"/>
                <a:gd name="T6" fmla="*/ 149 w 298"/>
                <a:gd name="T7" fmla="*/ 119 h 673"/>
                <a:gd name="T8" fmla="*/ 105 w 298"/>
                <a:gd name="T9" fmla="*/ 142 h 673"/>
                <a:gd name="T10" fmla="*/ 105 w 298"/>
                <a:gd name="T11" fmla="*/ 648 h 673"/>
                <a:gd name="T12" fmla="*/ 104 w 298"/>
                <a:gd name="T13" fmla="*/ 657 h 673"/>
                <a:gd name="T14" fmla="*/ 98 w 298"/>
                <a:gd name="T15" fmla="*/ 665 h 673"/>
                <a:gd name="T16" fmla="*/ 90 w 298"/>
                <a:gd name="T17" fmla="*/ 671 h 673"/>
                <a:gd name="T18" fmla="*/ 81 w 298"/>
                <a:gd name="T19" fmla="*/ 673 h 673"/>
                <a:gd name="T20" fmla="*/ 23 w 298"/>
                <a:gd name="T21" fmla="*/ 673 h 673"/>
                <a:gd name="T22" fmla="*/ 13 w 298"/>
                <a:gd name="T23" fmla="*/ 671 h 673"/>
                <a:gd name="T24" fmla="*/ 7 w 298"/>
                <a:gd name="T25" fmla="*/ 665 h 673"/>
                <a:gd name="T26" fmla="*/ 1 w 298"/>
                <a:gd name="T27" fmla="*/ 658 h 673"/>
                <a:gd name="T28" fmla="*/ 0 w 298"/>
                <a:gd name="T29" fmla="*/ 648 h 673"/>
                <a:gd name="T30" fmla="*/ 0 w 298"/>
                <a:gd name="T31" fmla="*/ 33 h 673"/>
                <a:gd name="T32" fmla="*/ 1 w 298"/>
                <a:gd name="T33" fmla="*/ 24 h 673"/>
                <a:gd name="T34" fmla="*/ 5 w 298"/>
                <a:gd name="T35" fmla="*/ 16 h 673"/>
                <a:gd name="T36" fmla="*/ 13 w 298"/>
                <a:gd name="T37" fmla="*/ 10 h 673"/>
                <a:gd name="T38" fmla="*/ 23 w 298"/>
                <a:gd name="T39" fmla="*/ 9 h 673"/>
                <a:gd name="T40" fmla="*/ 79 w 298"/>
                <a:gd name="T41" fmla="*/ 9 h 673"/>
                <a:gd name="T42" fmla="*/ 88 w 298"/>
                <a:gd name="T43" fmla="*/ 10 h 673"/>
                <a:gd name="T44" fmla="*/ 95 w 298"/>
                <a:gd name="T45" fmla="*/ 16 h 673"/>
                <a:gd name="T46" fmla="*/ 101 w 298"/>
                <a:gd name="T47" fmla="*/ 24 h 673"/>
                <a:gd name="T48" fmla="*/ 102 w 298"/>
                <a:gd name="T49" fmla="*/ 33 h 673"/>
                <a:gd name="T50" fmla="*/ 102 w 298"/>
                <a:gd name="T51" fmla="*/ 58 h 673"/>
                <a:gd name="T52" fmla="*/ 146 w 298"/>
                <a:gd name="T53" fmla="*/ 30 h 673"/>
                <a:gd name="T54" fmla="*/ 189 w 298"/>
                <a:gd name="T55" fmla="*/ 13 h 673"/>
                <a:gd name="T56" fmla="*/ 231 w 298"/>
                <a:gd name="T57" fmla="*/ 3 h 673"/>
                <a:gd name="T58" fmla="*/ 271 w 298"/>
                <a:gd name="T59" fmla="*/ 0 h 673"/>
                <a:gd name="T60" fmla="*/ 278 w 298"/>
                <a:gd name="T61" fmla="*/ 1 h 673"/>
                <a:gd name="T62" fmla="*/ 288 w 298"/>
                <a:gd name="T63" fmla="*/ 3 h 673"/>
                <a:gd name="T64" fmla="*/ 293 w 298"/>
                <a:gd name="T65" fmla="*/ 9 h 673"/>
                <a:gd name="T66" fmla="*/ 297 w 298"/>
                <a:gd name="T67" fmla="*/ 17 h 673"/>
                <a:gd name="T68" fmla="*/ 298 w 298"/>
                <a:gd name="T69" fmla="*/ 71 h 673"/>
                <a:gd name="T70" fmla="*/ 297 w 298"/>
                <a:gd name="T71" fmla="*/ 76 h 673"/>
                <a:gd name="T72" fmla="*/ 293 w 298"/>
                <a:gd name="T73" fmla="*/ 83 h 673"/>
                <a:gd name="T74" fmla="*/ 288 w 298"/>
                <a:gd name="T75" fmla="*/ 89 h 673"/>
                <a:gd name="T76" fmla="*/ 278 w 298"/>
                <a:gd name="T77" fmla="*/ 91 h 673"/>
                <a:gd name="T78" fmla="*/ 271 w 298"/>
                <a:gd name="T79" fmla="*/ 91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3">
                  <a:moveTo>
                    <a:pt x="271" y="91"/>
                  </a:moveTo>
                  <a:lnTo>
                    <a:pt x="271" y="91"/>
                  </a:lnTo>
                  <a:lnTo>
                    <a:pt x="251" y="92"/>
                  </a:lnTo>
                  <a:lnTo>
                    <a:pt x="231" y="95"/>
                  </a:lnTo>
                  <a:lnTo>
                    <a:pt x="211" y="98"/>
                  </a:lnTo>
                  <a:lnTo>
                    <a:pt x="190" y="104"/>
                  </a:lnTo>
                  <a:lnTo>
                    <a:pt x="171" y="111"/>
                  </a:lnTo>
                  <a:lnTo>
                    <a:pt x="149" y="119"/>
                  </a:lnTo>
                  <a:lnTo>
                    <a:pt x="128" y="130"/>
                  </a:lnTo>
                  <a:lnTo>
                    <a:pt x="105" y="142"/>
                  </a:lnTo>
                  <a:lnTo>
                    <a:pt x="105" y="648"/>
                  </a:lnTo>
                  <a:lnTo>
                    <a:pt x="105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98" y="665"/>
                  </a:lnTo>
                  <a:lnTo>
                    <a:pt x="95" y="668"/>
                  </a:lnTo>
                  <a:lnTo>
                    <a:pt x="90" y="671"/>
                  </a:lnTo>
                  <a:lnTo>
                    <a:pt x="86" y="672"/>
                  </a:lnTo>
                  <a:lnTo>
                    <a:pt x="81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3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3" y="661"/>
                  </a:lnTo>
                  <a:lnTo>
                    <a:pt x="1" y="658"/>
                  </a:lnTo>
                  <a:lnTo>
                    <a:pt x="0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4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9" y="12"/>
                  </a:lnTo>
                  <a:lnTo>
                    <a:pt x="13" y="10"/>
                  </a:lnTo>
                  <a:lnTo>
                    <a:pt x="17" y="9"/>
                  </a:lnTo>
                  <a:lnTo>
                    <a:pt x="23" y="9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3" y="9"/>
                  </a:lnTo>
                  <a:lnTo>
                    <a:pt x="88" y="10"/>
                  </a:lnTo>
                  <a:lnTo>
                    <a:pt x="93" y="12"/>
                  </a:lnTo>
                  <a:lnTo>
                    <a:pt x="95" y="16"/>
                  </a:lnTo>
                  <a:lnTo>
                    <a:pt x="98" y="19"/>
                  </a:lnTo>
                  <a:lnTo>
                    <a:pt x="101" y="24"/>
                  </a:lnTo>
                  <a:lnTo>
                    <a:pt x="102" y="28"/>
                  </a:lnTo>
                  <a:lnTo>
                    <a:pt x="102" y="33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25" y="43"/>
                  </a:lnTo>
                  <a:lnTo>
                    <a:pt x="146" y="30"/>
                  </a:lnTo>
                  <a:lnTo>
                    <a:pt x="168" y="21"/>
                  </a:lnTo>
                  <a:lnTo>
                    <a:pt x="189" y="13"/>
                  </a:lnTo>
                  <a:lnTo>
                    <a:pt x="211" y="8"/>
                  </a:lnTo>
                  <a:lnTo>
                    <a:pt x="231" y="3"/>
                  </a:lnTo>
                  <a:lnTo>
                    <a:pt x="252" y="1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8" y="1"/>
                  </a:lnTo>
                  <a:lnTo>
                    <a:pt x="283" y="1"/>
                  </a:lnTo>
                  <a:lnTo>
                    <a:pt x="288" y="3"/>
                  </a:lnTo>
                  <a:lnTo>
                    <a:pt x="291" y="5"/>
                  </a:lnTo>
                  <a:lnTo>
                    <a:pt x="293" y="9"/>
                  </a:lnTo>
                  <a:lnTo>
                    <a:pt x="296" y="12"/>
                  </a:lnTo>
                  <a:lnTo>
                    <a:pt x="297" y="17"/>
                  </a:lnTo>
                  <a:lnTo>
                    <a:pt x="298" y="21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7" y="76"/>
                  </a:lnTo>
                  <a:lnTo>
                    <a:pt x="296" y="80"/>
                  </a:lnTo>
                  <a:lnTo>
                    <a:pt x="293" y="83"/>
                  </a:lnTo>
                  <a:lnTo>
                    <a:pt x="291" y="87"/>
                  </a:lnTo>
                  <a:lnTo>
                    <a:pt x="288" y="89"/>
                  </a:lnTo>
                  <a:lnTo>
                    <a:pt x="283" y="90"/>
                  </a:lnTo>
                  <a:lnTo>
                    <a:pt x="278" y="91"/>
                  </a:lnTo>
                  <a:lnTo>
                    <a:pt x="271" y="91"/>
                  </a:lnTo>
                  <a:lnTo>
                    <a:pt x="271" y="9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49" name="Freeform 171"/>
            <p:cNvSpPr>
              <a:spLocks noEditPoints="1"/>
            </p:cNvSpPr>
            <p:nvPr/>
          </p:nvSpPr>
          <p:spPr bwMode="auto">
            <a:xfrm>
              <a:off x="5582101" y="3895634"/>
              <a:ext cx="21375" cy="181088"/>
            </a:xfrm>
            <a:custGeom>
              <a:avLst/>
              <a:gdLst>
                <a:gd name="T0" fmla="*/ 24 w 110"/>
                <a:gd name="T1" fmla="*/ 145 h 916"/>
                <a:gd name="T2" fmla="*/ 20 w 110"/>
                <a:gd name="T3" fmla="*/ 145 h 916"/>
                <a:gd name="T4" fmla="*/ 11 w 110"/>
                <a:gd name="T5" fmla="*/ 142 h 916"/>
                <a:gd name="T6" fmla="*/ 5 w 110"/>
                <a:gd name="T7" fmla="*/ 135 h 916"/>
                <a:gd name="T8" fmla="*/ 0 w 110"/>
                <a:gd name="T9" fmla="*/ 126 h 916"/>
                <a:gd name="T10" fmla="*/ 0 w 110"/>
                <a:gd name="T11" fmla="*/ 25 h 916"/>
                <a:gd name="T12" fmla="*/ 0 w 110"/>
                <a:gd name="T13" fmla="*/ 20 h 916"/>
                <a:gd name="T14" fmla="*/ 5 w 110"/>
                <a:gd name="T15" fmla="*/ 11 h 916"/>
                <a:gd name="T16" fmla="*/ 11 w 110"/>
                <a:gd name="T17" fmla="*/ 4 h 916"/>
                <a:gd name="T18" fmla="*/ 20 w 110"/>
                <a:gd name="T19" fmla="*/ 0 h 916"/>
                <a:gd name="T20" fmla="*/ 86 w 110"/>
                <a:gd name="T21" fmla="*/ 0 h 916"/>
                <a:gd name="T22" fmla="*/ 91 w 110"/>
                <a:gd name="T23" fmla="*/ 0 h 916"/>
                <a:gd name="T24" fmla="*/ 99 w 110"/>
                <a:gd name="T25" fmla="*/ 4 h 916"/>
                <a:gd name="T26" fmla="*/ 106 w 110"/>
                <a:gd name="T27" fmla="*/ 11 h 916"/>
                <a:gd name="T28" fmla="*/ 109 w 110"/>
                <a:gd name="T29" fmla="*/ 20 h 916"/>
                <a:gd name="T30" fmla="*/ 110 w 110"/>
                <a:gd name="T31" fmla="*/ 121 h 916"/>
                <a:gd name="T32" fmla="*/ 109 w 110"/>
                <a:gd name="T33" fmla="*/ 126 h 916"/>
                <a:gd name="T34" fmla="*/ 106 w 110"/>
                <a:gd name="T35" fmla="*/ 135 h 916"/>
                <a:gd name="T36" fmla="*/ 99 w 110"/>
                <a:gd name="T37" fmla="*/ 142 h 916"/>
                <a:gd name="T38" fmla="*/ 91 w 110"/>
                <a:gd name="T39" fmla="*/ 145 h 916"/>
                <a:gd name="T40" fmla="*/ 86 w 110"/>
                <a:gd name="T41" fmla="*/ 145 h 916"/>
                <a:gd name="T42" fmla="*/ 26 w 110"/>
                <a:gd name="T43" fmla="*/ 916 h 916"/>
                <a:gd name="T44" fmla="*/ 21 w 110"/>
                <a:gd name="T45" fmla="*/ 915 h 916"/>
                <a:gd name="T46" fmla="*/ 12 w 110"/>
                <a:gd name="T47" fmla="*/ 911 h 916"/>
                <a:gd name="T48" fmla="*/ 6 w 110"/>
                <a:gd name="T49" fmla="*/ 904 h 916"/>
                <a:gd name="T50" fmla="*/ 1 w 110"/>
                <a:gd name="T51" fmla="*/ 896 h 916"/>
                <a:gd name="T52" fmla="*/ 1 w 110"/>
                <a:gd name="T53" fmla="*/ 276 h 916"/>
                <a:gd name="T54" fmla="*/ 1 w 110"/>
                <a:gd name="T55" fmla="*/ 271 h 916"/>
                <a:gd name="T56" fmla="*/ 6 w 110"/>
                <a:gd name="T57" fmla="*/ 262 h 916"/>
                <a:gd name="T58" fmla="*/ 12 w 110"/>
                <a:gd name="T59" fmla="*/ 255 h 916"/>
                <a:gd name="T60" fmla="*/ 21 w 110"/>
                <a:gd name="T61" fmla="*/ 252 h 916"/>
                <a:gd name="T62" fmla="*/ 84 w 110"/>
                <a:gd name="T63" fmla="*/ 252 h 916"/>
                <a:gd name="T64" fmla="*/ 89 w 110"/>
                <a:gd name="T65" fmla="*/ 252 h 916"/>
                <a:gd name="T66" fmla="*/ 97 w 110"/>
                <a:gd name="T67" fmla="*/ 255 h 916"/>
                <a:gd name="T68" fmla="*/ 104 w 110"/>
                <a:gd name="T69" fmla="*/ 262 h 916"/>
                <a:gd name="T70" fmla="*/ 107 w 110"/>
                <a:gd name="T71" fmla="*/ 271 h 916"/>
                <a:gd name="T72" fmla="*/ 108 w 110"/>
                <a:gd name="T73" fmla="*/ 891 h 916"/>
                <a:gd name="T74" fmla="*/ 107 w 110"/>
                <a:gd name="T75" fmla="*/ 896 h 916"/>
                <a:gd name="T76" fmla="*/ 104 w 110"/>
                <a:gd name="T77" fmla="*/ 904 h 916"/>
                <a:gd name="T78" fmla="*/ 97 w 110"/>
                <a:gd name="T79" fmla="*/ 911 h 916"/>
                <a:gd name="T80" fmla="*/ 89 w 110"/>
                <a:gd name="T81" fmla="*/ 915 h 916"/>
                <a:gd name="T82" fmla="*/ 84 w 110"/>
                <a:gd name="T83" fmla="*/ 91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6">
                  <a:moveTo>
                    <a:pt x="86" y="145"/>
                  </a:moveTo>
                  <a:lnTo>
                    <a:pt x="24" y="145"/>
                  </a:lnTo>
                  <a:lnTo>
                    <a:pt x="24" y="145"/>
                  </a:lnTo>
                  <a:lnTo>
                    <a:pt x="20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7" y="138"/>
                  </a:lnTo>
                  <a:lnTo>
                    <a:pt x="5" y="135"/>
                  </a:lnTo>
                  <a:lnTo>
                    <a:pt x="3" y="130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0"/>
                  </a:lnTo>
                  <a:lnTo>
                    <a:pt x="95" y="2"/>
                  </a:lnTo>
                  <a:lnTo>
                    <a:pt x="99" y="4"/>
                  </a:lnTo>
                  <a:lnTo>
                    <a:pt x="104" y="7"/>
                  </a:lnTo>
                  <a:lnTo>
                    <a:pt x="106" y="11"/>
                  </a:lnTo>
                  <a:lnTo>
                    <a:pt x="108" y="15"/>
                  </a:lnTo>
                  <a:lnTo>
                    <a:pt x="109" y="20"/>
                  </a:lnTo>
                  <a:lnTo>
                    <a:pt x="110" y="25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9" y="126"/>
                  </a:lnTo>
                  <a:lnTo>
                    <a:pt x="108" y="130"/>
                  </a:lnTo>
                  <a:lnTo>
                    <a:pt x="106" y="135"/>
                  </a:lnTo>
                  <a:lnTo>
                    <a:pt x="104" y="138"/>
                  </a:lnTo>
                  <a:lnTo>
                    <a:pt x="99" y="142"/>
                  </a:lnTo>
                  <a:lnTo>
                    <a:pt x="95" y="143"/>
                  </a:lnTo>
                  <a:lnTo>
                    <a:pt x="91" y="145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6"/>
                  </a:moveTo>
                  <a:lnTo>
                    <a:pt x="26" y="916"/>
                  </a:lnTo>
                  <a:lnTo>
                    <a:pt x="26" y="916"/>
                  </a:lnTo>
                  <a:lnTo>
                    <a:pt x="21" y="915"/>
                  </a:lnTo>
                  <a:lnTo>
                    <a:pt x="16" y="914"/>
                  </a:lnTo>
                  <a:lnTo>
                    <a:pt x="12" y="911"/>
                  </a:lnTo>
                  <a:lnTo>
                    <a:pt x="8" y="908"/>
                  </a:lnTo>
                  <a:lnTo>
                    <a:pt x="6" y="904"/>
                  </a:lnTo>
                  <a:lnTo>
                    <a:pt x="4" y="901"/>
                  </a:lnTo>
                  <a:lnTo>
                    <a:pt x="1" y="896"/>
                  </a:lnTo>
                  <a:lnTo>
                    <a:pt x="1" y="891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71"/>
                  </a:lnTo>
                  <a:lnTo>
                    <a:pt x="4" y="267"/>
                  </a:lnTo>
                  <a:lnTo>
                    <a:pt x="6" y="262"/>
                  </a:lnTo>
                  <a:lnTo>
                    <a:pt x="8" y="259"/>
                  </a:lnTo>
                  <a:lnTo>
                    <a:pt x="12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2"/>
                  </a:lnTo>
                  <a:lnTo>
                    <a:pt x="84" y="252"/>
                  </a:lnTo>
                  <a:lnTo>
                    <a:pt x="84" y="252"/>
                  </a:lnTo>
                  <a:lnTo>
                    <a:pt x="89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0" y="259"/>
                  </a:lnTo>
                  <a:lnTo>
                    <a:pt x="104" y="262"/>
                  </a:lnTo>
                  <a:lnTo>
                    <a:pt x="106" y="267"/>
                  </a:lnTo>
                  <a:lnTo>
                    <a:pt x="107" y="271"/>
                  </a:lnTo>
                  <a:lnTo>
                    <a:pt x="108" y="276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7" y="896"/>
                  </a:lnTo>
                  <a:lnTo>
                    <a:pt x="106" y="901"/>
                  </a:lnTo>
                  <a:lnTo>
                    <a:pt x="104" y="904"/>
                  </a:lnTo>
                  <a:lnTo>
                    <a:pt x="100" y="908"/>
                  </a:lnTo>
                  <a:lnTo>
                    <a:pt x="97" y="911"/>
                  </a:lnTo>
                  <a:lnTo>
                    <a:pt x="93" y="914"/>
                  </a:lnTo>
                  <a:lnTo>
                    <a:pt x="89" y="915"/>
                  </a:lnTo>
                  <a:lnTo>
                    <a:pt x="84" y="916"/>
                  </a:lnTo>
                  <a:lnTo>
                    <a:pt x="84" y="916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0" name="Freeform 172"/>
            <p:cNvSpPr>
              <a:spLocks/>
            </p:cNvSpPr>
            <p:nvPr/>
          </p:nvSpPr>
          <p:spPr bwMode="auto">
            <a:xfrm>
              <a:off x="5638505" y="3943726"/>
              <a:ext cx="100340" cy="132995"/>
            </a:xfrm>
            <a:custGeom>
              <a:avLst/>
              <a:gdLst>
                <a:gd name="T0" fmla="*/ 427 w 508"/>
                <a:gd name="T1" fmla="*/ 673 h 673"/>
                <a:gd name="T2" fmla="*/ 422 w 508"/>
                <a:gd name="T3" fmla="*/ 672 h 673"/>
                <a:gd name="T4" fmla="*/ 413 w 508"/>
                <a:gd name="T5" fmla="*/ 668 h 673"/>
                <a:gd name="T6" fmla="*/ 406 w 508"/>
                <a:gd name="T7" fmla="*/ 661 h 673"/>
                <a:gd name="T8" fmla="*/ 403 w 508"/>
                <a:gd name="T9" fmla="*/ 653 h 673"/>
                <a:gd name="T10" fmla="*/ 403 w 508"/>
                <a:gd name="T11" fmla="*/ 251 h 673"/>
                <a:gd name="T12" fmla="*/ 401 w 508"/>
                <a:gd name="T13" fmla="*/ 229 h 673"/>
                <a:gd name="T14" fmla="*/ 398 w 508"/>
                <a:gd name="T15" fmla="*/ 191 h 673"/>
                <a:gd name="T16" fmla="*/ 390 w 508"/>
                <a:gd name="T17" fmla="*/ 160 h 673"/>
                <a:gd name="T18" fmla="*/ 378 w 508"/>
                <a:gd name="T19" fmla="*/ 136 h 673"/>
                <a:gd name="T20" fmla="*/ 361 w 508"/>
                <a:gd name="T21" fmla="*/ 118 h 673"/>
                <a:gd name="T22" fmla="*/ 341 w 508"/>
                <a:gd name="T23" fmla="*/ 104 h 673"/>
                <a:gd name="T24" fmla="*/ 315 w 508"/>
                <a:gd name="T25" fmla="*/ 96 h 673"/>
                <a:gd name="T26" fmla="*/ 287 w 508"/>
                <a:gd name="T27" fmla="*/ 92 h 673"/>
                <a:gd name="T28" fmla="*/ 269 w 508"/>
                <a:gd name="T29" fmla="*/ 91 h 673"/>
                <a:gd name="T30" fmla="*/ 230 w 508"/>
                <a:gd name="T31" fmla="*/ 95 h 673"/>
                <a:gd name="T32" fmla="*/ 190 w 508"/>
                <a:gd name="T33" fmla="*/ 105 h 673"/>
                <a:gd name="T34" fmla="*/ 148 w 508"/>
                <a:gd name="T35" fmla="*/ 120 h 673"/>
                <a:gd name="T36" fmla="*/ 107 w 508"/>
                <a:gd name="T37" fmla="*/ 138 h 673"/>
                <a:gd name="T38" fmla="*/ 107 w 508"/>
                <a:gd name="T39" fmla="*/ 648 h 673"/>
                <a:gd name="T40" fmla="*/ 104 w 508"/>
                <a:gd name="T41" fmla="*/ 657 h 673"/>
                <a:gd name="T42" fmla="*/ 100 w 508"/>
                <a:gd name="T43" fmla="*/ 665 h 673"/>
                <a:gd name="T44" fmla="*/ 92 w 508"/>
                <a:gd name="T45" fmla="*/ 671 h 673"/>
                <a:gd name="T46" fmla="*/ 82 w 508"/>
                <a:gd name="T47" fmla="*/ 673 h 673"/>
                <a:gd name="T48" fmla="*/ 23 w 508"/>
                <a:gd name="T49" fmla="*/ 673 h 673"/>
                <a:gd name="T50" fmla="*/ 15 w 508"/>
                <a:gd name="T51" fmla="*/ 671 h 673"/>
                <a:gd name="T52" fmla="*/ 7 w 508"/>
                <a:gd name="T53" fmla="*/ 665 h 673"/>
                <a:gd name="T54" fmla="*/ 2 w 508"/>
                <a:gd name="T55" fmla="*/ 658 h 673"/>
                <a:gd name="T56" fmla="*/ 0 w 508"/>
                <a:gd name="T57" fmla="*/ 648 h 673"/>
                <a:gd name="T58" fmla="*/ 0 w 508"/>
                <a:gd name="T59" fmla="*/ 33 h 673"/>
                <a:gd name="T60" fmla="*/ 2 w 508"/>
                <a:gd name="T61" fmla="*/ 24 h 673"/>
                <a:gd name="T62" fmla="*/ 7 w 508"/>
                <a:gd name="T63" fmla="*/ 16 h 673"/>
                <a:gd name="T64" fmla="*/ 14 w 508"/>
                <a:gd name="T65" fmla="*/ 10 h 673"/>
                <a:gd name="T66" fmla="*/ 23 w 508"/>
                <a:gd name="T67" fmla="*/ 9 h 673"/>
                <a:gd name="T68" fmla="*/ 84 w 508"/>
                <a:gd name="T69" fmla="*/ 9 h 673"/>
                <a:gd name="T70" fmla="*/ 93 w 508"/>
                <a:gd name="T71" fmla="*/ 10 h 673"/>
                <a:gd name="T72" fmla="*/ 100 w 508"/>
                <a:gd name="T73" fmla="*/ 16 h 673"/>
                <a:gd name="T74" fmla="*/ 104 w 508"/>
                <a:gd name="T75" fmla="*/ 24 h 673"/>
                <a:gd name="T76" fmla="*/ 107 w 508"/>
                <a:gd name="T77" fmla="*/ 33 h 673"/>
                <a:gd name="T78" fmla="*/ 107 w 508"/>
                <a:gd name="T79" fmla="*/ 56 h 673"/>
                <a:gd name="T80" fmla="*/ 155 w 508"/>
                <a:gd name="T81" fmla="*/ 30 h 673"/>
                <a:gd name="T82" fmla="*/ 201 w 508"/>
                <a:gd name="T83" fmla="*/ 13 h 673"/>
                <a:gd name="T84" fmla="*/ 248 w 508"/>
                <a:gd name="T85" fmla="*/ 3 h 673"/>
                <a:gd name="T86" fmla="*/ 298 w 508"/>
                <a:gd name="T87" fmla="*/ 0 h 673"/>
                <a:gd name="T88" fmla="*/ 325 w 508"/>
                <a:gd name="T89" fmla="*/ 1 h 673"/>
                <a:gd name="T90" fmla="*/ 372 w 508"/>
                <a:gd name="T91" fmla="*/ 9 h 673"/>
                <a:gd name="T92" fmla="*/ 412 w 508"/>
                <a:gd name="T93" fmla="*/ 26 h 673"/>
                <a:gd name="T94" fmla="*/ 444 w 508"/>
                <a:gd name="T95" fmla="*/ 50 h 673"/>
                <a:gd name="T96" fmla="*/ 470 w 508"/>
                <a:gd name="T97" fmla="*/ 82 h 673"/>
                <a:gd name="T98" fmla="*/ 489 w 508"/>
                <a:gd name="T99" fmla="*/ 121 h 673"/>
                <a:gd name="T100" fmla="*/ 501 w 508"/>
                <a:gd name="T101" fmla="*/ 168 h 673"/>
                <a:gd name="T102" fmla="*/ 508 w 508"/>
                <a:gd name="T103" fmla="*/ 222 h 673"/>
                <a:gd name="T104" fmla="*/ 508 w 508"/>
                <a:gd name="T105" fmla="*/ 648 h 673"/>
                <a:gd name="T106" fmla="*/ 508 w 508"/>
                <a:gd name="T107" fmla="*/ 653 h 673"/>
                <a:gd name="T108" fmla="*/ 505 w 508"/>
                <a:gd name="T109" fmla="*/ 661 h 673"/>
                <a:gd name="T110" fmla="*/ 498 w 508"/>
                <a:gd name="T111" fmla="*/ 668 h 673"/>
                <a:gd name="T112" fmla="*/ 490 w 508"/>
                <a:gd name="T113" fmla="*/ 672 h 673"/>
                <a:gd name="T114" fmla="*/ 484 w 508"/>
                <a:gd name="T115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4" y="673"/>
                  </a:moveTo>
                  <a:lnTo>
                    <a:pt x="427" y="673"/>
                  </a:lnTo>
                  <a:lnTo>
                    <a:pt x="427" y="673"/>
                  </a:lnTo>
                  <a:lnTo>
                    <a:pt x="422" y="672"/>
                  </a:lnTo>
                  <a:lnTo>
                    <a:pt x="417" y="671"/>
                  </a:lnTo>
                  <a:lnTo>
                    <a:pt x="413" y="668"/>
                  </a:lnTo>
                  <a:lnTo>
                    <a:pt x="409" y="665"/>
                  </a:lnTo>
                  <a:lnTo>
                    <a:pt x="406" y="661"/>
                  </a:lnTo>
                  <a:lnTo>
                    <a:pt x="405" y="658"/>
                  </a:lnTo>
                  <a:lnTo>
                    <a:pt x="403" y="653"/>
                  </a:lnTo>
                  <a:lnTo>
                    <a:pt x="403" y="648"/>
                  </a:lnTo>
                  <a:lnTo>
                    <a:pt x="403" y="251"/>
                  </a:lnTo>
                  <a:lnTo>
                    <a:pt x="403" y="251"/>
                  </a:lnTo>
                  <a:lnTo>
                    <a:pt x="401" y="229"/>
                  </a:lnTo>
                  <a:lnTo>
                    <a:pt x="400" y="209"/>
                  </a:lnTo>
                  <a:lnTo>
                    <a:pt x="398" y="191"/>
                  </a:lnTo>
                  <a:lnTo>
                    <a:pt x="394" y="175"/>
                  </a:lnTo>
                  <a:lnTo>
                    <a:pt x="390" y="160"/>
                  </a:lnTo>
                  <a:lnTo>
                    <a:pt x="384" y="147"/>
                  </a:lnTo>
                  <a:lnTo>
                    <a:pt x="378" y="136"/>
                  </a:lnTo>
                  <a:lnTo>
                    <a:pt x="370" y="126"/>
                  </a:lnTo>
                  <a:lnTo>
                    <a:pt x="361" y="118"/>
                  </a:lnTo>
                  <a:lnTo>
                    <a:pt x="352" y="110"/>
                  </a:lnTo>
                  <a:lnTo>
                    <a:pt x="341" y="104"/>
                  </a:lnTo>
                  <a:lnTo>
                    <a:pt x="329" y="99"/>
                  </a:lnTo>
                  <a:lnTo>
                    <a:pt x="315" y="96"/>
                  </a:lnTo>
                  <a:lnTo>
                    <a:pt x="302" y="94"/>
                  </a:lnTo>
                  <a:lnTo>
                    <a:pt x="287" y="92"/>
                  </a:lnTo>
                  <a:lnTo>
                    <a:pt x="269" y="91"/>
                  </a:lnTo>
                  <a:lnTo>
                    <a:pt x="269" y="91"/>
                  </a:lnTo>
                  <a:lnTo>
                    <a:pt x="250" y="92"/>
                  </a:lnTo>
                  <a:lnTo>
                    <a:pt x="230" y="95"/>
                  </a:lnTo>
                  <a:lnTo>
                    <a:pt x="210" y="99"/>
                  </a:lnTo>
                  <a:lnTo>
                    <a:pt x="190" y="105"/>
                  </a:lnTo>
                  <a:lnTo>
                    <a:pt x="170" y="112"/>
                  </a:lnTo>
                  <a:lnTo>
                    <a:pt x="148" y="120"/>
                  </a:lnTo>
                  <a:lnTo>
                    <a:pt x="127" y="129"/>
                  </a:lnTo>
                  <a:lnTo>
                    <a:pt x="107" y="138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7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6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3"/>
                  </a:lnTo>
                  <a:lnTo>
                    <a:pt x="23" y="673"/>
                  </a:lnTo>
                  <a:lnTo>
                    <a:pt x="23" y="673"/>
                  </a:lnTo>
                  <a:lnTo>
                    <a:pt x="18" y="672"/>
                  </a:lnTo>
                  <a:lnTo>
                    <a:pt x="15" y="671"/>
                  </a:lnTo>
                  <a:lnTo>
                    <a:pt x="10" y="668"/>
                  </a:lnTo>
                  <a:lnTo>
                    <a:pt x="7" y="665"/>
                  </a:lnTo>
                  <a:lnTo>
                    <a:pt x="4" y="661"/>
                  </a:lnTo>
                  <a:lnTo>
                    <a:pt x="2" y="658"/>
                  </a:lnTo>
                  <a:lnTo>
                    <a:pt x="1" y="653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8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9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2"/>
                  </a:lnTo>
                  <a:lnTo>
                    <a:pt x="100" y="16"/>
                  </a:lnTo>
                  <a:lnTo>
                    <a:pt x="103" y="19"/>
                  </a:lnTo>
                  <a:lnTo>
                    <a:pt x="104" y="24"/>
                  </a:lnTo>
                  <a:lnTo>
                    <a:pt x="107" y="28"/>
                  </a:lnTo>
                  <a:lnTo>
                    <a:pt x="107" y="33"/>
                  </a:lnTo>
                  <a:lnTo>
                    <a:pt x="107" y="56"/>
                  </a:lnTo>
                  <a:lnTo>
                    <a:pt x="107" y="56"/>
                  </a:lnTo>
                  <a:lnTo>
                    <a:pt x="131" y="42"/>
                  </a:lnTo>
                  <a:lnTo>
                    <a:pt x="155" y="30"/>
                  </a:lnTo>
                  <a:lnTo>
                    <a:pt x="178" y="21"/>
                  </a:lnTo>
                  <a:lnTo>
                    <a:pt x="201" y="13"/>
                  </a:lnTo>
                  <a:lnTo>
                    <a:pt x="224" y="8"/>
                  </a:lnTo>
                  <a:lnTo>
                    <a:pt x="248" y="3"/>
                  </a:lnTo>
                  <a:lnTo>
                    <a:pt x="273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4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2" y="26"/>
                  </a:lnTo>
                  <a:lnTo>
                    <a:pt x="429" y="37"/>
                  </a:lnTo>
                  <a:lnTo>
                    <a:pt x="444" y="50"/>
                  </a:lnTo>
                  <a:lnTo>
                    <a:pt x="458" y="65"/>
                  </a:lnTo>
                  <a:lnTo>
                    <a:pt x="470" y="82"/>
                  </a:lnTo>
                  <a:lnTo>
                    <a:pt x="481" y="100"/>
                  </a:lnTo>
                  <a:lnTo>
                    <a:pt x="489" y="121"/>
                  </a:lnTo>
                  <a:lnTo>
                    <a:pt x="497" y="144"/>
                  </a:lnTo>
                  <a:lnTo>
                    <a:pt x="501" y="168"/>
                  </a:lnTo>
                  <a:lnTo>
                    <a:pt x="506" y="194"/>
                  </a:lnTo>
                  <a:lnTo>
                    <a:pt x="508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3"/>
                  </a:lnTo>
                  <a:lnTo>
                    <a:pt x="507" y="658"/>
                  </a:lnTo>
                  <a:lnTo>
                    <a:pt x="505" y="661"/>
                  </a:lnTo>
                  <a:lnTo>
                    <a:pt x="501" y="665"/>
                  </a:lnTo>
                  <a:lnTo>
                    <a:pt x="498" y="668"/>
                  </a:lnTo>
                  <a:lnTo>
                    <a:pt x="494" y="671"/>
                  </a:lnTo>
                  <a:lnTo>
                    <a:pt x="490" y="672"/>
                  </a:lnTo>
                  <a:lnTo>
                    <a:pt x="484" y="673"/>
                  </a:lnTo>
                  <a:lnTo>
                    <a:pt x="484" y="67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1" name="Freeform 173"/>
            <p:cNvSpPr>
              <a:spLocks noEditPoints="1"/>
            </p:cNvSpPr>
            <p:nvPr/>
          </p:nvSpPr>
          <p:spPr bwMode="auto">
            <a:xfrm>
              <a:off x="4744350" y="4184186"/>
              <a:ext cx="116371" cy="180494"/>
            </a:xfrm>
            <a:custGeom>
              <a:avLst/>
              <a:gdLst>
                <a:gd name="T0" fmla="*/ 125 w 588"/>
                <a:gd name="T1" fmla="*/ 911 h 914"/>
                <a:gd name="T2" fmla="*/ 30 w 588"/>
                <a:gd name="T3" fmla="*/ 902 h 914"/>
                <a:gd name="T4" fmla="*/ 4 w 588"/>
                <a:gd name="T5" fmla="*/ 885 h 914"/>
                <a:gd name="T6" fmla="*/ 0 w 588"/>
                <a:gd name="T7" fmla="*/ 54 h 914"/>
                <a:gd name="T8" fmla="*/ 6 w 588"/>
                <a:gd name="T9" fmla="*/ 29 h 914"/>
                <a:gd name="T10" fmla="*/ 30 w 588"/>
                <a:gd name="T11" fmla="*/ 12 h 914"/>
                <a:gd name="T12" fmla="*/ 120 w 588"/>
                <a:gd name="T13" fmla="*/ 4 h 914"/>
                <a:gd name="T14" fmla="*/ 266 w 588"/>
                <a:gd name="T15" fmla="*/ 0 h 914"/>
                <a:gd name="T16" fmla="*/ 398 w 588"/>
                <a:gd name="T17" fmla="*/ 18 h 914"/>
                <a:gd name="T18" fmla="*/ 479 w 588"/>
                <a:gd name="T19" fmla="*/ 49 h 914"/>
                <a:gd name="T20" fmla="*/ 523 w 588"/>
                <a:gd name="T21" fmla="*/ 79 h 914"/>
                <a:gd name="T22" fmla="*/ 556 w 588"/>
                <a:gd name="T23" fmla="*/ 120 h 914"/>
                <a:gd name="T24" fmla="*/ 577 w 588"/>
                <a:gd name="T25" fmla="*/ 171 h 914"/>
                <a:gd name="T26" fmla="*/ 584 w 588"/>
                <a:gd name="T27" fmla="*/ 233 h 914"/>
                <a:gd name="T28" fmla="*/ 581 w 588"/>
                <a:gd name="T29" fmla="*/ 285 h 914"/>
                <a:gd name="T30" fmla="*/ 564 w 588"/>
                <a:gd name="T31" fmla="*/ 343 h 914"/>
                <a:gd name="T32" fmla="*/ 532 w 588"/>
                <a:gd name="T33" fmla="*/ 391 h 914"/>
                <a:gd name="T34" fmla="*/ 484 w 588"/>
                <a:gd name="T35" fmla="*/ 428 h 914"/>
                <a:gd name="T36" fmla="*/ 470 w 588"/>
                <a:gd name="T37" fmla="*/ 448 h 914"/>
                <a:gd name="T38" fmla="*/ 523 w 588"/>
                <a:gd name="T39" fmla="*/ 482 h 914"/>
                <a:gd name="T40" fmla="*/ 561 w 588"/>
                <a:gd name="T41" fmla="*/ 529 h 914"/>
                <a:gd name="T42" fmla="*/ 584 w 588"/>
                <a:gd name="T43" fmla="*/ 588 h 914"/>
                <a:gd name="T44" fmla="*/ 588 w 588"/>
                <a:gd name="T45" fmla="*/ 659 h 914"/>
                <a:gd name="T46" fmla="*/ 585 w 588"/>
                <a:gd name="T47" fmla="*/ 711 h 914"/>
                <a:gd name="T48" fmla="*/ 567 w 588"/>
                <a:gd name="T49" fmla="*/ 771 h 914"/>
                <a:gd name="T50" fmla="*/ 537 w 588"/>
                <a:gd name="T51" fmla="*/ 818 h 914"/>
                <a:gd name="T52" fmla="*/ 495 w 588"/>
                <a:gd name="T53" fmla="*/ 855 h 914"/>
                <a:gd name="T54" fmla="*/ 445 w 588"/>
                <a:gd name="T55" fmla="*/ 881 h 914"/>
                <a:gd name="T56" fmla="*/ 338 w 588"/>
                <a:gd name="T57" fmla="*/ 908 h 914"/>
                <a:gd name="T58" fmla="*/ 236 w 588"/>
                <a:gd name="T59" fmla="*/ 914 h 914"/>
                <a:gd name="T60" fmla="*/ 470 w 588"/>
                <a:gd name="T61" fmla="*/ 194 h 914"/>
                <a:gd name="T62" fmla="*/ 436 w 588"/>
                <a:gd name="T63" fmla="*/ 138 h 914"/>
                <a:gd name="T64" fmla="*/ 373 w 588"/>
                <a:gd name="T65" fmla="*/ 107 h 914"/>
                <a:gd name="T66" fmla="*/ 283 w 588"/>
                <a:gd name="T67" fmla="*/ 94 h 914"/>
                <a:gd name="T68" fmla="*/ 167 w 588"/>
                <a:gd name="T69" fmla="*/ 94 h 914"/>
                <a:gd name="T70" fmla="*/ 297 w 588"/>
                <a:gd name="T71" fmla="*/ 396 h 914"/>
                <a:gd name="T72" fmla="*/ 383 w 588"/>
                <a:gd name="T73" fmla="*/ 385 h 914"/>
                <a:gd name="T74" fmla="*/ 438 w 588"/>
                <a:gd name="T75" fmla="*/ 352 h 914"/>
                <a:gd name="T76" fmla="*/ 466 w 588"/>
                <a:gd name="T77" fmla="*/ 307 h 914"/>
                <a:gd name="T78" fmla="*/ 474 w 588"/>
                <a:gd name="T79" fmla="*/ 253 h 914"/>
                <a:gd name="T80" fmla="*/ 478 w 588"/>
                <a:gd name="T81" fmla="*/ 623 h 914"/>
                <a:gd name="T82" fmla="*/ 466 w 588"/>
                <a:gd name="T83" fmla="*/ 567 h 914"/>
                <a:gd name="T84" fmla="*/ 430 w 588"/>
                <a:gd name="T85" fmla="*/ 521 h 914"/>
                <a:gd name="T86" fmla="*/ 367 w 588"/>
                <a:gd name="T87" fmla="*/ 491 h 914"/>
                <a:gd name="T88" fmla="*/ 111 w 588"/>
                <a:gd name="T89" fmla="*/ 484 h 914"/>
                <a:gd name="T90" fmla="*/ 204 w 588"/>
                <a:gd name="T91" fmla="*/ 820 h 914"/>
                <a:gd name="T92" fmla="*/ 290 w 588"/>
                <a:gd name="T93" fmla="*/ 819 h 914"/>
                <a:gd name="T94" fmla="*/ 378 w 588"/>
                <a:gd name="T95" fmla="*/ 804 h 914"/>
                <a:gd name="T96" fmla="*/ 441 w 588"/>
                <a:gd name="T97" fmla="*/ 768 h 914"/>
                <a:gd name="T98" fmla="*/ 475 w 588"/>
                <a:gd name="T99" fmla="*/ 70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8" h="914">
                  <a:moveTo>
                    <a:pt x="236" y="914"/>
                  </a:moveTo>
                  <a:lnTo>
                    <a:pt x="236" y="914"/>
                  </a:lnTo>
                  <a:lnTo>
                    <a:pt x="179" y="913"/>
                  </a:lnTo>
                  <a:lnTo>
                    <a:pt x="125" y="911"/>
                  </a:lnTo>
                  <a:lnTo>
                    <a:pt x="78" y="908"/>
                  </a:lnTo>
                  <a:lnTo>
                    <a:pt x="40" y="903"/>
                  </a:lnTo>
                  <a:lnTo>
                    <a:pt x="40" y="903"/>
                  </a:lnTo>
                  <a:lnTo>
                    <a:pt x="30" y="902"/>
                  </a:lnTo>
                  <a:lnTo>
                    <a:pt x="22" y="900"/>
                  </a:lnTo>
                  <a:lnTo>
                    <a:pt x="15" y="895"/>
                  </a:lnTo>
                  <a:lnTo>
                    <a:pt x="9" y="890"/>
                  </a:lnTo>
                  <a:lnTo>
                    <a:pt x="4" y="885"/>
                  </a:lnTo>
                  <a:lnTo>
                    <a:pt x="2" y="878"/>
                  </a:lnTo>
                  <a:lnTo>
                    <a:pt x="0" y="869"/>
                  </a:lnTo>
                  <a:lnTo>
                    <a:pt x="0" y="85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2" y="36"/>
                  </a:lnTo>
                  <a:lnTo>
                    <a:pt x="6" y="29"/>
                  </a:lnTo>
                  <a:lnTo>
                    <a:pt x="9" y="23"/>
                  </a:lnTo>
                  <a:lnTo>
                    <a:pt x="15" y="18"/>
                  </a:lnTo>
                  <a:lnTo>
                    <a:pt x="22" y="14"/>
                  </a:lnTo>
                  <a:lnTo>
                    <a:pt x="30" y="12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74" y="6"/>
                  </a:lnTo>
                  <a:lnTo>
                    <a:pt x="120" y="4"/>
                  </a:lnTo>
                  <a:lnTo>
                    <a:pt x="173" y="1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66" y="0"/>
                  </a:lnTo>
                  <a:lnTo>
                    <a:pt x="300" y="3"/>
                  </a:lnTo>
                  <a:lnTo>
                    <a:pt x="334" y="6"/>
                  </a:lnTo>
                  <a:lnTo>
                    <a:pt x="367" y="11"/>
                  </a:lnTo>
                  <a:lnTo>
                    <a:pt x="398" y="18"/>
                  </a:lnTo>
                  <a:lnTo>
                    <a:pt x="427" y="26"/>
                  </a:lnTo>
                  <a:lnTo>
                    <a:pt x="454" y="36"/>
                  </a:lnTo>
                  <a:lnTo>
                    <a:pt x="467" y="42"/>
                  </a:lnTo>
                  <a:lnTo>
                    <a:pt x="479" y="49"/>
                  </a:lnTo>
                  <a:lnTo>
                    <a:pt x="491" y="55"/>
                  </a:lnTo>
                  <a:lnTo>
                    <a:pt x="502" y="62"/>
                  </a:lnTo>
                  <a:lnTo>
                    <a:pt x="513" y="71"/>
                  </a:lnTo>
                  <a:lnTo>
                    <a:pt x="523" y="79"/>
                  </a:lnTo>
                  <a:lnTo>
                    <a:pt x="532" y="89"/>
                  </a:lnTo>
                  <a:lnTo>
                    <a:pt x="540" y="99"/>
                  </a:lnTo>
                  <a:lnTo>
                    <a:pt x="548" y="109"/>
                  </a:lnTo>
                  <a:lnTo>
                    <a:pt x="556" y="120"/>
                  </a:lnTo>
                  <a:lnTo>
                    <a:pt x="562" y="132"/>
                  </a:lnTo>
                  <a:lnTo>
                    <a:pt x="568" y="144"/>
                  </a:lnTo>
                  <a:lnTo>
                    <a:pt x="572" y="157"/>
                  </a:lnTo>
                  <a:lnTo>
                    <a:pt x="577" y="171"/>
                  </a:lnTo>
                  <a:lnTo>
                    <a:pt x="580" y="185"/>
                  </a:lnTo>
                  <a:lnTo>
                    <a:pt x="583" y="201"/>
                  </a:lnTo>
                  <a:lnTo>
                    <a:pt x="584" y="217"/>
                  </a:lnTo>
                  <a:lnTo>
                    <a:pt x="584" y="233"/>
                  </a:lnTo>
                  <a:lnTo>
                    <a:pt x="584" y="253"/>
                  </a:lnTo>
                  <a:lnTo>
                    <a:pt x="584" y="253"/>
                  </a:lnTo>
                  <a:lnTo>
                    <a:pt x="584" y="269"/>
                  </a:lnTo>
                  <a:lnTo>
                    <a:pt x="581" y="285"/>
                  </a:lnTo>
                  <a:lnTo>
                    <a:pt x="579" y="301"/>
                  </a:lnTo>
                  <a:lnTo>
                    <a:pt x="576" y="316"/>
                  </a:lnTo>
                  <a:lnTo>
                    <a:pt x="571" y="330"/>
                  </a:lnTo>
                  <a:lnTo>
                    <a:pt x="564" y="343"/>
                  </a:lnTo>
                  <a:lnTo>
                    <a:pt x="558" y="357"/>
                  </a:lnTo>
                  <a:lnTo>
                    <a:pt x="550" y="369"/>
                  </a:lnTo>
                  <a:lnTo>
                    <a:pt x="541" y="381"/>
                  </a:lnTo>
                  <a:lnTo>
                    <a:pt x="532" y="391"/>
                  </a:lnTo>
                  <a:lnTo>
                    <a:pt x="521" y="402"/>
                  </a:lnTo>
                  <a:lnTo>
                    <a:pt x="509" y="412"/>
                  </a:lnTo>
                  <a:lnTo>
                    <a:pt x="498" y="420"/>
                  </a:lnTo>
                  <a:lnTo>
                    <a:pt x="484" y="428"/>
                  </a:lnTo>
                  <a:lnTo>
                    <a:pt x="470" y="436"/>
                  </a:lnTo>
                  <a:lnTo>
                    <a:pt x="455" y="442"/>
                  </a:lnTo>
                  <a:lnTo>
                    <a:pt x="455" y="442"/>
                  </a:lnTo>
                  <a:lnTo>
                    <a:pt x="470" y="448"/>
                  </a:lnTo>
                  <a:lnTo>
                    <a:pt x="484" y="455"/>
                  </a:lnTo>
                  <a:lnTo>
                    <a:pt x="498" y="463"/>
                  </a:lnTo>
                  <a:lnTo>
                    <a:pt x="510" y="472"/>
                  </a:lnTo>
                  <a:lnTo>
                    <a:pt x="523" y="482"/>
                  </a:lnTo>
                  <a:lnTo>
                    <a:pt x="533" y="492"/>
                  </a:lnTo>
                  <a:lnTo>
                    <a:pt x="544" y="504"/>
                  </a:lnTo>
                  <a:lnTo>
                    <a:pt x="553" y="516"/>
                  </a:lnTo>
                  <a:lnTo>
                    <a:pt x="561" y="529"/>
                  </a:lnTo>
                  <a:lnTo>
                    <a:pt x="569" y="543"/>
                  </a:lnTo>
                  <a:lnTo>
                    <a:pt x="575" y="557"/>
                  </a:lnTo>
                  <a:lnTo>
                    <a:pt x="579" y="572"/>
                  </a:lnTo>
                  <a:lnTo>
                    <a:pt x="584" y="588"/>
                  </a:lnTo>
                  <a:lnTo>
                    <a:pt x="586" y="604"/>
                  </a:lnTo>
                  <a:lnTo>
                    <a:pt x="588" y="621"/>
                  </a:lnTo>
                  <a:lnTo>
                    <a:pt x="588" y="638"/>
                  </a:lnTo>
                  <a:lnTo>
                    <a:pt x="588" y="659"/>
                  </a:lnTo>
                  <a:lnTo>
                    <a:pt x="588" y="659"/>
                  </a:lnTo>
                  <a:lnTo>
                    <a:pt x="588" y="677"/>
                  </a:lnTo>
                  <a:lnTo>
                    <a:pt x="587" y="694"/>
                  </a:lnTo>
                  <a:lnTo>
                    <a:pt x="585" y="711"/>
                  </a:lnTo>
                  <a:lnTo>
                    <a:pt x="581" y="728"/>
                  </a:lnTo>
                  <a:lnTo>
                    <a:pt x="577" y="742"/>
                  </a:lnTo>
                  <a:lnTo>
                    <a:pt x="572" y="757"/>
                  </a:lnTo>
                  <a:lnTo>
                    <a:pt x="567" y="771"/>
                  </a:lnTo>
                  <a:lnTo>
                    <a:pt x="561" y="784"/>
                  </a:lnTo>
                  <a:lnTo>
                    <a:pt x="553" y="796"/>
                  </a:lnTo>
                  <a:lnTo>
                    <a:pt x="545" y="808"/>
                  </a:lnTo>
                  <a:lnTo>
                    <a:pt x="537" y="818"/>
                  </a:lnTo>
                  <a:lnTo>
                    <a:pt x="526" y="828"/>
                  </a:lnTo>
                  <a:lnTo>
                    <a:pt x="517" y="838"/>
                  </a:lnTo>
                  <a:lnTo>
                    <a:pt x="506" y="847"/>
                  </a:lnTo>
                  <a:lnTo>
                    <a:pt x="495" y="855"/>
                  </a:lnTo>
                  <a:lnTo>
                    <a:pt x="483" y="862"/>
                  </a:lnTo>
                  <a:lnTo>
                    <a:pt x="471" y="869"/>
                  </a:lnTo>
                  <a:lnTo>
                    <a:pt x="458" y="875"/>
                  </a:lnTo>
                  <a:lnTo>
                    <a:pt x="445" y="881"/>
                  </a:lnTo>
                  <a:lnTo>
                    <a:pt x="431" y="887"/>
                  </a:lnTo>
                  <a:lnTo>
                    <a:pt x="401" y="896"/>
                  </a:lnTo>
                  <a:lnTo>
                    <a:pt x="370" y="903"/>
                  </a:lnTo>
                  <a:lnTo>
                    <a:pt x="338" y="908"/>
                  </a:lnTo>
                  <a:lnTo>
                    <a:pt x="305" y="911"/>
                  </a:lnTo>
                  <a:lnTo>
                    <a:pt x="272" y="913"/>
                  </a:lnTo>
                  <a:lnTo>
                    <a:pt x="236" y="914"/>
                  </a:lnTo>
                  <a:lnTo>
                    <a:pt x="236" y="914"/>
                  </a:lnTo>
                  <a:close/>
                  <a:moveTo>
                    <a:pt x="474" y="233"/>
                  </a:moveTo>
                  <a:lnTo>
                    <a:pt x="474" y="233"/>
                  </a:lnTo>
                  <a:lnTo>
                    <a:pt x="472" y="213"/>
                  </a:lnTo>
                  <a:lnTo>
                    <a:pt x="470" y="194"/>
                  </a:lnTo>
                  <a:lnTo>
                    <a:pt x="464" y="177"/>
                  </a:lnTo>
                  <a:lnTo>
                    <a:pt x="456" y="162"/>
                  </a:lnTo>
                  <a:lnTo>
                    <a:pt x="447" y="149"/>
                  </a:lnTo>
                  <a:lnTo>
                    <a:pt x="436" y="138"/>
                  </a:lnTo>
                  <a:lnTo>
                    <a:pt x="422" y="128"/>
                  </a:lnTo>
                  <a:lnTo>
                    <a:pt x="407" y="120"/>
                  </a:lnTo>
                  <a:lnTo>
                    <a:pt x="391" y="113"/>
                  </a:lnTo>
                  <a:lnTo>
                    <a:pt x="373" y="107"/>
                  </a:lnTo>
                  <a:lnTo>
                    <a:pt x="352" y="102"/>
                  </a:lnTo>
                  <a:lnTo>
                    <a:pt x="330" y="99"/>
                  </a:lnTo>
                  <a:lnTo>
                    <a:pt x="307" y="97"/>
                  </a:lnTo>
                  <a:lnTo>
                    <a:pt x="283" y="94"/>
                  </a:lnTo>
                  <a:lnTo>
                    <a:pt x="257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167" y="94"/>
                  </a:lnTo>
                  <a:lnTo>
                    <a:pt x="111" y="97"/>
                  </a:lnTo>
                  <a:lnTo>
                    <a:pt x="111" y="396"/>
                  </a:lnTo>
                  <a:lnTo>
                    <a:pt x="297" y="396"/>
                  </a:lnTo>
                  <a:lnTo>
                    <a:pt x="297" y="396"/>
                  </a:lnTo>
                  <a:lnTo>
                    <a:pt x="322" y="395"/>
                  </a:lnTo>
                  <a:lnTo>
                    <a:pt x="344" y="393"/>
                  </a:lnTo>
                  <a:lnTo>
                    <a:pt x="365" y="389"/>
                  </a:lnTo>
                  <a:lnTo>
                    <a:pt x="383" y="385"/>
                  </a:lnTo>
                  <a:lnTo>
                    <a:pt x="400" y="378"/>
                  </a:lnTo>
                  <a:lnTo>
                    <a:pt x="414" y="371"/>
                  </a:lnTo>
                  <a:lnTo>
                    <a:pt x="427" y="363"/>
                  </a:lnTo>
                  <a:lnTo>
                    <a:pt x="438" y="352"/>
                  </a:lnTo>
                  <a:lnTo>
                    <a:pt x="447" y="342"/>
                  </a:lnTo>
                  <a:lnTo>
                    <a:pt x="455" y="332"/>
                  </a:lnTo>
                  <a:lnTo>
                    <a:pt x="461" y="319"/>
                  </a:lnTo>
                  <a:lnTo>
                    <a:pt x="466" y="307"/>
                  </a:lnTo>
                  <a:lnTo>
                    <a:pt x="470" y="294"/>
                  </a:lnTo>
                  <a:lnTo>
                    <a:pt x="472" y="280"/>
                  </a:lnTo>
                  <a:lnTo>
                    <a:pt x="474" y="266"/>
                  </a:lnTo>
                  <a:lnTo>
                    <a:pt x="474" y="253"/>
                  </a:lnTo>
                  <a:lnTo>
                    <a:pt x="474" y="233"/>
                  </a:lnTo>
                  <a:close/>
                  <a:moveTo>
                    <a:pt x="479" y="638"/>
                  </a:moveTo>
                  <a:lnTo>
                    <a:pt x="479" y="638"/>
                  </a:lnTo>
                  <a:lnTo>
                    <a:pt x="478" y="623"/>
                  </a:lnTo>
                  <a:lnTo>
                    <a:pt x="477" y="608"/>
                  </a:lnTo>
                  <a:lnTo>
                    <a:pt x="475" y="594"/>
                  </a:lnTo>
                  <a:lnTo>
                    <a:pt x="470" y="580"/>
                  </a:lnTo>
                  <a:lnTo>
                    <a:pt x="466" y="567"/>
                  </a:lnTo>
                  <a:lnTo>
                    <a:pt x="459" y="554"/>
                  </a:lnTo>
                  <a:lnTo>
                    <a:pt x="451" y="542"/>
                  </a:lnTo>
                  <a:lnTo>
                    <a:pt x="441" y="531"/>
                  </a:lnTo>
                  <a:lnTo>
                    <a:pt x="430" y="521"/>
                  </a:lnTo>
                  <a:lnTo>
                    <a:pt x="417" y="512"/>
                  </a:lnTo>
                  <a:lnTo>
                    <a:pt x="402" y="504"/>
                  </a:lnTo>
                  <a:lnTo>
                    <a:pt x="385" y="497"/>
                  </a:lnTo>
                  <a:lnTo>
                    <a:pt x="367" y="491"/>
                  </a:lnTo>
                  <a:lnTo>
                    <a:pt x="345" y="488"/>
                  </a:lnTo>
                  <a:lnTo>
                    <a:pt x="322" y="486"/>
                  </a:lnTo>
                  <a:lnTo>
                    <a:pt x="297" y="484"/>
                  </a:lnTo>
                  <a:lnTo>
                    <a:pt x="111" y="484"/>
                  </a:lnTo>
                  <a:lnTo>
                    <a:pt x="111" y="816"/>
                  </a:lnTo>
                  <a:lnTo>
                    <a:pt x="111" y="816"/>
                  </a:lnTo>
                  <a:lnTo>
                    <a:pt x="173" y="819"/>
                  </a:lnTo>
                  <a:lnTo>
                    <a:pt x="204" y="820"/>
                  </a:lnTo>
                  <a:lnTo>
                    <a:pt x="236" y="822"/>
                  </a:lnTo>
                  <a:lnTo>
                    <a:pt x="236" y="822"/>
                  </a:lnTo>
                  <a:lnTo>
                    <a:pt x="264" y="820"/>
                  </a:lnTo>
                  <a:lnTo>
                    <a:pt x="290" y="819"/>
                  </a:lnTo>
                  <a:lnTo>
                    <a:pt x="314" y="817"/>
                  </a:lnTo>
                  <a:lnTo>
                    <a:pt x="337" y="814"/>
                  </a:lnTo>
                  <a:lnTo>
                    <a:pt x="359" y="810"/>
                  </a:lnTo>
                  <a:lnTo>
                    <a:pt x="378" y="804"/>
                  </a:lnTo>
                  <a:lnTo>
                    <a:pt x="397" y="797"/>
                  </a:lnTo>
                  <a:lnTo>
                    <a:pt x="414" y="788"/>
                  </a:lnTo>
                  <a:lnTo>
                    <a:pt x="429" y="779"/>
                  </a:lnTo>
                  <a:lnTo>
                    <a:pt x="441" y="768"/>
                  </a:lnTo>
                  <a:lnTo>
                    <a:pt x="453" y="754"/>
                  </a:lnTo>
                  <a:lnTo>
                    <a:pt x="462" y="739"/>
                  </a:lnTo>
                  <a:lnTo>
                    <a:pt x="469" y="722"/>
                  </a:lnTo>
                  <a:lnTo>
                    <a:pt x="475" y="702"/>
                  </a:lnTo>
                  <a:lnTo>
                    <a:pt x="478" y="682"/>
                  </a:lnTo>
                  <a:lnTo>
                    <a:pt x="479" y="659"/>
                  </a:lnTo>
                  <a:lnTo>
                    <a:pt x="479" y="6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2" name="Freeform 174"/>
            <p:cNvSpPr>
              <a:spLocks/>
            </p:cNvSpPr>
            <p:nvPr/>
          </p:nvSpPr>
          <p:spPr bwMode="auto">
            <a:xfrm>
              <a:off x="4889220" y="4231684"/>
              <a:ext cx="100934" cy="132995"/>
            </a:xfrm>
            <a:custGeom>
              <a:avLst/>
              <a:gdLst>
                <a:gd name="T0" fmla="*/ 424 w 508"/>
                <a:gd name="T1" fmla="*/ 664 h 673"/>
                <a:gd name="T2" fmla="*/ 420 w 508"/>
                <a:gd name="T3" fmla="*/ 664 h 673"/>
                <a:gd name="T4" fmla="*/ 411 w 508"/>
                <a:gd name="T5" fmla="*/ 661 h 673"/>
                <a:gd name="T6" fmla="*/ 405 w 508"/>
                <a:gd name="T7" fmla="*/ 654 h 673"/>
                <a:gd name="T8" fmla="*/ 401 w 508"/>
                <a:gd name="T9" fmla="*/ 646 h 673"/>
                <a:gd name="T10" fmla="*/ 401 w 508"/>
                <a:gd name="T11" fmla="*/ 617 h 673"/>
                <a:gd name="T12" fmla="*/ 377 w 508"/>
                <a:gd name="T13" fmla="*/ 631 h 673"/>
                <a:gd name="T14" fmla="*/ 330 w 508"/>
                <a:gd name="T15" fmla="*/ 652 h 673"/>
                <a:gd name="T16" fmla="*/ 284 w 508"/>
                <a:gd name="T17" fmla="*/ 665 h 673"/>
                <a:gd name="T18" fmla="*/ 235 w 508"/>
                <a:gd name="T19" fmla="*/ 672 h 673"/>
                <a:gd name="T20" fmla="*/ 210 w 508"/>
                <a:gd name="T21" fmla="*/ 673 h 673"/>
                <a:gd name="T22" fmla="*/ 159 w 508"/>
                <a:gd name="T23" fmla="*/ 669 h 673"/>
                <a:gd name="T24" fmla="*/ 116 w 508"/>
                <a:gd name="T25" fmla="*/ 656 h 673"/>
                <a:gd name="T26" fmla="*/ 79 w 508"/>
                <a:gd name="T27" fmla="*/ 636 h 673"/>
                <a:gd name="T28" fmla="*/ 50 w 508"/>
                <a:gd name="T29" fmla="*/ 608 h 673"/>
                <a:gd name="T30" fmla="*/ 27 w 508"/>
                <a:gd name="T31" fmla="*/ 573 h 673"/>
                <a:gd name="T32" fmla="*/ 11 w 508"/>
                <a:gd name="T33" fmla="*/ 529 h 673"/>
                <a:gd name="T34" fmla="*/ 2 w 508"/>
                <a:gd name="T35" fmla="*/ 479 h 673"/>
                <a:gd name="T36" fmla="*/ 0 w 508"/>
                <a:gd name="T37" fmla="*/ 422 h 673"/>
                <a:gd name="T38" fmla="*/ 0 w 508"/>
                <a:gd name="T39" fmla="*/ 25 h 673"/>
                <a:gd name="T40" fmla="*/ 1 w 508"/>
                <a:gd name="T41" fmla="*/ 15 h 673"/>
                <a:gd name="T42" fmla="*/ 7 w 508"/>
                <a:gd name="T43" fmla="*/ 8 h 673"/>
                <a:gd name="T44" fmla="*/ 13 w 508"/>
                <a:gd name="T45" fmla="*/ 2 h 673"/>
                <a:gd name="T46" fmla="*/ 24 w 508"/>
                <a:gd name="T47" fmla="*/ 0 h 673"/>
                <a:gd name="T48" fmla="*/ 81 w 508"/>
                <a:gd name="T49" fmla="*/ 0 h 673"/>
                <a:gd name="T50" fmla="*/ 90 w 508"/>
                <a:gd name="T51" fmla="*/ 2 h 673"/>
                <a:gd name="T52" fmla="*/ 98 w 508"/>
                <a:gd name="T53" fmla="*/ 8 h 673"/>
                <a:gd name="T54" fmla="*/ 104 w 508"/>
                <a:gd name="T55" fmla="*/ 15 h 673"/>
                <a:gd name="T56" fmla="*/ 105 w 508"/>
                <a:gd name="T57" fmla="*/ 25 h 673"/>
                <a:gd name="T58" fmla="*/ 105 w 508"/>
                <a:gd name="T59" fmla="*/ 422 h 673"/>
                <a:gd name="T60" fmla="*/ 108 w 508"/>
                <a:gd name="T61" fmla="*/ 464 h 673"/>
                <a:gd name="T62" fmla="*/ 113 w 508"/>
                <a:gd name="T63" fmla="*/ 498 h 673"/>
                <a:gd name="T64" fmla="*/ 124 w 508"/>
                <a:gd name="T65" fmla="*/ 526 h 673"/>
                <a:gd name="T66" fmla="*/ 137 w 508"/>
                <a:gd name="T67" fmla="*/ 547 h 673"/>
                <a:gd name="T68" fmla="*/ 156 w 508"/>
                <a:gd name="T69" fmla="*/ 563 h 673"/>
                <a:gd name="T70" fmla="*/ 179 w 508"/>
                <a:gd name="T71" fmla="*/ 574 h 673"/>
                <a:gd name="T72" fmla="*/ 206 w 508"/>
                <a:gd name="T73" fmla="*/ 579 h 673"/>
                <a:gd name="T74" fmla="*/ 238 w 508"/>
                <a:gd name="T75" fmla="*/ 582 h 673"/>
                <a:gd name="T76" fmla="*/ 258 w 508"/>
                <a:gd name="T77" fmla="*/ 581 h 673"/>
                <a:gd name="T78" fmla="*/ 298 w 508"/>
                <a:gd name="T79" fmla="*/ 574 h 673"/>
                <a:gd name="T80" fmla="*/ 338 w 508"/>
                <a:gd name="T81" fmla="*/ 561 h 673"/>
                <a:gd name="T82" fmla="*/ 381 w 508"/>
                <a:gd name="T83" fmla="*/ 544 h 673"/>
                <a:gd name="T84" fmla="*/ 401 w 508"/>
                <a:gd name="T85" fmla="*/ 25 h 673"/>
                <a:gd name="T86" fmla="*/ 401 w 508"/>
                <a:gd name="T87" fmla="*/ 21 h 673"/>
                <a:gd name="T88" fmla="*/ 406 w 508"/>
                <a:gd name="T89" fmla="*/ 12 h 673"/>
                <a:gd name="T90" fmla="*/ 411 w 508"/>
                <a:gd name="T91" fmla="*/ 5 h 673"/>
                <a:gd name="T92" fmla="*/ 421 w 508"/>
                <a:gd name="T93" fmla="*/ 1 h 673"/>
                <a:gd name="T94" fmla="*/ 485 w 508"/>
                <a:gd name="T95" fmla="*/ 0 h 673"/>
                <a:gd name="T96" fmla="*/ 489 w 508"/>
                <a:gd name="T97" fmla="*/ 1 h 673"/>
                <a:gd name="T98" fmla="*/ 497 w 508"/>
                <a:gd name="T99" fmla="*/ 5 h 673"/>
                <a:gd name="T100" fmla="*/ 503 w 508"/>
                <a:gd name="T101" fmla="*/ 12 h 673"/>
                <a:gd name="T102" fmla="*/ 507 w 508"/>
                <a:gd name="T103" fmla="*/ 20 h 673"/>
                <a:gd name="T104" fmla="*/ 508 w 508"/>
                <a:gd name="T105" fmla="*/ 640 h 673"/>
                <a:gd name="T106" fmla="*/ 507 w 508"/>
                <a:gd name="T107" fmla="*/ 646 h 673"/>
                <a:gd name="T108" fmla="*/ 503 w 508"/>
                <a:gd name="T109" fmla="*/ 654 h 673"/>
                <a:gd name="T110" fmla="*/ 497 w 508"/>
                <a:gd name="T111" fmla="*/ 661 h 673"/>
                <a:gd name="T112" fmla="*/ 489 w 508"/>
                <a:gd name="T113" fmla="*/ 664 h 673"/>
                <a:gd name="T114" fmla="*/ 485 w 508"/>
                <a:gd name="T115" fmla="*/ 66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3">
                  <a:moveTo>
                    <a:pt x="485" y="664"/>
                  </a:moveTo>
                  <a:lnTo>
                    <a:pt x="424" y="664"/>
                  </a:lnTo>
                  <a:lnTo>
                    <a:pt x="424" y="664"/>
                  </a:lnTo>
                  <a:lnTo>
                    <a:pt x="420" y="664"/>
                  </a:lnTo>
                  <a:lnTo>
                    <a:pt x="415" y="663"/>
                  </a:lnTo>
                  <a:lnTo>
                    <a:pt x="411" y="661"/>
                  </a:lnTo>
                  <a:lnTo>
                    <a:pt x="408" y="657"/>
                  </a:lnTo>
                  <a:lnTo>
                    <a:pt x="405" y="654"/>
                  </a:lnTo>
                  <a:lnTo>
                    <a:pt x="403" y="649"/>
                  </a:lnTo>
                  <a:lnTo>
                    <a:pt x="401" y="646"/>
                  </a:lnTo>
                  <a:lnTo>
                    <a:pt x="401" y="640"/>
                  </a:lnTo>
                  <a:lnTo>
                    <a:pt x="401" y="617"/>
                  </a:lnTo>
                  <a:lnTo>
                    <a:pt x="401" y="617"/>
                  </a:lnTo>
                  <a:lnTo>
                    <a:pt x="377" y="631"/>
                  </a:lnTo>
                  <a:lnTo>
                    <a:pt x="353" y="643"/>
                  </a:lnTo>
                  <a:lnTo>
                    <a:pt x="330" y="652"/>
                  </a:lnTo>
                  <a:lnTo>
                    <a:pt x="307" y="660"/>
                  </a:lnTo>
                  <a:lnTo>
                    <a:pt x="284" y="665"/>
                  </a:lnTo>
                  <a:lnTo>
                    <a:pt x="260" y="670"/>
                  </a:lnTo>
                  <a:lnTo>
                    <a:pt x="235" y="672"/>
                  </a:lnTo>
                  <a:lnTo>
                    <a:pt x="210" y="673"/>
                  </a:lnTo>
                  <a:lnTo>
                    <a:pt x="210" y="673"/>
                  </a:lnTo>
                  <a:lnTo>
                    <a:pt x="183" y="672"/>
                  </a:lnTo>
                  <a:lnTo>
                    <a:pt x="159" y="669"/>
                  </a:lnTo>
                  <a:lnTo>
                    <a:pt x="136" y="663"/>
                  </a:lnTo>
                  <a:lnTo>
                    <a:pt x="116" y="656"/>
                  </a:lnTo>
                  <a:lnTo>
                    <a:pt x="96" y="647"/>
                  </a:lnTo>
                  <a:lnTo>
                    <a:pt x="79" y="636"/>
                  </a:lnTo>
                  <a:lnTo>
                    <a:pt x="64" y="623"/>
                  </a:lnTo>
                  <a:lnTo>
                    <a:pt x="50" y="608"/>
                  </a:lnTo>
                  <a:lnTo>
                    <a:pt x="38" y="591"/>
                  </a:lnTo>
                  <a:lnTo>
                    <a:pt x="27" y="573"/>
                  </a:lnTo>
                  <a:lnTo>
                    <a:pt x="19" y="552"/>
                  </a:lnTo>
                  <a:lnTo>
                    <a:pt x="11" y="529"/>
                  </a:lnTo>
                  <a:lnTo>
                    <a:pt x="7" y="505"/>
                  </a:lnTo>
                  <a:lnTo>
                    <a:pt x="2" y="479"/>
                  </a:lnTo>
                  <a:lnTo>
                    <a:pt x="0" y="451"/>
                  </a:lnTo>
                  <a:lnTo>
                    <a:pt x="0" y="4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6" y="1"/>
                  </a:lnTo>
                  <a:lnTo>
                    <a:pt x="90" y="2"/>
                  </a:lnTo>
                  <a:lnTo>
                    <a:pt x="95" y="5"/>
                  </a:lnTo>
                  <a:lnTo>
                    <a:pt x="98" y="8"/>
                  </a:lnTo>
                  <a:lnTo>
                    <a:pt x="102" y="12"/>
                  </a:lnTo>
                  <a:lnTo>
                    <a:pt x="104" y="15"/>
                  </a:lnTo>
                  <a:lnTo>
                    <a:pt x="105" y="20"/>
                  </a:lnTo>
                  <a:lnTo>
                    <a:pt x="105" y="25"/>
                  </a:lnTo>
                  <a:lnTo>
                    <a:pt x="105" y="422"/>
                  </a:lnTo>
                  <a:lnTo>
                    <a:pt x="105" y="422"/>
                  </a:lnTo>
                  <a:lnTo>
                    <a:pt x="106" y="444"/>
                  </a:lnTo>
                  <a:lnTo>
                    <a:pt x="108" y="464"/>
                  </a:lnTo>
                  <a:lnTo>
                    <a:pt x="110" y="482"/>
                  </a:lnTo>
                  <a:lnTo>
                    <a:pt x="113" y="498"/>
                  </a:lnTo>
                  <a:lnTo>
                    <a:pt x="118" y="513"/>
                  </a:lnTo>
                  <a:lnTo>
                    <a:pt x="124" y="526"/>
                  </a:lnTo>
                  <a:lnTo>
                    <a:pt x="129" y="537"/>
                  </a:lnTo>
                  <a:lnTo>
                    <a:pt x="137" y="547"/>
                  </a:lnTo>
                  <a:lnTo>
                    <a:pt x="147" y="556"/>
                  </a:lnTo>
                  <a:lnTo>
                    <a:pt x="156" y="563"/>
                  </a:lnTo>
                  <a:lnTo>
                    <a:pt x="167" y="569"/>
                  </a:lnTo>
                  <a:lnTo>
                    <a:pt x="179" y="574"/>
                  </a:lnTo>
                  <a:lnTo>
                    <a:pt x="192" y="577"/>
                  </a:lnTo>
                  <a:lnTo>
                    <a:pt x="206" y="579"/>
                  </a:lnTo>
                  <a:lnTo>
                    <a:pt x="221" y="581"/>
                  </a:lnTo>
                  <a:lnTo>
                    <a:pt x="238" y="582"/>
                  </a:lnTo>
                  <a:lnTo>
                    <a:pt x="238" y="582"/>
                  </a:lnTo>
                  <a:lnTo>
                    <a:pt x="258" y="581"/>
                  </a:lnTo>
                  <a:lnTo>
                    <a:pt x="277" y="578"/>
                  </a:lnTo>
                  <a:lnTo>
                    <a:pt x="298" y="574"/>
                  </a:lnTo>
                  <a:lnTo>
                    <a:pt x="317" y="568"/>
                  </a:lnTo>
                  <a:lnTo>
                    <a:pt x="338" y="561"/>
                  </a:lnTo>
                  <a:lnTo>
                    <a:pt x="360" y="553"/>
                  </a:lnTo>
                  <a:lnTo>
                    <a:pt x="381" y="544"/>
                  </a:lnTo>
                  <a:lnTo>
                    <a:pt x="401" y="535"/>
                  </a:lnTo>
                  <a:lnTo>
                    <a:pt x="401" y="25"/>
                  </a:lnTo>
                  <a:lnTo>
                    <a:pt x="401" y="25"/>
                  </a:lnTo>
                  <a:lnTo>
                    <a:pt x="401" y="21"/>
                  </a:lnTo>
                  <a:lnTo>
                    <a:pt x="403" y="16"/>
                  </a:lnTo>
                  <a:lnTo>
                    <a:pt x="406" y="12"/>
                  </a:lnTo>
                  <a:lnTo>
                    <a:pt x="408" y="8"/>
                  </a:lnTo>
                  <a:lnTo>
                    <a:pt x="411" y="5"/>
                  </a:lnTo>
                  <a:lnTo>
                    <a:pt x="416" y="2"/>
                  </a:lnTo>
                  <a:lnTo>
                    <a:pt x="421" y="1"/>
                  </a:lnTo>
                  <a:lnTo>
                    <a:pt x="42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9" y="1"/>
                  </a:lnTo>
                  <a:lnTo>
                    <a:pt x="493" y="2"/>
                  </a:lnTo>
                  <a:lnTo>
                    <a:pt x="497" y="5"/>
                  </a:lnTo>
                  <a:lnTo>
                    <a:pt x="501" y="8"/>
                  </a:lnTo>
                  <a:lnTo>
                    <a:pt x="503" y="12"/>
                  </a:lnTo>
                  <a:lnTo>
                    <a:pt x="506" y="15"/>
                  </a:lnTo>
                  <a:lnTo>
                    <a:pt x="507" y="20"/>
                  </a:lnTo>
                  <a:lnTo>
                    <a:pt x="508" y="25"/>
                  </a:lnTo>
                  <a:lnTo>
                    <a:pt x="508" y="640"/>
                  </a:lnTo>
                  <a:lnTo>
                    <a:pt x="508" y="640"/>
                  </a:lnTo>
                  <a:lnTo>
                    <a:pt x="507" y="646"/>
                  </a:lnTo>
                  <a:lnTo>
                    <a:pt x="506" y="649"/>
                  </a:lnTo>
                  <a:lnTo>
                    <a:pt x="503" y="654"/>
                  </a:lnTo>
                  <a:lnTo>
                    <a:pt x="501" y="657"/>
                  </a:lnTo>
                  <a:lnTo>
                    <a:pt x="497" y="661"/>
                  </a:lnTo>
                  <a:lnTo>
                    <a:pt x="494" y="663"/>
                  </a:lnTo>
                  <a:lnTo>
                    <a:pt x="489" y="664"/>
                  </a:lnTo>
                  <a:lnTo>
                    <a:pt x="485" y="664"/>
                  </a:lnTo>
                  <a:lnTo>
                    <a:pt x="485" y="66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3" name="Freeform 175"/>
            <p:cNvSpPr>
              <a:spLocks/>
            </p:cNvSpPr>
            <p:nvPr/>
          </p:nvSpPr>
          <p:spPr bwMode="auto">
            <a:xfrm>
              <a:off x="5018059" y="4229903"/>
              <a:ext cx="87278" cy="134776"/>
            </a:xfrm>
            <a:custGeom>
              <a:avLst/>
              <a:gdLst>
                <a:gd name="T0" fmla="*/ 176 w 442"/>
                <a:gd name="T1" fmla="*/ 680 h 681"/>
                <a:gd name="T2" fmla="*/ 73 w 442"/>
                <a:gd name="T3" fmla="*/ 672 h 681"/>
                <a:gd name="T4" fmla="*/ 25 w 442"/>
                <a:gd name="T5" fmla="*/ 663 h 681"/>
                <a:gd name="T6" fmla="*/ 7 w 442"/>
                <a:gd name="T7" fmla="*/ 655 h 681"/>
                <a:gd name="T8" fmla="*/ 0 w 442"/>
                <a:gd name="T9" fmla="*/ 644 h 681"/>
                <a:gd name="T10" fmla="*/ 0 w 442"/>
                <a:gd name="T11" fmla="*/ 597 h 681"/>
                <a:gd name="T12" fmla="*/ 3 w 442"/>
                <a:gd name="T13" fmla="*/ 586 h 681"/>
                <a:gd name="T14" fmla="*/ 13 w 442"/>
                <a:gd name="T15" fmla="*/ 579 h 681"/>
                <a:gd name="T16" fmla="*/ 26 w 442"/>
                <a:gd name="T17" fmla="*/ 578 h 681"/>
                <a:gd name="T18" fmla="*/ 126 w 442"/>
                <a:gd name="T19" fmla="*/ 587 h 681"/>
                <a:gd name="T20" fmla="*/ 216 w 442"/>
                <a:gd name="T21" fmla="*/ 592 h 681"/>
                <a:gd name="T22" fmla="*/ 267 w 442"/>
                <a:gd name="T23" fmla="*/ 587 h 681"/>
                <a:gd name="T24" fmla="*/ 297 w 442"/>
                <a:gd name="T25" fmla="*/ 578 h 681"/>
                <a:gd name="T26" fmla="*/ 318 w 442"/>
                <a:gd name="T27" fmla="*/ 562 h 681"/>
                <a:gd name="T28" fmla="*/ 332 w 442"/>
                <a:gd name="T29" fmla="*/ 538 h 681"/>
                <a:gd name="T30" fmla="*/ 335 w 442"/>
                <a:gd name="T31" fmla="*/ 506 h 681"/>
                <a:gd name="T32" fmla="*/ 330 w 442"/>
                <a:gd name="T33" fmla="*/ 481 h 681"/>
                <a:gd name="T34" fmla="*/ 304 w 442"/>
                <a:gd name="T35" fmla="*/ 446 h 681"/>
                <a:gd name="T36" fmla="*/ 244 w 442"/>
                <a:gd name="T37" fmla="*/ 406 h 681"/>
                <a:gd name="T38" fmla="*/ 96 w 442"/>
                <a:gd name="T39" fmla="*/ 317 h 681"/>
                <a:gd name="T40" fmla="*/ 52 w 442"/>
                <a:gd name="T41" fmla="*/ 280 h 681"/>
                <a:gd name="T42" fmla="*/ 26 w 442"/>
                <a:gd name="T43" fmla="*/ 249 h 681"/>
                <a:gd name="T44" fmla="*/ 9 w 442"/>
                <a:gd name="T45" fmla="*/ 214 h 681"/>
                <a:gd name="T46" fmla="*/ 0 w 442"/>
                <a:gd name="T47" fmla="*/ 175 h 681"/>
                <a:gd name="T48" fmla="*/ 1 w 442"/>
                <a:gd name="T49" fmla="*/ 138 h 681"/>
                <a:gd name="T50" fmla="*/ 16 w 442"/>
                <a:gd name="T51" fmla="*/ 83 h 681"/>
                <a:gd name="T52" fmla="*/ 48 w 442"/>
                <a:gd name="T53" fmla="*/ 44 h 681"/>
                <a:gd name="T54" fmla="*/ 94 w 442"/>
                <a:gd name="T55" fmla="*/ 19 h 681"/>
                <a:gd name="T56" fmla="*/ 151 w 442"/>
                <a:gd name="T57" fmla="*/ 5 h 681"/>
                <a:gd name="T58" fmla="*/ 218 w 442"/>
                <a:gd name="T59" fmla="*/ 0 h 681"/>
                <a:gd name="T60" fmla="*/ 317 w 442"/>
                <a:gd name="T61" fmla="*/ 5 h 681"/>
                <a:gd name="T62" fmla="*/ 406 w 442"/>
                <a:gd name="T63" fmla="*/ 16 h 681"/>
                <a:gd name="T64" fmla="*/ 421 w 442"/>
                <a:gd name="T65" fmla="*/ 21 h 681"/>
                <a:gd name="T66" fmla="*/ 428 w 442"/>
                <a:gd name="T67" fmla="*/ 31 h 681"/>
                <a:gd name="T68" fmla="*/ 429 w 442"/>
                <a:gd name="T69" fmla="*/ 80 h 681"/>
                <a:gd name="T70" fmla="*/ 428 w 442"/>
                <a:gd name="T71" fmla="*/ 90 h 681"/>
                <a:gd name="T72" fmla="*/ 421 w 442"/>
                <a:gd name="T73" fmla="*/ 98 h 681"/>
                <a:gd name="T74" fmla="*/ 410 w 442"/>
                <a:gd name="T75" fmla="*/ 100 h 681"/>
                <a:gd name="T76" fmla="*/ 321 w 442"/>
                <a:gd name="T77" fmla="*/ 94 h 681"/>
                <a:gd name="T78" fmla="*/ 218 w 442"/>
                <a:gd name="T79" fmla="*/ 91 h 681"/>
                <a:gd name="T80" fmla="*/ 153 w 442"/>
                <a:gd name="T81" fmla="*/ 97 h 681"/>
                <a:gd name="T82" fmla="*/ 130 w 442"/>
                <a:gd name="T83" fmla="*/ 107 h 681"/>
                <a:gd name="T84" fmla="*/ 114 w 442"/>
                <a:gd name="T85" fmla="*/ 124 h 681"/>
                <a:gd name="T86" fmla="*/ 107 w 442"/>
                <a:gd name="T87" fmla="*/ 150 h 681"/>
                <a:gd name="T88" fmla="*/ 107 w 442"/>
                <a:gd name="T89" fmla="*/ 173 h 681"/>
                <a:gd name="T90" fmla="*/ 126 w 442"/>
                <a:gd name="T91" fmla="*/ 208 h 681"/>
                <a:gd name="T92" fmla="*/ 170 w 442"/>
                <a:gd name="T93" fmla="*/ 241 h 681"/>
                <a:gd name="T94" fmla="*/ 309 w 442"/>
                <a:gd name="T95" fmla="*/ 324 h 681"/>
                <a:gd name="T96" fmla="*/ 358 w 442"/>
                <a:gd name="T97" fmla="*/ 357 h 681"/>
                <a:gd name="T98" fmla="*/ 395 w 442"/>
                <a:gd name="T99" fmla="*/ 389 h 681"/>
                <a:gd name="T100" fmla="*/ 420 w 442"/>
                <a:gd name="T101" fmla="*/ 421 h 681"/>
                <a:gd name="T102" fmla="*/ 435 w 442"/>
                <a:gd name="T103" fmla="*/ 456 h 681"/>
                <a:gd name="T104" fmla="*/ 442 w 442"/>
                <a:gd name="T105" fmla="*/ 493 h 681"/>
                <a:gd name="T106" fmla="*/ 441 w 442"/>
                <a:gd name="T107" fmla="*/ 529 h 681"/>
                <a:gd name="T108" fmla="*/ 426 w 442"/>
                <a:gd name="T109" fmla="*/ 585 h 681"/>
                <a:gd name="T110" fmla="*/ 393 w 442"/>
                <a:gd name="T111" fmla="*/ 629 h 681"/>
                <a:gd name="T112" fmla="*/ 346 w 442"/>
                <a:gd name="T113" fmla="*/ 659 h 681"/>
                <a:gd name="T114" fmla="*/ 287 w 442"/>
                <a:gd name="T115" fmla="*/ 676 h 681"/>
                <a:gd name="T116" fmla="*/ 216 w 442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2" h="681">
                  <a:moveTo>
                    <a:pt x="216" y="681"/>
                  </a:moveTo>
                  <a:lnTo>
                    <a:pt x="216" y="681"/>
                  </a:lnTo>
                  <a:lnTo>
                    <a:pt x="176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3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5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6" y="592"/>
                  </a:lnTo>
                  <a:lnTo>
                    <a:pt x="216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8" y="562"/>
                  </a:lnTo>
                  <a:lnTo>
                    <a:pt x="324" y="555"/>
                  </a:lnTo>
                  <a:lnTo>
                    <a:pt x="328" y="547"/>
                  </a:lnTo>
                  <a:lnTo>
                    <a:pt x="332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5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2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6" y="249"/>
                  </a:lnTo>
                  <a:lnTo>
                    <a:pt x="20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5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5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7" y="5"/>
                  </a:lnTo>
                  <a:lnTo>
                    <a:pt x="363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7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7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8" y="99"/>
                  </a:lnTo>
                  <a:lnTo>
                    <a:pt x="410" y="100"/>
                  </a:lnTo>
                  <a:lnTo>
                    <a:pt x="410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5" y="100"/>
                  </a:lnTo>
                  <a:lnTo>
                    <a:pt x="137" y="102"/>
                  </a:lnTo>
                  <a:lnTo>
                    <a:pt x="130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7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7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6" y="208"/>
                  </a:lnTo>
                  <a:lnTo>
                    <a:pt x="139" y="219"/>
                  </a:lnTo>
                  <a:lnTo>
                    <a:pt x="153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9" y="324"/>
                  </a:lnTo>
                  <a:lnTo>
                    <a:pt x="309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2" y="367"/>
                  </a:lnTo>
                  <a:lnTo>
                    <a:pt x="384" y="378"/>
                  </a:lnTo>
                  <a:lnTo>
                    <a:pt x="395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6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1" y="481"/>
                  </a:lnTo>
                  <a:lnTo>
                    <a:pt x="442" y="493"/>
                  </a:lnTo>
                  <a:lnTo>
                    <a:pt x="442" y="506"/>
                  </a:lnTo>
                  <a:lnTo>
                    <a:pt x="442" y="506"/>
                  </a:lnTo>
                  <a:lnTo>
                    <a:pt x="441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80" y="640"/>
                  </a:lnTo>
                  <a:lnTo>
                    <a:pt x="364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9" y="671"/>
                  </a:lnTo>
                  <a:lnTo>
                    <a:pt x="287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6" y="681"/>
                  </a:lnTo>
                  <a:lnTo>
                    <a:pt x="216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4" name="Freeform 176"/>
            <p:cNvSpPr>
              <a:spLocks noEditPoints="1"/>
            </p:cNvSpPr>
            <p:nvPr/>
          </p:nvSpPr>
          <p:spPr bwMode="auto">
            <a:xfrm>
              <a:off x="5135618" y="4182405"/>
              <a:ext cx="21968" cy="180494"/>
            </a:xfrm>
            <a:custGeom>
              <a:avLst/>
              <a:gdLst>
                <a:gd name="T0" fmla="*/ 26 w 110"/>
                <a:gd name="T1" fmla="*/ 145 h 914"/>
                <a:gd name="T2" fmla="*/ 20 w 110"/>
                <a:gd name="T3" fmla="*/ 144 h 914"/>
                <a:gd name="T4" fmla="*/ 12 w 110"/>
                <a:gd name="T5" fmla="*/ 140 h 914"/>
                <a:gd name="T6" fmla="*/ 5 w 110"/>
                <a:gd name="T7" fmla="*/ 134 h 914"/>
                <a:gd name="T8" fmla="*/ 2 w 110"/>
                <a:gd name="T9" fmla="*/ 125 h 914"/>
                <a:gd name="T10" fmla="*/ 0 w 110"/>
                <a:gd name="T11" fmla="*/ 24 h 914"/>
                <a:gd name="T12" fmla="*/ 2 w 110"/>
                <a:gd name="T13" fmla="*/ 19 h 914"/>
                <a:gd name="T14" fmla="*/ 5 w 110"/>
                <a:gd name="T15" fmla="*/ 10 h 914"/>
                <a:gd name="T16" fmla="*/ 12 w 110"/>
                <a:gd name="T17" fmla="*/ 4 h 914"/>
                <a:gd name="T18" fmla="*/ 20 w 110"/>
                <a:gd name="T19" fmla="*/ 0 h 914"/>
                <a:gd name="T20" fmla="*/ 86 w 110"/>
                <a:gd name="T21" fmla="*/ 0 h 914"/>
                <a:gd name="T22" fmla="*/ 92 w 110"/>
                <a:gd name="T23" fmla="*/ 0 h 914"/>
                <a:gd name="T24" fmla="*/ 100 w 110"/>
                <a:gd name="T25" fmla="*/ 4 h 914"/>
                <a:gd name="T26" fmla="*/ 107 w 110"/>
                <a:gd name="T27" fmla="*/ 10 h 914"/>
                <a:gd name="T28" fmla="*/ 110 w 110"/>
                <a:gd name="T29" fmla="*/ 19 h 914"/>
                <a:gd name="T30" fmla="*/ 110 w 110"/>
                <a:gd name="T31" fmla="*/ 121 h 914"/>
                <a:gd name="T32" fmla="*/ 110 w 110"/>
                <a:gd name="T33" fmla="*/ 125 h 914"/>
                <a:gd name="T34" fmla="*/ 107 w 110"/>
                <a:gd name="T35" fmla="*/ 134 h 914"/>
                <a:gd name="T36" fmla="*/ 100 w 110"/>
                <a:gd name="T37" fmla="*/ 140 h 914"/>
                <a:gd name="T38" fmla="*/ 92 w 110"/>
                <a:gd name="T39" fmla="*/ 144 h 914"/>
                <a:gd name="T40" fmla="*/ 86 w 110"/>
                <a:gd name="T41" fmla="*/ 145 h 914"/>
                <a:gd name="T42" fmla="*/ 27 w 110"/>
                <a:gd name="T43" fmla="*/ 914 h 914"/>
                <a:gd name="T44" fmla="*/ 21 w 110"/>
                <a:gd name="T45" fmla="*/ 914 h 914"/>
                <a:gd name="T46" fmla="*/ 13 w 110"/>
                <a:gd name="T47" fmla="*/ 911 h 914"/>
                <a:gd name="T48" fmla="*/ 6 w 110"/>
                <a:gd name="T49" fmla="*/ 904 h 914"/>
                <a:gd name="T50" fmla="*/ 3 w 110"/>
                <a:gd name="T51" fmla="*/ 896 h 914"/>
                <a:gd name="T52" fmla="*/ 3 w 110"/>
                <a:gd name="T53" fmla="*/ 275 h 914"/>
                <a:gd name="T54" fmla="*/ 3 w 110"/>
                <a:gd name="T55" fmla="*/ 270 h 914"/>
                <a:gd name="T56" fmla="*/ 6 w 110"/>
                <a:gd name="T57" fmla="*/ 262 h 914"/>
                <a:gd name="T58" fmla="*/ 13 w 110"/>
                <a:gd name="T59" fmla="*/ 255 h 914"/>
                <a:gd name="T60" fmla="*/ 21 w 110"/>
                <a:gd name="T61" fmla="*/ 251 h 914"/>
                <a:gd name="T62" fmla="*/ 84 w 110"/>
                <a:gd name="T63" fmla="*/ 250 h 914"/>
                <a:gd name="T64" fmla="*/ 89 w 110"/>
                <a:gd name="T65" fmla="*/ 251 h 914"/>
                <a:gd name="T66" fmla="*/ 98 w 110"/>
                <a:gd name="T67" fmla="*/ 255 h 914"/>
                <a:gd name="T68" fmla="*/ 105 w 110"/>
                <a:gd name="T69" fmla="*/ 262 h 914"/>
                <a:gd name="T70" fmla="*/ 108 w 110"/>
                <a:gd name="T71" fmla="*/ 270 h 914"/>
                <a:gd name="T72" fmla="*/ 108 w 110"/>
                <a:gd name="T73" fmla="*/ 890 h 914"/>
                <a:gd name="T74" fmla="*/ 108 w 110"/>
                <a:gd name="T75" fmla="*/ 896 h 914"/>
                <a:gd name="T76" fmla="*/ 105 w 110"/>
                <a:gd name="T77" fmla="*/ 904 h 914"/>
                <a:gd name="T78" fmla="*/ 98 w 110"/>
                <a:gd name="T79" fmla="*/ 911 h 914"/>
                <a:gd name="T80" fmla="*/ 89 w 110"/>
                <a:gd name="T81" fmla="*/ 914 h 914"/>
                <a:gd name="T82" fmla="*/ 84 w 110"/>
                <a:gd name="T83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4">
                  <a:moveTo>
                    <a:pt x="86" y="145"/>
                  </a:moveTo>
                  <a:lnTo>
                    <a:pt x="26" y="145"/>
                  </a:lnTo>
                  <a:lnTo>
                    <a:pt x="26" y="145"/>
                  </a:lnTo>
                  <a:lnTo>
                    <a:pt x="20" y="144"/>
                  </a:lnTo>
                  <a:lnTo>
                    <a:pt x="15" y="142"/>
                  </a:lnTo>
                  <a:lnTo>
                    <a:pt x="12" y="140"/>
                  </a:lnTo>
                  <a:lnTo>
                    <a:pt x="8" y="138"/>
                  </a:lnTo>
                  <a:lnTo>
                    <a:pt x="5" y="134"/>
                  </a:lnTo>
                  <a:lnTo>
                    <a:pt x="3" y="130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6" y="1"/>
                  </a:lnTo>
                  <a:lnTo>
                    <a:pt x="100" y="4"/>
                  </a:lnTo>
                  <a:lnTo>
                    <a:pt x="104" y="7"/>
                  </a:lnTo>
                  <a:lnTo>
                    <a:pt x="107" y="10"/>
                  </a:lnTo>
                  <a:lnTo>
                    <a:pt x="109" y="14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5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4" y="138"/>
                  </a:lnTo>
                  <a:lnTo>
                    <a:pt x="100" y="140"/>
                  </a:lnTo>
                  <a:lnTo>
                    <a:pt x="96" y="142"/>
                  </a:lnTo>
                  <a:lnTo>
                    <a:pt x="92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4"/>
                  </a:moveTo>
                  <a:lnTo>
                    <a:pt x="27" y="914"/>
                  </a:lnTo>
                  <a:lnTo>
                    <a:pt x="27" y="914"/>
                  </a:lnTo>
                  <a:lnTo>
                    <a:pt x="21" y="914"/>
                  </a:lnTo>
                  <a:lnTo>
                    <a:pt x="16" y="913"/>
                  </a:lnTo>
                  <a:lnTo>
                    <a:pt x="13" y="911"/>
                  </a:lnTo>
                  <a:lnTo>
                    <a:pt x="10" y="907"/>
                  </a:lnTo>
                  <a:lnTo>
                    <a:pt x="6" y="904"/>
                  </a:lnTo>
                  <a:lnTo>
                    <a:pt x="4" y="899"/>
                  </a:lnTo>
                  <a:lnTo>
                    <a:pt x="3" y="896"/>
                  </a:lnTo>
                  <a:lnTo>
                    <a:pt x="3" y="890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3" y="270"/>
                  </a:lnTo>
                  <a:lnTo>
                    <a:pt x="4" y="265"/>
                  </a:lnTo>
                  <a:lnTo>
                    <a:pt x="6" y="262"/>
                  </a:lnTo>
                  <a:lnTo>
                    <a:pt x="10" y="258"/>
                  </a:lnTo>
                  <a:lnTo>
                    <a:pt x="13" y="255"/>
                  </a:lnTo>
                  <a:lnTo>
                    <a:pt x="16" y="252"/>
                  </a:lnTo>
                  <a:lnTo>
                    <a:pt x="21" y="251"/>
                  </a:lnTo>
                  <a:lnTo>
                    <a:pt x="27" y="250"/>
                  </a:lnTo>
                  <a:lnTo>
                    <a:pt x="84" y="250"/>
                  </a:lnTo>
                  <a:lnTo>
                    <a:pt x="84" y="250"/>
                  </a:lnTo>
                  <a:lnTo>
                    <a:pt x="89" y="251"/>
                  </a:lnTo>
                  <a:lnTo>
                    <a:pt x="93" y="252"/>
                  </a:lnTo>
                  <a:lnTo>
                    <a:pt x="98" y="255"/>
                  </a:lnTo>
                  <a:lnTo>
                    <a:pt x="101" y="258"/>
                  </a:lnTo>
                  <a:lnTo>
                    <a:pt x="105" y="262"/>
                  </a:lnTo>
                  <a:lnTo>
                    <a:pt x="107" y="265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0"/>
                  </a:lnTo>
                  <a:lnTo>
                    <a:pt x="108" y="890"/>
                  </a:lnTo>
                  <a:lnTo>
                    <a:pt x="108" y="896"/>
                  </a:lnTo>
                  <a:lnTo>
                    <a:pt x="107" y="899"/>
                  </a:lnTo>
                  <a:lnTo>
                    <a:pt x="105" y="904"/>
                  </a:lnTo>
                  <a:lnTo>
                    <a:pt x="101" y="907"/>
                  </a:lnTo>
                  <a:lnTo>
                    <a:pt x="98" y="911"/>
                  </a:lnTo>
                  <a:lnTo>
                    <a:pt x="93" y="913"/>
                  </a:lnTo>
                  <a:lnTo>
                    <a:pt x="89" y="914"/>
                  </a:lnTo>
                  <a:lnTo>
                    <a:pt x="84" y="914"/>
                  </a:lnTo>
                  <a:lnTo>
                    <a:pt x="84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5" name="Freeform 177"/>
            <p:cNvSpPr>
              <a:spLocks/>
            </p:cNvSpPr>
            <p:nvPr/>
          </p:nvSpPr>
          <p:spPr bwMode="auto">
            <a:xfrm>
              <a:off x="5192616" y="4229903"/>
              <a:ext cx="100340" cy="132995"/>
            </a:xfrm>
            <a:custGeom>
              <a:avLst/>
              <a:gdLst>
                <a:gd name="T0" fmla="*/ 426 w 508"/>
                <a:gd name="T1" fmla="*/ 672 h 672"/>
                <a:gd name="T2" fmla="*/ 421 w 508"/>
                <a:gd name="T3" fmla="*/ 672 h 672"/>
                <a:gd name="T4" fmla="*/ 413 w 508"/>
                <a:gd name="T5" fmla="*/ 669 h 672"/>
                <a:gd name="T6" fmla="*/ 406 w 508"/>
                <a:gd name="T7" fmla="*/ 662 h 672"/>
                <a:gd name="T8" fmla="*/ 403 w 508"/>
                <a:gd name="T9" fmla="*/ 654 h 672"/>
                <a:gd name="T10" fmla="*/ 402 w 508"/>
                <a:gd name="T11" fmla="*/ 251 h 672"/>
                <a:gd name="T12" fmla="*/ 402 w 508"/>
                <a:gd name="T13" fmla="*/ 230 h 672"/>
                <a:gd name="T14" fmla="*/ 398 w 508"/>
                <a:gd name="T15" fmla="*/ 192 h 672"/>
                <a:gd name="T16" fmla="*/ 390 w 508"/>
                <a:gd name="T17" fmla="*/ 161 h 672"/>
                <a:gd name="T18" fmla="*/ 377 w 508"/>
                <a:gd name="T19" fmla="*/ 136 h 672"/>
                <a:gd name="T20" fmla="*/ 361 w 508"/>
                <a:gd name="T21" fmla="*/ 117 h 672"/>
                <a:gd name="T22" fmla="*/ 341 w 508"/>
                <a:gd name="T23" fmla="*/ 105 h 672"/>
                <a:gd name="T24" fmla="*/ 316 w 508"/>
                <a:gd name="T25" fmla="*/ 97 h 672"/>
                <a:gd name="T26" fmla="*/ 286 w 508"/>
                <a:gd name="T27" fmla="*/ 93 h 672"/>
                <a:gd name="T28" fmla="*/ 270 w 508"/>
                <a:gd name="T29" fmla="*/ 92 h 672"/>
                <a:gd name="T30" fmla="*/ 231 w 508"/>
                <a:gd name="T31" fmla="*/ 95 h 672"/>
                <a:gd name="T32" fmla="*/ 189 w 508"/>
                <a:gd name="T33" fmla="*/ 106 h 672"/>
                <a:gd name="T34" fmla="*/ 148 w 508"/>
                <a:gd name="T35" fmla="*/ 121 h 672"/>
                <a:gd name="T36" fmla="*/ 107 w 508"/>
                <a:gd name="T37" fmla="*/ 139 h 672"/>
                <a:gd name="T38" fmla="*/ 107 w 508"/>
                <a:gd name="T39" fmla="*/ 648 h 672"/>
                <a:gd name="T40" fmla="*/ 105 w 508"/>
                <a:gd name="T41" fmla="*/ 657 h 672"/>
                <a:gd name="T42" fmla="*/ 99 w 508"/>
                <a:gd name="T43" fmla="*/ 665 h 672"/>
                <a:gd name="T44" fmla="*/ 92 w 508"/>
                <a:gd name="T45" fmla="*/ 671 h 672"/>
                <a:gd name="T46" fmla="*/ 82 w 508"/>
                <a:gd name="T47" fmla="*/ 672 h 672"/>
                <a:gd name="T48" fmla="*/ 23 w 508"/>
                <a:gd name="T49" fmla="*/ 672 h 672"/>
                <a:gd name="T50" fmla="*/ 14 w 508"/>
                <a:gd name="T51" fmla="*/ 671 h 672"/>
                <a:gd name="T52" fmla="*/ 7 w 508"/>
                <a:gd name="T53" fmla="*/ 665 h 672"/>
                <a:gd name="T54" fmla="*/ 2 w 508"/>
                <a:gd name="T55" fmla="*/ 657 h 672"/>
                <a:gd name="T56" fmla="*/ 0 w 508"/>
                <a:gd name="T57" fmla="*/ 648 h 672"/>
                <a:gd name="T58" fmla="*/ 0 w 508"/>
                <a:gd name="T59" fmla="*/ 33 h 672"/>
                <a:gd name="T60" fmla="*/ 1 w 508"/>
                <a:gd name="T61" fmla="*/ 23 h 672"/>
                <a:gd name="T62" fmla="*/ 7 w 508"/>
                <a:gd name="T63" fmla="*/ 16 h 672"/>
                <a:gd name="T64" fmla="*/ 14 w 508"/>
                <a:gd name="T65" fmla="*/ 10 h 672"/>
                <a:gd name="T66" fmla="*/ 23 w 508"/>
                <a:gd name="T67" fmla="*/ 8 h 672"/>
                <a:gd name="T68" fmla="*/ 84 w 508"/>
                <a:gd name="T69" fmla="*/ 8 h 672"/>
                <a:gd name="T70" fmla="*/ 93 w 508"/>
                <a:gd name="T71" fmla="*/ 10 h 672"/>
                <a:gd name="T72" fmla="*/ 100 w 508"/>
                <a:gd name="T73" fmla="*/ 16 h 672"/>
                <a:gd name="T74" fmla="*/ 105 w 508"/>
                <a:gd name="T75" fmla="*/ 23 h 672"/>
                <a:gd name="T76" fmla="*/ 107 w 508"/>
                <a:gd name="T77" fmla="*/ 33 h 672"/>
                <a:gd name="T78" fmla="*/ 107 w 508"/>
                <a:gd name="T79" fmla="*/ 55 h 672"/>
                <a:gd name="T80" fmla="*/ 154 w 508"/>
                <a:gd name="T81" fmla="*/ 31 h 672"/>
                <a:gd name="T82" fmla="*/ 201 w 508"/>
                <a:gd name="T83" fmla="*/ 14 h 672"/>
                <a:gd name="T84" fmla="*/ 248 w 508"/>
                <a:gd name="T85" fmla="*/ 4 h 672"/>
                <a:gd name="T86" fmla="*/ 298 w 508"/>
                <a:gd name="T87" fmla="*/ 0 h 672"/>
                <a:gd name="T88" fmla="*/ 325 w 508"/>
                <a:gd name="T89" fmla="*/ 1 h 672"/>
                <a:gd name="T90" fmla="*/ 372 w 508"/>
                <a:gd name="T91" fmla="*/ 9 h 672"/>
                <a:gd name="T92" fmla="*/ 411 w 508"/>
                <a:gd name="T93" fmla="*/ 27 h 672"/>
                <a:gd name="T94" fmla="*/ 444 w 508"/>
                <a:gd name="T95" fmla="*/ 51 h 672"/>
                <a:gd name="T96" fmla="*/ 469 w 508"/>
                <a:gd name="T97" fmla="*/ 83 h 672"/>
                <a:gd name="T98" fmla="*/ 489 w 508"/>
                <a:gd name="T99" fmla="*/ 122 h 672"/>
                <a:gd name="T100" fmla="*/ 501 w 508"/>
                <a:gd name="T101" fmla="*/ 169 h 672"/>
                <a:gd name="T102" fmla="*/ 507 w 508"/>
                <a:gd name="T103" fmla="*/ 222 h 672"/>
                <a:gd name="T104" fmla="*/ 508 w 508"/>
                <a:gd name="T105" fmla="*/ 648 h 672"/>
                <a:gd name="T106" fmla="*/ 508 w 508"/>
                <a:gd name="T107" fmla="*/ 654 h 672"/>
                <a:gd name="T108" fmla="*/ 504 w 508"/>
                <a:gd name="T109" fmla="*/ 662 h 672"/>
                <a:gd name="T110" fmla="*/ 498 w 508"/>
                <a:gd name="T111" fmla="*/ 669 h 672"/>
                <a:gd name="T112" fmla="*/ 489 w 508"/>
                <a:gd name="T113" fmla="*/ 672 h 672"/>
                <a:gd name="T114" fmla="*/ 484 w 508"/>
                <a:gd name="T115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8" h="672">
                  <a:moveTo>
                    <a:pt x="484" y="672"/>
                  </a:moveTo>
                  <a:lnTo>
                    <a:pt x="426" y="672"/>
                  </a:lnTo>
                  <a:lnTo>
                    <a:pt x="426" y="672"/>
                  </a:lnTo>
                  <a:lnTo>
                    <a:pt x="421" y="672"/>
                  </a:lnTo>
                  <a:lnTo>
                    <a:pt x="416" y="671"/>
                  </a:lnTo>
                  <a:lnTo>
                    <a:pt x="413" y="669"/>
                  </a:lnTo>
                  <a:lnTo>
                    <a:pt x="410" y="665"/>
                  </a:lnTo>
                  <a:lnTo>
                    <a:pt x="406" y="662"/>
                  </a:lnTo>
                  <a:lnTo>
                    <a:pt x="404" y="657"/>
                  </a:lnTo>
                  <a:lnTo>
                    <a:pt x="403" y="654"/>
                  </a:lnTo>
                  <a:lnTo>
                    <a:pt x="402" y="648"/>
                  </a:lnTo>
                  <a:lnTo>
                    <a:pt x="402" y="251"/>
                  </a:lnTo>
                  <a:lnTo>
                    <a:pt x="402" y="251"/>
                  </a:lnTo>
                  <a:lnTo>
                    <a:pt x="402" y="230"/>
                  </a:lnTo>
                  <a:lnTo>
                    <a:pt x="400" y="210"/>
                  </a:lnTo>
                  <a:lnTo>
                    <a:pt x="398" y="192"/>
                  </a:lnTo>
                  <a:lnTo>
                    <a:pt x="395" y="175"/>
                  </a:lnTo>
                  <a:lnTo>
                    <a:pt x="390" y="161"/>
                  </a:lnTo>
                  <a:lnTo>
                    <a:pt x="384" y="147"/>
                  </a:lnTo>
                  <a:lnTo>
                    <a:pt x="377" y="136"/>
                  </a:lnTo>
                  <a:lnTo>
                    <a:pt x="369" y="126"/>
                  </a:lnTo>
                  <a:lnTo>
                    <a:pt x="361" y="117"/>
                  </a:lnTo>
                  <a:lnTo>
                    <a:pt x="351" y="110"/>
                  </a:lnTo>
                  <a:lnTo>
                    <a:pt x="341" y="105"/>
                  </a:lnTo>
                  <a:lnTo>
                    <a:pt x="328" y="100"/>
                  </a:lnTo>
                  <a:lnTo>
                    <a:pt x="316" y="97"/>
                  </a:lnTo>
                  <a:lnTo>
                    <a:pt x="302" y="94"/>
                  </a:lnTo>
                  <a:lnTo>
                    <a:pt x="286" y="93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50" y="93"/>
                  </a:lnTo>
                  <a:lnTo>
                    <a:pt x="231" y="95"/>
                  </a:lnTo>
                  <a:lnTo>
                    <a:pt x="210" y="100"/>
                  </a:lnTo>
                  <a:lnTo>
                    <a:pt x="189" y="106"/>
                  </a:lnTo>
                  <a:lnTo>
                    <a:pt x="169" y="113"/>
                  </a:lnTo>
                  <a:lnTo>
                    <a:pt x="148" y="121"/>
                  </a:lnTo>
                  <a:lnTo>
                    <a:pt x="127" y="129"/>
                  </a:lnTo>
                  <a:lnTo>
                    <a:pt x="107" y="139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6" y="653"/>
                  </a:lnTo>
                  <a:lnTo>
                    <a:pt x="105" y="657"/>
                  </a:lnTo>
                  <a:lnTo>
                    <a:pt x="102" y="662"/>
                  </a:lnTo>
                  <a:lnTo>
                    <a:pt x="99" y="665"/>
                  </a:lnTo>
                  <a:lnTo>
                    <a:pt x="95" y="668"/>
                  </a:lnTo>
                  <a:lnTo>
                    <a:pt x="92" y="671"/>
                  </a:lnTo>
                  <a:lnTo>
                    <a:pt x="87" y="672"/>
                  </a:lnTo>
                  <a:lnTo>
                    <a:pt x="82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4" y="671"/>
                  </a:lnTo>
                  <a:lnTo>
                    <a:pt x="10" y="669"/>
                  </a:lnTo>
                  <a:lnTo>
                    <a:pt x="7" y="665"/>
                  </a:lnTo>
                  <a:lnTo>
                    <a:pt x="4" y="662"/>
                  </a:lnTo>
                  <a:lnTo>
                    <a:pt x="2" y="657"/>
                  </a:lnTo>
                  <a:lnTo>
                    <a:pt x="0" y="654"/>
                  </a:lnTo>
                  <a:lnTo>
                    <a:pt x="0" y="64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8" y="9"/>
                  </a:lnTo>
                  <a:lnTo>
                    <a:pt x="93" y="10"/>
                  </a:lnTo>
                  <a:lnTo>
                    <a:pt x="96" y="13"/>
                  </a:lnTo>
                  <a:lnTo>
                    <a:pt x="100" y="16"/>
                  </a:lnTo>
                  <a:lnTo>
                    <a:pt x="102" y="20"/>
                  </a:lnTo>
                  <a:lnTo>
                    <a:pt x="105" y="23"/>
                  </a:lnTo>
                  <a:lnTo>
                    <a:pt x="106" y="28"/>
                  </a:lnTo>
                  <a:lnTo>
                    <a:pt x="107" y="33"/>
                  </a:lnTo>
                  <a:lnTo>
                    <a:pt x="107" y="55"/>
                  </a:lnTo>
                  <a:lnTo>
                    <a:pt x="107" y="55"/>
                  </a:lnTo>
                  <a:lnTo>
                    <a:pt x="131" y="43"/>
                  </a:lnTo>
                  <a:lnTo>
                    <a:pt x="154" y="31"/>
                  </a:lnTo>
                  <a:lnTo>
                    <a:pt x="178" y="22"/>
                  </a:lnTo>
                  <a:lnTo>
                    <a:pt x="201" y="14"/>
                  </a:lnTo>
                  <a:lnTo>
                    <a:pt x="224" y="8"/>
                  </a:lnTo>
                  <a:lnTo>
                    <a:pt x="248" y="4"/>
                  </a:lnTo>
                  <a:lnTo>
                    <a:pt x="272" y="1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25" y="1"/>
                  </a:lnTo>
                  <a:lnTo>
                    <a:pt x="349" y="5"/>
                  </a:lnTo>
                  <a:lnTo>
                    <a:pt x="372" y="9"/>
                  </a:lnTo>
                  <a:lnTo>
                    <a:pt x="392" y="17"/>
                  </a:lnTo>
                  <a:lnTo>
                    <a:pt x="411" y="27"/>
                  </a:lnTo>
                  <a:lnTo>
                    <a:pt x="428" y="37"/>
                  </a:lnTo>
                  <a:lnTo>
                    <a:pt x="444" y="51"/>
                  </a:lnTo>
                  <a:lnTo>
                    <a:pt x="458" y="66"/>
                  </a:lnTo>
                  <a:lnTo>
                    <a:pt x="469" y="83"/>
                  </a:lnTo>
                  <a:lnTo>
                    <a:pt x="480" y="101"/>
                  </a:lnTo>
                  <a:lnTo>
                    <a:pt x="489" y="122"/>
                  </a:lnTo>
                  <a:lnTo>
                    <a:pt x="496" y="145"/>
                  </a:lnTo>
                  <a:lnTo>
                    <a:pt x="501" y="169"/>
                  </a:lnTo>
                  <a:lnTo>
                    <a:pt x="505" y="194"/>
                  </a:lnTo>
                  <a:lnTo>
                    <a:pt x="507" y="222"/>
                  </a:lnTo>
                  <a:lnTo>
                    <a:pt x="508" y="251"/>
                  </a:lnTo>
                  <a:lnTo>
                    <a:pt x="508" y="648"/>
                  </a:lnTo>
                  <a:lnTo>
                    <a:pt x="508" y="648"/>
                  </a:lnTo>
                  <a:lnTo>
                    <a:pt x="508" y="654"/>
                  </a:lnTo>
                  <a:lnTo>
                    <a:pt x="506" y="657"/>
                  </a:lnTo>
                  <a:lnTo>
                    <a:pt x="504" y="662"/>
                  </a:lnTo>
                  <a:lnTo>
                    <a:pt x="501" y="665"/>
                  </a:lnTo>
                  <a:lnTo>
                    <a:pt x="498" y="669"/>
                  </a:lnTo>
                  <a:lnTo>
                    <a:pt x="493" y="671"/>
                  </a:lnTo>
                  <a:lnTo>
                    <a:pt x="489" y="672"/>
                  </a:lnTo>
                  <a:lnTo>
                    <a:pt x="484" y="672"/>
                  </a:lnTo>
                  <a:lnTo>
                    <a:pt x="484" y="67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6" name="Freeform 178"/>
            <p:cNvSpPr>
              <a:spLocks noEditPoints="1"/>
            </p:cNvSpPr>
            <p:nvPr/>
          </p:nvSpPr>
          <p:spPr bwMode="auto">
            <a:xfrm>
              <a:off x="5321454" y="422990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1 h 681"/>
                <a:gd name="T4" fmla="*/ 123 w 534"/>
                <a:gd name="T5" fmla="*/ 500 h 681"/>
                <a:gd name="T6" fmla="*/ 150 w 534"/>
                <a:gd name="T7" fmla="*/ 544 h 681"/>
                <a:gd name="T8" fmla="*/ 186 w 534"/>
                <a:gd name="T9" fmla="*/ 571 h 681"/>
                <a:gd name="T10" fmla="*/ 236 w 534"/>
                <a:gd name="T11" fmla="*/ 585 h 681"/>
                <a:gd name="T12" fmla="*/ 275 w 534"/>
                <a:gd name="T13" fmla="*/ 589 h 681"/>
                <a:gd name="T14" fmla="*/ 442 w 534"/>
                <a:gd name="T15" fmla="*/ 581 h 681"/>
                <a:gd name="T16" fmla="*/ 496 w 534"/>
                <a:gd name="T17" fmla="*/ 575 h 681"/>
                <a:gd name="T18" fmla="*/ 509 w 534"/>
                <a:gd name="T19" fmla="*/ 578 h 681"/>
                <a:gd name="T20" fmla="*/ 514 w 534"/>
                <a:gd name="T21" fmla="*/ 587 h 681"/>
                <a:gd name="T22" fmla="*/ 514 w 534"/>
                <a:gd name="T23" fmla="*/ 633 h 681"/>
                <a:gd name="T24" fmla="*/ 510 w 534"/>
                <a:gd name="T25" fmla="*/ 652 h 681"/>
                <a:gd name="T26" fmla="*/ 497 w 534"/>
                <a:gd name="T27" fmla="*/ 659 h 681"/>
                <a:gd name="T28" fmla="*/ 440 w 534"/>
                <a:gd name="T29" fmla="*/ 669 h 681"/>
                <a:gd name="T30" fmla="*/ 333 w 534"/>
                <a:gd name="T31" fmla="*/ 679 h 681"/>
                <a:gd name="T32" fmla="*/ 275 w 534"/>
                <a:gd name="T33" fmla="*/ 681 h 681"/>
                <a:gd name="T34" fmla="*/ 198 w 534"/>
                <a:gd name="T35" fmla="*/ 673 h 681"/>
                <a:gd name="T36" fmla="*/ 127 w 534"/>
                <a:gd name="T37" fmla="*/ 648 h 681"/>
                <a:gd name="T38" fmla="*/ 96 w 534"/>
                <a:gd name="T39" fmla="*/ 629 h 681"/>
                <a:gd name="T40" fmla="*/ 67 w 534"/>
                <a:gd name="T41" fmla="*/ 602 h 681"/>
                <a:gd name="T42" fmla="*/ 43 w 534"/>
                <a:gd name="T43" fmla="*/ 570 h 681"/>
                <a:gd name="T44" fmla="*/ 23 w 534"/>
                <a:gd name="T45" fmla="*/ 531 h 681"/>
                <a:gd name="T46" fmla="*/ 10 w 534"/>
                <a:gd name="T47" fmla="*/ 485 h 681"/>
                <a:gd name="T48" fmla="*/ 3 w 534"/>
                <a:gd name="T49" fmla="*/ 431 h 681"/>
                <a:gd name="T50" fmla="*/ 0 w 534"/>
                <a:gd name="T51" fmla="*/ 282 h 681"/>
                <a:gd name="T52" fmla="*/ 5 w 534"/>
                <a:gd name="T53" fmla="*/ 222 h 681"/>
                <a:gd name="T54" fmla="*/ 28 w 534"/>
                <a:gd name="T55" fmla="*/ 141 h 681"/>
                <a:gd name="T56" fmla="*/ 54 w 534"/>
                <a:gd name="T57" fmla="*/ 97 h 681"/>
                <a:gd name="T58" fmla="*/ 78 w 534"/>
                <a:gd name="T59" fmla="*/ 68 h 681"/>
                <a:gd name="T60" fmla="*/ 108 w 534"/>
                <a:gd name="T61" fmla="*/ 44 h 681"/>
                <a:gd name="T62" fmla="*/ 142 w 534"/>
                <a:gd name="T63" fmla="*/ 25 h 681"/>
                <a:gd name="T64" fmla="*/ 179 w 534"/>
                <a:gd name="T65" fmla="*/ 12 h 681"/>
                <a:gd name="T66" fmla="*/ 237 w 534"/>
                <a:gd name="T67" fmla="*/ 1 h 681"/>
                <a:gd name="T68" fmla="*/ 301 w 534"/>
                <a:gd name="T69" fmla="*/ 1 h 681"/>
                <a:gd name="T70" fmla="*/ 358 w 534"/>
                <a:gd name="T71" fmla="*/ 12 h 681"/>
                <a:gd name="T72" fmla="*/ 396 w 534"/>
                <a:gd name="T73" fmla="*/ 25 h 681"/>
                <a:gd name="T74" fmla="*/ 431 w 534"/>
                <a:gd name="T75" fmla="*/ 45 h 681"/>
                <a:gd name="T76" fmla="*/ 459 w 534"/>
                <a:gd name="T77" fmla="*/ 68 h 681"/>
                <a:gd name="T78" fmla="*/ 483 w 534"/>
                <a:gd name="T79" fmla="*/ 97 h 681"/>
                <a:gd name="T80" fmla="*/ 509 w 534"/>
                <a:gd name="T81" fmla="*/ 141 h 681"/>
                <a:gd name="T82" fmla="*/ 530 w 534"/>
                <a:gd name="T83" fmla="*/ 222 h 681"/>
                <a:gd name="T84" fmla="*/ 534 w 534"/>
                <a:gd name="T85" fmla="*/ 348 h 681"/>
                <a:gd name="T86" fmla="*/ 533 w 534"/>
                <a:gd name="T87" fmla="*/ 359 h 681"/>
                <a:gd name="T88" fmla="*/ 525 w 534"/>
                <a:gd name="T89" fmla="*/ 371 h 681"/>
                <a:gd name="T90" fmla="*/ 511 w 534"/>
                <a:gd name="T91" fmla="*/ 374 h 681"/>
                <a:gd name="T92" fmla="*/ 427 w 534"/>
                <a:gd name="T93" fmla="*/ 282 h 681"/>
                <a:gd name="T94" fmla="*/ 421 w 534"/>
                <a:gd name="T95" fmla="*/ 215 h 681"/>
                <a:gd name="T96" fmla="*/ 404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49 w 534"/>
                <a:gd name="T105" fmla="*/ 94 h 681"/>
                <a:gd name="T106" fmla="*/ 200 w 534"/>
                <a:gd name="T107" fmla="*/ 105 h 681"/>
                <a:gd name="T108" fmla="*/ 160 w 534"/>
                <a:gd name="T109" fmla="*/ 129 h 681"/>
                <a:gd name="T110" fmla="*/ 131 w 534"/>
                <a:gd name="T111" fmla="*/ 165 h 681"/>
                <a:gd name="T112" fmla="*/ 113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1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8"/>
                  </a:lnTo>
                  <a:lnTo>
                    <a:pt x="109" y="441"/>
                  </a:lnTo>
                  <a:lnTo>
                    <a:pt x="113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50" y="544"/>
                  </a:lnTo>
                  <a:lnTo>
                    <a:pt x="160" y="554"/>
                  </a:lnTo>
                  <a:lnTo>
                    <a:pt x="173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8" y="583"/>
                  </a:lnTo>
                  <a:lnTo>
                    <a:pt x="236" y="585"/>
                  </a:lnTo>
                  <a:lnTo>
                    <a:pt x="254" y="587"/>
                  </a:lnTo>
                  <a:lnTo>
                    <a:pt x="275" y="589"/>
                  </a:lnTo>
                  <a:lnTo>
                    <a:pt x="275" y="589"/>
                  </a:lnTo>
                  <a:lnTo>
                    <a:pt x="330" y="587"/>
                  </a:lnTo>
                  <a:lnTo>
                    <a:pt x="387" y="585"/>
                  </a:lnTo>
                  <a:lnTo>
                    <a:pt x="442" y="581"/>
                  </a:lnTo>
                  <a:lnTo>
                    <a:pt x="489" y="575"/>
                  </a:lnTo>
                  <a:lnTo>
                    <a:pt x="489" y="575"/>
                  </a:lnTo>
                  <a:lnTo>
                    <a:pt x="496" y="575"/>
                  </a:lnTo>
                  <a:lnTo>
                    <a:pt x="496" y="575"/>
                  </a:lnTo>
                  <a:lnTo>
                    <a:pt x="503" y="576"/>
                  </a:lnTo>
                  <a:lnTo>
                    <a:pt x="509" y="578"/>
                  </a:lnTo>
                  <a:lnTo>
                    <a:pt x="511" y="582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3"/>
                  </a:lnTo>
                  <a:lnTo>
                    <a:pt x="514" y="633"/>
                  </a:lnTo>
                  <a:lnTo>
                    <a:pt x="514" y="644"/>
                  </a:lnTo>
                  <a:lnTo>
                    <a:pt x="512" y="647"/>
                  </a:lnTo>
                  <a:lnTo>
                    <a:pt x="510" y="652"/>
                  </a:lnTo>
                  <a:lnTo>
                    <a:pt x="506" y="654"/>
                  </a:lnTo>
                  <a:lnTo>
                    <a:pt x="503" y="657"/>
                  </a:lnTo>
                  <a:lnTo>
                    <a:pt x="497" y="659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40" y="669"/>
                  </a:lnTo>
                  <a:lnTo>
                    <a:pt x="387" y="676"/>
                  </a:lnTo>
                  <a:lnTo>
                    <a:pt x="361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5" y="681"/>
                  </a:lnTo>
                  <a:lnTo>
                    <a:pt x="275" y="681"/>
                  </a:lnTo>
                  <a:lnTo>
                    <a:pt x="248" y="680"/>
                  </a:lnTo>
                  <a:lnTo>
                    <a:pt x="223" y="678"/>
                  </a:lnTo>
                  <a:lnTo>
                    <a:pt x="198" y="673"/>
                  </a:lnTo>
                  <a:lnTo>
                    <a:pt x="174" y="668"/>
                  </a:lnTo>
                  <a:lnTo>
                    <a:pt x="150" y="660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6" y="636"/>
                  </a:lnTo>
                  <a:lnTo>
                    <a:pt x="96" y="629"/>
                  </a:lnTo>
                  <a:lnTo>
                    <a:pt x="85" y="621"/>
                  </a:lnTo>
                  <a:lnTo>
                    <a:pt x="76" y="612"/>
                  </a:lnTo>
                  <a:lnTo>
                    <a:pt x="67" y="602"/>
                  </a:lnTo>
                  <a:lnTo>
                    <a:pt x="59" y="592"/>
                  </a:lnTo>
                  <a:lnTo>
                    <a:pt x="51" y="582"/>
                  </a:lnTo>
                  <a:lnTo>
                    <a:pt x="43" y="570"/>
                  </a:lnTo>
                  <a:lnTo>
                    <a:pt x="36" y="558"/>
                  </a:lnTo>
                  <a:lnTo>
                    <a:pt x="30" y="545"/>
                  </a:lnTo>
                  <a:lnTo>
                    <a:pt x="23" y="531"/>
                  </a:lnTo>
                  <a:lnTo>
                    <a:pt x="19" y="517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6" y="468"/>
                  </a:lnTo>
                  <a:lnTo>
                    <a:pt x="4" y="451"/>
                  </a:lnTo>
                  <a:lnTo>
                    <a:pt x="3" y="431"/>
                  </a:lnTo>
                  <a:lnTo>
                    <a:pt x="2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2" y="251"/>
                  </a:lnTo>
                  <a:lnTo>
                    <a:pt x="5" y="222"/>
                  </a:lnTo>
                  <a:lnTo>
                    <a:pt x="11" y="193"/>
                  </a:lnTo>
                  <a:lnTo>
                    <a:pt x="19" y="165"/>
                  </a:lnTo>
                  <a:lnTo>
                    <a:pt x="28" y="141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4" y="97"/>
                  </a:lnTo>
                  <a:lnTo>
                    <a:pt x="61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60"/>
                  </a:lnTo>
                  <a:lnTo>
                    <a:pt x="98" y="52"/>
                  </a:lnTo>
                  <a:lnTo>
                    <a:pt x="108" y="44"/>
                  </a:lnTo>
                  <a:lnTo>
                    <a:pt x="119" y="37"/>
                  </a:lnTo>
                  <a:lnTo>
                    <a:pt x="130" y="31"/>
                  </a:lnTo>
                  <a:lnTo>
                    <a:pt x="142" y="25"/>
                  </a:lnTo>
                  <a:lnTo>
                    <a:pt x="154" y="20"/>
                  </a:lnTo>
                  <a:lnTo>
                    <a:pt x="167" y="15"/>
                  </a:lnTo>
                  <a:lnTo>
                    <a:pt x="179" y="12"/>
                  </a:lnTo>
                  <a:lnTo>
                    <a:pt x="193" y="8"/>
                  </a:lnTo>
                  <a:lnTo>
                    <a:pt x="208" y="6"/>
                  </a:lnTo>
                  <a:lnTo>
                    <a:pt x="237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301" y="1"/>
                  </a:lnTo>
                  <a:lnTo>
                    <a:pt x="331" y="6"/>
                  </a:lnTo>
                  <a:lnTo>
                    <a:pt x="345" y="8"/>
                  </a:lnTo>
                  <a:lnTo>
                    <a:pt x="358" y="12"/>
                  </a:lnTo>
                  <a:lnTo>
                    <a:pt x="372" y="16"/>
                  </a:lnTo>
                  <a:lnTo>
                    <a:pt x="385" y="21"/>
                  </a:lnTo>
                  <a:lnTo>
                    <a:pt x="396" y="25"/>
                  </a:lnTo>
                  <a:lnTo>
                    <a:pt x="409" y="31"/>
                  </a:lnTo>
                  <a:lnTo>
                    <a:pt x="419" y="38"/>
                  </a:lnTo>
                  <a:lnTo>
                    <a:pt x="431" y="45"/>
                  </a:lnTo>
                  <a:lnTo>
                    <a:pt x="440" y="52"/>
                  </a:lnTo>
                  <a:lnTo>
                    <a:pt x="450" y="60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7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9" y="141"/>
                  </a:lnTo>
                  <a:lnTo>
                    <a:pt x="518" y="166"/>
                  </a:lnTo>
                  <a:lnTo>
                    <a:pt x="525" y="193"/>
                  </a:lnTo>
                  <a:lnTo>
                    <a:pt x="530" y="222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8"/>
                  </a:lnTo>
                  <a:lnTo>
                    <a:pt x="534" y="348"/>
                  </a:lnTo>
                  <a:lnTo>
                    <a:pt x="534" y="353"/>
                  </a:lnTo>
                  <a:lnTo>
                    <a:pt x="533" y="359"/>
                  </a:lnTo>
                  <a:lnTo>
                    <a:pt x="530" y="364"/>
                  </a:lnTo>
                  <a:lnTo>
                    <a:pt x="528" y="367"/>
                  </a:lnTo>
                  <a:lnTo>
                    <a:pt x="525" y="371"/>
                  </a:lnTo>
                  <a:lnTo>
                    <a:pt x="521" y="373"/>
                  </a:lnTo>
                  <a:lnTo>
                    <a:pt x="517" y="374"/>
                  </a:lnTo>
                  <a:lnTo>
                    <a:pt x="511" y="374"/>
                  </a:lnTo>
                  <a:lnTo>
                    <a:pt x="511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6" y="258"/>
                  </a:lnTo>
                  <a:lnTo>
                    <a:pt x="425" y="235"/>
                  </a:lnTo>
                  <a:lnTo>
                    <a:pt x="421" y="215"/>
                  </a:lnTo>
                  <a:lnTo>
                    <a:pt x="417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7" y="149"/>
                  </a:lnTo>
                  <a:lnTo>
                    <a:pt x="387" y="137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3" y="109"/>
                  </a:lnTo>
                  <a:lnTo>
                    <a:pt x="338" y="103"/>
                  </a:lnTo>
                  <a:lnTo>
                    <a:pt x="323" y="99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49" y="94"/>
                  </a:lnTo>
                  <a:lnTo>
                    <a:pt x="232" y="97"/>
                  </a:lnTo>
                  <a:lnTo>
                    <a:pt x="215" y="100"/>
                  </a:lnTo>
                  <a:lnTo>
                    <a:pt x="200" y="105"/>
                  </a:lnTo>
                  <a:lnTo>
                    <a:pt x="185" y="111"/>
                  </a:lnTo>
                  <a:lnTo>
                    <a:pt x="171" y="118"/>
                  </a:lnTo>
                  <a:lnTo>
                    <a:pt x="160" y="129"/>
                  </a:lnTo>
                  <a:lnTo>
                    <a:pt x="148" y="139"/>
                  </a:lnTo>
                  <a:lnTo>
                    <a:pt x="139" y="152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9"/>
                  </a:lnTo>
                  <a:lnTo>
                    <a:pt x="113" y="217"/>
                  </a:lnTo>
                  <a:lnTo>
                    <a:pt x="109" y="238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4"/>
                  </a:lnTo>
                  <a:lnTo>
                    <a:pt x="427" y="294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7" name="Freeform 179"/>
            <p:cNvSpPr>
              <a:spLocks/>
            </p:cNvSpPr>
            <p:nvPr/>
          </p:nvSpPr>
          <p:spPr bwMode="auto">
            <a:xfrm>
              <a:off x="5451481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5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7 w 441"/>
                <a:gd name="T27" fmla="*/ 562 h 681"/>
                <a:gd name="T28" fmla="*/ 330 w 441"/>
                <a:gd name="T29" fmla="*/ 538 h 681"/>
                <a:gd name="T30" fmla="*/ 335 w 441"/>
                <a:gd name="T31" fmla="*/ 506 h 681"/>
                <a:gd name="T32" fmla="*/ 330 w 441"/>
                <a:gd name="T33" fmla="*/ 481 h 681"/>
                <a:gd name="T34" fmla="*/ 304 w 441"/>
                <a:gd name="T35" fmla="*/ 446 h 681"/>
                <a:gd name="T36" fmla="*/ 244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5 w 441"/>
                <a:gd name="T43" fmla="*/ 249 h 681"/>
                <a:gd name="T44" fmla="*/ 8 w 441"/>
                <a:gd name="T45" fmla="*/ 214 h 681"/>
                <a:gd name="T46" fmla="*/ 0 w 441"/>
                <a:gd name="T47" fmla="*/ 175 h 681"/>
                <a:gd name="T48" fmla="*/ 0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4 w 441"/>
                <a:gd name="T55" fmla="*/ 19 h 681"/>
                <a:gd name="T56" fmla="*/ 151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6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29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8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2 w 441"/>
                <a:gd name="T81" fmla="*/ 97 h 681"/>
                <a:gd name="T82" fmla="*/ 129 w 441"/>
                <a:gd name="T83" fmla="*/ 107 h 681"/>
                <a:gd name="T84" fmla="*/ 113 w 441"/>
                <a:gd name="T85" fmla="*/ 124 h 681"/>
                <a:gd name="T86" fmla="*/ 106 w 441"/>
                <a:gd name="T87" fmla="*/ 150 h 681"/>
                <a:gd name="T88" fmla="*/ 106 w 441"/>
                <a:gd name="T89" fmla="*/ 173 h 681"/>
                <a:gd name="T90" fmla="*/ 126 w 441"/>
                <a:gd name="T91" fmla="*/ 208 h 681"/>
                <a:gd name="T92" fmla="*/ 169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4 w 441"/>
                <a:gd name="T103" fmla="*/ 456 h 681"/>
                <a:gd name="T104" fmla="*/ 440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6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4" y="660"/>
                  </a:lnTo>
                  <a:lnTo>
                    <a:pt x="10" y="657"/>
                  </a:lnTo>
                  <a:lnTo>
                    <a:pt x="5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5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0" y="578"/>
                  </a:lnTo>
                  <a:lnTo>
                    <a:pt x="20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3" y="584"/>
                  </a:lnTo>
                  <a:lnTo>
                    <a:pt x="126" y="587"/>
                  </a:lnTo>
                  <a:lnTo>
                    <a:pt x="175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7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7" y="562"/>
                  </a:lnTo>
                  <a:lnTo>
                    <a:pt x="323" y="555"/>
                  </a:lnTo>
                  <a:lnTo>
                    <a:pt x="327" y="547"/>
                  </a:lnTo>
                  <a:lnTo>
                    <a:pt x="330" y="538"/>
                  </a:lnTo>
                  <a:lnTo>
                    <a:pt x="332" y="529"/>
                  </a:lnTo>
                  <a:lnTo>
                    <a:pt x="335" y="517"/>
                  </a:lnTo>
                  <a:lnTo>
                    <a:pt x="335" y="506"/>
                  </a:lnTo>
                  <a:lnTo>
                    <a:pt x="335" y="506"/>
                  </a:lnTo>
                  <a:lnTo>
                    <a:pt x="334" y="493"/>
                  </a:lnTo>
                  <a:lnTo>
                    <a:pt x="330" y="481"/>
                  </a:lnTo>
                  <a:lnTo>
                    <a:pt x="324" y="469"/>
                  </a:lnTo>
                  <a:lnTo>
                    <a:pt x="315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4" y="406"/>
                  </a:lnTo>
                  <a:lnTo>
                    <a:pt x="122" y="334"/>
                  </a:lnTo>
                  <a:lnTo>
                    <a:pt x="122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3" y="259"/>
                  </a:lnTo>
                  <a:lnTo>
                    <a:pt x="25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8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38"/>
                  </a:lnTo>
                  <a:lnTo>
                    <a:pt x="3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5" y="55"/>
                  </a:lnTo>
                  <a:lnTo>
                    <a:pt x="48" y="44"/>
                  </a:lnTo>
                  <a:lnTo>
                    <a:pt x="62" y="33"/>
                  </a:lnTo>
                  <a:lnTo>
                    <a:pt x="78" y="25"/>
                  </a:lnTo>
                  <a:lnTo>
                    <a:pt x="94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1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3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29" y="40"/>
                  </a:lnTo>
                  <a:lnTo>
                    <a:pt x="429" y="80"/>
                  </a:lnTo>
                  <a:lnTo>
                    <a:pt x="429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5" y="93"/>
                  </a:lnTo>
                  <a:lnTo>
                    <a:pt x="423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8" y="100"/>
                  </a:lnTo>
                  <a:lnTo>
                    <a:pt x="408" y="100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21" y="94"/>
                  </a:lnTo>
                  <a:lnTo>
                    <a:pt x="269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2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3" y="124"/>
                  </a:lnTo>
                  <a:lnTo>
                    <a:pt x="110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5" y="161"/>
                  </a:lnTo>
                  <a:lnTo>
                    <a:pt x="105" y="161"/>
                  </a:lnTo>
                  <a:lnTo>
                    <a:pt x="106" y="173"/>
                  </a:lnTo>
                  <a:lnTo>
                    <a:pt x="111" y="186"/>
                  </a:lnTo>
                  <a:lnTo>
                    <a:pt x="117" y="197"/>
                  </a:lnTo>
                  <a:lnTo>
                    <a:pt x="126" y="208"/>
                  </a:lnTo>
                  <a:lnTo>
                    <a:pt x="137" y="219"/>
                  </a:lnTo>
                  <a:lnTo>
                    <a:pt x="152" y="230"/>
                  </a:lnTo>
                  <a:lnTo>
                    <a:pt x="169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3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4" y="456"/>
                  </a:lnTo>
                  <a:lnTo>
                    <a:pt x="438" y="468"/>
                  </a:lnTo>
                  <a:lnTo>
                    <a:pt x="439" y="481"/>
                  </a:lnTo>
                  <a:lnTo>
                    <a:pt x="440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7" y="671"/>
                  </a:lnTo>
                  <a:lnTo>
                    <a:pt x="286" y="676"/>
                  </a:lnTo>
                  <a:lnTo>
                    <a:pt x="264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8" name="Freeform 180"/>
            <p:cNvSpPr>
              <a:spLocks/>
            </p:cNvSpPr>
            <p:nvPr/>
          </p:nvSpPr>
          <p:spPr bwMode="auto">
            <a:xfrm>
              <a:off x="5562508" y="4229903"/>
              <a:ext cx="87278" cy="134776"/>
            </a:xfrm>
            <a:custGeom>
              <a:avLst/>
              <a:gdLst>
                <a:gd name="T0" fmla="*/ 175 w 441"/>
                <a:gd name="T1" fmla="*/ 680 h 681"/>
                <a:gd name="T2" fmla="*/ 73 w 441"/>
                <a:gd name="T3" fmla="*/ 672 h 681"/>
                <a:gd name="T4" fmla="*/ 25 w 441"/>
                <a:gd name="T5" fmla="*/ 663 h 681"/>
                <a:gd name="T6" fmla="*/ 7 w 441"/>
                <a:gd name="T7" fmla="*/ 655 h 681"/>
                <a:gd name="T8" fmla="*/ 0 w 441"/>
                <a:gd name="T9" fmla="*/ 644 h 681"/>
                <a:gd name="T10" fmla="*/ 0 w 441"/>
                <a:gd name="T11" fmla="*/ 597 h 681"/>
                <a:gd name="T12" fmla="*/ 3 w 441"/>
                <a:gd name="T13" fmla="*/ 586 h 681"/>
                <a:gd name="T14" fmla="*/ 12 w 441"/>
                <a:gd name="T15" fmla="*/ 579 h 681"/>
                <a:gd name="T16" fmla="*/ 26 w 441"/>
                <a:gd name="T17" fmla="*/ 578 h 681"/>
                <a:gd name="T18" fmla="*/ 126 w 441"/>
                <a:gd name="T19" fmla="*/ 587 h 681"/>
                <a:gd name="T20" fmla="*/ 215 w 441"/>
                <a:gd name="T21" fmla="*/ 592 h 681"/>
                <a:gd name="T22" fmla="*/ 267 w 441"/>
                <a:gd name="T23" fmla="*/ 587 h 681"/>
                <a:gd name="T24" fmla="*/ 297 w 441"/>
                <a:gd name="T25" fmla="*/ 578 h 681"/>
                <a:gd name="T26" fmla="*/ 319 w 441"/>
                <a:gd name="T27" fmla="*/ 562 h 681"/>
                <a:gd name="T28" fmla="*/ 331 w 441"/>
                <a:gd name="T29" fmla="*/ 538 h 681"/>
                <a:gd name="T30" fmla="*/ 336 w 441"/>
                <a:gd name="T31" fmla="*/ 506 h 681"/>
                <a:gd name="T32" fmla="*/ 331 w 441"/>
                <a:gd name="T33" fmla="*/ 481 h 681"/>
                <a:gd name="T34" fmla="*/ 304 w 441"/>
                <a:gd name="T35" fmla="*/ 446 h 681"/>
                <a:gd name="T36" fmla="*/ 245 w 441"/>
                <a:gd name="T37" fmla="*/ 406 h 681"/>
                <a:gd name="T38" fmla="*/ 96 w 441"/>
                <a:gd name="T39" fmla="*/ 317 h 681"/>
                <a:gd name="T40" fmla="*/ 51 w 441"/>
                <a:gd name="T41" fmla="*/ 280 h 681"/>
                <a:gd name="T42" fmla="*/ 26 w 441"/>
                <a:gd name="T43" fmla="*/ 249 h 681"/>
                <a:gd name="T44" fmla="*/ 9 w 441"/>
                <a:gd name="T45" fmla="*/ 214 h 681"/>
                <a:gd name="T46" fmla="*/ 0 w 441"/>
                <a:gd name="T47" fmla="*/ 175 h 681"/>
                <a:gd name="T48" fmla="*/ 1 w 441"/>
                <a:gd name="T49" fmla="*/ 138 h 681"/>
                <a:gd name="T50" fmla="*/ 16 w 441"/>
                <a:gd name="T51" fmla="*/ 83 h 681"/>
                <a:gd name="T52" fmla="*/ 48 w 441"/>
                <a:gd name="T53" fmla="*/ 44 h 681"/>
                <a:gd name="T54" fmla="*/ 95 w 441"/>
                <a:gd name="T55" fmla="*/ 19 h 681"/>
                <a:gd name="T56" fmla="*/ 152 w 441"/>
                <a:gd name="T57" fmla="*/ 5 h 681"/>
                <a:gd name="T58" fmla="*/ 218 w 441"/>
                <a:gd name="T59" fmla="*/ 0 h 681"/>
                <a:gd name="T60" fmla="*/ 316 w 441"/>
                <a:gd name="T61" fmla="*/ 5 h 681"/>
                <a:gd name="T62" fmla="*/ 407 w 441"/>
                <a:gd name="T63" fmla="*/ 16 h 681"/>
                <a:gd name="T64" fmla="*/ 421 w 441"/>
                <a:gd name="T65" fmla="*/ 21 h 681"/>
                <a:gd name="T66" fmla="*/ 428 w 441"/>
                <a:gd name="T67" fmla="*/ 31 h 681"/>
                <a:gd name="T68" fmla="*/ 430 w 441"/>
                <a:gd name="T69" fmla="*/ 80 h 681"/>
                <a:gd name="T70" fmla="*/ 428 w 441"/>
                <a:gd name="T71" fmla="*/ 90 h 681"/>
                <a:gd name="T72" fmla="*/ 421 w 441"/>
                <a:gd name="T73" fmla="*/ 98 h 681"/>
                <a:gd name="T74" fmla="*/ 409 w 441"/>
                <a:gd name="T75" fmla="*/ 100 h 681"/>
                <a:gd name="T76" fmla="*/ 321 w 441"/>
                <a:gd name="T77" fmla="*/ 94 h 681"/>
                <a:gd name="T78" fmla="*/ 218 w 441"/>
                <a:gd name="T79" fmla="*/ 91 h 681"/>
                <a:gd name="T80" fmla="*/ 153 w 441"/>
                <a:gd name="T81" fmla="*/ 97 h 681"/>
                <a:gd name="T82" fmla="*/ 129 w 441"/>
                <a:gd name="T83" fmla="*/ 107 h 681"/>
                <a:gd name="T84" fmla="*/ 114 w 441"/>
                <a:gd name="T85" fmla="*/ 124 h 681"/>
                <a:gd name="T86" fmla="*/ 106 w 441"/>
                <a:gd name="T87" fmla="*/ 150 h 681"/>
                <a:gd name="T88" fmla="*/ 108 w 441"/>
                <a:gd name="T89" fmla="*/ 173 h 681"/>
                <a:gd name="T90" fmla="*/ 127 w 441"/>
                <a:gd name="T91" fmla="*/ 208 h 681"/>
                <a:gd name="T92" fmla="*/ 170 w 441"/>
                <a:gd name="T93" fmla="*/ 241 h 681"/>
                <a:gd name="T94" fmla="*/ 308 w 441"/>
                <a:gd name="T95" fmla="*/ 324 h 681"/>
                <a:gd name="T96" fmla="*/ 358 w 441"/>
                <a:gd name="T97" fmla="*/ 357 h 681"/>
                <a:gd name="T98" fmla="*/ 394 w 441"/>
                <a:gd name="T99" fmla="*/ 389 h 681"/>
                <a:gd name="T100" fmla="*/ 420 w 441"/>
                <a:gd name="T101" fmla="*/ 421 h 681"/>
                <a:gd name="T102" fmla="*/ 435 w 441"/>
                <a:gd name="T103" fmla="*/ 456 h 681"/>
                <a:gd name="T104" fmla="*/ 441 w 441"/>
                <a:gd name="T105" fmla="*/ 493 h 681"/>
                <a:gd name="T106" fmla="*/ 440 w 441"/>
                <a:gd name="T107" fmla="*/ 529 h 681"/>
                <a:gd name="T108" fmla="*/ 425 w 441"/>
                <a:gd name="T109" fmla="*/ 585 h 681"/>
                <a:gd name="T110" fmla="*/ 393 w 441"/>
                <a:gd name="T111" fmla="*/ 629 h 681"/>
                <a:gd name="T112" fmla="*/ 346 w 441"/>
                <a:gd name="T113" fmla="*/ 659 h 681"/>
                <a:gd name="T114" fmla="*/ 287 w 441"/>
                <a:gd name="T115" fmla="*/ 676 h 681"/>
                <a:gd name="T116" fmla="*/ 215 w 441"/>
                <a:gd name="T1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681">
                  <a:moveTo>
                    <a:pt x="215" y="681"/>
                  </a:moveTo>
                  <a:lnTo>
                    <a:pt x="215" y="681"/>
                  </a:lnTo>
                  <a:lnTo>
                    <a:pt x="175" y="680"/>
                  </a:lnTo>
                  <a:lnTo>
                    <a:pt x="126" y="678"/>
                  </a:lnTo>
                  <a:lnTo>
                    <a:pt x="100" y="675"/>
                  </a:lnTo>
                  <a:lnTo>
                    <a:pt x="73" y="672"/>
                  </a:lnTo>
                  <a:lnTo>
                    <a:pt x="48" y="668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60"/>
                  </a:lnTo>
                  <a:lnTo>
                    <a:pt x="10" y="657"/>
                  </a:lnTo>
                  <a:lnTo>
                    <a:pt x="7" y="655"/>
                  </a:lnTo>
                  <a:lnTo>
                    <a:pt x="3" y="652"/>
                  </a:lnTo>
                  <a:lnTo>
                    <a:pt x="1" y="648"/>
                  </a:lnTo>
                  <a:lnTo>
                    <a:pt x="0" y="644"/>
                  </a:lnTo>
                  <a:lnTo>
                    <a:pt x="0" y="639"/>
                  </a:lnTo>
                  <a:lnTo>
                    <a:pt x="0" y="597"/>
                  </a:lnTo>
                  <a:lnTo>
                    <a:pt x="0" y="597"/>
                  </a:lnTo>
                  <a:lnTo>
                    <a:pt x="0" y="593"/>
                  </a:lnTo>
                  <a:lnTo>
                    <a:pt x="1" y="590"/>
                  </a:lnTo>
                  <a:lnTo>
                    <a:pt x="3" y="586"/>
                  </a:lnTo>
                  <a:lnTo>
                    <a:pt x="6" y="584"/>
                  </a:lnTo>
                  <a:lnTo>
                    <a:pt x="9" y="582"/>
                  </a:lnTo>
                  <a:lnTo>
                    <a:pt x="12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74" y="584"/>
                  </a:lnTo>
                  <a:lnTo>
                    <a:pt x="126" y="587"/>
                  </a:lnTo>
                  <a:lnTo>
                    <a:pt x="176" y="591"/>
                  </a:lnTo>
                  <a:lnTo>
                    <a:pt x="215" y="592"/>
                  </a:lnTo>
                  <a:lnTo>
                    <a:pt x="215" y="592"/>
                  </a:lnTo>
                  <a:lnTo>
                    <a:pt x="243" y="591"/>
                  </a:lnTo>
                  <a:lnTo>
                    <a:pt x="256" y="590"/>
                  </a:lnTo>
                  <a:lnTo>
                    <a:pt x="267" y="587"/>
                  </a:lnTo>
                  <a:lnTo>
                    <a:pt x="279" y="585"/>
                  </a:lnTo>
                  <a:lnTo>
                    <a:pt x="288" y="582"/>
                  </a:lnTo>
                  <a:lnTo>
                    <a:pt x="297" y="578"/>
                  </a:lnTo>
                  <a:lnTo>
                    <a:pt x="305" y="574"/>
                  </a:lnTo>
                  <a:lnTo>
                    <a:pt x="312" y="568"/>
                  </a:lnTo>
                  <a:lnTo>
                    <a:pt x="319" y="562"/>
                  </a:lnTo>
                  <a:lnTo>
                    <a:pt x="323" y="555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9"/>
                  </a:lnTo>
                  <a:lnTo>
                    <a:pt x="335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1"/>
                  </a:lnTo>
                  <a:lnTo>
                    <a:pt x="324" y="469"/>
                  </a:lnTo>
                  <a:lnTo>
                    <a:pt x="316" y="458"/>
                  </a:lnTo>
                  <a:lnTo>
                    <a:pt x="304" y="446"/>
                  </a:lnTo>
                  <a:lnTo>
                    <a:pt x="288" y="434"/>
                  </a:lnTo>
                  <a:lnTo>
                    <a:pt x="268" y="420"/>
                  </a:lnTo>
                  <a:lnTo>
                    <a:pt x="245" y="406"/>
                  </a:lnTo>
                  <a:lnTo>
                    <a:pt x="123" y="334"/>
                  </a:lnTo>
                  <a:lnTo>
                    <a:pt x="123" y="334"/>
                  </a:lnTo>
                  <a:lnTo>
                    <a:pt x="96" y="317"/>
                  </a:lnTo>
                  <a:lnTo>
                    <a:pt x="72" y="298"/>
                  </a:lnTo>
                  <a:lnTo>
                    <a:pt x="62" y="289"/>
                  </a:lnTo>
                  <a:lnTo>
                    <a:pt x="51" y="280"/>
                  </a:lnTo>
                  <a:lnTo>
                    <a:pt x="42" y="270"/>
                  </a:lnTo>
                  <a:lnTo>
                    <a:pt x="34" y="259"/>
                  </a:lnTo>
                  <a:lnTo>
                    <a:pt x="26" y="249"/>
                  </a:lnTo>
                  <a:lnTo>
                    <a:pt x="19" y="238"/>
                  </a:lnTo>
                  <a:lnTo>
                    <a:pt x="14" y="226"/>
                  </a:lnTo>
                  <a:lnTo>
                    <a:pt x="9" y="214"/>
                  </a:lnTo>
                  <a:lnTo>
                    <a:pt x="4" y="201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1" y="138"/>
                  </a:lnTo>
                  <a:lnTo>
                    <a:pt x="4" y="118"/>
                  </a:lnTo>
                  <a:lnTo>
                    <a:pt x="9" y="100"/>
                  </a:lnTo>
                  <a:lnTo>
                    <a:pt x="16" y="83"/>
                  </a:lnTo>
                  <a:lnTo>
                    <a:pt x="25" y="68"/>
                  </a:lnTo>
                  <a:lnTo>
                    <a:pt x="36" y="55"/>
                  </a:lnTo>
                  <a:lnTo>
                    <a:pt x="48" y="44"/>
                  </a:lnTo>
                  <a:lnTo>
                    <a:pt x="63" y="33"/>
                  </a:lnTo>
                  <a:lnTo>
                    <a:pt x="78" y="25"/>
                  </a:lnTo>
                  <a:lnTo>
                    <a:pt x="95" y="19"/>
                  </a:lnTo>
                  <a:lnTo>
                    <a:pt x="112" y="13"/>
                  </a:lnTo>
                  <a:lnTo>
                    <a:pt x="132" y="8"/>
                  </a:lnTo>
                  <a:lnTo>
                    <a:pt x="152" y="5"/>
                  </a:lnTo>
                  <a:lnTo>
                    <a:pt x="173" y="2"/>
                  </a:lnTo>
                  <a:lnTo>
                    <a:pt x="195" y="1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68" y="1"/>
                  </a:lnTo>
                  <a:lnTo>
                    <a:pt x="316" y="5"/>
                  </a:lnTo>
                  <a:lnTo>
                    <a:pt x="362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2" y="17"/>
                  </a:lnTo>
                  <a:lnTo>
                    <a:pt x="416" y="19"/>
                  </a:lnTo>
                  <a:lnTo>
                    <a:pt x="421" y="21"/>
                  </a:lnTo>
                  <a:lnTo>
                    <a:pt x="424" y="24"/>
                  </a:lnTo>
                  <a:lnTo>
                    <a:pt x="426" y="28"/>
                  </a:lnTo>
                  <a:lnTo>
                    <a:pt x="428" y="31"/>
                  </a:lnTo>
                  <a:lnTo>
                    <a:pt x="429" y="36"/>
                  </a:lnTo>
                  <a:lnTo>
                    <a:pt x="430" y="40"/>
                  </a:lnTo>
                  <a:lnTo>
                    <a:pt x="430" y="80"/>
                  </a:lnTo>
                  <a:lnTo>
                    <a:pt x="430" y="80"/>
                  </a:lnTo>
                  <a:lnTo>
                    <a:pt x="429" y="85"/>
                  </a:lnTo>
                  <a:lnTo>
                    <a:pt x="428" y="90"/>
                  </a:lnTo>
                  <a:lnTo>
                    <a:pt x="426" y="93"/>
                  </a:lnTo>
                  <a:lnTo>
                    <a:pt x="424" y="95"/>
                  </a:lnTo>
                  <a:lnTo>
                    <a:pt x="421" y="98"/>
                  </a:lnTo>
                  <a:lnTo>
                    <a:pt x="417" y="99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21" y="94"/>
                  </a:lnTo>
                  <a:lnTo>
                    <a:pt x="270" y="92"/>
                  </a:lnTo>
                  <a:lnTo>
                    <a:pt x="218" y="91"/>
                  </a:lnTo>
                  <a:lnTo>
                    <a:pt x="218" y="91"/>
                  </a:lnTo>
                  <a:lnTo>
                    <a:pt x="194" y="91"/>
                  </a:lnTo>
                  <a:lnTo>
                    <a:pt x="172" y="93"/>
                  </a:lnTo>
                  <a:lnTo>
                    <a:pt x="153" y="97"/>
                  </a:lnTo>
                  <a:lnTo>
                    <a:pt x="144" y="100"/>
                  </a:lnTo>
                  <a:lnTo>
                    <a:pt x="136" y="102"/>
                  </a:lnTo>
                  <a:lnTo>
                    <a:pt x="129" y="107"/>
                  </a:lnTo>
                  <a:lnTo>
                    <a:pt x="124" y="111"/>
                  </a:lnTo>
                  <a:lnTo>
                    <a:pt x="118" y="117"/>
                  </a:lnTo>
                  <a:lnTo>
                    <a:pt x="114" y="124"/>
                  </a:lnTo>
                  <a:lnTo>
                    <a:pt x="111" y="131"/>
                  </a:lnTo>
                  <a:lnTo>
                    <a:pt x="108" y="140"/>
                  </a:lnTo>
                  <a:lnTo>
                    <a:pt x="106" y="150"/>
                  </a:lnTo>
                  <a:lnTo>
                    <a:pt x="106" y="161"/>
                  </a:lnTo>
                  <a:lnTo>
                    <a:pt x="106" y="161"/>
                  </a:lnTo>
                  <a:lnTo>
                    <a:pt x="108" y="173"/>
                  </a:lnTo>
                  <a:lnTo>
                    <a:pt x="111" y="186"/>
                  </a:lnTo>
                  <a:lnTo>
                    <a:pt x="118" y="197"/>
                  </a:lnTo>
                  <a:lnTo>
                    <a:pt x="127" y="208"/>
                  </a:lnTo>
                  <a:lnTo>
                    <a:pt x="139" y="219"/>
                  </a:lnTo>
                  <a:lnTo>
                    <a:pt x="152" y="230"/>
                  </a:lnTo>
                  <a:lnTo>
                    <a:pt x="170" y="241"/>
                  </a:lnTo>
                  <a:lnTo>
                    <a:pt x="189" y="253"/>
                  </a:lnTo>
                  <a:lnTo>
                    <a:pt x="308" y="324"/>
                  </a:lnTo>
                  <a:lnTo>
                    <a:pt x="308" y="324"/>
                  </a:lnTo>
                  <a:lnTo>
                    <a:pt x="327" y="335"/>
                  </a:lnTo>
                  <a:lnTo>
                    <a:pt x="343" y="345"/>
                  </a:lnTo>
                  <a:lnTo>
                    <a:pt x="358" y="357"/>
                  </a:lnTo>
                  <a:lnTo>
                    <a:pt x="371" y="367"/>
                  </a:lnTo>
                  <a:lnTo>
                    <a:pt x="384" y="378"/>
                  </a:lnTo>
                  <a:lnTo>
                    <a:pt x="394" y="389"/>
                  </a:lnTo>
                  <a:lnTo>
                    <a:pt x="405" y="399"/>
                  </a:lnTo>
                  <a:lnTo>
                    <a:pt x="413" y="411"/>
                  </a:lnTo>
                  <a:lnTo>
                    <a:pt x="420" y="421"/>
                  </a:lnTo>
                  <a:lnTo>
                    <a:pt x="425" y="433"/>
                  </a:lnTo>
                  <a:lnTo>
                    <a:pt x="431" y="444"/>
                  </a:lnTo>
                  <a:lnTo>
                    <a:pt x="435" y="456"/>
                  </a:lnTo>
                  <a:lnTo>
                    <a:pt x="438" y="468"/>
                  </a:lnTo>
                  <a:lnTo>
                    <a:pt x="440" y="481"/>
                  </a:lnTo>
                  <a:lnTo>
                    <a:pt x="441" y="493"/>
                  </a:lnTo>
                  <a:lnTo>
                    <a:pt x="441" y="506"/>
                  </a:lnTo>
                  <a:lnTo>
                    <a:pt x="441" y="506"/>
                  </a:lnTo>
                  <a:lnTo>
                    <a:pt x="440" y="529"/>
                  </a:lnTo>
                  <a:lnTo>
                    <a:pt x="437" y="548"/>
                  </a:lnTo>
                  <a:lnTo>
                    <a:pt x="432" y="568"/>
                  </a:lnTo>
                  <a:lnTo>
                    <a:pt x="425" y="585"/>
                  </a:lnTo>
                  <a:lnTo>
                    <a:pt x="416" y="601"/>
                  </a:lnTo>
                  <a:lnTo>
                    <a:pt x="406" y="616"/>
                  </a:lnTo>
                  <a:lnTo>
                    <a:pt x="393" y="629"/>
                  </a:lnTo>
                  <a:lnTo>
                    <a:pt x="379" y="640"/>
                  </a:lnTo>
                  <a:lnTo>
                    <a:pt x="363" y="649"/>
                  </a:lnTo>
                  <a:lnTo>
                    <a:pt x="346" y="659"/>
                  </a:lnTo>
                  <a:lnTo>
                    <a:pt x="328" y="665"/>
                  </a:lnTo>
                  <a:lnTo>
                    <a:pt x="308" y="671"/>
                  </a:lnTo>
                  <a:lnTo>
                    <a:pt x="287" y="676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5" y="681"/>
                  </a:lnTo>
                  <a:lnTo>
                    <a:pt x="215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59" name="Freeform 181"/>
            <p:cNvSpPr>
              <a:spLocks/>
            </p:cNvSpPr>
            <p:nvPr/>
          </p:nvSpPr>
          <p:spPr bwMode="auto">
            <a:xfrm>
              <a:off x="4737819" y="4470956"/>
              <a:ext cx="107465" cy="180494"/>
            </a:xfrm>
            <a:custGeom>
              <a:avLst/>
              <a:gdLst>
                <a:gd name="T0" fmla="*/ 186 w 544"/>
                <a:gd name="T1" fmla="*/ 912 h 914"/>
                <a:gd name="T2" fmla="*/ 45 w 544"/>
                <a:gd name="T3" fmla="*/ 897 h 914"/>
                <a:gd name="T4" fmla="*/ 25 w 544"/>
                <a:gd name="T5" fmla="*/ 887 h 914"/>
                <a:gd name="T6" fmla="*/ 22 w 544"/>
                <a:gd name="T7" fmla="*/ 827 h 914"/>
                <a:gd name="T8" fmla="*/ 29 w 544"/>
                <a:gd name="T9" fmla="*/ 812 h 914"/>
                <a:gd name="T10" fmla="*/ 43 w 544"/>
                <a:gd name="T11" fmla="*/ 807 h 914"/>
                <a:gd name="T12" fmla="*/ 146 w 544"/>
                <a:gd name="T13" fmla="*/ 813 h 914"/>
                <a:gd name="T14" fmla="*/ 272 w 544"/>
                <a:gd name="T15" fmla="*/ 814 h 914"/>
                <a:gd name="T16" fmla="*/ 353 w 544"/>
                <a:gd name="T17" fmla="*/ 798 h 914"/>
                <a:gd name="T18" fmla="*/ 402 w 544"/>
                <a:gd name="T19" fmla="*/ 765 h 914"/>
                <a:gd name="T20" fmla="*/ 425 w 544"/>
                <a:gd name="T21" fmla="*/ 717 h 914"/>
                <a:gd name="T22" fmla="*/ 429 w 544"/>
                <a:gd name="T23" fmla="*/ 672 h 914"/>
                <a:gd name="T24" fmla="*/ 423 w 544"/>
                <a:gd name="T25" fmla="*/ 631 h 914"/>
                <a:gd name="T26" fmla="*/ 398 w 544"/>
                <a:gd name="T27" fmla="*/ 594 h 914"/>
                <a:gd name="T28" fmla="*/ 323 w 544"/>
                <a:gd name="T29" fmla="*/ 534 h 914"/>
                <a:gd name="T30" fmla="*/ 129 w 544"/>
                <a:gd name="T31" fmla="*/ 414 h 914"/>
                <a:gd name="T32" fmla="*/ 66 w 544"/>
                <a:gd name="T33" fmla="*/ 364 h 914"/>
                <a:gd name="T34" fmla="*/ 25 w 544"/>
                <a:gd name="T35" fmla="*/ 310 h 914"/>
                <a:gd name="T36" fmla="*/ 4 w 544"/>
                <a:gd name="T37" fmla="*/ 248 h 914"/>
                <a:gd name="T38" fmla="*/ 2 w 544"/>
                <a:gd name="T39" fmla="*/ 187 h 914"/>
                <a:gd name="T40" fmla="*/ 20 w 544"/>
                <a:gd name="T41" fmla="*/ 118 h 914"/>
                <a:gd name="T42" fmla="*/ 44 w 544"/>
                <a:gd name="T43" fmla="*/ 81 h 914"/>
                <a:gd name="T44" fmla="*/ 96 w 544"/>
                <a:gd name="T45" fmla="*/ 39 h 914"/>
                <a:gd name="T46" fmla="*/ 194 w 544"/>
                <a:gd name="T47" fmla="*/ 7 h 914"/>
                <a:gd name="T48" fmla="*/ 290 w 544"/>
                <a:gd name="T49" fmla="*/ 0 h 914"/>
                <a:gd name="T50" fmla="*/ 499 w 544"/>
                <a:gd name="T51" fmla="*/ 14 h 914"/>
                <a:gd name="T52" fmla="*/ 517 w 544"/>
                <a:gd name="T53" fmla="*/ 24 h 914"/>
                <a:gd name="T54" fmla="*/ 520 w 544"/>
                <a:gd name="T55" fmla="*/ 87 h 914"/>
                <a:gd name="T56" fmla="*/ 517 w 544"/>
                <a:gd name="T57" fmla="*/ 99 h 914"/>
                <a:gd name="T58" fmla="*/ 504 w 544"/>
                <a:gd name="T59" fmla="*/ 106 h 914"/>
                <a:gd name="T60" fmla="*/ 497 w 544"/>
                <a:gd name="T61" fmla="*/ 106 h 914"/>
                <a:gd name="T62" fmla="*/ 290 w 544"/>
                <a:gd name="T63" fmla="*/ 99 h 914"/>
                <a:gd name="T64" fmla="*/ 226 w 544"/>
                <a:gd name="T65" fmla="*/ 102 h 914"/>
                <a:gd name="T66" fmla="*/ 166 w 544"/>
                <a:gd name="T67" fmla="*/ 117 h 914"/>
                <a:gd name="T68" fmla="*/ 128 w 544"/>
                <a:gd name="T69" fmla="*/ 148 h 914"/>
                <a:gd name="T70" fmla="*/ 113 w 544"/>
                <a:gd name="T71" fmla="*/ 197 h 914"/>
                <a:gd name="T72" fmla="*/ 114 w 544"/>
                <a:gd name="T73" fmla="*/ 234 h 914"/>
                <a:gd name="T74" fmla="*/ 129 w 544"/>
                <a:gd name="T75" fmla="*/ 270 h 914"/>
                <a:gd name="T76" fmla="*/ 161 w 544"/>
                <a:gd name="T77" fmla="*/ 304 h 914"/>
                <a:gd name="T78" fmla="*/ 355 w 544"/>
                <a:gd name="T79" fmla="*/ 426 h 914"/>
                <a:gd name="T80" fmla="*/ 424 w 544"/>
                <a:gd name="T81" fmla="*/ 471 h 914"/>
                <a:gd name="T82" fmla="*/ 490 w 544"/>
                <a:gd name="T83" fmla="*/ 530 h 914"/>
                <a:gd name="T84" fmla="*/ 528 w 544"/>
                <a:gd name="T85" fmla="*/ 588 h 914"/>
                <a:gd name="T86" fmla="*/ 543 w 544"/>
                <a:gd name="T87" fmla="*/ 655 h 914"/>
                <a:gd name="T88" fmla="*/ 541 w 544"/>
                <a:gd name="T89" fmla="*/ 716 h 914"/>
                <a:gd name="T90" fmla="*/ 512 w 544"/>
                <a:gd name="T91" fmla="*/ 799 h 914"/>
                <a:gd name="T92" fmla="*/ 475 w 544"/>
                <a:gd name="T93" fmla="*/ 844 h 914"/>
                <a:gd name="T94" fmla="*/ 433 w 544"/>
                <a:gd name="T95" fmla="*/ 874 h 914"/>
                <a:gd name="T96" fmla="*/ 378 w 544"/>
                <a:gd name="T97" fmla="*/ 897 h 914"/>
                <a:gd name="T98" fmla="*/ 308 w 544"/>
                <a:gd name="T99" fmla="*/ 911 h 914"/>
                <a:gd name="T100" fmla="*/ 246 w 544"/>
                <a:gd name="T101" fmla="*/ 91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4" h="914">
                  <a:moveTo>
                    <a:pt x="246" y="914"/>
                  </a:moveTo>
                  <a:lnTo>
                    <a:pt x="246" y="914"/>
                  </a:lnTo>
                  <a:lnTo>
                    <a:pt x="215" y="913"/>
                  </a:lnTo>
                  <a:lnTo>
                    <a:pt x="186" y="912"/>
                  </a:lnTo>
                  <a:lnTo>
                    <a:pt x="134" y="908"/>
                  </a:lnTo>
                  <a:lnTo>
                    <a:pt x="88" y="903"/>
                  </a:lnTo>
                  <a:lnTo>
                    <a:pt x="45" y="897"/>
                  </a:lnTo>
                  <a:lnTo>
                    <a:pt x="45" y="897"/>
                  </a:lnTo>
                  <a:lnTo>
                    <a:pt x="34" y="894"/>
                  </a:lnTo>
                  <a:lnTo>
                    <a:pt x="29" y="891"/>
                  </a:lnTo>
                  <a:lnTo>
                    <a:pt x="27" y="889"/>
                  </a:lnTo>
                  <a:lnTo>
                    <a:pt x="25" y="887"/>
                  </a:lnTo>
                  <a:lnTo>
                    <a:pt x="23" y="883"/>
                  </a:lnTo>
                  <a:lnTo>
                    <a:pt x="22" y="875"/>
                  </a:lnTo>
                  <a:lnTo>
                    <a:pt x="22" y="827"/>
                  </a:lnTo>
                  <a:lnTo>
                    <a:pt x="22" y="827"/>
                  </a:lnTo>
                  <a:lnTo>
                    <a:pt x="23" y="822"/>
                  </a:lnTo>
                  <a:lnTo>
                    <a:pt x="25" y="818"/>
                  </a:lnTo>
                  <a:lnTo>
                    <a:pt x="26" y="814"/>
                  </a:lnTo>
                  <a:lnTo>
                    <a:pt x="29" y="812"/>
                  </a:lnTo>
                  <a:lnTo>
                    <a:pt x="31" y="810"/>
                  </a:lnTo>
                  <a:lnTo>
                    <a:pt x="35" y="809"/>
                  </a:lnTo>
                  <a:lnTo>
                    <a:pt x="43" y="807"/>
                  </a:lnTo>
                  <a:lnTo>
                    <a:pt x="43" y="807"/>
                  </a:lnTo>
                  <a:lnTo>
                    <a:pt x="46" y="807"/>
                  </a:lnTo>
                  <a:lnTo>
                    <a:pt x="46" y="807"/>
                  </a:lnTo>
                  <a:lnTo>
                    <a:pt x="93" y="811"/>
                  </a:lnTo>
                  <a:lnTo>
                    <a:pt x="146" y="813"/>
                  </a:lnTo>
                  <a:lnTo>
                    <a:pt x="199" y="814"/>
                  </a:lnTo>
                  <a:lnTo>
                    <a:pt x="246" y="814"/>
                  </a:lnTo>
                  <a:lnTo>
                    <a:pt x="246" y="814"/>
                  </a:lnTo>
                  <a:lnTo>
                    <a:pt x="272" y="814"/>
                  </a:lnTo>
                  <a:lnTo>
                    <a:pt x="295" y="812"/>
                  </a:lnTo>
                  <a:lnTo>
                    <a:pt x="317" y="809"/>
                  </a:lnTo>
                  <a:lnTo>
                    <a:pt x="335" y="804"/>
                  </a:lnTo>
                  <a:lnTo>
                    <a:pt x="353" y="798"/>
                  </a:lnTo>
                  <a:lnTo>
                    <a:pt x="368" y="791"/>
                  </a:lnTo>
                  <a:lnTo>
                    <a:pt x="381" y="783"/>
                  </a:lnTo>
                  <a:lnTo>
                    <a:pt x="392" y="775"/>
                  </a:lnTo>
                  <a:lnTo>
                    <a:pt x="402" y="765"/>
                  </a:lnTo>
                  <a:lnTo>
                    <a:pt x="410" y="755"/>
                  </a:lnTo>
                  <a:lnTo>
                    <a:pt x="416" y="742"/>
                  </a:lnTo>
                  <a:lnTo>
                    <a:pt x="421" y="729"/>
                  </a:lnTo>
                  <a:lnTo>
                    <a:pt x="425" y="717"/>
                  </a:lnTo>
                  <a:lnTo>
                    <a:pt x="427" y="703"/>
                  </a:lnTo>
                  <a:lnTo>
                    <a:pt x="429" y="688"/>
                  </a:lnTo>
                  <a:lnTo>
                    <a:pt x="429" y="672"/>
                  </a:lnTo>
                  <a:lnTo>
                    <a:pt x="429" y="672"/>
                  </a:lnTo>
                  <a:lnTo>
                    <a:pt x="429" y="661"/>
                  </a:lnTo>
                  <a:lnTo>
                    <a:pt x="428" y="650"/>
                  </a:lnTo>
                  <a:lnTo>
                    <a:pt x="426" y="641"/>
                  </a:lnTo>
                  <a:lnTo>
                    <a:pt x="423" y="631"/>
                  </a:lnTo>
                  <a:lnTo>
                    <a:pt x="418" y="622"/>
                  </a:lnTo>
                  <a:lnTo>
                    <a:pt x="412" y="612"/>
                  </a:lnTo>
                  <a:lnTo>
                    <a:pt x="407" y="603"/>
                  </a:lnTo>
                  <a:lnTo>
                    <a:pt x="398" y="594"/>
                  </a:lnTo>
                  <a:lnTo>
                    <a:pt x="389" y="585"/>
                  </a:lnTo>
                  <a:lnTo>
                    <a:pt x="379" y="576"/>
                  </a:lnTo>
                  <a:lnTo>
                    <a:pt x="354" y="555"/>
                  </a:lnTo>
                  <a:lnTo>
                    <a:pt x="323" y="534"/>
                  </a:lnTo>
                  <a:lnTo>
                    <a:pt x="285" y="510"/>
                  </a:lnTo>
                  <a:lnTo>
                    <a:pt x="168" y="439"/>
                  </a:lnTo>
                  <a:lnTo>
                    <a:pt x="168" y="439"/>
                  </a:lnTo>
                  <a:lnTo>
                    <a:pt x="129" y="414"/>
                  </a:lnTo>
                  <a:lnTo>
                    <a:pt x="111" y="401"/>
                  </a:lnTo>
                  <a:lnTo>
                    <a:pt x="95" y="389"/>
                  </a:lnTo>
                  <a:lnTo>
                    <a:pt x="80" y="376"/>
                  </a:lnTo>
                  <a:lnTo>
                    <a:pt x="66" y="364"/>
                  </a:lnTo>
                  <a:lnTo>
                    <a:pt x="53" y="351"/>
                  </a:lnTo>
                  <a:lnTo>
                    <a:pt x="43" y="337"/>
                  </a:lnTo>
                  <a:lnTo>
                    <a:pt x="33" y="323"/>
                  </a:lnTo>
                  <a:lnTo>
                    <a:pt x="25" y="310"/>
                  </a:lnTo>
                  <a:lnTo>
                    <a:pt x="18" y="295"/>
                  </a:lnTo>
                  <a:lnTo>
                    <a:pt x="11" y="280"/>
                  </a:lnTo>
                  <a:lnTo>
                    <a:pt x="6" y="264"/>
                  </a:lnTo>
                  <a:lnTo>
                    <a:pt x="4" y="248"/>
                  </a:lnTo>
                  <a:lnTo>
                    <a:pt x="2" y="232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2" y="187"/>
                  </a:lnTo>
                  <a:lnTo>
                    <a:pt x="6" y="162"/>
                  </a:lnTo>
                  <a:lnTo>
                    <a:pt x="12" y="140"/>
                  </a:lnTo>
                  <a:lnTo>
                    <a:pt x="15" y="128"/>
                  </a:lnTo>
                  <a:lnTo>
                    <a:pt x="20" y="118"/>
                  </a:lnTo>
                  <a:lnTo>
                    <a:pt x="26" y="109"/>
                  </a:lnTo>
                  <a:lnTo>
                    <a:pt x="30" y="99"/>
                  </a:lnTo>
                  <a:lnTo>
                    <a:pt x="37" y="91"/>
                  </a:lnTo>
                  <a:lnTo>
                    <a:pt x="44" y="81"/>
                  </a:lnTo>
                  <a:lnTo>
                    <a:pt x="51" y="73"/>
                  </a:lnTo>
                  <a:lnTo>
                    <a:pt x="59" y="65"/>
                  </a:lnTo>
                  <a:lnTo>
                    <a:pt x="76" y="52"/>
                  </a:lnTo>
                  <a:lnTo>
                    <a:pt x="96" y="39"/>
                  </a:lnTo>
                  <a:lnTo>
                    <a:pt x="117" y="29"/>
                  </a:lnTo>
                  <a:lnTo>
                    <a:pt x="142" y="19"/>
                  </a:lnTo>
                  <a:lnTo>
                    <a:pt x="167" y="13"/>
                  </a:lnTo>
                  <a:lnTo>
                    <a:pt x="194" y="7"/>
                  </a:lnTo>
                  <a:lnTo>
                    <a:pt x="224" y="2"/>
                  </a:lnTo>
                  <a:lnTo>
                    <a:pt x="256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346" y="1"/>
                  </a:lnTo>
                  <a:lnTo>
                    <a:pt x="404" y="5"/>
                  </a:lnTo>
                  <a:lnTo>
                    <a:pt x="457" y="9"/>
                  </a:lnTo>
                  <a:lnTo>
                    <a:pt x="499" y="14"/>
                  </a:lnTo>
                  <a:lnTo>
                    <a:pt x="499" y="14"/>
                  </a:lnTo>
                  <a:lnTo>
                    <a:pt x="507" y="17"/>
                  </a:lnTo>
                  <a:lnTo>
                    <a:pt x="514" y="21"/>
                  </a:lnTo>
                  <a:lnTo>
                    <a:pt x="517" y="24"/>
                  </a:lnTo>
                  <a:lnTo>
                    <a:pt x="519" y="26"/>
                  </a:lnTo>
                  <a:lnTo>
                    <a:pt x="520" y="31"/>
                  </a:lnTo>
                  <a:lnTo>
                    <a:pt x="520" y="34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20" y="91"/>
                  </a:lnTo>
                  <a:lnTo>
                    <a:pt x="519" y="95"/>
                  </a:lnTo>
                  <a:lnTo>
                    <a:pt x="517" y="99"/>
                  </a:lnTo>
                  <a:lnTo>
                    <a:pt x="514" y="101"/>
                  </a:lnTo>
                  <a:lnTo>
                    <a:pt x="511" y="103"/>
                  </a:lnTo>
                  <a:lnTo>
                    <a:pt x="507" y="104"/>
                  </a:lnTo>
                  <a:lnTo>
                    <a:pt x="504" y="106"/>
                  </a:lnTo>
                  <a:lnTo>
                    <a:pt x="499" y="106"/>
                  </a:lnTo>
                  <a:lnTo>
                    <a:pt x="499" y="106"/>
                  </a:lnTo>
                  <a:lnTo>
                    <a:pt x="497" y="106"/>
                  </a:lnTo>
                  <a:lnTo>
                    <a:pt x="497" y="106"/>
                  </a:lnTo>
                  <a:lnTo>
                    <a:pt x="452" y="103"/>
                  </a:lnTo>
                  <a:lnTo>
                    <a:pt x="400" y="101"/>
                  </a:lnTo>
                  <a:lnTo>
                    <a:pt x="343" y="100"/>
                  </a:lnTo>
                  <a:lnTo>
                    <a:pt x="290" y="99"/>
                  </a:lnTo>
                  <a:lnTo>
                    <a:pt x="290" y="99"/>
                  </a:lnTo>
                  <a:lnTo>
                    <a:pt x="267" y="99"/>
                  </a:lnTo>
                  <a:lnTo>
                    <a:pt x="246" y="100"/>
                  </a:lnTo>
                  <a:lnTo>
                    <a:pt x="226" y="102"/>
                  </a:lnTo>
                  <a:lnTo>
                    <a:pt x="209" y="104"/>
                  </a:lnTo>
                  <a:lnTo>
                    <a:pt x="193" y="108"/>
                  </a:lnTo>
                  <a:lnTo>
                    <a:pt x="178" y="111"/>
                  </a:lnTo>
                  <a:lnTo>
                    <a:pt x="166" y="117"/>
                  </a:lnTo>
                  <a:lnTo>
                    <a:pt x="154" y="123"/>
                  </a:lnTo>
                  <a:lnTo>
                    <a:pt x="144" y="130"/>
                  </a:lnTo>
                  <a:lnTo>
                    <a:pt x="136" y="139"/>
                  </a:lnTo>
                  <a:lnTo>
                    <a:pt x="128" y="148"/>
                  </a:lnTo>
                  <a:lnTo>
                    <a:pt x="122" y="158"/>
                  </a:lnTo>
                  <a:lnTo>
                    <a:pt x="117" y="170"/>
                  </a:lnTo>
                  <a:lnTo>
                    <a:pt x="114" y="184"/>
                  </a:lnTo>
                  <a:lnTo>
                    <a:pt x="113" y="197"/>
                  </a:lnTo>
                  <a:lnTo>
                    <a:pt x="112" y="213"/>
                  </a:lnTo>
                  <a:lnTo>
                    <a:pt x="112" y="213"/>
                  </a:lnTo>
                  <a:lnTo>
                    <a:pt x="113" y="224"/>
                  </a:lnTo>
                  <a:lnTo>
                    <a:pt x="114" y="234"/>
                  </a:lnTo>
                  <a:lnTo>
                    <a:pt x="116" y="243"/>
                  </a:lnTo>
                  <a:lnTo>
                    <a:pt x="120" y="252"/>
                  </a:lnTo>
                  <a:lnTo>
                    <a:pt x="124" y="262"/>
                  </a:lnTo>
                  <a:lnTo>
                    <a:pt x="129" y="270"/>
                  </a:lnTo>
                  <a:lnTo>
                    <a:pt x="136" y="279"/>
                  </a:lnTo>
                  <a:lnTo>
                    <a:pt x="144" y="287"/>
                  </a:lnTo>
                  <a:lnTo>
                    <a:pt x="152" y="295"/>
                  </a:lnTo>
                  <a:lnTo>
                    <a:pt x="161" y="304"/>
                  </a:lnTo>
                  <a:lnTo>
                    <a:pt x="184" y="321"/>
                  </a:lnTo>
                  <a:lnTo>
                    <a:pt x="212" y="340"/>
                  </a:lnTo>
                  <a:lnTo>
                    <a:pt x="244" y="359"/>
                  </a:lnTo>
                  <a:lnTo>
                    <a:pt x="355" y="426"/>
                  </a:lnTo>
                  <a:lnTo>
                    <a:pt x="355" y="426"/>
                  </a:lnTo>
                  <a:lnTo>
                    <a:pt x="380" y="442"/>
                  </a:lnTo>
                  <a:lnTo>
                    <a:pt x="403" y="457"/>
                  </a:lnTo>
                  <a:lnTo>
                    <a:pt x="424" y="471"/>
                  </a:lnTo>
                  <a:lnTo>
                    <a:pt x="443" y="486"/>
                  </a:lnTo>
                  <a:lnTo>
                    <a:pt x="460" y="500"/>
                  </a:lnTo>
                  <a:lnTo>
                    <a:pt x="476" y="515"/>
                  </a:lnTo>
                  <a:lnTo>
                    <a:pt x="490" y="530"/>
                  </a:lnTo>
                  <a:lnTo>
                    <a:pt x="502" y="544"/>
                  </a:lnTo>
                  <a:lnTo>
                    <a:pt x="512" y="559"/>
                  </a:lnTo>
                  <a:lnTo>
                    <a:pt x="521" y="573"/>
                  </a:lnTo>
                  <a:lnTo>
                    <a:pt x="528" y="588"/>
                  </a:lnTo>
                  <a:lnTo>
                    <a:pt x="534" y="604"/>
                  </a:lnTo>
                  <a:lnTo>
                    <a:pt x="538" y="621"/>
                  </a:lnTo>
                  <a:lnTo>
                    <a:pt x="542" y="638"/>
                  </a:lnTo>
                  <a:lnTo>
                    <a:pt x="543" y="655"/>
                  </a:lnTo>
                  <a:lnTo>
                    <a:pt x="544" y="672"/>
                  </a:lnTo>
                  <a:lnTo>
                    <a:pt x="544" y="672"/>
                  </a:lnTo>
                  <a:lnTo>
                    <a:pt x="543" y="694"/>
                  </a:lnTo>
                  <a:lnTo>
                    <a:pt x="541" y="716"/>
                  </a:lnTo>
                  <a:lnTo>
                    <a:pt x="537" y="738"/>
                  </a:lnTo>
                  <a:lnTo>
                    <a:pt x="532" y="759"/>
                  </a:lnTo>
                  <a:lnTo>
                    <a:pt x="522" y="780"/>
                  </a:lnTo>
                  <a:lnTo>
                    <a:pt x="512" y="799"/>
                  </a:lnTo>
                  <a:lnTo>
                    <a:pt x="499" y="819"/>
                  </a:lnTo>
                  <a:lnTo>
                    <a:pt x="493" y="827"/>
                  </a:lnTo>
                  <a:lnTo>
                    <a:pt x="485" y="836"/>
                  </a:lnTo>
                  <a:lnTo>
                    <a:pt x="475" y="844"/>
                  </a:lnTo>
                  <a:lnTo>
                    <a:pt x="466" y="853"/>
                  </a:lnTo>
                  <a:lnTo>
                    <a:pt x="456" y="860"/>
                  </a:lnTo>
                  <a:lnTo>
                    <a:pt x="444" y="868"/>
                  </a:lnTo>
                  <a:lnTo>
                    <a:pt x="433" y="874"/>
                  </a:lnTo>
                  <a:lnTo>
                    <a:pt x="420" y="881"/>
                  </a:lnTo>
                  <a:lnTo>
                    <a:pt x="408" y="887"/>
                  </a:lnTo>
                  <a:lnTo>
                    <a:pt x="393" y="892"/>
                  </a:lnTo>
                  <a:lnTo>
                    <a:pt x="378" y="897"/>
                  </a:lnTo>
                  <a:lnTo>
                    <a:pt x="362" y="902"/>
                  </a:lnTo>
                  <a:lnTo>
                    <a:pt x="345" y="905"/>
                  </a:lnTo>
                  <a:lnTo>
                    <a:pt x="327" y="908"/>
                  </a:lnTo>
                  <a:lnTo>
                    <a:pt x="308" y="911"/>
                  </a:lnTo>
                  <a:lnTo>
                    <a:pt x="288" y="912"/>
                  </a:lnTo>
                  <a:lnTo>
                    <a:pt x="268" y="913"/>
                  </a:lnTo>
                  <a:lnTo>
                    <a:pt x="246" y="914"/>
                  </a:lnTo>
                  <a:lnTo>
                    <a:pt x="246" y="9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0" name="Freeform 182"/>
            <p:cNvSpPr>
              <a:spLocks/>
            </p:cNvSpPr>
            <p:nvPr/>
          </p:nvSpPr>
          <p:spPr bwMode="auto">
            <a:xfrm>
              <a:off x="4854190" y="4488174"/>
              <a:ext cx="79560" cy="163275"/>
            </a:xfrm>
            <a:custGeom>
              <a:avLst/>
              <a:gdLst>
                <a:gd name="T0" fmla="*/ 382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3 w 404"/>
                <a:gd name="T7" fmla="*/ 824 h 825"/>
                <a:gd name="T8" fmla="*/ 248 w 404"/>
                <a:gd name="T9" fmla="*/ 821 h 825"/>
                <a:gd name="T10" fmla="*/ 217 w 404"/>
                <a:gd name="T11" fmla="*/ 814 h 825"/>
                <a:gd name="T12" fmla="*/ 191 w 404"/>
                <a:gd name="T13" fmla="*/ 802 h 825"/>
                <a:gd name="T14" fmla="*/ 171 w 404"/>
                <a:gd name="T15" fmla="*/ 784 h 825"/>
                <a:gd name="T16" fmla="*/ 155 w 404"/>
                <a:gd name="T17" fmla="*/ 759 h 825"/>
                <a:gd name="T18" fmla="*/ 145 w 404"/>
                <a:gd name="T19" fmla="*/ 727 h 825"/>
                <a:gd name="T20" fmla="*/ 140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5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1 w 404"/>
                <a:gd name="T61" fmla="*/ 6 h 825"/>
                <a:gd name="T62" fmla="*/ 244 w 404"/>
                <a:gd name="T63" fmla="*/ 12 h 825"/>
                <a:gd name="T64" fmla="*/ 245 w 404"/>
                <a:gd name="T65" fmla="*/ 20 h 825"/>
                <a:gd name="T66" fmla="*/ 376 w 404"/>
                <a:gd name="T67" fmla="*/ 152 h 825"/>
                <a:gd name="T68" fmla="*/ 381 w 404"/>
                <a:gd name="T69" fmla="*/ 153 h 825"/>
                <a:gd name="T70" fmla="*/ 390 w 404"/>
                <a:gd name="T71" fmla="*/ 156 h 825"/>
                <a:gd name="T72" fmla="*/ 397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7 w 404"/>
                <a:gd name="T81" fmla="*/ 231 h 825"/>
                <a:gd name="T82" fmla="*/ 390 w 404"/>
                <a:gd name="T83" fmla="*/ 238 h 825"/>
                <a:gd name="T84" fmla="*/ 381 w 404"/>
                <a:gd name="T85" fmla="*/ 241 h 825"/>
                <a:gd name="T86" fmla="*/ 245 w 404"/>
                <a:gd name="T87" fmla="*/ 241 h 825"/>
                <a:gd name="T88" fmla="*/ 245 w 404"/>
                <a:gd name="T89" fmla="*/ 662 h 825"/>
                <a:gd name="T90" fmla="*/ 249 w 404"/>
                <a:gd name="T91" fmla="*/ 702 h 825"/>
                <a:gd name="T92" fmla="*/ 253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1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4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2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2" y="818"/>
                  </a:moveTo>
                  <a:lnTo>
                    <a:pt x="382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3" y="824"/>
                  </a:lnTo>
                  <a:lnTo>
                    <a:pt x="265" y="823"/>
                  </a:lnTo>
                  <a:lnTo>
                    <a:pt x="248" y="821"/>
                  </a:lnTo>
                  <a:lnTo>
                    <a:pt x="231" y="818"/>
                  </a:lnTo>
                  <a:lnTo>
                    <a:pt x="217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1" y="784"/>
                  </a:lnTo>
                  <a:lnTo>
                    <a:pt x="163" y="772"/>
                  </a:lnTo>
                  <a:lnTo>
                    <a:pt x="155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0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4" y="226"/>
                  </a:lnTo>
                  <a:lnTo>
                    <a:pt x="9" y="224"/>
                  </a:lnTo>
                  <a:lnTo>
                    <a:pt x="5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5" y="158"/>
                  </a:lnTo>
                  <a:lnTo>
                    <a:pt x="9" y="155"/>
                  </a:lnTo>
                  <a:lnTo>
                    <a:pt x="14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7" y="4"/>
                  </a:lnTo>
                  <a:lnTo>
                    <a:pt x="241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5" y="20"/>
                  </a:lnTo>
                  <a:lnTo>
                    <a:pt x="245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1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7" y="163"/>
                  </a:lnTo>
                  <a:lnTo>
                    <a:pt x="398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8" y="226"/>
                  </a:lnTo>
                  <a:lnTo>
                    <a:pt x="397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1" y="241"/>
                  </a:lnTo>
                  <a:lnTo>
                    <a:pt x="376" y="241"/>
                  </a:lnTo>
                  <a:lnTo>
                    <a:pt x="245" y="241"/>
                  </a:lnTo>
                  <a:lnTo>
                    <a:pt x="245" y="662"/>
                  </a:lnTo>
                  <a:lnTo>
                    <a:pt x="245" y="662"/>
                  </a:lnTo>
                  <a:lnTo>
                    <a:pt x="246" y="685"/>
                  </a:lnTo>
                  <a:lnTo>
                    <a:pt x="249" y="702"/>
                  </a:lnTo>
                  <a:lnTo>
                    <a:pt x="251" y="709"/>
                  </a:lnTo>
                  <a:lnTo>
                    <a:pt x="253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4" y="735"/>
                  </a:lnTo>
                  <a:lnTo>
                    <a:pt x="281" y="737"/>
                  </a:lnTo>
                  <a:lnTo>
                    <a:pt x="295" y="738"/>
                  </a:lnTo>
                  <a:lnTo>
                    <a:pt x="311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4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5" y="814"/>
                  </a:lnTo>
                  <a:lnTo>
                    <a:pt x="392" y="816"/>
                  </a:lnTo>
                  <a:lnTo>
                    <a:pt x="382" y="818"/>
                  </a:lnTo>
                  <a:lnTo>
                    <a:pt x="382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1" name="Freeform 183"/>
            <p:cNvSpPr>
              <a:spLocks/>
            </p:cNvSpPr>
            <p:nvPr/>
          </p:nvSpPr>
          <p:spPr bwMode="auto">
            <a:xfrm>
              <a:off x="4956311" y="4516673"/>
              <a:ext cx="58779" cy="132995"/>
            </a:xfrm>
            <a:custGeom>
              <a:avLst/>
              <a:gdLst>
                <a:gd name="T0" fmla="*/ 273 w 298"/>
                <a:gd name="T1" fmla="*/ 92 h 672"/>
                <a:gd name="T2" fmla="*/ 232 w 298"/>
                <a:gd name="T3" fmla="*/ 94 h 672"/>
                <a:gd name="T4" fmla="*/ 191 w 298"/>
                <a:gd name="T5" fmla="*/ 103 h 672"/>
                <a:gd name="T6" fmla="*/ 150 w 298"/>
                <a:gd name="T7" fmla="*/ 119 h 672"/>
                <a:gd name="T8" fmla="*/ 107 w 298"/>
                <a:gd name="T9" fmla="*/ 142 h 672"/>
                <a:gd name="T10" fmla="*/ 107 w 298"/>
                <a:gd name="T11" fmla="*/ 648 h 672"/>
                <a:gd name="T12" fmla="*/ 104 w 298"/>
                <a:gd name="T13" fmla="*/ 657 h 672"/>
                <a:gd name="T14" fmla="*/ 100 w 298"/>
                <a:gd name="T15" fmla="*/ 665 h 672"/>
                <a:gd name="T16" fmla="*/ 92 w 298"/>
                <a:gd name="T17" fmla="*/ 670 h 672"/>
                <a:gd name="T18" fmla="*/ 83 w 298"/>
                <a:gd name="T19" fmla="*/ 672 h 672"/>
                <a:gd name="T20" fmla="*/ 23 w 298"/>
                <a:gd name="T21" fmla="*/ 672 h 672"/>
                <a:gd name="T22" fmla="*/ 15 w 298"/>
                <a:gd name="T23" fmla="*/ 670 h 672"/>
                <a:gd name="T24" fmla="*/ 7 w 298"/>
                <a:gd name="T25" fmla="*/ 665 h 672"/>
                <a:gd name="T26" fmla="*/ 2 w 298"/>
                <a:gd name="T27" fmla="*/ 657 h 672"/>
                <a:gd name="T28" fmla="*/ 0 w 298"/>
                <a:gd name="T29" fmla="*/ 648 h 672"/>
                <a:gd name="T30" fmla="*/ 0 w 298"/>
                <a:gd name="T31" fmla="*/ 32 h 672"/>
                <a:gd name="T32" fmla="*/ 2 w 298"/>
                <a:gd name="T33" fmla="*/ 23 h 672"/>
                <a:gd name="T34" fmla="*/ 7 w 298"/>
                <a:gd name="T35" fmla="*/ 15 h 672"/>
                <a:gd name="T36" fmla="*/ 14 w 298"/>
                <a:gd name="T37" fmla="*/ 10 h 672"/>
                <a:gd name="T38" fmla="*/ 23 w 298"/>
                <a:gd name="T39" fmla="*/ 8 h 672"/>
                <a:gd name="T40" fmla="*/ 80 w 298"/>
                <a:gd name="T41" fmla="*/ 8 h 672"/>
                <a:gd name="T42" fmla="*/ 89 w 298"/>
                <a:gd name="T43" fmla="*/ 10 h 672"/>
                <a:gd name="T44" fmla="*/ 96 w 298"/>
                <a:gd name="T45" fmla="*/ 15 h 672"/>
                <a:gd name="T46" fmla="*/ 101 w 298"/>
                <a:gd name="T47" fmla="*/ 23 h 672"/>
                <a:gd name="T48" fmla="*/ 103 w 298"/>
                <a:gd name="T49" fmla="*/ 32 h 672"/>
                <a:gd name="T50" fmla="*/ 103 w 298"/>
                <a:gd name="T51" fmla="*/ 57 h 672"/>
                <a:gd name="T52" fmla="*/ 147 w 298"/>
                <a:gd name="T53" fmla="*/ 31 h 672"/>
                <a:gd name="T54" fmla="*/ 190 w 298"/>
                <a:gd name="T55" fmla="*/ 12 h 672"/>
                <a:gd name="T56" fmla="*/ 232 w 298"/>
                <a:gd name="T57" fmla="*/ 3 h 672"/>
                <a:gd name="T58" fmla="*/ 273 w 298"/>
                <a:gd name="T59" fmla="*/ 0 h 672"/>
                <a:gd name="T60" fmla="*/ 279 w 298"/>
                <a:gd name="T61" fmla="*/ 0 h 672"/>
                <a:gd name="T62" fmla="*/ 288 w 298"/>
                <a:gd name="T63" fmla="*/ 3 h 672"/>
                <a:gd name="T64" fmla="*/ 295 w 298"/>
                <a:gd name="T65" fmla="*/ 8 h 672"/>
                <a:gd name="T66" fmla="*/ 298 w 298"/>
                <a:gd name="T67" fmla="*/ 16 h 672"/>
                <a:gd name="T68" fmla="*/ 298 w 298"/>
                <a:gd name="T69" fmla="*/ 71 h 672"/>
                <a:gd name="T70" fmla="*/ 298 w 298"/>
                <a:gd name="T71" fmla="*/ 76 h 672"/>
                <a:gd name="T72" fmla="*/ 295 w 298"/>
                <a:gd name="T73" fmla="*/ 84 h 672"/>
                <a:gd name="T74" fmla="*/ 288 w 298"/>
                <a:gd name="T75" fmla="*/ 88 h 672"/>
                <a:gd name="T76" fmla="*/ 279 w 298"/>
                <a:gd name="T77" fmla="*/ 92 h 672"/>
                <a:gd name="T78" fmla="*/ 273 w 298"/>
                <a:gd name="T79" fmla="*/ 9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8" h="672">
                  <a:moveTo>
                    <a:pt x="273" y="92"/>
                  </a:moveTo>
                  <a:lnTo>
                    <a:pt x="273" y="92"/>
                  </a:lnTo>
                  <a:lnTo>
                    <a:pt x="252" y="92"/>
                  </a:lnTo>
                  <a:lnTo>
                    <a:pt x="232" y="94"/>
                  </a:lnTo>
                  <a:lnTo>
                    <a:pt x="212" y="98"/>
                  </a:lnTo>
                  <a:lnTo>
                    <a:pt x="191" y="103"/>
                  </a:lnTo>
                  <a:lnTo>
                    <a:pt x="171" y="110"/>
                  </a:lnTo>
                  <a:lnTo>
                    <a:pt x="150" y="119"/>
                  </a:lnTo>
                  <a:lnTo>
                    <a:pt x="128" y="129"/>
                  </a:lnTo>
                  <a:lnTo>
                    <a:pt x="107" y="142"/>
                  </a:lnTo>
                  <a:lnTo>
                    <a:pt x="107" y="648"/>
                  </a:lnTo>
                  <a:lnTo>
                    <a:pt x="107" y="648"/>
                  </a:lnTo>
                  <a:lnTo>
                    <a:pt x="105" y="652"/>
                  </a:lnTo>
                  <a:lnTo>
                    <a:pt x="104" y="657"/>
                  </a:lnTo>
                  <a:lnTo>
                    <a:pt x="102" y="661"/>
                  </a:lnTo>
                  <a:lnTo>
                    <a:pt x="100" y="665"/>
                  </a:lnTo>
                  <a:lnTo>
                    <a:pt x="95" y="667"/>
                  </a:lnTo>
                  <a:lnTo>
                    <a:pt x="92" y="670"/>
                  </a:lnTo>
                  <a:lnTo>
                    <a:pt x="87" y="672"/>
                  </a:lnTo>
                  <a:lnTo>
                    <a:pt x="83" y="672"/>
                  </a:lnTo>
                  <a:lnTo>
                    <a:pt x="23" y="672"/>
                  </a:lnTo>
                  <a:lnTo>
                    <a:pt x="23" y="672"/>
                  </a:lnTo>
                  <a:lnTo>
                    <a:pt x="18" y="672"/>
                  </a:lnTo>
                  <a:lnTo>
                    <a:pt x="15" y="670"/>
                  </a:lnTo>
                  <a:lnTo>
                    <a:pt x="10" y="667"/>
                  </a:lnTo>
                  <a:lnTo>
                    <a:pt x="7" y="665"/>
                  </a:lnTo>
                  <a:lnTo>
                    <a:pt x="5" y="662"/>
                  </a:lnTo>
                  <a:lnTo>
                    <a:pt x="2" y="657"/>
                  </a:lnTo>
                  <a:lnTo>
                    <a:pt x="1" y="652"/>
                  </a:lnTo>
                  <a:lnTo>
                    <a:pt x="0" y="64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4" y="10"/>
                  </a:lnTo>
                  <a:lnTo>
                    <a:pt x="18" y="9"/>
                  </a:lnTo>
                  <a:lnTo>
                    <a:pt x="23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5" y="9"/>
                  </a:lnTo>
                  <a:lnTo>
                    <a:pt x="89" y="10"/>
                  </a:lnTo>
                  <a:lnTo>
                    <a:pt x="93" y="12"/>
                  </a:lnTo>
                  <a:lnTo>
                    <a:pt x="96" y="15"/>
                  </a:lnTo>
                  <a:lnTo>
                    <a:pt x="99" y="19"/>
                  </a:lnTo>
                  <a:lnTo>
                    <a:pt x="101" y="23"/>
                  </a:lnTo>
                  <a:lnTo>
                    <a:pt x="102" y="27"/>
                  </a:lnTo>
                  <a:lnTo>
                    <a:pt x="103" y="32"/>
                  </a:lnTo>
                  <a:lnTo>
                    <a:pt x="103" y="57"/>
                  </a:lnTo>
                  <a:lnTo>
                    <a:pt x="103" y="57"/>
                  </a:lnTo>
                  <a:lnTo>
                    <a:pt x="125" y="43"/>
                  </a:lnTo>
                  <a:lnTo>
                    <a:pt x="147" y="31"/>
                  </a:lnTo>
                  <a:lnTo>
                    <a:pt x="169" y="20"/>
                  </a:lnTo>
                  <a:lnTo>
                    <a:pt x="190" y="12"/>
                  </a:lnTo>
                  <a:lnTo>
                    <a:pt x="211" y="7"/>
                  </a:lnTo>
                  <a:lnTo>
                    <a:pt x="232" y="3"/>
                  </a:lnTo>
                  <a:lnTo>
                    <a:pt x="252" y="1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4" y="1"/>
                  </a:lnTo>
                  <a:lnTo>
                    <a:pt x="288" y="3"/>
                  </a:lnTo>
                  <a:lnTo>
                    <a:pt x="292" y="6"/>
                  </a:lnTo>
                  <a:lnTo>
                    <a:pt x="295" y="8"/>
                  </a:lnTo>
                  <a:lnTo>
                    <a:pt x="297" y="12"/>
                  </a:lnTo>
                  <a:lnTo>
                    <a:pt x="298" y="16"/>
                  </a:lnTo>
                  <a:lnTo>
                    <a:pt x="298" y="22"/>
                  </a:lnTo>
                  <a:lnTo>
                    <a:pt x="298" y="71"/>
                  </a:lnTo>
                  <a:lnTo>
                    <a:pt x="298" y="71"/>
                  </a:lnTo>
                  <a:lnTo>
                    <a:pt x="298" y="76"/>
                  </a:lnTo>
                  <a:lnTo>
                    <a:pt x="297" y="80"/>
                  </a:lnTo>
                  <a:lnTo>
                    <a:pt x="295" y="84"/>
                  </a:lnTo>
                  <a:lnTo>
                    <a:pt x="292" y="86"/>
                  </a:lnTo>
                  <a:lnTo>
                    <a:pt x="288" y="88"/>
                  </a:lnTo>
                  <a:lnTo>
                    <a:pt x="284" y="90"/>
                  </a:lnTo>
                  <a:lnTo>
                    <a:pt x="279" y="92"/>
                  </a:lnTo>
                  <a:lnTo>
                    <a:pt x="273" y="92"/>
                  </a:lnTo>
                  <a:lnTo>
                    <a:pt x="273" y="9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2" name="Freeform 184"/>
            <p:cNvSpPr>
              <a:spLocks noEditPoints="1"/>
            </p:cNvSpPr>
            <p:nvPr/>
          </p:nvSpPr>
          <p:spPr bwMode="auto">
            <a:xfrm>
              <a:off x="5026372" y="4516673"/>
              <a:ext cx="96778" cy="134776"/>
            </a:xfrm>
            <a:custGeom>
              <a:avLst/>
              <a:gdLst>
                <a:gd name="T0" fmla="*/ 408 w 488"/>
                <a:gd name="T1" fmla="*/ 672 h 681"/>
                <a:gd name="T2" fmla="*/ 394 w 488"/>
                <a:gd name="T3" fmla="*/ 667 h 681"/>
                <a:gd name="T4" fmla="*/ 386 w 488"/>
                <a:gd name="T5" fmla="*/ 657 h 681"/>
                <a:gd name="T6" fmla="*/ 384 w 488"/>
                <a:gd name="T7" fmla="*/ 622 h 681"/>
                <a:gd name="T8" fmla="*/ 340 w 488"/>
                <a:gd name="T9" fmla="*/ 644 h 681"/>
                <a:gd name="T10" fmla="*/ 271 w 488"/>
                <a:gd name="T11" fmla="*/ 671 h 681"/>
                <a:gd name="T12" fmla="*/ 198 w 488"/>
                <a:gd name="T13" fmla="*/ 681 h 681"/>
                <a:gd name="T14" fmla="*/ 160 w 488"/>
                <a:gd name="T15" fmla="*/ 679 h 681"/>
                <a:gd name="T16" fmla="*/ 107 w 488"/>
                <a:gd name="T17" fmla="*/ 665 h 681"/>
                <a:gd name="T18" fmla="*/ 61 w 488"/>
                <a:gd name="T19" fmla="*/ 640 h 681"/>
                <a:gd name="T20" fmla="*/ 26 w 488"/>
                <a:gd name="T21" fmla="*/ 597 h 681"/>
                <a:gd name="T22" fmla="*/ 5 w 488"/>
                <a:gd name="T23" fmla="*/ 537 h 681"/>
                <a:gd name="T24" fmla="*/ 0 w 488"/>
                <a:gd name="T25" fmla="*/ 470 h 681"/>
                <a:gd name="T26" fmla="*/ 5 w 488"/>
                <a:gd name="T27" fmla="*/ 424 h 681"/>
                <a:gd name="T28" fmla="*/ 26 w 488"/>
                <a:gd name="T29" fmla="*/ 367 h 681"/>
                <a:gd name="T30" fmla="*/ 43 w 488"/>
                <a:gd name="T31" fmla="*/ 344 h 681"/>
                <a:gd name="T32" fmla="*/ 66 w 488"/>
                <a:gd name="T33" fmla="*/ 323 h 681"/>
                <a:gd name="T34" fmla="*/ 129 w 488"/>
                <a:gd name="T35" fmla="*/ 293 h 681"/>
                <a:gd name="T36" fmla="*/ 217 w 488"/>
                <a:gd name="T37" fmla="*/ 277 h 681"/>
                <a:gd name="T38" fmla="*/ 381 w 488"/>
                <a:gd name="T39" fmla="*/ 275 h 681"/>
                <a:gd name="T40" fmla="*/ 381 w 488"/>
                <a:gd name="T41" fmla="*/ 209 h 681"/>
                <a:gd name="T42" fmla="*/ 374 w 488"/>
                <a:gd name="T43" fmla="*/ 163 h 681"/>
                <a:gd name="T44" fmla="*/ 360 w 488"/>
                <a:gd name="T45" fmla="*/ 129 h 681"/>
                <a:gd name="T46" fmla="*/ 334 w 488"/>
                <a:gd name="T47" fmla="*/ 107 h 681"/>
                <a:gd name="T48" fmla="*/ 299 w 488"/>
                <a:gd name="T49" fmla="*/ 94 h 681"/>
                <a:gd name="T50" fmla="*/ 252 w 488"/>
                <a:gd name="T51" fmla="*/ 90 h 681"/>
                <a:gd name="T52" fmla="*/ 148 w 488"/>
                <a:gd name="T53" fmla="*/ 93 h 681"/>
                <a:gd name="T54" fmla="*/ 67 w 488"/>
                <a:gd name="T55" fmla="*/ 100 h 681"/>
                <a:gd name="T56" fmla="*/ 53 w 488"/>
                <a:gd name="T57" fmla="*/ 100 h 681"/>
                <a:gd name="T58" fmla="*/ 44 w 488"/>
                <a:gd name="T59" fmla="*/ 94 h 681"/>
                <a:gd name="T60" fmla="*/ 39 w 488"/>
                <a:gd name="T61" fmla="*/ 80 h 681"/>
                <a:gd name="T62" fmla="*/ 39 w 488"/>
                <a:gd name="T63" fmla="*/ 33 h 681"/>
                <a:gd name="T64" fmla="*/ 46 w 488"/>
                <a:gd name="T65" fmla="*/ 23 h 681"/>
                <a:gd name="T66" fmla="*/ 65 w 488"/>
                <a:gd name="T67" fmla="*/ 16 h 681"/>
                <a:gd name="T68" fmla="*/ 146 w 488"/>
                <a:gd name="T69" fmla="*/ 4 h 681"/>
                <a:gd name="T70" fmla="*/ 252 w 488"/>
                <a:gd name="T71" fmla="*/ 0 h 681"/>
                <a:gd name="T72" fmla="*/ 337 w 488"/>
                <a:gd name="T73" fmla="*/ 9 h 681"/>
                <a:gd name="T74" fmla="*/ 401 w 488"/>
                <a:gd name="T75" fmla="*/ 34 h 681"/>
                <a:gd name="T76" fmla="*/ 446 w 488"/>
                <a:gd name="T77" fmla="*/ 76 h 681"/>
                <a:gd name="T78" fmla="*/ 474 w 488"/>
                <a:gd name="T79" fmla="*/ 131 h 681"/>
                <a:gd name="T80" fmla="*/ 487 w 488"/>
                <a:gd name="T81" fmla="*/ 201 h 681"/>
                <a:gd name="T82" fmla="*/ 488 w 488"/>
                <a:gd name="T83" fmla="*/ 648 h 681"/>
                <a:gd name="T84" fmla="*/ 483 w 488"/>
                <a:gd name="T85" fmla="*/ 662 h 681"/>
                <a:gd name="T86" fmla="*/ 473 w 488"/>
                <a:gd name="T87" fmla="*/ 670 h 681"/>
                <a:gd name="T88" fmla="*/ 463 w 488"/>
                <a:gd name="T89" fmla="*/ 672 h 681"/>
                <a:gd name="T90" fmla="*/ 292 w 488"/>
                <a:gd name="T91" fmla="*/ 351 h 681"/>
                <a:gd name="T92" fmla="*/ 221 w 488"/>
                <a:gd name="T93" fmla="*/ 354 h 681"/>
                <a:gd name="T94" fmla="*/ 169 w 488"/>
                <a:gd name="T95" fmla="*/ 366 h 681"/>
                <a:gd name="T96" fmla="*/ 135 w 488"/>
                <a:gd name="T97" fmla="*/ 385 h 681"/>
                <a:gd name="T98" fmla="*/ 115 w 488"/>
                <a:gd name="T99" fmla="*/ 415 h 681"/>
                <a:gd name="T100" fmla="*/ 107 w 488"/>
                <a:gd name="T101" fmla="*/ 454 h 681"/>
                <a:gd name="T102" fmla="*/ 107 w 488"/>
                <a:gd name="T103" fmla="*/ 484 h 681"/>
                <a:gd name="T104" fmla="*/ 112 w 488"/>
                <a:gd name="T105" fmla="*/ 526 h 681"/>
                <a:gd name="T106" fmla="*/ 124 w 488"/>
                <a:gd name="T107" fmla="*/ 557 h 681"/>
                <a:gd name="T108" fmla="*/ 144 w 488"/>
                <a:gd name="T109" fmla="*/ 577 h 681"/>
                <a:gd name="T110" fmla="*/ 171 w 488"/>
                <a:gd name="T111" fmla="*/ 588 h 681"/>
                <a:gd name="T112" fmla="*/ 218 w 488"/>
                <a:gd name="T113" fmla="*/ 594 h 681"/>
                <a:gd name="T114" fmla="*/ 259 w 488"/>
                <a:gd name="T115" fmla="*/ 591 h 681"/>
                <a:gd name="T116" fmla="*/ 319 w 488"/>
                <a:gd name="T117" fmla="*/ 574 h 681"/>
                <a:gd name="T118" fmla="*/ 381 w 488"/>
                <a:gd name="T119" fmla="*/ 546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681">
                  <a:moveTo>
                    <a:pt x="463" y="672"/>
                  </a:moveTo>
                  <a:lnTo>
                    <a:pt x="408" y="672"/>
                  </a:lnTo>
                  <a:lnTo>
                    <a:pt x="408" y="672"/>
                  </a:lnTo>
                  <a:lnTo>
                    <a:pt x="403" y="672"/>
                  </a:lnTo>
                  <a:lnTo>
                    <a:pt x="399" y="670"/>
                  </a:lnTo>
                  <a:lnTo>
                    <a:pt x="394" y="667"/>
                  </a:lnTo>
                  <a:lnTo>
                    <a:pt x="390" y="665"/>
                  </a:lnTo>
                  <a:lnTo>
                    <a:pt x="388" y="662"/>
                  </a:lnTo>
                  <a:lnTo>
                    <a:pt x="386" y="657"/>
                  </a:lnTo>
                  <a:lnTo>
                    <a:pt x="384" y="652"/>
                  </a:lnTo>
                  <a:lnTo>
                    <a:pt x="384" y="648"/>
                  </a:lnTo>
                  <a:lnTo>
                    <a:pt x="384" y="622"/>
                  </a:lnTo>
                  <a:lnTo>
                    <a:pt x="384" y="622"/>
                  </a:lnTo>
                  <a:lnTo>
                    <a:pt x="362" y="634"/>
                  </a:lnTo>
                  <a:lnTo>
                    <a:pt x="340" y="644"/>
                  </a:lnTo>
                  <a:lnTo>
                    <a:pt x="317" y="655"/>
                  </a:lnTo>
                  <a:lnTo>
                    <a:pt x="294" y="664"/>
                  </a:lnTo>
                  <a:lnTo>
                    <a:pt x="271" y="671"/>
                  </a:lnTo>
                  <a:lnTo>
                    <a:pt x="247" y="677"/>
                  </a:lnTo>
                  <a:lnTo>
                    <a:pt x="223" y="680"/>
                  </a:lnTo>
                  <a:lnTo>
                    <a:pt x="198" y="681"/>
                  </a:lnTo>
                  <a:lnTo>
                    <a:pt x="198" y="681"/>
                  </a:lnTo>
                  <a:lnTo>
                    <a:pt x="178" y="680"/>
                  </a:lnTo>
                  <a:lnTo>
                    <a:pt x="160" y="679"/>
                  </a:lnTo>
                  <a:lnTo>
                    <a:pt x="142" y="675"/>
                  </a:lnTo>
                  <a:lnTo>
                    <a:pt x="123" y="671"/>
                  </a:lnTo>
                  <a:lnTo>
                    <a:pt x="107" y="665"/>
                  </a:lnTo>
                  <a:lnTo>
                    <a:pt x="90" y="658"/>
                  </a:lnTo>
                  <a:lnTo>
                    <a:pt x="75" y="650"/>
                  </a:lnTo>
                  <a:lnTo>
                    <a:pt x="61" y="640"/>
                  </a:lnTo>
                  <a:lnTo>
                    <a:pt x="48" y="627"/>
                  </a:lnTo>
                  <a:lnTo>
                    <a:pt x="36" y="613"/>
                  </a:lnTo>
                  <a:lnTo>
                    <a:pt x="26" y="597"/>
                  </a:lnTo>
                  <a:lnTo>
                    <a:pt x="18" y="579"/>
                  </a:lnTo>
                  <a:lnTo>
                    <a:pt x="11" y="560"/>
                  </a:lnTo>
                  <a:lnTo>
                    <a:pt x="5" y="537"/>
                  </a:lnTo>
                  <a:lnTo>
                    <a:pt x="2" y="513"/>
                  </a:lnTo>
                  <a:lnTo>
                    <a:pt x="0" y="48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5" y="424"/>
                  </a:lnTo>
                  <a:lnTo>
                    <a:pt x="10" y="404"/>
                  </a:lnTo>
                  <a:lnTo>
                    <a:pt x="17" y="385"/>
                  </a:lnTo>
                  <a:lnTo>
                    <a:pt x="26" y="367"/>
                  </a:lnTo>
                  <a:lnTo>
                    <a:pt x="30" y="359"/>
                  </a:lnTo>
                  <a:lnTo>
                    <a:pt x="36" y="351"/>
                  </a:lnTo>
                  <a:lnTo>
                    <a:pt x="43" y="344"/>
                  </a:lnTo>
                  <a:lnTo>
                    <a:pt x="50" y="337"/>
                  </a:lnTo>
                  <a:lnTo>
                    <a:pt x="58" y="330"/>
                  </a:lnTo>
                  <a:lnTo>
                    <a:pt x="66" y="323"/>
                  </a:lnTo>
                  <a:lnTo>
                    <a:pt x="84" y="312"/>
                  </a:lnTo>
                  <a:lnTo>
                    <a:pt x="105" y="303"/>
                  </a:lnTo>
                  <a:lnTo>
                    <a:pt x="129" y="293"/>
                  </a:lnTo>
                  <a:lnTo>
                    <a:pt x="155" y="287"/>
                  </a:lnTo>
                  <a:lnTo>
                    <a:pt x="185" y="282"/>
                  </a:lnTo>
                  <a:lnTo>
                    <a:pt x="217" y="277"/>
                  </a:lnTo>
                  <a:lnTo>
                    <a:pt x="253" y="275"/>
                  </a:lnTo>
                  <a:lnTo>
                    <a:pt x="292" y="275"/>
                  </a:lnTo>
                  <a:lnTo>
                    <a:pt x="381" y="275"/>
                  </a:lnTo>
                  <a:lnTo>
                    <a:pt x="381" y="227"/>
                  </a:lnTo>
                  <a:lnTo>
                    <a:pt x="381" y="227"/>
                  </a:lnTo>
                  <a:lnTo>
                    <a:pt x="381" y="209"/>
                  </a:lnTo>
                  <a:lnTo>
                    <a:pt x="379" y="191"/>
                  </a:lnTo>
                  <a:lnTo>
                    <a:pt x="378" y="176"/>
                  </a:lnTo>
                  <a:lnTo>
                    <a:pt x="374" y="163"/>
                  </a:lnTo>
                  <a:lnTo>
                    <a:pt x="370" y="150"/>
                  </a:lnTo>
                  <a:lnTo>
                    <a:pt x="365" y="139"/>
                  </a:lnTo>
                  <a:lnTo>
                    <a:pt x="360" y="129"/>
                  </a:lnTo>
                  <a:lnTo>
                    <a:pt x="351" y="120"/>
                  </a:lnTo>
                  <a:lnTo>
                    <a:pt x="343" y="113"/>
                  </a:lnTo>
                  <a:lnTo>
                    <a:pt x="334" y="107"/>
                  </a:lnTo>
                  <a:lnTo>
                    <a:pt x="324" y="102"/>
                  </a:lnTo>
                  <a:lnTo>
                    <a:pt x="312" y="97"/>
                  </a:lnTo>
                  <a:lnTo>
                    <a:pt x="299" y="94"/>
                  </a:lnTo>
                  <a:lnTo>
                    <a:pt x="285" y="92"/>
                  </a:lnTo>
                  <a:lnTo>
                    <a:pt x="269" y="90"/>
                  </a:lnTo>
                  <a:lnTo>
                    <a:pt x="252" y="90"/>
                  </a:lnTo>
                  <a:lnTo>
                    <a:pt x="252" y="90"/>
                  </a:lnTo>
                  <a:lnTo>
                    <a:pt x="197" y="92"/>
                  </a:lnTo>
                  <a:lnTo>
                    <a:pt x="148" y="93"/>
                  </a:lnTo>
                  <a:lnTo>
                    <a:pt x="106" y="96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53" y="100"/>
                  </a:lnTo>
                  <a:lnTo>
                    <a:pt x="50" y="98"/>
                  </a:lnTo>
                  <a:lnTo>
                    <a:pt x="46" y="96"/>
                  </a:lnTo>
                  <a:lnTo>
                    <a:pt x="44" y="94"/>
                  </a:lnTo>
                  <a:lnTo>
                    <a:pt x="42" y="90"/>
                  </a:lnTo>
                  <a:lnTo>
                    <a:pt x="39" y="86"/>
                  </a:lnTo>
                  <a:lnTo>
                    <a:pt x="39" y="80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9" y="33"/>
                  </a:lnTo>
                  <a:lnTo>
                    <a:pt x="41" y="30"/>
                  </a:lnTo>
                  <a:lnTo>
                    <a:pt x="43" y="26"/>
                  </a:lnTo>
                  <a:lnTo>
                    <a:pt x="46" y="23"/>
                  </a:lnTo>
                  <a:lnTo>
                    <a:pt x="50" y="20"/>
                  </a:lnTo>
                  <a:lnTo>
                    <a:pt x="54" y="18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104" y="9"/>
                  </a:lnTo>
                  <a:lnTo>
                    <a:pt x="146" y="4"/>
                  </a:lnTo>
                  <a:lnTo>
                    <a:pt x="195" y="1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83" y="1"/>
                  </a:lnTo>
                  <a:lnTo>
                    <a:pt x="310" y="3"/>
                  </a:lnTo>
                  <a:lnTo>
                    <a:pt x="337" y="9"/>
                  </a:lnTo>
                  <a:lnTo>
                    <a:pt x="360" y="15"/>
                  </a:lnTo>
                  <a:lnTo>
                    <a:pt x="381" y="24"/>
                  </a:lnTo>
                  <a:lnTo>
                    <a:pt x="401" y="34"/>
                  </a:lnTo>
                  <a:lnTo>
                    <a:pt x="418" y="46"/>
                  </a:lnTo>
                  <a:lnTo>
                    <a:pt x="433" y="59"/>
                  </a:lnTo>
                  <a:lnTo>
                    <a:pt x="446" y="76"/>
                  </a:lnTo>
                  <a:lnTo>
                    <a:pt x="457" y="93"/>
                  </a:lnTo>
                  <a:lnTo>
                    <a:pt x="466" y="111"/>
                  </a:lnTo>
                  <a:lnTo>
                    <a:pt x="474" y="131"/>
                  </a:lnTo>
                  <a:lnTo>
                    <a:pt x="480" y="152"/>
                  </a:lnTo>
                  <a:lnTo>
                    <a:pt x="485" y="176"/>
                  </a:lnTo>
                  <a:lnTo>
                    <a:pt x="487" y="201"/>
                  </a:lnTo>
                  <a:lnTo>
                    <a:pt x="488" y="227"/>
                  </a:lnTo>
                  <a:lnTo>
                    <a:pt x="488" y="648"/>
                  </a:lnTo>
                  <a:lnTo>
                    <a:pt x="488" y="648"/>
                  </a:lnTo>
                  <a:lnTo>
                    <a:pt x="487" y="652"/>
                  </a:lnTo>
                  <a:lnTo>
                    <a:pt x="486" y="657"/>
                  </a:lnTo>
                  <a:lnTo>
                    <a:pt x="483" y="662"/>
                  </a:lnTo>
                  <a:lnTo>
                    <a:pt x="480" y="665"/>
                  </a:lnTo>
                  <a:lnTo>
                    <a:pt x="477" y="667"/>
                  </a:lnTo>
                  <a:lnTo>
                    <a:pt x="473" y="670"/>
                  </a:lnTo>
                  <a:lnTo>
                    <a:pt x="468" y="672"/>
                  </a:lnTo>
                  <a:lnTo>
                    <a:pt x="463" y="672"/>
                  </a:lnTo>
                  <a:lnTo>
                    <a:pt x="463" y="672"/>
                  </a:lnTo>
                  <a:close/>
                  <a:moveTo>
                    <a:pt x="381" y="351"/>
                  </a:moveTo>
                  <a:lnTo>
                    <a:pt x="292" y="351"/>
                  </a:lnTo>
                  <a:lnTo>
                    <a:pt x="292" y="351"/>
                  </a:lnTo>
                  <a:lnTo>
                    <a:pt x="265" y="351"/>
                  </a:lnTo>
                  <a:lnTo>
                    <a:pt x="243" y="353"/>
                  </a:lnTo>
                  <a:lnTo>
                    <a:pt x="221" y="354"/>
                  </a:lnTo>
                  <a:lnTo>
                    <a:pt x="201" y="358"/>
                  </a:lnTo>
                  <a:lnTo>
                    <a:pt x="184" y="361"/>
                  </a:lnTo>
                  <a:lnTo>
                    <a:pt x="169" y="366"/>
                  </a:lnTo>
                  <a:lnTo>
                    <a:pt x="156" y="371"/>
                  </a:lnTo>
                  <a:lnTo>
                    <a:pt x="145" y="378"/>
                  </a:lnTo>
                  <a:lnTo>
                    <a:pt x="135" y="385"/>
                  </a:lnTo>
                  <a:lnTo>
                    <a:pt x="127" y="394"/>
                  </a:lnTo>
                  <a:lnTo>
                    <a:pt x="121" y="404"/>
                  </a:lnTo>
                  <a:lnTo>
                    <a:pt x="115" y="415"/>
                  </a:lnTo>
                  <a:lnTo>
                    <a:pt x="112" y="427"/>
                  </a:lnTo>
                  <a:lnTo>
                    <a:pt x="109" y="439"/>
                  </a:lnTo>
                  <a:lnTo>
                    <a:pt x="107" y="454"/>
                  </a:lnTo>
                  <a:lnTo>
                    <a:pt x="107" y="469"/>
                  </a:lnTo>
                  <a:lnTo>
                    <a:pt x="107" y="484"/>
                  </a:lnTo>
                  <a:lnTo>
                    <a:pt x="107" y="484"/>
                  </a:lnTo>
                  <a:lnTo>
                    <a:pt x="107" y="500"/>
                  </a:lnTo>
                  <a:lnTo>
                    <a:pt x="109" y="514"/>
                  </a:lnTo>
                  <a:lnTo>
                    <a:pt x="112" y="526"/>
                  </a:lnTo>
                  <a:lnTo>
                    <a:pt x="115" y="538"/>
                  </a:lnTo>
                  <a:lnTo>
                    <a:pt x="119" y="548"/>
                  </a:lnTo>
                  <a:lnTo>
                    <a:pt x="124" y="557"/>
                  </a:lnTo>
                  <a:lnTo>
                    <a:pt x="130" y="564"/>
                  </a:lnTo>
                  <a:lnTo>
                    <a:pt x="137" y="571"/>
                  </a:lnTo>
                  <a:lnTo>
                    <a:pt x="144" y="577"/>
                  </a:lnTo>
                  <a:lnTo>
                    <a:pt x="152" y="581"/>
                  </a:lnTo>
                  <a:lnTo>
                    <a:pt x="161" y="586"/>
                  </a:lnTo>
                  <a:lnTo>
                    <a:pt x="171" y="588"/>
                  </a:lnTo>
                  <a:lnTo>
                    <a:pt x="182" y="591"/>
                  </a:lnTo>
                  <a:lnTo>
                    <a:pt x="193" y="593"/>
                  </a:lnTo>
                  <a:lnTo>
                    <a:pt x="218" y="594"/>
                  </a:lnTo>
                  <a:lnTo>
                    <a:pt x="218" y="594"/>
                  </a:lnTo>
                  <a:lnTo>
                    <a:pt x="239" y="593"/>
                  </a:lnTo>
                  <a:lnTo>
                    <a:pt x="259" y="591"/>
                  </a:lnTo>
                  <a:lnTo>
                    <a:pt x="279" y="587"/>
                  </a:lnTo>
                  <a:lnTo>
                    <a:pt x="299" y="581"/>
                  </a:lnTo>
                  <a:lnTo>
                    <a:pt x="319" y="574"/>
                  </a:lnTo>
                  <a:lnTo>
                    <a:pt x="339" y="566"/>
                  </a:lnTo>
                  <a:lnTo>
                    <a:pt x="360" y="556"/>
                  </a:lnTo>
                  <a:lnTo>
                    <a:pt x="381" y="546"/>
                  </a:lnTo>
                  <a:lnTo>
                    <a:pt x="381" y="35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3" name="Freeform 185"/>
            <p:cNvSpPr>
              <a:spLocks/>
            </p:cNvSpPr>
            <p:nvPr/>
          </p:nvSpPr>
          <p:spPr bwMode="auto">
            <a:xfrm>
              <a:off x="5139180" y="4488174"/>
              <a:ext cx="80153" cy="163275"/>
            </a:xfrm>
            <a:custGeom>
              <a:avLst/>
              <a:gdLst>
                <a:gd name="T0" fmla="*/ 383 w 404"/>
                <a:gd name="T1" fmla="*/ 818 h 825"/>
                <a:gd name="T2" fmla="*/ 343 w 404"/>
                <a:gd name="T3" fmla="*/ 823 h 825"/>
                <a:gd name="T4" fmla="*/ 304 w 404"/>
                <a:gd name="T5" fmla="*/ 825 h 825"/>
                <a:gd name="T6" fmla="*/ 284 w 404"/>
                <a:gd name="T7" fmla="*/ 824 h 825"/>
                <a:gd name="T8" fmla="*/ 247 w 404"/>
                <a:gd name="T9" fmla="*/ 821 h 825"/>
                <a:gd name="T10" fmla="*/ 216 w 404"/>
                <a:gd name="T11" fmla="*/ 814 h 825"/>
                <a:gd name="T12" fmla="*/ 191 w 404"/>
                <a:gd name="T13" fmla="*/ 802 h 825"/>
                <a:gd name="T14" fmla="*/ 170 w 404"/>
                <a:gd name="T15" fmla="*/ 784 h 825"/>
                <a:gd name="T16" fmla="*/ 156 w 404"/>
                <a:gd name="T17" fmla="*/ 759 h 825"/>
                <a:gd name="T18" fmla="*/ 145 w 404"/>
                <a:gd name="T19" fmla="*/ 727 h 825"/>
                <a:gd name="T20" fmla="*/ 141 w 404"/>
                <a:gd name="T21" fmla="*/ 686 h 825"/>
                <a:gd name="T22" fmla="*/ 140 w 404"/>
                <a:gd name="T23" fmla="*/ 241 h 825"/>
                <a:gd name="T24" fmla="*/ 23 w 404"/>
                <a:gd name="T25" fmla="*/ 229 h 825"/>
                <a:gd name="T26" fmla="*/ 9 w 404"/>
                <a:gd name="T27" fmla="*/ 224 h 825"/>
                <a:gd name="T28" fmla="*/ 3 w 404"/>
                <a:gd name="T29" fmla="*/ 218 h 825"/>
                <a:gd name="T30" fmla="*/ 0 w 404"/>
                <a:gd name="T31" fmla="*/ 212 h 825"/>
                <a:gd name="T32" fmla="*/ 0 w 404"/>
                <a:gd name="T33" fmla="*/ 174 h 825"/>
                <a:gd name="T34" fmla="*/ 0 w 404"/>
                <a:gd name="T35" fmla="*/ 169 h 825"/>
                <a:gd name="T36" fmla="*/ 3 w 404"/>
                <a:gd name="T37" fmla="*/ 161 h 825"/>
                <a:gd name="T38" fmla="*/ 9 w 404"/>
                <a:gd name="T39" fmla="*/ 155 h 825"/>
                <a:gd name="T40" fmla="*/ 18 w 404"/>
                <a:gd name="T41" fmla="*/ 153 h 825"/>
                <a:gd name="T42" fmla="*/ 140 w 404"/>
                <a:gd name="T43" fmla="*/ 152 h 825"/>
                <a:gd name="T44" fmla="*/ 140 w 404"/>
                <a:gd name="T45" fmla="*/ 34 h 825"/>
                <a:gd name="T46" fmla="*/ 141 w 404"/>
                <a:gd name="T47" fmla="*/ 26 h 825"/>
                <a:gd name="T48" fmla="*/ 145 w 404"/>
                <a:gd name="T49" fmla="*/ 18 h 825"/>
                <a:gd name="T50" fmla="*/ 152 w 404"/>
                <a:gd name="T51" fmla="*/ 13 h 825"/>
                <a:gd name="T52" fmla="*/ 161 w 404"/>
                <a:gd name="T53" fmla="*/ 10 h 825"/>
                <a:gd name="T54" fmla="*/ 224 w 404"/>
                <a:gd name="T55" fmla="*/ 0 h 825"/>
                <a:gd name="T56" fmla="*/ 228 w 404"/>
                <a:gd name="T57" fmla="*/ 0 h 825"/>
                <a:gd name="T58" fmla="*/ 235 w 404"/>
                <a:gd name="T59" fmla="*/ 2 h 825"/>
                <a:gd name="T60" fmla="*/ 240 w 404"/>
                <a:gd name="T61" fmla="*/ 6 h 825"/>
                <a:gd name="T62" fmla="*/ 244 w 404"/>
                <a:gd name="T63" fmla="*/ 12 h 825"/>
                <a:gd name="T64" fmla="*/ 246 w 404"/>
                <a:gd name="T65" fmla="*/ 20 h 825"/>
                <a:gd name="T66" fmla="*/ 376 w 404"/>
                <a:gd name="T67" fmla="*/ 152 h 825"/>
                <a:gd name="T68" fmla="*/ 382 w 404"/>
                <a:gd name="T69" fmla="*/ 153 h 825"/>
                <a:gd name="T70" fmla="*/ 390 w 404"/>
                <a:gd name="T71" fmla="*/ 156 h 825"/>
                <a:gd name="T72" fmla="*/ 396 w 404"/>
                <a:gd name="T73" fmla="*/ 163 h 825"/>
                <a:gd name="T74" fmla="*/ 400 w 404"/>
                <a:gd name="T75" fmla="*/ 171 h 825"/>
                <a:gd name="T76" fmla="*/ 400 w 404"/>
                <a:gd name="T77" fmla="*/ 217 h 825"/>
                <a:gd name="T78" fmla="*/ 400 w 404"/>
                <a:gd name="T79" fmla="*/ 222 h 825"/>
                <a:gd name="T80" fmla="*/ 396 w 404"/>
                <a:gd name="T81" fmla="*/ 231 h 825"/>
                <a:gd name="T82" fmla="*/ 390 w 404"/>
                <a:gd name="T83" fmla="*/ 238 h 825"/>
                <a:gd name="T84" fmla="*/ 382 w 404"/>
                <a:gd name="T85" fmla="*/ 241 h 825"/>
                <a:gd name="T86" fmla="*/ 246 w 404"/>
                <a:gd name="T87" fmla="*/ 241 h 825"/>
                <a:gd name="T88" fmla="*/ 246 w 404"/>
                <a:gd name="T89" fmla="*/ 662 h 825"/>
                <a:gd name="T90" fmla="*/ 250 w 404"/>
                <a:gd name="T91" fmla="*/ 702 h 825"/>
                <a:gd name="T92" fmla="*/ 254 w 404"/>
                <a:gd name="T93" fmla="*/ 716 h 825"/>
                <a:gd name="T94" fmla="*/ 260 w 404"/>
                <a:gd name="T95" fmla="*/ 725 h 825"/>
                <a:gd name="T96" fmla="*/ 269 w 404"/>
                <a:gd name="T97" fmla="*/ 732 h 825"/>
                <a:gd name="T98" fmla="*/ 281 w 404"/>
                <a:gd name="T99" fmla="*/ 737 h 825"/>
                <a:gd name="T100" fmla="*/ 310 w 404"/>
                <a:gd name="T101" fmla="*/ 739 h 825"/>
                <a:gd name="T102" fmla="*/ 378 w 404"/>
                <a:gd name="T103" fmla="*/ 739 h 825"/>
                <a:gd name="T104" fmla="*/ 394 w 404"/>
                <a:gd name="T105" fmla="*/ 741 h 825"/>
                <a:gd name="T106" fmla="*/ 400 w 404"/>
                <a:gd name="T107" fmla="*/ 745 h 825"/>
                <a:gd name="T108" fmla="*/ 403 w 404"/>
                <a:gd name="T109" fmla="*/ 752 h 825"/>
                <a:gd name="T110" fmla="*/ 404 w 404"/>
                <a:gd name="T111" fmla="*/ 798 h 825"/>
                <a:gd name="T112" fmla="*/ 402 w 404"/>
                <a:gd name="T113" fmla="*/ 806 h 825"/>
                <a:gd name="T114" fmla="*/ 399 w 404"/>
                <a:gd name="T115" fmla="*/ 811 h 825"/>
                <a:gd name="T116" fmla="*/ 392 w 404"/>
                <a:gd name="T117" fmla="*/ 816 h 825"/>
                <a:gd name="T118" fmla="*/ 383 w 404"/>
                <a:gd name="T119" fmla="*/ 81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4" h="825">
                  <a:moveTo>
                    <a:pt x="383" y="818"/>
                  </a:moveTo>
                  <a:lnTo>
                    <a:pt x="383" y="818"/>
                  </a:lnTo>
                  <a:lnTo>
                    <a:pt x="363" y="821"/>
                  </a:lnTo>
                  <a:lnTo>
                    <a:pt x="343" y="823"/>
                  </a:lnTo>
                  <a:lnTo>
                    <a:pt x="322" y="824"/>
                  </a:lnTo>
                  <a:lnTo>
                    <a:pt x="304" y="825"/>
                  </a:lnTo>
                  <a:lnTo>
                    <a:pt x="304" y="825"/>
                  </a:lnTo>
                  <a:lnTo>
                    <a:pt x="284" y="824"/>
                  </a:lnTo>
                  <a:lnTo>
                    <a:pt x="265" y="823"/>
                  </a:lnTo>
                  <a:lnTo>
                    <a:pt x="247" y="821"/>
                  </a:lnTo>
                  <a:lnTo>
                    <a:pt x="231" y="818"/>
                  </a:lnTo>
                  <a:lnTo>
                    <a:pt x="216" y="814"/>
                  </a:lnTo>
                  <a:lnTo>
                    <a:pt x="203" y="808"/>
                  </a:lnTo>
                  <a:lnTo>
                    <a:pt x="191" y="802"/>
                  </a:lnTo>
                  <a:lnTo>
                    <a:pt x="180" y="793"/>
                  </a:lnTo>
                  <a:lnTo>
                    <a:pt x="170" y="784"/>
                  </a:lnTo>
                  <a:lnTo>
                    <a:pt x="162" y="772"/>
                  </a:lnTo>
                  <a:lnTo>
                    <a:pt x="156" y="759"/>
                  </a:lnTo>
                  <a:lnTo>
                    <a:pt x="150" y="744"/>
                  </a:lnTo>
                  <a:lnTo>
                    <a:pt x="145" y="727"/>
                  </a:lnTo>
                  <a:lnTo>
                    <a:pt x="142" y="708"/>
                  </a:lnTo>
                  <a:lnTo>
                    <a:pt x="141" y="686"/>
                  </a:lnTo>
                  <a:lnTo>
                    <a:pt x="140" y="662"/>
                  </a:lnTo>
                  <a:lnTo>
                    <a:pt x="140" y="241"/>
                  </a:lnTo>
                  <a:lnTo>
                    <a:pt x="23" y="229"/>
                  </a:lnTo>
                  <a:lnTo>
                    <a:pt x="23" y="229"/>
                  </a:lnTo>
                  <a:lnTo>
                    <a:pt x="13" y="226"/>
                  </a:lnTo>
                  <a:lnTo>
                    <a:pt x="9" y="224"/>
                  </a:lnTo>
                  <a:lnTo>
                    <a:pt x="6" y="222"/>
                  </a:lnTo>
                  <a:lnTo>
                    <a:pt x="3" y="218"/>
                  </a:lnTo>
                  <a:lnTo>
                    <a:pt x="1" y="215"/>
                  </a:lnTo>
                  <a:lnTo>
                    <a:pt x="0" y="21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1" y="164"/>
                  </a:lnTo>
                  <a:lnTo>
                    <a:pt x="3" y="161"/>
                  </a:lnTo>
                  <a:lnTo>
                    <a:pt x="6" y="158"/>
                  </a:lnTo>
                  <a:lnTo>
                    <a:pt x="9" y="155"/>
                  </a:lnTo>
                  <a:lnTo>
                    <a:pt x="13" y="154"/>
                  </a:lnTo>
                  <a:lnTo>
                    <a:pt x="18" y="153"/>
                  </a:lnTo>
                  <a:lnTo>
                    <a:pt x="23" y="152"/>
                  </a:lnTo>
                  <a:lnTo>
                    <a:pt x="140" y="152"/>
                  </a:lnTo>
                  <a:lnTo>
                    <a:pt x="140" y="34"/>
                  </a:lnTo>
                  <a:lnTo>
                    <a:pt x="140" y="34"/>
                  </a:lnTo>
                  <a:lnTo>
                    <a:pt x="140" y="29"/>
                  </a:lnTo>
                  <a:lnTo>
                    <a:pt x="141" y="26"/>
                  </a:lnTo>
                  <a:lnTo>
                    <a:pt x="143" y="21"/>
                  </a:lnTo>
                  <a:lnTo>
                    <a:pt x="145" y="18"/>
                  </a:lnTo>
                  <a:lnTo>
                    <a:pt x="149" y="15"/>
                  </a:lnTo>
                  <a:lnTo>
                    <a:pt x="152" y="13"/>
                  </a:lnTo>
                  <a:lnTo>
                    <a:pt x="157" y="11"/>
                  </a:lnTo>
                  <a:lnTo>
                    <a:pt x="161" y="1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2"/>
                  </a:lnTo>
                  <a:lnTo>
                    <a:pt x="238" y="4"/>
                  </a:lnTo>
                  <a:lnTo>
                    <a:pt x="240" y="6"/>
                  </a:lnTo>
                  <a:lnTo>
                    <a:pt x="243" y="8"/>
                  </a:lnTo>
                  <a:lnTo>
                    <a:pt x="244" y="12"/>
                  </a:lnTo>
                  <a:lnTo>
                    <a:pt x="245" y="17"/>
                  </a:lnTo>
                  <a:lnTo>
                    <a:pt x="246" y="20"/>
                  </a:lnTo>
                  <a:lnTo>
                    <a:pt x="246" y="152"/>
                  </a:lnTo>
                  <a:lnTo>
                    <a:pt x="376" y="152"/>
                  </a:lnTo>
                  <a:lnTo>
                    <a:pt x="376" y="152"/>
                  </a:lnTo>
                  <a:lnTo>
                    <a:pt x="382" y="153"/>
                  </a:lnTo>
                  <a:lnTo>
                    <a:pt x="385" y="154"/>
                  </a:lnTo>
                  <a:lnTo>
                    <a:pt x="390" y="156"/>
                  </a:lnTo>
                  <a:lnTo>
                    <a:pt x="393" y="159"/>
                  </a:lnTo>
                  <a:lnTo>
                    <a:pt x="396" y="163"/>
                  </a:lnTo>
                  <a:lnTo>
                    <a:pt x="399" y="167"/>
                  </a:lnTo>
                  <a:lnTo>
                    <a:pt x="400" y="171"/>
                  </a:lnTo>
                  <a:lnTo>
                    <a:pt x="400" y="176"/>
                  </a:lnTo>
                  <a:lnTo>
                    <a:pt x="400" y="217"/>
                  </a:lnTo>
                  <a:lnTo>
                    <a:pt x="400" y="217"/>
                  </a:lnTo>
                  <a:lnTo>
                    <a:pt x="400" y="222"/>
                  </a:lnTo>
                  <a:lnTo>
                    <a:pt x="399" y="226"/>
                  </a:lnTo>
                  <a:lnTo>
                    <a:pt x="396" y="231"/>
                  </a:lnTo>
                  <a:lnTo>
                    <a:pt x="393" y="234"/>
                  </a:lnTo>
                  <a:lnTo>
                    <a:pt x="390" y="238"/>
                  </a:lnTo>
                  <a:lnTo>
                    <a:pt x="385" y="239"/>
                  </a:lnTo>
                  <a:lnTo>
                    <a:pt x="382" y="241"/>
                  </a:lnTo>
                  <a:lnTo>
                    <a:pt x="376" y="241"/>
                  </a:lnTo>
                  <a:lnTo>
                    <a:pt x="246" y="241"/>
                  </a:lnTo>
                  <a:lnTo>
                    <a:pt x="246" y="662"/>
                  </a:lnTo>
                  <a:lnTo>
                    <a:pt x="246" y="662"/>
                  </a:lnTo>
                  <a:lnTo>
                    <a:pt x="246" y="685"/>
                  </a:lnTo>
                  <a:lnTo>
                    <a:pt x="250" y="702"/>
                  </a:lnTo>
                  <a:lnTo>
                    <a:pt x="251" y="709"/>
                  </a:lnTo>
                  <a:lnTo>
                    <a:pt x="254" y="716"/>
                  </a:lnTo>
                  <a:lnTo>
                    <a:pt x="257" y="721"/>
                  </a:lnTo>
                  <a:lnTo>
                    <a:pt x="260" y="725"/>
                  </a:lnTo>
                  <a:lnTo>
                    <a:pt x="265" y="729"/>
                  </a:lnTo>
                  <a:lnTo>
                    <a:pt x="269" y="732"/>
                  </a:lnTo>
                  <a:lnTo>
                    <a:pt x="275" y="735"/>
                  </a:lnTo>
                  <a:lnTo>
                    <a:pt x="281" y="737"/>
                  </a:lnTo>
                  <a:lnTo>
                    <a:pt x="294" y="738"/>
                  </a:lnTo>
                  <a:lnTo>
                    <a:pt x="310" y="739"/>
                  </a:lnTo>
                  <a:lnTo>
                    <a:pt x="378" y="739"/>
                  </a:lnTo>
                  <a:lnTo>
                    <a:pt x="378" y="739"/>
                  </a:lnTo>
                  <a:lnTo>
                    <a:pt x="390" y="740"/>
                  </a:lnTo>
                  <a:lnTo>
                    <a:pt x="394" y="741"/>
                  </a:lnTo>
                  <a:lnTo>
                    <a:pt x="398" y="743"/>
                  </a:lnTo>
                  <a:lnTo>
                    <a:pt x="400" y="745"/>
                  </a:lnTo>
                  <a:lnTo>
                    <a:pt x="402" y="748"/>
                  </a:lnTo>
                  <a:lnTo>
                    <a:pt x="403" y="752"/>
                  </a:lnTo>
                  <a:lnTo>
                    <a:pt x="404" y="755"/>
                  </a:lnTo>
                  <a:lnTo>
                    <a:pt x="404" y="798"/>
                  </a:lnTo>
                  <a:lnTo>
                    <a:pt x="404" y="798"/>
                  </a:lnTo>
                  <a:lnTo>
                    <a:pt x="402" y="806"/>
                  </a:lnTo>
                  <a:lnTo>
                    <a:pt x="401" y="809"/>
                  </a:lnTo>
                  <a:lnTo>
                    <a:pt x="399" y="811"/>
                  </a:lnTo>
                  <a:lnTo>
                    <a:pt x="396" y="814"/>
                  </a:lnTo>
                  <a:lnTo>
                    <a:pt x="392" y="816"/>
                  </a:lnTo>
                  <a:lnTo>
                    <a:pt x="383" y="818"/>
                  </a:lnTo>
                  <a:lnTo>
                    <a:pt x="383" y="81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4" name="Freeform 186"/>
            <p:cNvSpPr>
              <a:spLocks noEditPoints="1"/>
            </p:cNvSpPr>
            <p:nvPr/>
          </p:nvSpPr>
          <p:spPr bwMode="auto">
            <a:xfrm>
              <a:off x="5237145" y="4516673"/>
              <a:ext cx="105684" cy="134776"/>
            </a:xfrm>
            <a:custGeom>
              <a:avLst/>
              <a:gdLst>
                <a:gd name="T0" fmla="*/ 107 w 534"/>
                <a:gd name="T1" fmla="*/ 391 h 681"/>
                <a:gd name="T2" fmla="*/ 109 w 534"/>
                <a:gd name="T3" fmla="*/ 440 h 681"/>
                <a:gd name="T4" fmla="*/ 123 w 534"/>
                <a:gd name="T5" fmla="*/ 500 h 681"/>
                <a:gd name="T6" fmla="*/ 149 w 534"/>
                <a:gd name="T7" fmla="*/ 544 h 681"/>
                <a:gd name="T8" fmla="*/ 186 w 534"/>
                <a:gd name="T9" fmla="*/ 571 h 681"/>
                <a:gd name="T10" fmla="*/ 235 w 534"/>
                <a:gd name="T11" fmla="*/ 585 h 681"/>
                <a:gd name="T12" fmla="*/ 274 w 534"/>
                <a:gd name="T13" fmla="*/ 587 h 681"/>
                <a:gd name="T14" fmla="*/ 443 w 534"/>
                <a:gd name="T15" fmla="*/ 580 h 681"/>
                <a:gd name="T16" fmla="*/ 495 w 534"/>
                <a:gd name="T17" fmla="*/ 574 h 681"/>
                <a:gd name="T18" fmla="*/ 509 w 534"/>
                <a:gd name="T19" fmla="*/ 578 h 681"/>
                <a:gd name="T20" fmla="*/ 514 w 534"/>
                <a:gd name="T21" fmla="*/ 587 h 681"/>
                <a:gd name="T22" fmla="*/ 515 w 534"/>
                <a:gd name="T23" fmla="*/ 632 h 681"/>
                <a:gd name="T24" fmla="*/ 510 w 534"/>
                <a:gd name="T25" fmla="*/ 650 h 681"/>
                <a:gd name="T26" fmla="*/ 497 w 534"/>
                <a:gd name="T27" fmla="*/ 658 h 681"/>
                <a:gd name="T28" fmla="*/ 439 w 534"/>
                <a:gd name="T29" fmla="*/ 669 h 681"/>
                <a:gd name="T30" fmla="*/ 333 w 534"/>
                <a:gd name="T31" fmla="*/ 679 h 681"/>
                <a:gd name="T32" fmla="*/ 274 w 534"/>
                <a:gd name="T33" fmla="*/ 681 h 681"/>
                <a:gd name="T34" fmla="*/ 197 w 534"/>
                <a:gd name="T35" fmla="*/ 673 h 681"/>
                <a:gd name="T36" fmla="*/ 127 w 534"/>
                <a:gd name="T37" fmla="*/ 648 h 681"/>
                <a:gd name="T38" fmla="*/ 95 w 534"/>
                <a:gd name="T39" fmla="*/ 628 h 681"/>
                <a:gd name="T40" fmla="*/ 66 w 534"/>
                <a:gd name="T41" fmla="*/ 602 h 681"/>
                <a:gd name="T42" fmla="*/ 44 w 534"/>
                <a:gd name="T43" fmla="*/ 570 h 681"/>
                <a:gd name="T44" fmla="*/ 24 w 534"/>
                <a:gd name="T45" fmla="*/ 531 h 681"/>
                <a:gd name="T46" fmla="*/ 10 w 534"/>
                <a:gd name="T47" fmla="*/ 485 h 681"/>
                <a:gd name="T48" fmla="*/ 2 w 534"/>
                <a:gd name="T49" fmla="*/ 431 h 681"/>
                <a:gd name="T50" fmla="*/ 0 w 534"/>
                <a:gd name="T51" fmla="*/ 282 h 681"/>
                <a:gd name="T52" fmla="*/ 5 w 534"/>
                <a:gd name="T53" fmla="*/ 220 h 681"/>
                <a:gd name="T54" fmla="*/ 27 w 534"/>
                <a:gd name="T55" fmla="*/ 140 h 681"/>
                <a:gd name="T56" fmla="*/ 54 w 534"/>
                <a:gd name="T57" fmla="*/ 96 h 681"/>
                <a:gd name="T58" fmla="*/ 78 w 534"/>
                <a:gd name="T59" fmla="*/ 68 h 681"/>
                <a:gd name="T60" fmla="*/ 108 w 534"/>
                <a:gd name="T61" fmla="*/ 43 h 681"/>
                <a:gd name="T62" fmla="*/ 141 w 534"/>
                <a:gd name="T63" fmla="*/ 25 h 681"/>
                <a:gd name="T64" fmla="*/ 180 w 534"/>
                <a:gd name="T65" fmla="*/ 11 h 681"/>
                <a:gd name="T66" fmla="*/ 237 w 534"/>
                <a:gd name="T67" fmla="*/ 1 h 681"/>
                <a:gd name="T68" fmla="*/ 300 w 534"/>
                <a:gd name="T69" fmla="*/ 1 h 681"/>
                <a:gd name="T70" fmla="*/ 359 w 534"/>
                <a:gd name="T71" fmla="*/ 11 h 681"/>
                <a:gd name="T72" fmla="*/ 397 w 534"/>
                <a:gd name="T73" fmla="*/ 25 h 681"/>
                <a:gd name="T74" fmla="*/ 430 w 534"/>
                <a:gd name="T75" fmla="*/ 43 h 681"/>
                <a:gd name="T76" fmla="*/ 459 w 534"/>
                <a:gd name="T77" fmla="*/ 68 h 681"/>
                <a:gd name="T78" fmla="*/ 483 w 534"/>
                <a:gd name="T79" fmla="*/ 96 h 681"/>
                <a:gd name="T80" fmla="*/ 508 w 534"/>
                <a:gd name="T81" fmla="*/ 141 h 681"/>
                <a:gd name="T82" fmla="*/ 530 w 534"/>
                <a:gd name="T83" fmla="*/ 221 h 681"/>
                <a:gd name="T84" fmla="*/ 534 w 534"/>
                <a:gd name="T85" fmla="*/ 347 h 681"/>
                <a:gd name="T86" fmla="*/ 532 w 534"/>
                <a:gd name="T87" fmla="*/ 358 h 681"/>
                <a:gd name="T88" fmla="*/ 524 w 534"/>
                <a:gd name="T89" fmla="*/ 369 h 681"/>
                <a:gd name="T90" fmla="*/ 512 w 534"/>
                <a:gd name="T91" fmla="*/ 374 h 681"/>
                <a:gd name="T92" fmla="*/ 427 w 534"/>
                <a:gd name="T93" fmla="*/ 282 h 681"/>
                <a:gd name="T94" fmla="*/ 421 w 534"/>
                <a:gd name="T95" fmla="*/ 214 h 681"/>
                <a:gd name="T96" fmla="*/ 405 w 534"/>
                <a:gd name="T97" fmla="*/ 163 h 681"/>
                <a:gd name="T98" fmla="*/ 377 w 534"/>
                <a:gd name="T99" fmla="*/ 126 h 681"/>
                <a:gd name="T100" fmla="*/ 338 w 534"/>
                <a:gd name="T101" fmla="*/ 103 h 681"/>
                <a:gd name="T102" fmla="*/ 288 w 534"/>
                <a:gd name="T103" fmla="*/ 94 h 681"/>
                <a:gd name="T104" fmla="*/ 250 w 534"/>
                <a:gd name="T105" fmla="*/ 94 h 681"/>
                <a:gd name="T106" fmla="*/ 200 w 534"/>
                <a:gd name="T107" fmla="*/ 104 h 681"/>
                <a:gd name="T108" fmla="*/ 159 w 534"/>
                <a:gd name="T109" fmla="*/ 127 h 681"/>
                <a:gd name="T110" fmla="*/ 131 w 534"/>
                <a:gd name="T111" fmla="*/ 165 h 681"/>
                <a:gd name="T112" fmla="*/ 112 w 534"/>
                <a:gd name="T113" fmla="*/ 217 h 681"/>
                <a:gd name="T114" fmla="*/ 107 w 534"/>
                <a:gd name="T115" fmla="*/ 282 h 681"/>
                <a:gd name="T116" fmla="*/ 427 w 534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4" h="681">
                  <a:moveTo>
                    <a:pt x="512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8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31" y="516"/>
                  </a:lnTo>
                  <a:lnTo>
                    <a:pt x="139" y="531"/>
                  </a:lnTo>
                  <a:lnTo>
                    <a:pt x="149" y="544"/>
                  </a:lnTo>
                  <a:lnTo>
                    <a:pt x="161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2" y="577"/>
                  </a:lnTo>
                  <a:lnTo>
                    <a:pt x="218" y="581"/>
                  </a:lnTo>
                  <a:lnTo>
                    <a:pt x="235" y="585"/>
                  </a:lnTo>
                  <a:lnTo>
                    <a:pt x="255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30" y="587"/>
                  </a:lnTo>
                  <a:lnTo>
                    <a:pt x="388" y="584"/>
                  </a:lnTo>
                  <a:lnTo>
                    <a:pt x="443" y="580"/>
                  </a:lnTo>
                  <a:lnTo>
                    <a:pt x="490" y="574"/>
                  </a:lnTo>
                  <a:lnTo>
                    <a:pt x="490" y="574"/>
                  </a:lnTo>
                  <a:lnTo>
                    <a:pt x="495" y="574"/>
                  </a:lnTo>
                  <a:lnTo>
                    <a:pt x="495" y="574"/>
                  </a:lnTo>
                  <a:lnTo>
                    <a:pt x="502" y="576"/>
                  </a:lnTo>
                  <a:lnTo>
                    <a:pt x="509" y="578"/>
                  </a:lnTo>
                  <a:lnTo>
                    <a:pt x="512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5" y="592"/>
                  </a:lnTo>
                  <a:lnTo>
                    <a:pt x="515" y="632"/>
                  </a:lnTo>
                  <a:lnTo>
                    <a:pt x="515" y="632"/>
                  </a:lnTo>
                  <a:lnTo>
                    <a:pt x="514" y="642"/>
                  </a:lnTo>
                  <a:lnTo>
                    <a:pt x="513" y="647"/>
                  </a:lnTo>
                  <a:lnTo>
                    <a:pt x="510" y="650"/>
                  </a:lnTo>
                  <a:lnTo>
                    <a:pt x="507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1" y="661"/>
                  </a:lnTo>
                  <a:lnTo>
                    <a:pt x="491" y="661"/>
                  </a:lnTo>
                  <a:lnTo>
                    <a:pt x="439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9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3" y="667"/>
                  </a:lnTo>
                  <a:lnTo>
                    <a:pt x="149" y="658"/>
                  </a:lnTo>
                  <a:lnTo>
                    <a:pt x="127" y="648"/>
                  </a:lnTo>
                  <a:lnTo>
                    <a:pt x="116" y="642"/>
                  </a:lnTo>
                  <a:lnTo>
                    <a:pt x="105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4" y="570"/>
                  </a:lnTo>
                  <a:lnTo>
                    <a:pt x="35" y="557"/>
                  </a:lnTo>
                  <a:lnTo>
                    <a:pt x="30" y="545"/>
                  </a:lnTo>
                  <a:lnTo>
                    <a:pt x="24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10" y="485"/>
                  </a:lnTo>
                  <a:lnTo>
                    <a:pt x="7" y="468"/>
                  </a:lnTo>
                  <a:lnTo>
                    <a:pt x="3" y="449"/>
                  </a:lnTo>
                  <a:lnTo>
                    <a:pt x="2" y="431"/>
                  </a:lnTo>
                  <a:lnTo>
                    <a:pt x="1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5" y="220"/>
                  </a:lnTo>
                  <a:lnTo>
                    <a:pt x="10" y="193"/>
                  </a:lnTo>
                  <a:lnTo>
                    <a:pt x="18" y="165"/>
                  </a:lnTo>
                  <a:lnTo>
                    <a:pt x="27" y="140"/>
                  </a:lnTo>
                  <a:lnTo>
                    <a:pt x="40" y="117"/>
                  </a:lnTo>
                  <a:lnTo>
                    <a:pt x="46" y="107"/>
                  </a:lnTo>
                  <a:lnTo>
                    <a:pt x="54" y="96"/>
                  </a:lnTo>
                  <a:lnTo>
                    <a:pt x="62" y="86"/>
                  </a:lnTo>
                  <a:lnTo>
                    <a:pt x="70" y="77"/>
                  </a:lnTo>
                  <a:lnTo>
                    <a:pt x="78" y="68"/>
                  </a:lnTo>
                  <a:lnTo>
                    <a:pt x="88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30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80" y="11"/>
                  </a:lnTo>
                  <a:lnTo>
                    <a:pt x="194" y="8"/>
                  </a:lnTo>
                  <a:lnTo>
                    <a:pt x="208" y="4"/>
                  </a:lnTo>
                  <a:lnTo>
                    <a:pt x="237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5" y="8"/>
                  </a:lnTo>
                  <a:lnTo>
                    <a:pt x="359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7" y="25"/>
                  </a:lnTo>
                  <a:lnTo>
                    <a:pt x="408" y="31"/>
                  </a:lnTo>
                  <a:lnTo>
                    <a:pt x="420" y="37"/>
                  </a:lnTo>
                  <a:lnTo>
                    <a:pt x="430" y="43"/>
                  </a:lnTo>
                  <a:lnTo>
                    <a:pt x="440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7" y="118"/>
                  </a:lnTo>
                  <a:lnTo>
                    <a:pt x="508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30" y="221"/>
                  </a:lnTo>
                  <a:lnTo>
                    <a:pt x="533" y="251"/>
                  </a:lnTo>
                  <a:lnTo>
                    <a:pt x="534" y="282"/>
                  </a:lnTo>
                  <a:lnTo>
                    <a:pt x="534" y="347"/>
                  </a:lnTo>
                  <a:lnTo>
                    <a:pt x="534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1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2" y="374"/>
                  </a:lnTo>
                  <a:lnTo>
                    <a:pt x="512" y="374"/>
                  </a:lnTo>
                  <a:close/>
                  <a:moveTo>
                    <a:pt x="427" y="282"/>
                  </a:moveTo>
                  <a:lnTo>
                    <a:pt x="427" y="282"/>
                  </a:lnTo>
                  <a:lnTo>
                    <a:pt x="425" y="258"/>
                  </a:lnTo>
                  <a:lnTo>
                    <a:pt x="424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2" y="178"/>
                  </a:lnTo>
                  <a:lnTo>
                    <a:pt x="405" y="163"/>
                  </a:lnTo>
                  <a:lnTo>
                    <a:pt x="397" y="149"/>
                  </a:lnTo>
                  <a:lnTo>
                    <a:pt x="388" y="136"/>
                  </a:lnTo>
                  <a:lnTo>
                    <a:pt x="377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8" y="103"/>
                  </a:lnTo>
                  <a:lnTo>
                    <a:pt x="322" y="98"/>
                  </a:lnTo>
                  <a:lnTo>
                    <a:pt x="306" y="95"/>
                  </a:lnTo>
                  <a:lnTo>
                    <a:pt x="288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50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200" y="104"/>
                  </a:lnTo>
                  <a:lnTo>
                    <a:pt x="185" y="110"/>
                  </a:lnTo>
                  <a:lnTo>
                    <a:pt x="172" y="118"/>
                  </a:lnTo>
                  <a:lnTo>
                    <a:pt x="159" y="127"/>
                  </a:lnTo>
                  <a:lnTo>
                    <a:pt x="149" y="139"/>
                  </a:lnTo>
                  <a:lnTo>
                    <a:pt x="139" y="151"/>
                  </a:lnTo>
                  <a:lnTo>
                    <a:pt x="131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8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7" y="293"/>
                  </a:lnTo>
                  <a:lnTo>
                    <a:pt x="427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5" name="Freeform 187"/>
            <p:cNvSpPr>
              <a:spLocks noEditPoints="1"/>
            </p:cNvSpPr>
            <p:nvPr/>
          </p:nvSpPr>
          <p:spPr bwMode="auto">
            <a:xfrm>
              <a:off x="5368359" y="4518454"/>
              <a:ext cx="111621" cy="179306"/>
            </a:xfrm>
            <a:custGeom>
              <a:avLst/>
              <a:gdLst>
                <a:gd name="T0" fmla="*/ 523 w 566"/>
                <a:gd name="T1" fmla="*/ 121 h 906"/>
                <a:gd name="T2" fmla="*/ 542 w 566"/>
                <a:gd name="T3" fmla="*/ 224 h 906"/>
                <a:gd name="T4" fmla="*/ 517 w 566"/>
                <a:gd name="T5" fmla="*/ 330 h 906"/>
                <a:gd name="T6" fmla="*/ 418 w 566"/>
                <a:gd name="T7" fmla="*/ 409 h 906"/>
                <a:gd name="T8" fmla="*/ 274 w 566"/>
                <a:gd name="T9" fmla="*/ 430 h 906"/>
                <a:gd name="T10" fmla="*/ 162 w 566"/>
                <a:gd name="T11" fmla="*/ 416 h 906"/>
                <a:gd name="T12" fmla="*/ 116 w 566"/>
                <a:gd name="T13" fmla="*/ 419 h 906"/>
                <a:gd name="T14" fmla="*/ 104 w 566"/>
                <a:gd name="T15" fmla="*/ 447 h 906"/>
                <a:gd name="T16" fmla="*/ 124 w 566"/>
                <a:gd name="T17" fmla="*/ 479 h 906"/>
                <a:gd name="T18" fmla="*/ 407 w 566"/>
                <a:gd name="T19" fmla="*/ 556 h 906"/>
                <a:gd name="T20" fmla="*/ 510 w 566"/>
                <a:gd name="T21" fmla="*/ 611 h 906"/>
                <a:gd name="T22" fmla="*/ 553 w 566"/>
                <a:gd name="T23" fmla="*/ 709 h 906"/>
                <a:gd name="T24" fmla="*/ 538 w 566"/>
                <a:gd name="T25" fmla="*/ 797 h 906"/>
                <a:gd name="T26" fmla="*/ 452 w 566"/>
                <a:gd name="T27" fmla="*/ 877 h 906"/>
                <a:gd name="T28" fmla="*/ 277 w 566"/>
                <a:gd name="T29" fmla="*/ 906 h 906"/>
                <a:gd name="T30" fmla="*/ 128 w 566"/>
                <a:gd name="T31" fmla="*/ 885 h 906"/>
                <a:gd name="T32" fmla="*/ 26 w 566"/>
                <a:gd name="T33" fmla="*/ 811 h 906"/>
                <a:gd name="T34" fmla="*/ 0 w 566"/>
                <a:gd name="T35" fmla="*/ 703 h 906"/>
                <a:gd name="T36" fmla="*/ 9 w 566"/>
                <a:gd name="T37" fmla="*/ 643 h 906"/>
                <a:gd name="T38" fmla="*/ 75 w 566"/>
                <a:gd name="T39" fmla="*/ 549 h 906"/>
                <a:gd name="T40" fmla="*/ 33 w 566"/>
                <a:gd name="T41" fmla="*/ 518 h 906"/>
                <a:gd name="T42" fmla="*/ 12 w 566"/>
                <a:gd name="T43" fmla="*/ 451 h 906"/>
                <a:gd name="T44" fmla="*/ 31 w 566"/>
                <a:gd name="T45" fmla="*/ 391 h 906"/>
                <a:gd name="T46" fmla="*/ 36 w 566"/>
                <a:gd name="T47" fmla="*/ 336 h 906"/>
                <a:gd name="T48" fmla="*/ 6 w 566"/>
                <a:gd name="T49" fmla="*/ 224 h 906"/>
                <a:gd name="T50" fmla="*/ 18 w 566"/>
                <a:gd name="T51" fmla="*/ 135 h 906"/>
                <a:gd name="T52" fmla="*/ 97 w 566"/>
                <a:gd name="T53" fmla="*/ 40 h 906"/>
                <a:gd name="T54" fmla="*/ 236 w 566"/>
                <a:gd name="T55" fmla="*/ 1 h 906"/>
                <a:gd name="T56" fmla="*/ 554 w 566"/>
                <a:gd name="T57" fmla="*/ 4 h 906"/>
                <a:gd name="T58" fmla="*/ 566 w 566"/>
                <a:gd name="T59" fmla="*/ 58 h 906"/>
                <a:gd name="T60" fmla="*/ 557 w 566"/>
                <a:gd name="T61" fmla="*/ 77 h 906"/>
                <a:gd name="T62" fmla="*/ 446 w 566"/>
                <a:gd name="T63" fmla="*/ 701 h 906"/>
                <a:gd name="T64" fmla="*/ 422 w 566"/>
                <a:gd name="T65" fmla="*/ 659 h 906"/>
                <a:gd name="T66" fmla="*/ 299 w 566"/>
                <a:gd name="T67" fmla="*/ 615 h 906"/>
                <a:gd name="T68" fmla="*/ 120 w 566"/>
                <a:gd name="T69" fmla="*/ 628 h 906"/>
                <a:gd name="T70" fmla="*/ 104 w 566"/>
                <a:gd name="T71" fmla="*/ 713 h 906"/>
                <a:gd name="T72" fmla="*/ 124 w 566"/>
                <a:gd name="T73" fmla="*/ 778 h 906"/>
                <a:gd name="T74" fmla="*/ 194 w 566"/>
                <a:gd name="T75" fmla="*/ 815 h 906"/>
                <a:gd name="T76" fmla="*/ 301 w 566"/>
                <a:gd name="T77" fmla="*/ 823 h 906"/>
                <a:gd name="T78" fmla="*/ 404 w 566"/>
                <a:gd name="T79" fmla="*/ 802 h 906"/>
                <a:gd name="T80" fmla="*/ 443 w 566"/>
                <a:gd name="T81" fmla="*/ 752 h 906"/>
                <a:gd name="T82" fmla="*/ 437 w 566"/>
                <a:gd name="T83" fmla="*/ 214 h 906"/>
                <a:gd name="T84" fmla="*/ 420 w 566"/>
                <a:gd name="T85" fmla="*/ 141 h 906"/>
                <a:gd name="T86" fmla="*/ 354 w 566"/>
                <a:gd name="T87" fmla="*/ 95 h 906"/>
                <a:gd name="T88" fmla="*/ 250 w 566"/>
                <a:gd name="T89" fmla="*/ 86 h 906"/>
                <a:gd name="T90" fmla="*/ 151 w 566"/>
                <a:gd name="T91" fmla="*/ 116 h 906"/>
                <a:gd name="T92" fmla="*/ 114 w 566"/>
                <a:gd name="T93" fmla="*/ 177 h 906"/>
                <a:gd name="T94" fmla="*/ 111 w 566"/>
                <a:gd name="T95" fmla="*/ 234 h 906"/>
                <a:gd name="T96" fmla="*/ 133 w 566"/>
                <a:gd name="T97" fmla="*/ 296 h 906"/>
                <a:gd name="T98" fmla="*/ 207 w 566"/>
                <a:gd name="T99" fmla="*/ 339 h 906"/>
                <a:gd name="T100" fmla="*/ 319 w 566"/>
                <a:gd name="T101" fmla="*/ 344 h 906"/>
                <a:gd name="T102" fmla="*/ 405 w 566"/>
                <a:gd name="T103" fmla="*/ 312 h 906"/>
                <a:gd name="T104" fmla="*/ 436 w 566"/>
                <a:gd name="T105" fmla="*/ 2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906">
                  <a:moveTo>
                    <a:pt x="545" y="81"/>
                  </a:moveTo>
                  <a:lnTo>
                    <a:pt x="501" y="89"/>
                  </a:lnTo>
                  <a:lnTo>
                    <a:pt x="501" y="89"/>
                  </a:lnTo>
                  <a:lnTo>
                    <a:pt x="509" y="99"/>
                  </a:lnTo>
                  <a:lnTo>
                    <a:pt x="516" y="110"/>
                  </a:lnTo>
                  <a:lnTo>
                    <a:pt x="523" y="121"/>
                  </a:lnTo>
                  <a:lnTo>
                    <a:pt x="530" y="136"/>
                  </a:lnTo>
                  <a:lnTo>
                    <a:pt x="534" y="152"/>
                  </a:lnTo>
                  <a:lnTo>
                    <a:pt x="539" y="170"/>
                  </a:lnTo>
                  <a:lnTo>
                    <a:pt x="541" y="190"/>
                  </a:lnTo>
                  <a:lnTo>
                    <a:pt x="542" y="214"/>
                  </a:lnTo>
                  <a:lnTo>
                    <a:pt x="542" y="224"/>
                  </a:lnTo>
                  <a:lnTo>
                    <a:pt x="542" y="224"/>
                  </a:lnTo>
                  <a:lnTo>
                    <a:pt x="541" y="248"/>
                  </a:lnTo>
                  <a:lnTo>
                    <a:pt x="538" y="271"/>
                  </a:lnTo>
                  <a:lnTo>
                    <a:pt x="533" y="292"/>
                  </a:lnTo>
                  <a:lnTo>
                    <a:pt x="526" y="312"/>
                  </a:lnTo>
                  <a:lnTo>
                    <a:pt x="517" y="330"/>
                  </a:lnTo>
                  <a:lnTo>
                    <a:pt x="506" y="347"/>
                  </a:lnTo>
                  <a:lnTo>
                    <a:pt x="493" y="362"/>
                  </a:lnTo>
                  <a:lnTo>
                    <a:pt x="478" y="376"/>
                  </a:lnTo>
                  <a:lnTo>
                    <a:pt x="460" y="389"/>
                  </a:lnTo>
                  <a:lnTo>
                    <a:pt x="440" y="400"/>
                  </a:lnTo>
                  <a:lnTo>
                    <a:pt x="418" y="409"/>
                  </a:lnTo>
                  <a:lnTo>
                    <a:pt x="394" y="416"/>
                  </a:lnTo>
                  <a:lnTo>
                    <a:pt x="368" y="422"/>
                  </a:lnTo>
                  <a:lnTo>
                    <a:pt x="339" y="427"/>
                  </a:lnTo>
                  <a:lnTo>
                    <a:pt x="307" y="429"/>
                  </a:lnTo>
                  <a:lnTo>
                    <a:pt x="274" y="430"/>
                  </a:lnTo>
                  <a:lnTo>
                    <a:pt x="274" y="430"/>
                  </a:lnTo>
                  <a:lnTo>
                    <a:pt x="251" y="430"/>
                  </a:lnTo>
                  <a:lnTo>
                    <a:pt x="230" y="428"/>
                  </a:lnTo>
                  <a:lnTo>
                    <a:pt x="211" y="427"/>
                  </a:lnTo>
                  <a:lnTo>
                    <a:pt x="192" y="423"/>
                  </a:lnTo>
                  <a:lnTo>
                    <a:pt x="176" y="420"/>
                  </a:lnTo>
                  <a:lnTo>
                    <a:pt x="162" y="416"/>
                  </a:lnTo>
                  <a:lnTo>
                    <a:pt x="148" y="410"/>
                  </a:lnTo>
                  <a:lnTo>
                    <a:pt x="134" y="406"/>
                  </a:lnTo>
                  <a:lnTo>
                    <a:pt x="134" y="406"/>
                  </a:lnTo>
                  <a:lnTo>
                    <a:pt x="127" y="409"/>
                  </a:lnTo>
                  <a:lnTo>
                    <a:pt x="120" y="414"/>
                  </a:lnTo>
                  <a:lnTo>
                    <a:pt x="116" y="419"/>
                  </a:lnTo>
                  <a:lnTo>
                    <a:pt x="111" y="423"/>
                  </a:lnTo>
                  <a:lnTo>
                    <a:pt x="108" y="429"/>
                  </a:lnTo>
                  <a:lnTo>
                    <a:pt x="105" y="435"/>
                  </a:lnTo>
                  <a:lnTo>
                    <a:pt x="104" y="440"/>
                  </a:lnTo>
                  <a:lnTo>
                    <a:pt x="104" y="447"/>
                  </a:lnTo>
                  <a:lnTo>
                    <a:pt x="104" y="447"/>
                  </a:lnTo>
                  <a:lnTo>
                    <a:pt x="104" y="454"/>
                  </a:lnTo>
                  <a:lnTo>
                    <a:pt x="105" y="461"/>
                  </a:lnTo>
                  <a:lnTo>
                    <a:pt x="108" y="467"/>
                  </a:lnTo>
                  <a:lnTo>
                    <a:pt x="112" y="471"/>
                  </a:lnTo>
                  <a:lnTo>
                    <a:pt x="117" y="476"/>
                  </a:lnTo>
                  <a:lnTo>
                    <a:pt x="124" y="479"/>
                  </a:lnTo>
                  <a:lnTo>
                    <a:pt x="132" y="483"/>
                  </a:lnTo>
                  <a:lnTo>
                    <a:pt x="141" y="485"/>
                  </a:lnTo>
                  <a:lnTo>
                    <a:pt x="321" y="531"/>
                  </a:lnTo>
                  <a:lnTo>
                    <a:pt x="321" y="531"/>
                  </a:lnTo>
                  <a:lnTo>
                    <a:pt x="365" y="542"/>
                  </a:lnTo>
                  <a:lnTo>
                    <a:pt x="407" y="556"/>
                  </a:lnTo>
                  <a:lnTo>
                    <a:pt x="428" y="563"/>
                  </a:lnTo>
                  <a:lnTo>
                    <a:pt x="446" y="571"/>
                  </a:lnTo>
                  <a:lnTo>
                    <a:pt x="464" y="579"/>
                  </a:lnTo>
                  <a:lnTo>
                    <a:pt x="482" y="588"/>
                  </a:lnTo>
                  <a:lnTo>
                    <a:pt x="496" y="600"/>
                  </a:lnTo>
                  <a:lnTo>
                    <a:pt x="510" y="611"/>
                  </a:lnTo>
                  <a:lnTo>
                    <a:pt x="523" y="624"/>
                  </a:lnTo>
                  <a:lnTo>
                    <a:pt x="533" y="638"/>
                  </a:lnTo>
                  <a:lnTo>
                    <a:pt x="541" y="653"/>
                  </a:lnTo>
                  <a:lnTo>
                    <a:pt x="548" y="670"/>
                  </a:lnTo>
                  <a:lnTo>
                    <a:pt x="552" y="688"/>
                  </a:lnTo>
                  <a:lnTo>
                    <a:pt x="553" y="709"/>
                  </a:lnTo>
                  <a:lnTo>
                    <a:pt x="553" y="718"/>
                  </a:lnTo>
                  <a:lnTo>
                    <a:pt x="553" y="718"/>
                  </a:lnTo>
                  <a:lnTo>
                    <a:pt x="552" y="740"/>
                  </a:lnTo>
                  <a:lnTo>
                    <a:pt x="549" y="759"/>
                  </a:lnTo>
                  <a:lnTo>
                    <a:pt x="545" y="779"/>
                  </a:lnTo>
                  <a:lnTo>
                    <a:pt x="538" y="797"/>
                  </a:lnTo>
                  <a:lnTo>
                    <a:pt x="529" y="813"/>
                  </a:lnTo>
                  <a:lnTo>
                    <a:pt x="518" y="828"/>
                  </a:lnTo>
                  <a:lnTo>
                    <a:pt x="504" y="843"/>
                  </a:lnTo>
                  <a:lnTo>
                    <a:pt x="490" y="856"/>
                  </a:lnTo>
                  <a:lnTo>
                    <a:pt x="471" y="867"/>
                  </a:lnTo>
                  <a:lnTo>
                    <a:pt x="452" y="877"/>
                  </a:lnTo>
                  <a:lnTo>
                    <a:pt x="429" y="885"/>
                  </a:lnTo>
                  <a:lnTo>
                    <a:pt x="404" y="892"/>
                  </a:lnTo>
                  <a:lnTo>
                    <a:pt x="376" y="898"/>
                  </a:lnTo>
                  <a:lnTo>
                    <a:pt x="346" y="903"/>
                  </a:lnTo>
                  <a:lnTo>
                    <a:pt x="313" y="905"/>
                  </a:lnTo>
                  <a:lnTo>
                    <a:pt x="277" y="906"/>
                  </a:lnTo>
                  <a:lnTo>
                    <a:pt x="277" y="906"/>
                  </a:lnTo>
                  <a:lnTo>
                    <a:pt x="243" y="905"/>
                  </a:lnTo>
                  <a:lnTo>
                    <a:pt x="211" y="903"/>
                  </a:lnTo>
                  <a:lnTo>
                    <a:pt x="181" y="898"/>
                  </a:lnTo>
                  <a:lnTo>
                    <a:pt x="153" y="892"/>
                  </a:lnTo>
                  <a:lnTo>
                    <a:pt x="128" y="885"/>
                  </a:lnTo>
                  <a:lnTo>
                    <a:pt x="105" y="876"/>
                  </a:lnTo>
                  <a:lnTo>
                    <a:pt x="86" y="866"/>
                  </a:lnTo>
                  <a:lnTo>
                    <a:pt x="67" y="854"/>
                  </a:lnTo>
                  <a:lnTo>
                    <a:pt x="51" y="841"/>
                  </a:lnTo>
                  <a:lnTo>
                    <a:pt x="38" y="827"/>
                  </a:lnTo>
                  <a:lnTo>
                    <a:pt x="26" y="811"/>
                  </a:lnTo>
                  <a:lnTo>
                    <a:pt x="16" y="794"/>
                  </a:lnTo>
                  <a:lnTo>
                    <a:pt x="9" y="775"/>
                  </a:lnTo>
                  <a:lnTo>
                    <a:pt x="4" y="756"/>
                  </a:lnTo>
                  <a:lnTo>
                    <a:pt x="1" y="735"/>
                  </a:lnTo>
                  <a:lnTo>
                    <a:pt x="0" y="713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0" y="690"/>
                  </a:lnTo>
                  <a:lnTo>
                    <a:pt x="1" y="678"/>
                  </a:lnTo>
                  <a:lnTo>
                    <a:pt x="3" y="666"/>
                  </a:lnTo>
                  <a:lnTo>
                    <a:pt x="7" y="655"/>
                  </a:lnTo>
                  <a:lnTo>
                    <a:pt x="9" y="643"/>
                  </a:lnTo>
                  <a:lnTo>
                    <a:pt x="14" y="633"/>
                  </a:lnTo>
                  <a:lnTo>
                    <a:pt x="23" y="612"/>
                  </a:lnTo>
                  <a:lnTo>
                    <a:pt x="34" y="593"/>
                  </a:lnTo>
                  <a:lnTo>
                    <a:pt x="47" y="577"/>
                  </a:lnTo>
                  <a:lnTo>
                    <a:pt x="61" y="562"/>
                  </a:lnTo>
                  <a:lnTo>
                    <a:pt x="75" y="549"/>
                  </a:lnTo>
                  <a:lnTo>
                    <a:pt x="67" y="546"/>
                  </a:lnTo>
                  <a:lnTo>
                    <a:pt x="67" y="546"/>
                  </a:lnTo>
                  <a:lnTo>
                    <a:pt x="61" y="542"/>
                  </a:lnTo>
                  <a:lnTo>
                    <a:pt x="54" y="539"/>
                  </a:lnTo>
                  <a:lnTo>
                    <a:pt x="42" y="530"/>
                  </a:lnTo>
                  <a:lnTo>
                    <a:pt x="33" y="518"/>
                  </a:lnTo>
                  <a:lnTo>
                    <a:pt x="25" y="507"/>
                  </a:lnTo>
                  <a:lnTo>
                    <a:pt x="19" y="493"/>
                  </a:lnTo>
                  <a:lnTo>
                    <a:pt x="15" y="479"/>
                  </a:lnTo>
                  <a:lnTo>
                    <a:pt x="12" y="466"/>
                  </a:lnTo>
                  <a:lnTo>
                    <a:pt x="12" y="452"/>
                  </a:lnTo>
                  <a:lnTo>
                    <a:pt x="12" y="451"/>
                  </a:lnTo>
                  <a:lnTo>
                    <a:pt x="12" y="451"/>
                  </a:lnTo>
                  <a:lnTo>
                    <a:pt x="12" y="438"/>
                  </a:lnTo>
                  <a:lnTo>
                    <a:pt x="15" y="425"/>
                  </a:lnTo>
                  <a:lnTo>
                    <a:pt x="18" y="414"/>
                  </a:lnTo>
                  <a:lnTo>
                    <a:pt x="24" y="402"/>
                  </a:lnTo>
                  <a:lnTo>
                    <a:pt x="31" y="391"/>
                  </a:lnTo>
                  <a:lnTo>
                    <a:pt x="39" y="381"/>
                  </a:lnTo>
                  <a:lnTo>
                    <a:pt x="49" y="371"/>
                  </a:lnTo>
                  <a:lnTo>
                    <a:pt x="62" y="363"/>
                  </a:lnTo>
                  <a:lnTo>
                    <a:pt x="62" y="363"/>
                  </a:lnTo>
                  <a:lnTo>
                    <a:pt x="48" y="350"/>
                  </a:lnTo>
                  <a:lnTo>
                    <a:pt x="36" y="336"/>
                  </a:lnTo>
                  <a:lnTo>
                    <a:pt x="27" y="320"/>
                  </a:lnTo>
                  <a:lnTo>
                    <a:pt x="19" y="304"/>
                  </a:lnTo>
                  <a:lnTo>
                    <a:pt x="14" y="285"/>
                  </a:lnTo>
                  <a:lnTo>
                    <a:pt x="9" y="266"/>
                  </a:lnTo>
                  <a:lnTo>
                    <a:pt x="7" y="245"/>
                  </a:lnTo>
                  <a:lnTo>
                    <a:pt x="6" y="224"/>
                  </a:lnTo>
                  <a:lnTo>
                    <a:pt x="6" y="214"/>
                  </a:lnTo>
                  <a:lnTo>
                    <a:pt x="6" y="214"/>
                  </a:lnTo>
                  <a:lnTo>
                    <a:pt x="7" y="194"/>
                  </a:lnTo>
                  <a:lnTo>
                    <a:pt x="9" y="174"/>
                  </a:lnTo>
                  <a:lnTo>
                    <a:pt x="12" y="155"/>
                  </a:lnTo>
                  <a:lnTo>
                    <a:pt x="18" y="135"/>
                  </a:lnTo>
                  <a:lnTo>
                    <a:pt x="26" y="117"/>
                  </a:lnTo>
                  <a:lnTo>
                    <a:pt x="35" y="99"/>
                  </a:lnTo>
                  <a:lnTo>
                    <a:pt x="48" y="82"/>
                  </a:lnTo>
                  <a:lnTo>
                    <a:pt x="62" y="66"/>
                  </a:lnTo>
                  <a:lnTo>
                    <a:pt x="79" y="53"/>
                  </a:lnTo>
                  <a:lnTo>
                    <a:pt x="97" y="40"/>
                  </a:lnTo>
                  <a:lnTo>
                    <a:pt x="109" y="33"/>
                  </a:lnTo>
                  <a:lnTo>
                    <a:pt x="120" y="29"/>
                  </a:lnTo>
                  <a:lnTo>
                    <a:pt x="144" y="18"/>
                  </a:lnTo>
                  <a:lnTo>
                    <a:pt x="172" y="10"/>
                  </a:lnTo>
                  <a:lnTo>
                    <a:pt x="203" y="4"/>
                  </a:lnTo>
                  <a:lnTo>
                    <a:pt x="236" y="1"/>
                  </a:lnTo>
                  <a:lnTo>
                    <a:pt x="274" y="0"/>
                  </a:lnTo>
                  <a:lnTo>
                    <a:pt x="538" y="0"/>
                  </a:lnTo>
                  <a:lnTo>
                    <a:pt x="538" y="0"/>
                  </a:lnTo>
                  <a:lnTo>
                    <a:pt x="543" y="1"/>
                  </a:lnTo>
                  <a:lnTo>
                    <a:pt x="549" y="2"/>
                  </a:lnTo>
                  <a:lnTo>
                    <a:pt x="554" y="4"/>
                  </a:lnTo>
                  <a:lnTo>
                    <a:pt x="557" y="8"/>
                  </a:lnTo>
                  <a:lnTo>
                    <a:pt x="561" y="12"/>
                  </a:lnTo>
                  <a:lnTo>
                    <a:pt x="564" y="16"/>
                  </a:lnTo>
                  <a:lnTo>
                    <a:pt x="565" y="22"/>
                  </a:lnTo>
                  <a:lnTo>
                    <a:pt x="566" y="26"/>
                  </a:lnTo>
                  <a:lnTo>
                    <a:pt x="566" y="58"/>
                  </a:lnTo>
                  <a:lnTo>
                    <a:pt x="566" y="58"/>
                  </a:lnTo>
                  <a:lnTo>
                    <a:pt x="565" y="63"/>
                  </a:lnTo>
                  <a:lnTo>
                    <a:pt x="564" y="68"/>
                  </a:lnTo>
                  <a:lnTo>
                    <a:pt x="563" y="72"/>
                  </a:lnTo>
                  <a:lnTo>
                    <a:pt x="560" y="74"/>
                  </a:lnTo>
                  <a:lnTo>
                    <a:pt x="557" y="77"/>
                  </a:lnTo>
                  <a:lnTo>
                    <a:pt x="554" y="79"/>
                  </a:lnTo>
                  <a:lnTo>
                    <a:pt x="545" y="81"/>
                  </a:lnTo>
                  <a:lnTo>
                    <a:pt x="545" y="81"/>
                  </a:lnTo>
                  <a:close/>
                  <a:moveTo>
                    <a:pt x="446" y="709"/>
                  </a:moveTo>
                  <a:lnTo>
                    <a:pt x="446" y="709"/>
                  </a:lnTo>
                  <a:lnTo>
                    <a:pt x="446" y="701"/>
                  </a:lnTo>
                  <a:lnTo>
                    <a:pt x="445" y="693"/>
                  </a:lnTo>
                  <a:lnTo>
                    <a:pt x="443" y="685"/>
                  </a:lnTo>
                  <a:lnTo>
                    <a:pt x="439" y="678"/>
                  </a:lnTo>
                  <a:lnTo>
                    <a:pt x="435" y="672"/>
                  </a:lnTo>
                  <a:lnTo>
                    <a:pt x="429" y="665"/>
                  </a:lnTo>
                  <a:lnTo>
                    <a:pt x="422" y="659"/>
                  </a:lnTo>
                  <a:lnTo>
                    <a:pt x="414" y="655"/>
                  </a:lnTo>
                  <a:lnTo>
                    <a:pt x="405" y="649"/>
                  </a:lnTo>
                  <a:lnTo>
                    <a:pt x="393" y="644"/>
                  </a:lnTo>
                  <a:lnTo>
                    <a:pt x="368" y="634"/>
                  </a:lnTo>
                  <a:lnTo>
                    <a:pt x="337" y="625"/>
                  </a:lnTo>
                  <a:lnTo>
                    <a:pt x="299" y="615"/>
                  </a:lnTo>
                  <a:lnTo>
                    <a:pt x="163" y="579"/>
                  </a:lnTo>
                  <a:lnTo>
                    <a:pt x="163" y="579"/>
                  </a:lnTo>
                  <a:lnTo>
                    <a:pt x="150" y="591"/>
                  </a:lnTo>
                  <a:lnTo>
                    <a:pt x="139" y="603"/>
                  </a:lnTo>
                  <a:lnTo>
                    <a:pt x="128" y="616"/>
                  </a:lnTo>
                  <a:lnTo>
                    <a:pt x="120" y="628"/>
                  </a:lnTo>
                  <a:lnTo>
                    <a:pt x="113" y="644"/>
                  </a:lnTo>
                  <a:lnTo>
                    <a:pt x="108" y="662"/>
                  </a:lnTo>
                  <a:lnTo>
                    <a:pt x="104" y="681"/>
                  </a:lnTo>
                  <a:lnTo>
                    <a:pt x="104" y="703"/>
                  </a:lnTo>
                  <a:lnTo>
                    <a:pt x="104" y="713"/>
                  </a:lnTo>
                  <a:lnTo>
                    <a:pt x="104" y="713"/>
                  </a:lnTo>
                  <a:lnTo>
                    <a:pt x="104" y="726"/>
                  </a:lnTo>
                  <a:lnTo>
                    <a:pt x="105" y="737"/>
                  </a:lnTo>
                  <a:lnTo>
                    <a:pt x="108" y="749"/>
                  </a:lnTo>
                  <a:lnTo>
                    <a:pt x="112" y="759"/>
                  </a:lnTo>
                  <a:lnTo>
                    <a:pt x="117" y="770"/>
                  </a:lnTo>
                  <a:lnTo>
                    <a:pt x="124" y="778"/>
                  </a:lnTo>
                  <a:lnTo>
                    <a:pt x="131" y="787"/>
                  </a:lnTo>
                  <a:lnTo>
                    <a:pt x="140" y="794"/>
                  </a:lnTo>
                  <a:lnTo>
                    <a:pt x="151" y="800"/>
                  </a:lnTo>
                  <a:lnTo>
                    <a:pt x="164" y="806"/>
                  </a:lnTo>
                  <a:lnTo>
                    <a:pt x="178" y="812"/>
                  </a:lnTo>
                  <a:lnTo>
                    <a:pt x="194" y="815"/>
                  </a:lnTo>
                  <a:lnTo>
                    <a:pt x="212" y="819"/>
                  </a:lnTo>
                  <a:lnTo>
                    <a:pt x="231" y="821"/>
                  </a:lnTo>
                  <a:lnTo>
                    <a:pt x="253" y="823"/>
                  </a:lnTo>
                  <a:lnTo>
                    <a:pt x="277" y="823"/>
                  </a:lnTo>
                  <a:lnTo>
                    <a:pt x="277" y="823"/>
                  </a:lnTo>
                  <a:lnTo>
                    <a:pt x="301" y="823"/>
                  </a:lnTo>
                  <a:lnTo>
                    <a:pt x="324" y="821"/>
                  </a:lnTo>
                  <a:lnTo>
                    <a:pt x="344" y="820"/>
                  </a:lnTo>
                  <a:lnTo>
                    <a:pt x="362" y="817"/>
                  </a:lnTo>
                  <a:lnTo>
                    <a:pt x="377" y="812"/>
                  </a:lnTo>
                  <a:lnTo>
                    <a:pt x="391" y="807"/>
                  </a:lnTo>
                  <a:lnTo>
                    <a:pt x="404" y="802"/>
                  </a:lnTo>
                  <a:lnTo>
                    <a:pt x="414" y="796"/>
                  </a:lnTo>
                  <a:lnTo>
                    <a:pt x="422" y="789"/>
                  </a:lnTo>
                  <a:lnTo>
                    <a:pt x="429" y="781"/>
                  </a:lnTo>
                  <a:lnTo>
                    <a:pt x="435" y="772"/>
                  </a:lnTo>
                  <a:lnTo>
                    <a:pt x="439" y="763"/>
                  </a:lnTo>
                  <a:lnTo>
                    <a:pt x="443" y="752"/>
                  </a:lnTo>
                  <a:lnTo>
                    <a:pt x="445" y="742"/>
                  </a:lnTo>
                  <a:lnTo>
                    <a:pt x="446" y="731"/>
                  </a:lnTo>
                  <a:lnTo>
                    <a:pt x="446" y="718"/>
                  </a:lnTo>
                  <a:lnTo>
                    <a:pt x="446" y="709"/>
                  </a:lnTo>
                  <a:close/>
                  <a:moveTo>
                    <a:pt x="437" y="214"/>
                  </a:moveTo>
                  <a:lnTo>
                    <a:pt x="437" y="214"/>
                  </a:lnTo>
                  <a:lnTo>
                    <a:pt x="437" y="201"/>
                  </a:lnTo>
                  <a:lnTo>
                    <a:pt x="436" y="188"/>
                  </a:lnTo>
                  <a:lnTo>
                    <a:pt x="433" y="175"/>
                  </a:lnTo>
                  <a:lnTo>
                    <a:pt x="430" y="163"/>
                  </a:lnTo>
                  <a:lnTo>
                    <a:pt x="425" y="151"/>
                  </a:lnTo>
                  <a:lnTo>
                    <a:pt x="420" y="141"/>
                  </a:lnTo>
                  <a:lnTo>
                    <a:pt x="413" y="132"/>
                  </a:lnTo>
                  <a:lnTo>
                    <a:pt x="405" y="123"/>
                  </a:lnTo>
                  <a:lnTo>
                    <a:pt x="394" y="113"/>
                  </a:lnTo>
                  <a:lnTo>
                    <a:pt x="383" y="107"/>
                  </a:lnTo>
                  <a:lnTo>
                    <a:pt x="369" y="100"/>
                  </a:lnTo>
                  <a:lnTo>
                    <a:pt x="354" y="95"/>
                  </a:lnTo>
                  <a:lnTo>
                    <a:pt x="337" y="90"/>
                  </a:lnTo>
                  <a:lnTo>
                    <a:pt x="319" y="87"/>
                  </a:lnTo>
                  <a:lnTo>
                    <a:pt x="297" y="86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50" y="86"/>
                  </a:lnTo>
                  <a:lnTo>
                    <a:pt x="228" y="87"/>
                  </a:lnTo>
                  <a:lnTo>
                    <a:pt x="209" y="90"/>
                  </a:lnTo>
                  <a:lnTo>
                    <a:pt x="191" y="95"/>
                  </a:lnTo>
                  <a:lnTo>
                    <a:pt x="176" y="101"/>
                  </a:lnTo>
                  <a:lnTo>
                    <a:pt x="163" y="108"/>
                  </a:lnTo>
                  <a:lnTo>
                    <a:pt x="151" y="116"/>
                  </a:lnTo>
                  <a:lnTo>
                    <a:pt x="142" y="124"/>
                  </a:lnTo>
                  <a:lnTo>
                    <a:pt x="134" y="133"/>
                  </a:lnTo>
                  <a:lnTo>
                    <a:pt x="127" y="143"/>
                  </a:lnTo>
                  <a:lnTo>
                    <a:pt x="121" y="154"/>
                  </a:lnTo>
                  <a:lnTo>
                    <a:pt x="117" y="165"/>
                  </a:lnTo>
                  <a:lnTo>
                    <a:pt x="114" y="177"/>
                  </a:lnTo>
                  <a:lnTo>
                    <a:pt x="112" y="189"/>
                  </a:lnTo>
                  <a:lnTo>
                    <a:pt x="111" y="202"/>
                  </a:lnTo>
                  <a:lnTo>
                    <a:pt x="111" y="21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1" y="234"/>
                  </a:lnTo>
                  <a:lnTo>
                    <a:pt x="112" y="244"/>
                  </a:lnTo>
                  <a:lnTo>
                    <a:pt x="114" y="255"/>
                  </a:lnTo>
                  <a:lnTo>
                    <a:pt x="117" y="265"/>
                  </a:lnTo>
                  <a:lnTo>
                    <a:pt x="120" y="275"/>
                  </a:lnTo>
                  <a:lnTo>
                    <a:pt x="126" y="285"/>
                  </a:lnTo>
                  <a:lnTo>
                    <a:pt x="133" y="296"/>
                  </a:lnTo>
                  <a:lnTo>
                    <a:pt x="140" y="305"/>
                  </a:lnTo>
                  <a:lnTo>
                    <a:pt x="150" y="314"/>
                  </a:lnTo>
                  <a:lnTo>
                    <a:pt x="162" y="322"/>
                  </a:lnTo>
                  <a:lnTo>
                    <a:pt x="174" y="329"/>
                  </a:lnTo>
                  <a:lnTo>
                    <a:pt x="190" y="335"/>
                  </a:lnTo>
                  <a:lnTo>
                    <a:pt x="207" y="339"/>
                  </a:lnTo>
                  <a:lnTo>
                    <a:pt x="227" y="344"/>
                  </a:lnTo>
                  <a:lnTo>
                    <a:pt x="249" y="346"/>
                  </a:lnTo>
                  <a:lnTo>
                    <a:pt x="274" y="346"/>
                  </a:lnTo>
                  <a:lnTo>
                    <a:pt x="274" y="346"/>
                  </a:lnTo>
                  <a:lnTo>
                    <a:pt x="297" y="346"/>
                  </a:lnTo>
                  <a:lnTo>
                    <a:pt x="319" y="344"/>
                  </a:lnTo>
                  <a:lnTo>
                    <a:pt x="337" y="342"/>
                  </a:lnTo>
                  <a:lnTo>
                    <a:pt x="354" y="337"/>
                  </a:lnTo>
                  <a:lnTo>
                    <a:pt x="369" y="332"/>
                  </a:lnTo>
                  <a:lnTo>
                    <a:pt x="383" y="327"/>
                  </a:lnTo>
                  <a:lnTo>
                    <a:pt x="394" y="320"/>
                  </a:lnTo>
                  <a:lnTo>
                    <a:pt x="405" y="312"/>
                  </a:lnTo>
                  <a:lnTo>
                    <a:pt x="413" y="304"/>
                  </a:lnTo>
                  <a:lnTo>
                    <a:pt x="420" y="295"/>
                  </a:lnTo>
                  <a:lnTo>
                    <a:pt x="425" y="284"/>
                  </a:lnTo>
                  <a:lnTo>
                    <a:pt x="430" y="273"/>
                  </a:lnTo>
                  <a:lnTo>
                    <a:pt x="433" y="261"/>
                  </a:lnTo>
                  <a:lnTo>
                    <a:pt x="436" y="250"/>
                  </a:lnTo>
                  <a:lnTo>
                    <a:pt x="437" y="237"/>
                  </a:lnTo>
                  <a:lnTo>
                    <a:pt x="437" y="224"/>
                  </a:lnTo>
                  <a:lnTo>
                    <a:pt x="437" y="214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6" name="Freeform 188"/>
            <p:cNvSpPr>
              <a:spLocks noEditPoints="1"/>
            </p:cNvSpPr>
            <p:nvPr/>
          </p:nvSpPr>
          <p:spPr bwMode="auto">
            <a:xfrm>
              <a:off x="5507291" y="4468581"/>
              <a:ext cx="21968" cy="181088"/>
            </a:xfrm>
            <a:custGeom>
              <a:avLst/>
              <a:gdLst>
                <a:gd name="T0" fmla="*/ 25 w 110"/>
                <a:gd name="T1" fmla="*/ 145 h 915"/>
                <a:gd name="T2" fmla="*/ 19 w 110"/>
                <a:gd name="T3" fmla="*/ 144 h 915"/>
                <a:gd name="T4" fmla="*/ 11 w 110"/>
                <a:gd name="T5" fmla="*/ 141 h 915"/>
                <a:gd name="T6" fmla="*/ 4 w 110"/>
                <a:gd name="T7" fmla="*/ 134 h 915"/>
                <a:gd name="T8" fmla="*/ 1 w 110"/>
                <a:gd name="T9" fmla="*/ 126 h 915"/>
                <a:gd name="T10" fmla="*/ 0 w 110"/>
                <a:gd name="T11" fmla="*/ 24 h 915"/>
                <a:gd name="T12" fmla="*/ 1 w 110"/>
                <a:gd name="T13" fmla="*/ 19 h 915"/>
                <a:gd name="T14" fmla="*/ 4 w 110"/>
                <a:gd name="T15" fmla="*/ 11 h 915"/>
                <a:gd name="T16" fmla="*/ 11 w 110"/>
                <a:gd name="T17" fmla="*/ 4 h 915"/>
                <a:gd name="T18" fmla="*/ 19 w 110"/>
                <a:gd name="T19" fmla="*/ 1 h 915"/>
                <a:gd name="T20" fmla="*/ 86 w 110"/>
                <a:gd name="T21" fmla="*/ 0 h 915"/>
                <a:gd name="T22" fmla="*/ 91 w 110"/>
                <a:gd name="T23" fmla="*/ 1 h 915"/>
                <a:gd name="T24" fmla="*/ 100 w 110"/>
                <a:gd name="T25" fmla="*/ 4 h 915"/>
                <a:gd name="T26" fmla="*/ 107 w 110"/>
                <a:gd name="T27" fmla="*/ 11 h 915"/>
                <a:gd name="T28" fmla="*/ 110 w 110"/>
                <a:gd name="T29" fmla="*/ 19 h 915"/>
                <a:gd name="T30" fmla="*/ 110 w 110"/>
                <a:gd name="T31" fmla="*/ 121 h 915"/>
                <a:gd name="T32" fmla="*/ 110 w 110"/>
                <a:gd name="T33" fmla="*/ 126 h 915"/>
                <a:gd name="T34" fmla="*/ 107 w 110"/>
                <a:gd name="T35" fmla="*/ 134 h 915"/>
                <a:gd name="T36" fmla="*/ 100 w 110"/>
                <a:gd name="T37" fmla="*/ 141 h 915"/>
                <a:gd name="T38" fmla="*/ 91 w 110"/>
                <a:gd name="T39" fmla="*/ 144 h 915"/>
                <a:gd name="T40" fmla="*/ 86 w 110"/>
                <a:gd name="T41" fmla="*/ 145 h 915"/>
                <a:gd name="T42" fmla="*/ 26 w 110"/>
                <a:gd name="T43" fmla="*/ 915 h 915"/>
                <a:gd name="T44" fmla="*/ 21 w 110"/>
                <a:gd name="T45" fmla="*/ 915 h 915"/>
                <a:gd name="T46" fmla="*/ 13 w 110"/>
                <a:gd name="T47" fmla="*/ 910 h 915"/>
                <a:gd name="T48" fmla="*/ 6 w 110"/>
                <a:gd name="T49" fmla="*/ 905 h 915"/>
                <a:gd name="T50" fmla="*/ 2 w 110"/>
                <a:gd name="T51" fmla="*/ 895 h 915"/>
                <a:gd name="T52" fmla="*/ 2 w 110"/>
                <a:gd name="T53" fmla="*/ 275 h 915"/>
                <a:gd name="T54" fmla="*/ 2 w 110"/>
                <a:gd name="T55" fmla="*/ 270 h 915"/>
                <a:gd name="T56" fmla="*/ 6 w 110"/>
                <a:gd name="T57" fmla="*/ 262 h 915"/>
                <a:gd name="T58" fmla="*/ 13 w 110"/>
                <a:gd name="T59" fmla="*/ 255 h 915"/>
                <a:gd name="T60" fmla="*/ 21 w 110"/>
                <a:gd name="T61" fmla="*/ 252 h 915"/>
                <a:gd name="T62" fmla="*/ 84 w 110"/>
                <a:gd name="T63" fmla="*/ 251 h 915"/>
                <a:gd name="T64" fmla="*/ 88 w 110"/>
                <a:gd name="T65" fmla="*/ 252 h 915"/>
                <a:gd name="T66" fmla="*/ 97 w 110"/>
                <a:gd name="T67" fmla="*/ 255 h 915"/>
                <a:gd name="T68" fmla="*/ 104 w 110"/>
                <a:gd name="T69" fmla="*/ 262 h 915"/>
                <a:gd name="T70" fmla="*/ 108 w 110"/>
                <a:gd name="T71" fmla="*/ 270 h 915"/>
                <a:gd name="T72" fmla="*/ 108 w 110"/>
                <a:gd name="T73" fmla="*/ 891 h 915"/>
                <a:gd name="T74" fmla="*/ 108 w 110"/>
                <a:gd name="T75" fmla="*/ 895 h 915"/>
                <a:gd name="T76" fmla="*/ 104 w 110"/>
                <a:gd name="T77" fmla="*/ 905 h 915"/>
                <a:gd name="T78" fmla="*/ 97 w 110"/>
                <a:gd name="T79" fmla="*/ 910 h 915"/>
                <a:gd name="T80" fmla="*/ 88 w 110"/>
                <a:gd name="T81" fmla="*/ 915 h 915"/>
                <a:gd name="T82" fmla="*/ 84 w 110"/>
                <a:gd name="T83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0" h="915">
                  <a:moveTo>
                    <a:pt x="86" y="145"/>
                  </a:moveTo>
                  <a:lnTo>
                    <a:pt x="25" y="145"/>
                  </a:lnTo>
                  <a:lnTo>
                    <a:pt x="25" y="145"/>
                  </a:lnTo>
                  <a:lnTo>
                    <a:pt x="19" y="144"/>
                  </a:lnTo>
                  <a:lnTo>
                    <a:pt x="15" y="143"/>
                  </a:lnTo>
                  <a:lnTo>
                    <a:pt x="11" y="141"/>
                  </a:lnTo>
                  <a:lnTo>
                    <a:pt x="8" y="137"/>
                  </a:lnTo>
                  <a:lnTo>
                    <a:pt x="4" y="134"/>
                  </a:lnTo>
                  <a:lnTo>
                    <a:pt x="2" y="130"/>
                  </a:lnTo>
                  <a:lnTo>
                    <a:pt x="1" y="126"/>
                  </a:lnTo>
                  <a:lnTo>
                    <a:pt x="0" y="1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5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7" y="11"/>
                  </a:lnTo>
                  <a:lnTo>
                    <a:pt x="109" y="15"/>
                  </a:lnTo>
                  <a:lnTo>
                    <a:pt x="110" y="19"/>
                  </a:lnTo>
                  <a:lnTo>
                    <a:pt x="110" y="24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10" y="126"/>
                  </a:lnTo>
                  <a:lnTo>
                    <a:pt x="109" y="130"/>
                  </a:lnTo>
                  <a:lnTo>
                    <a:pt x="107" y="134"/>
                  </a:lnTo>
                  <a:lnTo>
                    <a:pt x="103" y="137"/>
                  </a:lnTo>
                  <a:lnTo>
                    <a:pt x="100" y="141"/>
                  </a:lnTo>
                  <a:lnTo>
                    <a:pt x="95" y="143"/>
                  </a:lnTo>
                  <a:lnTo>
                    <a:pt x="91" y="144"/>
                  </a:lnTo>
                  <a:lnTo>
                    <a:pt x="86" y="145"/>
                  </a:lnTo>
                  <a:lnTo>
                    <a:pt x="86" y="145"/>
                  </a:lnTo>
                  <a:close/>
                  <a:moveTo>
                    <a:pt x="84" y="915"/>
                  </a:moveTo>
                  <a:lnTo>
                    <a:pt x="26" y="915"/>
                  </a:lnTo>
                  <a:lnTo>
                    <a:pt x="26" y="915"/>
                  </a:lnTo>
                  <a:lnTo>
                    <a:pt x="21" y="915"/>
                  </a:lnTo>
                  <a:lnTo>
                    <a:pt x="16" y="913"/>
                  </a:lnTo>
                  <a:lnTo>
                    <a:pt x="13" y="910"/>
                  </a:lnTo>
                  <a:lnTo>
                    <a:pt x="9" y="908"/>
                  </a:lnTo>
                  <a:lnTo>
                    <a:pt x="6" y="905"/>
                  </a:lnTo>
                  <a:lnTo>
                    <a:pt x="3" y="900"/>
                  </a:lnTo>
                  <a:lnTo>
                    <a:pt x="2" y="895"/>
                  </a:lnTo>
                  <a:lnTo>
                    <a:pt x="2" y="891"/>
                  </a:lnTo>
                  <a:lnTo>
                    <a:pt x="2" y="275"/>
                  </a:lnTo>
                  <a:lnTo>
                    <a:pt x="2" y="275"/>
                  </a:lnTo>
                  <a:lnTo>
                    <a:pt x="2" y="270"/>
                  </a:lnTo>
                  <a:lnTo>
                    <a:pt x="3" y="266"/>
                  </a:lnTo>
                  <a:lnTo>
                    <a:pt x="6" y="262"/>
                  </a:lnTo>
                  <a:lnTo>
                    <a:pt x="9" y="258"/>
                  </a:lnTo>
                  <a:lnTo>
                    <a:pt x="13" y="255"/>
                  </a:lnTo>
                  <a:lnTo>
                    <a:pt x="16" y="253"/>
                  </a:lnTo>
                  <a:lnTo>
                    <a:pt x="21" y="252"/>
                  </a:lnTo>
                  <a:lnTo>
                    <a:pt x="26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88" y="252"/>
                  </a:lnTo>
                  <a:lnTo>
                    <a:pt x="93" y="253"/>
                  </a:lnTo>
                  <a:lnTo>
                    <a:pt x="97" y="255"/>
                  </a:lnTo>
                  <a:lnTo>
                    <a:pt x="101" y="258"/>
                  </a:lnTo>
                  <a:lnTo>
                    <a:pt x="104" y="262"/>
                  </a:lnTo>
                  <a:lnTo>
                    <a:pt x="105" y="266"/>
                  </a:lnTo>
                  <a:lnTo>
                    <a:pt x="108" y="270"/>
                  </a:lnTo>
                  <a:lnTo>
                    <a:pt x="108" y="275"/>
                  </a:lnTo>
                  <a:lnTo>
                    <a:pt x="108" y="891"/>
                  </a:lnTo>
                  <a:lnTo>
                    <a:pt x="108" y="891"/>
                  </a:lnTo>
                  <a:lnTo>
                    <a:pt x="108" y="895"/>
                  </a:lnTo>
                  <a:lnTo>
                    <a:pt x="105" y="900"/>
                  </a:lnTo>
                  <a:lnTo>
                    <a:pt x="104" y="905"/>
                  </a:lnTo>
                  <a:lnTo>
                    <a:pt x="101" y="908"/>
                  </a:lnTo>
                  <a:lnTo>
                    <a:pt x="97" y="910"/>
                  </a:lnTo>
                  <a:lnTo>
                    <a:pt x="93" y="913"/>
                  </a:lnTo>
                  <a:lnTo>
                    <a:pt x="88" y="915"/>
                  </a:lnTo>
                  <a:lnTo>
                    <a:pt x="84" y="915"/>
                  </a:lnTo>
                  <a:lnTo>
                    <a:pt x="84" y="915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7" name="Freeform 189"/>
            <p:cNvSpPr>
              <a:spLocks noEditPoints="1"/>
            </p:cNvSpPr>
            <p:nvPr/>
          </p:nvSpPr>
          <p:spPr bwMode="auto">
            <a:xfrm>
              <a:off x="5559539" y="4516673"/>
              <a:ext cx="105684" cy="134776"/>
            </a:xfrm>
            <a:custGeom>
              <a:avLst/>
              <a:gdLst>
                <a:gd name="T0" fmla="*/ 107 w 533"/>
                <a:gd name="T1" fmla="*/ 391 h 681"/>
                <a:gd name="T2" fmla="*/ 109 w 533"/>
                <a:gd name="T3" fmla="*/ 440 h 681"/>
                <a:gd name="T4" fmla="*/ 123 w 533"/>
                <a:gd name="T5" fmla="*/ 500 h 681"/>
                <a:gd name="T6" fmla="*/ 148 w 533"/>
                <a:gd name="T7" fmla="*/ 544 h 681"/>
                <a:gd name="T8" fmla="*/ 186 w 533"/>
                <a:gd name="T9" fmla="*/ 571 h 681"/>
                <a:gd name="T10" fmla="*/ 235 w 533"/>
                <a:gd name="T11" fmla="*/ 585 h 681"/>
                <a:gd name="T12" fmla="*/ 274 w 533"/>
                <a:gd name="T13" fmla="*/ 587 h 681"/>
                <a:gd name="T14" fmla="*/ 441 w 533"/>
                <a:gd name="T15" fmla="*/ 580 h 681"/>
                <a:gd name="T16" fmla="*/ 494 w 533"/>
                <a:gd name="T17" fmla="*/ 574 h 681"/>
                <a:gd name="T18" fmla="*/ 508 w 533"/>
                <a:gd name="T19" fmla="*/ 578 h 681"/>
                <a:gd name="T20" fmla="*/ 514 w 533"/>
                <a:gd name="T21" fmla="*/ 587 h 681"/>
                <a:gd name="T22" fmla="*/ 514 w 533"/>
                <a:gd name="T23" fmla="*/ 632 h 681"/>
                <a:gd name="T24" fmla="*/ 509 w 533"/>
                <a:gd name="T25" fmla="*/ 650 h 681"/>
                <a:gd name="T26" fmla="*/ 497 w 533"/>
                <a:gd name="T27" fmla="*/ 658 h 681"/>
                <a:gd name="T28" fmla="*/ 438 w 533"/>
                <a:gd name="T29" fmla="*/ 669 h 681"/>
                <a:gd name="T30" fmla="*/ 333 w 533"/>
                <a:gd name="T31" fmla="*/ 679 h 681"/>
                <a:gd name="T32" fmla="*/ 274 w 533"/>
                <a:gd name="T33" fmla="*/ 681 h 681"/>
                <a:gd name="T34" fmla="*/ 197 w 533"/>
                <a:gd name="T35" fmla="*/ 673 h 681"/>
                <a:gd name="T36" fmla="*/ 126 w 533"/>
                <a:gd name="T37" fmla="*/ 648 h 681"/>
                <a:gd name="T38" fmla="*/ 95 w 533"/>
                <a:gd name="T39" fmla="*/ 628 h 681"/>
                <a:gd name="T40" fmla="*/ 66 w 533"/>
                <a:gd name="T41" fmla="*/ 602 h 681"/>
                <a:gd name="T42" fmla="*/ 42 w 533"/>
                <a:gd name="T43" fmla="*/ 570 h 681"/>
                <a:gd name="T44" fmla="*/ 23 w 533"/>
                <a:gd name="T45" fmla="*/ 531 h 681"/>
                <a:gd name="T46" fmla="*/ 9 w 533"/>
                <a:gd name="T47" fmla="*/ 485 h 681"/>
                <a:gd name="T48" fmla="*/ 1 w 533"/>
                <a:gd name="T49" fmla="*/ 431 h 681"/>
                <a:gd name="T50" fmla="*/ 0 w 533"/>
                <a:gd name="T51" fmla="*/ 282 h 681"/>
                <a:gd name="T52" fmla="*/ 4 w 533"/>
                <a:gd name="T53" fmla="*/ 220 h 681"/>
                <a:gd name="T54" fmla="*/ 27 w 533"/>
                <a:gd name="T55" fmla="*/ 140 h 681"/>
                <a:gd name="T56" fmla="*/ 53 w 533"/>
                <a:gd name="T57" fmla="*/ 96 h 681"/>
                <a:gd name="T58" fmla="*/ 78 w 533"/>
                <a:gd name="T59" fmla="*/ 68 h 681"/>
                <a:gd name="T60" fmla="*/ 108 w 533"/>
                <a:gd name="T61" fmla="*/ 43 h 681"/>
                <a:gd name="T62" fmla="*/ 141 w 533"/>
                <a:gd name="T63" fmla="*/ 25 h 681"/>
                <a:gd name="T64" fmla="*/ 179 w 533"/>
                <a:gd name="T65" fmla="*/ 11 h 681"/>
                <a:gd name="T66" fmla="*/ 236 w 533"/>
                <a:gd name="T67" fmla="*/ 1 h 681"/>
                <a:gd name="T68" fmla="*/ 300 w 533"/>
                <a:gd name="T69" fmla="*/ 1 h 681"/>
                <a:gd name="T70" fmla="*/ 358 w 533"/>
                <a:gd name="T71" fmla="*/ 11 h 681"/>
                <a:gd name="T72" fmla="*/ 396 w 533"/>
                <a:gd name="T73" fmla="*/ 25 h 681"/>
                <a:gd name="T74" fmla="*/ 429 w 533"/>
                <a:gd name="T75" fmla="*/ 43 h 681"/>
                <a:gd name="T76" fmla="*/ 459 w 533"/>
                <a:gd name="T77" fmla="*/ 68 h 681"/>
                <a:gd name="T78" fmla="*/ 483 w 533"/>
                <a:gd name="T79" fmla="*/ 96 h 681"/>
                <a:gd name="T80" fmla="*/ 507 w 533"/>
                <a:gd name="T81" fmla="*/ 141 h 681"/>
                <a:gd name="T82" fmla="*/ 529 w 533"/>
                <a:gd name="T83" fmla="*/ 221 h 681"/>
                <a:gd name="T84" fmla="*/ 533 w 533"/>
                <a:gd name="T85" fmla="*/ 347 h 681"/>
                <a:gd name="T86" fmla="*/ 532 w 533"/>
                <a:gd name="T87" fmla="*/ 358 h 681"/>
                <a:gd name="T88" fmla="*/ 524 w 533"/>
                <a:gd name="T89" fmla="*/ 369 h 681"/>
                <a:gd name="T90" fmla="*/ 510 w 533"/>
                <a:gd name="T91" fmla="*/ 374 h 681"/>
                <a:gd name="T92" fmla="*/ 425 w 533"/>
                <a:gd name="T93" fmla="*/ 282 h 681"/>
                <a:gd name="T94" fmla="*/ 421 w 533"/>
                <a:gd name="T95" fmla="*/ 214 h 681"/>
                <a:gd name="T96" fmla="*/ 404 w 533"/>
                <a:gd name="T97" fmla="*/ 163 h 681"/>
                <a:gd name="T98" fmla="*/ 376 w 533"/>
                <a:gd name="T99" fmla="*/ 126 h 681"/>
                <a:gd name="T100" fmla="*/ 337 w 533"/>
                <a:gd name="T101" fmla="*/ 103 h 681"/>
                <a:gd name="T102" fmla="*/ 287 w 533"/>
                <a:gd name="T103" fmla="*/ 94 h 681"/>
                <a:gd name="T104" fmla="*/ 249 w 533"/>
                <a:gd name="T105" fmla="*/ 94 h 681"/>
                <a:gd name="T106" fmla="*/ 198 w 533"/>
                <a:gd name="T107" fmla="*/ 104 h 681"/>
                <a:gd name="T108" fmla="*/ 159 w 533"/>
                <a:gd name="T109" fmla="*/ 127 h 681"/>
                <a:gd name="T110" fmla="*/ 129 w 533"/>
                <a:gd name="T111" fmla="*/ 165 h 681"/>
                <a:gd name="T112" fmla="*/ 112 w 533"/>
                <a:gd name="T113" fmla="*/ 217 h 681"/>
                <a:gd name="T114" fmla="*/ 107 w 533"/>
                <a:gd name="T115" fmla="*/ 282 h 681"/>
                <a:gd name="T116" fmla="*/ 425 w 533"/>
                <a:gd name="T117" fmla="*/ 28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3" h="681">
                  <a:moveTo>
                    <a:pt x="510" y="374"/>
                  </a:moveTo>
                  <a:lnTo>
                    <a:pt x="107" y="374"/>
                  </a:lnTo>
                  <a:lnTo>
                    <a:pt x="107" y="391"/>
                  </a:lnTo>
                  <a:lnTo>
                    <a:pt x="107" y="391"/>
                  </a:lnTo>
                  <a:lnTo>
                    <a:pt x="107" y="416"/>
                  </a:lnTo>
                  <a:lnTo>
                    <a:pt x="109" y="440"/>
                  </a:lnTo>
                  <a:lnTo>
                    <a:pt x="112" y="462"/>
                  </a:lnTo>
                  <a:lnTo>
                    <a:pt x="117" y="483"/>
                  </a:lnTo>
                  <a:lnTo>
                    <a:pt x="123" y="500"/>
                  </a:lnTo>
                  <a:lnTo>
                    <a:pt x="129" y="516"/>
                  </a:lnTo>
                  <a:lnTo>
                    <a:pt x="139" y="531"/>
                  </a:lnTo>
                  <a:lnTo>
                    <a:pt x="148" y="544"/>
                  </a:lnTo>
                  <a:lnTo>
                    <a:pt x="159" y="554"/>
                  </a:lnTo>
                  <a:lnTo>
                    <a:pt x="172" y="563"/>
                  </a:lnTo>
                  <a:lnTo>
                    <a:pt x="186" y="571"/>
                  </a:lnTo>
                  <a:lnTo>
                    <a:pt x="201" y="577"/>
                  </a:lnTo>
                  <a:lnTo>
                    <a:pt x="217" y="581"/>
                  </a:lnTo>
                  <a:lnTo>
                    <a:pt x="235" y="585"/>
                  </a:lnTo>
                  <a:lnTo>
                    <a:pt x="253" y="587"/>
                  </a:lnTo>
                  <a:lnTo>
                    <a:pt x="274" y="587"/>
                  </a:lnTo>
                  <a:lnTo>
                    <a:pt x="274" y="587"/>
                  </a:lnTo>
                  <a:lnTo>
                    <a:pt x="329" y="587"/>
                  </a:lnTo>
                  <a:lnTo>
                    <a:pt x="386" y="584"/>
                  </a:lnTo>
                  <a:lnTo>
                    <a:pt x="441" y="580"/>
                  </a:lnTo>
                  <a:lnTo>
                    <a:pt x="489" y="574"/>
                  </a:lnTo>
                  <a:lnTo>
                    <a:pt x="489" y="574"/>
                  </a:lnTo>
                  <a:lnTo>
                    <a:pt x="494" y="574"/>
                  </a:lnTo>
                  <a:lnTo>
                    <a:pt x="494" y="574"/>
                  </a:lnTo>
                  <a:lnTo>
                    <a:pt x="502" y="576"/>
                  </a:lnTo>
                  <a:lnTo>
                    <a:pt x="508" y="578"/>
                  </a:lnTo>
                  <a:lnTo>
                    <a:pt x="510" y="580"/>
                  </a:lnTo>
                  <a:lnTo>
                    <a:pt x="513" y="584"/>
                  </a:lnTo>
                  <a:lnTo>
                    <a:pt x="514" y="587"/>
                  </a:lnTo>
                  <a:lnTo>
                    <a:pt x="514" y="592"/>
                  </a:lnTo>
                  <a:lnTo>
                    <a:pt x="514" y="632"/>
                  </a:lnTo>
                  <a:lnTo>
                    <a:pt x="514" y="632"/>
                  </a:lnTo>
                  <a:lnTo>
                    <a:pt x="513" y="642"/>
                  </a:lnTo>
                  <a:lnTo>
                    <a:pt x="511" y="647"/>
                  </a:lnTo>
                  <a:lnTo>
                    <a:pt x="509" y="650"/>
                  </a:lnTo>
                  <a:lnTo>
                    <a:pt x="506" y="654"/>
                  </a:lnTo>
                  <a:lnTo>
                    <a:pt x="502" y="656"/>
                  </a:lnTo>
                  <a:lnTo>
                    <a:pt x="497" y="658"/>
                  </a:lnTo>
                  <a:lnTo>
                    <a:pt x="490" y="661"/>
                  </a:lnTo>
                  <a:lnTo>
                    <a:pt x="490" y="661"/>
                  </a:lnTo>
                  <a:lnTo>
                    <a:pt x="438" y="669"/>
                  </a:lnTo>
                  <a:lnTo>
                    <a:pt x="386" y="675"/>
                  </a:lnTo>
                  <a:lnTo>
                    <a:pt x="360" y="678"/>
                  </a:lnTo>
                  <a:lnTo>
                    <a:pt x="333" y="679"/>
                  </a:lnTo>
                  <a:lnTo>
                    <a:pt x="304" y="680"/>
                  </a:lnTo>
                  <a:lnTo>
                    <a:pt x="274" y="681"/>
                  </a:lnTo>
                  <a:lnTo>
                    <a:pt x="274" y="681"/>
                  </a:lnTo>
                  <a:lnTo>
                    <a:pt x="248" y="680"/>
                  </a:lnTo>
                  <a:lnTo>
                    <a:pt x="222" y="678"/>
                  </a:lnTo>
                  <a:lnTo>
                    <a:pt x="197" y="673"/>
                  </a:lnTo>
                  <a:lnTo>
                    <a:pt x="172" y="667"/>
                  </a:lnTo>
                  <a:lnTo>
                    <a:pt x="149" y="658"/>
                  </a:lnTo>
                  <a:lnTo>
                    <a:pt x="126" y="648"/>
                  </a:lnTo>
                  <a:lnTo>
                    <a:pt x="116" y="642"/>
                  </a:lnTo>
                  <a:lnTo>
                    <a:pt x="104" y="635"/>
                  </a:lnTo>
                  <a:lnTo>
                    <a:pt x="95" y="628"/>
                  </a:lnTo>
                  <a:lnTo>
                    <a:pt x="85" y="620"/>
                  </a:lnTo>
                  <a:lnTo>
                    <a:pt x="76" y="611"/>
                  </a:lnTo>
                  <a:lnTo>
                    <a:pt x="66" y="602"/>
                  </a:lnTo>
                  <a:lnTo>
                    <a:pt x="58" y="592"/>
                  </a:lnTo>
                  <a:lnTo>
                    <a:pt x="50" y="581"/>
                  </a:lnTo>
                  <a:lnTo>
                    <a:pt x="42" y="570"/>
                  </a:lnTo>
                  <a:lnTo>
                    <a:pt x="35" y="557"/>
                  </a:lnTo>
                  <a:lnTo>
                    <a:pt x="29" y="545"/>
                  </a:lnTo>
                  <a:lnTo>
                    <a:pt x="23" y="531"/>
                  </a:lnTo>
                  <a:lnTo>
                    <a:pt x="18" y="516"/>
                  </a:lnTo>
                  <a:lnTo>
                    <a:pt x="14" y="501"/>
                  </a:lnTo>
                  <a:lnTo>
                    <a:pt x="9" y="485"/>
                  </a:lnTo>
                  <a:lnTo>
                    <a:pt x="6" y="468"/>
                  </a:lnTo>
                  <a:lnTo>
                    <a:pt x="3" y="449"/>
                  </a:lnTo>
                  <a:lnTo>
                    <a:pt x="1" y="431"/>
                  </a:lnTo>
                  <a:lnTo>
                    <a:pt x="0" y="412"/>
                  </a:lnTo>
                  <a:lnTo>
                    <a:pt x="0" y="39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51"/>
                  </a:lnTo>
                  <a:lnTo>
                    <a:pt x="4" y="220"/>
                  </a:lnTo>
                  <a:lnTo>
                    <a:pt x="10" y="193"/>
                  </a:lnTo>
                  <a:lnTo>
                    <a:pt x="17" y="165"/>
                  </a:lnTo>
                  <a:lnTo>
                    <a:pt x="27" y="140"/>
                  </a:lnTo>
                  <a:lnTo>
                    <a:pt x="39" y="117"/>
                  </a:lnTo>
                  <a:lnTo>
                    <a:pt x="46" y="107"/>
                  </a:lnTo>
                  <a:lnTo>
                    <a:pt x="53" y="96"/>
                  </a:lnTo>
                  <a:lnTo>
                    <a:pt x="61" y="86"/>
                  </a:lnTo>
                  <a:lnTo>
                    <a:pt x="69" y="77"/>
                  </a:lnTo>
                  <a:lnTo>
                    <a:pt x="78" y="68"/>
                  </a:lnTo>
                  <a:lnTo>
                    <a:pt x="87" y="58"/>
                  </a:lnTo>
                  <a:lnTo>
                    <a:pt x="97" y="51"/>
                  </a:lnTo>
                  <a:lnTo>
                    <a:pt x="108" y="43"/>
                  </a:lnTo>
                  <a:lnTo>
                    <a:pt x="118" y="37"/>
                  </a:lnTo>
                  <a:lnTo>
                    <a:pt x="129" y="31"/>
                  </a:lnTo>
                  <a:lnTo>
                    <a:pt x="141" y="25"/>
                  </a:lnTo>
                  <a:lnTo>
                    <a:pt x="154" y="19"/>
                  </a:lnTo>
                  <a:lnTo>
                    <a:pt x="166" y="15"/>
                  </a:lnTo>
                  <a:lnTo>
                    <a:pt x="179" y="11"/>
                  </a:lnTo>
                  <a:lnTo>
                    <a:pt x="193" y="8"/>
                  </a:lnTo>
                  <a:lnTo>
                    <a:pt x="206" y="4"/>
                  </a:lnTo>
                  <a:lnTo>
                    <a:pt x="236" y="1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300" y="1"/>
                  </a:lnTo>
                  <a:lnTo>
                    <a:pt x="330" y="4"/>
                  </a:lnTo>
                  <a:lnTo>
                    <a:pt x="344" y="8"/>
                  </a:lnTo>
                  <a:lnTo>
                    <a:pt x="358" y="11"/>
                  </a:lnTo>
                  <a:lnTo>
                    <a:pt x="372" y="15"/>
                  </a:lnTo>
                  <a:lnTo>
                    <a:pt x="384" y="19"/>
                  </a:lnTo>
                  <a:lnTo>
                    <a:pt x="396" y="25"/>
                  </a:lnTo>
                  <a:lnTo>
                    <a:pt x="407" y="31"/>
                  </a:lnTo>
                  <a:lnTo>
                    <a:pt x="419" y="37"/>
                  </a:lnTo>
                  <a:lnTo>
                    <a:pt x="429" y="43"/>
                  </a:lnTo>
                  <a:lnTo>
                    <a:pt x="439" y="51"/>
                  </a:lnTo>
                  <a:lnTo>
                    <a:pt x="450" y="59"/>
                  </a:lnTo>
                  <a:lnTo>
                    <a:pt x="459" y="68"/>
                  </a:lnTo>
                  <a:lnTo>
                    <a:pt x="467" y="77"/>
                  </a:lnTo>
                  <a:lnTo>
                    <a:pt x="475" y="86"/>
                  </a:lnTo>
                  <a:lnTo>
                    <a:pt x="483" y="96"/>
                  </a:lnTo>
                  <a:lnTo>
                    <a:pt x="490" y="107"/>
                  </a:lnTo>
                  <a:lnTo>
                    <a:pt x="495" y="118"/>
                  </a:lnTo>
                  <a:lnTo>
                    <a:pt x="507" y="141"/>
                  </a:lnTo>
                  <a:lnTo>
                    <a:pt x="517" y="166"/>
                  </a:lnTo>
                  <a:lnTo>
                    <a:pt x="524" y="193"/>
                  </a:lnTo>
                  <a:lnTo>
                    <a:pt x="529" y="221"/>
                  </a:lnTo>
                  <a:lnTo>
                    <a:pt x="532" y="251"/>
                  </a:lnTo>
                  <a:lnTo>
                    <a:pt x="533" y="282"/>
                  </a:lnTo>
                  <a:lnTo>
                    <a:pt x="533" y="347"/>
                  </a:lnTo>
                  <a:lnTo>
                    <a:pt x="533" y="347"/>
                  </a:lnTo>
                  <a:lnTo>
                    <a:pt x="533" y="353"/>
                  </a:lnTo>
                  <a:lnTo>
                    <a:pt x="532" y="358"/>
                  </a:lnTo>
                  <a:lnTo>
                    <a:pt x="530" y="362"/>
                  </a:lnTo>
                  <a:lnTo>
                    <a:pt x="528" y="367"/>
                  </a:lnTo>
                  <a:lnTo>
                    <a:pt x="524" y="369"/>
                  </a:lnTo>
                  <a:lnTo>
                    <a:pt x="521" y="371"/>
                  </a:lnTo>
                  <a:lnTo>
                    <a:pt x="516" y="374"/>
                  </a:lnTo>
                  <a:lnTo>
                    <a:pt x="510" y="374"/>
                  </a:lnTo>
                  <a:lnTo>
                    <a:pt x="510" y="374"/>
                  </a:lnTo>
                  <a:close/>
                  <a:moveTo>
                    <a:pt x="425" y="282"/>
                  </a:moveTo>
                  <a:lnTo>
                    <a:pt x="425" y="282"/>
                  </a:lnTo>
                  <a:lnTo>
                    <a:pt x="425" y="258"/>
                  </a:lnTo>
                  <a:lnTo>
                    <a:pt x="423" y="235"/>
                  </a:lnTo>
                  <a:lnTo>
                    <a:pt x="421" y="214"/>
                  </a:lnTo>
                  <a:lnTo>
                    <a:pt x="416" y="195"/>
                  </a:lnTo>
                  <a:lnTo>
                    <a:pt x="411" y="178"/>
                  </a:lnTo>
                  <a:lnTo>
                    <a:pt x="404" y="163"/>
                  </a:lnTo>
                  <a:lnTo>
                    <a:pt x="396" y="149"/>
                  </a:lnTo>
                  <a:lnTo>
                    <a:pt x="386" y="136"/>
                  </a:lnTo>
                  <a:lnTo>
                    <a:pt x="376" y="126"/>
                  </a:lnTo>
                  <a:lnTo>
                    <a:pt x="365" y="117"/>
                  </a:lnTo>
                  <a:lnTo>
                    <a:pt x="352" y="109"/>
                  </a:lnTo>
                  <a:lnTo>
                    <a:pt x="337" y="103"/>
                  </a:lnTo>
                  <a:lnTo>
                    <a:pt x="322" y="98"/>
                  </a:lnTo>
                  <a:lnTo>
                    <a:pt x="305" y="95"/>
                  </a:lnTo>
                  <a:lnTo>
                    <a:pt x="287" y="94"/>
                  </a:lnTo>
                  <a:lnTo>
                    <a:pt x="268" y="93"/>
                  </a:lnTo>
                  <a:lnTo>
                    <a:pt x="268" y="93"/>
                  </a:lnTo>
                  <a:lnTo>
                    <a:pt x="249" y="94"/>
                  </a:lnTo>
                  <a:lnTo>
                    <a:pt x="232" y="95"/>
                  </a:lnTo>
                  <a:lnTo>
                    <a:pt x="214" y="98"/>
                  </a:lnTo>
                  <a:lnTo>
                    <a:pt x="198" y="104"/>
                  </a:lnTo>
                  <a:lnTo>
                    <a:pt x="185" y="110"/>
                  </a:lnTo>
                  <a:lnTo>
                    <a:pt x="171" y="118"/>
                  </a:lnTo>
                  <a:lnTo>
                    <a:pt x="159" y="127"/>
                  </a:lnTo>
                  <a:lnTo>
                    <a:pt x="148" y="139"/>
                  </a:lnTo>
                  <a:lnTo>
                    <a:pt x="139" y="151"/>
                  </a:lnTo>
                  <a:lnTo>
                    <a:pt x="129" y="165"/>
                  </a:lnTo>
                  <a:lnTo>
                    <a:pt x="123" y="181"/>
                  </a:lnTo>
                  <a:lnTo>
                    <a:pt x="117" y="197"/>
                  </a:lnTo>
                  <a:lnTo>
                    <a:pt x="112" y="217"/>
                  </a:lnTo>
                  <a:lnTo>
                    <a:pt x="109" y="236"/>
                  </a:lnTo>
                  <a:lnTo>
                    <a:pt x="107" y="259"/>
                  </a:lnTo>
                  <a:lnTo>
                    <a:pt x="107" y="282"/>
                  </a:lnTo>
                  <a:lnTo>
                    <a:pt x="107" y="293"/>
                  </a:lnTo>
                  <a:lnTo>
                    <a:pt x="425" y="293"/>
                  </a:lnTo>
                  <a:lnTo>
                    <a:pt x="425" y="28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8" name="Freeform 190"/>
            <p:cNvSpPr>
              <a:spLocks/>
            </p:cNvSpPr>
            <p:nvPr/>
          </p:nvSpPr>
          <p:spPr bwMode="auto">
            <a:xfrm>
              <a:off x="5689566" y="4516673"/>
              <a:ext cx="87871" cy="134776"/>
            </a:xfrm>
            <a:custGeom>
              <a:avLst/>
              <a:gdLst>
                <a:gd name="T0" fmla="*/ 177 w 443"/>
                <a:gd name="T1" fmla="*/ 680 h 681"/>
                <a:gd name="T2" fmla="*/ 75 w 443"/>
                <a:gd name="T3" fmla="*/ 671 h 681"/>
                <a:gd name="T4" fmla="*/ 25 w 443"/>
                <a:gd name="T5" fmla="*/ 663 h 681"/>
                <a:gd name="T6" fmla="*/ 7 w 443"/>
                <a:gd name="T7" fmla="*/ 654 h 681"/>
                <a:gd name="T8" fmla="*/ 1 w 443"/>
                <a:gd name="T9" fmla="*/ 643 h 681"/>
                <a:gd name="T10" fmla="*/ 0 w 443"/>
                <a:gd name="T11" fmla="*/ 596 h 681"/>
                <a:gd name="T12" fmla="*/ 5 w 443"/>
                <a:gd name="T13" fmla="*/ 586 h 681"/>
                <a:gd name="T14" fmla="*/ 14 w 443"/>
                <a:gd name="T15" fmla="*/ 579 h 681"/>
                <a:gd name="T16" fmla="*/ 28 w 443"/>
                <a:gd name="T17" fmla="*/ 578 h 681"/>
                <a:gd name="T18" fmla="*/ 127 w 443"/>
                <a:gd name="T19" fmla="*/ 587 h 681"/>
                <a:gd name="T20" fmla="*/ 217 w 443"/>
                <a:gd name="T21" fmla="*/ 592 h 681"/>
                <a:gd name="T22" fmla="*/ 268 w 443"/>
                <a:gd name="T23" fmla="*/ 587 h 681"/>
                <a:gd name="T24" fmla="*/ 298 w 443"/>
                <a:gd name="T25" fmla="*/ 578 h 681"/>
                <a:gd name="T26" fmla="*/ 319 w 443"/>
                <a:gd name="T27" fmla="*/ 562 h 681"/>
                <a:gd name="T28" fmla="*/ 331 w 443"/>
                <a:gd name="T29" fmla="*/ 538 h 681"/>
                <a:gd name="T30" fmla="*/ 336 w 443"/>
                <a:gd name="T31" fmla="*/ 506 h 681"/>
                <a:gd name="T32" fmla="*/ 331 w 443"/>
                <a:gd name="T33" fmla="*/ 480 h 681"/>
                <a:gd name="T34" fmla="*/ 304 w 443"/>
                <a:gd name="T35" fmla="*/ 446 h 681"/>
                <a:gd name="T36" fmla="*/ 245 w 443"/>
                <a:gd name="T37" fmla="*/ 405 h 681"/>
                <a:gd name="T38" fmla="*/ 97 w 443"/>
                <a:gd name="T39" fmla="*/ 316 h 681"/>
                <a:gd name="T40" fmla="*/ 53 w 443"/>
                <a:gd name="T41" fmla="*/ 280 h 681"/>
                <a:gd name="T42" fmla="*/ 26 w 443"/>
                <a:gd name="T43" fmla="*/ 248 h 681"/>
                <a:gd name="T44" fmla="*/ 9 w 443"/>
                <a:gd name="T45" fmla="*/ 213 h 681"/>
                <a:gd name="T46" fmla="*/ 1 w 443"/>
                <a:gd name="T47" fmla="*/ 174 h 681"/>
                <a:gd name="T48" fmla="*/ 1 w 443"/>
                <a:gd name="T49" fmla="*/ 137 h 681"/>
                <a:gd name="T50" fmla="*/ 17 w 443"/>
                <a:gd name="T51" fmla="*/ 82 h 681"/>
                <a:gd name="T52" fmla="*/ 49 w 443"/>
                <a:gd name="T53" fmla="*/ 42 h 681"/>
                <a:gd name="T54" fmla="*/ 95 w 443"/>
                <a:gd name="T55" fmla="*/ 17 h 681"/>
                <a:gd name="T56" fmla="*/ 153 w 443"/>
                <a:gd name="T57" fmla="*/ 3 h 681"/>
                <a:gd name="T58" fmla="*/ 219 w 443"/>
                <a:gd name="T59" fmla="*/ 0 h 681"/>
                <a:gd name="T60" fmla="*/ 318 w 443"/>
                <a:gd name="T61" fmla="*/ 4 h 681"/>
                <a:gd name="T62" fmla="*/ 407 w 443"/>
                <a:gd name="T63" fmla="*/ 16 h 681"/>
                <a:gd name="T64" fmla="*/ 421 w 443"/>
                <a:gd name="T65" fmla="*/ 20 h 681"/>
                <a:gd name="T66" fmla="*/ 429 w 443"/>
                <a:gd name="T67" fmla="*/ 31 h 681"/>
                <a:gd name="T68" fmla="*/ 430 w 443"/>
                <a:gd name="T69" fmla="*/ 79 h 681"/>
                <a:gd name="T70" fmla="*/ 429 w 443"/>
                <a:gd name="T71" fmla="*/ 88 h 681"/>
                <a:gd name="T72" fmla="*/ 421 w 443"/>
                <a:gd name="T73" fmla="*/ 97 h 681"/>
                <a:gd name="T74" fmla="*/ 409 w 443"/>
                <a:gd name="T75" fmla="*/ 100 h 681"/>
                <a:gd name="T76" fmla="*/ 368 w 443"/>
                <a:gd name="T77" fmla="*/ 97 h 681"/>
                <a:gd name="T78" fmla="*/ 219 w 443"/>
                <a:gd name="T79" fmla="*/ 90 h 681"/>
                <a:gd name="T80" fmla="*/ 173 w 443"/>
                <a:gd name="T81" fmla="*/ 93 h 681"/>
                <a:gd name="T82" fmla="*/ 138 w 443"/>
                <a:gd name="T83" fmla="*/ 102 h 681"/>
                <a:gd name="T84" fmla="*/ 119 w 443"/>
                <a:gd name="T85" fmla="*/ 117 h 681"/>
                <a:gd name="T86" fmla="*/ 109 w 443"/>
                <a:gd name="T87" fmla="*/ 140 h 681"/>
                <a:gd name="T88" fmla="*/ 107 w 443"/>
                <a:gd name="T89" fmla="*/ 160 h 681"/>
                <a:gd name="T90" fmla="*/ 118 w 443"/>
                <a:gd name="T91" fmla="*/ 197 h 681"/>
                <a:gd name="T92" fmla="*/ 154 w 443"/>
                <a:gd name="T93" fmla="*/ 229 h 681"/>
                <a:gd name="T94" fmla="*/ 310 w 443"/>
                <a:gd name="T95" fmla="*/ 323 h 681"/>
                <a:gd name="T96" fmla="*/ 344 w 443"/>
                <a:gd name="T97" fmla="*/ 345 h 681"/>
                <a:gd name="T98" fmla="*/ 384 w 443"/>
                <a:gd name="T99" fmla="*/ 377 h 681"/>
                <a:gd name="T100" fmla="*/ 413 w 443"/>
                <a:gd name="T101" fmla="*/ 409 h 681"/>
                <a:gd name="T102" fmla="*/ 431 w 443"/>
                <a:gd name="T103" fmla="*/ 444 h 681"/>
                <a:gd name="T104" fmla="*/ 440 w 443"/>
                <a:gd name="T105" fmla="*/ 479 h 681"/>
                <a:gd name="T106" fmla="*/ 443 w 443"/>
                <a:gd name="T107" fmla="*/ 506 h 681"/>
                <a:gd name="T108" fmla="*/ 432 w 443"/>
                <a:gd name="T109" fmla="*/ 568 h 681"/>
                <a:gd name="T110" fmla="*/ 406 w 443"/>
                <a:gd name="T111" fmla="*/ 615 h 681"/>
                <a:gd name="T112" fmla="*/ 365 w 443"/>
                <a:gd name="T113" fmla="*/ 649 h 681"/>
                <a:gd name="T114" fmla="*/ 309 w 443"/>
                <a:gd name="T115" fmla="*/ 671 h 681"/>
                <a:gd name="T116" fmla="*/ 241 w 443"/>
                <a:gd name="T117" fmla="*/ 68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3" h="681">
                  <a:moveTo>
                    <a:pt x="217" y="681"/>
                  </a:moveTo>
                  <a:lnTo>
                    <a:pt x="217" y="681"/>
                  </a:lnTo>
                  <a:lnTo>
                    <a:pt x="177" y="680"/>
                  </a:lnTo>
                  <a:lnTo>
                    <a:pt x="126" y="677"/>
                  </a:lnTo>
                  <a:lnTo>
                    <a:pt x="100" y="674"/>
                  </a:lnTo>
                  <a:lnTo>
                    <a:pt x="75" y="671"/>
                  </a:lnTo>
                  <a:lnTo>
                    <a:pt x="49" y="667"/>
                  </a:lnTo>
                  <a:lnTo>
                    <a:pt x="25" y="663"/>
                  </a:lnTo>
                  <a:lnTo>
                    <a:pt x="25" y="663"/>
                  </a:lnTo>
                  <a:lnTo>
                    <a:pt x="15" y="659"/>
                  </a:lnTo>
                  <a:lnTo>
                    <a:pt x="10" y="657"/>
                  </a:lnTo>
                  <a:lnTo>
                    <a:pt x="7" y="654"/>
                  </a:lnTo>
                  <a:lnTo>
                    <a:pt x="5" y="651"/>
                  </a:lnTo>
                  <a:lnTo>
                    <a:pt x="2" y="647"/>
                  </a:lnTo>
                  <a:lnTo>
                    <a:pt x="1" y="643"/>
                  </a:lnTo>
                  <a:lnTo>
                    <a:pt x="0" y="639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1" y="592"/>
                  </a:lnTo>
                  <a:lnTo>
                    <a:pt x="2" y="588"/>
                  </a:lnTo>
                  <a:lnTo>
                    <a:pt x="5" y="586"/>
                  </a:lnTo>
                  <a:lnTo>
                    <a:pt x="7" y="583"/>
                  </a:lnTo>
                  <a:lnTo>
                    <a:pt x="10" y="581"/>
                  </a:lnTo>
                  <a:lnTo>
                    <a:pt x="14" y="579"/>
                  </a:lnTo>
                  <a:lnTo>
                    <a:pt x="22" y="578"/>
                  </a:lnTo>
                  <a:lnTo>
                    <a:pt x="22" y="578"/>
                  </a:lnTo>
                  <a:lnTo>
                    <a:pt x="28" y="578"/>
                  </a:lnTo>
                  <a:lnTo>
                    <a:pt x="28" y="578"/>
                  </a:lnTo>
                  <a:lnTo>
                    <a:pt x="75" y="584"/>
                  </a:lnTo>
                  <a:lnTo>
                    <a:pt x="127" y="587"/>
                  </a:lnTo>
                  <a:lnTo>
                    <a:pt x="177" y="591"/>
                  </a:lnTo>
                  <a:lnTo>
                    <a:pt x="217" y="592"/>
                  </a:lnTo>
                  <a:lnTo>
                    <a:pt x="217" y="592"/>
                  </a:lnTo>
                  <a:lnTo>
                    <a:pt x="244" y="591"/>
                  </a:lnTo>
                  <a:lnTo>
                    <a:pt x="257" y="589"/>
                  </a:lnTo>
                  <a:lnTo>
                    <a:pt x="268" y="587"/>
                  </a:lnTo>
                  <a:lnTo>
                    <a:pt x="279" y="585"/>
                  </a:lnTo>
                  <a:lnTo>
                    <a:pt x="289" y="581"/>
                  </a:lnTo>
                  <a:lnTo>
                    <a:pt x="298" y="578"/>
                  </a:lnTo>
                  <a:lnTo>
                    <a:pt x="305" y="573"/>
                  </a:lnTo>
                  <a:lnTo>
                    <a:pt x="313" y="568"/>
                  </a:lnTo>
                  <a:lnTo>
                    <a:pt x="319" y="562"/>
                  </a:lnTo>
                  <a:lnTo>
                    <a:pt x="325" y="554"/>
                  </a:lnTo>
                  <a:lnTo>
                    <a:pt x="328" y="547"/>
                  </a:lnTo>
                  <a:lnTo>
                    <a:pt x="331" y="538"/>
                  </a:lnTo>
                  <a:lnTo>
                    <a:pt x="334" y="527"/>
                  </a:lnTo>
                  <a:lnTo>
                    <a:pt x="336" y="517"/>
                  </a:lnTo>
                  <a:lnTo>
                    <a:pt x="336" y="506"/>
                  </a:lnTo>
                  <a:lnTo>
                    <a:pt x="336" y="506"/>
                  </a:lnTo>
                  <a:lnTo>
                    <a:pt x="335" y="493"/>
                  </a:lnTo>
                  <a:lnTo>
                    <a:pt x="331" y="480"/>
                  </a:lnTo>
                  <a:lnTo>
                    <a:pt x="326" y="469"/>
                  </a:lnTo>
                  <a:lnTo>
                    <a:pt x="317" y="457"/>
                  </a:lnTo>
                  <a:lnTo>
                    <a:pt x="304" y="446"/>
                  </a:lnTo>
                  <a:lnTo>
                    <a:pt x="289" y="433"/>
                  </a:lnTo>
                  <a:lnTo>
                    <a:pt x="270" y="420"/>
                  </a:lnTo>
                  <a:lnTo>
                    <a:pt x="245" y="405"/>
                  </a:lnTo>
                  <a:lnTo>
                    <a:pt x="124" y="332"/>
                  </a:lnTo>
                  <a:lnTo>
                    <a:pt x="124" y="332"/>
                  </a:lnTo>
                  <a:lnTo>
                    <a:pt x="97" y="316"/>
                  </a:lnTo>
                  <a:lnTo>
                    <a:pt x="73" y="298"/>
                  </a:lnTo>
                  <a:lnTo>
                    <a:pt x="62" y="289"/>
                  </a:lnTo>
                  <a:lnTo>
                    <a:pt x="53" y="280"/>
                  </a:lnTo>
                  <a:lnTo>
                    <a:pt x="42" y="269"/>
                  </a:lnTo>
                  <a:lnTo>
                    <a:pt x="34" y="259"/>
                  </a:lnTo>
                  <a:lnTo>
                    <a:pt x="26" y="248"/>
                  </a:lnTo>
                  <a:lnTo>
                    <a:pt x="19" y="237"/>
                  </a:lnTo>
                  <a:lnTo>
                    <a:pt x="14" y="226"/>
                  </a:lnTo>
                  <a:lnTo>
                    <a:pt x="9" y="213"/>
                  </a:lnTo>
                  <a:lnTo>
                    <a:pt x="6" y="201"/>
                  </a:lnTo>
                  <a:lnTo>
                    <a:pt x="2" y="188"/>
                  </a:lnTo>
                  <a:lnTo>
                    <a:pt x="1" y="17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37"/>
                  </a:lnTo>
                  <a:lnTo>
                    <a:pt x="5" y="117"/>
                  </a:lnTo>
                  <a:lnTo>
                    <a:pt x="10" y="98"/>
                  </a:lnTo>
                  <a:lnTo>
                    <a:pt x="17" y="82"/>
                  </a:lnTo>
                  <a:lnTo>
                    <a:pt x="26" y="68"/>
                  </a:lnTo>
                  <a:lnTo>
                    <a:pt x="37" y="54"/>
                  </a:lnTo>
                  <a:lnTo>
                    <a:pt x="49" y="42"/>
                  </a:lnTo>
                  <a:lnTo>
                    <a:pt x="63" y="33"/>
                  </a:lnTo>
                  <a:lnTo>
                    <a:pt x="78" y="24"/>
                  </a:lnTo>
                  <a:lnTo>
                    <a:pt x="95" y="17"/>
                  </a:lnTo>
                  <a:lnTo>
                    <a:pt x="114" y="11"/>
                  </a:lnTo>
                  <a:lnTo>
                    <a:pt x="132" y="7"/>
                  </a:lnTo>
                  <a:lnTo>
                    <a:pt x="153" y="3"/>
                  </a:lnTo>
                  <a:lnTo>
                    <a:pt x="174" y="1"/>
                  </a:lnTo>
                  <a:lnTo>
                    <a:pt x="196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68" y="1"/>
                  </a:lnTo>
                  <a:lnTo>
                    <a:pt x="318" y="4"/>
                  </a:lnTo>
                  <a:lnTo>
                    <a:pt x="364" y="9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13" y="17"/>
                  </a:lnTo>
                  <a:lnTo>
                    <a:pt x="417" y="18"/>
                  </a:lnTo>
                  <a:lnTo>
                    <a:pt x="421" y="20"/>
                  </a:lnTo>
                  <a:lnTo>
                    <a:pt x="424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30" y="34"/>
                  </a:lnTo>
                  <a:lnTo>
                    <a:pt x="430" y="40"/>
                  </a:lnTo>
                  <a:lnTo>
                    <a:pt x="430" y="79"/>
                  </a:lnTo>
                  <a:lnTo>
                    <a:pt x="430" y="79"/>
                  </a:lnTo>
                  <a:lnTo>
                    <a:pt x="430" y="85"/>
                  </a:lnTo>
                  <a:lnTo>
                    <a:pt x="429" y="88"/>
                  </a:lnTo>
                  <a:lnTo>
                    <a:pt x="427" y="93"/>
                  </a:lnTo>
                  <a:lnTo>
                    <a:pt x="424" y="95"/>
                  </a:lnTo>
                  <a:lnTo>
                    <a:pt x="421" y="97"/>
                  </a:lnTo>
                  <a:lnTo>
                    <a:pt x="417" y="98"/>
                  </a:lnTo>
                  <a:lnTo>
                    <a:pt x="409" y="100"/>
                  </a:lnTo>
                  <a:lnTo>
                    <a:pt x="409" y="100"/>
                  </a:lnTo>
                  <a:lnTo>
                    <a:pt x="406" y="100"/>
                  </a:lnTo>
                  <a:lnTo>
                    <a:pt x="406" y="100"/>
                  </a:lnTo>
                  <a:lnTo>
                    <a:pt x="368" y="97"/>
                  </a:lnTo>
                  <a:lnTo>
                    <a:pt x="322" y="94"/>
                  </a:lnTo>
                  <a:lnTo>
                    <a:pt x="271" y="92"/>
                  </a:lnTo>
                  <a:lnTo>
                    <a:pt x="219" y="90"/>
                  </a:lnTo>
                  <a:lnTo>
                    <a:pt x="219" y="90"/>
                  </a:lnTo>
                  <a:lnTo>
                    <a:pt x="195" y="90"/>
                  </a:lnTo>
                  <a:lnTo>
                    <a:pt x="173" y="93"/>
                  </a:lnTo>
                  <a:lnTo>
                    <a:pt x="154" y="96"/>
                  </a:lnTo>
                  <a:lnTo>
                    <a:pt x="146" y="98"/>
                  </a:lnTo>
                  <a:lnTo>
                    <a:pt x="138" y="102"/>
                  </a:lnTo>
                  <a:lnTo>
                    <a:pt x="131" y="107"/>
                  </a:lnTo>
                  <a:lnTo>
                    <a:pt x="124" y="111"/>
                  </a:lnTo>
                  <a:lnTo>
                    <a:pt x="119" y="117"/>
                  </a:lnTo>
                  <a:lnTo>
                    <a:pt x="115" y="124"/>
                  </a:lnTo>
                  <a:lnTo>
                    <a:pt x="111" y="131"/>
                  </a:lnTo>
                  <a:lnTo>
                    <a:pt x="109" y="140"/>
                  </a:lnTo>
                  <a:lnTo>
                    <a:pt x="107" y="149"/>
                  </a:lnTo>
                  <a:lnTo>
                    <a:pt x="107" y="160"/>
                  </a:lnTo>
                  <a:lnTo>
                    <a:pt x="107" y="160"/>
                  </a:lnTo>
                  <a:lnTo>
                    <a:pt x="108" y="173"/>
                  </a:lnTo>
                  <a:lnTo>
                    <a:pt x="112" y="186"/>
                  </a:lnTo>
                  <a:lnTo>
                    <a:pt x="118" y="197"/>
                  </a:lnTo>
                  <a:lnTo>
                    <a:pt x="127" y="207"/>
                  </a:lnTo>
                  <a:lnTo>
                    <a:pt x="139" y="218"/>
                  </a:lnTo>
                  <a:lnTo>
                    <a:pt x="154" y="229"/>
                  </a:lnTo>
                  <a:lnTo>
                    <a:pt x="171" y="241"/>
                  </a:lnTo>
                  <a:lnTo>
                    <a:pt x="190" y="252"/>
                  </a:lnTo>
                  <a:lnTo>
                    <a:pt x="310" y="323"/>
                  </a:lnTo>
                  <a:lnTo>
                    <a:pt x="310" y="323"/>
                  </a:lnTo>
                  <a:lnTo>
                    <a:pt x="328" y="335"/>
                  </a:lnTo>
                  <a:lnTo>
                    <a:pt x="344" y="345"/>
                  </a:lnTo>
                  <a:lnTo>
                    <a:pt x="359" y="355"/>
                  </a:lnTo>
                  <a:lnTo>
                    <a:pt x="373" y="367"/>
                  </a:lnTo>
                  <a:lnTo>
                    <a:pt x="384" y="377"/>
                  </a:lnTo>
                  <a:lnTo>
                    <a:pt x="396" y="389"/>
                  </a:lnTo>
                  <a:lnTo>
                    <a:pt x="405" y="399"/>
                  </a:lnTo>
                  <a:lnTo>
                    <a:pt x="413" y="409"/>
                  </a:lnTo>
                  <a:lnTo>
                    <a:pt x="421" y="421"/>
                  </a:lnTo>
                  <a:lnTo>
                    <a:pt x="427" y="432"/>
                  </a:lnTo>
                  <a:lnTo>
                    <a:pt x="431" y="444"/>
                  </a:lnTo>
                  <a:lnTo>
                    <a:pt x="436" y="455"/>
                  </a:lnTo>
                  <a:lnTo>
                    <a:pt x="438" y="468"/>
                  </a:lnTo>
                  <a:lnTo>
                    <a:pt x="440" y="479"/>
                  </a:lnTo>
                  <a:lnTo>
                    <a:pt x="442" y="492"/>
                  </a:lnTo>
                  <a:lnTo>
                    <a:pt x="443" y="506"/>
                  </a:lnTo>
                  <a:lnTo>
                    <a:pt x="443" y="506"/>
                  </a:lnTo>
                  <a:lnTo>
                    <a:pt x="442" y="527"/>
                  </a:lnTo>
                  <a:lnTo>
                    <a:pt x="438" y="548"/>
                  </a:lnTo>
                  <a:lnTo>
                    <a:pt x="432" y="568"/>
                  </a:lnTo>
                  <a:lnTo>
                    <a:pt x="426" y="585"/>
                  </a:lnTo>
                  <a:lnTo>
                    <a:pt x="417" y="601"/>
                  </a:lnTo>
                  <a:lnTo>
                    <a:pt x="406" y="615"/>
                  </a:lnTo>
                  <a:lnTo>
                    <a:pt x="395" y="628"/>
                  </a:lnTo>
                  <a:lnTo>
                    <a:pt x="380" y="639"/>
                  </a:lnTo>
                  <a:lnTo>
                    <a:pt x="365" y="649"/>
                  </a:lnTo>
                  <a:lnTo>
                    <a:pt x="348" y="658"/>
                  </a:lnTo>
                  <a:lnTo>
                    <a:pt x="329" y="665"/>
                  </a:lnTo>
                  <a:lnTo>
                    <a:pt x="309" y="671"/>
                  </a:lnTo>
                  <a:lnTo>
                    <a:pt x="288" y="675"/>
                  </a:lnTo>
                  <a:lnTo>
                    <a:pt x="265" y="678"/>
                  </a:lnTo>
                  <a:lnTo>
                    <a:pt x="241" y="680"/>
                  </a:lnTo>
                  <a:lnTo>
                    <a:pt x="217" y="681"/>
                  </a:lnTo>
                  <a:lnTo>
                    <a:pt x="217" y="68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69" name="Freeform 192"/>
            <p:cNvSpPr>
              <a:spLocks noEditPoints="1"/>
            </p:cNvSpPr>
            <p:nvPr/>
          </p:nvSpPr>
          <p:spPr bwMode="auto">
            <a:xfrm>
              <a:off x="3951130" y="2395283"/>
              <a:ext cx="1497382" cy="1517569"/>
            </a:xfrm>
            <a:custGeom>
              <a:avLst/>
              <a:gdLst>
                <a:gd name="T0" fmla="*/ 6426 w 7566"/>
                <a:gd name="T1" fmla="*/ 3577 h 7669"/>
                <a:gd name="T2" fmla="*/ 6030 w 7566"/>
                <a:gd name="T3" fmla="*/ 3166 h 7669"/>
                <a:gd name="T4" fmla="*/ 5444 w 7566"/>
                <a:gd name="T5" fmla="*/ 3147 h 7669"/>
                <a:gd name="T6" fmla="*/ 5018 w 7566"/>
                <a:gd name="T7" fmla="*/ 3524 h 7669"/>
                <a:gd name="T8" fmla="*/ 4873 w 7566"/>
                <a:gd name="T9" fmla="*/ 4239 h 7669"/>
                <a:gd name="T10" fmla="*/ 5030 w 7566"/>
                <a:gd name="T11" fmla="*/ 5062 h 7669"/>
                <a:gd name="T12" fmla="*/ 5325 w 7566"/>
                <a:gd name="T13" fmla="*/ 5359 h 7669"/>
                <a:gd name="T14" fmla="*/ 5844 w 7566"/>
                <a:gd name="T15" fmla="*/ 5436 h 7669"/>
                <a:gd name="T16" fmla="*/ 6191 w 7566"/>
                <a:gd name="T17" fmla="*/ 5286 h 7669"/>
                <a:gd name="T18" fmla="*/ 6464 w 7566"/>
                <a:gd name="T19" fmla="*/ 4867 h 7669"/>
                <a:gd name="T20" fmla="*/ 2676 w 7566"/>
                <a:gd name="T21" fmla="*/ 4144 h 7669"/>
                <a:gd name="T22" fmla="*/ 2458 w 7566"/>
                <a:gd name="T23" fmla="*/ 3401 h 7669"/>
                <a:gd name="T24" fmla="*/ 2209 w 7566"/>
                <a:gd name="T25" fmla="*/ 3178 h 7669"/>
                <a:gd name="T26" fmla="*/ 1729 w 7566"/>
                <a:gd name="T27" fmla="*/ 3096 h 7669"/>
                <a:gd name="T28" fmla="*/ 1328 w 7566"/>
                <a:gd name="T29" fmla="*/ 3265 h 7669"/>
                <a:gd name="T30" fmla="*/ 1053 w 7566"/>
                <a:gd name="T31" fmla="*/ 3761 h 7669"/>
                <a:gd name="T32" fmla="*/ 1022 w 7566"/>
                <a:gd name="T33" fmla="*/ 4605 h 7669"/>
                <a:gd name="T34" fmla="*/ 1280 w 7566"/>
                <a:gd name="T35" fmla="*/ 5195 h 7669"/>
                <a:gd name="T36" fmla="*/ 1552 w 7566"/>
                <a:gd name="T37" fmla="*/ 5381 h 7669"/>
                <a:gd name="T38" fmla="*/ 2120 w 7566"/>
                <a:gd name="T39" fmla="*/ 5389 h 7669"/>
                <a:gd name="T40" fmla="*/ 2533 w 7566"/>
                <a:gd name="T41" fmla="*/ 4999 h 7669"/>
                <a:gd name="T42" fmla="*/ 2679 w 7566"/>
                <a:gd name="T43" fmla="*/ 4283 h 7669"/>
                <a:gd name="T44" fmla="*/ 4634 w 7566"/>
                <a:gd name="T45" fmla="*/ 57 h 7669"/>
                <a:gd name="T46" fmla="*/ 4850 w 7566"/>
                <a:gd name="T47" fmla="*/ 259 h 7669"/>
                <a:gd name="T48" fmla="*/ 4995 w 7566"/>
                <a:gd name="T49" fmla="*/ 2653 h 7669"/>
                <a:gd name="T50" fmla="*/ 5412 w 7566"/>
                <a:gd name="T51" fmla="*/ 2335 h 7669"/>
                <a:gd name="T52" fmla="*/ 5992 w 7566"/>
                <a:gd name="T53" fmla="*/ 2222 h 7669"/>
                <a:gd name="T54" fmla="*/ 6512 w 7566"/>
                <a:gd name="T55" fmla="*/ 2317 h 7669"/>
                <a:gd name="T56" fmla="*/ 6981 w 7566"/>
                <a:gd name="T57" fmla="*/ 2632 h 7669"/>
                <a:gd name="T58" fmla="*/ 7318 w 7566"/>
                <a:gd name="T59" fmla="*/ 3105 h 7669"/>
                <a:gd name="T60" fmla="*/ 7522 w 7566"/>
                <a:gd name="T61" fmla="*/ 3746 h 7669"/>
                <a:gd name="T62" fmla="*/ 7561 w 7566"/>
                <a:gd name="T63" fmla="*/ 4451 h 7669"/>
                <a:gd name="T64" fmla="*/ 7441 w 7566"/>
                <a:gd name="T65" fmla="*/ 5157 h 7669"/>
                <a:gd name="T66" fmla="*/ 7152 w 7566"/>
                <a:gd name="T67" fmla="*/ 5734 h 7669"/>
                <a:gd name="T68" fmla="*/ 6706 w 7566"/>
                <a:gd name="T69" fmla="*/ 6103 h 7669"/>
                <a:gd name="T70" fmla="*/ 6108 w 7566"/>
                <a:gd name="T71" fmla="*/ 6276 h 7669"/>
                <a:gd name="T72" fmla="*/ 5474 w 7566"/>
                <a:gd name="T73" fmla="*/ 6284 h 7669"/>
                <a:gd name="T74" fmla="*/ 4835 w 7566"/>
                <a:gd name="T75" fmla="*/ 6126 h 7669"/>
                <a:gd name="T76" fmla="*/ 4339 w 7566"/>
                <a:gd name="T77" fmla="*/ 5797 h 7669"/>
                <a:gd name="T78" fmla="*/ 4010 w 7566"/>
                <a:gd name="T79" fmla="*/ 5298 h 7669"/>
                <a:gd name="T80" fmla="*/ 3874 w 7566"/>
                <a:gd name="T81" fmla="*/ 4629 h 7669"/>
                <a:gd name="T82" fmla="*/ 3869 w 7566"/>
                <a:gd name="T83" fmla="*/ 315 h 7669"/>
                <a:gd name="T84" fmla="*/ 4046 w 7566"/>
                <a:gd name="T85" fmla="*/ 91 h 7669"/>
                <a:gd name="T86" fmla="*/ 4370 w 7566"/>
                <a:gd name="T87" fmla="*/ 0 h 7669"/>
                <a:gd name="T88" fmla="*/ 931 w 7566"/>
                <a:gd name="T89" fmla="*/ 7423 h 7669"/>
                <a:gd name="T90" fmla="*/ 692 w 7566"/>
                <a:gd name="T91" fmla="*/ 7632 h 7669"/>
                <a:gd name="T92" fmla="*/ 5 w 7566"/>
                <a:gd name="T93" fmla="*/ 3841 h 7669"/>
                <a:gd name="T94" fmla="*/ 157 w 7566"/>
                <a:gd name="T95" fmla="*/ 3187 h 7669"/>
                <a:gd name="T96" fmla="*/ 501 w 7566"/>
                <a:gd name="T97" fmla="*/ 2700 h 7669"/>
                <a:gd name="T98" fmla="*/ 1009 w 7566"/>
                <a:gd name="T99" fmla="*/ 2381 h 7669"/>
                <a:gd name="T100" fmla="*/ 1654 w 7566"/>
                <a:gd name="T101" fmla="*/ 2233 h 7669"/>
                <a:gd name="T102" fmla="*/ 2284 w 7566"/>
                <a:gd name="T103" fmla="*/ 2257 h 7669"/>
                <a:gd name="T104" fmla="*/ 2876 w 7566"/>
                <a:gd name="T105" fmla="*/ 2463 h 7669"/>
                <a:gd name="T106" fmla="*/ 3307 w 7566"/>
                <a:gd name="T107" fmla="*/ 2840 h 7669"/>
                <a:gd name="T108" fmla="*/ 3584 w 7566"/>
                <a:gd name="T109" fmla="*/ 3423 h 7669"/>
                <a:gd name="T110" fmla="*/ 3692 w 7566"/>
                <a:gd name="T111" fmla="*/ 4128 h 7669"/>
                <a:gd name="T112" fmla="*/ 3642 w 7566"/>
                <a:gd name="T113" fmla="*/ 4836 h 7669"/>
                <a:gd name="T114" fmla="*/ 3425 w 7566"/>
                <a:gd name="T115" fmla="*/ 5472 h 7669"/>
                <a:gd name="T116" fmla="*/ 3079 w 7566"/>
                <a:gd name="T117" fmla="*/ 5930 h 7669"/>
                <a:gd name="T118" fmla="*/ 2604 w 7566"/>
                <a:gd name="T119" fmla="*/ 6221 h 7669"/>
                <a:gd name="T120" fmla="*/ 2075 w 7566"/>
                <a:gd name="T121" fmla="*/ 6300 h 7669"/>
                <a:gd name="T122" fmla="*/ 1507 w 7566"/>
                <a:gd name="T123" fmla="*/ 6183 h 7669"/>
                <a:gd name="T124" fmla="*/ 1097 w 7566"/>
                <a:gd name="T125" fmla="*/ 5855 h 7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6" h="7669">
                  <a:moveTo>
                    <a:pt x="6551" y="4239"/>
                  </a:moveTo>
                  <a:lnTo>
                    <a:pt x="6551" y="4239"/>
                  </a:lnTo>
                  <a:lnTo>
                    <a:pt x="6550" y="4174"/>
                  </a:lnTo>
                  <a:lnTo>
                    <a:pt x="6547" y="4111"/>
                  </a:lnTo>
                  <a:lnTo>
                    <a:pt x="6543" y="4049"/>
                  </a:lnTo>
                  <a:lnTo>
                    <a:pt x="6537" y="3989"/>
                  </a:lnTo>
                  <a:lnTo>
                    <a:pt x="6529" y="3932"/>
                  </a:lnTo>
                  <a:lnTo>
                    <a:pt x="6520" y="3876"/>
                  </a:lnTo>
                  <a:lnTo>
                    <a:pt x="6508" y="3821"/>
                  </a:lnTo>
                  <a:lnTo>
                    <a:pt x="6496" y="3769"/>
                  </a:lnTo>
                  <a:lnTo>
                    <a:pt x="6481" y="3717"/>
                  </a:lnTo>
                  <a:lnTo>
                    <a:pt x="6464" y="3669"/>
                  </a:lnTo>
                  <a:lnTo>
                    <a:pt x="6446" y="3622"/>
                  </a:lnTo>
                  <a:lnTo>
                    <a:pt x="6426" y="3577"/>
                  </a:lnTo>
                  <a:lnTo>
                    <a:pt x="6405" y="3534"/>
                  </a:lnTo>
                  <a:lnTo>
                    <a:pt x="6381" y="3493"/>
                  </a:lnTo>
                  <a:lnTo>
                    <a:pt x="6356" y="3452"/>
                  </a:lnTo>
                  <a:lnTo>
                    <a:pt x="6329" y="3416"/>
                  </a:lnTo>
                  <a:lnTo>
                    <a:pt x="6329" y="3416"/>
                  </a:lnTo>
                  <a:lnTo>
                    <a:pt x="6302" y="3378"/>
                  </a:lnTo>
                  <a:lnTo>
                    <a:pt x="6272" y="3342"/>
                  </a:lnTo>
                  <a:lnTo>
                    <a:pt x="6241" y="3310"/>
                  </a:lnTo>
                  <a:lnTo>
                    <a:pt x="6209" y="3280"/>
                  </a:lnTo>
                  <a:lnTo>
                    <a:pt x="6176" y="3253"/>
                  </a:lnTo>
                  <a:lnTo>
                    <a:pt x="6141" y="3226"/>
                  </a:lnTo>
                  <a:lnTo>
                    <a:pt x="6106" y="3204"/>
                  </a:lnTo>
                  <a:lnTo>
                    <a:pt x="6069" y="3184"/>
                  </a:lnTo>
                  <a:lnTo>
                    <a:pt x="6030" y="3166"/>
                  </a:lnTo>
                  <a:lnTo>
                    <a:pt x="5991" y="3150"/>
                  </a:lnTo>
                  <a:lnTo>
                    <a:pt x="5950" y="3137"/>
                  </a:lnTo>
                  <a:lnTo>
                    <a:pt x="5907" y="3126"/>
                  </a:lnTo>
                  <a:lnTo>
                    <a:pt x="5865" y="3117"/>
                  </a:lnTo>
                  <a:lnTo>
                    <a:pt x="5820" y="3111"/>
                  </a:lnTo>
                  <a:lnTo>
                    <a:pt x="5774" y="3107"/>
                  </a:lnTo>
                  <a:lnTo>
                    <a:pt x="5726" y="3106"/>
                  </a:lnTo>
                  <a:lnTo>
                    <a:pt x="5726" y="3106"/>
                  </a:lnTo>
                  <a:lnTo>
                    <a:pt x="5676" y="3107"/>
                  </a:lnTo>
                  <a:lnTo>
                    <a:pt x="5626" y="3111"/>
                  </a:lnTo>
                  <a:lnTo>
                    <a:pt x="5578" y="3116"/>
                  </a:lnTo>
                  <a:lnTo>
                    <a:pt x="5532" y="3124"/>
                  </a:lnTo>
                  <a:lnTo>
                    <a:pt x="5487" y="3135"/>
                  </a:lnTo>
                  <a:lnTo>
                    <a:pt x="5444" y="3147"/>
                  </a:lnTo>
                  <a:lnTo>
                    <a:pt x="5403" y="3162"/>
                  </a:lnTo>
                  <a:lnTo>
                    <a:pt x="5362" y="3179"/>
                  </a:lnTo>
                  <a:lnTo>
                    <a:pt x="5323" y="3199"/>
                  </a:lnTo>
                  <a:lnTo>
                    <a:pt x="5286" y="3221"/>
                  </a:lnTo>
                  <a:lnTo>
                    <a:pt x="5250" y="3245"/>
                  </a:lnTo>
                  <a:lnTo>
                    <a:pt x="5216" y="3271"/>
                  </a:lnTo>
                  <a:lnTo>
                    <a:pt x="5183" y="3300"/>
                  </a:lnTo>
                  <a:lnTo>
                    <a:pt x="5151" y="3331"/>
                  </a:lnTo>
                  <a:lnTo>
                    <a:pt x="5122" y="3364"/>
                  </a:lnTo>
                  <a:lnTo>
                    <a:pt x="5094" y="3401"/>
                  </a:lnTo>
                  <a:lnTo>
                    <a:pt x="5094" y="3401"/>
                  </a:lnTo>
                  <a:lnTo>
                    <a:pt x="5066" y="3440"/>
                  </a:lnTo>
                  <a:lnTo>
                    <a:pt x="5041" y="3481"/>
                  </a:lnTo>
                  <a:lnTo>
                    <a:pt x="5018" y="3524"/>
                  </a:lnTo>
                  <a:lnTo>
                    <a:pt x="4996" y="3568"/>
                  </a:lnTo>
                  <a:lnTo>
                    <a:pt x="4977" y="3615"/>
                  </a:lnTo>
                  <a:lnTo>
                    <a:pt x="4959" y="3663"/>
                  </a:lnTo>
                  <a:lnTo>
                    <a:pt x="4943" y="3713"/>
                  </a:lnTo>
                  <a:lnTo>
                    <a:pt x="4928" y="3764"/>
                  </a:lnTo>
                  <a:lnTo>
                    <a:pt x="4915" y="3818"/>
                  </a:lnTo>
                  <a:lnTo>
                    <a:pt x="4904" y="3873"/>
                  </a:lnTo>
                  <a:lnTo>
                    <a:pt x="4894" y="3930"/>
                  </a:lnTo>
                  <a:lnTo>
                    <a:pt x="4886" y="3988"/>
                  </a:lnTo>
                  <a:lnTo>
                    <a:pt x="4881" y="4049"/>
                  </a:lnTo>
                  <a:lnTo>
                    <a:pt x="4876" y="4111"/>
                  </a:lnTo>
                  <a:lnTo>
                    <a:pt x="4874" y="4174"/>
                  </a:lnTo>
                  <a:lnTo>
                    <a:pt x="4873" y="4239"/>
                  </a:lnTo>
                  <a:lnTo>
                    <a:pt x="4873" y="4239"/>
                  </a:lnTo>
                  <a:lnTo>
                    <a:pt x="4874" y="4315"/>
                  </a:lnTo>
                  <a:lnTo>
                    <a:pt x="4876" y="4388"/>
                  </a:lnTo>
                  <a:lnTo>
                    <a:pt x="4879" y="4459"/>
                  </a:lnTo>
                  <a:lnTo>
                    <a:pt x="4885" y="4527"/>
                  </a:lnTo>
                  <a:lnTo>
                    <a:pt x="4892" y="4593"/>
                  </a:lnTo>
                  <a:lnTo>
                    <a:pt x="4901" y="4656"/>
                  </a:lnTo>
                  <a:lnTo>
                    <a:pt x="4912" y="4715"/>
                  </a:lnTo>
                  <a:lnTo>
                    <a:pt x="4924" y="4773"/>
                  </a:lnTo>
                  <a:lnTo>
                    <a:pt x="4938" y="4828"/>
                  </a:lnTo>
                  <a:lnTo>
                    <a:pt x="4953" y="4879"/>
                  </a:lnTo>
                  <a:lnTo>
                    <a:pt x="4970" y="4929"/>
                  </a:lnTo>
                  <a:lnTo>
                    <a:pt x="4988" y="4976"/>
                  </a:lnTo>
                  <a:lnTo>
                    <a:pt x="5009" y="5020"/>
                  </a:lnTo>
                  <a:lnTo>
                    <a:pt x="5030" y="5062"/>
                  </a:lnTo>
                  <a:lnTo>
                    <a:pt x="5054" y="5101"/>
                  </a:lnTo>
                  <a:lnTo>
                    <a:pt x="5065" y="5119"/>
                  </a:lnTo>
                  <a:lnTo>
                    <a:pt x="5078" y="5137"/>
                  </a:lnTo>
                  <a:lnTo>
                    <a:pt x="5078" y="5137"/>
                  </a:lnTo>
                  <a:lnTo>
                    <a:pt x="5107" y="5175"/>
                  </a:lnTo>
                  <a:lnTo>
                    <a:pt x="5136" y="5210"/>
                  </a:lnTo>
                  <a:lnTo>
                    <a:pt x="5167" y="5243"/>
                  </a:lnTo>
                  <a:lnTo>
                    <a:pt x="5199" y="5273"/>
                  </a:lnTo>
                  <a:lnTo>
                    <a:pt x="5234" y="5300"/>
                  </a:lnTo>
                  <a:lnTo>
                    <a:pt x="5251" y="5313"/>
                  </a:lnTo>
                  <a:lnTo>
                    <a:pt x="5268" y="5325"/>
                  </a:lnTo>
                  <a:lnTo>
                    <a:pt x="5287" y="5337"/>
                  </a:lnTo>
                  <a:lnTo>
                    <a:pt x="5305" y="5348"/>
                  </a:lnTo>
                  <a:lnTo>
                    <a:pt x="5325" y="5359"/>
                  </a:lnTo>
                  <a:lnTo>
                    <a:pt x="5343" y="5369"/>
                  </a:lnTo>
                  <a:lnTo>
                    <a:pt x="5362" y="5378"/>
                  </a:lnTo>
                  <a:lnTo>
                    <a:pt x="5382" y="5387"/>
                  </a:lnTo>
                  <a:lnTo>
                    <a:pt x="5423" y="5403"/>
                  </a:lnTo>
                  <a:lnTo>
                    <a:pt x="5466" y="5416"/>
                  </a:lnTo>
                  <a:lnTo>
                    <a:pt x="5509" y="5428"/>
                  </a:lnTo>
                  <a:lnTo>
                    <a:pt x="5554" y="5436"/>
                  </a:lnTo>
                  <a:lnTo>
                    <a:pt x="5600" y="5441"/>
                  </a:lnTo>
                  <a:lnTo>
                    <a:pt x="5648" y="5445"/>
                  </a:lnTo>
                  <a:lnTo>
                    <a:pt x="5696" y="5446"/>
                  </a:lnTo>
                  <a:lnTo>
                    <a:pt x="5696" y="5446"/>
                  </a:lnTo>
                  <a:lnTo>
                    <a:pt x="5748" y="5445"/>
                  </a:lnTo>
                  <a:lnTo>
                    <a:pt x="5797" y="5441"/>
                  </a:lnTo>
                  <a:lnTo>
                    <a:pt x="5844" y="5436"/>
                  </a:lnTo>
                  <a:lnTo>
                    <a:pt x="5891" y="5428"/>
                  </a:lnTo>
                  <a:lnTo>
                    <a:pt x="5936" y="5416"/>
                  </a:lnTo>
                  <a:lnTo>
                    <a:pt x="5978" y="5403"/>
                  </a:lnTo>
                  <a:lnTo>
                    <a:pt x="6000" y="5395"/>
                  </a:lnTo>
                  <a:lnTo>
                    <a:pt x="6021" y="5387"/>
                  </a:lnTo>
                  <a:lnTo>
                    <a:pt x="6041" y="5378"/>
                  </a:lnTo>
                  <a:lnTo>
                    <a:pt x="6061" y="5369"/>
                  </a:lnTo>
                  <a:lnTo>
                    <a:pt x="6080" y="5359"/>
                  </a:lnTo>
                  <a:lnTo>
                    <a:pt x="6100" y="5348"/>
                  </a:lnTo>
                  <a:lnTo>
                    <a:pt x="6118" y="5337"/>
                  </a:lnTo>
                  <a:lnTo>
                    <a:pt x="6137" y="5325"/>
                  </a:lnTo>
                  <a:lnTo>
                    <a:pt x="6155" y="5313"/>
                  </a:lnTo>
                  <a:lnTo>
                    <a:pt x="6173" y="5300"/>
                  </a:lnTo>
                  <a:lnTo>
                    <a:pt x="6191" y="5286"/>
                  </a:lnTo>
                  <a:lnTo>
                    <a:pt x="6208" y="5273"/>
                  </a:lnTo>
                  <a:lnTo>
                    <a:pt x="6224" y="5258"/>
                  </a:lnTo>
                  <a:lnTo>
                    <a:pt x="6240" y="5243"/>
                  </a:lnTo>
                  <a:lnTo>
                    <a:pt x="6256" y="5227"/>
                  </a:lnTo>
                  <a:lnTo>
                    <a:pt x="6272" y="5210"/>
                  </a:lnTo>
                  <a:lnTo>
                    <a:pt x="6302" y="5175"/>
                  </a:lnTo>
                  <a:lnTo>
                    <a:pt x="6329" y="5137"/>
                  </a:lnTo>
                  <a:lnTo>
                    <a:pt x="6329" y="5137"/>
                  </a:lnTo>
                  <a:lnTo>
                    <a:pt x="6356" y="5097"/>
                  </a:lnTo>
                  <a:lnTo>
                    <a:pt x="6381" y="5056"/>
                  </a:lnTo>
                  <a:lnTo>
                    <a:pt x="6405" y="5011"/>
                  </a:lnTo>
                  <a:lnTo>
                    <a:pt x="6426" y="4965"/>
                  </a:lnTo>
                  <a:lnTo>
                    <a:pt x="6446" y="4917"/>
                  </a:lnTo>
                  <a:lnTo>
                    <a:pt x="6464" y="4867"/>
                  </a:lnTo>
                  <a:lnTo>
                    <a:pt x="6481" y="4813"/>
                  </a:lnTo>
                  <a:lnTo>
                    <a:pt x="6496" y="4758"/>
                  </a:lnTo>
                  <a:lnTo>
                    <a:pt x="6508" y="4702"/>
                  </a:lnTo>
                  <a:lnTo>
                    <a:pt x="6520" y="4642"/>
                  </a:lnTo>
                  <a:lnTo>
                    <a:pt x="6529" y="4580"/>
                  </a:lnTo>
                  <a:lnTo>
                    <a:pt x="6537" y="4516"/>
                  </a:lnTo>
                  <a:lnTo>
                    <a:pt x="6543" y="4450"/>
                  </a:lnTo>
                  <a:lnTo>
                    <a:pt x="6547" y="4383"/>
                  </a:lnTo>
                  <a:lnTo>
                    <a:pt x="6550" y="4312"/>
                  </a:lnTo>
                  <a:lnTo>
                    <a:pt x="6551" y="4239"/>
                  </a:lnTo>
                  <a:close/>
                  <a:moveTo>
                    <a:pt x="2679" y="4283"/>
                  </a:moveTo>
                  <a:lnTo>
                    <a:pt x="2679" y="4283"/>
                  </a:lnTo>
                  <a:lnTo>
                    <a:pt x="2678" y="4213"/>
                  </a:lnTo>
                  <a:lnTo>
                    <a:pt x="2676" y="4144"/>
                  </a:lnTo>
                  <a:lnTo>
                    <a:pt x="2671" y="4078"/>
                  </a:lnTo>
                  <a:lnTo>
                    <a:pt x="2666" y="4012"/>
                  </a:lnTo>
                  <a:lnTo>
                    <a:pt x="2658" y="3950"/>
                  </a:lnTo>
                  <a:lnTo>
                    <a:pt x="2648" y="3889"/>
                  </a:lnTo>
                  <a:lnTo>
                    <a:pt x="2637" y="3832"/>
                  </a:lnTo>
                  <a:lnTo>
                    <a:pt x="2623" y="3776"/>
                  </a:lnTo>
                  <a:lnTo>
                    <a:pt x="2609" y="3721"/>
                  </a:lnTo>
                  <a:lnTo>
                    <a:pt x="2592" y="3669"/>
                  </a:lnTo>
                  <a:lnTo>
                    <a:pt x="2575" y="3619"/>
                  </a:lnTo>
                  <a:lnTo>
                    <a:pt x="2554" y="3572"/>
                  </a:lnTo>
                  <a:lnTo>
                    <a:pt x="2533" y="3526"/>
                  </a:lnTo>
                  <a:lnTo>
                    <a:pt x="2510" y="3481"/>
                  </a:lnTo>
                  <a:lnTo>
                    <a:pt x="2484" y="3440"/>
                  </a:lnTo>
                  <a:lnTo>
                    <a:pt x="2458" y="3401"/>
                  </a:lnTo>
                  <a:lnTo>
                    <a:pt x="2458" y="3401"/>
                  </a:lnTo>
                  <a:lnTo>
                    <a:pt x="2429" y="3363"/>
                  </a:lnTo>
                  <a:lnTo>
                    <a:pt x="2400" y="3327"/>
                  </a:lnTo>
                  <a:lnTo>
                    <a:pt x="2385" y="3311"/>
                  </a:lnTo>
                  <a:lnTo>
                    <a:pt x="2369" y="3295"/>
                  </a:lnTo>
                  <a:lnTo>
                    <a:pt x="2353" y="3280"/>
                  </a:lnTo>
                  <a:lnTo>
                    <a:pt x="2335" y="3265"/>
                  </a:lnTo>
                  <a:lnTo>
                    <a:pt x="2319" y="3251"/>
                  </a:lnTo>
                  <a:lnTo>
                    <a:pt x="2302" y="3237"/>
                  </a:lnTo>
                  <a:lnTo>
                    <a:pt x="2284" y="3224"/>
                  </a:lnTo>
                  <a:lnTo>
                    <a:pt x="2265" y="3212"/>
                  </a:lnTo>
                  <a:lnTo>
                    <a:pt x="2247" y="3200"/>
                  </a:lnTo>
                  <a:lnTo>
                    <a:pt x="2229" y="3189"/>
                  </a:lnTo>
                  <a:lnTo>
                    <a:pt x="2209" y="3178"/>
                  </a:lnTo>
                  <a:lnTo>
                    <a:pt x="2190" y="3168"/>
                  </a:lnTo>
                  <a:lnTo>
                    <a:pt x="2170" y="3159"/>
                  </a:lnTo>
                  <a:lnTo>
                    <a:pt x="2150" y="3151"/>
                  </a:lnTo>
                  <a:lnTo>
                    <a:pt x="2129" y="3143"/>
                  </a:lnTo>
                  <a:lnTo>
                    <a:pt x="2107" y="3135"/>
                  </a:lnTo>
                  <a:lnTo>
                    <a:pt x="2065" y="3121"/>
                  </a:lnTo>
                  <a:lnTo>
                    <a:pt x="2020" y="3111"/>
                  </a:lnTo>
                  <a:lnTo>
                    <a:pt x="1973" y="3103"/>
                  </a:lnTo>
                  <a:lnTo>
                    <a:pt x="1925" y="3096"/>
                  </a:lnTo>
                  <a:lnTo>
                    <a:pt x="1875" y="3092"/>
                  </a:lnTo>
                  <a:lnTo>
                    <a:pt x="1825" y="3091"/>
                  </a:lnTo>
                  <a:lnTo>
                    <a:pt x="1825" y="3091"/>
                  </a:lnTo>
                  <a:lnTo>
                    <a:pt x="1776" y="3092"/>
                  </a:lnTo>
                  <a:lnTo>
                    <a:pt x="1729" y="3096"/>
                  </a:lnTo>
                  <a:lnTo>
                    <a:pt x="1683" y="3103"/>
                  </a:lnTo>
                  <a:lnTo>
                    <a:pt x="1637" y="3111"/>
                  </a:lnTo>
                  <a:lnTo>
                    <a:pt x="1594" y="3121"/>
                  </a:lnTo>
                  <a:lnTo>
                    <a:pt x="1552" y="3135"/>
                  </a:lnTo>
                  <a:lnTo>
                    <a:pt x="1511" y="3151"/>
                  </a:lnTo>
                  <a:lnTo>
                    <a:pt x="1491" y="3159"/>
                  </a:lnTo>
                  <a:lnTo>
                    <a:pt x="1472" y="3168"/>
                  </a:lnTo>
                  <a:lnTo>
                    <a:pt x="1452" y="3178"/>
                  </a:lnTo>
                  <a:lnTo>
                    <a:pt x="1434" y="3189"/>
                  </a:lnTo>
                  <a:lnTo>
                    <a:pt x="1415" y="3200"/>
                  </a:lnTo>
                  <a:lnTo>
                    <a:pt x="1397" y="3212"/>
                  </a:lnTo>
                  <a:lnTo>
                    <a:pt x="1380" y="3224"/>
                  </a:lnTo>
                  <a:lnTo>
                    <a:pt x="1363" y="3237"/>
                  </a:lnTo>
                  <a:lnTo>
                    <a:pt x="1328" y="3265"/>
                  </a:lnTo>
                  <a:lnTo>
                    <a:pt x="1296" y="3295"/>
                  </a:lnTo>
                  <a:lnTo>
                    <a:pt x="1265" y="3327"/>
                  </a:lnTo>
                  <a:lnTo>
                    <a:pt x="1235" y="3363"/>
                  </a:lnTo>
                  <a:lnTo>
                    <a:pt x="1207" y="3401"/>
                  </a:lnTo>
                  <a:lnTo>
                    <a:pt x="1207" y="3401"/>
                  </a:lnTo>
                  <a:lnTo>
                    <a:pt x="1194" y="3418"/>
                  </a:lnTo>
                  <a:lnTo>
                    <a:pt x="1183" y="3436"/>
                  </a:lnTo>
                  <a:lnTo>
                    <a:pt x="1159" y="3475"/>
                  </a:lnTo>
                  <a:lnTo>
                    <a:pt x="1137" y="3517"/>
                  </a:lnTo>
                  <a:lnTo>
                    <a:pt x="1117" y="3560"/>
                  </a:lnTo>
                  <a:lnTo>
                    <a:pt x="1099" y="3606"/>
                  </a:lnTo>
                  <a:lnTo>
                    <a:pt x="1082" y="3655"/>
                  </a:lnTo>
                  <a:lnTo>
                    <a:pt x="1067" y="3707"/>
                  </a:lnTo>
                  <a:lnTo>
                    <a:pt x="1053" y="3761"/>
                  </a:lnTo>
                  <a:lnTo>
                    <a:pt x="1040" y="3817"/>
                  </a:lnTo>
                  <a:lnTo>
                    <a:pt x="1030" y="3877"/>
                  </a:lnTo>
                  <a:lnTo>
                    <a:pt x="1021" y="3938"/>
                  </a:lnTo>
                  <a:lnTo>
                    <a:pt x="1014" y="4002"/>
                  </a:lnTo>
                  <a:lnTo>
                    <a:pt x="1008" y="4068"/>
                  </a:lnTo>
                  <a:lnTo>
                    <a:pt x="1005" y="4137"/>
                  </a:lnTo>
                  <a:lnTo>
                    <a:pt x="1001" y="4209"/>
                  </a:lnTo>
                  <a:lnTo>
                    <a:pt x="1001" y="4283"/>
                  </a:lnTo>
                  <a:lnTo>
                    <a:pt x="1001" y="4283"/>
                  </a:lnTo>
                  <a:lnTo>
                    <a:pt x="1001" y="4352"/>
                  </a:lnTo>
                  <a:lnTo>
                    <a:pt x="1005" y="4419"/>
                  </a:lnTo>
                  <a:lnTo>
                    <a:pt x="1008" y="4484"/>
                  </a:lnTo>
                  <a:lnTo>
                    <a:pt x="1015" y="4546"/>
                  </a:lnTo>
                  <a:lnTo>
                    <a:pt x="1022" y="4605"/>
                  </a:lnTo>
                  <a:lnTo>
                    <a:pt x="1032" y="4664"/>
                  </a:lnTo>
                  <a:lnTo>
                    <a:pt x="1043" y="4720"/>
                  </a:lnTo>
                  <a:lnTo>
                    <a:pt x="1056" y="4773"/>
                  </a:lnTo>
                  <a:lnTo>
                    <a:pt x="1070" y="4824"/>
                  </a:lnTo>
                  <a:lnTo>
                    <a:pt x="1087" y="4874"/>
                  </a:lnTo>
                  <a:lnTo>
                    <a:pt x="1106" y="4921"/>
                  </a:lnTo>
                  <a:lnTo>
                    <a:pt x="1125" y="4965"/>
                  </a:lnTo>
                  <a:lnTo>
                    <a:pt x="1147" y="5008"/>
                  </a:lnTo>
                  <a:lnTo>
                    <a:pt x="1170" y="5048"/>
                  </a:lnTo>
                  <a:lnTo>
                    <a:pt x="1195" y="5086"/>
                  </a:lnTo>
                  <a:lnTo>
                    <a:pt x="1222" y="5122"/>
                  </a:lnTo>
                  <a:lnTo>
                    <a:pt x="1222" y="5122"/>
                  </a:lnTo>
                  <a:lnTo>
                    <a:pt x="1250" y="5159"/>
                  </a:lnTo>
                  <a:lnTo>
                    <a:pt x="1280" y="5195"/>
                  </a:lnTo>
                  <a:lnTo>
                    <a:pt x="1311" y="5227"/>
                  </a:lnTo>
                  <a:lnTo>
                    <a:pt x="1328" y="5243"/>
                  </a:lnTo>
                  <a:lnTo>
                    <a:pt x="1344" y="5258"/>
                  </a:lnTo>
                  <a:lnTo>
                    <a:pt x="1362" y="5272"/>
                  </a:lnTo>
                  <a:lnTo>
                    <a:pt x="1379" y="5285"/>
                  </a:lnTo>
                  <a:lnTo>
                    <a:pt x="1396" y="5298"/>
                  </a:lnTo>
                  <a:lnTo>
                    <a:pt x="1414" y="5311"/>
                  </a:lnTo>
                  <a:lnTo>
                    <a:pt x="1433" y="5322"/>
                  </a:lnTo>
                  <a:lnTo>
                    <a:pt x="1452" y="5334"/>
                  </a:lnTo>
                  <a:lnTo>
                    <a:pt x="1470" y="5344"/>
                  </a:lnTo>
                  <a:lnTo>
                    <a:pt x="1491" y="5354"/>
                  </a:lnTo>
                  <a:lnTo>
                    <a:pt x="1511" y="5363"/>
                  </a:lnTo>
                  <a:lnTo>
                    <a:pt x="1531" y="5373"/>
                  </a:lnTo>
                  <a:lnTo>
                    <a:pt x="1552" y="5381"/>
                  </a:lnTo>
                  <a:lnTo>
                    <a:pt x="1573" y="5389"/>
                  </a:lnTo>
                  <a:lnTo>
                    <a:pt x="1616" y="5401"/>
                  </a:lnTo>
                  <a:lnTo>
                    <a:pt x="1661" y="5413"/>
                  </a:lnTo>
                  <a:lnTo>
                    <a:pt x="1707" y="5421"/>
                  </a:lnTo>
                  <a:lnTo>
                    <a:pt x="1755" y="5426"/>
                  </a:lnTo>
                  <a:lnTo>
                    <a:pt x="1804" y="5430"/>
                  </a:lnTo>
                  <a:lnTo>
                    <a:pt x="1855" y="5432"/>
                  </a:lnTo>
                  <a:lnTo>
                    <a:pt x="1855" y="5432"/>
                  </a:lnTo>
                  <a:lnTo>
                    <a:pt x="1902" y="5430"/>
                  </a:lnTo>
                  <a:lnTo>
                    <a:pt x="1949" y="5426"/>
                  </a:lnTo>
                  <a:lnTo>
                    <a:pt x="1992" y="5421"/>
                  </a:lnTo>
                  <a:lnTo>
                    <a:pt x="2036" y="5413"/>
                  </a:lnTo>
                  <a:lnTo>
                    <a:pt x="2078" y="5401"/>
                  </a:lnTo>
                  <a:lnTo>
                    <a:pt x="2120" y="5389"/>
                  </a:lnTo>
                  <a:lnTo>
                    <a:pt x="2159" y="5373"/>
                  </a:lnTo>
                  <a:lnTo>
                    <a:pt x="2198" y="5354"/>
                  </a:lnTo>
                  <a:lnTo>
                    <a:pt x="2234" y="5334"/>
                  </a:lnTo>
                  <a:lnTo>
                    <a:pt x="2270" y="5311"/>
                  </a:lnTo>
                  <a:lnTo>
                    <a:pt x="2304" y="5285"/>
                  </a:lnTo>
                  <a:lnTo>
                    <a:pt x="2338" y="5258"/>
                  </a:lnTo>
                  <a:lnTo>
                    <a:pt x="2370" y="5227"/>
                  </a:lnTo>
                  <a:lnTo>
                    <a:pt x="2401" y="5195"/>
                  </a:lnTo>
                  <a:lnTo>
                    <a:pt x="2429" y="5159"/>
                  </a:lnTo>
                  <a:lnTo>
                    <a:pt x="2458" y="5122"/>
                  </a:lnTo>
                  <a:lnTo>
                    <a:pt x="2458" y="5122"/>
                  </a:lnTo>
                  <a:lnTo>
                    <a:pt x="2484" y="5082"/>
                  </a:lnTo>
                  <a:lnTo>
                    <a:pt x="2510" y="5041"/>
                  </a:lnTo>
                  <a:lnTo>
                    <a:pt x="2533" y="4999"/>
                  </a:lnTo>
                  <a:lnTo>
                    <a:pt x="2554" y="4954"/>
                  </a:lnTo>
                  <a:lnTo>
                    <a:pt x="2575" y="4908"/>
                  </a:lnTo>
                  <a:lnTo>
                    <a:pt x="2592" y="4860"/>
                  </a:lnTo>
                  <a:lnTo>
                    <a:pt x="2609" y="4809"/>
                  </a:lnTo>
                  <a:lnTo>
                    <a:pt x="2623" y="4758"/>
                  </a:lnTo>
                  <a:lnTo>
                    <a:pt x="2637" y="4705"/>
                  </a:lnTo>
                  <a:lnTo>
                    <a:pt x="2648" y="4650"/>
                  </a:lnTo>
                  <a:lnTo>
                    <a:pt x="2658" y="4593"/>
                  </a:lnTo>
                  <a:lnTo>
                    <a:pt x="2666" y="4534"/>
                  </a:lnTo>
                  <a:lnTo>
                    <a:pt x="2671" y="4474"/>
                  </a:lnTo>
                  <a:lnTo>
                    <a:pt x="2676" y="4412"/>
                  </a:lnTo>
                  <a:lnTo>
                    <a:pt x="2678" y="4348"/>
                  </a:lnTo>
                  <a:lnTo>
                    <a:pt x="2679" y="4283"/>
                  </a:lnTo>
                  <a:lnTo>
                    <a:pt x="2679" y="4283"/>
                  </a:lnTo>
                  <a:close/>
                  <a:moveTo>
                    <a:pt x="4370" y="0"/>
                  </a:moveTo>
                  <a:lnTo>
                    <a:pt x="4370" y="0"/>
                  </a:lnTo>
                  <a:lnTo>
                    <a:pt x="4370" y="0"/>
                  </a:lnTo>
                  <a:lnTo>
                    <a:pt x="4397" y="1"/>
                  </a:lnTo>
                  <a:lnTo>
                    <a:pt x="4422" y="2"/>
                  </a:lnTo>
                  <a:lnTo>
                    <a:pt x="4447" y="5"/>
                  </a:lnTo>
                  <a:lnTo>
                    <a:pt x="4472" y="8"/>
                  </a:lnTo>
                  <a:lnTo>
                    <a:pt x="4498" y="13"/>
                  </a:lnTo>
                  <a:lnTo>
                    <a:pt x="4522" y="18"/>
                  </a:lnTo>
                  <a:lnTo>
                    <a:pt x="4546" y="24"/>
                  </a:lnTo>
                  <a:lnTo>
                    <a:pt x="4569" y="31"/>
                  </a:lnTo>
                  <a:lnTo>
                    <a:pt x="4590" y="39"/>
                  </a:lnTo>
                  <a:lnTo>
                    <a:pt x="4613" y="48"/>
                  </a:lnTo>
                  <a:lnTo>
                    <a:pt x="4634" y="57"/>
                  </a:lnTo>
                  <a:lnTo>
                    <a:pt x="4655" y="68"/>
                  </a:lnTo>
                  <a:lnTo>
                    <a:pt x="4675" y="79"/>
                  </a:lnTo>
                  <a:lnTo>
                    <a:pt x="4695" y="91"/>
                  </a:lnTo>
                  <a:lnTo>
                    <a:pt x="4713" y="103"/>
                  </a:lnTo>
                  <a:lnTo>
                    <a:pt x="4730" y="116"/>
                  </a:lnTo>
                  <a:lnTo>
                    <a:pt x="4748" y="130"/>
                  </a:lnTo>
                  <a:lnTo>
                    <a:pt x="4764" y="144"/>
                  </a:lnTo>
                  <a:lnTo>
                    <a:pt x="4779" y="158"/>
                  </a:lnTo>
                  <a:lnTo>
                    <a:pt x="4793" y="174"/>
                  </a:lnTo>
                  <a:lnTo>
                    <a:pt x="4807" y="190"/>
                  </a:lnTo>
                  <a:lnTo>
                    <a:pt x="4819" y="206"/>
                  </a:lnTo>
                  <a:lnTo>
                    <a:pt x="4830" y="224"/>
                  </a:lnTo>
                  <a:lnTo>
                    <a:pt x="4840" y="241"/>
                  </a:lnTo>
                  <a:lnTo>
                    <a:pt x="4850" y="259"/>
                  </a:lnTo>
                  <a:lnTo>
                    <a:pt x="4858" y="278"/>
                  </a:lnTo>
                  <a:lnTo>
                    <a:pt x="4865" y="296"/>
                  </a:lnTo>
                  <a:lnTo>
                    <a:pt x="4870" y="315"/>
                  </a:lnTo>
                  <a:lnTo>
                    <a:pt x="4875" y="334"/>
                  </a:lnTo>
                  <a:lnTo>
                    <a:pt x="4878" y="354"/>
                  </a:lnTo>
                  <a:lnTo>
                    <a:pt x="4881" y="374"/>
                  </a:lnTo>
                  <a:lnTo>
                    <a:pt x="4881" y="395"/>
                  </a:lnTo>
                  <a:lnTo>
                    <a:pt x="4881" y="2811"/>
                  </a:lnTo>
                  <a:lnTo>
                    <a:pt x="4881" y="2811"/>
                  </a:lnTo>
                  <a:lnTo>
                    <a:pt x="4901" y="2778"/>
                  </a:lnTo>
                  <a:lnTo>
                    <a:pt x="4923" y="2746"/>
                  </a:lnTo>
                  <a:lnTo>
                    <a:pt x="4946" y="2714"/>
                  </a:lnTo>
                  <a:lnTo>
                    <a:pt x="4970" y="2683"/>
                  </a:lnTo>
                  <a:lnTo>
                    <a:pt x="4995" y="2653"/>
                  </a:lnTo>
                  <a:lnTo>
                    <a:pt x="5022" y="2623"/>
                  </a:lnTo>
                  <a:lnTo>
                    <a:pt x="5049" y="2594"/>
                  </a:lnTo>
                  <a:lnTo>
                    <a:pt x="5078" y="2566"/>
                  </a:lnTo>
                  <a:lnTo>
                    <a:pt x="5107" y="2539"/>
                  </a:lnTo>
                  <a:lnTo>
                    <a:pt x="5138" y="2513"/>
                  </a:lnTo>
                  <a:lnTo>
                    <a:pt x="5169" y="2487"/>
                  </a:lnTo>
                  <a:lnTo>
                    <a:pt x="5202" y="2461"/>
                  </a:lnTo>
                  <a:lnTo>
                    <a:pt x="5235" y="2437"/>
                  </a:lnTo>
                  <a:lnTo>
                    <a:pt x="5271" y="2414"/>
                  </a:lnTo>
                  <a:lnTo>
                    <a:pt x="5306" y="2391"/>
                  </a:lnTo>
                  <a:lnTo>
                    <a:pt x="5344" y="2370"/>
                  </a:lnTo>
                  <a:lnTo>
                    <a:pt x="5344" y="2370"/>
                  </a:lnTo>
                  <a:lnTo>
                    <a:pt x="5377" y="2352"/>
                  </a:lnTo>
                  <a:lnTo>
                    <a:pt x="5412" y="2335"/>
                  </a:lnTo>
                  <a:lnTo>
                    <a:pt x="5447" y="2320"/>
                  </a:lnTo>
                  <a:lnTo>
                    <a:pt x="5484" y="2305"/>
                  </a:lnTo>
                  <a:lnTo>
                    <a:pt x="5521" y="2293"/>
                  </a:lnTo>
                  <a:lnTo>
                    <a:pt x="5559" y="2280"/>
                  </a:lnTo>
                  <a:lnTo>
                    <a:pt x="5598" y="2269"/>
                  </a:lnTo>
                  <a:lnTo>
                    <a:pt x="5638" y="2260"/>
                  </a:lnTo>
                  <a:lnTo>
                    <a:pt x="5679" y="2250"/>
                  </a:lnTo>
                  <a:lnTo>
                    <a:pt x="5720" y="2243"/>
                  </a:lnTo>
                  <a:lnTo>
                    <a:pt x="5764" y="2237"/>
                  </a:lnTo>
                  <a:lnTo>
                    <a:pt x="5807" y="2231"/>
                  </a:lnTo>
                  <a:lnTo>
                    <a:pt x="5852" y="2227"/>
                  </a:lnTo>
                  <a:lnTo>
                    <a:pt x="5897" y="2224"/>
                  </a:lnTo>
                  <a:lnTo>
                    <a:pt x="5944" y="2223"/>
                  </a:lnTo>
                  <a:lnTo>
                    <a:pt x="5992" y="2222"/>
                  </a:lnTo>
                  <a:lnTo>
                    <a:pt x="5992" y="2222"/>
                  </a:lnTo>
                  <a:lnTo>
                    <a:pt x="6035" y="2223"/>
                  </a:lnTo>
                  <a:lnTo>
                    <a:pt x="6077" y="2224"/>
                  </a:lnTo>
                  <a:lnTo>
                    <a:pt x="6119" y="2227"/>
                  </a:lnTo>
                  <a:lnTo>
                    <a:pt x="6161" y="2231"/>
                  </a:lnTo>
                  <a:lnTo>
                    <a:pt x="6202" y="2235"/>
                  </a:lnTo>
                  <a:lnTo>
                    <a:pt x="6242" y="2242"/>
                  </a:lnTo>
                  <a:lnTo>
                    <a:pt x="6282" y="2249"/>
                  </a:lnTo>
                  <a:lnTo>
                    <a:pt x="6321" y="2258"/>
                  </a:lnTo>
                  <a:lnTo>
                    <a:pt x="6360" y="2268"/>
                  </a:lnTo>
                  <a:lnTo>
                    <a:pt x="6399" y="2278"/>
                  </a:lnTo>
                  <a:lnTo>
                    <a:pt x="6437" y="2291"/>
                  </a:lnTo>
                  <a:lnTo>
                    <a:pt x="6475" y="2303"/>
                  </a:lnTo>
                  <a:lnTo>
                    <a:pt x="6512" y="2317"/>
                  </a:lnTo>
                  <a:lnTo>
                    <a:pt x="6548" y="2332"/>
                  </a:lnTo>
                  <a:lnTo>
                    <a:pt x="6585" y="2349"/>
                  </a:lnTo>
                  <a:lnTo>
                    <a:pt x="6621" y="2366"/>
                  </a:lnTo>
                  <a:lnTo>
                    <a:pt x="6655" y="2385"/>
                  </a:lnTo>
                  <a:lnTo>
                    <a:pt x="6691" y="2404"/>
                  </a:lnTo>
                  <a:lnTo>
                    <a:pt x="6724" y="2425"/>
                  </a:lnTo>
                  <a:lnTo>
                    <a:pt x="6758" y="2446"/>
                  </a:lnTo>
                  <a:lnTo>
                    <a:pt x="6792" y="2469"/>
                  </a:lnTo>
                  <a:lnTo>
                    <a:pt x="6824" y="2495"/>
                  </a:lnTo>
                  <a:lnTo>
                    <a:pt x="6856" y="2520"/>
                  </a:lnTo>
                  <a:lnTo>
                    <a:pt x="6888" y="2546"/>
                  </a:lnTo>
                  <a:lnTo>
                    <a:pt x="6919" y="2574"/>
                  </a:lnTo>
                  <a:lnTo>
                    <a:pt x="6950" y="2602"/>
                  </a:lnTo>
                  <a:lnTo>
                    <a:pt x="6981" y="2632"/>
                  </a:lnTo>
                  <a:lnTo>
                    <a:pt x="7011" y="2662"/>
                  </a:lnTo>
                  <a:lnTo>
                    <a:pt x="7039" y="2694"/>
                  </a:lnTo>
                  <a:lnTo>
                    <a:pt x="7068" y="2728"/>
                  </a:lnTo>
                  <a:lnTo>
                    <a:pt x="7097" y="2762"/>
                  </a:lnTo>
                  <a:lnTo>
                    <a:pt x="7124" y="2797"/>
                  </a:lnTo>
                  <a:lnTo>
                    <a:pt x="7124" y="2797"/>
                  </a:lnTo>
                  <a:lnTo>
                    <a:pt x="7152" y="2833"/>
                  </a:lnTo>
                  <a:lnTo>
                    <a:pt x="7178" y="2871"/>
                  </a:lnTo>
                  <a:lnTo>
                    <a:pt x="7203" y="2908"/>
                  </a:lnTo>
                  <a:lnTo>
                    <a:pt x="7227" y="2945"/>
                  </a:lnTo>
                  <a:lnTo>
                    <a:pt x="7252" y="2984"/>
                  </a:lnTo>
                  <a:lnTo>
                    <a:pt x="7274" y="3025"/>
                  </a:lnTo>
                  <a:lnTo>
                    <a:pt x="7296" y="3065"/>
                  </a:lnTo>
                  <a:lnTo>
                    <a:pt x="7318" y="3105"/>
                  </a:lnTo>
                  <a:lnTo>
                    <a:pt x="7338" y="3146"/>
                  </a:lnTo>
                  <a:lnTo>
                    <a:pt x="7357" y="3189"/>
                  </a:lnTo>
                  <a:lnTo>
                    <a:pt x="7375" y="3231"/>
                  </a:lnTo>
                  <a:lnTo>
                    <a:pt x="7394" y="3275"/>
                  </a:lnTo>
                  <a:lnTo>
                    <a:pt x="7410" y="3319"/>
                  </a:lnTo>
                  <a:lnTo>
                    <a:pt x="7426" y="3364"/>
                  </a:lnTo>
                  <a:lnTo>
                    <a:pt x="7441" y="3409"/>
                  </a:lnTo>
                  <a:lnTo>
                    <a:pt x="7456" y="3456"/>
                  </a:lnTo>
                  <a:lnTo>
                    <a:pt x="7468" y="3502"/>
                  </a:lnTo>
                  <a:lnTo>
                    <a:pt x="7481" y="3550"/>
                  </a:lnTo>
                  <a:lnTo>
                    <a:pt x="7492" y="3598"/>
                  </a:lnTo>
                  <a:lnTo>
                    <a:pt x="7504" y="3646"/>
                  </a:lnTo>
                  <a:lnTo>
                    <a:pt x="7513" y="3696"/>
                  </a:lnTo>
                  <a:lnTo>
                    <a:pt x="7522" y="3746"/>
                  </a:lnTo>
                  <a:lnTo>
                    <a:pt x="7530" y="3797"/>
                  </a:lnTo>
                  <a:lnTo>
                    <a:pt x="7538" y="3848"/>
                  </a:lnTo>
                  <a:lnTo>
                    <a:pt x="7544" y="3901"/>
                  </a:lnTo>
                  <a:lnTo>
                    <a:pt x="7550" y="3953"/>
                  </a:lnTo>
                  <a:lnTo>
                    <a:pt x="7554" y="4006"/>
                  </a:lnTo>
                  <a:lnTo>
                    <a:pt x="7559" y="4060"/>
                  </a:lnTo>
                  <a:lnTo>
                    <a:pt x="7561" y="4115"/>
                  </a:lnTo>
                  <a:lnTo>
                    <a:pt x="7564" y="4170"/>
                  </a:lnTo>
                  <a:lnTo>
                    <a:pt x="7565" y="4227"/>
                  </a:lnTo>
                  <a:lnTo>
                    <a:pt x="7566" y="4283"/>
                  </a:lnTo>
                  <a:lnTo>
                    <a:pt x="7566" y="4283"/>
                  </a:lnTo>
                  <a:lnTo>
                    <a:pt x="7565" y="4340"/>
                  </a:lnTo>
                  <a:lnTo>
                    <a:pt x="7564" y="4396"/>
                  </a:lnTo>
                  <a:lnTo>
                    <a:pt x="7561" y="4451"/>
                  </a:lnTo>
                  <a:lnTo>
                    <a:pt x="7559" y="4507"/>
                  </a:lnTo>
                  <a:lnTo>
                    <a:pt x="7554" y="4560"/>
                  </a:lnTo>
                  <a:lnTo>
                    <a:pt x="7550" y="4613"/>
                  </a:lnTo>
                  <a:lnTo>
                    <a:pt x="7544" y="4666"/>
                  </a:lnTo>
                  <a:lnTo>
                    <a:pt x="7538" y="4719"/>
                  </a:lnTo>
                  <a:lnTo>
                    <a:pt x="7530" y="4769"/>
                  </a:lnTo>
                  <a:lnTo>
                    <a:pt x="7522" y="4821"/>
                  </a:lnTo>
                  <a:lnTo>
                    <a:pt x="7513" y="4870"/>
                  </a:lnTo>
                  <a:lnTo>
                    <a:pt x="7504" y="4919"/>
                  </a:lnTo>
                  <a:lnTo>
                    <a:pt x="7492" y="4969"/>
                  </a:lnTo>
                  <a:lnTo>
                    <a:pt x="7481" y="5017"/>
                  </a:lnTo>
                  <a:lnTo>
                    <a:pt x="7468" y="5064"/>
                  </a:lnTo>
                  <a:lnTo>
                    <a:pt x="7456" y="5111"/>
                  </a:lnTo>
                  <a:lnTo>
                    <a:pt x="7441" y="5157"/>
                  </a:lnTo>
                  <a:lnTo>
                    <a:pt x="7426" y="5203"/>
                  </a:lnTo>
                  <a:lnTo>
                    <a:pt x="7410" y="5247"/>
                  </a:lnTo>
                  <a:lnTo>
                    <a:pt x="7394" y="5292"/>
                  </a:lnTo>
                  <a:lnTo>
                    <a:pt x="7375" y="5336"/>
                  </a:lnTo>
                  <a:lnTo>
                    <a:pt x="7357" y="5378"/>
                  </a:lnTo>
                  <a:lnTo>
                    <a:pt x="7338" y="5421"/>
                  </a:lnTo>
                  <a:lnTo>
                    <a:pt x="7318" y="5462"/>
                  </a:lnTo>
                  <a:lnTo>
                    <a:pt x="7296" y="5503"/>
                  </a:lnTo>
                  <a:lnTo>
                    <a:pt x="7274" y="5543"/>
                  </a:lnTo>
                  <a:lnTo>
                    <a:pt x="7252" y="5582"/>
                  </a:lnTo>
                  <a:lnTo>
                    <a:pt x="7227" y="5621"/>
                  </a:lnTo>
                  <a:lnTo>
                    <a:pt x="7203" y="5659"/>
                  </a:lnTo>
                  <a:lnTo>
                    <a:pt x="7178" y="5697"/>
                  </a:lnTo>
                  <a:lnTo>
                    <a:pt x="7152" y="5734"/>
                  </a:lnTo>
                  <a:lnTo>
                    <a:pt x="7124" y="5771"/>
                  </a:lnTo>
                  <a:lnTo>
                    <a:pt x="7124" y="5771"/>
                  </a:lnTo>
                  <a:lnTo>
                    <a:pt x="7097" y="5805"/>
                  </a:lnTo>
                  <a:lnTo>
                    <a:pt x="7067" y="5838"/>
                  </a:lnTo>
                  <a:lnTo>
                    <a:pt x="7036" y="5870"/>
                  </a:lnTo>
                  <a:lnTo>
                    <a:pt x="7005" y="5900"/>
                  </a:lnTo>
                  <a:lnTo>
                    <a:pt x="6972" y="5930"/>
                  </a:lnTo>
                  <a:lnTo>
                    <a:pt x="6937" y="5959"/>
                  </a:lnTo>
                  <a:lnTo>
                    <a:pt x="6902" y="5985"/>
                  </a:lnTo>
                  <a:lnTo>
                    <a:pt x="6865" y="6011"/>
                  </a:lnTo>
                  <a:lnTo>
                    <a:pt x="6827" y="6037"/>
                  </a:lnTo>
                  <a:lnTo>
                    <a:pt x="6788" y="6060"/>
                  </a:lnTo>
                  <a:lnTo>
                    <a:pt x="6748" y="6081"/>
                  </a:lnTo>
                  <a:lnTo>
                    <a:pt x="6706" y="6103"/>
                  </a:lnTo>
                  <a:lnTo>
                    <a:pt x="6663" y="6123"/>
                  </a:lnTo>
                  <a:lnTo>
                    <a:pt x="6620" y="6141"/>
                  </a:lnTo>
                  <a:lnTo>
                    <a:pt x="6574" y="6159"/>
                  </a:lnTo>
                  <a:lnTo>
                    <a:pt x="6528" y="6175"/>
                  </a:lnTo>
                  <a:lnTo>
                    <a:pt x="6528" y="6175"/>
                  </a:lnTo>
                  <a:lnTo>
                    <a:pt x="6481" y="6190"/>
                  </a:lnTo>
                  <a:lnTo>
                    <a:pt x="6435" y="6204"/>
                  </a:lnTo>
                  <a:lnTo>
                    <a:pt x="6388" y="6218"/>
                  </a:lnTo>
                  <a:lnTo>
                    <a:pt x="6341" y="6229"/>
                  </a:lnTo>
                  <a:lnTo>
                    <a:pt x="6294" y="6241"/>
                  </a:lnTo>
                  <a:lnTo>
                    <a:pt x="6248" y="6251"/>
                  </a:lnTo>
                  <a:lnTo>
                    <a:pt x="6201" y="6260"/>
                  </a:lnTo>
                  <a:lnTo>
                    <a:pt x="6155" y="6268"/>
                  </a:lnTo>
                  <a:lnTo>
                    <a:pt x="6108" y="6276"/>
                  </a:lnTo>
                  <a:lnTo>
                    <a:pt x="6062" y="6283"/>
                  </a:lnTo>
                  <a:lnTo>
                    <a:pt x="6015" y="6288"/>
                  </a:lnTo>
                  <a:lnTo>
                    <a:pt x="5969" y="6292"/>
                  </a:lnTo>
                  <a:lnTo>
                    <a:pt x="5923" y="6296"/>
                  </a:lnTo>
                  <a:lnTo>
                    <a:pt x="5876" y="6298"/>
                  </a:lnTo>
                  <a:lnTo>
                    <a:pt x="5830" y="6300"/>
                  </a:lnTo>
                  <a:lnTo>
                    <a:pt x="5784" y="6300"/>
                  </a:lnTo>
                  <a:lnTo>
                    <a:pt x="5784" y="6300"/>
                  </a:lnTo>
                  <a:lnTo>
                    <a:pt x="5731" y="6300"/>
                  </a:lnTo>
                  <a:lnTo>
                    <a:pt x="5679" y="6299"/>
                  </a:lnTo>
                  <a:lnTo>
                    <a:pt x="5626" y="6297"/>
                  </a:lnTo>
                  <a:lnTo>
                    <a:pt x="5575" y="6294"/>
                  </a:lnTo>
                  <a:lnTo>
                    <a:pt x="5524" y="6290"/>
                  </a:lnTo>
                  <a:lnTo>
                    <a:pt x="5474" y="6284"/>
                  </a:lnTo>
                  <a:lnTo>
                    <a:pt x="5424" y="6279"/>
                  </a:lnTo>
                  <a:lnTo>
                    <a:pt x="5375" y="6273"/>
                  </a:lnTo>
                  <a:lnTo>
                    <a:pt x="5326" y="6265"/>
                  </a:lnTo>
                  <a:lnTo>
                    <a:pt x="5279" y="6257"/>
                  </a:lnTo>
                  <a:lnTo>
                    <a:pt x="5230" y="6248"/>
                  </a:lnTo>
                  <a:lnTo>
                    <a:pt x="5185" y="6237"/>
                  </a:lnTo>
                  <a:lnTo>
                    <a:pt x="5139" y="6227"/>
                  </a:lnTo>
                  <a:lnTo>
                    <a:pt x="5093" y="6216"/>
                  </a:lnTo>
                  <a:lnTo>
                    <a:pt x="5048" y="6203"/>
                  </a:lnTo>
                  <a:lnTo>
                    <a:pt x="5005" y="6189"/>
                  </a:lnTo>
                  <a:lnTo>
                    <a:pt x="4961" y="6174"/>
                  </a:lnTo>
                  <a:lnTo>
                    <a:pt x="4918" y="6159"/>
                  </a:lnTo>
                  <a:lnTo>
                    <a:pt x="4876" y="6143"/>
                  </a:lnTo>
                  <a:lnTo>
                    <a:pt x="4835" y="6126"/>
                  </a:lnTo>
                  <a:lnTo>
                    <a:pt x="4795" y="6109"/>
                  </a:lnTo>
                  <a:lnTo>
                    <a:pt x="4754" y="6089"/>
                  </a:lnTo>
                  <a:lnTo>
                    <a:pt x="4717" y="6070"/>
                  </a:lnTo>
                  <a:lnTo>
                    <a:pt x="4678" y="6049"/>
                  </a:lnTo>
                  <a:lnTo>
                    <a:pt x="4640" y="6029"/>
                  </a:lnTo>
                  <a:lnTo>
                    <a:pt x="4603" y="6006"/>
                  </a:lnTo>
                  <a:lnTo>
                    <a:pt x="4567" y="5983"/>
                  </a:lnTo>
                  <a:lnTo>
                    <a:pt x="4533" y="5959"/>
                  </a:lnTo>
                  <a:lnTo>
                    <a:pt x="4499" y="5935"/>
                  </a:lnTo>
                  <a:lnTo>
                    <a:pt x="4464" y="5908"/>
                  </a:lnTo>
                  <a:lnTo>
                    <a:pt x="4432" y="5882"/>
                  </a:lnTo>
                  <a:lnTo>
                    <a:pt x="4400" y="5854"/>
                  </a:lnTo>
                  <a:lnTo>
                    <a:pt x="4369" y="5827"/>
                  </a:lnTo>
                  <a:lnTo>
                    <a:pt x="4339" y="5797"/>
                  </a:lnTo>
                  <a:lnTo>
                    <a:pt x="4309" y="5767"/>
                  </a:lnTo>
                  <a:lnTo>
                    <a:pt x="4281" y="5736"/>
                  </a:lnTo>
                  <a:lnTo>
                    <a:pt x="4253" y="5704"/>
                  </a:lnTo>
                  <a:lnTo>
                    <a:pt x="4227" y="5672"/>
                  </a:lnTo>
                  <a:lnTo>
                    <a:pt x="4200" y="5639"/>
                  </a:lnTo>
                  <a:lnTo>
                    <a:pt x="4176" y="5604"/>
                  </a:lnTo>
                  <a:lnTo>
                    <a:pt x="4152" y="5569"/>
                  </a:lnTo>
                  <a:lnTo>
                    <a:pt x="4128" y="5533"/>
                  </a:lnTo>
                  <a:lnTo>
                    <a:pt x="4106" y="5495"/>
                  </a:lnTo>
                  <a:lnTo>
                    <a:pt x="4086" y="5457"/>
                  </a:lnTo>
                  <a:lnTo>
                    <a:pt x="4065" y="5420"/>
                  </a:lnTo>
                  <a:lnTo>
                    <a:pt x="4046" y="5379"/>
                  </a:lnTo>
                  <a:lnTo>
                    <a:pt x="4027" y="5339"/>
                  </a:lnTo>
                  <a:lnTo>
                    <a:pt x="4010" y="5298"/>
                  </a:lnTo>
                  <a:lnTo>
                    <a:pt x="3993" y="5256"/>
                  </a:lnTo>
                  <a:lnTo>
                    <a:pt x="3978" y="5213"/>
                  </a:lnTo>
                  <a:lnTo>
                    <a:pt x="3963" y="5168"/>
                  </a:lnTo>
                  <a:lnTo>
                    <a:pt x="3950" y="5124"/>
                  </a:lnTo>
                  <a:lnTo>
                    <a:pt x="3938" y="5079"/>
                  </a:lnTo>
                  <a:lnTo>
                    <a:pt x="3926" y="5032"/>
                  </a:lnTo>
                  <a:lnTo>
                    <a:pt x="3916" y="4985"/>
                  </a:lnTo>
                  <a:lnTo>
                    <a:pt x="3907" y="4937"/>
                  </a:lnTo>
                  <a:lnTo>
                    <a:pt x="3899" y="4887"/>
                  </a:lnTo>
                  <a:lnTo>
                    <a:pt x="3891" y="4837"/>
                  </a:lnTo>
                  <a:lnTo>
                    <a:pt x="3885" y="4786"/>
                  </a:lnTo>
                  <a:lnTo>
                    <a:pt x="3880" y="4735"/>
                  </a:lnTo>
                  <a:lnTo>
                    <a:pt x="3876" y="4682"/>
                  </a:lnTo>
                  <a:lnTo>
                    <a:pt x="3874" y="4629"/>
                  </a:lnTo>
                  <a:lnTo>
                    <a:pt x="3871" y="4574"/>
                  </a:lnTo>
                  <a:lnTo>
                    <a:pt x="3871" y="4519"/>
                  </a:lnTo>
                  <a:lnTo>
                    <a:pt x="3871" y="4519"/>
                  </a:lnTo>
                  <a:lnTo>
                    <a:pt x="3871" y="4004"/>
                  </a:lnTo>
                  <a:lnTo>
                    <a:pt x="3869" y="3488"/>
                  </a:lnTo>
                  <a:lnTo>
                    <a:pt x="3866" y="2457"/>
                  </a:lnTo>
                  <a:lnTo>
                    <a:pt x="3861" y="1426"/>
                  </a:lnTo>
                  <a:lnTo>
                    <a:pt x="3860" y="910"/>
                  </a:lnTo>
                  <a:lnTo>
                    <a:pt x="3859" y="395"/>
                  </a:lnTo>
                  <a:lnTo>
                    <a:pt x="3859" y="395"/>
                  </a:lnTo>
                  <a:lnTo>
                    <a:pt x="3860" y="374"/>
                  </a:lnTo>
                  <a:lnTo>
                    <a:pt x="3861" y="354"/>
                  </a:lnTo>
                  <a:lnTo>
                    <a:pt x="3864" y="334"/>
                  </a:lnTo>
                  <a:lnTo>
                    <a:pt x="3869" y="315"/>
                  </a:lnTo>
                  <a:lnTo>
                    <a:pt x="3875" y="296"/>
                  </a:lnTo>
                  <a:lnTo>
                    <a:pt x="3882" y="278"/>
                  </a:lnTo>
                  <a:lnTo>
                    <a:pt x="3890" y="259"/>
                  </a:lnTo>
                  <a:lnTo>
                    <a:pt x="3899" y="241"/>
                  </a:lnTo>
                  <a:lnTo>
                    <a:pt x="3909" y="224"/>
                  </a:lnTo>
                  <a:lnTo>
                    <a:pt x="3921" y="206"/>
                  </a:lnTo>
                  <a:lnTo>
                    <a:pt x="3933" y="190"/>
                  </a:lnTo>
                  <a:lnTo>
                    <a:pt x="3946" y="174"/>
                  </a:lnTo>
                  <a:lnTo>
                    <a:pt x="3961" y="158"/>
                  </a:lnTo>
                  <a:lnTo>
                    <a:pt x="3976" y="144"/>
                  </a:lnTo>
                  <a:lnTo>
                    <a:pt x="3992" y="130"/>
                  </a:lnTo>
                  <a:lnTo>
                    <a:pt x="4009" y="116"/>
                  </a:lnTo>
                  <a:lnTo>
                    <a:pt x="4026" y="103"/>
                  </a:lnTo>
                  <a:lnTo>
                    <a:pt x="4046" y="91"/>
                  </a:lnTo>
                  <a:lnTo>
                    <a:pt x="4064" y="79"/>
                  </a:lnTo>
                  <a:lnTo>
                    <a:pt x="4085" y="68"/>
                  </a:lnTo>
                  <a:lnTo>
                    <a:pt x="4105" y="57"/>
                  </a:lnTo>
                  <a:lnTo>
                    <a:pt x="4127" y="48"/>
                  </a:lnTo>
                  <a:lnTo>
                    <a:pt x="4149" y="39"/>
                  </a:lnTo>
                  <a:lnTo>
                    <a:pt x="4172" y="31"/>
                  </a:lnTo>
                  <a:lnTo>
                    <a:pt x="4195" y="24"/>
                  </a:lnTo>
                  <a:lnTo>
                    <a:pt x="4219" y="18"/>
                  </a:lnTo>
                  <a:lnTo>
                    <a:pt x="4243" y="13"/>
                  </a:lnTo>
                  <a:lnTo>
                    <a:pt x="4267" y="8"/>
                  </a:lnTo>
                  <a:lnTo>
                    <a:pt x="4292" y="5"/>
                  </a:lnTo>
                  <a:lnTo>
                    <a:pt x="4317" y="2"/>
                  </a:lnTo>
                  <a:lnTo>
                    <a:pt x="4344" y="1"/>
                  </a:lnTo>
                  <a:lnTo>
                    <a:pt x="4370" y="0"/>
                  </a:lnTo>
                  <a:lnTo>
                    <a:pt x="4370" y="0"/>
                  </a:lnTo>
                  <a:close/>
                  <a:moveTo>
                    <a:pt x="1001" y="7169"/>
                  </a:moveTo>
                  <a:lnTo>
                    <a:pt x="1001" y="7169"/>
                  </a:lnTo>
                  <a:lnTo>
                    <a:pt x="1000" y="7194"/>
                  </a:lnTo>
                  <a:lnTo>
                    <a:pt x="999" y="7219"/>
                  </a:lnTo>
                  <a:lnTo>
                    <a:pt x="996" y="7243"/>
                  </a:lnTo>
                  <a:lnTo>
                    <a:pt x="992" y="7267"/>
                  </a:lnTo>
                  <a:lnTo>
                    <a:pt x="986" y="7291"/>
                  </a:lnTo>
                  <a:lnTo>
                    <a:pt x="981" y="7314"/>
                  </a:lnTo>
                  <a:lnTo>
                    <a:pt x="973" y="7337"/>
                  </a:lnTo>
                  <a:lnTo>
                    <a:pt x="965" y="7359"/>
                  </a:lnTo>
                  <a:lnTo>
                    <a:pt x="954" y="7381"/>
                  </a:lnTo>
                  <a:lnTo>
                    <a:pt x="944" y="7403"/>
                  </a:lnTo>
                  <a:lnTo>
                    <a:pt x="931" y="7423"/>
                  </a:lnTo>
                  <a:lnTo>
                    <a:pt x="919" y="7444"/>
                  </a:lnTo>
                  <a:lnTo>
                    <a:pt x="904" y="7465"/>
                  </a:lnTo>
                  <a:lnTo>
                    <a:pt x="889" y="7484"/>
                  </a:lnTo>
                  <a:lnTo>
                    <a:pt x="872" y="7502"/>
                  </a:lnTo>
                  <a:lnTo>
                    <a:pt x="855" y="7522"/>
                  </a:lnTo>
                  <a:lnTo>
                    <a:pt x="855" y="7522"/>
                  </a:lnTo>
                  <a:lnTo>
                    <a:pt x="835" y="7539"/>
                  </a:lnTo>
                  <a:lnTo>
                    <a:pt x="817" y="7556"/>
                  </a:lnTo>
                  <a:lnTo>
                    <a:pt x="797" y="7571"/>
                  </a:lnTo>
                  <a:lnTo>
                    <a:pt x="777" y="7586"/>
                  </a:lnTo>
                  <a:lnTo>
                    <a:pt x="756" y="7599"/>
                  </a:lnTo>
                  <a:lnTo>
                    <a:pt x="735" y="7611"/>
                  </a:lnTo>
                  <a:lnTo>
                    <a:pt x="713" y="7622"/>
                  </a:lnTo>
                  <a:lnTo>
                    <a:pt x="692" y="7632"/>
                  </a:lnTo>
                  <a:lnTo>
                    <a:pt x="670" y="7640"/>
                  </a:lnTo>
                  <a:lnTo>
                    <a:pt x="647" y="7648"/>
                  </a:lnTo>
                  <a:lnTo>
                    <a:pt x="624" y="7654"/>
                  </a:lnTo>
                  <a:lnTo>
                    <a:pt x="600" y="7660"/>
                  </a:lnTo>
                  <a:lnTo>
                    <a:pt x="576" y="7663"/>
                  </a:lnTo>
                  <a:lnTo>
                    <a:pt x="551" y="7667"/>
                  </a:lnTo>
                  <a:lnTo>
                    <a:pt x="525" y="7668"/>
                  </a:lnTo>
                  <a:lnTo>
                    <a:pt x="500" y="7669"/>
                  </a:lnTo>
                  <a:lnTo>
                    <a:pt x="0" y="7669"/>
                  </a:lnTo>
                  <a:lnTo>
                    <a:pt x="0" y="4003"/>
                  </a:lnTo>
                  <a:lnTo>
                    <a:pt x="0" y="4003"/>
                  </a:lnTo>
                  <a:lnTo>
                    <a:pt x="1" y="3948"/>
                  </a:lnTo>
                  <a:lnTo>
                    <a:pt x="2" y="3895"/>
                  </a:lnTo>
                  <a:lnTo>
                    <a:pt x="5" y="3841"/>
                  </a:lnTo>
                  <a:lnTo>
                    <a:pt x="9" y="3790"/>
                  </a:lnTo>
                  <a:lnTo>
                    <a:pt x="14" y="3738"/>
                  </a:lnTo>
                  <a:lnTo>
                    <a:pt x="21" y="3688"/>
                  </a:lnTo>
                  <a:lnTo>
                    <a:pt x="28" y="3638"/>
                  </a:lnTo>
                  <a:lnTo>
                    <a:pt x="36" y="3589"/>
                  </a:lnTo>
                  <a:lnTo>
                    <a:pt x="45" y="3541"/>
                  </a:lnTo>
                  <a:lnTo>
                    <a:pt x="55" y="3494"/>
                  </a:lnTo>
                  <a:lnTo>
                    <a:pt x="68" y="3448"/>
                  </a:lnTo>
                  <a:lnTo>
                    <a:pt x="79" y="3402"/>
                  </a:lnTo>
                  <a:lnTo>
                    <a:pt x="93" y="3358"/>
                  </a:lnTo>
                  <a:lnTo>
                    <a:pt x="108" y="3314"/>
                  </a:lnTo>
                  <a:lnTo>
                    <a:pt x="123" y="3271"/>
                  </a:lnTo>
                  <a:lnTo>
                    <a:pt x="140" y="3229"/>
                  </a:lnTo>
                  <a:lnTo>
                    <a:pt x="157" y="3187"/>
                  </a:lnTo>
                  <a:lnTo>
                    <a:pt x="175" y="3147"/>
                  </a:lnTo>
                  <a:lnTo>
                    <a:pt x="195" y="3108"/>
                  </a:lnTo>
                  <a:lnTo>
                    <a:pt x="216" y="3069"/>
                  </a:lnTo>
                  <a:lnTo>
                    <a:pt x="237" y="3031"/>
                  </a:lnTo>
                  <a:lnTo>
                    <a:pt x="259" y="2995"/>
                  </a:lnTo>
                  <a:lnTo>
                    <a:pt x="283" y="2958"/>
                  </a:lnTo>
                  <a:lnTo>
                    <a:pt x="307" y="2924"/>
                  </a:lnTo>
                  <a:lnTo>
                    <a:pt x="331" y="2889"/>
                  </a:lnTo>
                  <a:lnTo>
                    <a:pt x="358" y="2855"/>
                  </a:lnTo>
                  <a:lnTo>
                    <a:pt x="385" y="2823"/>
                  </a:lnTo>
                  <a:lnTo>
                    <a:pt x="413" y="2791"/>
                  </a:lnTo>
                  <a:lnTo>
                    <a:pt x="442" y="2760"/>
                  </a:lnTo>
                  <a:lnTo>
                    <a:pt x="470" y="2730"/>
                  </a:lnTo>
                  <a:lnTo>
                    <a:pt x="501" y="2700"/>
                  </a:lnTo>
                  <a:lnTo>
                    <a:pt x="532" y="2671"/>
                  </a:lnTo>
                  <a:lnTo>
                    <a:pt x="564" y="2644"/>
                  </a:lnTo>
                  <a:lnTo>
                    <a:pt x="596" y="2617"/>
                  </a:lnTo>
                  <a:lnTo>
                    <a:pt x="631" y="2592"/>
                  </a:lnTo>
                  <a:lnTo>
                    <a:pt x="665" y="2567"/>
                  </a:lnTo>
                  <a:lnTo>
                    <a:pt x="700" y="2543"/>
                  </a:lnTo>
                  <a:lnTo>
                    <a:pt x="736" y="2520"/>
                  </a:lnTo>
                  <a:lnTo>
                    <a:pt x="773" y="2497"/>
                  </a:lnTo>
                  <a:lnTo>
                    <a:pt x="811" y="2475"/>
                  </a:lnTo>
                  <a:lnTo>
                    <a:pt x="849" y="2455"/>
                  </a:lnTo>
                  <a:lnTo>
                    <a:pt x="888" y="2435"/>
                  </a:lnTo>
                  <a:lnTo>
                    <a:pt x="928" y="2417"/>
                  </a:lnTo>
                  <a:lnTo>
                    <a:pt x="968" y="2398"/>
                  </a:lnTo>
                  <a:lnTo>
                    <a:pt x="1009" y="2381"/>
                  </a:lnTo>
                  <a:lnTo>
                    <a:pt x="1051" y="2365"/>
                  </a:lnTo>
                  <a:lnTo>
                    <a:pt x="1093" y="2349"/>
                  </a:lnTo>
                  <a:lnTo>
                    <a:pt x="1137" y="2335"/>
                  </a:lnTo>
                  <a:lnTo>
                    <a:pt x="1180" y="2321"/>
                  </a:lnTo>
                  <a:lnTo>
                    <a:pt x="1225" y="2309"/>
                  </a:lnTo>
                  <a:lnTo>
                    <a:pt x="1271" y="2296"/>
                  </a:lnTo>
                  <a:lnTo>
                    <a:pt x="1317" y="2286"/>
                  </a:lnTo>
                  <a:lnTo>
                    <a:pt x="1363" y="2276"/>
                  </a:lnTo>
                  <a:lnTo>
                    <a:pt x="1410" y="2266"/>
                  </a:lnTo>
                  <a:lnTo>
                    <a:pt x="1458" y="2257"/>
                  </a:lnTo>
                  <a:lnTo>
                    <a:pt x="1506" y="2250"/>
                  </a:lnTo>
                  <a:lnTo>
                    <a:pt x="1554" y="2243"/>
                  </a:lnTo>
                  <a:lnTo>
                    <a:pt x="1605" y="2238"/>
                  </a:lnTo>
                  <a:lnTo>
                    <a:pt x="1654" y="2233"/>
                  </a:lnTo>
                  <a:lnTo>
                    <a:pt x="1704" y="2229"/>
                  </a:lnTo>
                  <a:lnTo>
                    <a:pt x="1756" y="2226"/>
                  </a:lnTo>
                  <a:lnTo>
                    <a:pt x="1808" y="2224"/>
                  </a:lnTo>
                  <a:lnTo>
                    <a:pt x="1860" y="2223"/>
                  </a:lnTo>
                  <a:lnTo>
                    <a:pt x="1913" y="2222"/>
                  </a:lnTo>
                  <a:lnTo>
                    <a:pt x="1913" y="2222"/>
                  </a:lnTo>
                  <a:lnTo>
                    <a:pt x="1959" y="2223"/>
                  </a:lnTo>
                  <a:lnTo>
                    <a:pt x="2005" y="2224"/>
                  </a:lnTo>
                  <a:lnTo>
                    <a:pt x="2052" y="2227"/>
                  </a:lnTo>
                  <a:lnTo>
                    <a:pt x="2098" y="2231"/>
                  </a:lnTo>
                  <a:lnTo>
                    <a:pt x="2144" y="2235"/>
                  </a:lnTo>
                  <a:lnTo>
                    <a:pt x="2191" y="2242"/>
                  </a:lnTo>
                  <a:lnTo>
                    <a:pt x="2237" y="2249"/>
                  </a:lnTo>
                  <a:lnTo>
                    <a:pt x="2284" y="2257"/>
                  </a:lnTo>
                  <a:lnTo>
                    <a:pt x="2330" y="2266"/>
                  </a:lnTo>
                  <a:lnTo>
                    <a:pt x="2377" y="2278"/>
                  </a:lnTo>
                  <a:lnTo>
                    <a:pt x="2423" y="2289"/>
                  </a:lnTo>
                  <a:lnTo>
                    <a:pt x="2470" y="2302"/>
                  </a:lnTo>
                  <a:lnTo>
                    <a:pt x="2517" y="2316"/>
                  </a:lnTo>
                  <a:lnTo>
                    <a:pt x="2562" y="2330"/>
                  </a:lnTo>
                  <a:lnTo>
                    <a:pt x="2609" y="2346"/>
                  </a:lnTo>
                  <a:lnTo>
                    <a:pt x="2657" y="2363"/>
                  </a:lnTo>
                  <a:lnTo>
                    <a:pt x="2657" y="2363"/>
                  </a:lnTo>
                  <a:lnTo>
                    <a:pt x="2702" y="2381"/>
                  </a:lnTo>
                  <a:lnTo>
                    <a:pt x="2748" y="2399"/>
                  </a:lnTo>
                  <a:lnTo>
                    <a:pt x="2792" y="2419"/>
                  </a:lnTo>
                  <a:lnTo>
                    <a:pt x="2834" y="2441"/>
                  </a:lnTo>
                  <a:lnTo>
                    <a:pt x="2876" y="2463"/>
                  </a:lnTo>
                  <a:lnTo>
                    <a:pt x="2917" y="2484"/>
                  </a:lnTo>
                  <a:lnTo>
                    <a:pt x="2956" y="2508"/>
                  </a:lnTo>
                  <a:lnTo>
                    <a:pt x="2994" y="2534"/>
                  </a:lnTo>
                  <a:lnTo>
                    <a:pt x="3030" y="2559"/>
                  </a:lnTo>
                  <a:lnTo>
                    <a:pt x="3066" y="2585"/>
                  </a:lnTo>
                  <a:lnTo>
                    <a:pt x="3100" y="2614"/>
                  </a:lnTo>
                  <a:lnTo>
                    <a:pt x="3134" y="2643"/>
                  </a:lnTo>
                  <a:lnTo>
                    <a:pt x="3165" y="2672"/>
                  </a:lnTo>
                  <a:lnTo>
                    <a:pt x="3196" y="2702"/>
                  </a:lnTo>
                  <a:lnTo>
                    <a:pt x="3225" y="2734"/>
                  </a:lnTo>
                  <a:lnTo>
                    <a:pt x="3253" y="2767"/>
                  </a:lnTo>
                  <a:lnTo>
                    <a:pt x="3253" y="2767"/>
                  </a:lnTo>
                  <a:lnTo>
                    <a:pt x="3281" y="2803"/>
                  </a:lnTo>
                  <a:lnTo>
                    <a:pt x="3307" y="2840"/>
                  </a:lnTo>
                  <a:lnTo>
                    <a:pt x="3332" y="2878"/>
                  </a:lnTo>
                  <a:lnTo>
                    <a:pt x="3356" y="2916"/>
                  </a:lnTo>
                  <a:lnTo>
                    <a:pt x="3380" y="2955"/>
                  </a:lnTo>
                  <a:lnTo>
                    <a:pt x="3403" y="2994"/>
                  </a:lnTo>
                  <a:lnTo>
                    <a:pt x="3425" y="3034"/>
                  </a:lnTo>
                  <a:lnTo>
                    <a:pt x="3446" y="3075"/>
                  </a:lnTo>
                  <a:lnTo>
                    <a:pt x="3466" y="3116"/>
                  </a:lnTo>
                  <a:lnTo>
                    <a:pt x="3486" y="3158"/>
                  </a:lnTo>
                  <a:lnTo>
                    <a:pt x="3504" y="3200"/>
                  </a:lnTo>
                  <a:lnTo>
                    <a:pt x="3523" y="3244"/>
                  </a:lnTo>
                  <a:lnTo>
                    <a:pt x="3539" y="3287"/>
                  </a:lnTo>
                  <a:lnTo>
                    <a:pt x="3555" y="3332"/>
                  </a:lnTo>
                  <a:lnTo>
                    <a:pt x="3570" y="3377"/>
                  </a:lnTo>
                  <a:lnTo>
                    <a:pt x="3584" y="3423"/>
                  </a:lnTo>
                  <a:lnTo>
                    <a:pt x="3597" y="3468"/>
                  </a:lnTo>
                  <a:lnTo>
                    <a:pt x="3610" y="3516"/>
                  </a:lnTo>
                  <a:lnTo>
                    <a:pt x="3621" y="3563"/>
                  </a:lnTo>
                  <a:lnTo>
                    <a:pt x="3633" y="3611"/>
                  </a:lnTo>
                  <a:lnTo>
                    <a:pt x="3642" y="3660"/>
                  </a:lnTo>
                  <a:lnTo>
                    <a:pt x="3651" y="3709"/>
                  </a:lnTo>
                  <a:lnTo>
                    <a:pt x="3659" y="3760"/>
                  </a:lnTo>
                  <a:lnTo>
                    <a:pt x="3667" y="3810"/>
                  </a:lnTo>
                  <a:lnTo>
                    <a:pt x="3673" y="3862"/>
                  </a:lnTo>
                  <a:lnTo>
                    <a:pt x="3679" y="3914"/>
                  </a:lnTo>
                  <a:lnTo>
                    <a:pt x="3683" y="3966"/>
                  </a:lnTo>
                  <a:lnTo>
                    <a:pt x="3688" y="4020"/>
                  </a:lnTo>
                  <a:lnTo>
                    <a:pt x="3690" y="4074"/>
                  </a:lnTo>
                  <a:lnTo>
                    <a:pt x="3692" y="4128"/>
                  </a:lnTo>
                  <a:lnTo>
                    <a:pt x="3693" y="4183"/>
                  </a:lnTo>
                  <a:lnTo>
                    <a:pt x="3695" y="4239"/>
                  </a:lnTo>
                  <a:lnTo>
                    <a:pt x="3695" y="4239"/>
                  </a:lnTo>
                  <a:lnTo>
                    <a:pt x="3693" y="4297"/>
                  </a:lnTo>
                  <a:lnTo>
                    <a:pt x="3692" y="4354"/>
                  </a:lnTo>
                  <a:lnTo>
                    <a:pt x="3690" y="4410"/>
                  </a:lnTo>
                  <a:lnTo>
                    <a:pt x="3688" y="4465"/>
                  </a:lnTo>
                  <a:lnTo>
                    <a:pt x="3683" y="4520"/>
                  </a:lnTo>
                  <a:lnTo>
                    <a:pt x="3679" y="4574"/>
                  </a:lnTo>
                  <a:lnTo>
                    <a:pt x="3673" y="4628"/>
                  </a:lnTo>
                  <a:lnTo>
                    <a:pt x="3667" y="4681"/>
                  </a:lnTo>
                  <a:lnTo>
                    <a:pt x="3659" y="4732"/>
                  </a:lnTo>
                  <a:lnTo>
                    <a:pt x="3651" y="4784"/>
                  </a:lnTo>
                  <a:lnTo>
                    <a:pt x="3642" y="4836"/>
                  </a:lnTo>
                  <a:lnTo>
                    <a:pt x="3633" y="4885"/>
                  </a:lnTo>
                  <a:lnTo>
                    <a:pt x="3621" y="4934"/>
                  </a:lnTo>
                  <a:lnTo>
                    <a:pt x="3610" y="4984"/>
                  </a:lnTo>
                  <a:lnTo>
                    <a:pt x="3597" y="5031"/>
                  </a:lnTo>
                  <a:lnTo>
                    <a:pt x="3584" y="5079"/>
                  </a:lnTo>
                  <a:lnTo>
                    <a:pt x="3570" y="5125"/>
                  </a:lnTo>
                  <a:lnTo>
                    <a:pt x="3555" y="5171"/>
                  </a:lnTo>
                  <a:lnTo>
                    <a:pt x="3539" y="5217"/>
                  </a:lnTo>
                  <a:lnTo>
                    <a:pt x="3523" y="5260"/>
                  </a:lnTo>
                  <a:lnTo>
                    <a:pt x="3504" y="5305"/>
                  </a:lnTo>
                  <a:lnTo>
                    <a:pt x="3486" y="5347"/>
                  </a:lnTo>
                  <a:lnTo>
                    <a:pt x="3466" y="5390"/>
                  </a:lnTo>
                  <a:lnTo>
                    <a:pt x="3446" y="5432"/>
                  </a:lnTo>
                  <a:lnTo>
                    <a:pt x="3425" y="5472"/>
                  </a:lnTo>
                  <a:lnTo>
                    <a:pt x="3403" y="5512"/>
                  </a:lnTo>
                  <a:lnTo>
                    <a:pt x="3380" y="5553"/>
                  </a:lnTo>
                  <a:lnTo>
                    <a:pt x="3356" y="5592"/>
                  </a:lnTo>
                  <a:lnTo>
                    <a:pt x="3332" y="5629"/>
                  </a:lnTo>
                  <a:lnTo>
                    <a:pt x="3307" y="5667"/>
                  </a:lnTo>
                  <a:lnTo>
                    <a:pt x="3281" y="5704"/>
                  </a:lnTo>
                  <a:lnTo>
                    <a:pt x="3253" y="5741"/>
                  </a:lnTo>
                  <a:lnTo>
                    <a:pt x="3253" y="5741"/>
                  </a:lnTo>
                  <a:lnTo>
                    <a:pt x="3225" y="5775"/>
                  </a:lnTo>
                  <a:lnTo>
                    <a:pt x="3197" y="5808"/>
                  </a:lnTo>
                  <a:lnTo>
                    <a:pt x="3168" y="5840"/>
                  </a:lnTo>
                  <a:lnTo>
                    <a:pt x="3138" y="5871"/>
                  </a:lnTo>
                  <a:lnTo>
                    <a:pt x="3108" y="5901"/>
                  </a:lnTo>
                  <a:lnTo>
                    <a:pt x="3079" y="5930"/>
                  </a:lnTo>
                  <a:lnTo>
                    <a:pt x="3048" y="5959"/>
                  </a:lnTo>
                  <a:lnTo>
                    <a:pt x="3017" y="5985"/>
                  </a:lnTo>
                  <a:lnTo>
                    <a:pt x="2985" y="6011"/>
                  </a:lnTo>
                  <a:lnTo>
                    <a:pt x="2952" y="6035"/>
                  </a:lnTo>
                  <a:lnTo>
                    <a:pt x="2920" y="6060"/>
                  </a:lnTo>
                  <a:lnTo>
                    <a:pt x="2887" y="6081"/>
                  </a:lnTo>
                  <a:lnTo>
                    <a:pt x="2853" y="6103"/>
                  </a:lnTo>
                  <a:lnTo>
                    <a:pt x="2818" y="6123"/>
                  </a:lnTo>
                  <a:lnTo>
                    <a:pt x="2784" y="6142"/>
                  </a:lnTo>
                  <a:lnTo>
                    <a:pt x="2749" y="6160"/>
                  </a:lnTo>
                  <a:lnTo>
                    <a:pt x="2714" y="6178"/>
                  </a:lnTo>
                  <a:lnTo>
                    <a:pt x="2677" y="6193"/>
                  </a:lnTo>
                  <a:lnTo>
                    <a:pt x="2640" y="6208"/>
                  </a:lnTo>
                  <a:lnTo>
                    <a:pt x="2604" y="6221"/>
                  </a:lnTo>
                  <a:lnTo>
                    <a:pt x="2566" y="6234"/>
                  </a:lnTo>
                  <a:lnTo>
                    <a:pt x="2528" y="6245"/>
                  </a:lnTo>
                  <a:lnTo>
                    <a:pt x="2489" y="6256"/>
                  </a:lnTo>
                  <a:lnTo>
                    <a:pt x="2450" y="6266"/>
                  </a:lnTo>
                  <a:lnTo>
                    <a:pt x="2411" y="6274"/>
                  </a:lnTo>
                  <a:lnTo>
                    <a:pt x="2371" y="6281"/>
                  </a:lnTo>
                  <a:lnTo>
                    <a:pt x="2331" y="6287"/>
                  </a:lnTo>
                  <a:lnTo>
                    <a:pt x="2289" y="6291"/>
                  </a:lnTo>
                  <a:lnTo>
                    <a:pt x="2248" y="6296"/>
                  </a:lnTo>
                  <a:lnTo>
                    <a:pt x="2206" y="6298"/>
                  </a:lnTo>
                  <a:lnTo>
                    <a:pt x="2163" y="6300"/>
                  </a:lnTo>
                  <a:lnTo>
                    <a:pt x="2120" y="6300"/>
                  </a:lnTo>
                  <a:lnTo>
                    <a:pt x="2120" y="6300"/>
                  </a:lnTo>
                  <a:lnTo>
                    <a:pt x="2075" y="6300"/>
                  </a:lnTo>
                  <a:lnTo>
                    <a:pt x="2029" y="6298"/>
                  </a:lnTo>
                  <a:lnTo>
                    <a:pt x="1986" y="6296"/>
                  </a:lnTo>
                  <a:lnTo>
                    <a:pt x="1941" y="6292"/>
                  </a:lnTo>
                  <a:lnTo>
                    <a:pt x="1898" y="6288"/>
                  </a:lnTo>
                  <a:lnTo>
                    <a:pt x="1856" y="6282"/>
                  </a:lnTo>
                  <a:lnTo>
                    <a:pt x="1815" y="6275"/>
                  </a:lnTo>
                  <a:lnTo>
                    <a:pt x="1773" y="6267"/>
                  </a:lnTo>
                  <a:lnTo>
                    <a:pt x="1733" y="6258"/>
                  </a:lnTo>
                  <a:lnTo>
                    <a:pt x="1694" y="6248"/>
                  </a:lnTo>
                  <a:lnTo>
                    <a:pt x="1655" y="6237"/>
                  </a:lnTo>
                  <a:lnTo>
                    <a:pt x="1617" y="6225"/>
                  </a:lnTo>
                  <a:lnTo>
                    <a:pt x="1579" y="6212"/>
                  </a:lnTo>
                  <a:lnTo>
                    <a:pt x="1543" y="6198"/>
                  </a:lnTo>
                  <a:lnTo>
                    <a:pt x="1507" y="6183"/>
                  </a:lnTo>
                  <a:lnTo>
                    <a:pt x="1472" y="6167"/>
                  </a:lnTo>
                  <a:lnTo>
                    <a:pt x="1472" y="6167"/>
                  </a:lnTo>
                  <a:lnTo>
                    <a:pt x="1436" y="6148"/>
                  </a:lnTo>
                  <a:lnTo>
                    <a:pt x="1401" y="6128"/>
                  </a:lnTo>
                  <a:lnTo>
                    <a:pt x="1366" y="6107"/>
                  </a:lnTo>
                  <a:lnTo>
                    <a:pt x="1333" y="6084"/>
                  </a:lnTo>
                  <a:lnTo>
                    <a:pt x="1300" y="6060"/>
                  </a:lnTo>
                  <a:lnTo>
                    <a:pt x="1267" y="6034"/>
                  </a:lnTo>
                  <a:lnTo>
                    <a:pt x="1238" y="6008"/>
                  </a:lnTo>
                  <a:lnTo>
                    <a:pt x="1208" y="5980"/>
                  </a:lnTo>
                  <a:lnTo>
                    <a:pt x="1178" y="5951"/>
                  </a:lnTo>
                  <a:lnTo>
                    <a:pt x="1150" y="5921"/>
                  </a:lnTo>
                  <a:lnTo>
                    <a:pt x="1123" y="5889"/>
                  </a:lnTo>
                  <a:lnTo>
                    <a:pt x="1097" y="5855"/>
                  </a:lnTo>
                  <a:lnTo>
                    <a:pt x="1071" y="5822"/>
                  </a:lnTo>
                  <a:lnTo>
                    <a:pt x="1047" y="5787"/>
                  </a:lnTo>
                  <a:lnTo>
                    <a:pt x="1023" y="5750"/>
                  </a:lnTo>
                  <a:lnTo>
                    <a:pt x="1001" y="5712"/>
                  </a:lnTo>
                  <a:lnTo>
                    <a:pt x="1001" y="7169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0" name="Freeform 198"/>
            <p:cNvSpPr>
              <a:spLocks/>
            </p:cNvSpPr>
            <p:nvPr/>
          </p:nvSpPr>
          <p:spPr bwMode="auto">
            <a:xfrm>
              <a:off x="4715258" y="2132856"/>
              <a:ext cx="202461" cy="202461"/>
            </a:xfrm>
            <a:custGeom>
              <a:avLst/>
              <a:gdLst>
                <a:gd name="T0" fmla="*/ 538 w 1022"/>
                <a:gd name="T1" fmla="*/ 1 h 1023"/>
                <a:gd name="T2" fmla="*/ 615 w 1022"/>
                <a:gd name="T3" fmla="*/ 10 h 1023"/>
                <a:gd name="T4" fmla="*/ 687 w 1022"/>
                <a:gd name="T5" fmla="*/ 31 h 1023"/>
                <a:gd name="T6" fmla="*/ 755 w 1022"/>
                <a:gd name="T7" fmla="*/ 62 h 1023"/>
                <a:gd name="T8" fmla="*/ 817 w 1022"/>
                <a:gd name="T9" fmla="*/ 102 h 1023"/>
                <a:gd name="T10" fmla="*/ 873 w 1022"/>
                <a:gd name="T11" fmla="*/ 150 h 1023"/>
                <a:gd name="T12" fmla="*/ 921 w 1022"/>
                <a:gd name="T13" fmla="*/ 205 h 1023"/>
                <a:gd name="T14" fmla="*/ 961 w 1022"/>
                <a:gd name="T15" fmla="*/ 268 h 1023"/>
                <a:gd name="T16" fmla="*/ 991 w 1022"/>
                <a:gd name="T17" fmla="*/ 336 h 1023"/>
                <a:gd name="T18" fmla="*/ 1012 w 1022"/>
                <a:gd name="T19" fmla="*/ 408 h 1023"/>
                <a:gd name="T20" fmla="*/ 1022 w 1022"/>
                <a:gd name="T21" fmla="*/ 485 h 1023"/>
                <a:gd name="T22" fmla="*/ 1022 w 1022"/>
                <a:gd name="T23" fmla="*/ 538 h 1023"/>
                <a:gd name="T24" fmla="*/ 1012 w 1022"/>
                <a:gd name="T25" fmla="*/ 615 h 1023"/>
                <a:gd name="T26" fmla="*/ 991 w 1022"/>
                <a:gd name="T27" fmla="*/ 687 h 1023"/>
                <a:gd name="T28" fmla="*/ 961 w 1022"/>
                <a:gd name="T29" fmla="*/ 755 h 1023"/>
                <a:gd name="T30" fmla="*/ 921 w 1022"/>
                <a:gd name="T31" fmla="*/ 818 h 1023"/>
                <a:gd name="T32" fmla="*/ 873 w 1022"/>
                <a:gd name="T33" fmla="*/ 873 h 1023"/>
                <a:gd name="T34" fmla="*/ 817 w 1022"/>
                <a:gd name="T35" fmla="*/ 921 h 1023"/>
                <a:gd name="T36" fmla="*/ 755 w 1022"/>
                <a:gd name="T37" fmla="*/ 961 h 1023"/>
                <a:gd name="T38" fmla="*/ 687 w 1022"/>
                <a:gd name="T39" fmla="*/ 992 h 1023"/>
                <a:gd name="T40" fmla="*/ 615 w 1022"/>
                <a:gd name="T41" fmla="*/ 1013 h 1023"/>
                <a:gd name="T42" fmla="*/ 538 w 1022"/>
                <a:gd name="T43" fmla="*/ 1022 h 1023"/>
                <a:gd name="T44" fmla="*/ 485 w 1022"/>
                <a:gd name="T45" fmla="*/ 1022 h 1023"/>
                <a:gd name="T46" fmla="*/ 408 w 1022"/>
                <a:gd name="T47" fmla="*/ 1013 h 1023"/>
                <a:gd name="T48" fmla="*/ 336 w 1022"/>
                <a:gd name="T49" fmla="*/ 992 h 1023"/>
                <a:gd name="T50" fmla="*/ 267 w 1022"/>
                <a:gd name="T51" fmla="*/ 961 h 1023"/>
                <a:gd name="T52" fmla="*/ 205 w 1022"/>
                <a:gd name="T53" fmla="*/ 921 h 1023"/>
                <a:gd name="T54" fmla="*/ 150 w 1022"/>
                <a:gd name="T55" fmla="*/ 873 h 1023"/>
                <a:gd name="T56" fmla="*/ 102 w 1022"/>
                <a:gd name="T57" fmla="*/ 818 h 1023"/>
                <a:gd name="T58" fmla="*/ 62 w 1022"/>
                <a:gd name="T59" fmla="*/ 755 h 1023"/>
                <a:gd name="T60" fmla="*/ 31 w 1022"/>
                <a:gd name="T61" fmla="*/ 687 h 1023"/>
                <a:gd name="T62" fmla="*/ 10 w 1022"/>
                <a:gd name="T63" fmla="*/ 615 h 1023"/>
                <a:gd name="T64" fmla="*/ 1 w 1022"/>
                <a:gd name="T65" fmla="*/ 538 h 1023"/>
                <a:gd name="T66" fmla="*/ 1 w 1022"/>
                <a:gd name="T67" fmla="*/ 485 h 1023"/>
                <a:gd name="T68" fmla="*/ 10 w 1022"/>
                <a:gd name="T69" fmla="*/ 408 h 1023"/>
                <a:gd name="T70" fmla="*/ 31 w 1022"/>
                <a:gd name="T71" fmla="*/ 336 h 1023"/>
                <a:gd name="T72" fmla="*/ 62 w 1022"/>
                <a:gd name="T73" fmla="*/ 268 h 1023"/>
                <a:gd name="T74" fmla="*/ 102 w 1022"/>
                <a:gd name="T75" fmla="*/ 205 h 1023"/>
                <a:gd name="T76" fmla="*/ 150 w 1022"/>
                <a:gd name="T77" fmla="*/ 150 h 1023"/>
                <a:gd name="T78" fmla="*/ 205 w 1022"/>
                <a:gd name="T79" fmla="*/ 102 h 1023"/>
                <a:gd name="T80" fmla="*/ 267 w 1022"/>
                <a:gd name="T81" fmla="*/ 62 h 1023"/>
                <a:gd name="T82" fmla="*/ 336 w 1022"/>
                <a:gd name="T83" fmla="*/ 31 h 1023"/>
                <a:gd name="T84" fmla="*/ 408 w 1022"/>
                <a:gd name="T85" fmla="*/ 10 h 1023"/>
                <a:gd name="T86" fmla="*/ 485 w 1022"/>
                <a:gd name="T87" fmla="*/ 1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3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7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7" y="75"/>
                  </a:lnTo>
                  <a:lnTo>
                    <a:pt x="797" y="88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5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7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8"/>
                  </a:lnTo>
                  <a:lnTo>
                    <a:pt x="972" y="290"/>
                  </a:lnTo>
                  <a:lnTo>
                    <a:pt x="982" y="313"/>
                  </a:lnTo>
                  <a:lnTo>
                    <a:pt x="991" y="336"/>
                  </a:lnTo>
                  <a:lnTo>
                    <a:pt x="999" y="360"/>
                  </a:lnTo>
                  <a:lnTo>
                    <a:pt x="1006" y="384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60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4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4"/>
                  </a:lnTo>
                  <a:lnTo>
                    <a:pt x="991" y="687"/>
                  </a:lnTo>
                  <a:lnTo>
                    <a:pt x="982" y="711"/>
                  </a:lnTo>
                  <a:lnTo>
                    <a:pt x="972" y="733"/>
                  </a:lnTo>
                  <a:lnTo>
                    <a:pt x="961" y="755"/>
                  </a:lnTo>
                  <a:lnTo>
                    <a:pt x="949" y="777"/>
                  </a:lnTo>
                  <a:lnTo>
                    <a:pt x="935" y="797"/>
                  </a:lnTo>
                  <a:lnTo>
                    <a:pt x="921" y="818"/>
                  </a:lnTo>
                  <a:lnTo>
                    <a:pt x="906" y="837"/>
                  </a:lnTo>
                  <a:lnTo>
                    <a:pt x="890" y="856"/>
                  </a:lnTo>
                  <a:lnTo>
                    <a:pt x="873" y="873"/>
                  </a:lnTo>
                  <a:lnTo>
                    <a:pt x="855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6"/>
                  </a:lnTo>
                  <a:lnTo>
                    <a:pt x="777" y="949"/>
                  </a:lnTo>
                  <a:lnTo>
                    <a:pt x="755" y="961"/>
                  </a:lnTo>
                  <a:lnTo>
                    <a:pt x="733" y="973"/>
                  </a:lnTo>
                  <a:lnTo>
                    <a:pt x="710" y="983"/>
                  </a:lnTo>
                  <a:lnTo>
                    <a:pt x="687" y="992"/>
                  </a:lnTo>
                  <a:lnTo>
                    <a:pt x="663" y="1000"/>
                  </a:lnTo>
                  <a:lnTo>
                    <a:pt x="639" y="1007"/>
                  </a:lnTo>
                  <a:lnTo>
                    <a:pt x="615" y="1013"/>
                  </a:lnTo>
                  <a:lnTo>
                    <a:pt x="590" y="1017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3"/>
                  </a:lnTo>
                  <a:lnTo>
                    <a:pt x="512" y="1023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7"/>
                  </a:lnTo>
                  <a:lnTo>
                    <a:pt x="408" y="1013"/>
                  </a:lnTo>
                  <a:lnTo>
                    <a:pt x="383" y="1007"/>
                  </a:lnTo>
                  <a:lnTo>
                    <a:pt x="359" y="1000"/>
                  </a:lnTo>
                  <a:lnTo>
                    <a:pt x="336" y="992"/>
                  </a:lnTo>
                  <a:lnTo>
                    <a:pt x="312" y="983"/>
                  </a:lnTo>
                  <a:lnTo>
                    <a:pt x="290" y="973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6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8" y="890"/>
                  </a:lnTo>
                  <a:lnTo>
                    <a:pt x="150" y="873"/>
                  </a:lnTo>
                  <a:lnTo>
                    <a:pt x="133" y="856"/>
                  </a:lnTo>
                  <a:lnTo>
                    <a:pt x="117" y="837"/>
                  </a:lnTo>
                  <a:lnTo>
                    <a:pt x="102" y="818"/>
                  </a:lnTo>
                  <a:lnTo>
                    <a:pt x="87" y="797"/>
                  </a:lnTo>
                  <a:lnTo>
                    <a:pt x="75" y="777"/>
                  </a:lnTo>
                  <a:lnTo>
                    <a:pt x="62" y="755"/>
                  </a:lnTo>
                  <a:lnTo>
                    <a:pt x="51" y="733"/>
                  </a:lnTo>
                  <a:lnTo>
                    <a:pt x="40" y="711"/>
                  </a:lnTo>
                  <a:lnTo>
                    <a:pt x="31" y="687"/>
                  </a:lnTo>
                  <a:lnTo>
                    <a:pt x="23" y="664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4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60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4"/>
                  </a:lnTo>
                  <a:lnTo>
                    <a:pt x="23" y="360"/>
                  </a:lnTo>
                  <a:lnTo>
                    <a:pt x="31" y="336"/>
                  </a:lnTo>
                  <a:lnTo>
                    <a:pt x="40" y="313"/>
                  </a:lnTo>
                  <a:lnTo>
                    <a:pt x="51" y="290"/>
                  </a:lnTo>
                  <a:lnTo>
                    <a:pt x="62" y="268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7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8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8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7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1" name="Freeform 200"/>
            <p:cNvSpPr>
              <a:spLocks/>
            </p:cNvSpPr>
            <p:nvPr/>
          </p:nvSpPr>
          <p:spPr bwMode="auto">
            <a:xfrm>
              <a:off x="4982436" y="2529467"/>
              <a:ext cx="201867" cy="283802"/>
            </a:xfrm>
            <a:custGeom>
              <a:avLst/>
              <a:gdLst>
                <a:gd name="T0" fmla="*/ 510 w 1022"/>
                <a:gd name="T1" fmla="*/ 0 h 1435"/>
                <a:gd name="T2" fmla="*/ 537 w 1022"/>
                <a:gd name="T3" fmla="*/ 0 h 1435"/>
                <a:gd name="T4" fmla="*/ 588 w 1022"/>
                <a:gd name="T5" fmla="*/ 4 h 1435"/>
                <a:gd name="T6" fmla="*/ 638 w 1022"/>
                <a:gd name="T7" fmla="*/ 11 h 1435"/>
                <a:gd name="T8" fmla="*/ 686 w 1022"/>
                <a:gd name="T9" fmla="*/ 22 h 1435"/>
                <a:gd name="T10" fmla="*/ 732 w 1022"/>
                <a:gd name="T11" fmla="*/ 37 h 1435"/>
                <a:gd name="T12" fmla="*/ 775 w 1022"/>
                <a:gd name="T13" fmla="*/ 53 h 1435"/>
                <a:gd name="T14" fmla="*/ 815 w 1022"/>
                <a:gd name="T15" fmla="*/ 73 h 1435"/>
                <a:gd name="T16" fmla="*/ 853 w 1022"/>
                <a:gd name="T17" fmla="*/ 95 h 1435"/>
                <a:gd name="T18" fmla="*/ 889 w 1022"/>
                <a:gd name="T19" fmla="*/ 120 h 1435"/>
                <a:gd name="T20" fmla="*/ 920 w 1022"/>
                <a:gd name="T21" fmla="*/ 148 h 1435"/>
                <a:gd name="T22" fmla="*/ 947 w 1022"/>
                <a:gd name="T23" fmla="*/ 176 h 1435"/>
                <a:gd name="T24" fmla="*/ 971 w 1022"/>
                <a:gd name="T25" fmla="*/ 207 h 1435"/>
                <a:gd name="T26" fmla="*/ 991 w 1022"/>
                <a:gd name="T27" fmla="*/ 241 h 1435"/>
                <a:gd name="T28" fmla="*/ 1006 w 1022"/>
                <a:gd name="T29" fmla="*/ 275 h 1435"/>
                <a:gd name="T30" fmla="*/ 1016 w 1022"/>
                <a:gd name="T31" fmla="*/ 311 h 1435"/>
                <a:gd name="T32" fmla="*/ 1021 w 1022"/>
                <a:gd name="T33" fmla="*/ 347 h 1435"/>
                <a:gd name="T34" fmla="*/ 1022 w 1022"/>
                <a:gd name="T35" fmla="*/ 1270 h 1435"/>
                <a:gd name="T36" fmla="*/ 953 w 1022"/>
                <a:gd name="T37" fmla="*/ 1260 h 1435"/>
                <a:gd name="T38" fmla="*/ 818 w 1022"/>
                <a:gd name="T39" fmla="*/ 1250 h 1435"/>
                <a:gd name="T40" fmla="*/ 683 w 1022"/>
                <a:gd name="T41" fmla="*/ 1251 h 1435"/>
                <a:gd name="T42" fmla="*/ 550 w 1022"/>
                <a:gd name="T43" fmla="*/ 1263 h 1435"/>
                <a:gd name="T44" fmla="*/ 421 w 1022"/>
                <a:gd name="T45" fmla="*/ 1283 h 1435"/>
                <a:gd name="T46" fmla="*/ 295 w 1022"/>
                <a:gd name="T47" fmla="*/ 1314 h 1435"/>
                <a:gd name="T48" fmla="*/ 173 w 1022"/>
                <a:gd name="T49" fmla="*/ 1356 h 1435"/>
                <a:gd name="T50" fmla="*/ 56 w 1022"/>
                <a:gd name="T51" fmla="*/ 1406 h 1435"/>
                <a:gd name="T52" fmla="*/ 0 w 1022"/>
                <a:gd name="T53" fmla="*/ 1435 h 1435"/>
                <a:gd name="T54" fmla="*/ 0 w 1022"/>
                <a:gd name="T55" fmla="*/ 367 h 1435"/>
                <a:gd name="T56" fmla="*/ 2 w 1022"/>
                <a:gd name="T57" fmla="*/ 329 h 1435"/>
                <a:gd name="T58" fmla="*/ 10 w 1022"/>
                <a:gd name="T59" fmla="*/ 293 h 1435"/>
                <a:gd name="T60" fmla="*/ 23 w 1022"/>
                <a:gd name="T61" fmla="*/ 258 h 1435"/>
                <a:gd name="T62" fmla="*/ 40 w 1022"/>
                <a:gd name="T63" fmla="*/ 225 h 1435"/>
                <a:gd name="T64" fmla="*/ 62 w 1022"/>
                <a:gd name="T65" fmla="*/ 193 h 1435"/>
                <a:gd name="T66" fmla="*/ 87 w 1022"/>
                <a:gd name="T67" fmla="*/ 162 h 1435"/>
                <a:gd name="T68" fmla="*/ 117 w 1022"/>
                <a:gd name="T69" fmla="*/ 134 h 1435"/>
                <a:gd name="T70" fmla="*/ 149 w 1022"/>
                <a:gd name="T71" fmla="*/ 108 h 1435"/>
                <a:gd name="T72" fmla="*/ 186 w 1022"/>
                <a:gd name="T73" fmla="*/ 84 h 1435"/>
                <a:gd name="T74" fmla="*/ 225 w 1022"/>
                <a:gd name="T75" fmla="*/ 63 h 1435"/>
                <a:gd name="T76" fmla="*/ 267 w 1022"/>
                <a:gd name="T77" fmla="*/ 45 h 1435"/>
                <a:gd name="T78" fmla="*/ 312 w 1022"/>
                <a:gd name="T79" fmla="*/ 28 h 1435"/>
                <a:gd name="T80" fmla="*/ 359 w 1022"/>
                <a:gd name="T81" fmla="*/ 16 h 1435"/>
                <a:gd name="T82" fmla="*/ 408 w 1022"/>
                <a:gd name="T83" fmla="*/ 7 h 1435"/>
                <a:gd name="T84" fmla="*/ 459 w 1022"/>
                <a:gd name="T85" fmla="*/ 2 h 1435"/>
                <a:gd name="T86" fmla="*/ 510 w 1022"/>
                <a:gd name="T87" fmla="*/ 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43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6" y="22"/>
                  </a:lnTo>
                  <a:lnTo>
                    <a:pt x="709" y="28"/>
                  </a:lnTo>
                  <a:lnTo>
                    <a:pt x="732" y="37"/>
                  </a:lnTo>
                  <a:lnTo>
                    <a:pt x="753" y="45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5" y="73"/>
                  </a:lnTo>
                  <a:lnTo>
                    <a:pt x="835" y="84"/>
                  </a:lnTo>
                  <a:lnTo>
                    <a:pt x="853" y="95"/>
                  </a:lnTo>
                  <a:lnTo>
                    <a:pt x="872" y="108"/>
                  </a:lnTo>
                  <a:lnTo>
                    <a:pt x="889" y="120"/>
                  </a:lnTo>
                  <a:lnTo>
                    <a:pt x="905" y="134"/>
                  </a:lnTo>
                  <a:lnTo>
                    <a:pt x="920" y="148"/>
                  </a:lnTo>
                  <a:lnTo>
                    <a:pt x="934" y="162"/>
                  </a:lnTo>
                  <a:lnTo>
                    <a:pt x="947" y="176"/>
                  </a:lnTo>
                  <a:lnTo>
                    <a:pt x="960" y="193"/>
                  </a:lnTo>
                  <a:lnTo>
                    <a:pt x="971" y="207"/>
                  </a:lnTo>
                  <a:lnTo>
                    <a:pt x="982" y="225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6" y="275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18" y="329"/>
                  </a:lnTo>
                  <a:lnTo>
                    <a:pt x="1021" y="347"/>
                  </a:lnTo>
                  <a:lnTo>
                    <a:pt x="1022" y="367"/>
                  </a:lnTo>
                  <a:lnTo>
                    <a:pt x="1022" y="1270"/>
                  </a:lnTo>
                  <a:lnTo>
                    <a:pt x="1022" y="1270"/>
                  </a:lnTo>
                  <a:lnTo>
                    <a:pt x="953" y="1260"/>
                  </a:lnTo>
                  <a:lnTo>
                    <a:pt x="885" y="1253"/>
                  </a:lnTo>
                  <a:lnTo>
                    <a:pt x="818" y="1250"/>
                  </a:lnTo>
                  <a:lnTo>
                    <a:pt x="750" y="1250"/>
                  </a:lnTo>
                  <a:lnTo>
                    <a:pt x="683" y="1251"/>
                  </a:lnTo>
                  <a:lnTo>
                    <a:pt x="617" y="1256"/>
                  </a:lnTo>
                  <a:lnTo>
                    <a:pt x="550" y="1263"/>
                  </a:lnTo>
                  <a:lnTo>
                    <a:pt x="485" y="1272"/>
                  </a:lnTo>
                  <a:lnTo>
                    <a:pt x="421" y="1283"/>
                  </a:lnTo>
                  <a:lnTo>
                    <a:pt x="358" y="1298"/>
                  </a:lnTo>
                  <a:lnTo>
                    <a:pt x="295" y="1314"/>
                  </a:lnTo>
                  <a:lnTo>
                    <a:pt x="233" y="1334"/>
                  </a:lnTo>
                  <a:lnTo>
                    <a:pt x="173" y="1356"/>
                  </a:lnTo>
                  <a:lnTo>
                    <a:pt x="113" y="1380"/>
                  </a:lnTo>
                  <a:lnTo>
                    <a:pt x="56" y="1406"/>
                  </a:lnTo>
                  <a:lnTo>
                    <a:pt x="27" y="1420"/>
                  </a:lnTo>
                  <a:lnTo>
                    <a:pt x="0" y="1435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47"/>
                  </a:lnTo>
                  <a:lnTo>
                    <a:pt x="2" y="329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5"/>
                  </a:lnTo>
                  <a:lnTo>
                    <a:pt x="23" y="258"/>
                  </a:lnTo>
                  <a:lnTo>
                    <a:pt x="31" y="241"/>
                  </a:lnTo>
                  <a:lnTo>
                    <a:pt x="40" y="225"/>
                  </a:lnTo>
                  <a:lnTo>
                    <a:pt x="50" y="207"/>
                  </a:lnTo>
                  <a:lnTo>
                    <a:pt x="62" y="193"/>
                  </a:lnTo>
                  <a:lnTo>
                    <a:pt x="73" y="176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4"/>
                  </a:lnTo>
                  <a:lnTo>
                    <a:pt x="133" y="120"/>
                  </a:lnTo>
                  <a:lnTo>
                    <a:pt x="149" y="108"/>
                  </a:lnTo>
                  <a:lnTo>
                    <a:pt x="167" y="95"/>
                  </a:lnTo>
                  <a:lnTo>
                    <a:pt x="186" y="84"/>
                  </a:lnTo>
                  <a:lnTo>
                    <a:pt x="205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7" y="45"/>
                  </a:lnTo>
                  <a:lnTo>
                    <a:pt x="289" y="37"/>
                  </a:lnTo>
                  <a:lnTo>
                    <a:pt x="312" y="28"/>
                  </a:lnTo>
                  <a:lnTo>
                    <a:pt x="335" y="22"/>
                  </a:lnTo>
                  <a:lnTo>
                    <a:pt x="359" y="16"/>
                  </a:lnTo>
                  <a:lnTo>
                    <a:pt x="383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2" name="Freeform 202"/>
            <p:cNvSpPr>
              <a:spLocks/>
            </p:cNvSpPr>
            <p:nvPr/>
          </p:nvSpPr>
          <p:spPr bwMode="auto">
            <a:xfrm>
              <a:off x="4983029" y="2268226"/>
              <a:ext cx="201867" cy="202461"/>
            </a:xfrm>
            <a:custGeom>
              <a:avLst/>
              <a:gdLst>
                <a:gd name="T0" fmla="*/ 537 w 1022"/>
                <a:gd name="T1" fmla="*/ 0 h 1022"/>
                <a:gd name="T2" fmla="*/ 614 w 1022"/>
                <a:gd name="T3" fmla="*/ 10 h 1022"/>
                <a:gd name="T4" fmla="*/ 686 w 1022"/>
                <a:gd name="T5" fmla="*/ 31 h 1022"/>
                <a:gd name="T6" fmla="*/ 755 w 1022"/>
                <a:gd name="T7" fmla="*/ 61 h 1022"/>
                <a:gd name="T8" fmla="*/ 817 w 1022"/>
                <a:gd name="T9" fmla="*/ 101 h 1022"/>
                <a:gd name="T10" fmla="*/ 872 w 1022"/>
                <a:gd name="T11" fmla="*/ 149 h 1022"/>
                <a:gd name="T12" fmla="*/ 920 w 1022"/>
                <a:gd name="T13" fmla="*/ 205 h 1022"/>
                <a:gd name="T14" fmla="*/ 960 w 1022"/>
                <a:gd name="T15" fmla="*/ 267 h 1022"/>
                <a:gd name="T16" fmla="*/ 991 w 1022"/>
                <a:gd name="T17" fmla="*/ 335 h 1022"/>
                <a:gd name="T18" fmla="*/ 1012 w 1022"/>
                <a:gd name="T19" fmla="*/ 407 h 1022"/>
                <a:gd name="T20" fmla="*/ 1021 w 1022"/>
                <a:gd name="T21" fmla="*/ 484 h 1022"/>
                <a:gd name="T22" fmla="*/ 1021 w 1022"/>
                <a:gd name="T23" fmla="*/ 537 h 1022"/>
                <a:gd name="T24" fmla="*/ 1012 w 1022"/>
                <a:gd name="T25" fmla="*/ 613 h 1022"/>
                <a:gd name="T26" fmla="*/ 991 w 1022"/>
                <a:gd name="T27" fmla="*/ 686 h 1022"/>
                <a:gd name="T28" fmla="*/ 960 w 1022"/>
                <a:gd name="T29" fmla="*/ 754 h 1022"/>
                <a:gd name="T30" fmla="*/ 920 w 1022"/>
                <a:gd name="T31" fmla="*/ 816 h 1022"/>
                <a:gd name="T32" fmla="*/ 872 w 1022"/>
                <a:gd name="T33" fmla="*/ 871 h 1022"/>
                <a:gd name="T34" fmla="*/ 817 w 1022"/>
                <a:gd name="T35" fmla="*/ 920 h 1022"/>
                <a:gd name="T36" fmla="*/ 755 w 1022"/>
                <a:gd name="T37" fmla="*/ 960 h 1022"/>
                <a:gd name="T38" fmla="*/ 686 w 1022"/>
                <a:gd name="T39" fmla="*/ 991 h 1022"/>
                <a:gd name="T40" fmla="*/ 614 w 1022"/>
                <a:gd name="T41" fmla="*/ 1011 h 1022"/>
                <a:gd name="T42" fmla="*/ 537 w 1022"/>
                <a:gd name="T43" fmla="*/ 1021 h 1022"/>
                <a:gd name="T44" fmla="*/ 484 w 1022"/>
                <a:gd name="T45" fmla="*/ 1021 h 1022"/>
                <a:gd name="T46" fmla="*/ 407 w 1022"/>
                <a:gd name="T47" fmla="*/ 1011 h 1022"/>
                <a:gd name="T48" fmla="*/ 335 w 1022"/>
                <a:gd name="T49" fmla="*/ 991 h 1022"/>
                <a:gd name="T50" fmla="*/ 268 w 1022"/>
                <a:gd name="T51" fmla="*/ 960 h 1022"/>
                <a:gd name="T52" fmla="*/ 206 w 1022"/>
                <a:gd name="T53" fmla="*/ 920 h 1022"/>
                <a:gd name="T54" fmla="*/ 149 w 1022"/>
                <a:gd name="T55" fmla="*/ 871 h 1022"/>
                <a:gd name="T56" fmla="*/ 101 w 1022"/>
                <a:gd name="T57" fmla="*/ 816 h 1022"/>
                <a:gd name="T58" fmla="*/ 61 w 1022"/>
                <a:gd name="T59" fmla="*/ 754 h 1022"/>
                <a:gd name="T60" fmla="*/ 31 w 1022"/>
                <a:gd name="T61" fmla="*/ 686 h 1022"/>
                <a:gd name="T62" fmla="*/ 11 w 1022"/>
                <a:gd name="T63" fmla="*/ 613 h 1022"/>
                <a:gd name="T64" fmla="*/ 0 w 1022"/>
                <a:gd name="T65" fmla="*/ 537 h 1022"/>
                <a:gd name="T66" fmla="*/ 0 w 1022"/>
                <a:gd name="T67" fmla="*/ 484 h 1022"/>
                <a:gd name="T68" fmla="*/ 11 w 1022"/>
                <a:gd name="T69" fmla="*/ 407 h 1022"/>
                <a:gd name="T70" fmla="*/ 31 w 1022"/>
                <a:gd name="T71" fmla="*/ 335 h 1022"/>
                <a:gd name="T72" fmla="*/ 61 w 1022"/>
                <a:gd name="T73" fmla="*/ 267 h 1022"/>
                <a:gd name="T74" fmla="*/ 101 w 1022"/>
                <a:gd name="T75" fmla="*/ 205 h 1022"/>
                <a:gd name="T76" fmla="*/ 149 w 1022"/>
                <a:gd name="T77" fmla="*/ 149 h 1022"/>
                <a:gd name="T78" fmla="*/ 206 w 1022"/>
                <a:gd name="T79" fmla="*/ 101 h 1022"/>
                <a:gd name="T80" fmla="*/ 268 w 1022"/>
                <a:gd name="T81" fmla="*/ 61 h 1022"/>
                <a:gd name="T82" fmla="*/ 335 w 1022"/>
                <a:gd name="T83" fmla="*/ 31 h 1022"/>
                <a:gd name="T84" fmla="*/ 407 w 1022"/>
                <a:gd name="T85" fmla="*/ 10 h 1022"/>
                <a:gd name="T86" fmla="*/ 484 w 1022"/>
                <a:gd name="T87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1" y="0"/>
                  </a:move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9" y="5"/>
                  </a:lnTo>
                  <a:lnTo>
                    <a:pt x="614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6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5" y="61"/>
                  </a:lnTo>
                  <a:lnTo>
                    <a:pt x="776" y="73"/>
                  </a:lnTo>
                  <a:lnTo>
                    <a:pt x="796" y="87"/>
                  </a:lnTo>
                  <a:lnTo>
                    <a:pt x="817" y="101"/>
                  </a:lnTo>
                  <a:lnTo>
                    <a:pt x="836" y="116"/>
                  </a:lnTo>
                  <a:lnTo>
                    <a:pt x="855" y="132"/>
                  </a:lnTo>
                  <a:lnTo>
                    <a:pt x="872" y="149"/>
                  </a:lnTo>
                  <a:lnTo>
                    <a:pt x="889" y="167"/>
                  </a:lnTo>
                  <a:lnTo>
                    <a:pt x="905" y="186"/>
                  </a:lnTo>
                  <a:lnTo>
                    <a:pt x="920" y="205"/>
                  </a:lnTo>
                  <a:lnTo>
                    <a:pt x="935" y="225"/>
                  </a:lnTo>
                  <a:lnTo>
                    <a:pt x="948" y="245"/>
                  </a:lnTo>
                  <a:lnTo>
                    <a:pt x="960" y="267"/>
                  </a:lnTo>
                  <a:lnTo>
                    <a:pt x="972" y="289"/>
                  </a:lnTo>
                  <a:lnTo>
                    <a:pt x="982" y="312"/>
                  </a:lnTo>
                  <a:lnTo>
                    <a:pt x="991" y="335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7"/>
                  </a:lnTo>
                  <a:lnTo>
                    <a:pt x="1017" y="432"/>
                  </a:lnTo>
                  <a:lnTo>
                    <a:pt x="1020" y="459"/>
                  </a:lnTo>
                  <a:lnTo>
                    <a:pt x="1021" y="484"/>
                  </a:lnTo>
                  <a:lnTo>
                    <a:pt x="1022" y="510"/>
                  </a:lnTo>
                  <a:lnTo>
                    <a:pt x="1022" y="510"/>
                  </a:lnTo>
                  <a:lnTo>
                    <a:pt x="1021" y="537"/>
                  </a:lnTo>
                  <a:lnTo>
                    <a:pt x="1020" y="563"/>
                  </a:lnTo>
                  <a:lnTo>
                    <a:pt x="1017" y="588"/>
                  </a:lnTo>
                  <a:lnTo>
                    <a:pt x="1012" y="613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6"/>
                  </a:lnTo>
                  <a:lnTo>
                    <a:pt x="982" y="710"/>
                  </a:lnTo>
                  <a:lnTo>
                    <a:pt x="972" y="732"/>
                  </a:lnTo>
                  <a:lnTo>
                    <a:pt x="960" y="754"/>
                  </a:lnTo>
                  <a:lnTo>
                    <a:pt x="948" y="775"/>
                  </a:lnTo>
                  <a:lnTo>
                    <a:pt x="935" y="796"/>
                  </a:lnTo>
                  <a:lnTo>
                    <a:pt x="920" y="816"/>
                  </a:lnTo>
                  <a:lnTo>
                    <a:pt x="905" y="836"/>
                  </a:lnTo>
                  <a:lnTo>
                    <a:pt x="889" y="854"/>
                  </a:lnTo>
                  <a:lnTo>
                    <a:pt x="872" y="871"/>
                  </a:lnTo>
                  <a:lnTo>
                    <a:pt x="855" y="889"/>
                  </a:lnTo>
                  <a:lnTo>
                    <a:pt x="836" y="905"/>
                  </a:lnTo>
                  <a:lnTo>
                    <a:pt x="817" y="920"/>
                  </a:lnTo>
                  <a:lnTo>
                    <a:pt x="796" y="935"/>
                  </a:lnTo>
                  <a:lnTo>
                    <a:pt x="776" y="947"/>
                  </a:lnTo>
                  <a:lnTo>
                    <a:pt x="755" y="960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6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4" y="1011"/>
                  </a:lnTo>
                  <a:lnTo>
                    <a:pt x="589" y="1016"/>
                  </a:lnTo>
                  <a:lnTo>
                    <a:pt x="563" y="1018"/>
                  </a:lnTo>
                  <a:lnTo>
                    <a:pt x="537" y="1021"/>
                  </a:lnTo>
                  <a:lnTo>
                    <a:pt x="511" y="1022"/>
                  </a:lnTo>
                  <a:lnTo>
                    <a:pt x="511" y="1022"/>
                  </a:lnTo>
                  <a:lnTo>
                    <a:pt x="484" y="1021"/>
                  </a:lnTo>
                  <a:lnTo>
                    <a:pt x="459" y="1018"/>
                  </a:lnTo>
                  <a:lnTo>
                    <a:pt x="433" y="1016"/>
                  </a:lnTo>
                  <a:lnTo>
                    <a:pt x="407" y="1011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5" y="991"/>
                  </a:lnTo>
                  <a:lnTo>
                    <a:pt x="312" y="982"/>
                  </a:lnTo>
                  <a:lnTo>
                    <a:pt x="289" y="971"/>
                  </a:lnTo>
                  <a:lnTo>
                    <a:pt x="268" y="960"/>
                  </a:lnTo>
                  <a:lnTo>
                    <a:pt x="246" y="947"/>
                  </a:lnTo>
                  <a:lnTo>
                    <a:pt x="225" y="935"/>
                  </a:lnTo>
                  <a:lnTo>
                    <a:pt x="206" y="920"/>
                  </a:lnTo>
                  <a:lnTo>
                    <a:pt x="186" y="905"/>
                  </a:lnTo>
                  <a:lnTo>
                    <a:pt x="168" y="889"/>
                  </a:lnTo>
                  <a:lnTo>
                    <a:pt x="149" y="871"/>
                  </a:lnTo>
                  <a:lnTo>
                    <a:pt x="132" y="854"/>
                  </a:lnTo>
                  <a:lnTo>
                    <a:pt x="116" y="836"/>
                  </a:lnTo>
                  <a:lnTo>
                    <a:pt x="101" y="816"/>
                  </a:lnTo>
                  <a:lnTo>
                    <a:pt x="87" y="796"/>
                  </a:lnTo>
                  <a:lnTo>
                    <a:pt x="74" y="775"/>
                  </a:lnTo>
                  <a:lnTo>
                    <a:pt x="61" y="754"/>
                  </a:lnTo>
                  <a:lnTo>
                    <a:pt x="51" y="732"/>
                  </a:lnTo>
                  <a:lnTo>
                    <a:pt x="40" y="710"/>
                  </a:lnTo>
                  <a:lnTo>
                    <a:pt x="31" y="686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1" y="613"/>
                  </a:lnTo>
                  <a:lnTo>
                    <a:pt x="6" y="588"/>
                  </a:lnTo>
                  <a:lnTo>
                    <a:pt x="3" y="563"/>
                  </a:lnTo>
                  <a:lnTo>
                    <a:pt x="0" y="537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0" y="484"/>
                  </a:lnTo>
                  <a:lnTo>
                    <a:pt x="3" y="459"/>
                  </a:lnTo>
                  <a:lnTo>
                    <a:pt x="6" y="432"/>
                  </a:lnTo>
                  <a:lnTo>
                    <a:pt x="11" y="407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5"/>
                  </a:lnTo>
                  <a:lnTo>
                    <a:pt x="40" y="312"/>
                  </a:lnTo>
                  <a:lnTo>
                    <a:pt x="51" y="289"/>
                  </a:lnTo>
                  <a:lnTo>
                    <a:pt x="61" y="267"/>
                  </a:lnTo>
                  <a:lnTo>
                    <a:pt x="74" y="245"/>
                  </a:lnTo>
                  <a:lnTo>
                    <a:pt x="87" y="225"/>
                  </a:lnTo>
                  <a:lnTo>
                    <a:pt x="101" y="205"/>
                  </a:lnTo>
                  <a:lnTo>
                    <a:pt x="116" y="186"/>
                  </a:lnTo>
                  <a:lnTo>
                    <a:pt x="132" y="167"/>
                  </a:lnTo>
                  <a:lnTo>
                    <a:pt x="149" y="149"/>
                  </a:lnTo>
                  <a:lnTo>
                    <a:pt x="168" y="132"/>
                  </a:lnTo>
                  <a:lnTo>
                    <a:pt x="186" y="116"/>
                  </a:lnTo>
                  <a:lnTo>
                    <a:pt x="206" y="101"/>
                  </a:lnTo>
                  <a:lnTo>
                    <a:pt x="225" y="87"/>
                  </a:lnTo>
                  <a:lnTo>
                    <a:pt x="246" y="73"/>
                  </a:lnTo>
                  <a:lnTo>
                    <a:pt x="268" y="61"/>
                  </a:lnTo>
                  <a:lnTo>
                    <a:pt x="289" y="50"/>
                  </a:lnTo>
                  <a:lnTo>
                    <a:pt x="312" y="40"/>
                  </a:lnTo>
                  <a:lnTo>
                    <a:pt x="335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7" y="10"/>
                  </a:lnTo>
                  <a:lnTo>
                    <a:pt x="433" y="5"/>
                  </a:lnTo>
                  <a:lnTo>
                    <a:pt x="459" y="2"/>
                  </a:lnTo>
                  <a:lnTo>
                    <a:pt x="484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3" name="Freeform 204"/>
            <p:cNvSpPr>
              <a:spLocks/>
            </p:cNvSpPr>
            <p:nvPr/>
          </p:nvSpPr>
          <p:spPr bwMode="auto">
            <a:xfrm>
              <a:off x="4195152" y="2635150"/>
              <a:ext cx="202461" cy="159713"/>
            </a:xfrm>
            <a:custGeom>
              <a:avLst/>
              <a:gdLst>
                <a:gd name="T0" fmla="*/ 510 w 1022"/>
                <a:gd name="T1" fmla="*/ 0 h 805"/>
                <a:gd name="T2" fmla="*/ 537 w 1022"/>
                <a:gd name="T3" fmla="*/ 0 h 805"/>
                <a:gd name="T4" fmla="*/ 588 w 1022"/>
                <a:gd name="T5" fmla="*/ 5 h 805"/>
                <a:gd name="T6" fmla="*/ 638 w 1022"/>
                <a:gd name="T7" fmla="*/ 12 h 805"/>
                <a:gd name="T8" fmla="*/ 686 w 1022"/>
                <a:gd name="T9" fmla="*/ 22 h 805"/>
                <a:gd name="T10" fmla="*/ 732 w 1022"/>
                <a:gd name="T11" fmla="*/ 37 h 805"/>
                <a:gd name="T12" fmla="*/ 775 w 1022"/>
                <a:gd name="T13" fmla="*/ 53 h 805"/>
                <a:gd name="T14" fmla="*/ 817 w 1022"/>
                <a:gd name="T15" fmla="*/ 74 h 805"/>
                <a:gd name="T16" fmla="*/ 855 w 1022"/>
                <a:gd name="T17" fmla="*/ 96 h 805"/>
                <a:gd name="T18" fmla="*/ 889 w 1022"/>
                <a:gd name="T19" fmla="*/ 121 h 805"/>
                <a:gd name="T20" fmla="*/ 920 w 1022"/>
                <a:gd name="T21" fmla="*/ 148 h 805"/>
                <a:gd name="T22" fmla="*/ 948 w 1022"/>
                <a:gd name="T23" fmla="*/ 177 h 805"/>
                <a:gd name="T24" fmla="*/ 972 w 1022"/>
                <a:gd name="T25" fmla="*/ 208 h 805"/>
                <a:gd name="T26" fmla="*/ 991 w 1022"/>
                <a:gd name="T27" fmla="*/ 241 h 805"/>
                <a:gd name="T28" fmla="*/ 1006 w 1022"/>
                <a:gd name="T29" fmla="*/ 276 h 805"/>
                <a:gd name="T30" fmla="*/ 1016 w 1022"/>
                <a:gd name="T31" fmla="*/ 311 h 805"/>
                <a:gd name="T32" fmla="*/ 1021 w 1022"/>
                <a:gd name="T33" fmla="*/ 348 h 805"/>
                <a:gd name="T34" fmla="*/ 1022 w 1022"/>
                <a:gd name="T35" fmla="*/ 755 h 805"/>
                <a:gd name="T36" fmla="*/ 958 w 1022"/>
                <a:gd name="T37" fmla="*/ 747 h 805"/>
                <a:gd name="T38" fmla="*/ 828 w 1022"/>
                <a:gd name="T39" fmla="*/ 735 h 805"/>
                <a:gd name="T40" fmla="*/ 699 w 1022"/>
                <a:gd name="T41" fmla="*/ 729 h 805"/>
                <a:gd name="T42" fmla="*/ 569 w 1022"/>
                <a:gd name="T43" fmla="*/ 729 h 805"/>
                <a:gd name="T44" fmla="*/ 441 w 1022"/>
                <a:gd name="T45" fmla="*/ 736 h 805"/>
                <a:gd name="T46" fmla="*/ 312 w 1022"/>
                <a:gd name="T47" fmla="*/ 748 h 805"/>
                <a:gd name="T48" fmla="*/ 186 w 1022"/>
                <a:gd name="T49" fmla="*/ 767 h 805"/>
                <a:gd name="T50" fmla="*/ 61 w 1022"/>
                <a:gd name="T51" fmla="*/ 791 h 805"/>
                <a:gd name="T52" fmla="*/ 0 w 1022"/>
                <a:gd name="T53" fmla="*/ 368 h 805"/>
                <a:gd name="T54" fmla="*/ 0 w 1022"/>
                <a:gd name="T55" fmla="*/ 348 h 805"/>
                <a:gd name="T56" fmla="*/ 6 w 1022"/>
                <a:gd name="T57" fmla="*/ 311 h 805"/>
                <a:gd name="T58" fmla="*/ 16 w 1022"/>
                <a:gd name="T59" fmla="*/ 276 h 805"/>
                <a:gd name="T60" fmla="*/ 31 w 1022"/>
                <a:gd name="T61" fmla="*/ 241 h 805"/>
                <a:gd name="T62" fmla="*/ 51 w 1022"/>
                <a:gd name="T63" fmla="*/ 208 h 805"/>
                <a:gd name="T64" fmla="*/ 73 w 1022"/>
                <a:gd name="T65" fmla="*/ 177 h 805"/>
                <a:gd name="T66" fmla="*/ 101 w 1022"/>
                <a:gd name="T67" fmla="*/ 148 h 805"/>
                <a:gd name="T68" fmla="*/ 133 w 1022"/>
                <a:gd name="T69" fmla="*/ 121 h 805"/>
                <a:gd name="T70" fmla="*/ 168 w 1022"/>
                <a:gd name="T71" fmla="*/ 96 h 805"/>
                <a:gd name="T72" fmla="*/ 205 w 1022"/>
                <a:gd name="T73" fmla="*/ 74 h 805"/>
                <a:gd name="T74" fmla="*/ 247 w 1022"/>
                <a:gd name="T75" fmla="*/ 53 h 805"/>
                <a:gd name="T76" fmla="*/ 290 w 1022"/>
                <a:gd name="T77" fmla="*/ 37 h 805"/>
                <a:gd name="T78" fmla="*/ 335 w 1022"/>
                <a:gd name="T79" fmla="*/ 22 h 805"/>
                <a:gd name="T80" fmla="*/ 383 w 1022"/>
                <a:gd name="T81" fmla="*/ 12 h 805"/>
                <a:gd name="T82" fmla="*/ 434 w 1022"/>
                <a:gd name="T83" fmla="*/ 5 h 805"/>
                <a:gd name="T84" fmla="*/ 484 w 1022"/>
                <a:gd name="T8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2" h="805">
                  <a:moveTo>
                    <a:pt x="510" y="0"/>
                  </a:moveTo>
                  <a:lnTo>
                    <a:pt x="510" y="0"/>
                  </a:lnTo>
                  <a:lnTo>
                    <a:pt x="510" y="0"/>
                  </a:lnTo>
                  <a:lnTo>
                    <a:pt x="537" y="0"/>
                  </a:lnTo>
                  <a:lnTo>
                    <a:pt x="563" y="3"/>
                  </a:lnTo>
                  <a:lnTo>
                    <a:pt x="588" y="5"/>
                  </a:lnTo>
                  <a:lnTo>
                    <a:pt x="614" y="7"/>
                  </a:lnTo>
                  <a:lnTo>
                    <a:pt x="638" y="12"/>
                  </a:lnTo>
                  <a:lnTo>
                    <a:pt x="662" y="17"/>
                  </a:lnTo>
                  <a:lnTo>
                    <a:pt x="686" y="22"/>
                  </a:lnTo>
                  <a:lnTo>
                    <a:pt x="709" y="29"/>
                  </a:lnTo>
                  <a:lnTo>
                    <a:pt x="732" y="37"/>
                  </a:lnTo>
                  <a:lnTo>
                    <a:pt x="754" y="45"/>
                  </a:lnTo>
                  <a:lnTo>
                    <a:pt x="775" y="53"/>
                  </a:lnTo>
                  <a:lnTo>
                    <a:pt x="796" y="64"/>
                  </a:lnTo>
                  <a:lnTo>
                    <a:pt x="817" y="74"/>
                  </a:lnTo>
                  <a:lnTo>
                    <a:pt x="835" y="84"/>
                  </a:lnTo>
                  <a:lnTo>
                    <a:pt x="855" y="96"/>
                  </a:lnTo>
                  <a:lnTo>
                    <a:pt x="872" y="108"/>
                  </a:lnTo>
                  <a:lnTo>
                    <a:pt x="889" y="121"/>
                  </a:lnTo>
                  <a:lnTo>
                    <a:pt x="905" y="135"/>
                  </a:lnTo>
                  <a:lnTo>
                    <a:pt x="920" y="148"/>
                  </a:lnTo>
                  <a:lnTo>
                    <a:pt x="935" y="162"/>
                  </a:lnTo>
                  <a:lnTo>
                    <a:pt x="948" y="177"/>
                  </a:lnTo>
                  <a:lnTo>
                    <a:pt x="960" y="193"/>
                  </a:lnTo>
                  <a:lnTo>
                    <a:pt x="972" y="208"/>
                  </a:lnTo>
                  <a:lnTo>
                    <a:pt x="982" y="224"/>
                  </a:lnTo>
                  <a:lnTo>
                    <a:pt x="991" y="241"/>
                  </a:lnTo>
                  <a:lnTo>
                    <a:pt x="999" y="259"/>
                  </a:lnTo>
                  <a:lnTo>
                    <a:pt x="1006" y="276"/>
                  </a:lnTo>
                  <a:lnTo>
                    <a:pt x="1012" y="293"/>
                  </a:lnTo>
                  <a:lnTo>
                    <a:pt x="1016" y="311"/>
                  </a:lnTo>
                  <a:lnTo>
                    <a:pt x="1020" y="330"/>
                  </a:lnTo>
                  <a:lnTo>
                    <a:pt x="1021" y="348"/>
                  </a:lnTo>
                  <a:lnTo>
                    <a:pt x="1022" y="368"/>
                  </a:lnTo>
                  <a:lnTo>
                    <a:pt x="1022" y="755"/>
                  </a:lnTo>
                  <a:lnTo>
                    <a:pt x="1022" y="755"/>
                  </a:lnTo>
                  <a:lnTo>
                    <a:pt x="958" y="747"/>
                  </a:lnTo>
                  <a:lnTo>
                    <a:pt x="894" y="740"/>
                  </a:lnTo>
                  <a:lnTo>
                    <a:pt x="828" y="735"/>
                  </a:lnTo>
                  <a:lnTo>
                    <a:pt x="764" y="731"/>
                  </a:lnTo>
                  <a:lnTo>
                    <a:pt x="699" y="729"/>
                  </a:lnTo>
                  <a:lnTo>
                    <a:pt x="634" y="728"/>
                  </a:lnTo>
                  <a:lnTo>
                    <a:pt x="569" y="729"/>
                  </a:lnTo>
                  <a:lnTo>
                    <a:pt x="505" y="731"/>
                  </a:lnTo>
                  <a:lnTo>
                    <a:pt x="441" y="736"/>
                  </a:lnTo>
                  <a:lnTo>
                    <a:pt x="376" y="741"/>
                  </a:lnTo>
                  <a:lnTo>
                    <a:pt x="312" y="748"/>
                  </a:lnTo>
                  <a:lnTo>
                    <a:pt x="249" y="756"/>
                  </a:lnTo>
                  <a:lnTo>
                    <a:pt x="186" y="767"/>
                  </a:lnTo>
                  <a:lnTo>
                    <a:pt x="123" y="778"/>
                  </a:lnTo>
                  <a:lnTo>
                    <a:pt x="61" y="791"/>
                  </a:lnTo>
                  <a:lnTo>
                    <a:pt x="0" y="80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48"/>
                  </a:lnTo>
                  <a:lnTo>
                    <a:pt x="2" y="330"/>
                  </a:lnTo>
                  <a:lnTo>
                    <a:pt x="6" y="311"/>
                  </a:lnTo>
                  <a:lnTo>
                    <a:pt x="10" y="293"/>
                  </a:lnTo>
                  <a:lnTo>
                    <a:pt x="16" y="276"/>
                  </a:lnTo>
                  <a:lnTo>
                    <a:pt x="23" y="259"/>
                  </a:lnTo>
                  <a:lnTo>
                    <a:pt x="31" y="241"/>
                  </a:lnTo>
                  <a:lnTo>
                    <a:pt x="40" y="224"/>
                  </a:lnTo>
                  <a:lnTo>
                    <a:pt x="51" y="208"/>
                  </a:lnTo>
                  <a:lnTo>
                    <a:pt x="62" y="193"/>
                  </a:lnTo>
                  <a:lnTo>
                    <a:pt x="73" y="177"/>
                  </a:lnTo>
                  <a:lnTo>
                    <a:pt x="87" y="162"/>
                  </a:lnTo>
                  <a:lnTo>
                    <a:pt x="101" y="148"/>
                  </a:lnTo>
                  <a:lnTo>
                    <a:pt x="117" y="135"/>
                  </a:lnTo>
                  <a:lnTo>
                    <a:pt x="133" y="121"/>
                  </a:lnTo>
                  <a:lnTo>
                    <a:pt x="150" y="108"/>
                  </a:lnTo>
                  <a:lnTo>
                    <a:pt x="168" y="96"/>
                  </a:lnTo>
                  <a:lnTo>
                    <a:pt x="186" y="84"/>
                  </a:lnTo>
                  <a:lnTo>
                    <a:pt x="205" y="74"/>
                  </a:lnTo>
                  <a:lnTo>
                    <a:pt x="226" y="64"/>
                  </a:lnTo>
                  <a:lnTo>
                    <a:pt x="247" y="53"/>
                  </a:lnTo>
                  <a:lnTo>
                    <a:pt x="267" y="45"/>
                  </a:lnTo>
                  <a:lnTo>
                    <a:pt x="290" y="37"/>
                  </a:lnTo>
                  <a:lnTo>
                    <a:pt x="312" y="29"/>
                  </a:lnTo>
                  <a:lnTo>
                    <a:pt x="335" y="22"/>
                  </a:lnTo>
                  <a:lnTo>
                    <a:pt x="359" y="17"/>
                  </a:lnTo>
                  <a:lnTo>
                    <a:pt x="383" y="12"/>
                  </a:lnTo>
                  <a:lnTo>
                    <a:pt x="408" y="7"/>
                  </a:lnTo>
                  <a:lnTo>
                    <a:pt x="434" y="5"/>
                  </a:lnTo>
                  <a:lnTo>
                    <a:pt x="459" y="3"/>
                  </a:lnTo>
                  <a:lnTo>
                    <a:pt x="484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4" name="Freeform 206"/>
            <p:cNvSpPr>
              <a:spLocks/>
            </p:cNvSpPr>
            <p:nvPr/>
          </p:nvSpPr>
          <p:spPr bwMode="auto">
            <a:xfrm>
              <a:off x="4195746" y="2373909"/>
              <a:ext cx="202461" cy="201867"/>
            </a:xfrm>
            <a:custGeom>
              <a:avLst/>
              <a:gdLst>
                <a:gd name="T0" fmla="*/ 536 w 1022"/>
                <a:gd name="T1" fmla="*/ 1 h 1022"/>
                <a:gd name="T2" fmla="*/ 613 w 1022"/>
                <a:gd name="T3" fmla="*/ 10 h 1022"/>
                <a:gd name="T4" fmla="*/ 687 w 1022"/>
                <a:gd name="T5" fmla="*/ 31 h 1022"/>
                <a:gd name="T6" fmla="*/ 754 w 1022"/>
                <a:gd name="T7" fmla="*/ 62 h 1022"/>
                <a:gd name="T8" fmla="*/ 816 w 1022"/>
                <a:gd name="T9" fmla="*/ 102 h 1022"/>
                <a:gd name="T10" fmla="*/ 871 w 1022"/>
                <a:gd name="T11" fmla="*/ 150 h 1022"/>
                <a:gd name="T12" fmla="*/ 919 w 1022"/>
                <a:gd name="T13" fmla="*/ 205 h 1022"/>
                <a:gd name="T14" fmla="*/ 960 w 1022"/>
                <a:gd name="T15" fmla="*/ 267 h 1022"/>
                <a:gd name="T16" fmla="*/ 991 w 1022"/>
                <a:gd name="T17" fmla="*/ 336 h 1022"/>
                <a:gd name="T18" fmla="*/ 1011 w 1022"/>
                <a:gd name="T19" fmla="*/ 408 h 1022"/>
                <a:gd name="T20" fmla="*/ 1020 w 1022"/>
                <a:gd name="T21" fmla="*/ 485 h 1022"/>
                <a:gd name="T22" fmla="*/ 1020 w 1022"/>
                <a:gd name="T23" fmla="*/ 538 h 1022"/>
                <a:gd name="T24" fmla="*/ 1011 w 1022"/>
                <a:gd name="T25" fmla="*/ 615 h 1022"/>
                <a:gd name="T26" fmla="*/ 991 w 1022"/>
                <a:gd name="T27" fmla="*/ 687 h 1022"/>
                <a:gd name="T28" fmla="*/ 960 w 1022"/>
                <a:gd name="T29" fmla="*/ 755 h 1022"/>
                <a:gd name="T30" fmla="*/ 919 w 1022"/>
                <a:gd name="T31" fmla="*/ 817 h 1022"/>
                <a:gd name="T32" fmla="*/ 871 w 1022"/>
                <a:gd name="T33" fmla="*/ 873 h 1022"/>
                <a:gd name="T34" fmla="*/ 816 w 1022"/>
                <a:gd name="T35" fmla="*/ 921 h 1022"/>
                <a:gd name="T36" fmla="*/ 754 w 1022"/>
                <a:gd name="T37" fmla="*/ 961 h 1022"/>
                <a:gd name="T38" fmla="*/ 687 w 1022"/>
                <a:gd name="T39" fmla="*/ 991 h 1022"/>
                <a:gd name="T40" fmla="*/ 613 w 1022"/>
                <a:gd name="T41" fmla="*/ 1012 h 1022"/>
                <a:gd name="T42" fmla="*/ 536 w 1022"/>
                <a:gd name="T43" fmla="*/ 1022 h 1022"/>
                <a:gd name="T44" fmla="*/ 484 w 1022"/>
                <a:gd name="T45" fmla="*/ 1022 h 1022"/>
                <a:gd name="T46" fmla="*/ 408 w 1022"/>
                <a:gd name="T47" fmla="*/ 1012 h 1022"/>
                <a:gd name="T48" fmla="*/ 334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49 w 1022"/>
                <a:gd name="T55" fmla="*/ 873 h 1022"/>
                <a:gd name="T56" fmla="*/ 100 w 1022"/>
                <a:gd name="T57" fmla="*/ 817 h 1022"/>
                <a:gd name="T58" fmla="*/ 61 w 1022"/>
                <a:gd name="T59" fmla="*/ 755 h 1022"/>
                <a:gd name="T60" fmla="*/ 30 w 1022"/>
                <a:gd name="T61" fmla="*/ 687 h 1022"/>
                <a:gd name="T62" fmla="*/ 10 w 1022"/>
                <a:gd name="T63" fmla="*/ 615 h 1022"/>
                <a:gd name="T64" fmla="*/ 0 w 1022"/>
                <a:gd name="T65" fmla="*/ 538 h 1022"/>
                <a:gd name="T66" fmla="*/ 0 w 1022"/>
                <a:gd name="T67" fmla="*/ 485 h 1022"/>
                <a:gd name="T68" fmla="*/ 10 w 1022"/>
                <a:gd name="T69" fmla="*/ 408 h 1022"/>
                <a:gd name="T70" fmla="*/ 30 w 1022"/>
                <a:gd name="T71" fmla="*/ 336 h 1022"/>
                <a:gd name="T72" fmla="*/ 61 w 1022"/>
                <a:gd name="T73" fmla="*/ 267 h 1022"/>
                <a:gd name="T74" fmla="*/ 100 w 1022"/>
                <a:gd name="T75" fmla="*/ 205 h 1022"/>
                <a:gd name="T76" fmla="*/ 149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4 w 1022"/>
                <a:gd name="T83" fmla="*/ 31 h 1022"/>
                <a:gd name="T84" fmla="*/ 408 w 1022"/>
                <a:gd name="T85" fmla="*/ 10 h 1022"/>
                <a:gd name="T86" fmla="*/ 484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0" y="0"/>
                  </a:moveTo>
                  <a:lnTo>
                    <a:pt x="510" y="0"/>
                  </a:lnTo>
                  <a:lnTo>
                    <a:pt x="536" y="1"/>
                  </a:lnTo>
                  <a:lnTo>
                    <a:pt x="563" y="3"/>
                  </a:lnTo>
                  <a:lnTo>
                    <a:pt x="588" y="6"/>
                  </a:lnTo>
                  <a:lnTo>
                    <a:pt x="613" y="10"/>
                  </a:lnTo>
                  <a:lnTo>
                    <a:pt x="638" y="16"/>
                  </a:lnTo>
                  <a:lnTo>
                    <a:pt x="662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2" y="50"/>
                  </a:lnTo>
                  <a:lnTo>
                    <a:pt x="754" y="62"/>
                  </a:lnTo>
                  <a:lnTo>
                    <a:pt x="775" y="75"/>
                  </a:lnTo>
                  <a:lnTo>
                    <a:pt x="797" y="87"/>
                  </a:lnTo>
                  <a:lnTo>
                    <a:pt x="816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1" y="150"/>
                  </a:lnTo>
                  <a:lnTo>
                    <a:pt x="888" y="167"/>
                  </a:lnTo>
                  <a:lnTo>
                    <a:pt x="905" y="186"/>
                  </a:lnTo>
                  <a:lnTo>
                    <a:pt x="919" y="205"/>
                  </a:lnTo>
                  <a:lnTo>
                    <a:pt x="934" y="226"/>
                  </a:lnTo>
                  <a:lnTo>
                    <a:pt x="947" y="247"/>
                  </a:lnTo>
                  <a:lnTo>
                    <a:pt x="960" y="267"/>
                  </a:lnTo>
                  <a:lnTo>
                    <a:pt x="971" y="290"/>
                  </a:lnTo>
                  <a:lnTo>
                    <a:pt x="981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5" y="383"/>
                  </a:lnTo>
                  <a:lnTo>
                    <a:pt x="1011" y="408"/>
                  </a:lnTo>
                  <a:lnTo>
                    <a:pt x="1016" y="434"/>
                  </a:lnTo>
                  <a:lnTo>
                    <a:pt x="1019" y="459"/>
                  </a:lnTo>
                  <a:lnTo>
                    <a:pt x="1020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0" y="538"/>
                  </a:lnTo>
                  <a:lnTo>
                    <a:pt x="1019" y="563"/>
                  </a:lnTo>
                  <a:lnTo>
                    <a:pt x="1016" y="590"/>
                  </a:lnTo>
                  <a:lnTo>
                    <a:pt x="1011" y="615"/>
                  </a:lnTo>
                  <a:lnTo>
                    <a:pt x="1005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1" y="710"/>
                  </a:lnTo>
                  <a:lnTo>
                    <a:pt x="971" y="733"/>
                  </a:lnTo>
                  <a:lnTo>
                    <a:pt x="960" y="755"/>
                  </a:lnTo>
                  <a:lnTo>
                    <a:pt x="947" y="776"/>
                  </a:lnTo>
                  <a:lnTo>
                    <a:pt x="934" y="797"/>
                  </a:lnTo>
                  <a:lnTo>
                    <a:pt x="919" y="817"/>
                  </a:lnTo>
                  <a:lnTo>
                    <a:pt x="905" y="836"/>
                  </a:lnTo>
                  <a:lnTo>
                    <a:pt x="888" y="854"/>
                  </a:lnTo>
                  <a:lnTo>
                    <a:pt x="871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6" y="921"/>
                  </a:lnTo>
                  <a:lnTo>
                    <a:pt x="797" y="935"/>
                  </a:lnTo>
                  <a:lnTo>
                    <a:pt x="775" y="949"/>
                  </a:lnTo>
                  <a:lnTo>
                    <a:pt x="754" y="961"/>
                  </a:lnTo>
                  <a:lnTo>
                    <a:pt x="732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2" y="999"/>
                  </a:lnTo>
                  <a:lnTo>
                    <a:pt x="638" y="1006"/>
                  </a:lnTo>
                  <a:lnTo>
                    <a:pt x="613" y="1012"/>
                  </a:lnTo>
                  <a:lnTo>
                    <a:pt x="588" y="1016"/>
                  </a:lnTo>
                  <a:lnTo>
                    <a:pt x="563" y="1020"/>
                  </a:lnTo>
                  <a:lnTo>
                    <a:pt x="536" y="1022"/>
                  </a:lnTo>
                  <a:lnTo>
                    <a:pt x="510" y="1022"/>
                  </a:lnTo>
                  <a:lnTo>
                    <a:pt x="510" y="1022"/>
                  </a:lnTo>
                  <a:lnTo>
                    <a:pt x="484" y="1022"/>
                  </a:lnTo>
                  <a:lnTo>
                    <a:pt x="458" y="1020"/>
                  </a:lnTo>
                  <a:lnTo>
                    <a:pt x="433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4" y="991"/>
                  </a:lnTo>
                  <a:lnTo>
                    <a:pt x="311" y="982"/>
                  </a:lnTo>
                  <a:lnTo>
                    <a:pt x="289" y="971"/>
                  </a:lnTo>
                  <a:lnTo>
                    <a:pt x="267" y="961"/>
                  </a:lnTo>
                  <a:lnTo>
                    <a:pt x="245" y="949"/>
                  </a:lnTo>
                  <a:lnTo>
                    <a:pt x="224" y="935"/>
                  </a:lnTo>
                  <a:lnTo>
                    <a:pt x="205" y="921"/>
                  </a:lnTo>
                  <a:lnTo>
                    <a:pt x="185" y="906"/>
                  </a:lnTo>
                  <a:lnTo>
                    <a:pt x="167" y="890"/>
                  </a:lnTo>
                  <a:lnTo>
                    <a:pt x="149" y="873"/>
                  </a:lnTo>
                  <a:lnTo>
                    <a:pt x="133" y="854"/>
                  </a:lnTo>
                  <a:lnTo>
                    <a:pt x="116" y="836"/>
                  </a:lnTo>
                  <a:lnTo>
                    <a:pt x="100" y="817"/>
                  </a:lnTo>
                  <a:lnTo>
                    <a:pt x="87" y="797"/>
                  </a:lnTo>
                  <a:lnTo>
                    <a:pt x="73" y="776"/>
                  </a:lnTo>
                  <a:lnTo>
                    <a:pt x="61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0" y="687"/>
                  </a:lnTo>
                  <a:lnTo>
                    <a:pt x="22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5" y="590"/>
                  </a:lnTo>
                  <a:lnTo>
                    <a:pt x="2" y="563"/>
                  </a:lnTo>
                  <a:lnTo>
                    <a:pt x="0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0" y="485"/>
                  </a:lnTo>
                  <a:lnTo>
                    <a:pt x="2" y="459"/>
                  </a:lnTo>
                  <a:lnTo>
                    <a:pt x="5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2" y="359"/>
                  </a:lnTo>
                  <a:lnTo>
                    <a:pt x="30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1" y="267"/>
                  </a:lnTo>
                  <a:lnTo>
                    <a:pt x="73" y="247"/>
                  </a:lnTo>
                  <a:lnTo>
                    <a:pt x="87" y="226"/>
                  </a:lnTo>
                  <a:lnTo>
                    <a:pt x="100" y="205"/>
                  </a:lnTo>
                  <a:lnTo>
                    <a:pt x="116" y="186"/>
                  </a:lnTo>
                  <a:lnTo>
                    <a:pt x="133" y="167"/>
                  </a:lnTo>
                  <a:lnTo>
                    <a:pt x="149" y="150"/>
                  </a:lnTo>
                  <a:lnTo>
                    <a:pt x="167" y="133"/>
                  </a:lnTo>
                  <a:lnTo>
                    <a:pt x="185" y="117"/>
                  </a:lnTo>
                  <a:lnTo>
                    <a:pt x="205" y="102"/>
                  </a:lnTo>
                  <a:lnTo>
                    <a:pt x="224" y="87"/>
                  </a:lnTo>
                  <a:lnTo>
                    <a:pt x="245" y="75"/>
                  </a:lnTo>
                  <a:lnTo>
                    <a:pt x="267" y="62"/>
                  </a:lnTo>
                  <a:lnTo>
                    <a:pt x="289" y="50"/>
                  </a:lnTo>
                  <a:lnTo>
                    <a:pt x="311" y="40"/>
                  </a:lnTo>
                  <a:lnTo>
                    <a:pt x="334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3" y="6"/>
                  </a:lnTo>
                  <a:lnTo>
                    <a:pt x="458" y="3"/>
                  </a:lnTo>
                  <a:lnTo>
                    <a:pt x="484" y="1"/>
                  </a:lnTo>
                  <a:lnTo>
                    <a:pt x="510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5" name="Freeform 207"/>
            <p:cNvSpPr>
              <a:spLocks/>
            </p:cNvSpPr>
            <p:nvPr/>
          </p:nvSpPr>
          <p:spPr bwMode="auto">
            <a:xfrm>
              <a:off x="4444518" y="2635744"/>
              <a:ext cx="202461" cy="284396"/>
            </a:xfrm>
            <a:custGeom>
              <a:avLst/>
              <a:gdLst>
                <a:gd name="T0" fmla="*/ 511 w 1022"/>
                <a:gd name="T1" fmla="*/ 0 h 1437"/>
                <a:gd name="T2" fmla="*/ 537 w 1022"/>
                <a:gd name="T3" fmla="*/ 0 h 1437"/>
                <a:gd name="T4" fmla="*/ 588 w 1022"/>
                <a:gd name="T5" fmla="*/ 4 h 1437"/>
                <a:gd name="T6" fmla="*/ 638 w 1022"/>
                <a:gd name="T7" fmla="*/ 11 h 1437"/>
                <a:gd name="T8" fmla="*/ 687 w 1022"/>
                <a:gd name="T9" fmla="*/ 22 h 1437"/>
                <a:gd name="T10" fmla="*/ 731 w 1022"/>
                <a:gd name="T11" fmla="*/ 35 h 1437"/>
                <a:gd name="T12" fmla="*/ 775 w 1022"/>
                <a:gd name="T13" fmla="*/ 53 h 1437"/>
                <a:gd name="T14" fmla="*/ 816 w 1022"/>
                <a:gd name="T15" fmla="*/ 73 h 1437"/>
                <a:gd name="T16" fmla="*/ 854 w 1022"/>
                <a:gd name="T17" fmla="*/ 95 h 1437"/>
                <a:gd name="T18" fmla="*/ 888 w 1022"/>
                <a:gd name="T19" fmla="*/ 120 h 1437"/>
                <a:gd name="T20" fmla="*/ 921 w 1022"/>
                <a:gd name="T21" fmla="*/ 148 h 1437"/>
                <a:gd name="T22" fmla="*/ 948 w 1022"/>
                <a:gd name="T23" fmla="*/ 176 h 1437"/>
                <a:gd name="T24" fmla="*/ 971 w 1022"/>
                <a:gd name="T25" fmla="*/ 207 h 1437"/>
                <a:gd name="T26" fmla="*/ 991 w 1022"/>
                <a:gd name="T27" fmla="*/ 241 h 1437"/>
                <a:gd name="T28" fmla="*/ 1005 w 1022"/>
                <a:gd name="T29" fmla="*/ 275 h 1437"/>
                <a:gd name="T30" fmla="*/ 1016 w 1022"/>
                <a:gd name="T31" fmla="*/ 311 h 1437"/>
                <a:gd name="T32" fmla="*/ 1022 w 1022"/>
                <a:gd name="T33" fmla="*/ 347 h 1437"/>
                <a:gd name="T34" fmla="*/ 1022 w 1022"/>
                <a:gd name="T35" fmla="*/ 1437 h 1437"/>
                <a:gd name="T36" fmla="*/ 996 w 1022"/>
                <a:gd name="T37" fmla="*/ 1407 h 1437"/>
                <a:gd name="T38" fmla="*/ 945 w 1022"/>
                <a:gd name="T39" fmla="*/ 1347 h 1437"/>
                <a:gd name="T40" fmla="*/ 891 w 1022"/>
                <a:gd name="T41" fmla="*/ 1291 h 1437"/>
                <a:gd name="T42" fmla="*/ 835 w 1022"/>
                <a:gd name="T43" fmla="*/ 1237 h 1437"/>
                <a:gd name="T44" fmla="*/ 776 w 1022"/>
                <a:gd name="T45" fmla="*/ 1187 h 1437"/>
                <a:gd name="T46" fmla="*/ 716 w 1022"/>
                <a:gd name="T47" fmla="*/ 1139 h 1437"/>
                <a:gd name="T48" fmla="*/ 654 w 1022"/>
                <a:gd name="T49" fmla="*/ 1094 h 1437"/>
                <a:gd name="T50" fmla="*/ 590 w 1022"/>
                <a:gd name="T51" fmla="*/ 1052 h 1437"/>
                <a:gd name="T52" fmla="*/ 526 w 1022"/>
                <a:gd name="T53" fmla="*/ 1013 h 1437"/>
                <a:gd name="T54" fmla="*/ 459 w 1022"/>
                <a:gd name="T55" fmla="*/ 976 h 1437"/>
                <a:gd name="T56" fmla="*/ 392 w 1022"/>
                <a:gd name="T57" fmla="*/ 941 h 1437"/>
                <a:gd name="T58" fmla="*/ 323 w 1022"/>
                <a:gd name="T59" fmla="*/ 910 h 1437"/>
                <a:gd name="T60" fmla="*/ 253 w 1022"/>
                <a:gd name="T61" fmla="*/ 882 h 1437"/>
                <a:gd name="T62" fmla="*/ 145 w 1022"/>
                <a:gd name="T63" fmla="*/ 843 h 1437"/>
                <a:gd name="T64" fmla="*/ 0 w 1022"/>
                <a:gd name="T65" fmla="*/ 800 h 1437"/>
                <a:gd name="T66" fmla="*/ 0 w 1022"/>
                <a:gd name="T67" fmla="*/ 367 h 1437"/>
                <a:gd name="T68" fmla="*/ 2 w 1022"/>
                <a:gd name="T69" fmla="*/ 329 h 1437"/>
                <a:gd name="T70" fmla="*/ 10 w 1022"/>
                <a:gd name="T71" fmla="*/ 292 h 1437"/>
                <a:gd name="T72" fmla="*/ 22 w 1022"/>
                <a:gd name="T73" fmla="*/ 258 h 1437"/>
                <a:gd name="T74" fmla="*/ 40 w 1022"/>
                <a:gd name="T75" fmla="*/ 223 h 1437"/>
                <a:gd name="T76" fmla="*/ 61 w 1022"/>
                <a:gd name="T77" fmla="*/ 191 h 1437"/>
                <a:gd name="T78" fmla="*/ 87 w 1022"/>
                <a:gd name="T79" fmla="*/ 161 h 1437"/>
                <a:gd name="T80" fmla="*/ 116 w 1022"/>
                <a:gd name="T81" fmla="*/ 133 h 1437"/>
                <a:gd name="T82" fmla="*/ 150 w 1022"/>
                <a:gd name="T83" fmla="*/ 108 h 1437"/>
                <a:gd name="T84" fmla="*/ 186 w 1022"/>
                <a:gd name="T85" fmla="*/ 83 h 1437"/>
                <a:gd name="T86" fmla="*/ 225 w 1022"/>
                <a:gd name="T87" fmla="*/ 63 h 1437"/>
                <a:gd name="T88" fmla="*/ 268 w 1022"/>
                <a:gd name="T89" fmla="*/ 44 h 1437"/>
                <a:gd name="T90" fmla="*/ 313 w 1022"/>
                <a:gd name="T91" fmla="*/ 28 h 1437"/>
                <a:gd name="T92" fmla="*/ 360 w 1022"/>
                <a:gd name="T93" fmla="*/ 16 h 1437"/>
                <a:gd name="T94" fmla="*/ 408 w 1022"/>
                <a:gd name="T95" fmla="*/ 7 h 1437"/>
                <a:gd name="T96" fmla="*/ 458 w 1022"/>
                <a:gd name="T97" fmla="*/ 2 h 1437"/>
                <a:gd name="T98" fmla="*/ 511 w 1022"/>
                <a:gd name="T99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2" h="1437">
                  <a:moveTo>
                    <a:pt x="511" y="0"/>
                  </a:moveTo>
                  <a:lnTo>
                    <a:pt x="511" y="0"/>
                  </a:lnTo>
                  <a:lnTo>
                    <a:pt x="511" y="0"/>
                  </a:lnTo>
                  <a:lnTo>
                    <a:pt x="537" y="0"/>
                  </a:lnTo>
                  <a:lnTo>
                    <a:pt x="563" y="2"/>
                  </a:lnTo>
                  <a:lnTo>
                    <a:pt x="588" y="4"/>
                  </a:lnTo>
                  <a:lnTo>
                    <a:pt x="613" y="7"/>
                  </a:lnTo>
                  <a:lnTo>
                    <a:pt x="638" y="11"/>
                  </a:lnTo>
                  <a:lnTo>
                    <a:pt x="662" y="16"/>
                  </a:lnTo>
                  <a:lnTo>
                    <a:pt x="687" y="22"/>
                  </a:lnTo>
                  <a:lnTo>
                    <a:pt x="710" y="28"/>
                  </a:lnTo>
                  <a:lnTo>
                    <a:pt x="731" y="35"/>
                  </a:lnTo>
                  <a:lnTo>
                    <a:pt x="754" y="44"/>
                  </a:lnTo>
                  <a:lnTo>
                    <a:pt x="775" y="53"/>
                  </a:lnTo>
                  <a:lnTo>
                    <a:pt x="796" y="63"/>
                  </a:lnTo>
                  <a:lnTo>
                    <a:pt x="816" y="73"/>
                  </a:lnTo>
                  <a:lnTo>
                    <a:pt x="836" y="83"/>
                  </a:lnTo>
                  <a:lnTo>
                    <a:pt x="854" y="95"/>
                  </a:lnTo>
                  <a:lnTo>
                    <a:pt x="871" y="108"/>
                  </a:lnTo>
                  <a:lnTo>
                    <a:pt x="888" y="120"/>
                  </a:lnTo>
                  <a:lnTo>
                    <a:pt x="905" y="133"/>
                  </a:lnTo>
                  <a:lnTo>
                    <a:pt x="921" y="148"/>
                  </a:lnTo>
                  <a:lnTo>
                    <a:pt x="934" y="161"/>
                  </a:lnTo>
                  <a:lnTo>
                    <a:pt x="948" y="176"/>
                  </a:lnTo>
                  <a:lnTo>
                    <a:pt x="960" y="191"/>
                  </a:lnTo>
                  <a:lnTo>
                    <a:pt x="971" y="207"/>
                  </a:lnTo>
                  <a:lnTo>
                    <a:pt x="981" y="223"/>
                  </a:lnTo>
                  <a:lnTo>
                    <a:pt x="991" y="241"/>
                  </a:lnTo>
                  <a:lnTo>
                    <a:pt x="999" y="258"/>
                  </a:lnTo>
                  <a:lnTo>
                    <a:pt x="1005" y="275"/>
                  </a:lnTo>
                  <a:lnTo>
                    <a:pt x="1011" y="292"/>
                  </a:lnTo>
                  <a:lnTo>
                    <a:pt x="1016" y="311"/>
                  </a:lnTo>
                  <a:lnTo>
                    <a:pt x="1019" y="329"/>
                  </a:lnTo>
                  <a:lnTo>
                    <a:pt x="1022" y="347"/>
                  </a:lnTo>
                  <a:lnTo>
                    <a:pt x="1022" y="367"/>
                  </a:lnTo>
                  <a:lnTo>
                    <a:pt x="1022" y="1437"/>
                  </a:lnTo>
                  <a:lnTo>
                    <a:pt x="1022" y="1437"/>
                  </a:lnTo>
                  <a:lnTo>
                    <a:pt x="996" y="1407"/>
                  </a:lnTo>
                  <a:lnTo>
                    <a:pt x="971" y="1376"/>
                  </a:lnTo>
                  <a:lnTo>
                    <a:pt x="945" y="1347"/>
                  </a:lnTo>
                  <a:lnTo>
                    <a:pt x="917" y="1319"/>
                  </a:lnTo>
                  <a:lnTo>
                    <a:pt x="891" y="1291"/>
                  </a:lnTo>
                  <a:lnTo>
                    <a:pt x="862" y="1264"/>
                  </a:lnTo>
                  <a:lnTo>
                    <a:pt x="835" y="1237"/>
                  </a:lnTo>
                  <a:lnTo>
                    <a:pt x="805" y="1212"/>
                  </a:lnTo>
                  <a:lnTo>
                    <a:pt x="776" y="1187"/>
                  </a:lnTo>
                  <a:lnTo>
                    <a:pt x="746" y="1163"/>
                  </a:lnTo>
                  <a:lnTo>
                    <a:pt x="716" y="1139"/>
                  </a:lnTo>
                  <a:lnTo>
                    <a:pt x="685" y="1116"/>
                  </a:lnTo>
                  <a:lnTo>
                    <a:pt x="654" y="1094"/>
                  </a:lnTo>
                  <a:lnTo>
                    <a:pt x="622" y="1072"/>
                  </a:lnTo>
                  <a:lnTo>
                    <a:pt x="590" y="1052"/>
                  </a:lnTo>
                  <a:lnTo>
                    <a:pt x="558" y="1032"/>
                  </a:lnTo>
                  <a:lnTo>
                    <a:pt x="526" y="1013"/>
                  </a:lnTo>
                  <a:lnTo>
                    <a:pt x="493" y="994"/>
                  </a:lnTo>
                  <a:lnTo>
                    <a:pt x="459" y="976"/>
                  </a:lnTo>
                  <a:lnTo>
                    <a:pt x="426" y="959"/>
                  </a:lnTo>
                  <a:lnTo>
                    <a:pt x="392" y="941"/>
                  </a:lnTo>
                  <a:lnTo>
                    <a:pt x="357" y="925"/>
                  </a:lnTo>
                  <a:lnTo>
                    <a:pt x="323" y="910"/>
                  </a:lnTo>
                  <a:lnTo>
                    <a:pt x="287" y="896"/>
                  </a:lnTo>
                  <a:lnTo>
                    <a:pt x="253" y="882"/>
                  </a:lnTo>
                  <a:lnTo>
                    <a:pt x="217" y="868"/>
                  </a:lnTo>
                  <a:lnTo>
                    <a:pt x="145" y="843"/>
                  </a:lnTo>
                  <a:lnTo>
                    <a:pt x="73" y="821"/>
                  </a:lnTo>
                  <a:lnTo>
                    <a:pt x="0" y="800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1" y="347"/>
                  </a:lnTo>
                  <a:lnTo>
                    <a:pt x="2" y="329"/>
                  </a:lnTo>
                  <a:lnTo>
                    <a:pt x="5" y="311"/>
                  </a:lnTo>
                  <a:lnTo>
                    <a:pt x="10" y="292"/>
                  </a:lnTo>
                  <a:lnTo>
                    <a:pt x="16" y="275"/>
                  </a:lnTo>
                  <a:lnTo>
                    <a:pt x="22" y="258"/>
                  </a:lnTo>
                  <a:lnTo>
                    <a:pt x="30" y="241"/>
                  </a:lnTo>
                  <a:lnTo>
                    <a:pt x="40" y="223"/>
                  </a:lnTo>
                  <a:lnTo>
                    <a:pt x="50" y="207"/>
                  </a:lnTo>
                  <a:lnTo>
                    <a:pt x="61" y="191"/>
                  </a:lnTo>
                  <a:lnTo>
                    <a:pt x="74" y="176"/>
                  </a:lnTo>
                  <a:lnTo>
                    <a:pt x="87" y="161"/>
                  </a:lnTo>
                  <a:lnTo>
                    <a:pt x="102" y="148"/>
                  </a:lnTo>
                  <a:lnTo>
                    <a:pt x="116" y="133"/>
                  </a:lnTo>
                  <a:lnTo>
                    <a:pt x="133" y="120"/>
                  </a:lnTo>
                  <a:lnTo>
                    <a:pt x="150" y="108"/>
                  </a:lnTo>
                  <a:lnTo>
                    <a:pt x="167" y="95"/>
                  </a:lnTo>
                  <a:lnTo>
                    <a:pt x="186" y="83"/>
                  </a:lnTo>
                  <a:lnTo>
                    <a:pt x="206" y="73"/>
                  </a:lnTo>
                  <a:lnTo>
                    <a:pt x="225" y="63"/>
                  </a:lnTo>
                  <a:lnTo>
                    <a:pt x="246" y="53"/>
                  </a:lnTo>
                  <a:lnTo>
                    <a:pt x="268" y="44"/>
                  </a:lnTo>
                  <a:lnTo>
                    <a:pt x="290" y="35"/>
                  </a:lnTo>
                  <a:lnTo>
                    <a:pt x="313" y="28"/>
                  </a:lnTo>
                  <a:lnTo>
                    <a:pt x="336" y="22"/>
                  </a:lnTo>
                  <a:lnTo>
                    <a:pt x="360" y="16"/>
                  </a:lnTo>
                  <a:lnTo>
                    <a:pt x="384" y="11"/>
                  </a:lnTo>
                  <a:lnTo>
                    <a:pt x="408" y="7"/>
                  </a:lnTo>
                  <a:lnTo>
                    <a:pt x="433" y="4"/>
                  </a:lnTo>
                  <a:lnTo>
                    <a:pt x="458" y="2"/>
                  </a:lnTo>
                  <a:lnTo>
                    <a:pt x="485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6" name="Freeform 209"/>
            <p:cNvSpPr>
              <a:spLocks/>
            </p:cNvSpPr>
            <p:nvPr/>
          </p:nvSpPr>
          <p:spPr bwMode="auto">
            <a:xfrm>
              <a:off x="4445112" y="2373909"/>
              <a:ext cx="202461" cy="201867"/>
            </a:xfrm>
            <a:custGeom>
              <a:avLst/>
              <a:gdLst>
                <a:gd name="T0" fmla="*/ 538 w 1022"/>
                <a:gd name="T1" fmla="*/ 1 h 1022"/>
                <a:gd name="T2" fmla="*/ 615 w 1022"/>
                <a:gd name="T3" fmla="*/ 10 h 1022"/>
                <a:gd name="T4" fmla="*/ 687 w 1022"/>
                <a:gd name="T5" fmla="*/ 31 h 1022"/>
                <a:gd name="T6" fmla="*/ 755 w 1022"/>
                <a:gd name="T7" fmla="*/ 62 h 1022"/>
                <a:gd name="T8" fmla="*/ 817 w 1022"/>
                <a:gd name="T9" fmla="*/ 102 h 1022"/>
                <a:gd name="T10" fmla="*/ 873 w 1022"/>
                <a:gd name="T11" fmla="*/ 150 h 1022"/>
                <a:gd name="T12" fmla="*/ 921 w 1022"/>
                <a:gd name="T13" fmla="*/ 205 h 1022"/>
                <a:gd name="T14" fmla="*/ 961 w 1022"/>
                <a:gd name="T15" fmla="*/ 267 h 1022"/>
                <a:gd name="T16" fmla="*/ 991 w 1022"/>
                <a:gd name="T17" fmla="*/ 336 h 1022"/>
                <a:gd name="T18" fmla="*/ 1012 w 1022"/>
                <a:gd name="T19" fmla="*/ 408 h 1022"/>
                <a:gd name="T20" fmla="*/ 1022 w 1022"/>
                <a:gd name="T21" fmla="*/ 485 h 1022"/>
                <a:gd name="T22" fmla="*/ 1022 w 1022"/>
                <a:gd name="T23" fmla="*/ 538 h 1022"/>
                <a:gd name="T24" fmla="*/ 1012 w 1022"/>
                <a:gd name="T25" fmla="*/ 615 h 1022"/>
                <a:gd name="T26" fmla="*/ 991 w 1022"/>
                <a:gd name="T27" fmla="*/ 687 h 1022"/>
                <a:gd name="T28" fmla="*/ 961 w 1022"/>
                <a:gd name="T29" fmla="*/ 755 h 1022"/>
                <a:gd name="T30" fmla="*/ 921 w 1022"/>
                <a:gd name="T31" fmla="*/ 817 h 1022"/>
                <a:gd name="T32" fmla="*/ 873 w 1022"/>
                <a:gd name="T33" fmla="*/ 873 h 1022"/>
                <a:gd name="T34" fmla="*/ 817 w 1022"/>
                <a:gd name="T35" fmla="*/ 921 h 1022"/>
                <a:gd name="T36" fmla="*/ 755 w 1022"/>
                <a:gd name="T37" fmla="*/ 961 h 1022"/>
                <a:gd name="T38" fmla="*/ 687 w 1022"/>
                <a:gd name="T39" fmla="*/ 991 h 1022"/>
                <a:gd name="T40" fmla="*/ 615 w 1022"/>
                <a:gd name="T41" fmla="*/ 1012 h 1022"/>
                <a:gd name="T42" fmla="*/ 538 w 1022"/>
                <a:gd name="T43" fmla="*/ 1022 h 1022"/>
                <a:gd name="T44" fmla="*/ 485 w 1022"/>
                <a:gd name="T45" fmla="*/ 1022 h 1022"/>
                <a:gd name="T46" fmla="*/ 408 w 1022"/>
                <a:gd name="T47" fmla="*/ 1012 h 1022"/>
                <a:gd name="T48" fmla="*/ 336 w 1022"/>
                <a:gd name="T49" fmla="*/ 991 h 1022"/>
                <a:gd name="T50" fmla="*/ 267 w 1022"/>
                <a:gd name="T51" fmla="*/ 961 h 1022"/>
                <a:gd name="T52" fmla="*/ 205 w 1022"/>
                <a:gd name="T53" fmla="*/ 921 h 1022"/>
                <a:gd name="T54" fmla="*/ 150 w 1022"/>
                <a:gd name="T55" fmla="*/ 873 h 1022"/>
                <a:gd name="T56" fmla="*/ 102 w 1022"/>
                <a:gd name="T57" fmla="*/ 817 h 1022"/>
                <a:gd name="T58" fmla="*/ 62 w 1022"/>
                <a:gd name="T59" fmla="*/ 755 h 1022"/>
                <a:gd name="T60" fmla="*/ 31 w 1022"/>
                <a:gd name="T61" fmla="*/ 687 h 1022"/>
                <a:gd name="T62" fmla="*/ 10 w 1022"/>
                <a:gd name="T63" fmla="*/ 615 h 1022"/>
                <a:gd name="T64" fmla="*/ 1 w 1022"/>
                <a:gd name="T65" fmla="*/ 538 h 1022"/>
                <a:gd name="T66" fmla="*/ 1 w 1022"/>
                <a:gd name="T67" fmla="*/ 485 h 1022"/>
                <a:gd name="T68" fmla="*/ 10 w 1022"/>
                <a:gd name="T69" fmla="*/ 408 h 1022"/>
                <a:gd name="T70" fmla="*/ 31 w 1022"/>
                <a:gd name="T71" fmla="*/ 336 h 1022"/>
                <a:gd name="T72" fmla="*/ 62 w 1022"/>
                <a:gd name="T73" fmla="*/ 267 h 1022"/>
                <a:gd name="T74" fmla="*/ 102 w 1022"/>
                <a:gd name="T75" fmla="*/ 205 h 1022"/>
                <a:gd name="T76" fmla="*/ 150 w 1022"/>
                <a:gd name="T77" fmla="*/ 150 h 1022"/>
                <a:gd name="T78" fmla="*/ 205 w 1022"/>
                <a:gd name="T79" fmla="*/ 102 h 1022"/>
                <a:gd name="T80" fmla="*/ 267 w 1022"/>
                <a:gd name="T81" fmla="*/ 62 h 1022"/>
                <a:gd name="T82" fmla="*/ 336 w 1022"/>
                <a:gd name="T83" fmla="*/ 31 h 1022"/>
                <a:gd name="T84" fmla="*/ 408 w 1022"/>
                <a:gd name="T85" fmla="*/ 10 h 1022"/>
                <a:gd name="T86" fmla="*/ 485 w 1022"/>
                <a:gd name="T87" fmla="*/ 1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2" h="1022">
                  <a:moveTo>
                    <a:pt x="512" y="0"/>
                  </a:moveTo>
                  <a:lnTo>
                    <a:pt x="512" y="0"/>
                  </a:lnTo>
                  <a:lnTo>
                    <a:pt x="538" y="1"/>
                  </a:lnTo>
                  <a:lnTo>
                    <a:pt x="563" y="3"/>
                  </a:lnTo>
                  <a:lnTo>
                    <a:pt x="590" y="6"/>
                  </a:lnTo>
                  <a:lnTo>
                    <a:pt x="615" y="10"/>
                  </a:lnTo>
                  <a:lnTo>
                    <a:pt x="639" y="16"/>
                  </a:lnTo>
                  <a:lnTo>
                    <a:pt x="663" y="23"/>
                  </a:lnTo>
                  <a:lnTo>
                    <a:pt x="687" y="31"/>
                  </a:lnTo>
                  <a:lnTo>
                    <a:pt x="710" y="40"/>
                  </a:lnTo>
                  <a:lnTo>
                    <a:pt x="733" y="50"/>
                  </a:lnTo>
                  <a:lnTo>
                    <a:pt x="755" y="62"/>
                  </a:lnTo>
                  <a:lnTo>
                    <a:pt x="776" y="75"/>
                  </a:lnTo>
                  <a:lnTo>
                    <a:pt x="797" y="87"/>
                  </a:lnTo>
                  <a:lnTo>
                    <a:pt x="817" y="102"/>
                  </a:lnTo>
                  <a:lnTo>
                    <a:pt x="836" y="117"/>
                  </a:lnTo>
                  <a:lnTo>
                    <a:pt x="854" y="133"/>
                  </a:lnTo>
                  <a:lnTo>
                    <a:pt x="873" y="150"/>
                  </a:lnTo>
                  <a:lnTo>
                    <a:pt x="890" y="167"/>
                  </a:lnTo>
                  <a:lnTo>
                    <a:pt x="906" y="186"/>
                  </a:lnTo>
                  <a:lnTo>
                    <a:pt x="921" y="205"/>
                  </a:lnTo>
                  <a:lnTo>
                    <a:pt x="935" y="226"/>
                  </a:lnTo>
                  <a:lnTo>
                    <a:pt x="949" y="247"/>
                  </a:lnTo>
                  <a:lnTo>
                    <a:pt x="961" y="267"/>
                  </a:lnTo>
                  <a:lnTo>
                    <a:pt x="971" y="290"/>
                  </a:lnTo>
                  <a:lnTo>
                    <a:pt x="982" y="312"/>
                  </a:lnTo>
                  <a:lnTo>
                    <a:pt x="991" y="336"/>
                  </a:lnTo>
                  <a:lnTo>
                    <a:pt x="999" y="359"/>
                  </a:lnTo>
                  <a:lnTo>
                    <a:pt x="1006" y="383"/>
                  </a:lnTo>
                  <a:lnTo>
                    <a:pt x="1012" y="408"/>
                  </a:lnTo>
                  <a:lnTo>
                    <a:pt x="1016" y="434"/>
                  </a:lnTo>
                  <a:lnTo>
                    <a:pt x="1020" y="459"/>
                  </a:lnTo>
                  <a:lnTo>
                    <a:pt x="1022" y="485"/>
                  </a:lnTo>
                  <a:lnTo>
                    <a:pt x="1022" y="512"/>
                  </a:lnTo>
                  <a:lnTo>
                    <a:pt x="1022" y="512"/>
                  </a:lnTo>
                  <a:lnTo>
                    <a:pt x="1022" y="538"/>
                  </a:lnTo>
                  <a:lnTo>
                    <a:pt x="1020" y="563"/>
                  </a:lnTo>
                  <a:lnTo>
                    <a:pt x="1016" y="590"/>
                  </a:lnTo>
                  <a:lnTo>
                    <a:pt x="1012" y="615"/>
                  </a:lnTo>
                  <a:lnTo>
                    <a:pt x="1006" y="639"/>
                  </a:lnTo>
                  <a:lnTo>
                    <a:pt x="999" y="663"/>
                  </a:lnTo>
                  <a:lnTo>
                    <a:pt x="991" y="687"/>
                  </a:lnTo>
                  <a:lnTo>
                    <a:pt x="982" y="710"/>
                  </a:lnTo>
                  <a:lnTo>
                    <a:pt x="971" y="733"/>
                  </a:lnTo>
                  <a:lnTo>
                    <a:pt x="961" y="755"/>
                  </a:lnTo>
                  <a:lnTo>
                    <a:pt x="949" y="776"/>
                  </a:lnTo>
                  <a:lnTo>
                    <a:pt x="935" y="797"/>
                  </a:lnTo>
                  <a:lnTo>
                    <a:pt x="921" y="817"/>
                  </a:lnTo>
                  <a:lnTo>
                    <a:pt x="906" y="836"/>
                  </a:lnTo>
                  <a:lnTo>
                    <a:pt x="890" y="854"/>
                  </a:lnTo>
                  <a:lnTo>
                    <a:pt x="873" y="873"/>
                  </a:lnTo>
                  <a:lnTo>
                    <a:pt x="854" y="890"/>
                  </a:lnTo>
                  <a:lnTo>
                    <a:pt x="836" y="906"/>
                  </a:lnTo>
                  <a:lnTo>
                    <a:pt x="817" y="921"/>
                  </a:lnTo>
                  <a:lnTo>
                    <a:pt x="797" y="935"/>
                  </a:lnTo>
                  <a:lnTo>
                    <a:pt x="776" y="949"/>
                  </a:lnTo>
                  <a:lnTo>
                    <a:pt x="755" y="961"/>
                  </a:lnTo>
                  <a:lnTo>
                    <a:pt x="733" y="971"/>
                  </a:lnTo>
                  <a:lnTo>
                    <a:pt x="710" y="982"/>
                  </a:lnTo>
                  <a:lnTo>
                    <a:pt x="687" y="991"/>
                  </a:lnTo>
                  <a:lnTo>
                    <a:pt x="663" y="999"/>
                  </a:lnTo>
                  <a:lnTo>
                    <a:pt x="639" y="1006"/>
                  </a:lnTo>
                  <a:lnTo>
                    <a:pt x="615" y="1012"/>
                  </a:lnTo>
                  <a:lnTo>
                    <a:pt x="590" y="1016"/>
                  </a:lnTo>
                  <a:lnTo>
                    <a:pt x="563" y="1020"/>
                  </a:lnTo>
                  <a:lnTo>
                    <a:pt x="538" y="1022"/>
                  </a:lnTo>
                  <a:lnTo>
                    <a:pt x="512" y="1022"/>
                  </a:lnTo>
                  <a:lnTo>
                    <a:pt x="512" y="1022"/>
                  </a:lnTo>
                  <a:lnTo>
                    <a:pt x="485" y="1022"/>
                  </a:lnTo>
                  <a:lnTo>
                    <a:pt x="459" y="1020"/>
                  </a:lnTo>
                  <a:lnTo>
                    <a:pt x="434" y="1016"/>
                  </a:lnTo>
                  <a:lnTo>
                    <a:pt x="408" y="1012"/>
                  </a:lnTo>
                  <a:lnTo>
                    <a:pt x="383" y="1006"/>
                  </a:lnTo>
                  <a:lnTo>
                    <a:pt x="359" y="999"/>
                  </a:lnTo>
                  <a:lnTo>
                    <a:pt x="336" y="991"/>
                  </a:lnTo>
                  <a:lnTo>
                    <a:pt x="312" y="982"/>
                  </a:lnTo>
                  <a:lnTo>
                    <a:pt x="290" y="971"/>
                  </a:lnTo>
                  <a:lnTo>
                    <a:pt x="267" y="961"/>
                  </a:lnTo>
                  <a:lnTo>
                    <a:pt x="247" y="949"/>
                  </a:lnTo>
                  <a:lnTo>
                    <a:pt x="226" y="935"/>
                  </a:lnTo>
                  <a:lnTo>
                    <a:pt x="205" y="921"/>
                  </a:lnTo>
                  <a:lnTo>
                    <a:pt x="186" y="906"/>
                  </a:lnTo>
                  <a:lnTo>
                    <a:pt x="167" y="890"/>
                  </a:lnTo>
                  <a:lnTo>
                    <a:pt x="150" y="873"/>
                  </a:lnTo>
                  <a:lnTo>
                    <a:pt x="133" y="854"/>
                  </a:lnTo>
                  <a:lnTo>
                    <a:pt x="117" y="836"/>
                  </a:lnTo>
                  <a:lnTo>
                    <a:pt x="102" y="817"/>
                  </a:lnTo>
                  <a:lnTo>
                    <a:pt x="87" y="797"/>
                  </a:lnTo>
                  <a:lnTo>
                    <a:pt x="75" y="776"/>
                  </a:lnTo>
                  <a:lnTo>
                    <a:pt x="62" y="755"/>
                  </a:lnTo>
                  <a:lnTo>
                    <a:pt x="50" y="733"/>
                  </a:lnTo>
                  <a:lnTo>
                    <a:pt x="40" y="710"/>
                  </a:lnTo>
                  <a:lnTo>
                    <a:pt x="31" y="687"/>
                  </a:lnTo>
                  <a:lnTo>
                    <a:pt x="23" y="663"/>
                  </a:lnTo>
                  <a:lnTo>
                    <a:pt x="16" y="639"/>
                  </a:lnTo>
                  <a:lnTo>
                    <a:pt x="10" y="615"/>
                  </a:lnTo>
                  <a:lnTo>
                    <a:pt x="6" y="590"/>
                  </a:lnTo>
                  <a:lnTo>
                    <a:pt x="2" y="563"/>
                  </a:lnTo>
                  <a:lnTo>
                    <a:pt x="1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" y="485"/>
                  </a:lnTo>
                  <a:lnTo>
                    <a:pt x="2" y="459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3"/>
                  </a:lnTo>
                  <a:lnTo>
                    <a:pt x="23" y="359"/>
                  </a:lnTo>
                  <a:lnTo>
                    <a:pt x="31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2" y="267"/>
                  </a:lnTo>
                  <a:lnTo>
                    <a:pt x="75" y="247"/>
                  </a:lnTo>
                  <a:lnTo>
                    <a:pt x="87" y="226"/>
                  </a:lnTo>
                  <a:lnTo>
                    <a:pt x="102" y="205"/>
                  </a:lnTo>
                  <a:lnTo>
                    <a:pt x="117" y="186"/>
                  </a:lnTo>
                  <a:lnTo>
                    <a:pt x="133" y="167"/>
                  </a:lnTo>
                  <a:lnTo>
                    <a:pt x="150" y="150"/>
                  </a:lnTo>
                  <a:lnTo>
                    <a:pt x="167" y="133"/>
                  </a:lnTo>
                  <a:lnTo>
                    <a:pt x="186" y="117"/>
                  </a:lnTo>
                  <a:lnTo>
                    <a:pt x="205" y="102"/>
                  </a:lnTo>
                  <a:lnTo>
                    <a:pt x="226" y="87"/>
                  </a:lnTo>
                  <a:lnTo>
                    <a:pt x="247" y="75"/>
                  </a:lnTo>
                  <a:lnTo>
                    <a:pt x="267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1"/>
                  </a:lnTo>
                  <a:lnTo>
                    <a:pt x="359" y="23"/>
                  </a:lnTo>
                  <a:lnTo>
                    <a:pt x="383" y="16"/>
                  </a:lnTo>
                  <a:lnTo>
                    <a:pt x="408" y="10"/>
                  </a:lnTo>
                  <a:lnTo>
                    <a:pt x="434" y="6"/>
                  </a:lnTo>
                  <a:lnTo>
                    <a:pt x="459" y="3"/>
                  </a:lnTo>
                  <a:lnTo>
                    <a:pt x="485" y="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7" name="Freeform 191"/>
            <p:cNvSpPr>
              <a:spLocks noEditPoints="1"/>
            </p:cNvSpPr>
            <p:nvPr/>
          </p:nvSpPr>
          <p:spPr bwMode="auto">
            <a:xfrm>
              <a:off x="6106957" y="2892234"/>
              <a:ext cx="143088" cy="143682"/>
            </a:xfrm>
            <a:custGeom>
              <a:avLst/>
              <a:gdLst>
                <a:gd name="T0" fmla="*/ 389 w 724"/>
                <a:gd name="T1" fmla="*/ 339 h 725"/>
                <a:gd name="T2" fmla="*/ 417 w 724"/>
                <a:gd name="T3" fmla="*/ 327 h 725"/>
                <a:gd name="T4" fmla="*/ 434 w 724"/>
                <a:gd name="T5" fmla="*/ 303 h 725"/>
                <a:gd name="T6" fmla="*/ 435 w 724"/>
                <a:gd name="T7" fmla="*/ 267 h 725"/>
                <a:gd name="T8" fmla="*/ 415 w 724"/>
                <a:gd name="T9" fmla="*/ 241 h 725"/>
                <a:gd name="T10" fmla="*/ 376 w 724"/>
                <a:gd name="T11" fmla="*/ 227 h 725"/>
                <a:gd name="T12" fmla="*/ 203 w 724"/>
                <a:gd name="T13" fmla="*/ 563 h 725"/>
                <a:gd name="T14" fmla="*/ 396 w 724"/>
                <a:gd name="T15" fmla="*/ 175 h 725"/>
                <a:gd name="T16" fmla="*/ 451 w 724"/>
                <a:gd name="T17" fmla="*/ 190 h 725"/>
                <a:gd name="T18" fmla="*/ 493 w 724"/>
                <a:gd name="T19" fmla="*/ 235 h 725"/>
                <a:gd name="T20" fmla="*/ 503 w 724"/>
                <a:gd name="T21" fmla="*/ 289 h 725"/>
                <a:gd name="T22" fmla="*/ 487 w 724"/>
                <a:gd name="T23" fmla="*/ 337 h 725"/>
                <a:gd name="T24" fmla="*/ 457 w 724"/>
                <a:gd name="T25" fmla="*/ 367 h 725"/>
                <a:gd name="T26" fmla="*/ 405 w 724"/>
                <a:gd name="T27" fmla="*/ 387 h 725"/>
                <a:gd name="T28" fmla="*/ 419 w 724"/>
                <a:gd name="T29" fmla="*/ 403 h 725"/>
                <a:gd name="T30" fmla="*/ 467 w 724"/>
                <a:gd name="T31" fmla="*/ 461 h 725"/>
                <a:gd name="T32" fmla="*/ 419 w 724"/>
                <a:gd name="T33" fmla="*/ 501 h 725"/>
                <a:gd name="T34" fmla="*/ 354 w 724"/>
                <a:gd name="T35" fmla="*/ 410 h 725"/>
                <a:gd name="T36" fmla="*/ 303 w 724"/>
                <a:gd name="T37" fmla="*/ 397 h 725"/>
                <a:gd name="T38" fmla="*/ 363 w 724"/>
                <a:gd name="T39" fmla="*/ 61 h 725"/>
                <a:gd name="T40" fmla="*/ 269 w 724"/>
                <a:gd name="T41" fmla="*/ 75 h 725"/>
                <a:gd name="T42" fmla="*/ 196 w 724"/>
                <a:gd name="T43" fmla="*/ 110 h 725"/>
                <a:gd name="T44" fmla="*/ 123 w 724"/>
                <a:gd name="T45" fmla="*/ 176 h 725"/>
                <a:gd name="T46" fmla="*/ 83 w 724"/>
                <a:gd name="T47" fmla="*/ 247 h 725"/>
                <a:gd name="T48" fmla="*/ 61 w 724"/>
                <a:gd name="T49" fmla="*/ 343 h 725"/>
                <a:gd name="T50" fmla="*/ 66 w 724"/>
                <a:gd name="T51" fmla="*/ 421 h 725"/>
                <a:gd name="T52" fmla="*/ 100 w 724"/>
                <a:gd name="T53" fmla="*/ 512 h 725"/>
                <a:gd name="T54" fmla="*/ 148 w 724"/>
                <a:gd name="T55" fmla="*/ 577 h 725"/>
                <a:gd name="T56" fmla="*/ 212 w 724"/>
                <a:gd name="T57" fmla="*/ 625 h 725"/>
                <a:gd name="T58" fmla="*/ 304 w 724"/>
                <a:gd name="T59" fmla="*/ 658 h 725"/>
                <a:gd name="T60" fmla="*/ 382 w 724"/>
                <a:gd name="T61" fmla="*/ 664 h 725"/>
                <a:gd name="T62" fmla="*/ 476 w 724"/>
                <a:gd name="T63" fmla="*/ 642 h 725"/>
                <a:gd name="T64" fmla="*/ 546 w 724"/>
                <a:gd name="T65" fmla="*/ 602 h 725"/>
                <a:gd name="T66" fmla="*/ 614 w 724"/>
                <a:gd name="T67" fmla="*/ 530 h 725"/>
                <a:gd name="T68" fmla="*/ 648 w 724"/>
                <a:gd name="T69" fmla="*/ 457 h 725"/>
                <a:gd name="T70" fmla="*/ 664 w 724"/>
                <a:gd name="T71" fmla="*/ 362 h 725"/>
                <a:gd name="T72" fmla="*/ 654 w 724"/>
                <a:gd name="T73" fmla="*/ 285 h 725"/>
                <a:gd name="T74" fmla="*/ 624 w 724"/>
                <a:gd name="T75" fmla="*/ 211 h 725"/>
                <a:gd name="T76" fmla="*/ 560 w 724"/>
                <a:gd name="T77" fmla="*/ 133 h 725"/>
                <a:gd name="T78" fmla="*/ 492 w 724"/>
                <a:gd name="T79" fmla="*/ 90 h 725"/>
                <a:gd name="T80" fmla="*/ 399 w 724"/>
                <a:gd name="T81" fmla="*/ 63 h 725"/>
                <a:gd name="T82" fmla="*/ 363 w 724"/>
                <a:gd name="T83" fmla="*/ 0 h 725"/>
                <a:gd name="T84" fmla="*/ 474 w 724"/>
                <a:gd name="T85" fmla="*/ 18 h 725"/>
                <a:gd name="T86" fmla="*/ 561 w 724"/>
                <a:gd name="T87" fmla="*/ 59 h 725"/>
                <a:gd name="T88" fmla="*/ 649 w 724"/>
                <a:gd name="T89" fmla="*/ 140 h 725"/>
                <a:gd name="T90" fmla="*/ 696 w 724"/>
                <a:gd name="T91" fmla="*/ 225 h 725"/>
                <a:gd name="T92" fmla="*/ 723 w 724"/>
                <a:gd name="T93" fmla="*/ 339 h 725"/>
                <a:gd name="T94" fmla="*/ 717 w 724"/>
                <a:gd name="T95" fmla="*/ 432 h 725"/>
                <a:gd name="T96" fmla="*/ 676 w 724"/>
                <a:gd name="T97" fmla="*/ 542 h 725"/>
                <a:gd name="T98" fmla="*/ 618 w 724"/>
                <a:gd name="T99" fmla="*/ 619 h 725"/>
                <a:gd name="T100" fmla="*/ 543 w 724"/>
                <a:gd name="T101" fmla="*/ 676 h 725"/>
                <a:gd name="T102" fmla="*/ 432 w 724"/>
                <a:gd name="T103" fmla="*/ 718 h 725"/>
                <a:gd name="T104" fmla="*/ 339 w 724"/>
                <a:gd name="T105" fmla="*/ 723 h 725"/>
                <a:gd name="T106" fmla="*/ 225 w 724"/>
                <a:gd name="T107" fmla="*/ 697 h 725"/>
                <a:gd name="T108" fmla="*/ 141 w 724"/>
                <a:gd name="T109" fmla="*/ 650 h 725"/>
                <a:gd name="T110" fmla="*/ 60 w 724"/>
                <a:gd name="T111" fmla="*/ 563 h 725"/>
                <a:gd name="T112" fmla="*/ 19 w 724"/>
                <a:gd name="T113" fmla="*/ 477 h 725"/>
                <a:gd name="T114" fmla="*/ 0 w 724"/>
                <a:gd name="T115" fmla="*/ 362 h 725"/>
                <a:gd name="T116" fmla="*/ 12 w 724"/>
                <a:gd name="T117" fmla="*/ 269 h 725"/>
                <a:gd name="T118" fmla="*/ 48 w 724"/>
                <a:gd name="T119" fmla="*/ 181 h 725"/>
                <a:gd name="T120" fmla="*/ 124 w 724"/>
                <a:gd name="T121" fmla="*/ 88 h 725"/>
                <a:gd name="T122" fmla="*/ 206 w 724"/>
                <a:gd name="T123" fmla="*/ 36 h 725"/>
                <a:gd name="T124" fmla="*/ 317 w 724"/>
                <a:gd name="T125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725">
                  <a:moveTo>
                    <a:pt x="266" y="343"/>
                  </a:moveTo>
                  <a:lnTo>
                    <a:pt x="343" y="343"/>
                  </a:lnTo>
                  <a:lnTo>
                    <a:pt x="343" y="343"/>
                  </a:lnTo>
                  <a:lnTo>
                    <a:pt x="367" y="343"/>
                  </a:lnTo>
                  <a:lnTo>
                    <a:pt x="389" y="339"/>
                  </a:lnTo>
                  <a:lnTo>
                    <a:pt x="397" y="337"/>
                  </a:lnTo>
                  <a:lnTo>
                    <a:pt x="405" y="334"/>
                  </a:lnTo>
                  <a:lnTo>
                    <a:pt x="412" y="331"/>
                  </a:lnTo>
                  <a:lnTo>
                    <a:pt x="417" y="327"/>
                  </a:lnTo>
                  <a:lnTo>
                    <a:pt x="417" y="327"/>
                  </a:lnTo>
                  <a:lnTo>
                    <a:pt x="422" y="323"/>
                  </a:lnTo>
                  <a:lnTo>
                    <a:pt x="426" y="319"/>
                  </a:lnTo>
                  <a:lnTo>
                    <a:pt x="429" y="313"/>
                  </a:lnTo>
                  <a:lnTo>
                    <a:pt x="433" y="308"/>
                  </a:lnTo>
                  <a:lnTo>
                    <a:pt x="434" y="303"/>
                  </a:lnTo>
                  <a:lnTo>
                    <a:pt x="436" y="297"/>
                  </a:lnTo>
                  <a:lnTo>
                    <a:pt x="437" y="284"/>
                  </a:lnTo>
                  <a:lnTo>
                    <a:pt x="437" y="284"/>
                  </a:lnTo>
                  <a:lnTo>
                    <a:pt x="436" y="275"/>
                  </a:lnTo>
                  <a:lnTo>
                    <a:pt x="435" y="267"/>
                  </a:lnTo>
                  <a:lnTo>
                    <a:pt x="432" y="260"/>
                  </a:lnTo>
                  <a:lnTo>
                    <a:pt x="427" y="253"/>
                  </a:lnTo>
                  <a:lnTo>
                    <a:pt x="427" y="253"/>
                  </a:lnTo>
                  <a:lnTo>
                    <a:pt x="422" y="246"/>
                  </a:lnTo>
                  <a:lnTo>
                    <a:pt x="415" y="241"/>
                  </a:lnTo>
                  <a:lnTo>
                    <a:pt x="409" y="236"/>
                  </a:lnTo>
                  <a:lnTo>
                    <a:pt x="401" y="233"/>
                  </a:lnTo>
                  <a:lnTo>
                    <a:pt x="401" y="233"/>
                  </a:lnTo>
                  <a:lnTo>
                    <a:pt x="390" y="229"/>
                  </a:lnTo>
                  <a:lnTo>
                    <a:pt x="376" y="227"/>
                  </a:lnTo>
                  <a:lnTo>
                    <a:pt x="359" y="226"/>
                  </a:lnTo>
                  <a:lnTo>
                    <a:pt x="337" y="226"/>
                  </a:lnTo>
                  <a:lnTo>
                    <a:pt x="266" y="226"/>
                  </a:lnTo>
                  <a:lnTo>
                    <a:pt x="266" y="343"/>
                  </a:lnTo>
                  <a:close/>
                  <a:moveTo>
                    <a:pt x="203" y="563"/>
                  </a:moveTo>
                  <a:lnTo>
                    <a:pt x="203" y="173"/>
                  </a:lnTo>
                  <a:lnTo>
                    <a:pt x="337" y="173"/>
                  </a:lnTo>
                  <a:lnTo>
                    <a:pt x="337" y="173"/>
                  </a:lnTo>
                  <a:lnTo>
                    <a:pt x="370" y="174"/>
                  </a:lnTo>
                  <a:lnTo>
                    <a:pt x="396" y="175"/>
                  </a:lnTo>
                  <a:lnTo>
                    <a:pt x="419" y="179"/>
                  </a:lnTo>
                  <a:lnTo>
                    <a:pt x="428" y="181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51" y="190"/>
                  </a:lnTo>
                  <a:lnTo>
                    <a:pt x="464" y="198"/>
                  </a:lnTo>
                  <a:lnTo>
                    <a:pt x="475" y="208"/>
                  </a:lnTo>
                  <a:lnTo>
                    <a:pt x="485" y="221"/>
                  </a:lnTo>
                  <a:lnTo>
                    <a:pt x="485" y="221"/>
                  </a:lnTo>
                  <a:lnTo>
                    <a:pt x="493" y="235"/>
                  </a:lnTo>
                  <a:lnTo>
                    <a:pt x="499" y="249"/>
                  </a:lnTo>
                  <a:lnTo>
                    <a:pt x="503" y="264"/>
                  </a:lnTo>
                  <a:lnTo>
                    <a:pt x="504" y="278"/>
                  </a:lnTo>
                  <a:lnTo>
                    <a:pt x="504" y="278"/>
                  </a:lnTo>
                  <a:lnTo>
                    <a:pt x="503" y="289"/>
                  </a:lnTo>
                  <a:lnTo>
                    <a:pt x="501" y="299"/>
                  </a:lnTo>
                  <a:lnTo>
                    <a:pt x="499" y="309"/>
                  </a:lnTo>
                  <a:lnTo>
                    <a:pt x="496" y="319"/>
                  </a:lnTo>
                  <a:lnTo>
                    <a:pt x="492" y="328"/>
                  </a:lnTo>
                  <a:lnTo>
                    <a:pt x="487" y="337"/>
                  </a:lnTo>
                  <a:lnTo>
                    <a:pt x="481" y="345"/>
                  </a:lnTo>
                  <a:lnTo>
                    <a:pt x="473" y="353"/>
                  </a:lnTo>
                  <a:lnTo>
                    <a:pt x="473" y="353"/>
                  </a:lnTo>
                  <a:lnTo>
                    <a:pt x="466" y="360"/>
                  </a:lnTo>
                  <a:lnTo>
                    <a:pt x="457" y="367"/>
                  </a:lnTo>
                  <a:lnTo>
                    <a:pt x="448" y="373"/>
                  </a:lnTo>
                  <a:lnTo>
                    <a:pt x="437" y="377"/>
                  </a:lnTo>
                  <a:lnTo>
                    <a:pt x="427" y="382"/>
                  </a:lnTo>
                  <a:lnTo>
                    <a:pt x="417" y="385"/>
                  </a:lnTo>
                  <a:lnTo>
                    <a:pt x="405" y="387"/>
                  </a:lnTo>
                  <a:lnTo>
                    <a:pt x="393" y="389"/>
                  </a:lnTo>
                  <a:lnTo>
                    <a:pt x="393" y="389"/>
                  </a:lnTo>
                  <a:lnTo>
                    <a:pt x="402" y="393"/>
                  </a:lnTo>
                  <a:lnTo>
                    <a:pt x="411" y="398"/>
                  </a:lnTo>
                  <a:lnTo>
                    <a:pt x="419" y="403"/>
                  </a:lnTo>
                  <a:lnTo>
                    <a:pt x="426" y="409"/>
                  </a:lnTo>
                  <a:lnTo>
                    <a:pt x="426" y="409"/>
                  </a:lnTo>
                  <a:lnTo>
                    <a:pt x="438" y="423"/>
                  </a:lnTo>
                  <a:lnTo>
                    <a:pt x="452" y="440"/>
                  </a:lnTo>
                  <a:lnTo>
                    <a:pt x="467" y="461"/>
                  </a:lnTo>
                  <a:lnTo>
                    <a:pt x="483" y="486"/>
                  </a:lnTo>
                  <a:lnTo>
                    <a:pt x="531" y="563"/>
                  </a:lnTo>
                  <a:lnTo>
                    <a:pt x="454" y="563"/>
                  </a:lnTo>
                  <a:lnTo>
                    <a:pt x="419" y="501"/>
                  </a:lnTo>
                  <a:lnTo>
                    <a:pt x="419" y="501"/>
                  </a:lnTo>
                  <a:lnTo>
                    <a:pt x="399" y="469"/>
                  </a:lnTo>
                  <a:lnTo>
                    <a:pt x="382" y="442"/>
                  </a:lnTo>
                  <a:lnTo>
                    <a:pt x="367" y="423"/>
                  </a:lnTo>
                  <a:lnTo>
                    <a:pt x="360" y="416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44" y="405"/>
                  </a:lnTo>
                  <a:lnTo>
                    <a:pt x="332" y="400"/>
                  </a:lnTo>
                  <a:lnTo>
                    <a:pt x="319" y="398"/>
                  </a:lnTo>
                  <a:lnTo>
                    <a:pt x="303" y="397"/>
                  </a:lnTo>
                  <a:lnTo>
                    <a:pt x="266" y="397"/>
                  </a:lnTo>
                  <a:lnTo>
                    <a:pt x="266" y="563"/>
                  </a:lnTo>
                  <a:lnTo>
                    <a:pt x="203" y="563"/>
                  </a:lnTo>
                  <a:close/>
                  <a:moveTo>
                    <a:pt x="363" y="61"/>
                  </a:moveTo>
                  <a:lnTo>
                    <a:pt x="363" y="61"/>
                  </a:lnTo>
                  <a:lnTo>
                    <a:pt x="343" y="61"/>
                  </a:lnTo>
                  <a:lnTo>
                    <a:pt x="325" y="63"/>
                  </a:lnTo>
                  <a:lnTo>
                    <a:pt x="305" y="65"/>
                  </a:lnTo>
                  <a:lnTo>
                    <a:pt x="287" y="70"/>
                  </a:lnTo>
                  <a:lnTo>
                    <a:pt x="269" y="75"/>
                  </a:lnTo>
                  <a:lnTo>
                    <a:pt x="250" y="82"/>
                  </a:lnTo>
                  <a:lnTo>
                    <a:pt x="232" y="90"/>
                  </a:lnTo>
                  <a:lnTo>
                    <a:pt x="214" y="100"/>
                  </a:lnTo>
                  <a:lnTo>
                    <a:pt x="214" y="100"/>
                  </a:lnTo>
                  <a:lnTo>
                    <a:pt x="196" y="110"/>
                  </a:lnTo>
                  <a:lnTo>
                    <a:pt x="179" y="121"/>
                  </a:lnTo>
                  <a:lnTo>
                    <a:pt x="164" y="133"/>
                  </a:lnTo>
                  <a:lnTo>
                    <a:pt x="149" y="147"/>
                  </a:lnTo>
                  <a:lnTo>
                    <a:pt x="136" y="161"/>
                  </a:lnTo>
                  <a:lnTo>
                    <a:pt x="123" y="176"/>
                  </a:lnTo>
                  <a:lnTo>
                    <a:pt x="111" y="194"/>
                  </a:lnTo>
                  <a:lnTo>
                    <a:pt x="101" y="211"/>
                  </a:lnTo>
                  <a:lnTo>
                    <a:pt x="101" y="211"/>
                  </a:lnTo>
                  <a:lnTo>
                    <a:pt x="91" y="229"/>
                  </a:lnTo>
                  <a:lnTo>
                    <a:pt x="83" y="247"/>
                  </a:lnTo>
                  <a:lnTo>
                    <a:pt x="76" y="266"/>
                  </a:lnTo>
                  <a:lnTo>
                    <a:pt x="70" y="285"/>
                  </a:lnTo>
                  <a:lnTo>
                    <a:pt x="66" y="304"/>
                  </a:lnTo>
                  <a:lnTo>
                    <a:pt x="62" y="323"/>
                  </a:lnTo>
                  <a:lnTo>
                    <a:pt x="61" y="343"/>
                  </a:lnTo>
                  <a:lnTo>
                    <a:pt x="60" y="362"/>
                  </a:lnTo>
                  <a:lnTo>
                    <a:pt x="60" y="362"/>
                  </a:lnTo>
                  <a:lnTo>
                    <a:pt x="61" y="382"/>
                  </a:lnTo>
                  <a:lnTo>
                    <a:pt x="62" y="401"/>
                  </a:lnTo>
                  <a:lnTo>
                    <a:pt x="66" y="421"/>
                  </a:lnTo>
                  <a:lnTo>
                    <a:pt x="70" y="439"/>
                  </a:lnTo>
                  <a:lnTo>
                    <a:pt x="76" y="457"/>
                  </a:lnTo>
                  <a:lnTo>
                    <a:pt x="83" y="476"/>
                  </a:lnTo>
                  <a:lnTo>
                    <a:pt x="91" y="494"/>
                  </a:lnTo>
                  <a:lnTo>
                    <a:pt x="100" y="512"/>
                  </a:lnTo>
                  <a:lnTo>
                    <a:pt x="100" y="512"/>
                  </a:lnTo>
                  <a:lnTo>
                    <a:pt x="110" y="530"/>
                  </a:lnTo>
                  <a:lnTo>
                    <a:pt x="122" y="546"/>
                  </a:lnTo>
                  <a:lnTo>
                    <a:pt x="134" y="562"/>
                  </a:lnTo>
                  <a:lnTo>
                    <a:pt x="148" y="577"/>
                  </a:lnTo>
                  <a:lnTo>
                    <a:pt x="162" y="589"/>
                  </a:lnTo>
                  <a:lnTo>
                    <a:pt x="178" y="602"/>
                  </a:lnTo>
                  <a:lnTo>
                    <a:pt x="194" y="613"/>
                  </a:lnTo>
                  <a:lnTo>
                    <a:pt x="212" y="625"/>
                  </a:lnTo>
                  <a:lnTo>
                    <a:pt x="212" y="625"/>
                  </a:lnTo>
                  <a:lnTo>
                    <a:pt x="230" y="634"/>
                  </a:lnTo>
                  <a:lnTo>
                    <a:pt x="248" y="642"/>
                  </a:lnTo>
                  <a:lnTo>
                    <a:pt x="266" y="649"/>
                  </a:lnTo>
                  <a:lnTo>
                    <a:pt x="286" y="655"/>
                  </a:lnTo>
                  <a:lnTo>
                    <a:pt x="304" y="658"/>
                  </a:lnTo>
                  <a:lnTo>
                    <a:pt x="324" y="662"/>
                  </a:lnTo>
                  <a:lnTo>
                    <a:pt x="343" y="664"/>
                  </a:lnTo>
                  <a:lnTo>
                    <a:pt x="363" y="664"/>
                  </a:lnTo>
                  <a:lnTo>
                    <a:pt x="363" y="664"/>
                  </a:lnTo>
                  <a:lnTo>
                    <a:pt x="382" y="664"/>
                  </a:lnTo>
                  <a:lnTo>
                    <a:pt x="401" y="662"/>
                  </a:lnTo>
                  <a:lnTo>
                    <a:pt x="420" y="658"/>
                  </a:lnTo>
                  <a:lnTo>
                    <a:pt x="438" y="655"/>
                  </a:lnTo>
                  <a:lnTo>
                    <a:pt x="458" y="649"/>
                  </a:lnTo>
                  <a:lnTo>
                    <a:pt x="476" y="642"/>
                  </a:lnTo>
                  <a:lnTo>
                    <a:pt x="495" y="634"/>
                  </a:lnTo>
                  <a:lnTo>
                    <a:pt x="512" y="625"/>
                  </a:lnTo>
                  <a:lnTo>
                    <a:pt x="512" y="625"/>
                  </a:lnTo>
                  <a:lnTo>
                    <a:pt x="530" y="613"/>
                  </a:lnTo>
                  <a:lnTo>
                    <a:pt x="546" y="602"/>
                  </a:lnTo>
                  <a:lnTo>
                    <a:pt x="562" y="589"/>
                  </a:lnTo>
                  <a:lnTo>
                    <a:pt x="576" y="577"/>
                  </a:lnTo>
                  <a:lnTo>
                    <a:pt x="590" y="562"/>
                  </a:lnTo>
                  <a:lnTo>
                    <a:pt x="602" y="546"/>
                  </a:lnTo>
                  <a:lnTo>
                    <a:pt x="614" y="530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33" y="494"/>
                  </a:lnTo>
                  <a:lnTo>
                    <a:pt x="641" y="476"/>
                  </a:lnTo>
                  <a:lnTo>
                    <a:pt x="648" y="457"/>
                  </a:lnTo>
                  <a:lnTo>
                    <a:pt x="654" y="439"/>
                  </a:lnTo>
                  <a:lnTo>
                    <a:pt x="659" y="421"/>
                  </a:lnTo>
                  <a:lnTo>
                    <a:pt x="662" y="401"/>
                  </a:lnTo>
                  <a:lnTo>
                    <a:pt x="663" y="38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3" y="343"/>
                  </a:lnTo>
                  <a:lnTo>
                    <a:pt x="662" y="323"/>
                  </a:lnTo>
                  <a:lnTo>
                    <a:pt x="659" y="304"/>
                  </a:lnTo>
                  <a:lnTo>
                    <a:pt x="654" y="285"/>
                  </a:lnTo>
                  <a:lnTo>
                    <a:pt x="648" y="266"/>
                  </a:lnTo>
                  <a:lnTo>
                    <a:pt x="641" y="247"/>
                  </a:lnTo>
                  <a:lnTo>
                    <a:pt x="633" y="229"/>
                  </a:lnTo>
                  <a:lnTo>
                    <a:pt x="624" y="211"/>
                  </a:lnTo>
                  <a:lnTo>
                    <a:pt x="624" y="211"/>
                  </a:lnTo>
                  <a:lnTo>
                    <a:pt x="613" y="194"/>
                  </a:lnTo>
                  <a:lnTo>
                    <a:pt x="601" y="176"/>
                  </a:lnTo>
                  <a:lnTo>
                    <a:pt x="589" y="161"/>
                  </a:lnTo>
                  <a:lnTo>
                    <a:pt x="575" y="147"/>
                  </a:lnTo>
                  <a:lnTo>
                    <a:pt x="560" y="133"/>
                  </a:lnTo>
                  <a:lnTo>
                    <a:pt x="545" y="121"/>
                  </a:lnTo>
                  <a:lnTo>
                    <a:pt x="528" y="110"/>
                  </a:lnTo>
                  <a:lnTo>
                    <a:pt x="511" y="100"/>
                  </a:lnTo>
                  <a:lnTo>
                    <a:pt x="511" y="100"/>
                  </a:lnTo>
                  <a:lnTo>
                    <a:pt x="492" y="90"/>
                  </a:lnTo>
                  <a:lnTo>
                    <a:pt x="474" y="82"/>
                  </a:lnTo>
                  <a:lnTo>
                    <a:pt x="456" y="75"/>
                  </a:lnTo>
                  <a:lnTo>
                    <a:pt x="437" y="70"/>
                  </a:lnTo>
                  <a:lnTo>
                    <a:pt x="419" y="65"/>
                  </a:lnTo>
                  <a:lnTo>
                    <a:pt x="399" y="63"/>
                  </a:lnTo>
                  <a:lnTo>
                    <a:pt x="381" y="61"/>
                  </a:lnTo>
                  <a:lnTo>
                    <a:pt x="363" y="61"/>
                  </a:lnTo>
                  <a:lnTo>
                    <a:pt x="363" y="61"/>
                  </a:lnTo>
                  <a:close/>
                  <a:moveTo>
                    <a:pt x="363" y="0"/>
                  </a:moveTo>
                  <a:lnTo>
                    <a:pt x="363" y="0"/>
                  </a:lnTo>
                  <a:lnTo>
                    <a:pt x="384" y="1"/>
                  </a:lnTo>
                  <a:lnTo>
                    <a:pt x="407" y="3"/>
                  </a:lnTo>
                  <a:lnTo>
                    <a:pt x="430" y="7"/>
                  </a:lnTo>
                  <a:lnTo>
                    <a:pt x="452" y="12"/>
                  </a:lnTo>
                  <a:lnTo>
                    <a:pt x="474" y="18"/>
                  </a:lnTo>
                  <a:lnTo>
                    <a:pt x="497" y="26"/>
                  </a:lnTo>
                  <a:lnTo>
                    <a:pt x="519" y="36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61" y="59"/>
                  </a:lnTo>
                  <a:lnTo>
                    <a:pt x="582" y="73"/>
                  </a:lnTo>
                  <a:lnTo>
                    <a:pt x="600" y="88"/>
                  </a:lnTo>
                  <a:lnTo>
                    <a:pt x="617" y="104"/>
                  </a:lnTo>
                  <a:lnTo>
                    <a:pt x="633" y="121"/>
                  </a:lnTo>
                  <a:lnTo>
                    <a:pt x="649" y="140"/>
                  </a:lnTo>
                  <a:lnTo>
                    <a:pt x="663" y="159"/>
                  </a:lnTo>
                  <a:lnTo>
                    <a:pt x="676" y="181"/>
                  </a:lnTo>
                  <a:lnTo>
                    <a:pt x="676" y="181"/>
                  </a:lnTo>
                  <a:lnTo>
                    <a:pt x="687" y="203"/>
                  </a:lnTo>
                  <a:lnTo>
                    <a:pt x="696" y="225"/>
                  </a:lnTo>
                  <a:lnTo>
                    <a:pt x="706" y="247"/>
                  </a:lnTo>
                  <a:lnTo>
                    <a:pt x="711" y="269"/>
                  </a:lnTo>
                  <a:lnTo>
                    <a:pt x="717" y="292"/>
                  </a:lnTo>
                  <a:lnTo>
                    <a:pt x="721" y="315"/>
                  </a:lnTo>
                  <a:lnTo>
                    <a:pt x="723" y="339"/>
                  </a:lnTo>
                  <a:lnTo>
                    <a:pt x="724" y="362"/>
                  </a:lnTo>
                  <a:lnTo>
                    <a:pt x="724" y="362"/>
                  </a:lnTo>
                  <a:lnTo>
                    <a:pt x="723" y="385"/>
                  </a:lnTo>
                  <a:lnTo>
                    <a:pt x="721" y="409"/>
                  </a:lnTo>
                  <a:lnTo>
                    <a:pt x="717" y="432"/>
                  </a:lnTo>
                  <a:lnTo>
                    <a:pt x="713" y="454"/>
                  </a:lnTo>
                  <a:lnTo>
                    <a:pt x="706" y="477"/>
                  </a:lnTo>
                  <a:lnTo>
                    <a:pt x="698" y="499"/>
                  </a:lnTo>
                  <a:lnTo>
                    <a:pt x="687" y="520"/>
                  </a:lnTo>
                  <a:lnTo>
                    <a:pt x="676" y="542"/>
                  </a:lnTo>
                  <a:lnTo>
                    <a:pt x="676" y="542"/>
                  </a:lnTo>
                  <a:lnTo>
                    <a:pt x="663" y="563"/>
                  </a:lnTo>
                  <a:lnTo>
                    <a:pt x="651" y="584"/>
                  </a:lnTo>
                  <a:lnTo>
                    <a:pt x="636" y="602"/>
                  </a:lnTo>
                  <a:lnTo>
                    <a:pt x="618" y="619"/>
                  </a:lnTo>
                  <a:lnTo>
                    <a:pt x="601" y="635"/>
                  </a:lnTo>
                  <a:lnTo>
                    <a:pt x="583" y="650"/>
                  </a:lnTo>
                  <a:lnTo>
                    <a:pt x="563" y="664"/>
                  </a:lnTo>
                  <a:lnTo>
                    <a:pt x="543" y="676"/>
                  </a:lnTo>
                  <a:lnTo>
                    <a:pt x="543" y="676"/>
                  </a:lnTo>
                  <a:lnTo>
                    <a:pt x="521" y="688"/>
                  </a:lnTo>
                  <a:lnTo>
                    <a:pt x="499" y="697"/>
                  </a:lnTo>
                  <a:lnTo>
                    <a:pt x="476" y="705"/>
                  </a:lnTo>
                  <a:lnTo>
                    <a:pt x="454" y="712"/>
                  </a:lnTo>
                  <a:lnTo>
                    <a:pt x="432" y="718"/>
                  </a:lnTo>
                  <a:lnTo>
                    <a:pt x="409" y="721"/>
                  </a:lnTo>
                  <a:lnTo>
                    <a:pt x="386" y="723"/>
                  </a:lnTo>
                  <a:lnTo>
                    <a:pt x="363" y="725"/>
                  </a:lnTo>
                  <a:lnTo>
                    <a:pt x="363" y="725"/>
                  </a:lnTo>
                  <a:lnTo>
                    <a:pt x="339" y="723"/>
                  </a:lnTo>
                  <a:lnTo>
                    <a:pt x="316" y="721"/>
                  </a:lnTo>
                  <a:lnTo>
                    <a:pt x="293" y="718"/>
                  </a:lnTo>
                  <a:lnTo>
                    <a:pt x="270" y="712"/>
                  </a:lnTo>
                  <a:lnTo>
                    <a:pt x="248" y="705"/>
                  </a:lnTo>
                  <a:lnTo>
                    <a:pt x="225" y="697"/>
                  </a:lnTo>
                  <a:lnTo>
                    <a:pt x="203" y="688"/>
                  </a:lnTo>
                  <a:lnTo>
                    <a:pt x="183" y="676"/>
                  </a:lnTo>
                  <a:lnTo>
                    <a:pt x="183" y="676"/>
                  </a:lnTo>
                  <a:lnTo>
                    <a:pt x="161" y="664"/>
                  </a:lnTo>
                  <a:lnTo>
                    <a:pt x="141" y="650"/>
                  </a:lnTo>
                  <a:lnTo>
                    <a:pt x="123" y="635"/>
                  </a:lnTo>
                  <a:lnTo>
                    <a:pt x="106" y="619"/>
                  </a:lnTo>
                  <a:lnTo>
                    <a:pt x="90" y="602"/>
                  </a:lnTo>
                  <a:lnTo>
                    <a:pt x="75" y="584"/>
                  </a:lnTo>
                  <a:lnTo>
                    <a:pt x="60" y="563"/>
                  </a:lnTo>
                  <a:lnTo>
                    <a:pt x="47" y="542"/>
                  </a:lnTo>
                  <a:lnTo>
                    <a:pt x="47" y="542"/>
                  </a:lnTo>
                  <a:lnTo>
                    <a:pt x="37" y="520"/>
                  </a:lnTo>
                  <a:lnTo>
                    <a:pt x="27" y="499"/>
                  </a:lnTo>
                  <a:lnTo>
                    <a:pt x="19" y="477"/>
                  </a:lnTo>
                  <a:lnTo>
                    <a:pt x="12" y="454"/>
                  </a:lnTo>
                  <a:lnTo>
                    <a:pt x="7" y="432"/>
                  </a:lnTo>
                  <a:lnTo>
                    <a:pt x="3" y="409"/>
                  </a:lnTo>
                  <a:lnTo>
                    <a:pt x="0" y="38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39"/>
                  </a:lnTo>
                  <a:lnTo>
                    <a:pt x="3" y="315"/>
                  </a:lnTo>
                  <a:lnTo>
                    <a:pt x="7" y="292"/>
                  </a:lnTo>
                  <a:lnTo>
                    <a:pt x="12" y="269"/>
                  </a:lnTo>
                  <a:lnTo>
                    <a:pt x="19" y="247"/>
                  </a:lnTo>
                  <a:lnTo>
                    <a:pt x="28" y="225"/>
                  </a:lnTo>
                  <a:lnTo>
                    <a:pt x="37" y="203"/>
                  </a:lnTo>
                  <a:lnTo>
                    <a:pt x="48" y="181"/>
                  </a:lnTo>
                  <a:lnTo>
                    <a:pt x="48" y="181"/>
                  </a:lnTo>
                  <a:lnTo>
                    <a:pt x="61" y="159"/>
                  </a:lnTo>
                  <a:lnTo>
                    <a:pt x="75" y="140"/>
                  </a:lnTo>
                  <a:lnTo>
                    <a:pt x="91" y="121"/>
                  </a:lnTo>
                  <a:lnTo>
                    <a:pt x="107" y="104"/>
                  </a:lnTo>
                  <a:lnTo>
                    <a:pt x="124" y="88"/>
                  </a:lnTo>
                  <a:lnTo>
                    <a:pt x="142" y="73"/>
                  </a:lnTo>
                  <a:lnTo>
                    <a:pt x="163" y="59"/>
                  </a:lnTo>
                  <a:lnTo>
                    <a:pt x="184" y="47"/>
                  </a:lnTo>
                  <a:lnTo>
                    <a:pt x="184" y="47"/>
                  </a:lnTo>
                  <a:lnTo>
                    <a:pt x="206" y="36"/>
                  </a:lnTo>
                  <a:lnTo>
                    <a:pt x="227" y="26"/>
                  </a:lnTo>
                  <a:lnTo>
                    <a:pt x="250" y="18"/>
                  </a:lnTo>
                  <a:lnTo>
                    <a:pt x="272" y="12"/>
                  </a:lnTo>
                  <a:lnTo>
                    <a:pt x="294" y="7"/>
                  </a:lnTo>
                  <a:lnTo>
                    <a:pt x="317" y="3"/>
                  </a:lnTo>
                  <a:lnTo>
                    <a:pt x="340" y="1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  <p:sp>
          <p:nvSpPr>
            <p:cNvPr id="78" name="Freeform 197"/>
            <p:cNvSpPr>
              <a:spLocks/>
            </p:cNvSpPr>
            <p:nvPr/>
          </p:nvSpPr>
          <p:spPr bwMode="auto">
            <a:xfrm>
              <a:off x="5421201" y="2835236"/>
              <a:ext cx="640039" cy="798564"/>
            </a:xfrm>
            <a:custGeom>
              <a:avLst/>
              <a:gdLst>
                <a:gd name="T0" fmla="*/ 2711 w 3235"/>
                <a:gd name="T1" fmla="*/ 1850 h 4035"/>
                <a:gd name="T2" fmla="*/ 2396 w 3235"/>
                <a:gd name="T3" fmla="*/ 1702 h 4035"/>
                <a:gd name="T4" fmla="*/ 1708 w 3235"/>
                <a:gd name="T5" fmla="*/ 1454 h 4035"/>
                <a:gd name="T6" fmla="*/ 1505 w 3235"/>
                <a:gd name="T7" fmla="*/ 1352 h 4035"/>
                <a:gd name="T8" fmla="*/ 1424 w 3235"/>
                <a:gd name="T9" fmla="*/ 1269 h 4035"/>
                <a:gd name="T10" fmla="*/ 1388 w 3235"/>
                <a:gd name="T11" fmla="*/ 1157 h 4035"/>
                <a:gd name="T12" fmla="*/ 1397 w 3235"/>
                <a:gd name="T13" fmla="*/ 1033 h 4035"/>
                <a:gd name="T14" fmla="*/ 1453 w 3235"/>
                <a:gd name="T15" fmla="*/ 934 h 4035"/>
                <a:gd name="T16" fmla="*/ 1545 w 3235"/>
                <a:gd name="T17" fmla="*/ 866 h 4035"/>
                <a:gd name="T18" fmla="*/ 1686 w 3235"/>
                <a:gd name="T19" fmla="*/ 819 h 4035"/>
                <a:gd name="T20" fmla="*/ 1900 w 3235"/>
                <a:gd name="T21" fmla="*/ 798 h 4035"/>
                <a:gd name="T22" fmla="*/ 2137 w 3235"/>
                <a:gd name="T23" fmla="*/ 822 h 4035"/>
                <a:gd name="T24" fmla="*/ 2449 w 3235"/>
                <a:gd name="T25" fmla="*/ 926 h 4035"/>
                <a:gd name="T26" fmla="*/ 2617 w 3235"/>
                <a:gd name="T27" fmla="*/ 923 h 4035"/>
                <a:gd name="T28" fmla="*/ 2713 w 3235"/>
                <a:gd name="T29" fmla="*/ 756 h 4035"/>
                <a:gd name="T30" fmla="*/ 2823 w 3235"/>
                <a:gd name="T31" fmla="*/ 393 h 4035"/>
                <a:gd name="T32" fmla="*/ 2703 w 3235"/>
                <a:gd name="T33" fmla="*/ 175 h 4035"/>
                <a:gd name="T34" fmla="*/ 2266 w 3235"/>
                <a:gd name="T35" fmla="*/ 43 h 4035"/>
                <a:gd name="T36" fmla="*/ 1971 w 3235"/>
                <a:gd name="T37" fmla="*/ 4 h 4035"/>
                <a:gd name="T38" fmla="*/ 1573 w 3235"/>
                <a:gd name="T39" fmla="*/ 10 h 4035"/>
                <a:gd name="T40" fmla="*/ 1222 w 3235"/>
                <a:gd name="T41" fmla="*/ 69 h 4035"/>
                <a:gd name="T42" fmla="*/ 1013 w 3235"/>
                <a:gd name="T43" fmla="*/ 135 h 4035"/>
                <a:gd name="T44" fmla="*/ 800 w 3235"/>
                <a:gd name="T45" fmla="*/ 239 h 4035"/>
                <a:gd name="T46" fmla="*/ 644 w 3235"/>
                <a:gd name="T47" fmla="*/ 352 h 4035"/>
                <a:gd name="T48" fmla="*/ 492 w 3235"/>
                <a:gd name="T49" fmla="*/ 508 h 4035"/>
                <a:gd name="T50" fmla="*/ 376 w 3235"/>
                <a:gd name="T51" fmla="*/ 689 h 4035"/>
                <a:gd name="T52" fmla="*/ 308 w 3235"/>
                <a:gd name="T53" fmla="*/ 866 h 4035"/>
                <a:gd name="T54" fmla="*/ 267 w 3235"/>
                <a:gd name="T55" fmla="*/ 1094 h 4035"/>
                <a:gd name="T56" fmla="*/ 273 w 3235"/>
                <a:gd name="T57" fmla="*/ 1367 h 4035"/>
                <a:gd name="T58" fmla="*/ 335 w 3235"/>
                <a:gd name="T59" fmla="*/ 1608 h 4035"/>
                <a:gd name="T60" fmla="*/ 507 w 3235"/>
                <a:gd name="T61" fmla="*/ 1881 h 4035"/>
                <a:gd name="T62" fmla="*/ 725 w 3235"/>
                <a:gd name="T63" fmla="*/ 2067 h 4035"/>
                <a:gd name="T64" fmla="*/ 1000 w 3235"/>
                <a:gd name="T65" fmla="*/ 2215 h 4035"/>
                <a:gd name="T66" fmla="*/ 1617 w 3235"/>
                <a:gd name="T67" fmla="*/ 2428 h 4035"/>
                <a:gd name="T68" fmla="*/ 1919 w 3235"/>
                <a:gd name="T69" fmla="*/ 2558 h 4035"/>
                <a:gd name="T70" fmla="*/ 1998 w 3235"/>
                <a:gd name="T71" fmla="*/ 2633 h 4035"/>
                <a:gd name="T72" fmla="*/ 2048 w 3235"/>
                <a:gd name="T73" fmla="*/ 2732 h 4035"/>
                <a:gd name="T74" fmla="*/ 2055 w 3235"/>
                <a:gd name="T75" fmla="*/ 2863 h 4035"/>
                <a:gd name="T76" fmla="*/ 2001 w 3235"/>
                <a:gd name="T77" fmla="*/ 3007 h 4035"/>
                <a:gd name="T78" fmla="*/ 1878 w 3235"/>
                <a:gd name="T79" fmla="*/ 3103 h 4035"/>
                <a:gd name="T80" fmla="*/ 1724 w 3235"/>
                <a:gd name="T81" fmla="*/ 3155 h 4035"/>
                <a:gd name="T82" fmla="*/ 1495 w 3235"/>
                <a:gd name="T83" fmla="*/ 3185 h 4035"/>
                <a:gd name="T84" fmla="*/ 1163 w 3235"/>
                <a:gd name="T85" fmla="*/ 3175 h 4035"/>
                <a:gd name="T86" fmla="*/ 743 w 3235"/>
                <a:gd name="T87" fmla="*/ 3091 h 4035"/>
                <a:gd name="T88" fmla="*/ 394 w 3235"/>
                <a:gd name="T89" fmla="*/ 3036 h 4035"/>
                <a:gd name="T90" fmla="*/ 248 w 3235"/>
                <a:gd name="T91" fmla="*/ 3383 h 4035"/>
                <a:gd name="T92" fmla="*/ 50 w 3235"/>
                <a:gd name="T93" fmla="*/ 3692 h 4035"/>
                <a:gd name="T94" fmla="*/ 390 w 3235"/>
                <a:gd name="T95" fmla="*/ 3889 h 4035"/>
                <a:gd name="T96" fmla="*/ 857 w 3235"/>
                <a:gd name="T97" fmla="*/ 3994 h 4035"/>
                <a:gd name="T98" fmla="*/ 1467 w 3235"/>
                <a:gd name="T99" fmla="*/ 4035 h 4035"/>
                <a:gd name="T100" fmla="*/ 1773 w 3235"/>
                <a:gd name="T101" fmla="*/ 4022 h 4035"/>
                <a:gd name="T102" fmla="*/ 2096 w 3235"/>
                <a:gd name="T103" fmla="*/ 3976 h 4035"/>
                <a:gd name="T104" fmla="*/ 2342 w 3235"/>
                <a:gd name="T105" fmla="*/ 3910 h 4035"/>
                <a:gd name="T106" fmla="*/ 2594 w 3235"/>
                <a:gd name="T107" fmla="*/ 3804 h 4035"/>
                <a:gd name="T108" fmla="*/ 2777 w 3235"/>
                <a:gd name="T109" fmla="*/ 3691 h 4035"/>
                <a:gd name="T110" fmla="*/ 2954 w 3235"/>
                <a:gd name="T111" fmla="*/ 3532 h 4035"/>
                <a:gd name="T112" fmla="*/ 3089 w 3235"/>
                <a:gd name="T113" fmla="*/ 3350 h 4035"/>
                <a:gd name="T114" fmla="*/ 3171 w 3235"/>
                <a:gd name="T115" fmla="*/ 3175 h 4035"/>
                <a:gd name="T116" fmla="*/ 3224 w 3235"/>
                <a:gd name="T117" fmla="*/ 2950 h 4035"/>
                <a:gd name="T118" fmla="*/ 3234 w 3235"/>
                <a:gd name="T119" fmla="*/ 2710 h 4035"/>
                <a:gd name="T120" fmla="*/ 3204 w 3235"/>
                <a:gd name="T121" fmla="*/ 2473 h 4035"/>
                <a:gd name="T122" fmla="*/ 3153 w 3235"/>
                <a:gd name="T123" fmla="*/ 2321 h 4035"/>
                <a:gd name="T124" fmla="*/ 2958 w 3235"/>
                <a:gd name="T125" fmla="*/ 2036 h 4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5" h="4035">
                  <a:moveTo>
                    <a:pt x="2922" y="2001"/>
                  </a:moveTo>
                  <a:lnTo>
                    <a:pt x="2922" y="2001"/>
                  </a:lnTo>
                  <a:lnTo>
                    <a:pt x="2884" y="1968"/>
                  </a:lnTo>
                  <a:lnTo>
                    <a:pt x="2843" y="1937"/>
                  </a:lnTo>
                  <a:lnTo>
                    <a:pt x="2801" y="1907"/>
                  </a:lnTo>
                  <a:lnTo>
                    <a:pt x="2757" y="1877"/>
                  </a:lnTo>
                  <a:lnTo>
                    <a:pt x="2711" y="1850"/>
                  </a:lnTo>
                  <a:lnTo>
                    <a:pt x="2662" y="1822"/>
                  </a:lnTo>
                  <a:lnTo>
                    <a:pt x="2613" y="1797"/>
                  </a:lnTo>
                  <a:lnTo>
                    <a:pt x="2562" y="1773"/>
                  </a:lnTo>
                  <a:lnTo>
                    <a:pt x="2562" y="1773"/>
                  </a:lnTo>
                  <a:lnTo>
                    <a:pt x="2508" y="1749"/>
                  </a:lnTo>
                  <a:lnTo>
                    <a:pt x="2453" y="1726"/>
                  </a:lnTo>
                  <a:lnTo>
                    <a:pt x="2396" y="1702"/>
                  </a:lnTo>
                  <a:lnTo>
                    <a:pt x="2338" y="1679"/>
                  </a:lnTo>
                  <a:lnTo>
                    <a:pt x="2216" y="1632"/>
                  </a:lnTo>
                  <a:lnTo>
                    <a:pt x="2088" y="1586"/>
                  </a:lnTo>
                  <a:lnTo>
                    <a:pt x="1787" y="1483"/>
                  </a:lnTo>
                  <a:lnTo>
                    <a:pt x="1787" y="1483"/>
                  </a:lnTo>
                  <a:lnTo>
                    <a:pt x="1747" y="1468"/>
                  </a:lnTo>
                  <a:lnTo>
                    <a:pt x="1708" y="1454"/>
                  </a:lnTo>
                  <a:lnTo>
                    <a:pt x="1671" y="1438"/>
                  </a:lnTo>
                  <a:lnTo>
                    <a:pt x="1635" y="1422"/>
                  </a:lnTo>
                  <a:lnTo>
                    <a:pt x="1600" y="1406"/>
                  </a:lnTo>
                  <a:lnTo>
                    <a:pt x="1567" y="1389"/>
                  </a:lnTo>
                  <a:lnTo>
                    <a:pt x="1535" y="1370"/>
                  </a:lnTo>
                  <a:lnTo>
                    <a:pt x="1505" y="1352"/>
                  </a:lnTo>
                  <a:lnTo>
                    <a:pt x="1505" y="1352"/>
                  </a:lnTo>
                  <a:lnTo>
                    <a:pt x="1490" y="1342"/>
                  </a:lnTo>
                  <a:lnTo>
                    <a:pt x="1476" y="1331"/>
                  </a:lnTo>
                  <a:lnTo>
                    <a:pt x="1465" y="1321"/>
                  </a:lnTo>
                  <a:lnTo>
                    <a:pt x="1452" y="1308"/>
                  </a:lnTo>
                  <a:lnTo>
                    <a:pt x="1442" y="1297"/>
                  </a:lnTo>
                  <a:lnTo>
                    <a:pt x="1433" y="1283"/>
                  </a:lnTo>
                  <a:lnTo>
                    <a:pt x="1424" y="1269"/>
                  </a:lnTo>
                  <a:lnTo>
                    <a:pt x="1416" y="1256"/>
                  </a:lnTo>
                  <a:lnTo>
                    <a:pt x="1409" y="1241"/>
                  </a:lnTo>
                  <a:lnTo>
                    <a:pt x="1403" y="1225"/>
                  </a:lnTo>
                  <a:lnTo>
                    <a:pt x="1397" y="1209"/>
                  </a:lnTo>
                  <a:lnTo>
                    <a:pt x="1394" y="1193"/>
                  </a:lnTo>
                  <a:lnTo>
                    <a:pt x="1390" y="1174"/>
                  </a:lnTo>
                  <a:lnTo>
                    <a:pt x="1388" y="1157"/>
                  </a:lnTo>
                  <a:lnTo>
                    <a:pt x="1386" y="1138"/>
                  </a:lnTo>
                  <a:lnTo>
                    <a:pt x="1386" y="1118"/>
                  </a:lnTo>
                  <a:lnTo>
                    <a:pt x="1386" y="1118"/>
                  </a:lnTo>
                  <a:lnTo>
                    <a:pt x="1387" y="1096"/>
                  </a:lnTo>
                  <a:lnTo>
                    <a:pt x="1388" y="1074"/>
                  </a:lnTo>
                  <a:lnTo>
                    <a:pt x="1392" y="1054"/>
                  </a:lnTo>
                  <a:lnTo>
                    <a:pt x="1397" y="1033"/>
                  </a:lnTo>
                  <a:lnTo>
                    <a:pt x="1403" y="1015"/>
                  </a:lnTo>
                  <a:lnTo>
                    <a:pt x="1411" y="996"/>
                  </a:lnTo>
                  <a:lnTo>
                    <a:pt x="1419" y="979"/>
                  </a:lnTo>
                  <a:lnTo>
                    <a:pt x="1429" y="963"/>
                  </a:lnTo>
                  <a:lnTo>
                    <a:pt x="1429" y="963"/>
                  </a:lnTo>
                  <a:lnTo>
                    <a:pt x="1441" y="948"/>
                  </a:lnTo>
                  <a:lnTo>
                    <a:pt x="1453" y="934"/>
                  </a:lnTo>
                  <a:lnTo>
                    <a:pt x="1466" y="921"/>
                  </a:lnTo>
                  <a:lnTo>
                    <a:pt x="1481" y="908"/>
                  </a:lnTo>
                  <a:lnTo>
                    <a:pt x="1496" y="897"/>
                  </a:lnTo>
                  <a:lnTo>
                    <a:pt x="1512" y="885"/>
                  </a:lnTo>
                  <a:lnTo>
                    <a:pt x="1528" y="875"/>
                  </a:lnTo>
                  <a:lnTo>
                    <a:pt x="1545" y="866"/>
                  </a:lnTo>
                  <a:lnTo>
                    <a:pt x="1545" y="866"/>
                  </a:lnTo>
                  <a:lnTo>
                    <a:pt x="1564" y="858"/>
                  </a:lnTo>
                  <a:lnTo>
                    <a:pt x="1583" y="850"/>
                  </a:lnTo>
                  <a:lnTo>
                    <a:pt x="1603" y="842"/>
                  </a:lnTo>
                  <a:lnTo>
                    <a:pt x="1622" y="835"/>
                  </a:lnTo>
                  <a:lnTo>
                    <a:pt x="1643" y="829"/>
                  </a:lnTo>
                  <a:lnTo>
                    <a:pt x="1665" y="823"/>
                  </a:lnTo>
                  <a:lnTo>
                    <a:pt x="1686" y="819"/>
                  </a:lnTo>
                  <a:lnTo>
                    <a:pt x="1709" y="814"/>
                  </a:lnTo>
                  <a:lnTo>
                    <a:pt x="1709" y="814"/>
                  </a:lnTo>
                  <a:lnTo>
                    <a:pt x="1755" y="807"/>
                  </a:lnTo>
                  <a:lnTo>
                    <a:pt x="1802" y="803"/>
                  </a:lnTo>
                  <a:lnTo>
                    <a:pt x="1850" y="799"/>
                  </a:lnTo>
                  <a:lnTo>
                    <a:pt x="1900" y="798"/>
                  </a:lnTo>
                  <a:lnTo>
                    <a:pt x="1900" y="798"/>
                  </a:lnTo>
                  <a:lnTo>
                    <a:pt x="1932" y="798"/>
                  </a:lnTo>
                  <a:lnTo>
                    <a:pt x="1963" y="799"/>
                  </a:lnTo>
                  <a:lnTo>
                    <a:pt x="1993" y="801"/>
                  </a:lnTo>
                  <a:lnTo>
                    <a:pt x="2024" y="804"/>
                  </a:lnTo>
                  <a:lnTo>
                    <a:pt x="2052" y="807"/>
                  </a:lnTo>
                  <a:lnTo>
                    <a:pt x="2081" y="812"/>
                  </a:lnTo>
                  <a:lnTo>
                    <a:pt x="2137" y="822"/>
                  </a:lnTo>
                  <a:lnTo>
                    <a:pt x="2191" y="834"/>
                  </a:lnTo>
                  <a:lnTo>
                    <a:pt x="2241" y="847"/>
                  </a:lnTo>
                  <a:lnTo>
                    <a:pt x="2290" y="862"/>
                  </a:lnTo>
                  <a:lnTo>
                    <a:pt x="2334" y="878"/>
                  </a:lnTo>
                  <a:lnTo>
                    <a:pt x="2376" y="894"/>
                  </a:lnTo>
                  <a:lnTo>
                    <a:pt x="2415" y="910"/>
                  </a:lnTo>
                  <a:lnTo>
                    <a:pt x="2449" y="926"/>
                  </a:lnTo>
                  <a:lnTo>
                    <a:pt x="2480" y="941"/>
                  </a:lnTo>
                  <a:lnTo>
                    <a:pt x="2531" y="967"/>
                  </a:lnTo>
                  <a:lnTo>
                    <a:pt x="2565" y="983"/>
                  </a:lnTo>
                  <a:lnTo>
                    <a:pt x="2565" y="983"/>
                  </a:lnTo>
                  <a:lnTo>
                    <a:pt x="2583" y="964"/>
                  </a:lnTo>
                  <a:lnTo>
                    <a:pt x="2599" y="944"/>
                  </a:lnTo>
                  <a:lnTo>
                    <a:pt x="2617" y="923"/>
                  </a:lnTo>
                  <a:lnTo>
                    <a:pt x="2631" y="901"/>
                  </a:lnTo>
                  <a:lnTo>
                    <a:pt x="2646" y="878"/>
                  </a:lnTo>
                  <a:lnTo>
                    <a:pt x="2661" y="855"/>
                  </a:lnTo>
                  <a:lnTo>
                    <a:pt x="2675" y="831"/>
                  </a:lnTo>
                  <a:lnTo>
                    <a:pt x="2689" y="806"/>
                  </a:lnTo>
                  <a:lnTo>
                    <a:pt x="2701" y="782"/>
                  </a:lnTo>
                  <a:lnTo>
                    <a:pt x="2713" y="756"/>
                  </a:lnTo>
                  <a:lnTo>
                    <a:pt x="2736" y="704"/>
                  </a:lnTo>
                  <a:lnTo>
                    <a:pt x="2755" y="650"/>
                  </a:lnTo>
                  <a:lnTo>
                    <a:pt x="2774" y="597"/>
                  </a:lnTo>
                  <a:lnTo>
                    <a:pt x="2789" y="543"/>
                  </a:lnTo>
                  <a:lnTo>
                    <a:pt x="2802" y="492"/>
                  </a:lnTo>
                  <a:lnTo>
                    <a:pt x="2814" y="441"/>
                  </a:lnTo>
                  <a:lnTo>
                    <a:pt x="2823" y="393"/>
                  </a:lnTo>
                  <a:lnTo>
                    <a:pt x="2830" y="347"/>
                  </a:lnTo>
                  <a:lnTo>
                    <a:pt x="2835" y="305"/>
                  </a:lnTo>
                  <a:lnTo>
                    <a:pt x="2838" y="267"/>
                  </a:lnTo>
                  <a:lnTo>
                    <a:pt x="2839" y="233"/>
                  </a:lnTo>
                  <a:lnTo>
                    <a:pt x="2839" y="233"/>
                  </a:lnTo>
                  <a:lnTo>
                    <a:pt x="2782" y="208"/>
                  </a:lnTo>
                  <a:lnTo>
                    <a:pt x="2703" y="175"/>
                  </a:lnTo>
                  <a:lnTo>
                    <a:pt x="2654" y="156"/>
                  </a:lnTo>
                  <a:lnTo>
                    <a:pt x="2602" y="136"/>
                  </a:lnTo>
                  <a:lnTo>
                    <a:pt x="2543" y="117"/>
                  </a:lnTo>
                  <a:lnTo>
                    <a:pt x="2481" y="97"/>
                  </a:lnTo>
                  <a:lnTo>
                    <a:pt x="2414" y="78"/>
                  </a:lnTo>
                  <a:lnTo>
                    <a:pt x="2341" y="59"/>
                  </a:lnTo>
                  <a:lnTo>
                    <a:pt x="2266" y="43"/>
                  </a:lnTo>
                  <a:lnTo>
                    <a:pt x="2227" y="35"/>
                  </a:lnTo>
                  <a:lnTo>
                    <a:pt x="2186" y="28"/>
                  </a:lnTo>
                  <a:lnTo>
                    <a:pt x="2145" y="23"/>
                  </a:lnTo>
                  <a:lnTo>
                    <a:pt x="2103" y="17"/>
                  </a:lnTo>
                  <a:lnTo>
                    <a:pt x="2059" y="11"/>
                  </a:lnTo>
                  <a:lnTo>
                    <a:pt x="2016" y="8"/>
                  </a:lnTo>
                  <a:lnTo>
                    <a:pt x="1971" y="4"/>
                  </a:lnTo>
                  <a:lnTo>
                    <a:pt x="1925" y="2"/>
                  </a:lnTo>
                  <a:lnTo>
                    <a:pt x="1878" y="0"/>
                  </a:lnTo>
                  <a:lnTo>
                    <a:pt x="1831" y="0"/>
                  </a:lnTo>
                  <a:lnTo>
                    <a:pt x="1831" y="0"/>
                  </a:lnTo>
                  <a:lnTo>
                    <a:pt x="1743" y="1"/>
                  </a:lnTo>
                  <a:lnTo>
                    <a:pt x="1656" y="4"/>
                  </a:lnTo>
                  <a:lnTo>
                    <a:pt x="1573" y="10"/>
                  </a:lnTo>
                  <a:lnTo>
                    <a:pt x="1491" y="19"/>
                  </a:lnTo>
                  <a:lnTo>
                    <a:pt x="1411" y="31"/>
                  </a:lnTo>
                  <a:lnTo>
                    <a:pt x="1372" y="36"/>
                  </a:lnTo>
                  <a:lnTo>
                    <a:pt x="1334" y="43"/>
                  </a:lnTo>
                  <a:lnTo>
                    <a:pt x="1295" y="51"/>
                  </a:lnTo>
                  <a:lnTo>
                    <a:pt x="1258" y="59"/>
                  </a:lnTo>
                  <a:lnTo>
                    <a:pt x="1222" y="69"/>
                  </a:lnTo>
                  <a:lnTo>
                    <a:pt x="1185" y="78"/>
                  </a:lnTo>
                  <a:lnTo>
                    <a:pt x="1185" y="78"/>
                  </a:lnTo>
                  <a:lnTo>
                    <a:pt x="1150" y="88"/>
                  </a:lnTo>
                  <a:lnTo>
                    <a:pt x="1114" y="99"/>
                  </a:lnTo>
                  <a:lnTo>
                    <a:pt x="1080" y="110"/>
                  </a:lnTo>
                  <a:lnTo>
                    <a:pt x="1046" y="122"/>
                  </a:lnTo>
                  <a:lnTo>
                    <a:pt x="1013" y="135"/>
                  </a:lnTo>
                  <a:lnTo>
                    <a:pt x="981" y="148"/>
                  </a:lnTo>
                  <a:lnTo>
                    <a:pt x="949" y="161"/>
                  </a:lnTo>
                  <a:lnTo>
                    <a:pt x="918" y="176"/>
                  </a:lnTo>
                  <a:lnTo>
                    <a:pt x="887" y="191"/>
                  </a:lnTo>
                  <a:lnTo>
                    <a:pt x="858" y="206"/>
                  </a:lnTo>
                  <a:lnTo>
                    <a:pt x="828" y="222"/>
                  </a:lnTo>
                  <a:lnTo>
                    <a:pt x="800" y="239"/>
                  </a:lnTo>
                  <a:lnTo>
                    <a:pt x="772" y="257"/>
                  </a:lnTo>
                  <a:lnTo>
                    <a:pt x="745" y="274"/>
                  </a:lnTo>
                  <a:lnTo>
                    <a:pt x="718" y="292"/>
                  </a:lnTo>
                  <a:lnTo>
                    <a:pt x="693" y="312"/>
                  </a:lnTo>
                  <a:lnTo>
                    <a:pt x="693" y="312"/>
                  </a:lnTo>
                  <a:lnTo>
                    <a:pt x="668" y="331"/>
                  </a:lnTo>
                  <a:lnTo>
                    <a:pt x="644" y="352"/>
                  </a:lnTo>
                  <a:lnTo>
                    <a:pt x="620" y="372"/>
                  </a:lnTo>
                  <a:lnTo>
                    <a:pt x="597" y="393"/>
                  </a:lnTo>
                  <a:lnTo>
                    <a:pt x="575" y="415"/>
                  </a:lnTo>
                  <a:lnTo>
                    <a:pt x="553" y="438"/>
                  </a:lnTo>
                  <a:lnTo>
                    <a:pt x="532" y="460"/>
                  </a:lnTo>
                  <a:lnTo>
                    <a:pt x="512" y="484"/>
                  </a:lnTo>
                  <a:lnTo>
                    <a:pt x="492" y="508"/>
                  </a:lnTo>
                  <a:lnTo>
                    <a:pt x="474" y="532"/>
                  </a:lnTo>
                  <a:lnTo>
                    <a:pt x="456" y="557"/>
                  </a:lnTo>
                  <a:lnTo>
                    <a:pt x="438" y="582"/>
                  </a:lnTo>
                  <a:lnTo>
                    <a:pt x="422" y="608"/>
                  </a:lnTo>
                  <a:lnTo>
                    <a:pt x="406" y="635"/>
                  </a:lnTo>
                  <a:lnTo>
                    <a:pt x="390" y="662"/>
                  </a:lnTo>
                  <a:lnTo>
                    <a:pt x="376" y="689"/>
                  </a:lnTo>
                  <a:lnTo>
                    <a:pt x="376" y="689"/>
                  </a:lnTo>
                  <a:lnTo>
                    <a:pt x="363" y="718"/>
                  </a:lnTo>
                  <a:lnTo>
                    <a:pt x="350" y="746"/>
                  </a:lnTo>
                  <a:lnTo>
                    <a:pt x="337" y="775"/>
                  </a:lnTo>
                  <a:lnTo>
                    <a:pt x="327" y="805"/>
                  </a:lnTo>
                  <a:lnTo>
                    <a:pt x="317" y="835"/>
                  </a:lnTo>
                  <a:lnTo>
                    <a:pt x="308" y="866"/>
                  </a:lnTo>
                  <a:lnTo>
                    <a:pt x="300" y="897"/>
                  </a:lnTo>
                  <a:lnTo>
                    <a:pt x="292" y="928"/>
                  </a:lnTo>
                  <a:lnTo>
                    <a:pt x="285" y="961"/>
                  </a:lnTo>
                  <a:lnTo>
                    <a:pt x="279" y="993"/>
                  </a:lnTo>
                  <a:lnTo>
                    <a:pt x="274" y="1026"/>
                  </a:lnTo>
                  <a:lnTo>
                    <a:pt x="271" y="1060"/>
                  </a:lnTo>
                  <a:lnTo>
                    <a:pt x="267" y="1094"/>
                  </a:lnTo>
                  <a:lnTo>
                    <a:pt x="265" y="1128"/>
                  </a:lnTo>
                  <a:lnTo>
                    <a:pt x="264" y="1164"/>
                  </a:lnTo>
                  <a:lnTo>
                    <a:pt x="263" y="1199"/>
                  </a:lnTo>
                  <a:lnTo>
                    <a:pt x="263" y="1199"/>
                  </a:lnTo>
                  <a:lnTo>
                    <a:pt x="264" y="1257"/>
                  </a:lnTo>
                  <a:lnTo>
                    <a:pt x="267" y="1313"/>
                  </a:lnTo>
                  <a:lnTo>
                    <a:pt x="273" y="1367"/>
                  </a:lnTo>
                  <a:lnTo>
                    <a:pt x="281" y="1419"/>
                  </a:lnTo>
                  <a:lnTo>
                    <a:pt x="292" y="1469"/>
                  </a:lnTo>
                  <a:lnTo>
                    <a:pt x="304" y="1517"/>
                  </a:lnTo>
                  <a:lnTo>
                    <a:pt x="319" y="1563"/>
                  </a:lnTo>
                  <a:lnTo>
                    <a:pt x="327" y="1585"/>
                  </a:lnTo>
                  <a:lnTo>
                    <a:pt x="335" y="1608"/>
                  </a:lnTo>
                  <a:lnTo>
                    <a:pt x="335" y="1608"/>
                  </a:lnTo>
                  <a:lnTo>
                    <a:pt x="355" y="1650"/>
                  </a:lnTo>
                  <a:lnTo>
                    <a:pt x="375" y="1692"/>
                  </a:lnTo>
                  <a:lnTo>
                    <a:pt x="398" y="1732"/>
                  </a:lnTo>
                  <a:lnTo>
                    <a:pt x="422" y="1771"/>
                  </a:lnTo>
                  <a:lnTo>
                    <a:pt x="449" y="1809"/>
                  </a:lnTo>
                  <a:lnTo>
                    <a:pt x="477" y="1845"/>
                  </a:lnTo>
                  <a:lnTo>
                    <a:pt x="507" y="1881"/>
                  </a:lnTo>
                  <a:lnTo>
                    <a:pt x="539" y="1914"/>
                  </a:lnTo>
                  <a:lnTo>
                    <a:pt x="539" y="1914"/>
                  </a:lnTo>
                  <a:lnTo>
                    <a:pt x="573" y="1947"/>
                  </a:lnTo>
                  <a:lnTo>
                    <a:pt x="608" y="1978"/>
                  </a:lnTo>
                  <a:lnTo>
                    <a:pt x="646" y="2009"/>
                  </a:lnTo>
                  <a:lnTo>
                    <a:pt x="684" y="2038"/>
                  </a:lnTo>
                  <a:lnTo>
                    <a:pt x="725" y="2067"/>
                  </a:lnTo>
                  <a:lnTo>
                    <a:pt x="766" y="2094"/>
                  </a:lnTo>
                  <a:lnTo>
                    <a:pt x="810" y="2120"/>
                  </a:lnTo>
                  <a:lnTo>
                    <a:pt x="856" y="2145"/>
                  </a:lnTo>
                  <a:lnTo>
                    <a:pt x="856" y="2145"/>
                  </a:lnTo>
                  <a:lnTo>
                    <a:pt x="903" y="2169"/>
                  </a:lnTo>
                  <a:lnTo>
                    <a:pt x="951" y="2192"/>
                  </a:lnTo>
                  <a:lnTo>
                    <a:pt x="1000" y="2215"/>
                  </a:lnTo>
                  <a:lnTo>
                    <a:pt x="1051" y="2236"/>
                  </a:lnTo>
                  <a:lnTo>
                    <a:pt x="1104" y="2257"/>
                  </a:lnTo>
                  <a:lnTo>
                    <a:pt x="1156" y="2276"/>
                  </a:lnTo>
                  <a:lnTo>
                    <a:pt x="1210" y="2295"/>
                  </a:lnTo>
                  <a:lnTo>
                    <a:pt x="1267" y="2313"/>
                  </a:lnTo>
                  <a:lnTo>
                    <a:pt x="1617" y="2428"/>
                  </a:lnTo>
                  <a:lnTo>
                    <a:pt x="1617" y="2428"/>
                  </a:lnTo>
                  <a:lnTo>
                    <a:pt x="1699" y="2455"/>
                  </a:lnTo>
                  <a:lnTo>
                    <a:pt x="1778" y="2484"/>
                  </a:lnTo>
                  <a:lnTo>
                    <a:pt x="1778" y="2484"/>
                  </a:lnTo>
                  <a:lnTo>
                    <a:pt x="1816" y="2500"/>
                  </a:lnTo>
                  <a:lnTo>
                    <a:pt x="1853" y="2517"/>
                  </a:lnTo>
                  <a:lnTo>
                    <a:pt x="1886" y="2537"/>
                  </a:lnTo>
                  <a:lnTo>
                    <a:pt x="1919" y="2558"/>
                  </a:lnTo>
                  <a:lnTo>
                    <a:pt x="1919" y="2558"/>
                  </a:lnTo>
                  <a:lnTo>
                    <a:pt x="1934" y="2569"/>
                  </a:lnTo>
                  <a:lnTo>
                    <a:pt x="1949" y="2580"/>
                  </a:lnTo>
                  <a:lnTo>
                    <a:pt x="1963" y="2593"/>
                  </a:lnTo>
                  <a:lnTo>
                    <a:pt x="1975" y="2606"/>
                  </a:lnTo>
                  <a:lnTo>
                    <a:pt x="1987" y="2619"/>
                  </a:lnTo>
                  <a:lnTo>
                    <a:pt x="1998" y="2633"/>
                  </a:lnTo>
                  <a:lnTo>
                    <a:pt x="2010" y="2648"/>
                  </a:lnTo>
                  <a:lnTo>
                    <a:pt x="2019" y="2664"/>
                  </a:lnTo>
                  <a:lnTo>
                    <a:pt x="2019" y="2664"/>
                  </a:lnTo>
                  <a:lnTo>
                    <a:pt x="2028" y="2680"/>
                  </a:lnTo>
                  <a:lnTo>
                    <a:pt x="2035" y="2696"/>
                  </a:lnTo>
                  <a:lnTo>
                    <a:pt x="2042" y="2715"/>
                  </a:lnTo>
                  <a:lnTo>
                    <a:pt x="2048" y="2732"/>
                  </a:lnTo>
                  <a:lnTo>
                    <a:pt x="2051" y="2751"/>
                  </a:lnTo>
                  <a:lnTo>
                    <a:pt x="2055" y="2771"/>
                  </a:lnTo>
                  <a:lnTo>
                    <a:pt x="2056" y="2791"/>
                  </a:lnTo>
                  <a:lnTo>
                    <a:pt x="2057" y="2813"/>
                  </a:lnTo>
                  <a:lnTo>
                    <a:pt x="2057" y="2813"/>
                  </a:lnTo>
                  <a:lnTo>
                    <a:pt x="2056" y="2839"/>
                  </a:lnTo>
                  <a:lnTo>
                    <a:pt x="2055" y="2863"/>
                  </a:lnTo>
                  <a:lnTo>
                    <a:pt x="2051" y="2887"/>
                  </a:lnTo>
                  <a:lnTo>
                    <a:pt x="2045" y="2908"/>
                  </a:lnTo>
                  <a:lnTo>
                    <a:pt x="2040" y="2930"/>
                  </a:lnTo>
                  <a:lnTo>
                    <a:pt x="2032" y="2951"/>
                  </a:lnTo>
                  <a:lnTo>
                    <a:pt x="2022" y="2970"/>
                  </a:lnTo>
                  <a:lnTo>
                    <a:pt x="2012" y="2989"/>
                  </a:lnTo>
                  <a:lnTo>
                    <a:pt x="2001" y="3007"/>
                  </a:lnTo>
                  <a:lnTo>
                    <a:pt x="1987" y="3023"/>
                  </a:lnTo>
                  <a:lnTo>
                    <a:pt x="1972" y="3039"/>
                  </a:lnTo>
                  <a:lnTo>
                    <a:pt x="1956" y="3054"/>
                  </a:lnTo>
                  <a:lnTo>
                    <a:pt x="1939" y="3068"/>
                  </a:lnTo>
                  <a:lnTo>
                    <a:pt x="1920" y="3081"/>
                  </a:lnTo>
                  <a:lnTo>
                    <a:pt x="1900" y="3092"/>
                  </a:lnTo>
                  <a:lnTo>
                    <a:pt x="1878" y="3103"/>
                  </a:lnTo>
                  <a:lnTo>
                    <a:pt x="1878" y="3103"/>
                  </a:lnTo>
                  <a:lnTo>
                    <a:pt x="1855" y="3114"/>
                  </a:lnTo>
                  <a:lnTo>
                    <a:pt x="1831" y="3123"/>
                  </a:lnTo>
                  <a:lnTo>
                    <a:pt x="1806" y="3132"/>
                  </a:lnTo>
                  <a:lnTo>
                    <a:pt x="1780" y="3140"/>
                  </a:lnTo>
                  <a:lnTo>
                    <a:pt x="1753" y="3148"/>
                  </a:lnTo>
                  <a:lnTo>
                    <a:pt x="1724" y="3155"/>
                  </a:lnTo>
                  <a:lnTo>
                    <a:pt x="1694" y="3161"/>
                  </a:lnTo>
                  <a:lnTo>
                    <a:pt x="1665" y="3167"/>
                  </a:lnTo>
                  <a:lnTo>
                    <a:pt x="1632" y="3172"/>
                  </a:lnTo>
                  <a:lnTo>
                    <a:pt x="1599" y="3176"/>
                  </a:lnTo>
                  <a:lnTo>
                    <a:pt x="1566" y="3179"/>
                  </a:lnTo>
                  <a:lnTo>
                    <a:pt x="1530" y="3183"/>
                  </a:lnTo>
                  <a:lnTo>
                    <a:pt x="1495" y="3185"/>
                  </a:lnTo>
                  <a:lnTo>
                    <a:pt x="1457" y="3186"/>
                  </a:lnTo>
                  <a:lnTo>
                    <a:pt x="1379" y="3188"/>
                  </a:lnTo>
                  <a:lnTo>
                    <a:pt x="1379" y="3188"/>
                  </a:lnTo>
                  <a:lnTo>
                    <a:pt x="1327" y="3187"/>
                  </a:lnTo>
                  <a:lnTo>
                    <a:pt x="1273" y="3185"/>
                  </a:lnTo>
                  <a:lnTo>
                    <a:pt x="1219" y="3180"/>
                  </a:lnTo>
                  <a:lnTo>
                    <a:pt x="1163" y="3175"/>
                  </a:lnTo>
                  <a:lnTo>
                    <a:pt x="1107" y="3168"/>
                  </a:lnTo>
                  <a:lnTo>
                    <a:pt x="1050" y="3160"/>
                  </a:lnTo>
                  <a:lnTo>
                    <a:pt x="990" y="3148"/>
                  </a:lnTo>
                  <a:lnTo>
                    <a:pt x="930" y="3137"/>
                  </a:lnTo>
                  <a:lnTo>
                    <a:pt x="870" y="3123"/>
                  </a:lnTo>
                  <a:lnTo>
                    <a:pt x="807" y="3108"/>
                  </a:lnTo>
                  <a:lnTo>
                    <a:pt x="743" y="3091"/>
                  </a:lnTo>
                  <a:lnTo>
                    <a:pt x="679" y="3073"/>
                  </a:lnTo>
                  <a:lnTo>
                    <a:pt x="614" y="3053"/>
                  </a:lnTo>
                  <a:lnTo>
                    <a:pt x="547" y="3031"/>
                  </a:lnTo>
                  <a:lnTo>
                    <a:pt x="480" y="3008"/>
                  </a:lnTo>
                  <a:lnTo>
                    <a:pt x="410" y="2983"/>
                  </a:lnTo>
                  <a:lnTo>
                    <a:pt x="410" y="2983"/>
                  </a:lnTo>
                  <a:lnTo>
                    <a:pt x="394" y="3036"/>
                  </a:lnTo>
                  <a:lnTo>
                    <a:pt x="376" y="3087"/>
                  </a:lnTo>
                  <a:lnTo>
                    <a:pt x="357" y="3139"/>
                  </a:lnTo>
                  <a:lnTo>
                    <a:pt x="337" y="3190"/>
                  </a:lnTo>
                  <a:lnTo>
                    <a:pt x="317" y="3239"/>
                  </a:lnTo>
                  <a:lnTo>
                    <a:pt x="295" y="3288"/>
                  </a:lnTo>
                  <a:lnTo>
                    <a:pt x="272" y="3336"/>
                  </a:lnTo>
                  <a:lnTo>
                    <a:pt x="248" y="3383"/>
                  </a:lnTo>
                  <a:lnTo>
                    <a:pt x="223" y="3429"/>
                  </a:lnTo>
                  <a:lnTo>
                    <a:pt x="196" y="3475"/>
                  </a:lnTo>
                  <a:lnTo>
                    <a:pt x="169" y="3520"/>
                  </a:lnTo>
                  <a:lnTo>
                    <a:pt x="141" y="3565"/>
                  </a:lnTo>
                  <a:lnTo>
                    <a:pt x="111" y="3608"/>
                  </a:lnTo>
                  <a:lnTo>
                    <a:pt x="82" y="3651"/>
                  </a:lnTo>
                  <a:lnTo>
                    <a:pt x="50" y="3692"/>
                  </a:lnTo>
                  <a:lnTo>
                    <a:pt x="17" y="3733"/>
                  </a:lnTo>
                  <a:lnTo>
                    <a:pt x="0" y="3754"/>
                  </a:lnTo>
                  <a:lnTo>
                    <a:pt x="138" y="3812"/>
                  </a:lnTo>
                  <a:lnTo>
                    <a:pt x="138" y="3812"/>
                  </a:lnTo>
                  <a:lnTo>
                    <a:pt x="224" y="3840"/>
                  </a:lnTo>
                  <a:lnTo>
                    <a:pt x="308" y="3866"/>
                  </a:lnTo>
                  <a:lnTo>
                    <a:pt x="390" y="3889"/>
                  </a:lnTo>
                  <a:lnTo>
                    <a:pt x="472" y="3912"/>
                  </a:lnTo>
                  <a:lnTo>
                    <a:pt x="551" y="3932"/>
                  </a:lnTo>
                  <a:lnTo>
                    <a:pt x="629" y="3950"/>
                  </a:lnTo>
                  <a:lnTo>
                    <a:pt x="706" y="3966"/>
                  </a:lnTo>
                  <a:lnTo>
                    <a:pt x="781" y="3981"/>
                  </a:lnTo>
                  <a:lnTo>
                    <a:pt x="781" y="3981"/>
                  </a:lnTo>
                  <a:lnTo>
                    <a:pt x="857" y="3994"/>
                  </a:lnTo>
                  <a:lnTo>
                    <a:pt x="935" y="4005"/>
                  </a:lnTo>
                  <a:lnTo>
                    <a:pt x="1016" y="4014"/>
                  </a:lnTo>
                  <a:lnTo>
                    <a:pt x="1101" y="4022"/>
                  </a:lnTo>
                  <a:lnTo>
                    <a:pt x="1189" y="4028"/>
                  </a:lnTo>
                  <a:lnTo>
                    <a:pt x="1279" y="4031"/>
                  </a:lnTo>
                  <a:lnTo>
                    <a:pt x="1372" y="4035"/>
                  </a:lnTo>
                  <a:lnTo>
                    <a:pt x="1467" y="4035"/>
                  </a:lnTo>
                  <a:lnTo>
                    <a:pt x="1467" y="4035"/>
                  </a:lnTo>
                  <a:lnTo>
                    <a:pt x="1520" y="4035"/>
                  </a:lnTo>
                  <a:lnTo>
                    <a:pt x="1573" y="4034"/>
                  </a:lnTo>
                  <a:lnTo>
                    <a:pt x="1623" y="4033"/>
                  </a:lnTo>
                  <a:lnTo>
                    <a:pt x="1675" y="4029"/>
                  </a:lnTo>
                  <a:lnTo>
                    <a:pt x="1724" y="4027"/>
                  </a:lnTo>
                  <a:lnTo>
                    <a:pt x="1773" y="4022"/>
                  </a:lnTo>
                  <a:lnTo>
                    <a:pt x="1822" y="4018"/>
                  </a:lnTo>
                  <a:lnTo>
                    <a:pt x="1870" y="4013"/>
                  </a:lnTo>
                  <a:lnTo>
                    <a:pt x="1916" y="4007"/>
                  </a:lnTo>
                  <a:lnTo>
                    <a:pt x="1963" y="4000"/>
                  </a:lnTo>
                  <a:lnTo>
                    <a:pt x="2007" y="3992"/>
                  </a:lnTo>
                  <a:lnTo>
                    <a:pt x="2052" y="3984"/>
                  </a:lnTo>
                  <a:lnTo>
                    <a:pt x="2096" y="3976"/>
                  </a:lnTo>
                  <a:lnTo>
                    <a:pt x="2139" y="3967"/>
                  </a:lnTo>
                  <a:lnTo>
                    <a:pt x="2182" y="3957"/>
                  </a:lnTo>
                  <a:lnTo>
                    <a:pt x="2223" y="3945"/>
                  </a:lnTo>
                  <a:lnTo>
                    <a:pt x="2223" y="3945"/>
                  </a:lnTo>
                  <a:lnTo>
                    <a:pt x="2263" y="3934"/>
                  </a:lnTo>
                  <a:lnTo>
                    <a:pt x="2303" y="3922"/>
                  </a:lnTo>
                  <a:lnTo>
                    <a:pt x="2342" y="3910"/>
                  </a:lnTo>
                  <a:lnTo>
                    <a:pt x="2381" y="3896"/>
                  </a:lnTo>
                  <a:lnTo>
                    <a:pt x="2418" y="3882"/>
                  </a:lnTo>
                  <a:lnTo>
                    <a:pt x="2455" y="3867"/>
                  </a:lnTo>
                  <a:lnTo>
                    <a:pt x="2492" y="3852"/>
                  </a:lnTo>
                  <a:lnTo>
                    <a:pt x="2526" y="3838"/>
                  </a:lnTo>
                  <a:lnTo>
                    <a:pt x="2560" y="3820"/>
                  </a:lnTo>
                  <a:lnTo>
                    <a:pt x="2594" y="3804"/>
                  </a:lnTo>
                  <a:lnTo>
                    <a:pt x="2627" y="3786"/>
                  </a:lnTo>
                  <a:lnTo>
                    <a:pt x="2658" y="3769"/>
                  </a:lnTo>
                  <a:lnTo>
                    <a:pt x="2690" y="3750"/>
                  </a:lnTo>
                  <a:lnTo>
                    <a:pt x="2720" y="3731"/>
                  </a:lnTo>
                  <a:lnTo>
                    <a:pt x="2750" y="3710"/>
                  </a:lnTo>
                  <a:lnTo>
                    <a:pt x="2777" y="3691"/>
                  </a:lnTo>
                  <a:lnTo>
                    <a:pt x="2777" y="3691"/>
                  </a:lnTo>
                  <a:lnTo>
                    <a:pt x="2806" y="3669"/>
                  </a:lnTo>
                  <a:lnTo>
                    <a:pt x="2832" y="3648"/>
                  </a:lnTo>
                  <a:lnTo>
                    <a:pt x="2859" y="3627"/>
                  </a:lnTo>
                  <a:lnTo>
                    <a:pt x="2884" y="3604"/>
                  </a:lnTo>
                  <a:lnTo>
                    <a:pt x="2908" y="3581"/>
                  </a:lnTo>
                  <a:lnTo>
                    <a:pt x="2932" y="3557"/>
                  </a:lnTo>
                  <a:lnTo>
                    <a:pt x="2954" y="3532"/>
                  </a:lnTo>
                  <a:lnTo>
                    <a:pt x="2976" y="3508"/>
                  </a:lnTo>
                  <a:lnTo>
                    <a:pt x="2997" y="3483"/>
                  </a:lnTo>
                  <a:lnTo>
                    <a:pt x="3017" y="3458"/>
                  </a:lnTo>
                  <a:lnTo>
                    <a:pt x="3036" y="3432"/>
                  </a:lnTo>
                  <a:lnTo>
                    <a:pt x="3055" y="3405"/>
                  </a:lnTo>
                  <a:lnTo>
                    <a:pt x="3072" y="3378"/>
                  </a:lnTo>
                  <a:lnTo>
                    <a:pt x="3089" y="3350"/>
                  </a:lnTo>
                  <a:lnTo>
                    <a:pt x="3104" y="3323"/>
                  </a:lnTo>
                  <a:lnTo>
                    <a:pt x="3119" y="3294"/>
                  </a:lnTo>
                  <a:lnTo>
                    <a:pt x="3119" y="3294"/>
                  </a:lnTo>
                  <a:lnTo>
                    <a:pt x="3134" y="3265"/>
                  </a:lnTo>
                  <a:lnTo>
                    <a:pt x="3146" y="3235"/>
                  </a:lnTo>
                  <a:lnTo>
                    <a:pt x="3159" y="3206"/>
                  </a:lnTo>
                  <a:lnTo>
                    <a:pt x="3171" y="3175"/>
                  </a:lnTo>
                  <a:lnTo>
                    <a:pt x="3181" y="3144"/>
                  </a:lnTo>
                  <a:lnTo>
                    <a:pt x="3190" y="3113"/>
                  </a:lnTo>
                  <a:lnTo>
                    <a:pt x="3199" y="3081"/>
                  </a:lnTo>
                  <a:lnTo>
                    <a:pt x="3206" y="3048"/>
                  </a:lnTo>
                  <a:lnTo>
                    <a:pt x="3213" y="3016"/>
                  </a:lnTo>
                  <a:lnTo>
                    <a:pt x="3219" y="2983"/>
                  </a:lnTo>
                  <a:lnTo>
                    <a:pt x="3224" y="2950"/>
                  </a:lnTo>
                  <a:lnTo>
                    <a:pt x="3228" y="2915"/>
                  </a:lnTo>
                  <a:lnTo>
                    <a:pt x="3231" y="2881"/>
                  </a:lnTo>
                  <a:lnTo>
                    <a:pt x="3234" y="2847"/>
                  </a:lnTo>
                  <a:lnTo>
                    <a:pt x="3235" y="2811"/>
                  </a:lnTo>
                  <a:lnTo>
                    <a:pt x="3235" y="2775"/>
                  </a:lnTo>
                  <a:lnTo>
                    <a:pt x="3235" y="2775"/>
                  </a:lnTo>
                  <a:lnTo>
                    <a:pt x="3234" y="2710"/>
                  </a:lnTo>
                  <a:lnTo>
                    <a:pt x="3230" y="2647"/>
                  </a:lnTo>
                  <a:lnTo>
                    <a:pt x="3228" y="2616"/>
                  </a:lnTo>
                  <a:lnTo>
                    <a:pt x="3224" y="2586"/>
                  </a:lnTo>
                  <a:lnTo>
                    <a:pt x="3220" y="2558"/>
                  </a:lnTo>
                  <a:lnTo>
                    <a:pt x="3215" y="2529"/>
                  </a:lnTo>
                  <a:lnTo>
                    <a:pt x="3210" y="2500"/>
                  </a:lnTo>
                  <a:lnTo>
                    <a:pt x="3204" y="2473"/>
                  </a:lnTo>
                  <a:lnTo>
                    <a:pt x="3197" y="2446"/>
                  </a:lnTo>
                  <a:lnTo>
                    <a:pt x="3190" y="2420"/>
                  </a:lnTo>
                  <a:lnTo>
                    <a:pt x="3182" y="2395"/>
                  </a:lnTo>
                  <a:lnTo>
                    <a:pt x="3173" y="2369"/>
                  </a:lnTo>
                  <a:lnTo>
                    <a:pt x="3164" y="2345"/>
                  </a:lnTo>
                  <a:lnTo>
                    <a:pt x="3153" y="2321"/>
                  </a:lnTo>
                  <a:lnTo>
                    <a:pt x="3153" y="2321"/>
                  </a:lnTo>
                  <a:lnTo>
                    <a:pt x="3133" y="2275"/>
                  </a:lnTo>
                  <a:lnTo>
                    <a:pt x="3109" y="2232"/>
                  </a:lnTo>
                  <a:lnTo>
                    <a:pt x="3083" y="2188"/>
                  </a:lnTo>
                  <a:lnTo>
                    <a:pt x="3055" y="2148"/>
                  </a:lnTo>
                  <a:lnTo>
                    <a:pt x="3025" y="2109"/>
                  </a:lnTo>
                  <a:lnTo>
                    <a:pt x="2993" y="2071"/>
                  </a:lnTo>
                  <a:lnTo>
                    <a:pt x="2958" y="2036"/>
                  </a:lnTo>
                  <a:lnTo>
                    <a:pt x="2922" y="2001"/>
                  </a:lnTo>
                  <a:lnTo>
                    <a:pt x="2922" y="2001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>
                <a:solidFill>
                  <a:srgbClr val="595959"/>
                </a:solidFill>
              </a:endParaRPr>
            </a:p>
          </p:txBody>
        </p:sp>
      </p:grpSp>
      <p:cxnSp>
        <p:nvCxnSpPr>
          <p:cNvPr id="80" name="Łącznik prosty 79"/>
          <p:cNvCxnSpPr/>
          <p:nvPr userDrawn="1"/>
        </p:nvCxnSpPr>
        <p:spPr>
          <a:xfrm>
            <a:off x="7020179" y="5000072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2" name="Prostokąt 901"/>
          <p:cNvSpPr/>
          <p:nvPr userDrawn="1"/>
        </p:nvSpPr>
        <p:spPr>
          <a:xfrm>
            <a:off x="5580112" y="69269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>
                <a:solidFill>
                  <a:schemeClr val="tx2">
                    <a:alpha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Dziękujemy za uwagę</a:t>
            </a:r>
          </a:p>
        </p:txBody>
      </p:sp>
      <p:sp>
        <p:nvSpPr>
          <p:cNvPr id="652" name="Prostokąt 651"/>
          <p:cNvSpPr/>
          <p:nvPr userDrawn="1"/>
        </p:nvSpPr>
        <p:spPr>
          <a:xfrm>
            <a:off x="7308211" y="4966775"/>
            <a:ext cx="1512168" cy="97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>
                <a:solidFill>
                  <a:srgbClr val="004B88"/>
                </a:solidFill>
              </a:rPr>
              <a:t>81-812 Sopot</a:t>
            </a:r>
            <a:endParaRPr lang="pl-PL" sz="800">
              <a:solidFill>
                <a:srgbClr val="004B88"/>
              </a:solidFill>
            </a:endParaRPr>
          </a:p>
          <a:p>
            <a:r>
              <a:rPr lang="pl-PL" sz="800" b="1">
                <a:solidFill>
                  <a:srgbClr val="004B88"/>
                </a:solidFill>
              </a:rPr>
              <a:t>ul. Junaków 2</a:t>
            </a:r>
            <a:endParaRPr lang="pl-PL" sz="800">
              <a:solidFill>
                <a:srgbClr val="004B88"/>
              </a:solidFill>
            </a:endParaRPr>
          </a:p>
          <a:p>
            <a:pPr>
              <a:lnSpc>
                <a:spcPts val="1100"/>
              </a:lnSpc>
            </a:pPr>
            <a:r>
              <a:rPr lang="pl-PL" sz="800">
                <a:solidFill>
                  <a:srgbClr val="004B88"/>
                </a:solidFill>
              </a:rPr>
              <a:t>Tel.: (48-58) 550 60 70</a:t>
            </a:r>
          </a:p>
          <a:p>
            <a:r>
              <a:rPr lang="pl-PL" sz="800">
                <a:solidFill>
                  <a:srgbClr val="004B88"/>
                </a:solidFill>
              </a:rPr>
              <a:t>Fax: (48-58) 550 66 70</a:t>
            </a:r>
          </a:p>
          <a:p>
            <a: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pl-PL" sz="800" u="none" kern="1200">
                <a:solidFill>
                  <a:srgbClr val="004B88"/>
                </a:solidFill>
                <a:latin typeface="+mn-lt"/>
                <a:ea typeface="+mn-ea"/>
                <a:cs typeface="+mn-cs"/>
              </a:rPr>
              <a:t>kontakt@pbs.pl</a:t>
            </a:r>
          </a:p>
          <a:p>
            <a: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pl-PL" sz="800" kern="1200">
                <a:solidFill>
                  <a:srgbClr val="004B88"/>
                </a:solidFill>
                <a:latin typeface="+mn-lt"/>
                <a:ea typeface="+mn-ea"/>
                <a:cs typeface="+mn-cs"/>
              </a:rPr>
              <a:t>kontakt@bestresponse.pl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800" kern="1200">
                <a:solidFill>
                  <a:srgbClr val="004B88"/>
                </a:solidFill>
                <a:latin typeface="+mn-lt"/>
                <a:ea typeface="+mn-ea"/>
                <a:cs typeface="+mn-cs"/>
              </a:rPr>
              <a:t>www.pbs.pl</a:t>
            </a:r>
          </a:p>
        </p:txBody>
      </p:sp>
      <p:pic>
        <p:nvPicPr>
          <p:cNvPr id="2050" name="Picture 2" descr="Best Response">
            <a:extLst>
              <a:ext uri="{FF2B5EF4-FFF2-40B4-BE49-F238E27FC236}">
                <a16:creationId xmlns:a16="http://schemas.microsoft.com/office/drawing/2014/main" id="{9DFFBA09-D87C-4B3F-9CB7-55116331E0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76" y="5169187"/>
            <a:ext cx="21145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29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93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zekladka_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Łącznik prosty 25"/>
          <p:cNvCxnSpPr/>
          <p:nvPr userDrawn="1"/>
        </p:nvCxnSpPr>
        <p:spPr>
          <a:xfrm>
            <a:off x="323528" y="289011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 userDrawn="1"/>
        </p:nvCxnSpPr>
        <p:spPr>
          <a:xfrm>
            <a:off x="323528" y="393305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0"/>
          <p:cNvSpPr>
            <a:spLocks/>
          </p:cNvSpPr>
          <p:nvPr/>
        </p:nvSpPr>
        <p:spPr bwMode="auto">
          <a:xfrm>
            <a:off x="421193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6" name="Freeform 20"/>
          <p:cNvSpPr>
            <a:spLocks/>
          </p:cNvSpPr>
          <p:nvPr/>
        </p:nvSpPr>
        <p:spPr bwMode="auto">
          <a:xfrm>
            <a:off x="5012585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2" name="Freeform 20"/>
          <p:cNvSpPr>
            <a:spLocks/>
          </p:cNvSpPr>
          <p:nvPr/>
        </p:nvSpPr>
        <p:spPr bwMode="auto">
          <a:xfrm>
            <a:off x="581324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8" name="Freeform 20"/>
          <p:cNvSpPr>
            <a:spLocks/>
          </p:cNvSpPr>
          <p:nvPr/>
        </p:nvSpPr>
        <p:spPr bwMode="auto">
          <a:xfrm>
            <a:off x="2615668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54" name="Freeform 20"/>
          <p:cNvSpPr>
            <a:spLocks/>
          </p:cNvSpPr>
          <p:nvPr/>
        </p:nvSpPr>
        <p:spPr bwMode="auto">
          <a:xfrm>
            <a:off x="3416323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99891" y="3967653"/>
            <a:ext cx="2816225" cy="368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algn="ctr"/>
            <a:r>
              <a:rPr lang="pl-PL"/>
              <a:t>tytuł slajdu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86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pos="2540">
          <p15:clr>
            <a:srgbClr val="FBAE40"/>
          </p15:clr>
        </p15:guide>
        <p15:guide id="3" pos="3039">
          <p15:clr>
            <a:srgbClr val="FBAE40"/>
          </p15:clr>
        </p15:guide>
        <p15:guide id="4" orient="horz" pos="2296">
          <p15:clr>
            <a:srgbClr val="FBAE40"/>
          </p15:clr>
        </p15:guide>
        <p15:guide id="5" pos="2222">
          <p15:clr>
            <a:srgbClr val="FBAE40"/>
          </p15:clr>
        </p15:guide>
        <p15:guide id="6" pos="2018">
          <p15:clr>
            <a:srgbClr val="FBAE40"/>
          </p15:clr>
        </p15:guide>
        <p15:guide id="7" pos="1701">
          <p15:clr>
            <a:srgbClr val="FBAE40"/>
          </p15:clr>
        </p15:guide>
        <p15:guide id="8" pos="3220">
          <p15:clr>
            <a:srgbClr val="FBAE40"/>
          </p15:clr>
        </p15:guide>
        <p15:guide id="9" pos="3538">
          <p15:clr>
            <a:srgbClr val="FBAE40"/>
          </p15:clr>
        </p15:guide>
        <p15:guide id="10" pos="3719">
          <p15:clr>
            <a:srgbClr val="FBAE40"/>
          </p15:clr>
        </p15:guide>
        <p15:guide id="11" pos="405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ladka_p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Łącznik prosty 25"/>
          <p:cNvCxnSpPr/>
          <p:nvPr userDrawn="1"/>
        </p:nvCxnSpPr>
        <p:spPr>
          <a:xfrm>
            <a:off x="323528" y="289011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 userDrawn="1"/>
        </p:nvCxnSpPr>
        <p:spPr>
          <a:xfrm>
            <a:off x="323528" y="3933056"/>
            <a:ext cx="8568952" cy="0"/>
          </a:xfrm>
          <a:prstGeom prst="line">
            <a:avLst/>
          </a:prstGeom>
          <a:ln w="6350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0"/>
          <p:cNvSpPr>
            <a:spLocks/>
          </p:cNvSpPr>
          <p:nvPr/>
        </p:nvSpPr>
        <p:spPr bwMode="auto">
          <a:xfrm>
            <a:off x="421193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6" name="Freeform 20"/>
          <p:cNvSpPr>
            <a:spLocks/>
          </p:cNvSpPr>
          <p:nvPr/>
        </p:nvSpPr>
        <p:spPr bwMode="auto">
          <a:xfrm>
            <a:off x="5012585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2" name="Freeform 20"/>
          <p:cNvSpPr>
            <a:spLocks/>
          </p:cNvSpPr>
          <p:nvPr/>
        </p:nvSpPr>
        <p:spPr bwMode="auto">
          <a:xfrm>
            <a:off x="581324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8" name="Freeform 20"/>
          <p:cNvSpPr>
            <a:spLocks/>
          </p:cNvSpPr>
          <p:nvPr/>
        </p:nvSpPr>
        <p:spPr bwMode="auto">
          <a:xfrm>
            <a:off x="2615668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54" name="Freeform 20"/>
          <p:cNvSpPr>
            <a:spLocks/>
          </p:cNvSpPr>
          <p:nvPr/>
        </p:nvSpPr>
        <p:spPr bwMode="auto">
          <a:xfrm>
            <a:off x="3416323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noFill/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199891" y="3967653"/>
            <a:ext cx="2816225" cy="368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algn="ctr"/>
            <a:r>
              <a:rPr lang="pl-PL"/>
              <a:t>tytuł slajdu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08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pos="2540">
          <p15:clr>
            <a:srgbClr val="FBAE40"/>
          </p15:clr>
        </p15:guide>
        <p15:guide id="3" pos="3039">
          <p15:clr>
            <a:srgbClr val="FBAE40"/>
          </p15:clr>
        </p15:guide>
        <p15:guide id="4" orient="horz" pos="2296">
          <p15:clr>
            <a:srgbClr val="FBAE40"/>
          </p15:clr>
        </p15:guide>
        <p15:guide id="5" pos="2222">
          <p15:clr>
            <a:srgbClr val="FBAE40"/>
          </p15:clr>
        </p15:guide>
        <p15:guide id="6" pos="2018">
          <p15:clr>
            <a:srgbClr val="FBAE40"/>
          </p15:clr>
        </p15:guide>
        <p15:guide id="7" pos="1701">
          <p15:clr>
            <a:srgbClr val="FBAE40"/>
          </p15:clr>
        </p15:guide>
        <p15:guide id="8" pos="3220">
          <p15:clr>
            <a:srgbClr val="FBAE40"/>
          </p15:clr>
        </p15:guide>
        <p15:guide id="9" pos="3538">
          <p15:clr>
            <a:srgbClr val="FBAE40"/>
          </p15:clr>
        </p15:guide>
        <p15:guide id="10" pos="3719">
          <p15:clr>
            <a:srgbClr val="FBAE40"/>
          </p15:clr>
        </p15:guide>
        <p15:guide id="11" pos="40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umna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6"/>
          </a:xfrm>
          <a:prstGeom prst="rect">
            <a:avLst/>
          </a:prstGeom>
        </p:spPr>
        <p:txBody>
          <a:bodyPr/>
          <a:lstStyle>
            <a:lvl1pPr marL="171450" marR="0" indent="-17145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571500" marR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tekst jest najważniejszy, a obrazek pełni rolę ozdobnika/ilustracji.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2"/>
            <a:endParaRPr lang="pl-PL"/>
          </a:p>
          <a:p>
            <a:pPr lvl="0"/>
            <a:endParaRPr lang="pl-PL"/>
          </a:p>
          <a:p>
            <a:pPr marL="742950" marR="0" lvl="1" indent="-17145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cxnSp>
        <p:nvCxnSpPr>
          <p:cNvPr id="64" name="Łącznik prosty 86"/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9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6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4292000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kolumna tekstu i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6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tekst jest najważniejszy, a obrazek pełni rolę ozdobnika/ilustracji.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cxnSp>
        <p:nvCxnSpPr>
          <p:cNvPr id="64" name="Łącznik prosty 86"/>
          <p:cNvCxnSpPr/>
          <p:nvPr userDrawn="1"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ymbol zastępczy obrazu 65"/>
          <p:cNvSpPr>
            <a:spLocks noGrp="1"/>
          </p:cNvSpPr>
          <p:nvPr>
            <p:ph type="pic" sz="quarter" idx="13"/>
          </p:nvPr>
        </p:nvSpPr>
        <p:spPr>
          <a:xfrm>
            <a:off x="4716463" y="908049"/>
            <a:ext cx="4103687" cy="4752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/>
          </a:p>
        </p:txBody>
      </p:sp>
      <p:sp>
        <p:nvSpPr>
          <p:cNvPr id="52" name="Symbol zastępczy tekstu 49"/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8" name="Symbol zastępczy tekstu 48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7" name="Symbol zastępczy tekstu 57"/>
          <p:cNvSpPr>
            <a:spLocks noGrp="1"/>
          </p:cNvSpPr>
          <p:nvPr>
            <p:ph type="body" sz="quarter" idx="17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411489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umny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Stosuj, gdy jest dużo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0" name="Symbol zastępczy tekstu 4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463" y="908049"/>
            <a:ext cx="4103687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000" baseline="0"/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Miejsce na drugą kolumnę tekstu</a:t>
            </a:r>
          </a:p>
          <a:p>
            <a:pPr lvl="0"/>
            <a:endParaRPr lang="pl-PL"/>
          </a:p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7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6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34128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punktowan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628650" indent="-1714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>
              <a:buFont typeface="Arial" panose="020B0604020202020204" pitchFamily="34" charset="0"/>
              <a:buChar char="•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Wypunktowanie -  schemat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Trzeci poziom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2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6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5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4270752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+ 1 kolumna te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ymbol zastępczy obrazu 4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908050"/>
            <a:ext cx="4103688" cy="475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/>
              <a:t>Obraz</a:t>
            </a:r>
          </a:p>
        </p:txBody>
      </p:sp>
      <p:sp>
        <p:nvSpPr>
          <p:cNvPr id="52" name="Symbol zastępczy tekstu 51"/>
          <p:cNvSpPr>
            <a:spLocks noGrp="1"/>
          </p:cNvSpPr>
          <p:nvPr>
            <p:ph type="body" sz="quarter" idx="14" hasCustomPrompt="1"/>
          </p:nvPr>
        </p:nvSpPr>
        <p:spPr>
          <a:xfrm>
            <a:off x="4716463" y="908050"/>
            <a:ext cx="4103687" cy="4752975"/>
          </a:xfrm>
          <a:prstGeom prst="rect">
            <a:avLst/>
          </a:prstGeom>
        </p:spPr>
        <p:txBody>
          <a:bodyPr/>
          <a:lstStyle>
            <a:lvl1pPr marL="171450" indent="-171450">
              <a:buFont typeface="Courier New" panose="02070309020205020404" pitchFamily="49" charset="0"/>
              <a:buChar char="o"/>
              <a:defRPr lang="pl-PL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pl-PL"/>
              <a:t>Stosuj, gdy tekst ma zilustrować obraz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51" name="Symbol zastępczy tekstu 4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7" name="Symbol zastępczy tekstu 48"/>
          <p:cNvSpPr>
            <a:spLocks noGrp="1"/>
          </p:cNvSpPr>
          <p:nvPr>
            <p:ph type="body" sz="quarter" idx="16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6" name="Symbol zastępczy tekstu 57"/>
          <p:cNvSpPr>
            <a:spLocks noGrp="1"/>
          </p:cNvSpPr>
          <p:nvPr>
            <p:ph type="body" sz="quarter" idx="17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07523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omendacje 2_pozio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ymbol zastępczy tekstu 58"/>
          <p:cNvSpPr>
            <a:spLocks noGrp="1"/>
          </p:cNvSpPr>
          <p:nvPr>
            <p:ph type="body" sz="quarter" idx="10" hasCustomPrompt="1"/>
          </p:nvPr>
        </p:nvSpPr>
        <p:spPr>
          <a:xfrm>
            <a:off x="1544362" y="1135690"/>
            <a:ext cx="7275788" cy="2193812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baseline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1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  <a:p>
            <a:pPr lvl="0"/>
            <a:endParaRPr lang="pl-PL"/>
          </a:p>
          <a:p>
            <a:pPr lvl="0"/>
            <a:endParaRPr lang="pl-PL"/>
          </a:p>
        </p:txBody>
      </p:sp>
      <p:sp>
        <p:nvSpPr>
          <p:cNvPr id="49" name="Symbol zastępczy obrazu 48"/>
          <p:cNvSpPr>
            <a:spLocks noGrp="1"/>
          </p:cNvSpPr>
          <p:nvPr>
            <p:ph type="pic" sz="quarter" idx="16" hasCustomPrompt="1"/>
          </p:nvPr>
        </p:nvSpPr>
        <p:spPr>
          <a:xfrm>
            <a:off x="335866" y="1674724"/>
            <a:ext cx="1115744" cy="1115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sp>
        <p:nvSpPr>
          <p:cNvPr id="76" name="Symbol zastępczy tekstu 58"/>
          <p:cNvSpPr>
            <a:spLocks noGrp="1"/>
          </p:cNvSpPr>
          <p:nvPr>
            <p:ph type="body" sz="quarter" idx="19" hasCustomPrompt="1"/>
          </p:nvPr>
        </p:nvSpPr>
        <p:spPr>
          <a:xfrm>
            <a:off x="1544362" y="3566704"/>
            <a:ext cx="7275788" cy="2022566"/>
          </a:xfrm>
          <a:prstGeom prst="rect">
            <a:avLst/>
          </a:prstGeom>
        </p:spPr>
        <p:txBody>
          <a:bodyPr/>
          <a:lstStyle>
            <a:lvl1pPr marL="171450" indent="-17145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lang="pl-PL" sz="1000" b="0" i="0" smtClean="0">
                <a:solidFill>
                  <a:srgbClr val="595959"/>
                </a:solidFill>
                <a:effectLst/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pl-P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l-PL"/>
              <a:t>Rekomendacja 2</a:t>
            </a:r>
          </a:p>
          <a:p>
            <a:pPr lvl="0"/>
            <a:endParaRPr lang="pl-PL"/>
          </a:p>
          <a:p>
            <a:pPr lvl="0"/>
            <a:r>
              <a:rPr lang="pl-PL"/>
              <a:t>Punkt kolejny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entury Gothic" panose="020B0502020202020204" pitchFamily="34" charset="0"/>
              <a:buChar char="◦"/>
            </a:pPr>
            <a:r>
              <a:rPr lang="pl-PL"/>
              <a:t>Drugi poziom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60000"/>
                  <a:lumOff val="40000"/>
                </a:schemeClr>
              </a:buClr>
              <a:buFont typeface="Century Gothic" panose="020B0502020202020204" pitchFamily="34" charset="0"/>
              <a:buChar char="◦"/>
            </a:pPr>
            <a:r>
              <a:rPr lang="pl-PL"/>
              <a:t>I jeszcze jeden</a:t>
            </a:r>
          </a:p>
          <a:p>
            <a:pPr lvl="0"/>
            <a:endParaRPr lang="pl-PL"/>
          </a:p>
        </p:txBody>
      </p:sp>
      <p:sp>
        <p:nvSpPr>
          <p:cNvPr id="78" name="Symbol zastępczy obrazu 48"/>
          <p:cNvSpPr>
            <a:spLocks noGrp="1"/>
          </p:cNvSpPr>
          <p:nvPr>
            <p:ph type="pic" sz="quarter" idx="21" hasCustomPrompt="1"/>
          </p:nvPr>
        </p:nvSpPr>
        <p:spPr>
          <a:xfrm>
            <a:off x="335866" y="4020115"/>
            <a:ext cx="1115744" cy="11157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pl-PL"/>
              <a:t>Ikona</a:t>
            </a:r>
          </a:p>
        </p:txBody>
      </p:sp>
      <p:cxnSp>
        <p:nvCxnSpPr>
          <p:cNvPr id="57" name="Łącznik prostoliniowy 47"/>
          <p:cNvCxnSpPr/>
          <p:nvPr userDrawn="1"/>
        </p:nvCxnSpPr>
        <p:spPr>
          <a:xfrm>
            <a:off x="335866" y="3426728"/>
            <a:ext cx="8496300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ymbol zastępczy tekstu 49"/>
          <p:cNvSpPr>
            <a:spLocks noGrp="1"/>
          </p:cNvSpPr>
          <p:nvPr>
            <p:ph type="body" sz="quarter" idx="23" hasCustomPrompt="1"/>
          </p:nvPr>
        </p:nvSpPr>
        <p:spPr>
          <a:xfrm>
            <a:off x="755650" y="186558"/>
            <a:ext cx="6552000" cy="370800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0" name="Symbol zastępczy tekstu 48"/>
          <p:cNvSpPr>
            <a:spLocks noGrp="1"/>
          </p:cNvSpPr>
          <p:nvPr>
            <p:ph type="body" sz="quarter" idx="14" hasCustomPrompt="1"/>
          </p:nvPr>
        </p:nvSpPr>
        <p:spPr>
          <a:xfrm>
            <a:off x="755575" y="488145"/>
            <a:ext cx="6540575" cy="223836"/>
          </a:xfrm>
          <a:prstGeom prst="rect">
            <a:avLst/>
          </a:prstGeom>
        </p:spPr>
        <p:txBody>
          <a:bodyPr lIns="198000"/>
          <a:lstStyle>
            <a:lvl1pPr marL="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pl-PL"/>
              <a:t>Tytuł slajdu-druga linia</a:t>
            </a:r>
          </a:p>
        </p:txBody>
      </p:sp>
      <p:sp>
        <p:nvSpPr>
          <p:cNvPr id="9" name="Symbol zastępczy tekstu 57"/>
          <p:cNvSpPr>
            <a:spLocks noGrp="1"/>
          </p:cNvSpPr>
          <p:nvPr>
            <p:ph type="body" sz="quarter" idx="13" hasCustomPrompt="1"/>
          </p:nvPr>
        </p:nvSpPr>
        <p:spPr>
          <a:xfrm>
            <a:off x="236129" y="188640"/>
            <a:ext cx="504000" cy="370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pl-PL"/>
              <a:t>nr</a:t>
            </a:r>
          </a:p>
        </p:txBody>
      </p:sp>
    </p:spTree>
    <p:extLst>
      <p:ext uri="{BB962C8B-B14F-4D97-AF65-F5344CB8AC3E}">
        <p14:creationId xmlns:p14="http://schemas.microsoft.com/office/powerpoint/2010/main" val="388463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71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811" r:id="rId2"/>
    <p:sldLayoutId id="214748381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8459788" y="188640"/>
            <a:ext cx="612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E87C7243-E035-4DE3-855E-DA05E824EDC5}" type="slidenum">
              <a:rPr lang="pl-PL">
                <a:solidFill>
                  <a:srgbClr val="004B88"/>
                </a:solidFill>
              </a:rPr>
              <a:pPr algn="ctr"/>
              <a:t>‹#›</a:t>
            </a:fld>
            <a:endParaRPr lang="pl-PL">
              <a:solidFill>
                <a:srgbClr val="004B88"/>
              </a:solidFill>
            </a:endParaRPr>
          </a:p>
        </p:txBody>
      </p:sp>
      <p:cxnSp>
        <p:nvCxnSpPr>
          <p:cNvPr id="16" name="Łącznik prosty 86"/>
          <p:cNvCxnSpPr/>
          <p:nvPr/>
        </p:nvCxnSpPr>
        <p:spPr>
          <a:xfrm>
            <a:off x="755576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87"/>
          <p:cNvCxnSpPr/>
          <p:nvPr/>
        </p:nvCxnSpPr>
        <p:spPr>
          <a:xfrm>
            <a:off x="7308304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88"/>
          <p:cNvCxnSpPr/>
          <p:nvPr/>
        </p:nvCxnSpPr>
        <p:spPr>
          <a:xfrm>
            <a:off x="8532440" y="229290"/>
            <a:ext cx="0" cy="288032"/>
          </a:xfrm>
          <a:prstGeom prst="line">
            <a:avLst/>
          </a:prstGeom>
          <a:ln w="3175">
            <a:solidFill>
              <a:srgbClr val="004B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Łącznik prosty 278"/>
          <p:cNvCxnSpPr/>
          <p:nvPr userDrawn="1"/>
        </p:nvCxnSpPr>
        <p:spPr>
          <a:xfrm>
            <a:off x="233264" y="5866881"/>
            <a:ext cx="8712968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82">
            <a:extLst>
              <a:ext uri="{FF2B5EF4-FFF2-40B4-BE49-F238E27FC236}">
                <a16:creationId xmlns:a16="http://schemas.microsoft.com/office/drawing/2014/main" id="{8D4E8E81-AF01-45D8-9B7B-9F7749585D38}"/>
              </a:ext>
            </a:extLst>
          </p:cNvPr>
          <p:cNvCxnSpPr/>
          <p:nvPr userDrawn="1"/>
        </p:nvCxnSpPr>
        <p:spPr>
          <a:xfrm>
            <a:off x="251520" y="787946"/>
            <a:ext cx="8712968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CBCBCB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D9DA8E58-2B5D-46F8-BE03-1B999EC59238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7" y="6045590"/>
            <a:ext cx="6849846" cy="7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7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801" r:id="rId21"/>
    <p:sldLayoutId id="2147483808" r:id="rId22"/>
    <p:sldLayoutId id="2147483810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orient="horz" pos="3793" userDrawn="1">
          <p15:clr>
            <a:srgbClr val="F26B43"/>
          </p15:clr>
        </p15:guide>
        <p15:guide id="3" orient="horz" pos="41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029F15C-A174-4DC0-A8F4-A2AF093E3F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77" y="6045590"/>
            <a:ext cx="6849846" cy="7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4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5" r:id="rId2"/>
    <p:sldLayoutId id="2147483716" r:id="rId3"/>
    <p:sldLayoutId id="214748380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hart" Target="../charts/chart23.xml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chart" Target="../charts/chart25.xml"/><Relationship Id="rId4" Type="http://schemas.openxmlformats.org/officeDocument/2006/relationships/chart" Target="../charts/chart24.xml"/><Relationship Id="rId9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chart" Target="../charts/chart26.xml"/><Relationship Id="rId7" Type="http://schemas.openxmlformats.org/officeDocument/2006/relationships/chart" Target="../charts/chart2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19.svg"/><Relationship Id="rId4" Type="http://schemas.openxmlformats.org/officeDocument/2006/relationships/chart" Target="../charts/chart27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5.xml"/><Relationship Id="rId13" Type="http://schemas.openxmlformats.org/officeDocument/2006/relationships/image" Target="../media/image19.svg"/><Relationship Id="rId3" Type="http://schemas.openxmlformats.org/officeDocument/2006/relationships/chart" Target="../charts/chart30.xml"/><Relationship Id="rId7" Type="http://schemas.openxmlformats.org/officeDocument/2006/relationships/chart" Target="../charts/chart34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33.xml"/><Relationship Id="rId11" Type="http://schemas.openxmlformats.org/officeDocument/2006/relationships/chart" Target="../charts/chart38.xml"/><Relationship Id="rId5" Type="http://schemas.openxmlformats.org/officeDocument/2006/relationships/chart" Target="../charts/chart32.xml"/><Relationship Id="rId10" Type="http://schemas.openxmlformats.org/officeDocument/2006/relationships/chart" Target="../charts/chart37.xml"/><Relationship Id="rId4" Type="http://schemas.openxmlformats.org/officeDocument/2006/relationships/chart" Target="../charts/chart31.xml"/><Relationship Id="rId9" Type="http://schemas.openxmlformats.org/officeDocument/2006/relationships/chart" Target="../charts/chart3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chart" Target="../charts/chart39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chart" Target="../charts/chart40.xml"/><Relationship Id="rId9" Type="http://schemas.openxmlformats.org/officeDocument/2006/relationships/chart" Target="../charts/char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chart" Target="../charts/chart42.xml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chart" Target="../charts/chart44.xml"/><Relationship Id="rId10" Type="http://schemas.openxmlformats.org/officeDocument/2006/relationships/image" Target="../media/image29.png"/><Relationship Id="rId4" Type="http://schemas.openxmlformats.org/officeDocument/2006/relationships/chart" Target="../charts/chart43.xml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8.xml"/><Relationship Id="rId13" Type="http://schemas.openxmlformats.org/officeDocument/2006/relationships/image" Target="../media/image40.png"/><Relationship Id="rId3" Type="http://schemas.openxmlformats.org/officeDocument/2006/relationships/chart" Target="../charts/chart45.xml"/><Relationship Id="rId7" Type="http://schemas.openxmlformats.org/officeDocument/2006/relationships/chart" Target="../charts/chart47.xml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.sv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5" Type="http://schemas.openxmlformats.org/officeDocument/2006/relationships/image" Target="../media/image33.png"/><Relationship Id="rId10" Type="http://schemas.openxmlformats.org/officeDocument/2006/relationships/image" Target="../media/image37.svg"/><Relationship Id="rId4" Type="http://schemas.openxmlformats.org/officeDocument/2006/relationships/chart" Target="../charts/chart46.xml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hart" Target="../charts/chart49.xml"/><Relationship Id="rId7" Type="http://schemas.openxmlformats.org/officeDocument/2006/relationships/chart" Target="../charts/chart5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.svg"/><Relationship Id="rId11" Type="http://schemas.openxmlformats.org/officeDocument/2006/relationships/image" Target="../media/image33.png"/><Relationship Id="rId5" Type="http://schemas.openxmlformats.org/officeDocument/2006/relationships/image" Target="../media/image42.png"/><Relationship Id="rId10" Type="http://schemas.openxmlformats.org/officeDocument/2006/relationships/chart" Target="../charts/chart52.xml"/><Relationship Id="rId4" Type="http://schemas.openxmlformats.org/officeDocument/2006/relationships/chart" Target="../charts/chart50.xml"/><Relationship Id="rId9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chart" Target="../charts/chart53.xml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chart" Target="../charts/chart54.xml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chart" Target="../charts/chart55.xml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7.png"/><Relationship Id="rId5" Type="http://schemas.openxmlformats.org/officeDocument/2006/relationships/chart" Target="../charts/chart57.xml"/><Relationship Id="rId4" Type="http://schemas.openxmlformats.org/officeDocument/2006/relationships/chart" Target="../charts/chart5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0.xml"/><Relationship Id="rId3" Type="http://schemas.openxmlformats.org/officeDocument/2006/relationships/chart" Target="../charts/chart58.xml"/><Relationship Id="rId7" Type="http://schemas.openxmlformats.org/officeDocument/2006/relationships/chart" Target="../charts/chart59.xml"/><Relationship Id="rId12" Type="http://schemas.openxmlformats.org/officeDocument/2006/relationships/chart" Target="../charts/chart6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8.svg"/><Relationship Id="rId11" Type="http://schemas.openxmlformats.org/officeDocument/2006/relationships/chart" Target="../charts/chart63.xml"/><Relationship Id="rId5" Type="http://schemas.openxmlformats.org/officeDocument/2006/relationships/image" Target="../media/image49.png"/><Relationship Id="rId10" Type="http://schemas.openxmlformats.org/officeDocument/2006/relationships/chart" Target="../charts/chart62.xml"/><Relationship Id="rId4" Type="http://schemas.openxmlformats.org/officeDocument/2006/relationships/image" Target="../media/image33.png"/><Relationship Id="rId9" Type="http://schemas.openxmlformats.org/officeDocument/2006/relationships/chart" Target="../charts/chart6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chart" Target="../charts/chart1.xml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FCD65A2-C64E-436C-8342-BF5683EF9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337" y="0"/>
            <a:ext cx="2538663" cy="3000215"/>
          </a:xfrm>
          <a:prstGeom prst="rect">
            <a:avLst/>
          </a:prstGeom>
        </p:spPr>
      </p:pic>
      <p:sp>
        <p:nvSpPr>
          <p:cNvPr id="7" name="Symbol zastępczy tekstu 1">
            <a:extLst>
              <a:ext uri="{FF2B5EF4-FFF2-40B4-BE49-F238E27FC236}">
                <a16:creationId xmlns:a16="http://schemas.microsoft.com/office/drawing/2014/main" id="{981AC76C-4F5C-4BE5-8CFC-51C701F6567F}"/>
              </a:ext>
            </a:extLst>
          </p:cNvPr>
          <p:cNvSpPr txBox="1">
            <a:spLocks/>
          </p:cNvSpPr>
          <p:nvPr/>
        </p:nvSpPr>
        <p:spPr>
          <a:xfrm>
            <a:off x="268061" y="758014"/>
            <a:ext cx="6106614" cy="53419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2400" b="1" dirty="0">
                <a:solidFill>
                  <a:srgbClr val="417A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Jednotematyczne badanie świadomości</a:t>
            </a:r>
            <a:br>
              <a:rPr lang="pl-PL" sz="2400" b="1" dirty="0">
                <a:solidFill>
                  <a:srgbClr val="417AB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solidFill>
                  <a:srgbClr val="417AB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zachowań ekologicznych mieszkańców Polski</a:t>
            </a:r>
          </a:p>
          <a:p>
            <a:pPr marL="0" indent="0">
              <a:lnSpc>
                <a:spcPct val="150000"/>
              </a:lnSpc>
              <a:buNone/>
            </a:pPr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ENERGIA WIATROWA – LĄDOWA </a:t>
            </a:r>
            <a:b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I MORSKA</a:t>
            </a:r>
            <a:br>
              <a:rPr lang="pl-PL" sz="1800" b="1" dirty="0"/>
            </a:br>
            <a:r>
              <a:rPr lang="pl-PL" sz="1400" dirty="0">
                <a:latin typeface="+mj-lt"/>
              </a:rPr>
              <a:t>RAPORT Z BADANIA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latin typeface="+mj-lt"/>
              </a:rPr>
              <a:t>Listopad 2020 r.</a:t>
            </a:r>
            <a:endParaRPr lang="pl-PL" sz="2000" dirty="0">
              <a:latin typeface="+mj-lt"/>
            </a:endParaRP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11F0FFF7-1291-4000-9BDE-1A55FFA0B637}"/>
              </a:ext>
            </a:extLst>
          </p:cNvPr>
          <p:cNvCxnSpPr/>
          <p:nvPr/>
        </p:nvCxnSpPr>
        <p:spPr>
          <a:xfrm>
            <a:off x="747368" y="2299062"/>
            <a:ext cx="5148000" cy="0"/>
          </a:xfrm>
          <a:prstGeom prst="line">
            <a:avLst/>
          </a:prstGeom>
          <a:ln w="3175">
            <a:gradFill flip="none" rotWithShape="1">
              <a:gsLst>
                <a:gs pos="70000">
                  <a:srgbClr val="6E7589"/>
                </a:gs>
                <a:gs pos="0">
                  <a:schemeClr val="accent1">
                    <a:lumMod val="5000"/>
                    <a:lumOff val="95000"/>
                  </a:schemeClr>
                </a:gs>
                <a:gs pos="30000">
                  <a:srgbClr val="6E7589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AB621223-7E5B-42B8-976C-5856FF4C9A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54" b="13368"/>
          <a:stretch/>
        </p:blipFill>
        <p:spPr>
          <a:xfrm>
            <a:off x="6606000" y="3043383"/>
            <a:ext cx="2538000" cy="30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01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 of wind turbines on green grass">
            <a:extLst>
              <a:ext uri="{FF2B5EF4-FFF2-40B4-BE49-F238E27FC236}">
                <a16:creationId xmlns:a16="http://schemas.microsoft.com/office/drawing/2014/main" id="{DBA87EA1-73FC-43D0-B4A9-0CD100B06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33"/>
          <a:stretch/>
        </p:blipFill>
        <p:spPr bwMode="auto">
          <a:xfrm>
            <a:off x="0" y="-1"/>
            <a:ext cx="9144000" cy="352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Freeform 20">
            <a:extLst>
              <a:ext uri="{FF2B5EF4-FFF2-40B4-BE49-F238E27FC236}">
                <a16:creationId xmlns:a16="http://schemas.microsoft.com/office/drawing/2014/main" id="{D418BEDE-486E-45B2-9BBA-3EB1B3489BEC}"/>
              </a:ext>
            </a:extLst>
          </p:cNvPr>
          <p:cNvSpPr>
            <a:spLocks/>
          </p:cNvSpPr>
          <p:nvPr/>
        </p:nvSpPr>
        <p:spPr bwMode="auto">
          <a:xfrm>
            <a:off x="421193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56" name="Freeform 20">
            <a:extLst>
              <a:ext uri="{FF2B5EF4-FFF2-40B4-BE49-F238E27FC236}">
                <a16:creationId xmlns:a16="http://schemas.microsoft.com/office/drawing/2014/main" id="{EFD114B8-5FA1-4267-BAF0-66EAE22B2BA6}"/>
              </a:ext>
            </a:extLst>
          </p:cNvPr>
          <p:cNvSpPr>
            <a:spLocks/>
          </p:cNvSpPr>
          <p:nvPr/>
        </p:nvSpPr>
        <p:spPr bwMode="auto">
          <a:xfrm>
            <a:off x="5012585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57" name="Freeform 20">
            <a:extLst>
              <a:ext uri="{FF2B5EF4-FFF2-40B4-BE49-F238E27FC236}">
                <a16:creationId xmlns:a16="http://schemas.microsoft.com/office/drawing/2014/main" id="{40694C1A-A177-4443-B4B1-2D819B8320D7}"/>
              </a:ext>
            </a:extLst>
          </p:cNvPr>
          <p:cNvSpPr>
            <a:spLocks/>
          </p:cNvSpPr>
          <p:nvPr/>
        </p:nvSpPr>
        <p:spPr bwMode="auto">
          <a:xfrm>
            <a:off x="581324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58" name="Freeform 20">
            <a:extLst>
              <a:ext uri="{FF2B5EF4-FFF2-40B4-BE49-F238E27FC236}">
                <a16:creationId xmlns:a16="http://schemas.microsoft.com/office/drawing/2014/main" id="{EFCDC5AB-0B54-4F7C-A789-A939FC15981F}"/>
              </a:ext>
            </a:extLst>
          </p:cNvPr>
          <p:cNvSpPr>
            <a:spLocks/>
          </p:cNvSpPr>
          <p:nvPr/>
        </p:nvSpPr>
        <p:spPr bwMode="auto">
          <a:xfrm>
            <a:off x="2615668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59" name="Freeform 20">
            <a:extLst>
              <a:ext uri="{FF2B5EF4-FFF2-40B4-BE49-F238E27FC236}">
                <a16:creationId xmlns:a16="http://schemas.microsoft.com/office/drawing/2014/main" id="{EE481B0E-A2B1-4ED5-8E8E-B31410CA1ACF}"/>
              </a:ext>
            </a:extLst>
          </p:cNvPr>
          <p:cNvSpPr>
            <a:spLocks/>
          </p:cNvSpPr>
          <p:nvPr/>
        </p:nvSpPr>
        <p:spPr bwMode="auto">
          <a:xfrm>
            <a:off x="3416323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60" name="Symbol zastępczy tekstu 2">
            <a:extLst>
              <a:ext uri="{FF2B5EF4-FFF2-40B4-BE49-F238E27FC236}">
                <a16:creationId xmlns:a16="http://schemas.microsoft.com/office/drawing/2014/main" id="{2D5817D9-7C6C-4C4D-BBFC-6821F720FC35}"/>
              </a:ext>
            </a:extLst>
          </p:cNvPr>
          <p:cNvSpPr txBox="1">
            <a:spLocks/>
          </p:cNvSpPr>
          <p:nvPr/>
        </p:nvSpPr>
        <p:spPr>
          <a:xfrm>
            <a:off x="2592503" y="4027751"/>
            <a:ext cx="4006876" cy="3683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LĄDOWA ENERGETYKA WIATROWA</a:t>
            </a: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1" name="Grupa 60">
            <a:extLst>
              <a:ext uri="{FF2B5EF4-FFF2-40B4-BE49-F238E27FC236}">
                <a16:creationId xmlns:a16="http://schemas.microsoft.com/office/drawing/2014/main" id="{8FCD6CEF-709F-43EE-AC01-0FDD4842FC7C}"/>
              </a:ext>
            </a:extLst>
          </p:cNvPr>
          <p:cNvGrpSpPr>
            <a:grpSpLocks noChangeAspect="1"/>
          </p:cNvGrpSpPr>
          <p:nvPr/>
        </p:nvGrpSpPr>
        <p:grpSpPr>
          <a:xfrm>
            <a:off x="4325105" y="3161008"/>
            <a:ext cx="544555" cy="504000"/>
            <a:chOff x="4541677" y="1380335"/>
            <a:chExt cx="268580" cy="248579"/>
          </a:xfrm>
          <a:solidFill>
            <a:schemeClr val="tx2"/>
          </a:solidFill>
        </p:grpSpPr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43EEE852-4A4B-408E-8259-4661565B1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405E6300-EA77-41DE-94C3-F7A81C7B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F6424413-3ACC-42D6-B637-9BEFE69E7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grpFill/>
            <a:ln w="12700">
              <a:solidFill>
                <a:srgbClr val="004B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5" name="Grupa 64">
            <a:extLst>
              <a:ext uri="{FF2B5EF4-FFF2-40B4-BE49-F238E27FC236}">
                <a16:creationId xmlns:a16="http://schemas.microsoft.com/office/drawing/2014/main" id="{90BEE27F-44D6-4CF7-A378-80C0F8DEB0B5}"/>
              </a:ext>
            </a:extLst>
          </p:cNvPr>
          <p:cNvGrpSpPr>
            <a:grpSpLocks noChangeAspect="1"/>
          </p:cNvGrpSpPr>
          <p:nvPr/>
        </p:nvGrpSpPr>
        <p:grpSpPr>
          <a:xfrm>
            <a:off x="3527009" y="3161008"/>
            <a:ext cx="544555" cy="504000"/>
            <a:chOff x="4541677" y="1380335"/>
            <a:chExt cx="268580" cy="248579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1D0396CA-D819-4411-A1F9-0D8819D74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5569398B-E4F4-4EF6-98A9-00C756762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F53E5CE3-BA53-4511-AF4A-50AFEEB74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grp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9" name="Grupa 68">
            <a:extLst>
              <a:ext uri="{FF2B5EF4-FFF2-40B4-BE49-F238E27FC236}">
                <a16:creationId xmlns:a16="http://schemas.microsoft.com/office/drawing/2014/main" id="{D4C38648-A834-4FA9-8023-EA3E712ABCDF}"/>
              </a:ext>
            </a:extLst>
          </p:cNvPr>
          <p:cNvGrpSpPr>
            <a:grpSpLocks noChangeAspect="1"/>
          </p:cNvGrpSpPr>
          <p:nvPr/>
        </p:nvGrpSpPr>
        <p:grpSpPr>
          <a:xfrm>
            <a:off x="2715944" y="3161008"/>
            <a:ext cx="544555" cy="504000"/>
            <a:chOff x="4541677" y="1380335"/>
            <a:chExt cx="268580" cy="248579"/>
          </a:xfrm>
          <a:solidFill>
            <a:schemeClr val="bg1">
              <a:lumMod val="85000"/>
            </a:schemeClr>
          </a:solidFill>
        </p:grpSpPr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3F28D54A-C6D0-4123-8888-40B81EBA5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5F40AC51-3219-457E-A2BB-0149B5BC7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724FE29B-336E-461C-8C4B-86A8EFDEE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grp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73" name="Grupa 72">
            <a:extLst>
              <a:ext uri="{FF2B5EF4-FFF2-40B4-BE49-F238E27FC236}">
                <a16:creationId xmlns:a16="http://schemas.microsoft.com/office/drawing/2014/main" id="{095CD41B-D549-4235-987C-6403D8589B09}"/>
              </a:ext>
            </a:extLst>
          </p:cNvPr>
          <p:cNvGrpSpPr>
            <a:grpSpLocks noChangeAspect="1"/>
          </p:cNvGrpSpPr>
          <p:nvPr/>
        </p:nvGrpSpPr>
        <p:grpSpPr>
          <a:xfrm>
            <a:off x="5106207" y="3161008"/>
            <a:ext cx="544555" cy="504000"/>
            <a:chOff x="4541677" y="1380335"/>
            <a:chExt cx="268580" cy="248579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id="{53F060C1-1A3F-4052-96B4-86E9FA8A8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73EFC995-70F7-4FF9-9A38-0D4D56FE4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727CD5CC-8E3E-4338-B3B1-0C62343C7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grp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77" name="Grupa 76">
            <a:extLst>
              <a:ext uri="{FF2B5EF4-FFF2-40B4-BE49-F238E27FC236}">
                <a16:creationId xmlns:a16="http://schemas.microsoft.com/office/drawing/2014/main" id="{F5743D1B-546C-4F31-A34E-8CA9FB3D8E22}"/>
              </a:ext>
            </a:extLst>
          </p:cNvPr>
          <p:cNvGrpSpPr>
            <a:grpSpLocks noChangeAspect="1"/>
          </p:cNvGrpSpPr>
          <p:nvPr/>
        </p:nvGrpSpPr>
        <p:grpSpPr>
          <a:xfrm>
            <a:off x="5921537" y="3161008"/>
            <a:ext cx="544555" cy="504000"/>
            <a:chOff x="4541677" y="1380335"/>
            <a:chExt cx="268580" cy="248579"/>
          </a:xfrm>
          <a:solidFill>
            <a:schemeClr val="bg1">
              <a:lumMod val="85000"/>
            </a:schemeClr>
          </a:solidFill>
        </p:grpSpPr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FFC0391A-3F88-4ED4-88C2-0A5C3DDD3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977FBB02-BC99-4E98-BEA0-59639D2C5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F6E93C17-8D6D-4F8A-8919-F8492307C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grp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69304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Symbol zastępczy zawartości 4" descr="Ocena poparcia rozwoju lądowych farm wiatrowych w okolicy zamieszkania.&#10;&#10;Wykres słupkowy skumulowany do 100% przedstawia stopień poparcia lub przeciwstawienia się rozwojowi lądowych farm wiatrowych w okolicy zamieszkania (zdecydowanie popieram - 33%, raczej popieram - 42%, raczej nie popieram - 10%, zdecydowanie nie popieram - 7%, nie wiem, trudno powiedzieć - 8%).">
            <a:extLst>
              <a:ext uri="{FF2B5EF4-FFF2-40B4-BE49-F238E27FC236}">
                <a16:creationId xmlns:a16="http://schemas.microsoft.com/office/drawing/2014/main" id="{6AB6C4FD-9048-4258-8D36-93AB3843DA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837610"/>
              </p:ext>
            </p:extLst>
          </p:nvPr>
        </p:nvGraphicFramePr>
        <p:xfrm>
          <a:off x="4862380" y="2368901"/>
          <a:ext cx="3674043" cy="72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Prostokąt: zaokrąglone rogi 42">
            <a:extLst>
              <a:ext uri="{FF2B5EF4-FFF2-40B4-BE49-F238E27FC236}">
                <a16:creationId xmlns:a16="http://schemas.microsoft.com/office/drawing/2014/main" id="{A943B0F5-6D6D-4BBC-AA25-5813ED3EA798}"/>
              </a:ext>
            </a:extLst>
          </p:cNvPr>
          <p:cNvSpPr/>
          <p:nvPr/>
        </p:nvSpPr>
        <p:spPr>
          <a:xfrm>
            <a:off x="147486" y="3377019"/>
            <a:ext cx="8812176" cy="2032238"/>
          </a:xfrm>
          <a:prstGeom prst="roundRect">
            <a:avLst>
              <a:gd name="adj" fmla="val 104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Stosunek do lądowych farm wiatrowych</a:t>
            </a:r>
          </a:p>
          <a:p>
            <a:endParaRPr lang="pl-PL" sz="1600">
              <a:latin typeface="+mn-lt"/>
            </a:endParaRP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Energia wiatrowa</a:t>
            </a:r>
          </a:p>
          <a:p>
            <a:endParaRPr lang="pl-PL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9FF4E75C-CEEC-4A39-A40F-D2765DDDC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75" y="908050"/>
            <a:ext cx="4047239" cy="370800"/>
          </a:xfrm>
        </p:spPr>
        <p:txBody>
          <a:bodyPr/>
          <a:lstStyle/>
          <a:p>
            <a:pPr algn="just"/>
            <a:r>
              <a:rPr lang="pl-PL" sz="1100"/>
              <a:t>D1. W jakim stopniu popiera lub przeciwstawia się Pan(i) rozwojowi lądowych farm wiatrowych </a:t>
            </a:r>
            <a:r>
              <a:rPr lang="pl-PL" sz="1100" b="1"/>
              <a:t>w Polsce</a:t>
            </a:r>
            <a:r>
              <a:rPr lang="pl-PL" sz="1100"/>
              <a:t>?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5E7444E-B077-4709-8A25-9847EEFFBC3B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Energia wiatrowa</a:t>
            </a:r>
            <a:endParaRPr lang="pl-PL" sz="800">
              <a:solidFill>
                <a:srgbClr val="0094CF"/>
              </a:solidFill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BB49126C-F331-4DC6-AF5B-2920F7166CEC}"/>
              </a:ext>
            </a:extLst>
          </p:cNvPr>
          <p:cNvGrpSpPr>
            <a:grpSpLocks noChangeAspect="1"/>
          </p:cNvGrpSpPr>
          <p:nvPr/>
        </p:nvGrpSpPr>
        <p:grpSpPr>
          <a:xfrm>
            <a:off x="235570" y="144715"/>
            <a:ext cx="434516" cy="504000"/>
            <a:chOff x="4714875" y="4724401"/>
            <a:chExt cx="704850" cy="817562"/>
          </a:xfrm>
          <a:solidFill>
            <a:srgbClr val="A8A2A1"/>
          </a:solidFill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A0B1F401-50B2-48D6-B873-7C7891A88C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4875" y="4724401"/>
              <a:ext cx="530225" cy="736600"/>
            </a:xfrm>
            <a:custGeom>
              <a:avLst/>
              <a:gdLst>
                <a:gd name="T0" fmla="*/ 396 w 668"/>
                <a:gd name="T1" fmla="*/ 369 h 928"/>
                <a:gd name="T2" fmla="*/ 382 w 668"/>
                <a:gd name="T3" fmla="*/ 334 h 928"/>
                <a:gd name="T4" fmla="*/ 354 w 668"/>
                <a:gd name="T5" fmla="*/ 307 h 928"/>
                <a:gd name="T6" fmla="*/ 337 w 668"/>
                <a:gd name="T7" fmla="*/ 300 h 928"/>
                <a:gd name="T8" fmla="*/ 356 w 668"/>
                <a:gd name="T9" fmla="*/ 270 h 928"/>
                <a:gd name="T10" fmla="*/ 359 w 668"/>
                <a:gd name="T11" fmla="*/ 259 h 928"/>
                <a:gd name="T12" fmla="*/ 275 w 668"/>
                <a:gd name="T13" fmla="*/ 19 h 928"/>
                <a:gd name="T14" fmla="*/ 263 w 668"/>
                <a:gd name="T15" fmla="*/ 0 h 928"/>
                <a:gd name="T16" fmla="*/ 249 w 668"/>
                <a:gd name="T17" fmla="*/ 6 h 928"/>
                <a:gd name="T18" fmla="*/ 264 w 668"/>
                <a:gd name="T19" fmla="*/ 307 h 928"/>
                <a:gd name="T20" fmla="*/ 243 w 668"/>
                <a:gd name="T21" fmla="*/ 324 h 928"/>
                <a:gd name="T22" fmla="*/ 229 w 668"/>
                <a:gd name="T23" fmla="*/ 349 h 928"/>
                <a:gd name="T24" fmla="*/ 221 w 668"/>
                <a:gd name="T25" fmla="*/ 387 h 928"/>
                <a:gd name="T26" fmla="*/ 204 w 668"/>
                <a:gd name="T27" fmla="*/ 397 h 928"/>
                <a:gd name="T28" fmla="*/ 182 w 668"/>
                <a:gd name="T29" fmla="*/ 399 h 928"/>
                <a:gd name="T30" fmla="*/ 11 w 668"/>
                <a:gd name="T31" fmla="*/ 595 h 928"/>
                <a:gd name="T32" fmla="*/ 2 w 668"/>
                <a:gd name="T33" fmla="*/ 607 h 928"/>
                <a:gd name="T34" fmla="*/ 6 w 668"/>
                <a:gd name="T35" fmla="*/ 623 h 928"/>
                <a:gd name="T36" fmla="*/ 30 w 668"/>
                <a:gd name="T37" fmla="*/ 619 h 928"/>
                <a:gd name="T38" fmla="*/ 275 w 668"/>
                <a:gd name="T39" fmla="*/ 464 h 928"/>
                <a:gd name="T40" fmla="*/ 300 w 668"/>
                <a:gd name="T41" fmla="*/ 470 h 928"/>
                <a:gd name="T42" fmla="*/ 336 w 668"/>
                <a:gd name="T43" fmla="*/ 466 h 928"/>
                <a:gd name="T44" fmla="*/ 367 w 668"/>
                <a:gd name="T45" fmla="*/ 449 h 928"/>
                <a:gd name="T46" fmla="*/ 384 w 668"/>
                <a:gd name="T47" fmla="*/ 480 h 928"/>
                <a:gd name="T48" fmla="*/ 390 w 668"/>
                <a:gd name="T49" fmla="*/ 487 h 928"/>
                <a:gd name="T50" fmla="*/ 642 w 668"/>
                <a:gd name="T51" fmla="*/ 536 h 928"/>
                <a:gd name="T52" fmla="*/ 664 w 668"/>
                <a:gd name="T53" fmla="*/ 534 h 928"/>
                <a:gd name="T54" fmla="*/ 667 w 668"/>
                <a:gd name="T55" fmla="*/ 519 h 928"/>
                <a:gd name="T56" fmla="*/ 396 w 668"/>
                <a:gd name="T57" fmla="*/ 382 h 928"/>
                <a:gd name="T58" fmla="*/ 347 w 668"/>
                <a:gd name="T59" fmla="*/ 397 h 928"/>
                <a:gd name="T60" fmla="*/ 331 w 668"/>
                <a:gd name="T61" fmla="*/ 416 h 928"/>
                <a:gd name="T62" fmla="*/ 309 w 668"/>
                <a:gd name="T63" fmla="*/ 424 h 928"/>
                <a:gd name="T64" fmla="*/ 294 w 668"/>
                <a:gd name="T65" fmla="*/ 421 h 928"/>
                <a:gd name="T66" fmla="*/ 275 w 668"/>
                <a:gd name="T67" fmla="*/ 405 h 928"/>
                <a:gd name="T68" fmla="*/ 269 w 668"/>
                <a:gd name="T69" fmla="*/ 383 h 928"/>
                <a:gd name="T70" fmla="*/ 272 w 668"/>
                <a:gd name="T71" fmla="*/ 368 h 928"/>
                <a:gd name="T72" fmla="*/ 286 w 668"/>
                <a:gd name="T73" fmla="*/ 349 h 928"/>
                <a:gd name="T74" fmla="*/ 309 w 668"/>
                <a:gd name="T75" fmla="*/ 341 h 928"/>
                <a:gd name="T76" fmla="*/ 325 w 668"/>
                <a:gd name="T77" fmla="*/ 345 h 928"/>
                <a:gd name="T78" fmla="*/ 344 w 668"/>
                <a:gd name="T79" fmla="*/ 360 h 928"/>
                <a:gd name="T80" fmla="*/ 350 w 668"/>
                <a:gd name="T81" fmla="*/ 382 h 928"/>
                <a:gd name="T82" fmla="*/ 347 w 668"/>
                <a:gd name="T83" fmla="*/ 397 h 928"/>
                <a:gd name="T84" fmla="*/ 295 w 668"/>
                <a:gd name="T85" fmla="*/ 486 h 928"/>
                <a:gd name="T86" fmla="*/ 337 w 668"/>
                <a:gd name="T87" fmla="*/ 483 h 928"/>
                <a:gd name="T88" fmla="*/ 281 w 668"/>
                <a:gd name="T89" fmla="*/ 483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8" h="928">
                  <a:moveTo>
                    <a:pt x="396" y="382"/>
                  </a:moveTo>
                  <a:lnTo>
                    <a:pt x="396" y="382"/>
                  </a:lnTo>
                  <a:lnTo>
                    <a:pt x="396" y="369"/>
                  </a:lnTo>
                  <a:lnTo>
                    <a:pt x="393" y="357"/>
                  </a:lnTo>
                  <a:lnTo>
                    <a:pt x="389" y="345"/>
                  </a:lnTo>
                  <a:lnTo>
                    <a:pt x="382" y="334"/>
                  </a:lnTo>
                  <a:lnTo>
                    <a:pt x="375" y="324"/>
                  </a:lnTo>
                  <a:lnTo>
                    <a:pt x="365" y="315"/>
                  </a:lnTo>
                  <a:lnTo>
                    <a:pt x="354" y="307"/>
                  </a:lnTo>
                  <a:lnTo>
                    <a:pt x="342" y="301"/>
                  </a:lnTo>
                  <a:lnTo>
                    <a:pt x="342" y="301"/>
                  </a:lnTo>
                  <a:lnTo>
                    <a:pt x="337" y="300"/>
                  </a:lnTo>
                  <a:lnTo>
                    <a:pt x="337" y="300"/>
                  </a:lnTo>
                  <a:lnTo>
                    <a:pt x="348" y="284"/>
                  </a:lnTo>
                  <a:lnTo>
                    <a:pt x="356" y="270"/>
                  </a:lnTo>
                  <a:lnTo>
                    <a:pt x="356" y="270"/>
                  </a:lnTo>
                  <a:lnTo>
                    <a:pt x="359" y="264"/>
                  </a:lnTo>
                  <a:lnTo>
                    <a:pt x="359" y="259"/>
                  </a:lnTo>
                  <a:lnTo>
                    <a:pt x="358" y="248"/>
                  </a:lnTo>
                  <a:lnTo>
                    <a:pt x="275" y="19"/>
                  </a:lnTo>
                  <a:lnTo>
                    <a:pt x="275" y="19"/>
                  </a:lnTo>
                  <a:lnTo>
                    <a:pt x="272" y="9"/>
                  </a:lnTo>
                  <a:lnTo>
                    <a:pt x="267" y="5"/>
                  </a:lnTo>
                  <a:lnTo>
                    <a:pt x="263" y="0"/>
                  </a:lnTo>
                  <a:lnTo>
                    <a:pt x="258" y="0"/>
                  </a:lnTo>
                  <a:lnTo>
                    <a:pt x="252" y="1"/>
                  </a:lnTo>
                  <a:lnTo>
                    <a:pt x="249" y="6"/>
                  </a:lnTo>
                  <a:lnTo>
                    <a:pt x="246" y="12"/>
                  </a:lnTo>
                  <a:lnTo>
                    <a:pt x="244" y="23"/>
                  </a:lnTo>
                  <a:lnTo>
                    <a:pt x="264" y="307"/>
                  </a:lnTo>
                  <a:lnTo>
                    <a:pt x="264" y="307"/>
                  </a:lnTo>
                  <a:lnTo>
                    <a:pt x="253" y="315"/>
                  </a:lnTo>
                  <a:lnTo>
                    <a:pt x="243" y="324"/>
                  </a:lnTo>
                  <a:lnTo>
                    <a:pt x="235" y="337"/>
                  </a:lnTo>
                  <a:lnTo>
                    <a:pt x="229" y="349"/>
                  </a:lnTo>
                  <a:lnTo>
                    <a:pt x="229" y="349"/>
                  </a:lnTo>
                  <a:lnTo>
                    <a:pt x="224" y="362"/>
                  </a:lnTo>
                  <a:lnTo>
                    <a:pt x="222" y="374"/>
                  </a:lnTo>
                  <a:lnTo>
                    <a:pt x="221" y="387"/>
                  </a:lnTo>
                  <a:lnTo>
                    <a:pt x="222" y="399"/>
                  </a:lnTo>
                  <a:lnTo>
                    <a:pt x="222" y="399"/>
                  </a:lnTo>
                  <a:lnTo>
                    <a:pt x="204" y="397"/>
                  </a:lnTo>
                  <a:lnTo>
                    <a:pt x="187" y="397"/>
                  </a:lnTo>
                  <a:lnTo>
                    <a:pt x="187" y="397"/>
                  </a:lnTo>
                  <a:lnTo>
                    <a:pt x="182" y="399"/>
                  </a:lnTo>
                  <a:lnTo>
                    <a:pt x="177" y="400"/>
                  </a:lnTo>
                  <a:lnTo>
                    <a:pt x="170" y="408"/>
                  </a:lnTo>
                  <a:lnTo>
                    <a:pt x="11" y="595"/>
                  </a:lnTo>
                  <a:lnTo>
                    <a:pt x="11" y="595"/>
                  </a:lnTo>
                  <a:lnTo>
                    <a:pt x="5" y="601"/>
                  </a:lnTo>
                  <a:lnTo>
                    <a:pt x="2" y="607"/>
                  </a:lnTo>
                  <a:lnTo>
                    <a:pt x="0" y="613"/>
                  </a:lnTo>
                  <a:lnTo>
                    <a:pt x="3" y="619"/>
                  </a:lnTo>
                  <a:lnTo>
                    <a:pt x="6" y="623"/>
                  </a:lnTo>
                  <a:lnTo>
                    <a:pt x="13" y="624"/>
                  </a:lnTo>
                  <a:lnTo>
                    <a:pt x="20" y="623"/>
                  </a:lnTo>
                  <a:lnTo>
                    <a:pt x="30" y="619"/>
                  </a:lnTo>
                  <a:lnTo>
                    <a:pt x="266" y="459"/>
                  </a:lnTo>
                  <a:lnTo>
                    <a:pt x="266" y="459"/>
                  </a:lnTo>
                  <a:lnTo>
                    <a:pt x="275" y="464"/>
                  </a:lnTo>
                  <a:lnTo>
                    <a:pt x="275" y="464"/>
                  </a:lnTo>
                  <a:lnTo>
                    <a:pt x="288" y="467"/>
                  </a:lnTo>
                  <a:lnTo>
                    <a:pt x="300" y="470"/>
                  </a:lnTo>
                  <a:lnTo>
                    <a:pt x="313" y="470"/>
                  </a:lnTo>
                  <a:lnTo>
                    <a:pt x="323" y="469"/>
                  </a:lnTo>
                  <a:lnTo>
                    <a:pt x="336" y="466"/>
                  </a:lnTo>
                  <a:lnTo>
                    <a:pt x="347" y="461"/>
                  </a:lnTo>
                  <a:lnTo>
                    <a:pt x="358" y="456"/>
                  </a:lnTo>
                  <a:lnTo>
                    <a:pt x="367" y="449"/>
                  </a:lnTo>
                  <a:lnTo>
                    <a:pt x="367" y="449"/>
                  </a:lnTo>
                  <a:lnTo>
                    <a:pt x="375" y="466"/>
                  </a:lnTo>
                  <a:lnTo>
                    <a:pt x="384" y="480"/>
                  </a:lnTo>
                  <a:lnTo>
                    <a:pt x="384" y="480"/>
                  </a:lnTo>
                  <a:lnTo>
                    <a:pt x="387" y="484"/>
                  </a:lnTo>
                  <a:lnTo>
                    <a:pt x="390" y="487"/>
                  </a:lnTo>
                  <a:lnTo>
                    <a:pt x="401" y="492"/>
                  </a:lnTo>
                  <a:lnTo>
                    <a:pt x="642" y="536"/>
                  </a:lnTo>
                  <a:lnTo>
                    <a:pt x="642" y="536"/>
                  </a:lnTo>
                  <a:lnTo>
                    <a:pt x="651" y="537"/>
                  </a:lnTo>
                  <a:lnTo>
                    <a:pt x="657" y="536"/>
                  </a:lnTo>
                  <a:lnTo>
                    <a:pt x="664" y="534"/>
                  </a:lnTo>
                  <a:lnTo>
                    <a:pt x="667" y="529"/>
                  </a:lnTo>
                  <a:lnTo>
                    <a:pt x="668" y="525"/>
                  </a:lnTo>
                  <a:lnTo>
                    <a:pt x="667" y="519"/>
                  </a:lnTo>
                  <a:lnTo>
                    <a:pt x="662" y="512"/>
                  </a:lnTo>
                  <a:lnTo>
                    <a:pt x="653" y="506"/>
                  </a:lnTo>
                  <a:lnTo>
                    <a:pt x="396" y="382"/>
                  </a:lnTo>
                  <a:lnTo>
                    <a:pt x="396" y="382"/>
                  </a:lnTo>
                  <a:close/>
                  <a:moveTo>
                    <a:pt x="347" y="397"/>
                  </a:moveTo>
                  <a:lnTo>
                    <a:pt x="347" y="397"/>
                  </a:lnTo>
                  <a:lnTo>
                    <a:pt x="344" y="405"/>
                  </a:lnTo>
                  <a:lnTo>
                    <a:pt x="337" y="411"/>
                  </a:lnTo>
                  <a:lnTo>
                    <a:pt x="331" y="416"/>
                  </a:lnTo>
                  <a:lnTo>
                    <a:pt x="325" y="421"/>
                  </a:lnTo>
                  <a:lnTo>
                    <a:pt x="317" y="422"/>
                  </a:lnTo>
                  <a:lnTo>
                    <a:pt x="309" y="424"/>
                  </a:lnTo>
                  <a:lnTo>
                    <a:pt x="302" y="422"/>
                  </a:lnTo>
                  <a:lnTo>
                    <a:pt x="294" y="421"/>
                  </a:lnTo>
                  <a:lnTo>
                    <a:pt x="294" y="421"/>
                  </a:lnTo>
                  <a:lnTo>
                    <a:pt x="286" y="416"/>
                  </a:lnTo>
                  <a:lnTo>
                    <a:pt x="280" y="411"/>
                  </a:lnTo>
                  <a:lnTo>
                    <a:pt x="275" y="405"/>
                  </a:lnTo>
                  <a:lnTo>
                    <a:pt x="272" y="399"/>
                  </a:lnTo>
                  <a:lnTo>
                    <a:pt x="269" y="391"/>
                  </a:lnTo>
                  <a:lnTo>
                    <a:pt x="269" y="383"/>
                  </a:lnTo>
                  <a:lnTo>
                    <a:pt x="269" y="376"/>
                  </a:lnTo>
                  <a:lnTo>
                    <a:pt x="272" y="368"/>
                  </a:lnTo>
                  <a:lnTo>
                    <a:pt x="272" y="368"/>
                  </a:lnTo>
                  <a:lnTo>
                    <a:pt x="275" y="360"/>
                  </a:lnTo>
                  <a:lnTo>
                    <a:pt x="280" y="354"/>
                  </a:lnTo>
                  <a:lnTo>
                    <a:pt x="286" y="349"/>
                  </a:lnTo>
                  <a:lnTo>
                    <a:pt x="294" y="345"/>
                  </a:lnTo>
                  <a:lnTo>
                    <a:pt x="300" y="343"/>
                  </a:lnTo>
                  <a:lnTo>
                    <a:pt x="309" y="341"/>
                  </a:lnTo>
                  <a:lnTo>
                    <a:pt x="317" y="343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1" y="349"/>
                  </a:lnTo>
                  <a:lnTo>
                    <a:pt x="337" y="354"/>
                  </a:lnTo>
                  <a:lnTo>
                    <a:pt x="344" y="360"/>
                  </a:lnTo>
                  <a:lnTo>
                    <a:pt x="347" y="366"/>
                  </a:lnTo>
                  <a:lnTo>
                    <a:pt x="348" y="374"/>
                  </a:lnTo>
                  <a:lnTo>
                    <a:pt x="350" y="382"/>
                  </a:lnTo>
                  <a:lnTo>
                    <a:pt x="350" y="390"/>
                  </a:lnTo>
                  <a:lnTo>
                    <a:pt x="347" y="397"/>
                  </a:lnTo>
                  <a:lnTo>
                    <a:pt x="347" y="397"/>
                  </a:lnTo>
                  <a:close/>
                  <a:moveTo>
                    <a:pt x="281" y="483"/>
                  </a:moveTo>
                  <a:lnTo>
                    <a:pt x="281" y="483"/>
                  </a:lnTo>
                  <a:lnTo>
                    <a:pt x="295" y="486"/>
                  </a:lnTo>
                  <a:lnTo>
                    <a:pt x="309" y="486"/>
                  </a:lnTo>
                  <a:lnTo>
                    <a:pt x="323" y="486"/>
                  </a:lnTo>
                  <a:lnTo>
                    <a:pt x="337" y="483"/>
                  </a:lnTo>
                  <a:lnTo>
                    <a:pt x="376" y="928"/>
                  </a:lnTo>
                  <a:lnTo>
                    <a:pt x="241" y="928"/>
                  </a:lnTo>
                  <a:lnTo>
                    <a:pt x="281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2CBFC25-2D1D-4531-88E5-F9BC13158B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9688" y="5145088"/>
              <a:ext cx="223838" cy="315913"/>
            </a:xfrm>
            <a:custGeom>
              <a:avLst/>
              <a:gdLst>
                <a:gd name="T0" fmla="*/ 71 w 281"/>
                <a:gd name="T1" fmla="*/ 399 h 399"/>
                <a:gd name="T2" fmla="*/ 116 w 281"/>
                <a:gd name="T3" fmla="*/ 210 h 399"/>
                <a:gd name="T4" fmla="*/ 116 w 281"/>
                <a:gd name="T5" fmla="*/ 215 h 399"/>
                <a:gd name="T6" fmla="*/ 84 w 281"/>
                <a:gd name="T7" fmla="*/ 257 h 399"/>
                <a:gd name="T8" fmla="*/ 73 w 281"/>
                <a:gd name="T9" fmla="*/ 174 h 399"/>
                <a:gd name="T10" fmla="*/ 67 w 281"/>
                <a:gd name="T11" fmla="*/ 165 h 399"/>
                <a:gd name="T12" fmla="*/ 64 w 281"/>
                <a:gd name="T13" fmla="*/ 142 h 399"/>
                <a:gd name="T14" fmla="*/ 67 w 281"/>
                <a:gd name="T15" fmla="*/ 131 h 399"/>
                <a:gd name="T16" fmla="*/ 68 w 281"/>
                <a:gd name="T17" fmla="*/ 128 h 399"/>
                <a:gd name="T18" fmla="*/ 59 w 281"/>
                <a:gd name="T19" fmla="*/ 126 h 399"/>
                <a:gd name="T20" fmla="*/ 53 w 281"/>
                <a:gd name="T21" fmla="*/ 125 h 399"/>
                <a:gd name="T22" fmla="*/ 45 w 281"/>
                <a:gd name="T23" fmla="*/ 117 h 399"/>
                <a:gd name="T24" fmla="*/ 1 w 281"/>
                <a:gd name="T25" fmla="*/ 13 h 399"/>
                <a:gd name="T26" fmla="*/ 0 w 281"/>
                <a:gd name="T27" fmla="*/ 7 h 399"/>
                <a:gd name="T28" fmla="*/ 1 w 281"/>
                <a:gd name="T29" fmla="*/ 2 h 399"/>
                <a:gd name="T30" fmla="*/ 6 w 281"/>
                <a:gd name="T31" fmla="*/ 0 h 399"/>
                <a:gd name="T32" fmla="*/ 14 w 281"/>
                <a:gd name="T33" fmla="*/ 5 h 399"/>
                <a:gd name="T34" fmla="*/ 95 w 281"/>
                <a:gd name="T35" fmla="*/ 108 h 399"/>
                <a:gd name="T36" fmla="*/ 107 w 281"/>
                <a:gd name="T37" fmla="*/ 108 h 399"/>
                <a:gd name="T38" fmla="*/ 121 w 281"/>
                <a:gd name="T39" fmla="*/ 111 h 399"/>
                <a:gd name="T40" fmla="*/ 130 w 281"/>
                <a:gd name="T41" fmla="*/ 118 h 399"/>
                <a:gd name="T42" fmla="*/ 138 w 281"/>
                <a:gd name="T43" fmla="*/ 126 h 399"/>
                <a:gd name="T44" fmla="*/ 149 w 281"/>
                <a:gd name="T45" fmla="*/ 115 h 399"/>
                <a:gd name="T46" fmla="*/ 154 w 281"/>
                <a:gd name="T47" fmla="*/ 112 h 399"/>
                <a:gd name="T48" fmla="*/ 270 w 281"/>
                <a:gd name="T49" fmla="*/ 126 h 399"/>
                <a:gd name="T50" fmla="*/ 275 w 281"/>
                <a:gd name="T51" fmla="*/ 128 h 399"/>
                <a:gd name="T52" fmla="*/ 280 w 281"/>
                <a:gd name="T53" fmla="*/ 131 h 399"/>
                <a:gd name="T54" fmla="*/ 281 w 281"/>
                <a:gd name="T55" fmla="*/ 135 h 399"/>
                <a:gd name="T56" fmla="*/ 276 w 281"/>
                <a:gd name="T57" fmla="*/ 139 h 399"/>
                <a:gd name="T58" fmla="*/ 141 w 281"/>
                <a:gd name="T59" fmla="*/ 160 h 399"/>
                <a:gd name="T60" fmla="*/ 140 w 281"/>
                <a:gd name="T61" fmla="*/ 165 h 399"/>
                <a:gd name="T62" fmla="*/ 133 w 281"/>
                <a:gd name="T63" fmla="*/ 174 h 399"/>
                <a:gd name="T64" fmla="*/ 115 w 281"/>
                <a:gd name="T65" fmla="*/ 187 h 399"/>
                <a:gd name="T66" fmla="*/ 104 w 281"/>
                <a:gd name="T67" fmla="*/ 188 h 399"/>
                <a:gd name="T68" fmla="*/ 109 w 281"/>
                <a:gd name="T69" fmla="*/ 204 h 399"/>
                <a:gd name="T70" fmla="*/ 109 w 281"/>
                <a:gd name="T71" fmla="*/ 208 h 399"/>
                <a:gd name="T72" fmla="*/ 39 w 281"/>
                <a:gd name="T73" fmla="*/ 303 h 399"/>
                <a:gd name="T74" fmla="*/ 36 w 281"/>
                <a:gd name="T75" fmla="*/ 306 h 399"/>
                <a:gd name="T76" fmla="*/ 29 w 281"/>
                <a:gd name="T77" fmla="*/ 309 h 399"/>
                <a:gd name="T78" fmla="*/ 26 w 281"/>
                <a:gd name="T79" fmla="*/ 308 h 399"/>
                <a:gd name="T80" fmla="*/ 25 w 281"/>
                <a:gd name="T81" fmla="*/ 302 h 399"/>
                <a:gd name="T82" fmla="*/ 73 w 281"/>
                <a:gd name="T83" fmla="*/ 174 h 399"/>
                <a:gd name="T84" fmla="*/ 95 w 281"/>
                <a:gd name="T85" fmla="*/ 165 h 399"/>
                <a:gd name="T86" fmla="*/ 102 w 281"/>
                <a:gd name="T87" fmla="*/ 167 h 399"/>
                <a:gd name="T88" fmla="*/ 116 w 281"/>
                <a:gd name="T89" fmla="*/ 162 h 399"/>
                <a:gd name="T90" fmla="*/ 119 w 281"/>
                <a:gd name="T91" fmla="*/ 156 h 399"/>
                <a:gd name="T92" fmla="*/ 121 w 281"/>
                <a:gd name="T93" fmla="*/ 142 h 399"/>
                <a:gd name="T94" fmla="*/ 112 w 281"/>
                <a:gd name="T95" fmla="*/ 131 h 399"/>
                <a:gd name="T96" fmla="*/ 104 w 281"/>
                <a:gd name="T97" fmla="*/ 129 h 399"/>
                <a:gd name="T98" fmla="*/ 92 w 281"/>
                <a:gd name="T99" fmla="*/ 134 h 399"/>
                <a:gd name="T100" fmla="*/ 87 w 281"/>
                <a:gd name="T101" fmla="*/ 140 h 399"/>
                <a:gd name="T102" fmla="*/ 85 w 281"/>
                <a:gd name="T103" fmla="*/ 154 h 399"/>
                <a:gd name="T104" fmla="*/ 95 w 281"/>
                <a:gd name="T105" fmla="*/ 16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399">
                  <a:moveTo>
                    <a:pt x="84" y="257"/>
                  </a:moveTo>
                  <a:lnTo>
                    <a:pt x="71" y="399"/>
                  </a:lnTo>
                  <a:lnTo>
                    <a:pt x="133" y="399"/>
                  </a:lnTo>
                  <a:lnTo>
                    <a:pt x="116" y="210"/>
                  </a:lnTo>
                  <a:lnTo>
                    <a:pt x="116" y="210"/>
                  </a:lnTo>
                  <a:lnTo>
                    <a:pt x="116" y="215"/>
                  </a:lnTo>
                  <a:lnTo>
                    <a:pt x="113" y="218"/>
                  </a:lnTo>
                  <a:lnTo>
                    <a:pt x="84" y="257"/>
                  </a:lnTo>
                  <a:lnTo>
                    <a:pt x="84" y="257"/>
                  </a:lnTo>
                  <a:close/>
                  <a:moveTo>
                    <a:pt x="73" y="174"/>
                  </a:moveTo>
                  <a:lnTo>
                    <a:pt x="73" y="174"/>
                  </a:lnTo>
                  <a:lnTo>
                    <a:pt x="67" y="165"/>
                  </a:lnTo>
                  <a:lnTo>
                    <a:pt x="64" y="154"/>
                  </a:lnTo>
                  <a:lnTo>
                    <a:pt x="64" y="142"/>
                  </a:lnTo>
                  <a:lnTo>
                    <a:pt x="65" y="135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8" y="128"/>
                  </a:lnTo>
                  <a:lnTo>
                    <a:pt x="68" y="128"/>
                  </a:lnTo>
                  <a:lnTo>
                    <a:pt x="59" y="126"/>
                  </a:lnTo>
                  <a:lnTo>
                    <a:pt x="53" y="125"/>
                  </a:lnTo>
                  <a:lnTo>
                    <a:pt x="53" y="125"/>
                  </a:lnTo>
                  <a:lnTo>
                    <a:pt x="48" y="121"/>
                  </a:lnTo>
                  <a:lnTo>
                    <a:pt x="45" y="1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4" y="5"/>
                  </a:lnTo>
                  <a:lnTo>
                    <a:pt x="95" y="108"/>
                  </a:lnTo>
                  <a:lnTo>
                    <a:pt x="95" y="108"/>
                  </a:lnTo>
                  <a:lnTo>
                    <a:pt x="101" y="108"/>
                  </a:lnTo>
                  <a:lnTo>
                    <a:pt x="107" y="108"/>
                  </a:lnTo>
                  <a:lnTo>
                    <a:pt x="115" y="109"/>
                  </a:lnTo>
                  <a:lnTo>
                    <a:pt x="121" y="111"/>
                  </a:lnTo>
                  <a:lnTo>
                    <a:pt x="121" y="111"/>
                  </a:lnTo>
                  <a:lnTo>
                    <a:pt x="130" y="118"/>
                  </a:lnTo>
                  <a:lnTo>
                    <a:pt x="138" y="126"/>
                  </a:lnTo>
                  <a:lnTo>
                    <a:pt x="138" y="126"/>
                  </a:lnTo>
                  <a:lnTo>
                    <a:pt x="143" y="120"/>
                  </a:lnTo>
                  <a:lnTo>
                    <a:pt x="149" y="115"/>
                  </a:lnTo>
                  <a:lnTo>
                    <a:pt x="149" y="115"/>
                  </a:lnTo>
                  <a:lnTo>
                    <a:pt x="154" y="112"/>
                  </a:lnTo>
                  <a:lnTo>
                    <a:pt x="158" y="112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5" y="128"/>
                  </a:lnTo>
                  <a:lnTo>
                    <a:pt x="278" y="128"/>
                  </a:lnTo>
                  <a:lnTo>
                    <a:pt x="280" y="131"/>
                  </a:lnTo>
                  <a:lnTo>
                    <a:pt x="281" y="132"/>
                  </a:lnTo>
                  <a:lnTo>
                    <a:pt x="281" y="135"/>
                  </a:lnTo>
                  <a:lnTo>
                    <a:pt x="280" y="137"/>
                  </a:lnTo>
                  <a:lnTo>
                    <a:pt x="276" y="139"/>
                  </a:lnTo>
                  <a:lnTo>
                    <a:pt x="272" y="140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33" y="174"/>
                  </a:lnTo>
                  <a:lnTo>
                    <a:pt x="126" y="182"/>
                  </a:lnTo>
                  <a:lnTo>
                    <a:pt x="115" y="187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07" y="196"/>
                  </a:lnTo>
                  <a:lnTo>
                    <a:pt x="109" y="204"/>
                  </a:lnTo>
                  <a:lnTo>
                    <a:pt x="109" y="204"/>
                  </a:lnTo>
                  <a:lnTo>
                    <a:pt x="109" y="208"/>
                  </a:lnTo>
                  <a:lnTo>
                    <a:pt x="105" y="213"/>
                  </a:lnTo>
                  <a:lnTo>
                    <a:pt x="39" y="303"/>
                  </a:lnTo>
                  <a:lnTo>
                    <a:pt x="39" y="303"/>
                  </a:lnTo>
                  <a:lnTo>
                    <a:pt x="36" y="306"/>
                  </a:lnTo>
                  <a:lnTo>
                    <a:pt x="32" y="308"/>
                  </a:lnTo>
                  <a:lnTo>
                    <a:pt x="29" y="309"/>
                  </a:lnTo>
                  <a:lnTo>
                    <a:pt x="28" y="308"/>
                  </a:lnTo>
                  <a:lnTo>
                    <a:pt x="26" y="308"/>
                  </a:lnTo>
                  <a:lnTo>
                    <a:pt x="25" y="305"/>
                  </a:lnTo>
                  <a:lnTo>
                    <a:pt x="25" y="302"/>
                  </a:lnTo>
                  <a:lnTo>
                    <a:pt x="25" y="297"/>
                  </a:lnTo>
                  <a:lnTo>
                    <a:pt x="73" y="174"/>
                  </a:lnTo>
                  <a:lnTo>
                    <a:pt x="73" y="174"/>
                  </a:lnTo>
                  <a:close/>
                  <a:moveTo>
                    <a:pt x="95" y="165"/>
                  </a:moveTo>
                  <a:lnTo>
                    <a:pt x="95" y="165"/>
                  </a:lnTo>
                  <a:lnTo>
                    <a:pt x="102" y="167"/>
                  </a:lnTo>
                  <a:lnTo>
                    <a:pt x="110" y="165"/>
                  </a:lnTo>
                  <a:lnTo>
                    <a:pt x="116" y="162"/>
                  </a:lnTo>
                  <a:lnTo>
                    <a:pt x="119" y="156"/>
                  </a:lnTo>
                  <a:lnTo>
                    <a:pt x="119" y="156"/>
                  </a:lnTo>
                  <a:lnTo>
                    <a:pt x="123" y="148"/>
                  </a:lnTo>
                  <a:lnTo>
                    <a:pt x="121" y="142"/>
                  </a:lnTo>
                  <a:lnTo>
                    <a:pt x="118" y="135"/>
                  </a:lnTo>
                  <a:lnTo>
                    <a:pt x="112" y="131"/>
                  </a:lnTo>
                  <a:lnTo>
                    <a:pt x="112" y="131"/>
                  </a:lnTo>
                  <a:lnTo>
                    <a:pt x="104" y="129"/>
                  </a:lnTo>
                  <a:lnTo>
                    <a:pt x="98" y="129"/>
                  </a:lnTo>
                  <a:lnTo>
                    <a:pt x="92" y="134"/>
                  </a:lnTo>
                  <a:lnTo>
                    <a:pt x="87" y="140"/>
                  </a:lnTo>
                  <a:lnTo>
                    <a:pt x="87" y="140"/>
                  </a:lnTo>
                  <a:lnTo>
                    <a:pt x="85" y="146"/>
                  </a:lnTo>
                  <a:lnTo>
                    <a:pt x="85" y="154"/>
                  </a:lnTo>
                  <a:lnTo>
                    <a:pt x="90" y="160"/>
                  </a:lnTo>
                  <a:lnTo>
                    <a:pt x="95" y="165"/>
                  </a:lnTo>
                  <a:lnTo>
                    <a:pt x="9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D83CEF2-A73D-45AC-A284-96633C275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6025" y="4841876"/>
              <a:ext cx="393700" cy="150813"/>
            </a:xfrm>
            <a:custGeom>
              <a:avLst/>
              <a:gdLst>
                <a:gd name="T0" fmla="*/ 77 w 495"/>
                <a:gd name="T1" fmla="*/ 158 h 189"/>
                <a:gd name="T2" fmla="*/ 113 w 495"/>
                <a:gd name="T3" fmla="*/ 175 h 189"/>
                <a:gd name="T4" fmla="*/ 169 w 495"/>
                <a:gd name="T5" fmla="*/ 188 h 189"/>
                <a:gd name="T6" fmla="*/ 255 w 495"/>
                <a:gd name="T7" fmla="*/ 185 h 189"/>
                <a:gd name="T8" fmla="*/ 304 w 495"/>
                <a:gd name="T9" fmla="*/ 175 h 189"/>
                <a:gd name="T10" fmla="*/ 371 w 495"/>
                <a:gd name="T11" fmla="*/ 158 h 189"/>
                <a:gd name="T12" fmla="*/ 438 w 495"/>
                <a:gd name="T13" fmla="*/ 160 h 189"/>
                <a:gd name="T14" fmla="*/ 439 w 495"/>
                <a:gd name="T15" fmla="*/ 152 h 189"/>
                <a:gd name="T16" fmla="*/ 377 w 495"/>
                <a:gd name="T17" fmla="*/ 137 h 189"/>
                <a:gd name="T18" fmla="*/ 332 w 495"/>
                <a:gd name="T19" fmla="*/ 141 h 189"/>
                <a:gd name="T20" fmla="*/ 275 w 495"/>
                <a:gd name="T21" fmla="*/ 152 h 189"/>
                <a:gd name="T22" fmla="*/ 194 w 495"/>
                <a:gd name="T23" fmla="*/ 163 h 189"/>
                <a:gd name="T24" fmla="*/ 124 w 495"/>
                <a:gd name="T25" fmla="*/ 155 h 189"/>
                <a:gd name="T26" fmla="*/ 67 w 495"/>
                <a:gd name="T27" fmla="*/ 151 h 189"/>
                <a:gd name="T28" fmla="*/ 15 w 495"/>
                <a:gd name="T29" fmla="*/ 76 h 189"/>
                <a:gd name="T30" fmla="*/ 49 w 495"/>
                <a:gd name="T31" fmla="*/ 101 h 189"/>
                <a:gd name="T32" fmla="*/ 88 w 495"/>
                <a:gd name="T33" fmla="*/ 118 h 189"/>
                <a:gd name="T34" fmla="*/ 136 w 495"/>
                <a:gd name="T35" fmla="*/ 127 h 189"/>
                <a:gd name="T36" fmla="*/ 197 w 495"/>
                <a:gd name="T37" fmla="*/ 129 h 189"/>
                <a:gd name="T38" fmla="*/ 275 w 495"/>
                <a:gd name="T39" fmla="*/ 121 h 189"/>
                <a:gd name="T40" fmla="*/ 394 w 495"/>
                <a:gd name="T41" fmla="*/ 96 h 189"/>
                <a:gd name="T42" fmla="*/ 475 w 495"/>
                <a:gd name="T43" fmla="*/ 95 h 189"/>
                <a:gd name="T44" fmla="*/ 477 w 495"/>
                <a:gd name="T45" fmla="*/ 87 h 189"/>
                <a:gd name="T46" fmla="*/ 432 w 495"/>
                <a:gd name="T47" fmla="*/ 71 h 189"/>
                <a:gd name="T48" fmla="*/ 363 w 495"/>
                <a:gd name="T49" fmla="*/ 64 h 189"/>
                <a:gd name="T50" fmla="*/ 259 w 495"/>
                <a:gd name="T51" fmla="*/ 82 h 189"/>
                <a:gd name="T52" fmla="*/ 217 w 495"/>
                <a:gd name="T53" fmla="*/ 90 h 189"/>
                <a:gd name="T54" fmla="*/ 175 w 495"/>
                <a:gd name="T55" fmla="*/ 93 h 189"/>
                <a:gd name="T56" fmla="*/ 113 w 495"/>
                <a:gd name="T57" fmla="*/ 92 h 189"/>
                <a:gd name="T58" fmla="*/ 49 w 495"/>
                <a:gd name="T59" fmla="*/ 79 h 189"/>
                <a:gd name="T60" fmla="*/ 15 w 495"/>
                <a:gd name="T61" fmla="*/ 76 h 189"/>
                <a:gd name="T62" fmla="*/ 18 w 495"/>
                <a:gd name="T63" fmla="*/ 6 h 189"/>
                <a:gd name="T64" fmla="*/ 71 w 495"/>
                <a:gd name="T65" fmla="*/ 20 h 189"/>
                <a:gd name="T66" fmla="*/ 150 w 495"/>
                <a:gd name="T67" fmla="*/ 28 h 189"/>
                <a:gd name="T68" fmla="*/ 231 w 495"/>
                <a:gd name="T69" fmla="*/ 19 h 189"/>
                <a:gd name="T70" fmla="*/ 303 w 495"/>
                <a:gd name="T71" fmla="*/ 6 h 189"/>
                <a:gd name="T72" fmla="*/ 348 w 495"/>
                <a:gd name="T73" fmla="*/ 5 h 189"/>
                <a:gd name="T74" fmla="*/ 405 w 495"/>
                <a:gd name="T75" fmla="*/ 22 h 189"/>
                <a:gd name="T76" fmla="*/ 404 w 495"/>
                <a:gd name="T77" fmla="*/ 29 h 189"/>
                <a:gd name="T78" fmla="*/ 328 w 495"/>
                <a:gd name="T79" fmla="*/ 29 h 189"/>
                <a:gd name="T80" fmla="*/ 237 w 495"/>
                <a:gd name="T81" fmla="*/ 48 h 189"/>
                <a:gd name="T82" fmla="*/ 180 w 495"/>
                <a:gd name="T83" fmla="*/ 57 h 189"/>
                <a:gd name="T84" fmla="*/ 130 w 495"/>
                <a:gd name="T85" fmla="*/ 59 h 189"/>
                <a:gd name="T86" fmla="*/ 77 w 495"/>
                <a:gd name="T87" fmla="*/ 48 h 189"/>
                <a:gd name="T88" fmla="*/ 29 w 495"/>
                <a:gd name="T89" fmla="*/ 2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5" h="189">
                  <a:moveTo>
                    <a:pt x="67" y="151"/>
                  </a:moveTo>
                  <a:lnTo>
                    <a:pt x="67" y="151"/>
                  </a:lnTo>
                  <a:lnTo>
                    <a:pt x="77" y="158"/>
                  </a:lnTo>
                  <a:lnTo>
                    <a:pt x="88" y="165"/>
                  </a:lnTo>
                  <a:lnTo>
                    <a:pt x="101" y="171"/>
                  </a:lnTo>
                  <a:lnTo>
                    <a:pt x="113" y="175"/>
                  </a:lnTo>
                  <a:lnTo>
                    <a:pt x="127" y="180"/>
                  </a:lnTo>
                  <a:lnTo>
                    <a:pt x="140" y="183"/>
                  </a:lnTo>
                  <a:lnTo>
                    <a:pt x="169" y="188"/>
                  </a:lnTo>
                  <a:lnTo>
                    <a:pt x="199" y="189"/>
                  </a:lnTo>
                  <a:lnTo>
                    <a:pt x="227" y="188"/>
                  </a:lnTo>
                  <a:lnTo>
                    <a:pt x="255" y="185"/>
                  </a:lnTo>
                  <a:lnTo>
                    <a:pt x="279" y="180"/>
                  </a:lnTo>
                  <a:lnTo>
                    <a:pt x="279" y="180"/>
                  </a:lnTo>
                  <a:lnTo>
                    <a:pt x="304" y="175"/>
                  </a:lnTo>
                  <a:lnTo>
                    <a:pt x="323" y="169"/>
                  </a:lnTo>
                  <a:lnTo>
                    <a:pt x="356" y="161"/>
                  </a:lnTo>
                  <a:lnTo>
                    <a:pt x="371" y="158"/>
                  </a:lnTo>
                  <a:lnTo>
                    <a:pt x="388" y="157"/>
                  </a:lnTo>
                  <a:lnTo>
                    <a:pt x="410" y="158"/>
                  </a:lnTo>
                  <a:lnTo>
                    <a:pt x="438" y="160"/>
                  </a:lnTo>
                  <a:lnTo>
                    <a:pt x="467" y="165"/>
                  </a:lnTo>
                  <a:lnTo>
                    <a:pt x="439" y="152"/>
                  </a:lnTo>
                  <a:lnTo>
                    <a:pt x="439" y="152"/>
                  </a:lnTo>
                  <a:lnTo>
                    <a:pt x="418" y="144"/>
                  </a:lnTo>
                  <a:lnTo>
                    <a:pt x="398" y="140"/>
                  </a:lnTo>
                  <a:lnTo>
                    <a:pt x="377" y="137"/>
                  </a:lnTo>
                  <a:lnTo>
                    <a:pt x="352" y="138"/>
                  </a:lnTo>
                  <a:lnTo>
                    <a:pt x="352" y="138"/>
                  </a:lnTo>
                  <a:lnTo>
                    <a:pt x="332" y="141"/>
                  </a:lnTo>
                  <a:lnTo>
                    <a:pt x="314" y="144"/>
                  </a:lnTo>
                  <a:lnTo>
                    <a:pt x="275" y="152"/>
                  </a:lnTo>
                  <a:lnTo>
                    <a:pt x="275" y="152"/>
                  </a:lnTo>
                  <a:lnTo>
                    <a:pt x="244" y="158"/>
                  </a:lnTo>
                  <a:lnTo>
                    <a:pt x="217" y="161"/>
                  </a:lnTo>
                  <a:lnTo>
                    <a:pt x="194" y="163"/>
                  </a:lnTo>
                  <a:lnTo>
                    <a:pt x="171" y="161"/>
                  </a:lnTo>
                  <a:lnTo>
                    <a:pt x="149" y="160"/>
                  </a:lnTo>
                  <a:lnTo>
                    <a:pt x="124" y="155"/>
                  </a:lnTo>
                  <a:lnTo>
                    <a:pt x="70" y="143"/>
                  </a:lnTo>
                  <a:lnTo>
                    <a:pt x="54" y="140"/>
                  </a:lnTo>
                  <a:lnTo>
                    <a:pt x="67" y="151"/>
                  </a:lnTo>
                  <a:lnTo>
                    <a:pt x="67" y="151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6" y="85"/>
                  </a:lnTo>
                  <a:lnTo>
                    <a:pt x="37" y="93"/>
                  </a:lnTo>
                  <a:lnTo>
                    <a:pt x="49" y="101"/>
                  </a:lnTo>
                  <a:lnTo>
                    <a:pt x="62" y="107"/>
                  </a:lnTo>
                  <a:lnTo>
                    <a:pt x="74" y="113"/>
                  </a:lnTo>
                  <a:lnTo>
                    <a:pt x="88" y="118"/>
                  </a:lnTo>
                  <a:lnTo>
                    <a:pt x="118" y="124"/>
                  </a:lnTo>
                  <a:lnTo>
                    <a:pt x="118" y="124"/>
                  </a:lnTo>
                  <a:lnTo>
                    <a:pt x="136" y="127"/>
                  </a:lnTo>
                  <a:lnTo>
                    <a:pt x="157" y="129"/>
                  </a:lnTo>
                  <a:lnTo>
                    <a:pt x="177" y="130"/>
                  </a:lnTo>
                  <a:lnTo>
                    <a:pt x="197" y="129"/>
                  </a:lnTo>
                  <a:lnTo>
                    <a:pt x="237" y="126"/>
                  </a:lnTo>
                  <a:lnTo>
                    <a:pt x="275" y="121"/>
                  </a:lnTo>
                  <a:lnTo>
                    <a:pt x="275" y="121"/>
                  </a:lnTo>
                  <a:lnTo>
                    <a:pt x="326" y="109"/>
                  </a:lnTo>
                  <a:lnTo>
                    <a:pt x="371" y="99"/>
                  </a:lnTo>
                  <a:lnTo>
                    <a:pt x="394" y="96"/>
                  </a:lnTo>
                  <a:lnTo>
                    <a:pt x="419" y="95"/>
                  </a:lnTo>
                  <a:lnTo>
                    <a:pt x="446" y="93"/>
                  </a:lnTo>
                  <a:lnTo>
                    <a:pt x="475" y="95"/>
                  </a:lnTo>
                  <a:lnTo>
                    <a:pt x="495" y="96"/>
                  </a:lnTo>
                  <a:lnTo>
                    <a:pt x="477" y="87"/>
                  </a:lnTo>
                  <a:lnTo>
                    <a:pt x="477" y="87"/>
                  </a:lnTo>
                  <a:lnTo>
                    <a:pt x="461" y="81"/>
                  </a:lnTo>
                  <a:lnTo>
                    <a:pt x="446" y="74"/>
                  </a:lnTo>
                  <a:lnTo>
                    <a:pt x="432" y="71"/>
                  </a:lnTo>
                  <a:lnTo>
                    <a:pt x="418" y="67"/>
                  </a:lnTo>
                  <a:lnTo>
                    <a:pt x="390" y="64"/>
                  </a:lnTo>
                  <a:lnTo>
                    <a:pt x="363" y="64"/>
                  </a:lnTo>
                  <a:lnTo>
                    <a:pt x="337" y="65"/>
                  </a:lnTo>
                  <a:lnTo>
                    <a:pt x="311" y="70"/>
                  </a:lnTo>
                  <a:lnTo>
                    <a:pt x="259" y="82"/>
                  </a:lnTo>
                  <a:lnTo>
                    <a:pt x="259" y="82"/>
                  </a:lnTo>
                  <a:lnTo>
                    <a:pt x="237" y="87"/>
                  </a:lnTo>
                  <a:lnTo>
                    <a:pt x="217" y="90"/>
                  </a:lnTo>
                  <a:lnTo>
                    <a:pt x="197" y="92"/>
                  </a:lnTo>
                  <a:lnTo>
                    <a:pt x="175" y="93"/>
                  </a:lnTo>
                  <a:lnTo>
                    <a:pt x="175" y="93"/>
                  </a:lnTo>
                  <a:lnTo>
                    <a:pt x="154" y="93"/>
                  </a:lnTo>
                  <a:lnTo>
                    <a:pt x="133" y="93"/>
                  </a:lnTo>
                  <a:lnTo>
                    <a:pt x="113" y="92"/>
                  </a:lnTo>
                  <a:lnTo>
                    <a:pt x="91" y="88"/>
                  </a:lnTo>
                  <a:lnTo>
                    <a:pt x="71" y="84"/>
                  </a:lnTo>
                  <a:lnTo>
                    <a:pt x="49" y="79"/>
                  </a:lnTo>
                  <a:lnTo>
                    <a:pt x="4" y="65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15" y="12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45" y="14"/>
                  </a:lnTo>
                  <a:lnTo>
                    <a:pt x="71" y="20"/>
                  </a:lnTo>
                  <a:lnTo>
                    <a:pt x="98" y="25"/>
                  </a:lnTo>
                  <a:lnTo>
                    <a:pt x="124" y="28"/>
                  </a:lnTo>
                  <a:lnTo>
                    <a:pt x="150" y="28"/>
                  </a:lnTo>
                  <a:lnTo>
                    <a:pt x="177" y="26"/>
                  </a:lnTo>
                  <a:lnTo>
                    <a:pt x="203" y="23"/>
                  </a:lnTo>
                  <a:lnTo>
                    <a:pt x="231" y="19"/>
                  </a:lnTo>
                  <a:lnTo>
                    <a:pt x="231" y="19"/>
                  </a:lnTo>
                  <a:lnTo>
                    <a:pt x="278" y="9"/>
                  </a:lnTo>
                  <a:lnTo>
                    <a:pt x="303" y="6"/>
                  </a:lnTo>
                  <a:lnTo>
                    <a:pt x="326" y="3"/>
                  </a:lnTo>
                  <a:lnTo>
                    <a:pt x="326" y="3"/>
                  </a:lnTo>
                  <a:lnTo>
                    <a:pt x="348" y="5"/>
                  </a:lnTo>
                  <a:lnTo>
                    <a:pt x="366" y="8"/>
                  </a:lnTo>
                  <a:lnTo>
                    <a:pt x="385" y="14"/>
                  </a:lnTo>
                  <a:lnTo>
                    <a:pt x="405" y="22"/>
                  </a:lnTo>
                  <a:lnTo>
                    <a:pt x="432" y="33"/>
                  </a:lnTo>
                  <a:lnTo>
                    <a:pt x="404" y="29"/>
                  </a:lnTo>
                  <a:lnTo>
                    <a:pt x="404" y="29"/>
                  </a:lnTo>
                  <a:lnTo>
                    <a:pt x="376" y="26"/>
                  </a:lnTo>
                  <a:lnTo>
                    <a:pt x="351" y="26"/>
                  </a:lnTo>
                  <a:lnTo>
                    <a:pt x="328" y="29"/>
                  </a:lnTo>
                  <a:lnTo>
                    <a:pt x="306" y="33"/>
                  </a:lnTo>
                  <a:lnTo>
                    <a:pt x="261" y="43"/>
                  </a:lnTo>
                  <a:lnTo>
                    <a:pt x="237" y="48"/>
                  </a:lnTo>
                  <a:lnTo>
                    <a:pt x="211" y="53"/>
                  </a:lnTo>
                  <a:lnTo>
                    <a:pt x="211" y="53"/>
                  </a:lnTo>
                  <a:lnTo>
                    <a:pt x="180" y="57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30" y="59"/>
                  </a:lnTo>
                  <a:lnTo>
                    <a:pt x="112" y="56"/>
                  </a:lnTo>
                  <a:lnTo>
                    <a:pt x="95" y="53"/>
                  </a:lnTo>
                  <a:lnTo>
                    <a:pt x="77" y="48"/>
                  </a:lnTo>
                  <a:lnTo>
                    <a:pt x="60" y="42"/>
                  </a:lnTo>
                  <a:lnTo>
                    <a:pt x="45" y="34"/>
                  </a:lnTo>
                  <a:lnTo>
                    <a:pt x="29" y="25"/>
                  </a:lnTo>
                  <a:lnTo>
                    <a:pt x="15" y="12"/>
                  </a:lnTo>
                  <a:lnTo>
                    <a:pt x="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74">
              <a:extLst>
                <a:ext uri="{FF2B5EF4-FFF2-40B4-BE49-F238E27FC236}">
                  <a16:creationId xmlns:a16="http://schemas.microsoft.com/office/drawing/2014/main" id="{17B91229-579C-453D-A700-577380663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5484813"/>
              <a:ext cx="700088" cy="57150"/>
            </a:xfrm>
            <a:custGeom>
              <a:avLst/>
              <a:gdLst>
                <a:gd name="T0" fmla="*/ 36 w 883"/>
                <a:gd name="T1" fmla="*/ 73 h 73"/>
                <a:gd name="T2" fmla="*/ 846 w 883"/>
                <a:gd name="T3" fmla="*/ 73 h 73"/>
                <a:gd name="T4" fmla="*/ 846 w 883"/>
                <a:gd name="T5" fmla="*/ 73 h 73"/>
                <a:gd name="T6" fmla="*/ 846 w 883"/>
                <a:gd name="T7" fmla="*/ 73 h 73"/>
                <a:gd name="T8" fmla="*/ 853 w 883"/>
                <a:gd name="T9" fmla="*/ 73 h 73"/>
                <a:gd name="T10" fmla="*/ 860 w 883"/>
                <a:gd name="T11" fmla="*/ 71 h 73"/>
                <a:gd name="T12" fmla="*/ 867 w 883"/>
                <a:gd name="T13" fmla="*/ 67 h 73"/>
                <a:gd name="T14" fmla="*/ 872 w 883"/>
                <a:gd name="T15" fmla="*/ 62 h 73"/>
                <a:gd name="T16" fmla="*/ 877 w 883"/>
                <a:gd name="T17" fmla="*/ 57 h 73"/>
                <a:gd name="T18" fmla="*/ 880 w 883"/>
                <a:gd name="T19" fmla="*/ 51 h 73"/>
                <a:gd name="T20" fmla="*/ 883 w 883"/>
                <a:gd name="T21" fmla="*/ 43 h 73"/>
                <a:gd name="T22" fmla="*/ 883 w 883"/>
                <a:gd name="T23" fmla="*/ 37 h 73"/>
                <a:gd name="T24" fmla="*/ 883 w 883"/>
                <a:gd name="T25" fmla="*/ 37 h 73"/>
                <a:gd name="T26" fmla="*/ 883 w 883"/>
                <a:gd name="T27" fmla="*/ 37 h 73"/>
                <a:gd name="T28" fmla="*/ 883 w 883"/>
                <a:gd name="T29" fmla="*/ 29 h 73"/>
                <a:gd name="T30" fmla="*/ 880 w 883"/>
                <a:gd name="T31" fmla="*/ 22 h 73"/>
                <a:gd name="T32" fmla="*/ 877 w 883"/>
                <a:gd name="T33" fmla="*/ 15 h 73"/>
                <a:gd name="T34" fmla="*/ 872 w 883"/>
                <a:gd name="T35" fmla="*/ 11 h 73"/>
                <a:gd name="T36" fmla="*/ 867 w 883"/>
                <a:gd name="T37" fmla="*/ 6 h 73"/>
                <a:gd name="T38" fmla="*/ 860 w 883"/>
                <a:gd name="T39" fmla="*/ 3 h 73"/>
                <a:gd name="T40" fmla="*/ 853 w 883"/>
                <a:gd name="T41" fmla="*/ 0 h 73"/>
                <a:gd name="T42" fmla="*/ 846 w 883"/>
                <a:gd name="T43" fmla="*/ 0 h 73"/>
                <a:gd name="T44" fmla="*/ 36 w 883"/>
                <a:gd name="T45" fmla="*/ 0 h 73"/>
                <a:gd name="T46" fmla="*/ 36 w 883"/>
                <a:gd name="T47" fmla="*/ 0 h 73"/>
                <a:gd name="T48" fmla="*/ 36 w 883"/>
                <a:gd name="T49" fmla="*/ 0 h 73"/>
                <a:gd name="T50" fmla="*/ 30 w 883"/>
                <a:gd name="T51" fmla="*/ 0 h 73"/>
                <a:gd name="T52" fmla="*/ 22 w 883"/>
                <a:gd name="T53" fmla="*/ 3 h 73"/>
                <a:gd name="T54" fmla="*/ 16 w 883"/>
                <a:gd name="T55" fmla="*/ 6 h 73"/>
                <a:gd name="T56" fmla="*/ 11 w 883"/>
                <a:gd name="T57" fmla="*/ 11 h 73"/>
                <a:gd name="T58" fmla="*/ 7 w 883"/>
                <a:gd name="T59" fmla="*/ 15 h 73"/>
                <a:gd name="T60" fmla="*/ 3 w 883"/>
                <a:gd name="T61" fmla="*/ 22 h 73"/>
                <a:gd name="T62" fmla="*/ 0 w 883"/>
                <a:gd name="T63" fmla="*/ 29 h 73"/>
                <a:gd name="T64" fmla="*/ 0 w 883"/>
                <a:gd name="T65" fmla="*/ 37 h 73"/>
                <a:gd name="T66" fmla="*/ 0 w 883"/>
                <a:gd name="T67" fmla="*/ 37 h 73"/>
                <a:gd name="T68" fmla="*/ 0 w 883"/>
                <a:gd name="T69" fmla="*/ 37 h 73"/>
                <a:gd name="T70" fmla="*/ 0 w 883"/>
                <a:gd name="T71" fmla="*/ 43 h 73"/>
                <a:gd name="T72" fmla="*/ 3 w 883"/>
                <a:gd name="T73" fmla="*/ 51 h 73"/>
                <a:gd name="T74" fmla="*/ 7 w 883"/>
                <a:gd name="T75" fmla="*/ 57 h 73"/>
                <a:gd name="T76" fmla="*/ 11 w 883"/>
                <a:gd name="T77" fmla="*/ 62 h 73"/>
                <a:gd name="T78" fmla="*/ 16 w 883"/>
                <a:gd name="T79" fmla="*/ 67 h 73"/>
                <a:gd name="T80" fmla="*/ 22 w 883"/>
                <a:gd name="T81" fmla="*/ 71 h 73"/>
                <a:gd name="T82" fmla="*/ 30 w 883"/>
                <a:gd name="T83" fmla="*/ 73 h 73"/>
                <a:gd name="T84" fmla="*/ 36 w 883"/>
                <a:gd name="T85" fmla="*/ 73 h 73"/>
                <a:gd name="T86" fmla="*/ 36 w 883"/>
                <a:gd name="T8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3" h="73">
                  <a:moveTo>
                    <a:pt x="36" y="73"/>
                  </a:moveTo>
                  <a:lnTo>
                    <a:pt x="846" y="73"/>
                  </a:lnTo>
                  <a:lnTo>
                    <a:pt x="846" y="73"/>
                  </a:lnTo>
                  <a:lnTo>
                    <a:pt x="846" y="73"/>
                  </a:lnTo>
                  <a:lnTo>
                    <a:pt x="853" y="73"/>
                  </a:lnTo>
                  <a:lnTo>
                    <a:pt x="860" y="71"/>
                  </a:lnTo>
                  <a:lnTo>
                    <a:pt x="867" y="67"/>
                  </a:lnTo>
                  <a:lnTo>
                    <a:pt x="872" y="62"/>
                  </a:lnTo>
                  <a:lnTo>
                    <a:pt x="877" y="57"/>
                  </a:lnTo>
                  <a:lnTo>
                    <a:pt x="880" y="51"/>
                  </a:lnTo>
                  <a:lnTo>
                    <a:pt x="883" y="43"/>
                  </a:lnTo>
                  <a:lnTo>
                    <a:pt x="883" y="37"/>
                  </a:lnTo>
                  <a:lnTo>
                    <a:pt x="883" y="37"/>
                  </a:lnTo>
                  <a:lnTo>
                    <a:pt x="883" y="37"/>
                  </a:lnTo>
                  <a:lnTo>
                    <a:pt x="883" y="29"/>
                  </a:lnTo>
                  <a:lnTo>
                    <a:pt x="880" y="22"/>
                  </a:lnTo>
                  <a:lnTo>
                    <a:pt x="877" y="15"/>
                  </a:lnTo>
                  <a:lnTo>
                    <a:pt x="872" y="11"/>
                  </a:lnTo>
                  <a:lnTo>
                    <a:pt x="867" y="6"/>
                  </a:lnTo>
                  <a:lnTo>
                    <a:pt x="860" y="3"/>
                  </a:lnTo>
                  <a:lnTo>
                    <a:pt x="853" y="0"/>
                  </a:lnTo>
                  <a:lnTo>
                    <a:pt x="84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2" y="3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1" y="62"/>
                  </a:lnTo>
                  <a:lnTo>
                    <a:pt x="16" y="67"/>
                  </a:lnTo>
                  <a:lnTo>
                    <a:pt x="22" y="71"/>
                  </a:lnTo>
                  <a:lnTo>
                    <a:pt x="30" y="73"/>
                  </a:lnTo>
                  <a:lnTo>
                    <a:pt x="36" y="73"/>
                  </a:lnTo>
                  <a:lnTo>
                    <a:pt x="36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78102DDD-9A6F-4E9E-8AB3-4E3F44C8A3CF}"/>
              </a:ext>
            </a:extLst>
          </p:cNvPr>
          <p:cNvSpPr txBox="1">
            <a:spLocks/>
          </p:cNvSpPr>
          <p:nvPr/>
        </p:nvSpPr>
        <p:spPr>
          <a:xfrm>
            <a:off x="4763388" y="908051"/>
            <a:ext cx="4047237" cy="2238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100"/>
              <a:t>D2. W jakim stopniu popiera lub przeciwstawia się Pan(i) budowie lądowych farm wiatrowych </a:t>
            </a:r>
            <a:r>
              <a:rPr lang="pl-PL" sz="1100" b="1"/>
              <a:t>w swojej okolicy</a:t>
            </a:r>
            <a:r>
              <a:rPr lang="pl-PL" sz="1100"/>
              <a:t>?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graphicFrame>
        <p:nvGraphicFramePr>
          <p:cNvPr id="18" name="Symbol zastępczy zawartości 4">
            <a:extLst>
              <a:ext uri="{FF2B5EF4-FFF2-40B4-BE49-F238E27FC236}">
                <a16:creationId xmlns:a16="http://schemas.microsoft.com/office/drawing/2014/main" id="{061386EC-C4FE-4C3A-968F-FAC63F6975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322573"/>
              </p:ext>
            </p:extLst>
          </p:nvPr>
        </p:nvGraphicFramePr>
        <p:xfrm>
          <a:off x="77178" y="2602451"/>
          <a:ext cx="4243345" cy="302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Symbol zastępczy zawartości 4">
            <a:extLst>
              <a:ext uri="{FF2B5EF4-FFF2-40B4-BE49-F238E27FC236}">
                <a16:creationId xmlns:a16="http://schemas.microsoft.com/office/drawing/2014/main" id="{B4F40DBB-AB32-42B5-A23D-88F1D05C5A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940168"/>
              </p:ext>
            </p:extLst>
          </p:nvPr>
        </p:nvGraphicFramePr>
        <p:xfrm>
          <a:off x="191388" y="3067262"/>
          <a:ext cx="9144000" cy="426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Symbol zastępczy zawartości 4" descr="Ocena poparcia rozwoju lądowych farm wiatrowych w Polsce.&#10;&#10;Wykres słupkowy skumulowany do 100% przedstawia stopień poparcia lub przeciwstawienia się rozwojowi lądowych farm wiatrowych w Polsce (zdecydowanie popieram - 44%, raczej popieram - 41%, raczej nie popieram - 6%, zdecydowanie nie popieram - 4%, nie wiem, trudno powiedzieć - 5%).">
            <a:extLst>
              <a:ext uri="{FF2B5EF4-FFF2-40B4-BE49-F238E27FC236}">
                <a16:creationId xmlns:a16="http://schemas.microsoft.com/office/drawing/2014/main" id="{6E2536B1-F5E2-44B3-8E30-0B2D83C4B6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05396"/>
              </p:ext>
            </p:extLst>
          </p:nvPr>
        </p:nvGraphicFramePr>
        <p:xfrm>
          <a:off x="607579" y="2363124"/>
          <a:ext cx="3674043" cy="72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Freeform 24">
            <a:extLst>
              <a:ext uri="{FF2B5EF4-FFF2-40B4-BE49-F238E27FC236}">
                <a16:creationId xmlns:a16="http://schemas.microsoft.com/office/drawing/2014/main" id="{8E073372-FBEF-407B-B805-A100B721E5AD}"/>
              </a:ext>
            </a:extLst>
          </p:cNvPr>
          <p:cNvSpPr>
            <a:spLocks/>
          </p:cNvSpPr>
          <p:nvPr/>
        </p:nvSpPr>
        <p:spPr bwMode="auto">
          <a:xfrm>
            <a:off x="2315876" y="1476200"/>
            <a:ext cx="410001" cy="428596"/>
          </a:xfrm>
          <a:custGeom>
            <a:avLst/>
            <a:gdLst>
              <a:gd name="T0" fmla="*/ 927 w 927"/>
              <a:gd name="T1" fmla="*/ 581 h 968"/>
              <a:gd name="T2" fmla="*/ 925 w 927"/>
              <a:gd name="T3" fmla="*/ 608 h 968"/>
              <a:gd name="T4" fmla="*/ 911 w 927"/>
              <a:gd name="T5" fmla="*/ 666 h 968"/>
              <a:gd name="T6" fmla="*/ 887 w 927"/>
              <a:gd name="T7" fmla="*/ 725 h 968"/>
              <a:gd name="T8" fmla="*/ 854 w 927"/>
              <a:gd name="T9" fmla="*/ 776 h 968"/>
              <a:gd name="T10" fmla="*/ 836 w 927"/>
              <a:gd name="T11" fmla="*/ 796 h 968"/>
              <a:gd name="T12" fmla="*/ 711 w 927"/>
              <a:gd name="T13" fmla="*/ 919 h 968"/>
              <a:gd name="T14" fmla="*/ 690 w 927"/>
              <a:gd name="T15" fmla="*/ 936 h 968"/>
              <a:gd name="T16" fmla="*/ 667 w 927"/>
              <a:gd name="T17" fmla="*/ 950 h 968"/>
              <a:gd name="T18" fmla="*/ 641 w 927"/>
              <a:gd name="T19" fmla="*/ 959 h 968"/>
              <a:gd name="T20" fmla="*/ 614 w 927"/>
              <a:gd name="T21" fmla="*/ 966 h 968"/>
              <a:gd name="T22" fmla="*/ 586 w 927"/>
              <a:gd name="T23" fmla="*/ 968 h 968"/>
              <a:gd name="T24" fmla="*/ 559 w 927"/>
              <a:gd name="T25" fmla="*/ 967 h 968"/>
              <a:gd name="T26" fmla="*/ 532 w 927"/>
              <a:gd name="T27" fmla="*/ 962 h 968"/>
              <a:gd name="T28" fmla="*/ 507 w 927"/>
              <a:gd name="T29" fmla="*/ 953 h 968"/>
              <a:gd name="T30" fmla="*/ 114 w 927"/>
              <a:gd name="T31" fmla="*/ 763 h 968"/>
              <a:gd name="T32" fmla="*/ 92 w 927"/>
              <a:gd name="T33" fmla="*/ 749 h 968"/>
              <a:gd name="T34" fmla="*/ 70 w 927"/>
              <a:gd name="T35" fmla="*/ 731 h 968"/>
              <a:gd name="T36" fmla="*/ 50 w 927"/>
              <a:gd name="T37" fmla="*/ 710 h 968"/>
              <a:gd name="T38" fmla="*/ 34 w 927"/>
              <a:gd name="T39" fmla="*/ 687 h 968"/>
              <a:gd name="T40" fmla="*/ 19 w 927"/>
              <a:gd name="T41" fmla="*/ 661 h 968"/>
              <a:gd name="T42" fmla="*/ 9 w 927"/>
              <a:gd name="T43" fmla="*/ 634 h 968"/>
              <a:gd name="T44" fmla="*/ 3 w 927"/>
              <a:gd name="T45" fmla="*/ 607 h 968"/>
              <a:gd name="T46" fmla="*/ 0 w 927"/>
              <a:gd name="T47" fmla="*/ 581 h 968"/>
              <a:gd name="T48" fmla="*/ 0 w 927"/>
              <a:gd name="T49" fmla="*/ 277 h 968"/>
              <a:gd name="T50" fmla="*/ 3 w 927"/>
              <a:gd name="T51" fmla="*/ 250 h 968"/>
              <a:gd name="T52" fmla="*/ 9 w 927"/>
              <a:gd name="T53" fmla="*/ 225 h 968"/>
              <a:gd name="T54" fmla="*/ 21 w 927"/>
              <a:gd name="T55" fmla="*/ 199 h 968"/>
              <a:gd name="T56" fmla="*/ 35 w 927"/>
              <a:gd name="T57" fmla="*/ 175 h 968"/>
              <a:gd name="T58" fmla="*/ 53 w 927"/>
              <a:gd name="T59" fmla="*/ 154 h 968"/>
              <a:gd name="T60" fmla="*/ 74 w 927"/>
              <a:gd name="T61" fmla="*/ 134 h 968"/>
              <a:gd name="T62" fmla="*/ 96 w 927"/>
              <a:gd name="T63" fmla="*/ 119 h 968"/>
              <a:gd name="T64" fmla="*/ 119 w 927"/>
              <a:gd name="T65" fmla="*/ 108 h 968"/>
              <a:gd name="T66" fmla="*/ 392 w 927"/>
              <a:gd name="T67" fmla="*/ 9 h 968"/>
              <a:gd name="T68" fmla="*/ 416 w 927"/>
              <a:gd name="T69" fmla="*/ 2 h 968"/>
              <a:gd name="T70" fmla="*/ 439 w 927"/>
              <a:gd name="T71" fmla="*/ 0 h 968"/>
              <a:gd name="T72" fmla="*/ 458 w 927"/>
              <a:gd name="T73" fmla="*/ 1 h 968"/>
              <a:gd name="T74" fmla="*/ 476 w 927"/>
              <a:gd name="T75" fmla="*/ 6 h 968"/>
              <a:gd name="T76" fmla="*/ 490 w 927"/>
              <a:gd name="T77" fmla="*/ 14 h 968"/>
              <a:gd name="T78" fmla="*/ 502 w 927"/>
              <a:gd name="T79" fmla="*/ 26 h 968"/>
              <a:gd name="T80" fmla="*/ 508 w 927"/>
              <a:gd name="T81" fmla="*/ 41 h 968"/>
              <a:gd name="T82" fmla="*/ 511 w 927"/>
              <a:gd name="T83" fmla="*/ 58 h 968"/>
              <a:gd name="T84" fmla="*/ 512 w 927"/>
              <a:gd name="T85" fmla="*/ 68 h 968"/>
              <a:gd name="T86" fmla="*/ 518 w 927"/>
              <a:gd name="T87" fmla="*/ 86 h 968"/>
              <a:gd name="T88" fmla="*/ 527 w 927"/>
              <a:gd name="T89" fmla="*/ 102 h 968"/>
              <a:gd name="T90" fmla="*/ 541 w 927"/>
              <a:gd name="T91" fmla="*/ 117 h 968"/>
              <a:gd name="T92" fmla="*/ 558 w 927"/>
              <a:gd name="T93" fmla="*/ 129 h 968"/>
              <a:gd name="T94" fmla="*/ 578 w 927"/>
              <a:gd name="T95" fmla="*/ 139 h 968"/>
              <a:gd name="T96" fmla="*/ 600 w 927"/>
              <a:gd name="T97" fmla="*/ 147 h 968"/>
              <a:gd name="T98" fmla="*/ 625 w 927"/>
              <a:gd name="T99" fmla="*/ 150 h 968"/>
              <a:gd name="T100" fmla="*/ 800 w 927"/>
              <a:gd name="T101" fmla="*/ 151 h 968"/>
              <a:gd name="T102" fmla="*/ 813 w 927"/>
              <a:gd name="T103" fmla="*/ 151 h 968"/>
              <a:gd name="T104" fmla="*/ 838 w 927"/>
              <a:gd name="T105" fmla="*/ 156 h 968"/>
              <a:gd name="T106" fmla="*/ 861 w 927"/>
              <a:gd name="T107" fmla="*/ 166 h 968"/>
              <a:gd name="T108" fmla="*/ 880 w 927"/>
              <a:gd name="T109" fmla="*/ 179 h 968"/>
              <a:gd name="T110" fmla="*/ 898 w 927"/>
              <a:gd name="T111" fmla="*/ 197 h 968"/>
              <a:gd name="T112" fmla="*/ 911 w 927"/>
              <a:gd name="T113" fmla="*/ 217 h 968"/>
              <a:gd name="T114" fmla="*/ 921 w 927"/>
              <a:gd name="T115" fmla="*/ 240 h 968"/>
              <a:gd name="T116" fmla="*/ 927 w 927"/>
              <a:gd name="T117" fmla="*/ 265 h 968"/>
              <a:gd name="T118" fmla="*/ 927 w 927"/>
              <a:gd name="T119" fmla="*/ 581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27" h="968">
                <a:moveTo>
                  <a:pt x="927" y="581"/>
                </a:moveTo>
                <a:lnTo>
                  <a:pt x="927" y="581"/>
                </a:lnTo>
                <a:lnTo>
                  <a:pt x="927" y="594"/>
                </a:lnTo>
                <a:lnTo>
                  <a:pt x="925" y="608"/>
                </a:lnTo>
                <a:lnTo>
                  <a:pt x="920" y="636"/>
                </a:lnTo>
                <a:lnTo>
                  <a:pt x="911" y="666"/>
                </a:lnTo>
                <a:lnTo>
                  <a:pt x="901" y="696"/>
                </a:lnTo>
                <a:lnTo>
                  <a:pt x="887" y="725"/>
                </a:lnTo>
                <a:lnTo>
                  <a:pt x="871" y="751"/>
                </a:lnTo>
                <a:lnTo>
                  <a:pt x="854" y="776"/>
                </a:lnTo>
                <a:lnTo>
                  <a:pt x="845" y="786"/>
                </a:lnTo>
                <a:lnTo>
                  <a:pt x="836" y="796"/>
                </a:lnTo>
                <a:lnTo>
                  <a:pt x="711" y="919"/>
                </a:lnTo>
                <a:lnTo>
                  <a:pt x="711" y="919"/>
                </a:lnTo>
                <a:lnTo>
                  <a:pt x="702" y="928"/>
                </a:lnTo>
                <a:lnTo>
                  <a:pt x="690" y="936"/>
                </a:lnTo>
                <a:lnTo>
                  <a:pt x="680" y="944"/>
                </a:lnTo>
                <a:lnTo>
                  <a:pt x="667" y="950"/>
                </a:lnTo>
                <a:lnTo>
                  <a:pt x="654" y="955"/>
                </a:lnTo>
                <a:lnTo>
                  <a:pt x="641" y="959"/>
                </a:lnTo>
                <a:lnTo>
                  <a:pt x="629" y="963"/>
                </a:lnTo>
                <a:lnTo>
                  <a:pt x="614" y="966"/>
                </a:lnTo>
                <a:lnTo>
                  <a:pt x="600" y="968"/>
                </a:lnTo>
                <a:lnTo>
                  <a:pt x="586" y="968"/>
                </a:lnTo>
                <a:lnTo>
                  <a:pt x="573" y="968"/>
                </a:lnTo>
                <a:lnTo>
                  <a:pt x="559" y="967"/>
                </a:lnTo>
                <a:lnTo>
                  <a:pt x="545" y="966"/>
                </a:lnTo>
                <a:lnTo>
                  <a:pt x="532" y="962"/>
                </a:lnTo>
                <a:lnTo>
                  <a:pt x="519" y="958"/>
                </a:lnTo>
                <a:lnTo>
                  <a:pt x="507" y="953"/>
                </a:lnTo>
                <a:lnTo>
                  <a:pt x="114" y="763"/>
                </a:lnTo>
                <a:lnTo>
                  <a:pt x="114" y="763"/>
                </a:lnTo>
                <a:lnTo>
                  <a:pt x="102" y="756"/>
                </a:lnTo>
                <a:lnTo>
                  <a:pt x="92" y="749"/>
                </a:lnTo>
                <a:lnTo>
                  <a:pt x="80" y="741"/>
                </a:lnTo>
                <a:lnTo>
                  <a:pt x="70" y="731"/>
                </a:lnTo>
                <a:lnTo>
                  <a:pt x="59" y="720"/>
                </a:lnTo>
                <a:lnTo>
                  <a:pt x="50" y="710"/>
                </a:lnTo>
                <a:lnTo>
                  <a:pt x="41" y="698"/>
                </a:lnTo>
                <a:lnTo>
                  <a:pt x="34" y="687"/>
                </a:lnTo>
                <a:lnTo>
                  <a:pt x="26" y="674"/>
                </a:lnTo>
                <a:lnTo>
                  <a:pt x="19" y="661"/>
                </a:lnTo>
                <a:lnTo>
                  <a:pt x="14" y="648"/>
                </a:lnTo>
                <a:lnTo>
                  <a:pt x="9" y="634"/>
                </a:lnTo>
                <a:lnTo>
                  <a:pt x="5" y="621"/>
                </a:lnTo>
                <a:lnTo>
                  <a:pt x="3" y="607"/>
                </a:lnTo>
                <a:lnTo>
                  <a:pt x="1" y="594"/>
                </a:lnTo>
                <a:lnTo>
                  <a:pt x="0" y="581"/>
                </a:lnTo>
                <a:lnTo>
                  <a:pt x="0" y="277"/>
                </a:lnTo>
                <a:lnTo>
                  <a:pt x="0" y="277"/>
                </a:lnTo>
                <a:lnTo>
                  <a:pt x="1" y="265"/>
                </a:lnTo>
                <a:lnTo>
                  <a:pt x="3" y="250"/>
                </a:lnTo>
                <a:lnTo>
                  <a:pt x="5" y="237"/>
                </a:lnTo>
                <a:lnTo>
                  <a:pt x="9" y="225"/>
                </a:lnTo>
                <a:lnTo>
                  <a:pt x="14" y="212"/>
                </a:lnTo>
                <a:lnTo>
                  <a:pt x="21" y="199"/>
                </a:lnTo>
                <a:lnTo>
                  <a:pt x="27" y="187"/>
                </a:lnTo>
                <a:lnTo>
                  <a:pt x="35" y="175"/>
                </a:lnTo>
                <a:lnTo>
                  <a:pt x="44" y="164"/>
                </a:lnTo>
                <a:lnTo>
                  <a:pt x="53" y="154"/>
                </a:lnTo>
                <a:lnTo>
                  <a:pt x="62" y="143"/>
                </a:lnTo>
                <a:lnTo>
                  <a:pt x="74" y="134"/>
                </a:lnTo>
                <a:lnTo>
                  <a:pt x="84" y="126"/>
                </a:lnTo>
                <a:lnTo>
                  <a:pt x="96" y="119"/>
                </a:lnTo>
                <a:lnTo>
                  <a:pt x="107" y="112"/>
                </a:lnTo>
                <a:lnTo>
                  <a:pt x="119" y="108"/>
                </a:lnTo>
                <a:lnTo>
                  <a:pt x="392" y="9"/>
                </a:lnTo>
                <a:lnTo>
                  <a:pt x="392" y="9"/>
                </a:lnTo>
                <a:lnTo>
                  <a:pt x="404" y="5"/>
                </a:lnTo>
                <a:lnTo>
                  <a:pt x="416" y="2"/>
                </a:lnTo>
                <a:lnTo>
                  <a:pt x="427" y="1"/>
                </a:lnTo>
                <a:lnTo>
                  <a:pt x="439" y="0"/>
                </a:lnTo>
                <a:lnTo>
                  <a:pt x="449" y="0"/>
                </a:lnTo>
                <a:lnTo>
                  <a:pt x="458" y="1"/>
                </a:lnTo>
                <a:lnTo>
                  <a:pt x="467" y="4"/>
                </a:lnTo>
                <a:lnTo>
                  <a:pt x="476" y="6"/>
                </a:lnTo>
                <a:lnTo>
                  <a:pt x="484" y="10"/>
                </a:lnTo>
                <a:lnTo>
                  <a:pt x="490" y="14"/>
                </a:lnTo>
                <a:lnTo>
                  <a:pt x="497" y="21"/>
                </a:lnTo>
                <a:lnTo>
                  <a:pt x="502" y="26"/>
                </a:lnTo>
                <a:lnTo>
                  <a:pt x="506" y="33"/>
                </a:lnTo>
                <a:lnTo>
                  <a:pt x="508" y="41"/>
                </a:lnTo>
                <a:lnTo>
                  <a:pt x="511" y="49"/>
                </a:lnTo>
                <a:lnTo>
                  <a:pt x="511" y="58"/>
                </a:lnTo>
                <a:lnTo>
                  <a:pt x="511" y="58"/>
                </a:lnTo>
                <a:lnTo>
                  <a:pt x="512" y="68"/>
                </a:lnTo>
                <a:lnTo>
                  <a:pt x="514" y="77"/>
                </a:lnTo>
                <a:lnTo>
                  <a:pt x="518" y="86"/>
                </a:lnTo>
                <a:lnTo>
                  <a:pt x="521" y="94"/>
                </a:lnTo>
                <a:lnTo>
                  <a:pt x="527" y="102"/>
                </a:lnTo>
                <a:lnTo>
                  <a:pt x="533" y="110"/>
                </a:lnTo>
                <a:lnTo>
                  <a:pt x="541" y="117"/>
                </a:lnTo>
                <a:lnTo>
                  <a:pt x="548" y="124"/>
                </a:lnTo>
                <a:lnTo>
                  <a:pt x="558" y="129"/>
                </a:lnTo>
                <a:lnTo>
                  <a:pt x="568" y="135"/>
                </a:lnTo>
                <a:lnTo>
                  <a:pt x="578" y="139"/>
                </a:lnTo>
                <a:lnTo>
                  <a:pt x="588" y="143"/>
                </a:lnTo>
                <a:lnTo>
                  <a:pt x="600" y="147"/>
                </a:lnTo>
                <a:lnTo>
                  <a:pt x="613" y="148"/>
                </a:lnTo>
                <a:lnTo>
                  <a:pt x="625" y="150"/>
                </a:lnTo>
                <a:lnTo>
                  <a:pt x="638" y="151"/>
                </a:lnTo>
                <a:lnTo>
                  <a:pt x="800" y="151"/>
                </a:lnTo>
                <a:lnTo>
                  <a:pt x="800" y="151"/>
                </a:lnTo>
                <a:lnTo>
                  <a:pt x="813" y="151"/>
                </a:lnTo>
                <a:lnTo>
                  <a:pt x="826" y="154"/>
                </a:lnTo>
                <a:lnTo>
                  <a:pt x="838" y="156"/>
                </a:lnTo>
                <a:lnTo>
                  <a:pt x="849" y="160"/>
                </a:lnTo>
                <a:lnTo>
                  <a:pt x="861" y="166"/>
                </a:lnTo>
                <a:lnTo>
                  <a:pt x="871" y="173"/>
                </a:lnTo>
                <a:lnTo>
                  <a:pt x="880" y="179"/>
                </a:lnTo>
                <a:lnTo>
                  <a:pt x="889" y="188"/>
                </a:lnTo>
                <a:lnTo>
                  <a:pt x="898" y="197"/>
                </a:lnTo>
                <a:lnTo>
                  <a:pt x="905" y="206"/>
                </a:lnTo>
                <a:lnTo>
                  <a:pt x="911" y="217"/>
                </a:lnTo>
                <a:lnTo>
                  <a:pt x="916" y="228"/>
                </a:lnTo>
                <a:lnTo>
                  <a:pt x="921" y="240"/>
                </a:lnTo>
                <a:lnTo>
                  <a:pt x="924" y="252"/>
                </a:lnTo>
                <a:lnTo>
                  <a:pt x="927" y="265"/>
                </a:lnTo>
                <a:lnTo>
                  <a:pt x="927" y="277"/>
                </a:lnTo>
                <a:lnTo>
                  <a:pt x="927" y="58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79B6AB73-0B8E-4EA6-B037-344ECC41A620}"/>
              </a:ext>
            </a:extLst>
          </p:cNvPr>
          <p:cNvSpPr txBox="1"/>
          <p:nvPr/>
        </p:nvSpPr>
        <p:spPr>
          <a:xfrm>
            <a:off x="1876172" y="1986277"/>
            <a:ext cx="1332844" cy="30646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l-PL" sz="1200" b="1"/>
              <a:t>W POLSCE</a:t>
            </a:r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96977D5A-36FC-4549-9394-FDCC008F340A}"/>
              </a:ext>
            </a:extLst>
          </p:cNvPr>
          <p:cNvGrpSpPr/>
          <p:nvPr/>
        </p:nvGrpSpPr>
        <p:grpSpPr>
          <a:xfrm>
            <a:off x="6598272" y="1519524"/>
            <a:ext cx="492649" cy="383603"/>
            <a:chOff x="5229226" y="2603501"/>
            <a:chExt cx="803275" cy="625475"/>
          </a:xfrm>
          <a:solidFill>
            <a:schemeClr val="bg1">
              <a:lumMod val="75000"/>
            </a:schemeClr>
          </a:solidFill>
        </p:grpSpPr>
        <p:sp>
          <p:nvSpPr>
            <p:cNvPr id="26" name="Freeform 112">
              <a:extLst>
                <a:ext uri="{FF2B5EF4-FFF2-40B4-BE49-F238E27FC236}">
                  <a16:creationId xmlns:a16="http://schemas.microsoft.com/office/drawing/2014/main" id="{11A5D922-F91D-42BE-AF50-81584E900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2609851"/>
              <a:ext cx="111125" cy="127000"/>
            </a:xfrm>
            <a:custGeom>
              <a:avLst/>
              <a:gdLst>
                <a:gd name="T0" fmla="*/ 490 w 490"/>
                <a:gd name="T1" fmla="*/ 554 h 554"/>
                <a:gd name="T2" fmla="*/ 490 w 490"/>
                <a:gd name="T3" fmla="*/ 0 h 554"/>
                <a:gd name="T4" fmla="*/ 0 w 490"/>
                <a:gd name="T5" fmla="*/ 0 h 554"/>
                <a:gd name="T6" fmla="*/ 0 w 490"/>
                <a:gd name="T7" fmla="*/ 223 h 554"/>
                <a:gd name="T8" fmla="*/ 490 w 490"/>
                <a:gd name="T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554">
                  <a:moveTo>
                    <a:pt x="490" y="554"/>
                  </a:moveTo>
                  <a:lnTo>
                    <a:pt x="490" y="0"/>
                  </a:lnTo>
                  <a:lnTo>
                    <a:pt x="0" y="0"/>
                  </a:lnTo>
                  <a:lnTo>
                    <a:pt x="0" y="223"/>
                  </a:lnTo>
                  <a:lnTo>
                    <a:pt x="490" y="5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113">
              <a:extLst>
                <a:ext uri="{FF2B5EF4-FFF2-40B4-BE49-F238E27FC236}">
                  <a16:creationId xmlns:a16="http://schemas.microsoft.com/office/drawing/2014/main" id="{9C59C652-B7FE-4E24-90AC-D07BDCE703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9226" y="2603501"/>
              <a:ext cx="803275" cy="625475"/>
            </a:xfrm>
            <a:custGeom>
              <a:avLst/>
              <a:gdLst>
                <a:gd name="T0" fmla="*/ 2692 w 3538"/>
                <a:gd name="T1" fmla="*/ 2132 h 2759"/>
                <a:gd name="T2" fmla="*/ 1985 w 3538"/>
                <a:gd name="T3" fmla="*/ 2132 h 2759"/>
                <a:gd name="T4" fmla="*/ 1985 w 3538"/>
                <a:gd name="T5" fmla="*/ 1566 h 2759"/>
                <a:gd name="T6" fmla="*/ 2692 w 3538"/>
                <a:gd name="T7" fmla="*/ 1566 h 2759"/>
                <a:gd name="T8" fmla="*/ 2692 w 3538"/>
                <a:gd name="T9" fmla="*/ 2132 h 2759"/>
                <a:gd name="T10" fmla="*/ 1769 w 3538"/>
                <a:gd name="T11" fmla="*/ 0 h 2759"/>
                <a:gd name="T12" fmla="*/ 0 w 3538"/>
                <a:gd name="T13" fmla="*/ 1194 h 2759"/>
                <a:gd name="T14" fmla="*/ 166 w 3538"/>
                <a:gd name="T15" fmla="*/ 1439 h 2759"/>
                <a:gd name="T16" fmla="*/ 418 w 3538"/>
                <a:gd name="T17" fmla="*/ 1270 h 2759"/>
                <a:gd name="T18" fmla="*/ 418 w 3538"/>
                <a:gd name="T19" fmla="*/ 2759 h 2759"/>
                <a:gd name="T20" fmla="*/ 946 w 3538"/>
                <a:gd name="T21" fmla="*/ 2759 h 2759"/>
                <a:gd name="T22" fmla="*/ 946 w 3538"/>
                <a:gd name="T23" fmla="*/ 1566 h 2759"/>
                <a:gd name="T24" fmla="*/ 1654 w 3538"/>
                <a:gd name="T25" fmla="*/ 1566 h 2759"/>
                <a:gd name="T26" fmla="*/ 1654 w 3538"/>
                <a:gd name="T27" fmla="*/ 2759 h 2759"/>
                <a:gd name="T28" fmla="*/ 3120 w 3538"/>
                <a:gd name="T29" fmla="*/ 2759 h 2759"/>
                <a:gd name="T30" fmla="*/ 3120 w 3538"/>
                <a:gd name="T31" fmla="*/ 1270 h 2759"/>
                <a:gd name="T32" fmla="*/ 3372 w 3538"/>
                <a:gd name="T33" fmla="*/ 1439 h 2759"/>
                <a:gd name="T34" fmla="*/ 3538 w 3538"/>
                <a:gd name="T35" fmla="*/ 1194 h 2759"/>
                <a:gd name="T36" fmla="*/ 1769 w 3538"/>
                <a:gd name="T37" fmla="*/ 0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38" h="2759">
                  <a:moveTo>
                    <a:pt x="2692" y="2132"/>
                  </a:moveTo>
                  <a:lnTo>
                    <a:pt x="1985" y="2132"/>
                  </a:lnTo>
                  <a:lnTo>
                    <a:pt x="1985" y="1566"/>
                  </a:lnTo>
                  <a:lnTo>
                    <a:pt x="2692" y="1566"/>
                  </a:lnTo>
                  <a:lnTo>
                    <a:pt x="2692" y="2132"/>
                  </a:lnTo>
                  <a:close/>
                  <a:moveTo>
                    <a:pt x="1769" y="0"/>
                  </a:moveTo>
                  <a:lnTo>
                    <a:pt x="0" y="1194"/>
                  </a:lnTo>
                  <a:lnTo>
                    <a:pt x="166" y="1439"/>
                  </a:lnTo>
                  <a:lnTo>
                    <a:pt x="418" y="1270"/>
                  </a:lnTo>
                  <a:lnTo>
                    <a:pt x="418" y="2759"/>
                  </a:lnTo>
                  <a:lnTo>
                    <a:pt x="946" y="2759"/>
                  </a:lnTo>
                  <a:lnTo>
                    <a:pt x="946" y="1566"/>
                  </a:lnTo>
                  <a:lnTo>
                    <a:pt x="1654" y="1566"/>
                  </a:lnTo>
                  <a:lnTo>
                    <a:pt x="1654" y="2759"/>
                  </a:lnTo>
                  <a:lnTo>
                    <a:pt x="3120" y="2759"/>
                  </a:lnTo>
                  <a:lnTo>
                    <a:pt x="3120" y="1270"/>
                  </a:lnTo>
                  <a:lnTo>
                    <a:pt x="3372" y="1439"/>
                  </a:lnTo>
                  <a:lnTo>
                    <a:pt x="3538" y="1194"/>
                  </a:lnTo>
                  <a:lnTo>
                    <a:pt x="17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80E1F5BD-9106-4AA7-BF46-020BC00BC88A}"/>
              </a:ext>
            </a:extLst>
          </p:cNvPr>
          <p:cNvSpPr txBox="1"/>
          <p:nvPr/>
        </p:nvSpPr>
        <p:spPr>
          <a:xfrm>
            <a:off x="5716102" y="1989234"/>
            <a:ext cx="2256947" cy="306467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pl-PL" sz="1200" b="1"/>
              <a:t>W OKOLICY ZAMIESZKANIA</a:t>
            </a:r>
          </a:p>
        </p:txBody>
      </p:sp>
      <p:sp>
        <p:nvSpPr>
          <p:cNvPr id="29" name="Prostokąt: zaokrąglone rogi 28">
            <a:extLst>
              <a:ext uri="{FF2B5EF4-FFF2-40B4-BE49-F238E27FC236}">
                <a16:creationId xmlns:a16="http://schemas.microsoft.com/office/drawing/2014/main" id="{EBD63181-7D3C-4CEF-A3BE-123FCF628925}"/>
              </a:ext>
            </a:extLst>
          </p:cNvPr>
          <p:cNvSpPr/>
          <p:nvPr/>
        </p:nvSpPr>
        <p:spPr>
          <a:xfrm>
            <a:off x="3177118" y="2462209"/>
            <a:ext cx="3626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chemeClr val="accent3"/>
                </a:solidFill>
              </a:rPr>
              <a:t>85</a:t>
            </a:r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C2AB3FCB-ED1B-41A2-A67E-D31B2C6A3C2D}"/>
              </a:ext>
            </a:extLst>
          </p:cNvPr>
          <p:cNvSpPr/>
          <p:nvPr/>
        </p:nvSpPr>
        <p:spPr>
          <a:xfrm>
            <a:off x="2725877" y="3443165"/>
            <a:ext cx="3626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chemeClr val="accent3"/>
                </a:solidFill>
              </a:rPr>
              <a:t>65</a:t>
            </a:r>
          </a:p>
        </p:txBody>
      </p:sp>
      <p:sp>
        <p:nvSpPr>
          <p:cNvPr id="31" name="Prostokąt: zaokrąglone rogi 30">
            <a:extLst>
              <a:ext uri="{FF2B5EF4-FFF2-40B4-BE49-F238E27FC236}">
                <a16:creationId xmlns:a16="http://schemas.microsoft.com/office/drawing/2014/main" id="{1CFC4BCC-36F4-48E5-97A3-385ADCBADA3A}"/>
              </a:ext>
            </a:extLst>
          </p:cNvPr>
          <p:cNvSpPr/>
          <p:nvPr/>
        </p:nvSpPr>
        <p:spPr>
          <a:xfrm>
            <a:off x="3235328" y="3876380"/>
            <a:ext cx="3626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chemeClr val="accent3"/>
                </a:solidFill>
              </a:rPr>
              <a:t>89</a:t>
            </a:r>
          </a:p>
        </p:txBody>
      </p:sp>
      <p:sp>
        <p:nvSpPr>
          <p:cNvPr id="32" name="Prostokąt: zaokrąglone rogi 31">
            <a:extLst>
              <a:ext uri="{FF2B5EF4-FFF2-40B4-BE49-F238E27FC236}">
                <a16:creationId xmlns:a16="http://schemas.microsoft.com/office/drawing/2014/main" id="{6387995C-6363-4F1F-930B-B61A2BBE85DD}"/>
              </a:ext>
            </a:extLst>
          </p:cNvPr>
          <p:cNvSpPr/>
          <p:nvPr/>
        </p:nvSpPr>
        <p:spPr>
          <a:xfrm>
            <a:off x="3124334" y="4352124"/>
            <a:ext cx="3626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chemeClr val="accent3"/>
                </a:solidFill>
              </a:rPr>
              <a:t>84</a:t>
            </a:r>
          </a:p>
        </p:txBody>
      </p:sp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FC4B0256-5767-4221-83BF-057312370A7F}"/>
              </a:ext>
            </a:extLst>
          </p:cNvPr>
          <p:cNvSpPr/>
          <p:nvPr/>
        </p:nvSpPr>
        <p:spPr>
          <a:xfrm>
            <a:off x="3187751" y="4808922"/>
            <a:ext cx="3626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chemeClr val="accent3"/>
                </a:solidFill>
              </a:rPr>
              <a:t>87</a:t>
            </a:r>
          </a:p>
        </p:txBody>
      </p:sp>
      <p:sp>
        <p:nvSpPr>
          <p:cNvPr id="41" name="Prostokąt: zaokrąglone rogi 40">
            <a:extLst>
              <a:ext uri="{FF2B5EF4-FFF2-40B4-BE49-F238E27FC236}">
                <a16:creationId xmlns:a16="http://schemas.microsoft.com/office/drawing/2014/main" id="{1388E0B8-04D9-4C83-A74F-563E858E58F7}"/>
              </a:ext>
            </a:extLst>
          </p:cNvPr>
          <p:cNvSpPr/>
          <p:nvPr/>
        </p:nvSpPr>
        <p:spPr>
          <a:xfrm>
            <a:off x="7257271" y="2462209"/>
            <a:ext cx="3626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chemeClr val="accent3"/>
                </a:solidFill>
              </a:rPr>
              <a:t>75</a:t>
            </a:r>
          </a:p>
        </p:txBody>
      </p:sp>
      <p:graphicFrame>
        <p:nvGraphicFramePr>
          <p:cNvPr id="42" name="Symbol zastępczy zawartości 4">
            <a:extLst>
              <a:ext uri="{FF2B5EF4-FFF2-40B4-BE49-F238E27FC236}">
                <a16:creationId xmlns:a16="http://schemas.microsoft.com/office/drawing/2014/main" id="{E7AB843E-58E9-46A1-87A4-3BEC0B6BAB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76237"/>
              </p:ext>
            </p:extLst>
          </p:nvPr>
        </p:nvGraphicFramePr>
        <p:xfrm>
          <a:off x="4380614" y="2608608"/>
          <a:ext cx="4243345" cy="302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4" name="pole tekstowe 43">
            <a:extLst>
              <a:ext uri="{FF2B5EF4-FFF2-40B4-BE49-F238E27FC236}">
                <a16:creationId xmlns:a16="http://schemas.microsoft.com/office/drawing/2014/main" id="{87C53EE6-BF74-4F02-91A5-C5E38DF9C175}"/>
              </a:ext>
            </a:extLst>
          </p:cNvPr>
          <p:cNvSpPr txBox="1"/>
          <p:nvPr/>
        </p:nvSpPr>
        <p:spPr>
          <a:xfrm rot="5400000">
            <a:off x="7883481" y="4366237"/>
            <a:ext cx="1483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/>
              <a:t>WYKSZTAŁCENIE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C785BA-18A4-4C1B-A4AB-47520247A6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wykształcenie: podstawowe, gimnazjalne: n=20, zasadnicze zawodowe: n=106, średnie: n=346, wyższe: n=529. </a:t>
            </a:r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DEAB2E22-858F-45FF-A9D4-2ECAE52E8E44}"/>
              </a:ext>
            </a:extLst>
          </p:cNvPr>
          <p:cNvSpPr txBox="1">
            <a:spLocks/>
          </p:cNvSpPr>
          <p:nvPr/>
        </p:nvSpPr>
        <p:spPr>
          <a:xfrm>
            <a:off x="333053" y="5517256"/>
            <a:ext cx="8487418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6" name="Grafika 6">
            <a:extLst>
              <a:ext uri="{FF2B5EF4-FFF2-40B4-BE49-F238E27FC236}">
                <a16:creationId xmlns:a16="http://schemas.microsoft.com/office/drawing/2014/main" id="{C72D041E-32F7-4663-9684-CED625066156}"/>
              </a:ext>
            </a:extLst>
          </p:cNvPr>
          <p:cNvGrpSpPr/>
          <p:nvPr/>
        </p:nvGrpSpPr>
        <p:grpSpPr>
          <a:xfrm>
            <a:off x="8387716" y="3578271"/>
            <a:ext cx="472486" cy="260084"/>
            <a:chOff x="4156710" y="3200400"/>
            <a:chExt cx="830579" cy="457199"/>
          </a:xfrm>
          <a:solidFill>
            <a:schemeClr val="bg1">
              <a:lumMod val="75000"/>
            </a:schemeClr>
          </a:solidFill>
        </p:grpSpPr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DC764340-EB37-4D82-9EDD-A6B7D474A070}"/>
                </a:ext>
              </a:extLst>
            </p:cNvPr>
            <p:cNvSpPr/>
            <p:nvPr/>
          </p:nvSpPr>
          <p:spPr>
            <a:xfrm>
              <a:off x="4305300" y="3441382"/>
              <a:ext cx="533400" cy="216217"/>
            </a:xfrm>
            <a:custGeom>
              <a:avLst/>
              <a:gdLst>
                <a:gd name="connsiteX0" fmla="*/ 0 w 533400"/>
                <a:gd name="connsiteY0" fmla="*/ 0 h 216217"/>
                <a:gd name="connsiteX1" fmla="*/ 0 w 533400"/>
                <a:gd name="connsiteY1" fmla="*/ 111443 h 216217"/>
                <a:gd name="connsiteX2" fmla="*/ 266700 w 533400"/>
                <a:gd name="connsiteY2" fmla="*/ 216218 h 216217"/>
                <a:gd name="connsiteX3" fmla="*/ 533400 w 533400"/>
                <a:gd name="connsiteY3" fmla="*/ 111443 h 216217"/>
                <a:gd name="connsiteX4" fmla="*/ 533400 w 533400"/>
                <a:gd name="connsiteY4" fmla="*/ 0 h 216217"/>
                <a:gd name="connsiteX5" fmla="*/ 266700 w 533400"/>
                <a:gd name="connsiteY5" fmla="*/ 94298 h 216217"/>
                <a:gd name="connsiteX6" fmla="*/ 0 w 533400"/>
                <a:gd name="connsiteY6" fmla="*/ 0 h 21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400" h="216217">
                  <a:moveTo>
                    <a:pt x="0" y="0"/>
                  </a:moveTo>
                  <a:lnTo>
                    <a:pt x="0" y="111443"/>
                  </a:lnTo>
                  <a:cubicBezTo>
                    <a:pt x="0" y="163830"/>
                    <a:pt x="119063" y="216218"/>
                    <a:pt x="266700" y="216218"/>
                  </a:cubicBezTo>
                  <a:cubicBezTo>
                    <a:pt x="414338" y="216218"/>
                    <a:pt x="533400" y="163830"/>
                    <a:pt x="533400" y="111443"/>
                  </a:cubicBezTo>
                  <a:lnTo>
                    <a:pt x="533400" y="0"/>
                  </a:lnTo>
                  <a:lnTo>
                    <a:pt x="266700" y="9429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8" name="Dowolny kształt: kształt 47">
              <a:extLst>
                <a:ext uri="{FF2B5EF4-FFF2-40B4-BE49-F238E27FC236}">
                  <a16:creationId xmlns:a16="http://schemas.microsoft.com/office/drawing/2014/main" id="{58F9A264-EF6B-412A-9D32-DA7236989D4C}"/>
                </a:ext>
              </a:extLst>
            </p:cNvPr>
            <p:cNvSpPr/>
            <p:nvPr/>
          </p:nvSpPr>
          <p:spPr>
            <a:xfrm>
              <a:off x="4156710" y="3200400"/>
              <a:ext cx="830579" cy="361950"/>
            </a:xfrm>
            <a:custGeom>
              <a:avLst/>
              <a:gdLst>
                <a:gd name="connsiteX0" fmla="*/ 415290 w 830579"/>
                <a:gd name="connsiteY0" fmla="*/ 294323 h 361950"/>
                <a:gd name="connsiteX1" fmla="*/ 830580 w 830579"/>
                <a:gd name="connsiteY1" fmla="*/ 148590 h 361950"/>
                <a:gd name="connsiteX2" fmla="*/ 415290 w 830579"/>
                <a:gd name="connsiteY2" fmla="*/ 0 h 361950"/>
                <a:gd name="connsiteX3" fmla="*/ 0 w 830579"/>
                <a:gd name="connsiteY3" fmla="*/ 148590 h 361950"/>
                <a:gd name="connsiteX4" fmla="*/ 53340 w 830579"/>
                <a:gd name="connsiteY4" fmla="*/ 167640 h 361950"/>
                <a:gd name="connsiteX5" fmla="*/ 53340 w 830579"/>
                <a:gd name="connsiteY5" fmla="*/ 342900 h 361950"/>
                <a:gd name="connsiteX6" fmla="*/ 72390 w 830579"/>
                <a:gd name="connsiteY6" fmla="*/ 361950 h 361950"/>
                <a:gd name="connsiteX7" fmla="*/ 91440 w 830579"/>
                <a:gd name="connsiteY7" fmla="*/ 342900 h 361950"/>
                <a:gd name="connsiteX8" fmla="*/ 91440 w 830579"/>
                <a:gd name="connsiteY8" fmla="*/ 180975 h 361950"/>
                <a:gd name="connsiteX9" fmla="*/ 415290 w 830579"/>
                <a:gd name="connsiteY9" fmla="*/ 29432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0579" h="361950">
                  <a:moveTo>
                    <a:pt x="415290" y="294323"/>
                  </a:moveTo>
                  <a:lnTo>
                    <a:pt x="830580" y="148590"/>
                  </a:lnTo>
                  <a:lnTo>
                    <a:pt x="415290" y="0"/>
                  </a:lnTo>
                  <a:lnTo>
                    <a:pt x="0" y="148590"/>
                  </a:lnTo>
                  <a:lnTo>
                    <a:pt x="53340" y="167640"/>
                  </a:lnTo>
                  <a:lnTo>
                    <a:pt x="53340" y="342900"/>
                  </a:lnTo>
                  <a:cubicBezTo>
                    <a:pt x="53340" y="353378"/>
                    <a:pt x="61912" y="361950"/>
                    <a:pt x="72390" y="361950"/>
                  </a:cubicBezTo>
                  <a:cubicBezTo>
                    <a:pt x="82868" y="361950"/>
                    <a:pt x="91440" y="353378"/>
                    <a:pt x="91440" y="342900"/>
                  </a:cubicBezTo>
                  <a:lnTo>
                    <a:pt x="91440" y="180975"/>
                  </a:lnTo>
                  <a:lnTo>
                    <a:pt x="415290" y="294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49" name="Prostokąt: zaokrąglone rogi 48">
            <a:extLst>
              <a:ext uri="{FF2B5EF4-FFF2-40B4-BE49-F238E27FC236}">
                <a16:creationId xmlns:a16="http://schemas.microsoft.com/office/drawing/2014/main" id="{4643690D-77D1-4A74-97B5-11C70747094E}"/>
              </a:ext>
            </a:extLst>
          </p:cNvPr>
          <p:cNvSpPr/>
          <p:nvPr/>
        </p:nvSpPr>
        <p:spPr>
          <a:xfrm>
            <a:off x="6631706" y="3472898"/>
            <a:ext cx="3626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chemeClr val="accent3"/>
                </a:solidFill>
              </a:rPr>
              <a:t>48</a:t>
            </a:r>
          </a:p>
        </p:txBody>
      </p:sp>
      <p:sp>
        <p:nvSpPr>
          <p:cNvPr id="50" name="Prostokąt: zaokrąglone rogi 49">
            <a:extLst>
              <a:ext uri="{FF2B5EF4-FFF2-40B4-BE49-F238E27FC236}">
                <a16:creationId xmlns:a16="http://schemas.microsoft.com/office/drawing/2014/main" id="{DF47288D-9DD0-478C-B7DA-F36DDB17FADB}"/>
              </a:ext>
            </a:extLst>
          </p:cNvPr>
          <p:cNvSpPr/>
          <p:nvPr/>
        </p:nvSpPr>
        <p:spPr>
          <a:xfrm>
            <a:off x="7183826" y="3907255"/>
            <a:ext cx="3626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chemeClr val="accent3"/>
                </a:solidFill>
              </a:rPr>
              <a:t>74</a:t>
            </a:r>
          </a:p>
        </p:txBody>
      </p:sp>
      <p:sp>
        <p:nvSpPr>
          <p:cNvPr id="51" name="Prostokąt: zaokrąglone rogi 50">
            <a:extLst>
              <a:ext uri="{FF2B5EF4-FFF2-40B4-BE49-F238E27FC236}">
                <a16:creationId xmlns:a16="http://schemas.microsoft.com/office/drawing/2014/main" id="{369A98CF-119E-487E-8E15-5CA97EE10714}"/>
              </a:ext>
            </a:extLst>
          </p:cNvPr>
          <p:cNvSpPr/>
          <p:nvPr/>
        </p:nvSpPr>
        <p:spPr>
          <a:xfrm>
            <a:off x="7294482" y="4383243"/>
            <a:ext cx="3626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chemeClr val="accent3"/>
                </a:solidFill>
              </a:rPr>
              <a:t>75</a:t>
            </a:r>
          </a:p>
        </p:txBody>
      </p:sp>
      <p:sp>
        <p:nvSpPr>
          <p:cNvPr id="52" name="Prostokąt: zaokrąglone rogi 51">
            <a:extLst>
              <a:ext uri="{FF2B5EF4-FFF2-40B4-BE49-F238E27FC236}">
                <a16:creationId xmlns:a16="http://schemas.microsoft.com/office/drawing/2014/main" id="{CB962C29-82A3-4C21-9239-F8B6C08E828E}"/>
              </a:ext>
            </a:extLst>
          </p:cNvPr>
          <p:cNvSpPr/>
          <p:nvPr/>
        </p:nvSpPr>
        <p:spPr>
          <a:xfrm>
            <a:off x="7322463" y="4823779"/>
            <a:ext cx="3626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b="1">
                <a:solidFill>
                  <a:schemeClr val="accent3"/>
                </a:solidFill>
              </a:rPr>
              <a:t>78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8CB6F01E-82F3-47D7-9CF4-2E99D8B76307}"/>
              </a:ext>
            </a:extLst>
          </p:cNvPr>
          <p:cNvSpPr txBox="1"/>
          <p:nvPr/>
        </p:nvSpPr>
        <p:spPr>
          <a:xfrm>
            <a:off x="315081" y="5649139"/>
            <a:ext cx="24019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800" i="1">
                <a:solidFill>
                  <a:schemeClr val="accent6">
                    <a:lumMod val="75000"/>
                  </a:schemeClr>
                </a:solidFill>
              </a:rPr>
              <a:t>* mała liczebność - wyniki mają charakter jakościowy</a:t>
            </a:r>
          </a:p>
        </p:txBody>
      </p:sp>
    </p:spTree>
    <p:extLst>
      <p:ext uri="{BB962C8B-B14F-4D97-AF65-F5344CB8AC3E}">
        <p14:creationId xmlns:p14="http://schemas.microsoft.com/office/powerpoint/2010/main" val="284354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wias klamrowy zamykający 2">
            <a:extLst>
              <a:ext uri="{FF2B5EF4-FFF2-40B4-BE49-F238E27FC236}">
                <a16:creationId xmlns:a16="http://schemas.microsoft.com/office/drawing/2014/main" id="{9D720AAB-1814-453D-9494-E987B4ACD48D}"/>
              </a:ext>
            </a:extLst>
          </p:cNvPr>
          <p:cNvSpPr/>
          <p:nvPr/>
        </p:nvSpPr>
        <p:spPr>
          <a:xfrm>
            <a:off x="2656068" y="2362180"/>
            <a:ext cx="1052623" cy="1296556"/>
          </a:xfrm>
          <a:prstGeom prst="rightBrace">
            <a:avLst>
              <a:gd name="adj1" fmla="val 13494"/>
              <a:gd name="adj2" fmla="val 47469"/>
            </a:avLst>
          </a:prstGeom>
          <a:ln w="31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0" name="Symbol zastępczy zawartości 4" descr="Ocena działań władz lokalnych i inwestora farmy wiatrowej.&#10;&#10;Wykres kołowy przedstawiający ocenę (przez osoby mieszkające w pobliżu farmy wiatrowej) działań władz lokalnych i inwestora farmy wiatrowej na etapie jej powstawania (bardzo dobrze - 18%, dobrze - 36%, negatywnie - 6%, bardzo negatywnie - 2%, nie wiem, trudno powiedzieć - 39%).">
            <a:extLst>
              <a:ext uri="{FF2B5EF4-FFF2-40B4-BE49-F238E27FC236}">
                <a16:creationId xmlns:a16="http://schemas.microsoft.com/office/drawing/2014/main" id="{58A5B837-7573-48AA-8F8E-6D05A5B47A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836184"/>
              </p:ext>
            </p:extLst>
          </p:nvPr>
        </p:nvGraphicFramePr>
        <p:xfrm>
          <a:off x="2291057" y="2056698"/>
          <a:ext cx="7584445" cy="199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Wykres 30" descr="Zamieszkanie w okolicy lądowych farm wiatrowych.&#10;&#10;Wykres kołowy przedstawiający zamieszkiwanie w okolicy, z której są zlokalizowane lądowe farmy wiatrowe (mieszka w pobliżu farmy wiatrowej - 24%, nie mam w okolicy lądowych farm wiatrowych - 76%).&#10;">
            <a:extLst>
              <a:ext uri="{FF2B5EF4-FFF2-40B4-BE49-F238E27FC236}">
                <a16:creationId xmlns:a16="http://schemas.microsoft.com/office/drawing/2014/main" id="{C5D51B95-95FC-4442-9711-370E1E9751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5405019"/>
              </p:ext>
            </p:extLst>
          </p:nvPr>
        </p:nvGraphicFramePr>
        <p:xfrm>
          <a:off x="669107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pole tekstowe 44">
            <a:extLst>
              <a:ext uri="{FF2B5EF4-FFF2-40B4-BE49-F238E27FC236}">
                <a16:creationId xmlns:a16="http://schemas.microsoft.com/office/drawing/2014/main" id="{04C60366-F318-4BAC-B045-92AC8A540EB7}"/>
              </a:ext>
            </a:extLst>
          </p:cNvPr>
          <p:cNvSpPr txBox="1"/>
          <p:nvPr/>
        </p:nvSpPr>
        <p:spPr>
          <a:xfrm>
            <a:off x="3296604" y="3121637"/>
            <a:ext cx="1418424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u="none" strike="noStrike" kern="1200">
                <a:solidFill>
                  <a:srgbClr val="FFC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Osoby, które mieszkają w okolicy farm wiatrowych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Ocena działań władz lokalnych i inwestora farmy wiatrowej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Energia wiatrowa</a:t>
            </a:r>
          </a:p>
          <a:p>
            <a:endParaRPr lang="pl-PL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9FF4E75C-CEEC-4A39-A40F-D2765DDDC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76" y="908050"/>
            <a:ext cx="8243548" cy="223837"/>
          </a:xfrm>
        </p:spPr>
        <p:txBody>
          <a:bodyPr/>
          <a:lstStyle/>
          <a:p>
            <a:pPr algn="just"/>
            <a:r>
              <a:rPr lang="pl-PL" sz="1100"/>
              <a:t>D3. Jeśli mieszka Pan(i) w okolicy, w której są zlokalizowane lądowe farmy wiatrowe, jak ocenia Pan(i) działania władz lokalnych i inwestora farmy wiatrowej na etapie jej powstawania?</a:t>
            </a:r>
          </a:p>
          <a:p>
            <a:pPr algn="just"/>
            <a:r>
              <a:rPr lang="pl-PL" sz="800" i="1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5E7444E-B077-4709-8A25-9847EEFFBC3B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Energia wiatrowa</a:t>
            </a:r>
            <a:endParaRPr lang="pl-PL" sz="800">
              <a:solidFill>
                <a:srgbClr val="0094CF"/>
              </a:solidFill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BB49126C-F331-4DC6-AF5B-2920F7166CEC}"/>
              </a:ext>
            </a:extLst>
          </p:cNvPr>
          <p:cNvGrpSpPr>
            <a:grpSpLocks noChangeAspect="1"/>
          </p:cNvGrpSpPr>
          <p:nvPr/>
        </p:nvGrpSpPr>
        <p:grpSpPr>
          <a:xfrm>
            <a:off x="235570" y="144715"/>
            <a:ext cx="434516" cy="504000"/>
            <a:chOff x="4714875" y="4724401"/>
            <a:chExt cx="704850" cy="817562"/>
          </a:xfrm>
          <a:solidFill>
            <a:srgbClr val="A8A2A1"/>
          </a:solidFill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A0B1F401-50B2-48D6-B873-7C7891A88C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4875" y="4724401"/>
              <a:ext cx="530225" cy="736600"/>
            </a:xfrm>
            <a:custGeom>
              <a:avLst/>
              <a:gdLst>
                <a:gd name="T0" fmla="*/ 396 w 668"/>
                <a:gd name="T1" fmla="*/ 369 h 928"/>
                <a:gd name="T2" fmla="*/ 382 w 668"/>
                <a:gd name="T3" fmla="*/ 334 h 928"/>
                <a:gd name="T4" fmla="*/ 354 w 668"/>
                <a:gd name="T5" fmla="*/ 307 h 928"/>
                <a:gd name="T6" fmla="*/ 337 w 668"/>
                <a:gd name="T7" fmla="*/ 300 h 928"/>
                <a:gd name="T8" fmla="*/ 356 w 668"/>
                <a:gd name="T9" fmla="*/ 270 h 928"/>
                <a:gd name="T10" fmla="*/ 359 w 668"/>
                <a:gd name="T11" fmla="*/ 259 h 928"/>
                <a:gd name="T12" fmla="*/ 275 w 668"/>
                <a:gd name="T13" fmla="*/ 19 h 928"/>
                <a:gd name="T14" fmla="*/ 263 w 668"/>
                <a:gd name="T15" fmla="*/ 0 h 928"/>
                <a:gd name="T16" fmla="*/ 249 w 668"/>
                <a:gd name="T17" fmla="*/ 6 h 928"/>
                <a:gd name="T18" fmla="*/ 264 w 668"/>
                <a:gd name="T19" fmla="*/ 307 h 928"/>
                <a:gd name="T20" fmla="*/ 243 w 668"/>
                <a:gd name="T21" fmla="*/ 324 h 928"/>
                <a:gd name="T22" fmla="*/ 229 w 668"/>
                <a:gd name="T23" fmla="*/ 349 h 928"/>
                <a:gd name="T24" fmla="*/ 221 w 668"/>
                <a:gd name="T25" fmla="*/ 387 h 928"/>
                <a:gd name="T26" fmla="*/ 204 w 668"/>
                <a:gd name="T27" fmla="*/ 397 h 928"/>
                <a:gd name="T28" fmla="*/ 182 w 668"/>
                <a:gd name="T29" fmla="*/ 399 h 928"/>
                <a:gd name="T30" fmla="*/ 11 w 668"/>
                <a:gd name="T31" fmla="*/ 595 h 928"/>
                <a:gd name="T32" fmla="*/ 2 w 668"/>
                <a:gd name="T33" fmla="*/ 607 h 928"/>
                <a:gd name="T34" fmla="*/ 6 w 668"/>
                <a:gd name="T35" fmla="*/ 623 h 928"/>
                <a:gd name="T36" fmla="*/ 30 w 668"/>
                <a:gd name="T37" fmla="*/ 619 h 928"/>
                <a:gd name="T38" fmla="*/ 275 w 668"/>
                <a:gd name="T39" fmla="*/ 464 h 928"/>
                <a:gd name="T40" fmla="*/ 300 w 668"/>
                <a:gd name="T41" fmla="*/ 470 h 928"/>
                <a:gd name="T42" fmla="*/ 336 w 668"/>
                <a:gd name="T43" fmla="*/ 466 h 928"/>
                <a:gd name="T44" fmla="*/ 367 w 668"/>
                <a:gd name="T45" fmla="*/ 449 h 928"/>
                <a:gd name="T46" fmla="*/ 384 w 668"/>
                <a:gd name="T47" fmla="*/ 480 h 928"/>
                <a:gd name="T48" fmla="*/ 390 w 668"/>
                <a:gd name="T49" fmla="*/ 487 h 928"/>
                <a:gd name="T50" fmla="*/ 642 w 668"/>
                <a:gd name="T51" fmla="*/ 536 h 928"/>
                <a:gd name="T52" fmla="*/ 664 w 668"/>
                <a:gd name="T53" fmla="*/ 534 h 928"/>
                <a:gd name="T54" fmla="*/ 667 w 668"/>
                <a:gd name="T55" fmla="*/ 519 h 928"/>
                <a:gd name="T56" fmla="*/ 396 w 668"/>
                <a:gd name="T57" fmla="*/ 382 h 928"/>
                <a:gd name="T58" fmla="*/ 347 w 668"/>
                <a:gd name="T59" fmla="*/ 397 h 928"/>
                <a:gd name="T60" fmla="*/ 331 w 668"/>
                <a:gd name="T61" fmla="*/ 416 h 928"/>
                <a:gd name="T62" fmla="*/ 309 w 668"/>
                <a:gd name="T63" fmla="*/ 424 h 928"/>
                <a:gd name="T64" fmla="*/ 294 w 668"/>
                <a:gd name="T65" fmla="*/ 421 h 928"/>
                <a:gd name="T66" fmla="*/ 275 w 668"/>
                <a:gd name="T67" fmla="*/ 405 h 928"/>
                <a:gd name="T68" fmla="*/ 269 w 668"/>
                <a:gd name="T69" fmla="*/ 383 h 928"/>
                <a:gd name="T70" fmla="*/ 272 w 668"/>
                <a:gd name="T71" fmla="*/ 368 h 928"/>
                <a:gd name="T72" fmla="*/ 286 w 668"/>
                <a:gd name="T73" fmla="*/ 349 h 928"/>
                <a:gd name="T74" fmla="*/ 309 w 668"/>
                <a:gd name="T75" fmla="*/ 341 h 928"/>
                <a:gd name="T76" fmla="*/ 325 w 668"/>
                <a:gd name="T77" fmla="*/ 345 h 928"/>
                <a:gd name="T78" fmla="*/ 344 w 668"/>
                <a:gd name="T79" fmla="*/ 360 h 928"/>
                <a:gd name="T80" fmla="*/ 350 w 668"/>
                <a:gd name="T81" fmla="*/ 382 h 928"/>
                <a:gd name="T82" fmla="*/ 347 w 668"/>
                <a:gd name="T83" fmla="*/ 397 h 928"/>
                <a:gd name="T84" fmla="*/ 295 w 668"/>
                <a:gd name="T85" fmla="*/ 486 h 928"/>
                <a:gd name="T86" fmla="*/ 337 w 668"/>
                <a:gd name="T87" fmla="*/ 483 h 928"/>
                <a:gd name="T88" fmla="*/ 281 w 668"/>
                <a:gd name="T89" fmla="*/ 483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8" h="928">
                  <a:moveTo>
                    <a:pt x="396" y="382"/>
                  </a:moveTo>
                  <a:lnTo>
                    <a:pt x="396" y="382"/>
                  </a:lnTo>
                  <a:lnTo>
                    <a:pt x="396" y="369"/>
                  </a:lnTo>
                  <a:lnTo>
                    <a:pt x="393" y="357"/>
                  </a:lnTo>
                  <a:lnTo>
                    <a:pt x="389" y="345"/>
                  </a:lnTo>
                  <a:lnTo>
                    <a:pt x="382" y="334"/>
                  </a:lnTo>
                  <a:lnTo>
                    <a:pt x="375" y="324"/>
                  </a:lnTo>
                  <a:lnTo>
                    <a:pt x="365" y="315"/>
                  </a:lnTo>
                  <a:lnTo>
                    <a:pt x="354" y="307"/>
                  </a:lnTo>
                  <a:lnTo>
                    <a:pt x="342" y="301"/>
                  </a:lnTo>
                  <a:lnTo>
                    <a:pt x="342" y="301"/>
                  </a:lnTo>
                  <a:lnTo>
                    <a:pt x="337" y="300"/>
                  </a:lnTo>
                  <a:lnTo>
                    <a:pt x="337" y="300"/>
                  </a:lnTo>
                  <a:lnTo>
                    <a:pt x="348" y="284"/>
                  </a:lnTo>
                  <a:lnTo>
                    <a:pt x="356" y="270"/>
                  </a:lnTo>
                  <a:lnTo>
                    <a:pt x="356" y="270"/>
                  </a:lnTo>
                  <a:lnTo>
                    <a:pt x="359" y="264"/>
                  </a:lnTo>
                  <a:lnTo>
                    <a:pt x="359" y="259"/>
                  </a:lnTo>
                  <a:lnTo>
                    <a:pt x="358" y="248"/>
                  </a:lnTo>
                  <a:lnTo>
                    <a:pt x="275" y="19"/>
                  </a:lnTo>
                  <a:lnTo>
                    <a:pt x="275" y="19"/>
                  </a:lnTo>
                  <a:lnTo>
                    <a:pt x="272" y="9"/>
                  </a:lnTo>
                  <a:lnTo>
                    <a:pt x="267" y="5"/>
                  </a:lnTo>
                  <a:lnTo>
                    <a:pt x="263" y="0"/>
                  </a:lnTo>
                  <a:lnTo>
                    <a:pt x="258" y="0"/>
                  </a:lnTo>
                  <a:lnTo>
                    <a:pt x="252" y="1"/>
                  </a:lnTo>
                  <a:lnTo>
                    <a:pt x="249" y="6"/>
                  </a:lnTo>
                  <a:lnTo>
                    <a:pt x="246" y="12"/>
                  </a:lnTo>
                  <a:lnTo>
                    <a:pt x="244" y="23"/>
                  </a:lnTo>
                  <a:lnTo>
                    <a:pt x="264" y="307"/>
                  </a:lnTo>
                  <a:lnTo>
                    <a:pt x="264" y="307"/>
                  </a:lnTo>
                  <a:lnTo>
                    <a:pt x="253" y="315"/>
                  </a:lnTo>
                  <a:lnTo>
                    <a:pt x="243" y="324"/>
                  </a:lnTo>
                  <a:lnTo>
                    <a:pt x="235" y="337"/>
                  </a:lnTo>
                  <a:lnTo>
                    <a:pt x="229" y="349"/>
                  </a:lnTo>
                  <a:lnTo>
                    <a:pt x="229" y="349"/>
                  </a:lnTo>
                  <a:lnTo>
                    <a:pt x="224" y="362"/>
                  </a:lnTo>
                  <a:lnTo>
                    <a:pt x="222" y="374"/>
                  </a:lnTo>
                  <a:lnTo>
                    <a:pt x="221" y="387"/>
                  </a:lnTo>
                  <a:lnTo>
                    <a:pt x="222" y="399"/>
                  </a:lnTo>
                  <a:lnTo>
                    <a:pt x="222" y="399"/>
                  </a:lnTo>
                  <a:lnTo>
                    <a:pt x="204" y="397"/>
                  </a:lnTo>
                  <a:lnTo>
                    <a:pt x="187" y="397"/>
                  </a:lnTo>
                  <a:lnTo>
                    <a:pt x="187" y="397"/>
                  </a:lnTo>
                  <a:lnTo>
                    <a:pt x="182" y="399"/>
                  </a:lnTo>
                  <a:lnTo>
                    <a:pt x="177" y="400"/>
                  </a:lnTo>
                  <a:lnTo>
                    <a:pt x="170" y="408"/>
                  </a:lnTo>
                  <a:lnTo>
                    <a:pt x="11" y="595"/>
                  </a:lnTo>
                  <a:lnTo>
                    <a:pt x="11" y="595"/>
                  </a:lnTo>
                  <a:lnTo>
                    <a:pt x="5" y="601"/>
                  </a:lnTo>
                  <a:lnTo>
                    <a:pt x="2" y="607"/>
                  </a:lnTo>
                  <a:lnTo>
                    <a:pt x="0" y="613"/>
                  </a:lnTo>
                  <a:lnTo>
                    <a:pt x="3" y="619"/>
                  </a:lnTo>
                  <a:lnTo>
                    <a:pt x="6" y="623"/>
                  </a:lnTo>
                  <a:lnTo>
                    <a:pt x="13" y="624"/>
                  </a:lnTo>
                  <a:lnTo>
                    <a:pt x="20" y="623"/>
                  </a:lnTo>
                  <a:lnTo>
                    <a:pt x="30" y="619"/>
                  </a:lnTo>
                  <a:lnTo>
                    <a:pt x="266" y="459"/>
                  </a:lnTo>
                  <a:lnTo>
                    <a:pt x="266" y="459"/>
                  </a:lnTo>
                  <a:lnTo>
                    <a:pt x="275" y="464"/>
                  </a:lnTo>
                  <a:lnTo>
                    <a:pt x="275" y="464"/>
                  </a:lnTo>
                  <a:lnTo>
                    <a:pt x="288" y="467"/>
                  </a:lnTo>
                  <a:lnTo>
                    <a:pt x="300" y="470"/>
                  </a:lnTo>
                  <a:lnTo>
                    <a:pt x="313" y="470"/>
                  </a:lnTo>
                  <a:lnTo>
                    <a:pt x="323" y="469"/>
                  </a:lnTo>
                  <a:lnTo>
                    <a:pt x="336" y="466"/>
                  </a:lnTo>
                  <a:lnTo>
                    <a:pt x="347" y="461"/>
                  </a:lnTo>
                  <a:lnTo>
                    <a:pt x="358" y="456"/>
                  </a:lnTo>
                  <a:lnTo>
                    <a:pt x="367" y="449"/>
                  </a:lnTo>
                  <a:lnTo>
                    <a:pt x="367" y="449"/>
                  </a:lnTo>
                  <a:lnTo>
                    <a:pt x="375" y="466"/>
                  </a:lnTo>
                  <a:lnTo>
                    <a:pt x="384" y="480"/>
                  </a:lnTo>
                  <a:lnTo>
                    <a:pt x="384" y="480"/>
                  </a:lnTo>
                  <a:lnTo>
                    <a:pt x="387" y="484"/>
                  </a:lnTo>
                  <a:lnTo>
                    <a:pt x="390" y="487"/>
                  </a:lnTo>
                  <a:lnTo>
                    <a:pt x="401" y="492"/>
                  </a:lnTo>
                  <a:lnTo>
                    <a:pt x="642" y="536"/>
                  </a:lnTo>
                  <a:lnTo>
                    <a:pt x="642" y="536"/>
                  </a:lnTo>
                  <a:lnTo>
                    <a:pt x="651" y="537"/>
                  </a:lnTo>
                  <a:lnTo>
                    <a:pt x="657" y="536"/>
                  </a:lnTo>
                  <a:lnTo>
                    <a:pt x="664" y="534"/>
                  </a:lnTo>
                  <a:lnTo>
                    <a:pt x="667" y="529"/>
                  </a:lnTo>
                  <a:lnTo>
                    <a:pt x="668" y="525"/>
                  </a:lnTo>
                  <a:lnTo>
                    <a:pt x="667" y="519"/>
                  </a:lnTo>
                  <a:lnTo>
                    <a:pt x="662" y="512"/>
                  </a:lnTo>
                  <a:lnTo>
                    <a:pt x="653" y="506"/>
                  </a:lnTo>
                  <a:lnTo>
                    <a:pt x="396" y="382"/>
                  </a:lnTo>
                  <a:lnTo>
                    <a:pt x="396" y="382"/>
                  </a:lnTo>
                  <a:close/>
                  <a:moveTo>
                    <a:pt x="347" y="397"/>
                  </a:moveTo>
                  <a:lnTo>
                    <a:pt x="347" y="397"/>
                  </a:lnTo>
                  <a:lnTo>
                    <a:pt x="344" y="405"/>
                  </a:lnTo>
                  <a:lnTo>
                    <a:pt x="337" y="411"/>
                  </a:lnTo>
                  <a:lnTo>
                    <a:pt x="331" y="416"/>
                  </a:lnTo>
                  <a:lnTo>
                    <a:pt x="325" y="421"/>
                  </a:lnTo>
                  <a:lnTo>
                    <a:pt x="317" y="422"/>
                  </a:lnTo>
                  <a:lnTo>
                    <a:pt x="309" y="424"/>
                  </a:lnTo>
                  <a:lnTo>
                    <a:pt x="302" y="422"/>
                  </a:lnTo>
                  <a:lnTo>
                    <a:pt x="294" y="421"/>
                  </a:lnTo>
                  <a:lnTo>
                    <a:pt x="294" y="421"/>
                  </a:lnTo>
                  <a:lnTo>
                    <a:pt x="286" y="416"/>
                  </a:lnTo>
                  <a:lnTo>
                    <a:pt x="280" y="411"/>
                  </a:lnTo>
                  <a:lnTo>
                    <a:pt x="275" y="405"/>
                  </a:lnTo>
                  <a:lnTo>
                    <a:pt x="272" y="399"/>
                  </a:lnTo>
                  <a:lnTo>
                    <a:pt x="269" y="391"/>
                  </a:lnTo>
                  <a:lnTo>
                    <a:pt x="269" y="383"/>
                  </a:lnTo>
                  <a:lnTo>
                    <a:pt x="269" y="376"/>
                  </a:lnTo>
                  <a:lnTo>
                    <a:pt x="272" y="368"/>
                  </a:lnTo>
                  <a:lnTo>
                    <a:pt x="272" y="368"/>
                  </a:lnTo>
                  <a:lnTo>
                    <a:pt x="275" y="360"/>
                  </a:lnTo>
                  <a:lnTo>
                    <a:pt x="280" y="354"/>
                  </a:lnTo>
                  <a:lnTo>
                    <a:pt x="286" y="349"/>
                  </a:lnTo>
                  <a:lnTo>
                    <a:pt x="294" y="345"/>
                  </a:lnTo>
                  <a:lnTo>
                    <a:pt x="300" y="343"/>
                  </a:lnTo>
                  <a:lnTo>
                    <a:pt x="309" y="341"/>
                  </a:lnTo>
                  <a:lnTo>
                    <a:pt x="317" y="343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1" y="349"/>
                  </a:lnTo>
                  <a:lnTo>
                    <a:pt x="337" y="354"/>
                  </a:lnTo>
                  <a:lnTo>
                    <a:pt x="344" y="360"/>
                  </a:lnTo>
                  <a:lnTo>
                    <a:pt x="347" y="366"/>
                  </a:lnTo>
                  <a:lnTo>
                    <a:pt x="348" y="374"/>
                  </a:lnTo>
                  <a:lnTo>
                    <a:pt x="350" y="382"/>
                  </a:lnTo>
                  <a:lnTo>
                    <a:pt x="350" y="390"/>
                  </a:lnTo>
                  <a:lnTo>
                    <a:pt x="347" y="397"/>
                  </a:lnTo>
                  <a:lnTo>
                    <a:pt x="347" y="397"/>
                  </a:lnTo>
                  <a:close/>
                  <a:moveTo>
                    <a:pt x="281" y="483"/>
                  </a:moveTo>
                  <a:lnTo>
                    <a:pt x="281" y="483"/>
                  </a:lnTo>
                  <a:lnTo>
                    <a:pt x="295" y="486"/>
                  </a:lnTo>
                  <a:lnTo>
                    <a:pt x="309" y="486"/>
                  </a:lnTo>
                  <a:lnTo>
                    <a:pt x="323" y="486"/>
                  </a:lnTo>
                  <a:lnTo>
                    <a:pt x="337" y="483"/>
                  </a:lnTo>
                  <a:lnTo>
                    <a:pt x="376" y="928"/>
                  </a:lnTo>
                  <a:lnTo>
                    <a:pt x="241" y="928"/>
                  </a:lnTo>
                  <a:lnTo>
                    <a:pt x="281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2CBFC25-2D1D-4531-88E5-F9BC13158B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9688" y="5145088"/>
              <a:ext cx="223838" cy="315913"/>
            </a:xfrm>
            <a:custGeom>
              <a:avLst/>
              <a:gdLst>
                <a:gd name="T0" fmla="*/ 71 w 281"/>
                <a:gd name="T1" fmla="*/ 399 h 399"/>
                <a:gd name="T2" fmla="*/ 116 w 281"/>
                <a:gd name="T3" fmla="*/ 210 h 399"/>
                <a:gd name="T4" fmla="*/ 116 w 281"/>
                <a:gd name="T5" fmla="*/ 215 h 399"/>
                <a:gd name="T6" fmla="*/ 84 w 281"/>
                <a:gd name="T7" fmla="*/ 257 h 399"/>
                <a:gd name="T8" fmla="*/ 73 w 281"/>
                <a:gd name="T9" fmla="*/ 174 h 399"/>
                <a:gd name="T10" fmla="*/ 67 w 281"/>
                <a:gd name="T11" fmla="*/ 165 h 399"/>
                <a:gd name="T12" fmla="*/ 64 w 281"/>
                <a:gd name="T13" fmla="*/ 142 h 399"/>
                <a:gd name="T14" fmla="*/ 67 w 281"/>
                <a:gd name="T15" fmla="*/ 131 h 399"/>
                <a:gd name="T16" fmla="*/ 68 w 281"/>
                <a:gd name="T17" fmla="*/ 128 h 399"/>
                <a:gd name="T18" fmla="*/ 59 w 281"/>
                <a:gd name="T19" fmla="*/ 126 h 399"/>
                <a:gd name="T20" fmla="*/ 53 w 281"/>
                <a:gd name="T21" fmla="*/ 125 h 399"/>
                <a:gd name="T22" fmla="*/ 45 w 281"/>
                <a:gd name="T23" fmla="*/ 117 h 399"/>
                <a:gd name="T24" fmla="*/ 1 w 281"/>
                <a:gd name="T25" fmla="*/ 13 h 399"/>
                <a:gd name="T26" fmla="*/ 0 w 281"/>
                <a:gd name="T27" fmla="*/ 7 h 399"/>
                <a:gd name="T28" fmla="*/ 1 w 281"/>
                <a:gd name="T29" fmla="*/ 2 h 399"/>
                <a:gd name="T30" fmla="*/ 6 w 281"/>
                <a:gd name="T31" fmla="*/ 0 h 399"/>
                <a:gd name="T32" fmla="*/ 14 w 281"/>
                <a:gd name="T33" fmla="*/ 5 h 399"/>
                <a:gd name="T34" fmla="*/ 95 w 281"/>
                <a:gd name="T35" fmla="*/ 108 h 399"/>
                <a:gd name="T36" fmla="*/ 107 w 281"/>
                <a:gd name="T37" fmla="*/ 108 h 399"/>
                <a:gd name="T38" fmla="*/ 121 w 281"/>
                <a:gd name="T39" fmla="*/ 111 h 399"/>
                <a:gd name="T40" fmla="*/ 130 w 281"/>
                <a:gd name="T41" fmla="*/ 118 h 399"/>
                <a:gd name="T42" fmla="*/ 138 w 281"/>
                <a:gd name="T43" fmla="*/ 126 h 399"/>
                <a:gd name="T44" fmla="*/ 149 w 281"/>
                <a:gd name="T45" fmla="*/ 115 h 399"/>
                <a:gd name="T46" fmla="*/ 154 w 281"/>
                <a:gd name="T47" fmla="*/ 112 h 399"/>
                <a:gd name="T48" fmla="*/ 270 w 281"/>
                <a:gd name="T49" fmla="*/ 126 h 399"/>
                <a:gd name="T50" fmla="*/ 275 w 281"/>
                <a:gd name="T51" fmla="*/ 128 h 399"/>
                <a:gd name="T52" fmla="*/ 280 w 281"/>
                <a:gd name="T53" fmla="*/ 131 h 399"/>
                <a:gd name="T54" fmla="*/ 281 w 281"/>
                <a:gd name="T55" fmla="*/ 135 h 399"/>
                <a:gd name="T56" fmla="*/ 276 w 281"/>
                <a:gd name="T57" fmla="*/ 139 h 399"/>
                <a:gd name="T58" fmla="*/ 141 w 281"/>
                <a:gd name="T59" fmla="*/ 160 h 399"/>
                <a:gd name="T60" fmla="*/ 140 w 281"/>
                <a:gd name="T61" fmla="*/ 165 h 399"/>
                <a:gd name="T62" fmla="*/ 133 w 281"/>
                <a:gd name="T63" fmla="*/ 174 h 399"/>
                <a:gd name="T64" fmla="*/ 115 w 281"/>
                <a:gd name="T65" fmla="*/ 187 h 399"/>
                <a:gd name="T66" fmla="*/ 104 w 281"/>
                <a:gd name="T67" fmla="*/ 188 h 399"/>
                <a:gd name="T68" fmla="*/ 109 w 281"/>
                <a:gd name="T69" fmla="*/ 204 h 399"/>
                <a:gd name="T70" fmla="*/ 109 w 281"/>
                <a:gd name="T71" fmla="*/ 208 h 399"/>
                <a:gd name="T72" fmla="*/ 39 w 281"/>
                <a:gd name="T73" fmla="*/ 303 h 399"/>
                <a:gd name="T74" fmla="*/ 36 w 281"/>
                <a:gd name="T75" fmla="*/ 306 h 399"/>
                <a:gd name="T76" fmla="*/ 29 w 281"/>
                <a:gd name="T77" fmla="*/ 309 h 399"/>
                <a:gd name="T78" fmla="*/ 26 w 281"/>
                <a:gd name="T79" fmla="*/ 308 h 399"/>
                <a:gd name="T80" fmla="*/ 25 w 281"/>
                <a:gd name="T81" fmla="*/ 302 h 399"/>
                <a:gd name="T82" fmla="*/ 73 w 281"/>
                <a:gd name="T83" fmla="*/ 174 h 399"/>
                <a:gd name="T84" fmla="*/ 95 w 281"/>
                <a:gd name="T85" fmla="*/ 165 h 399"/>
                <a:gd name="T86" fmla="*/ 102 w 281"/>
                <a:gd name="T87" fmla="*/ 167 h 399"/>
                <a:gd name="T88" fmla="*/ 116 w 281"/>
                <a:gd name="T89" fmla="*/ 162 h 399"/>
                <a:gd name="T90" fmla="*/ 119 w 281"/>
                <a:gd name="T91" fmla="*/ 156 h 399"/>
                <a:gd name="T92" fmla="*/ 121 w 281"/>
                <a:gd name="T93" fmla="*/ 142 h 399"/>
                <a:gd name="T94" fmla="*/ 112 w 281"/>
                <a:gd name="T95" fmla="*/ 131 h 399"/>
                <a:gd name="T96" fmla="*/ 104 w 281"/>
                <a:gd name="T97" fmla="*/ 129 h 399"/>
                <a:gd name="T98" fmla="*/ 92 w 281"/>
                <a:gd name="T99" fmla="*/ 134 h 399"/>
                <a:gd name="T100" fmla="*/ 87 w 281"/>
                <a:gd name="T101" fmla="*/ 140 h 399"/>
                <a:gd name="T102" fmla="*/ 85 w 281"/>
                <a:gd name="T103" fmla="*/ 154 h 399"/>
                <a:gd name="T104" fmla="*/ 95 w 281"/>
                <a:gd name="T105" fmla="*/ 16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399">
                  <a:moveTo>
                    <a:pt x="84" y="257"/>
                  </a:moveTo>
                  <a:lnTo>
                    <a:pt x="71" y="399"/>
                  </a:lnTo>
                  <a:lnTo>
                    <a:pt x="133" y="399"/>
                  </a:lnTo>
                  <a:lnTo>
                    <a:pt x="116" y="210"/>
                  </a:lnTo>
                  <a:lnTo>
                    <a:pt x="116" y="210"/>
                  </a:lnTo>
                  <a:lnTo>
                    <a:pt x="116" y="215"/>
                  </a:lnTo>
                  <a:lnTo>
                    <a:pt x="113" y="218"/>
                  </a:lnTo>
                  <a:lnTo>
                    <a:pt x="84" y="257"/>
                  </a:lnTo>
                  <a:lnTo>
                    <a:pt x="84" y="257"/>
                  </a:lnTo>
                  <a:close/>
                  <a:moveTo>
                    <a:pt x="73" y="174"/>
                  </a:moveTo>
                  <a:lnTo>
                    <a:pt x="73" y="174"/>
                  </a:lnTo>
                  <a:lnTo>
                    <a:pt x="67" y="165"/>
                  </a:lnTo>
                  <a:lnTo>
                    <a:pt x="64" y="154"/>
                  </a:lnTo>
                  <a:lnTo>
                    <a:pt x="64" y="142"/>
                  </a:lnTo>
                  <a:lnTo>
                    <a:pt x="65" y="135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8" y="128"/>
                  </a:lnTo>
                  <a:lnTo>
                    <a:pt x="68" y="128"/>
                  </a:lnTo>
                  <a:lnTo>
                    <a:pt x="59" y="126"/>
                  </a:lnTo>
                  <a:lnTo>
                    <a:pt x="53" y="125"/>
                  </a:lnTo>
                  <a:lnTo>
                    <a:pt x="53" y="125"/>
                  </a:lnTo>
                  <a:lnTo>
                    <a:pt x="48" y="121"/>
                  </a:lnTo>
                  <a:lnTo>
                    <a:pt x="45" y="1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4" y="5"/>
                  </a:lnTo>
                  <a:lnTo>
                    <a:pt x="95" y="108"/>
                  </a:lnTo>
                  <a:lnTo>
                    <a:pt x="95" y="108"/>
                  </a:lnTo>
                  <a:lnTo>
                    <a:pt x="101" y="108"/>
                  </a:lnTo>
                  <a:lnTo>
                    <a:pt x="107" y="108"/>
                  </a:lnTo>
                  <a:lnTo>
                    <a:pt x="115" y="109"/>
                  </a:lnTo>
                  <a:lnTo>
                    <a:pt x="121" y="111"/>
                  </a:lnTo>
                  <a:lnTo>
                    <a:pt x="121" y="111"/>
                  </a:lnTo>
                  <a:lnTo>
                    <a:pt x="130" y="118"/>
                  </a:lnTo>
                  <a:lnTo>
                    <a:pt x="138" y="126"/>
                  </a:lnTo>
                  <a:lnTo>
                    <a:pt x="138" y="126"/>
                  </a:lnTo>
                  <a:lnTo>
                    <a:pt x="143" y="120"/>
                  </a:lnTo>
                  <a:lnTo>
                    <a:pt x="149" y="115"/>
                  </a:lnTo>
                  <a:lnTo>
                    <a:pt x="149" y="115"/>
                  </a:lnTo>
                  <a:lnTo>
                    <a:pt x="154" y="112"/>
                  </a:lnTo>
                  <a:lnTo>
                    <a:pt x="158" y="112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5" y="128"/>
                  </a:lnTo>
                  <a:lnTo>
                    <a:pt x="278" y="128"/>
                  </a:lnTo>
                  <a:lnTo>
                    <a:pt x="280" y="131"/>
                  </a:lnTo>
                  <a:lnTo>
                    <a:pt x="281" y="132"/>
                  </a:lnTo>
                  <a:lnTo>
                    <a:pt x="281" y="135"/>
                  </a:lnTo>
                  <a:lnTo>
                    <a:pt x="280" y="137"/>
                  </a:lnTo>
                  <a:lnTo>
                    <a:pt x="276" y="139"/>
                  </a:lnTo>
                  <a:lnTo>
                    <a:pt x="272" y="140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33" y="174"/>
                  </a:lnTo>
                  <a:lnTo>
                    <a:pt x="126" y="182"/>
                  </a:lnTo>
                  <a:lnTo>
                    <a:pt x="115" y="187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07" y="196"/>
                  </a:lnTo>
                  <a:lnTo>
                    <a:pt x="109" y="204"/>
                  </a:lnTo>
                  <a:lnTo>
                    <a:pt x="109" y="204"/>
                  </a:lnTo>
                  <a:lnTo>
                    <a:pt x="109" y="208"/>
                  </a:lnTo>
                  <a:lnTo>
                    <a:pt x="105" y="213"/>
                  </a:lnTo>
                  <a:lnTo>
                    <a:pt x="39" y="303"/>
                  </a:lnTo>
                  <a:lnTo>
                    <a:pt x="39" y="303"/>
                  </a:lnTo>
                  <a:lnTo>
                    <a:pt x="36" y="306"/>
                  </a:lnTo>
                  <a:lnTo>
                    <a:pt x="32" y="308"/>
                  </a:lnTo>
                  <a:lnTo>
                    <a:pt x="29" y="309"/>
                  </a:lnTo>
                  <a:lnTo>
                    <a:pt x="28" y="308"/>
                  </a:lnTo>
                  <a:lnTo>
                    <a:pt x="26" y="308"/>
                  </a:lnTo>
                  <a:lnTo>
                    <a:pt x="25" y="305"/>
                  </a:lnTo>
                  <a:lnTo>
                    <a:pt x="25" y="302"/>
                  </a:lnTo>
                  <a:lnTo>
                    <a:pt x="25" y="297"/>
                  </a:lnTo>
                  <a:lnTo>
                    <a:pt x="73" y="174"/>
                  </a:lnTo>
                  <a:lnTo>
                    <a:pt x="73" y="174"/>
                  </a:lnTo>
                  <a:close/>
                  <a:moveTo>
                    <a:pt x="95" y="165"/>
                  </a:moveTo>
                  <a:lnTo>
                    <a:pt x="95" y="165"/>
                  </a:lnTo>
                  <a:lnTo>
                    <a:pt x="102" y="167"/>
                  </a:lnTo>
                  <a:lnTo>
                    <a:pt x="110" y="165"/>
                  </a:lnTo>
                  <a:lnTo>
                    <a:pt x="116" y="162"/>
                  </a:lnTo>
                  <a:lnTo>
                    <a:pt x="119" y="156"/>
                  </a:lnTo>
                  <a:lnTo>
                    <a:pt x="119" y="156"/>
                  </a:lnTo>
                  <a:lnTo>
                    <a:pt x="123" y="148"/>
                  </a:lnTo>
                  <a:lnTo>
                    <a:pt x="121" y="142"/>
                  </a:lnTo>
                  <a:lnTo>
                    <a:pt x="118" y="135"/>
                  </a:lnTo>
                  <a:lnTo>
                    <a:pt x="112" y="131"/>
                  </a:lnTo>
                  <a:lnTo>
                    <a:pt x="112" y="131"/>
                  </a:lnTo>
                  <a:lnTo>
                    <a:pt x="104" y="129"/>
                  </a:lnTo>
                  <a:lnTo>
                    <a:pt x="98" y="129"/>
                  </a:lnTo>
                  <a:lnTo>
                    <a:pt x="92" y="134"/>
                  </a:lnTo>
                  <a:lnTo>
                    <a:pt x="87" y="140"/>
                  </a:lnTo>
                  <a:lnTo>
                    <a:pt x="87" y="140"/>
                  </a:lnTo>
                  <a:lnTo>
                    <a:pt x="85" y="146"/>
                  </a:lnTo>
                  <a:lnTo>
                    <a:pt x="85" y="154"/>
                  </a:lnTo>
                  <a:lnTo>
                    <a:pt x="90" y="160"/>
                  </a:lnTo>
                  <a:lnTo>
                    <a:pt x="95" y="165"/>
                  </a:lnTo>
                  <a:lnTo>
                    <a:pt x="9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D83CEF2-A73D-45AC-A284-96633C275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6025" y="4841876"/>
              <a:ext cx="393700" cy="150813"/>
            </a:xfrm>
            <a:custGeom>
              <a:avLst/>
              <a:gdLst>
                <a:gd name="T0" fmla="*/ 77 w 495"/>
                <a:gd name="T1" fmla="*/ 158 h 189"/>
                <a:gd name="T2" fmla="*/ 113 w 495"/>
                <a:gd name="T3" fmla="*/ 175 h 189"/>
                <a:gd name="T4" fmla="*/ 169 w 495"/>
                <a:gd name="T5" fmla="*/ 188 h 189"/>
                <a:gd name="T6" fmla="*/ 255 w 495"/>
                <a:gd name="T7" fmla="*/ 185 h 189"/>
                <a:gd name="T8" fmla="*/ 304 w 495"/>
                <a:gd name="T9" fmla="*/ 175 h 189"/>
                <a:gd name="T10" fmla="*/ 371 w 495"/>
                <a:gd name="T11" fmla="*/ 158 h 189"/>
                <a:gd name="T12" fmla="*/ 438 w 495"/>
                <a:gd name="T13" fmla="*/ 160 h 189"/>
                <a:gd name="T14" fmla="*/ 439 w 495"/>
                <a:gd name="T15" fmla="*/ 152 h 189"/>
                <a:gd name="T16" fmla="*/ 377 w 495"/>
                <a:gd name="T17" fmla="*/ 137 h 189"/>
                <a:gd name="T18" fmla="*/ 332 w 495"/>
                <a:gd name="T19" fmla="*/ 141 h 189"/>
                <a:gd name="T20" fmla="*/ 275 w 495"/>
                <a:gd name="T21" fmla="*/ 152 h 189"/>
                <a:gd name="T22" fmla="*/ 194 w 495"/>
                <a:gd name="T23" fmla="*/ 163 h 189"/>
                <a:gd name="T24" fmla="*/ 124 w 495"/>
                <a:gd name="T25" fmla="*/ 155 h 189"/>
                <a:gd name="T26" fmla="*/ 67 w 495"/>
                <a:gd name="T27" fmla="*/ 151 h 189"/>
                <a:gd name="T28" fmla="*/ 15 w 495"/>
                <a:gd name="T29" fmla="*/ 76 h 189"/>
                <a:gd name="T30" fmla="*/ 49 w 495"/>
                <a:gd name="T31" fmla="*/ 101 h 189"/>
                <a:gd name="T32" fmla="*/ 88 w 495"/>
                <a:gd name="T33" fmla="*/ 118 h 189"/>
                <a:gd name="T34" fmla="*/ 136 w 495"/>
                <a:gd name="T35" fmla="*/ 127 h 189"/>
                <a:gd name="T36" fmla="*/ 197 w 495"/>
                <a:gd name="T37" fmla="*/ 129 h 189"/>
                <a:gd name="T38" fmla="*/ 275 w 495"/>
                <a:gd name="T39" fmla="*/ 121 h 189"/>
                <a:gd name="T40" fmla="*/ 394 w 495"/>
                <a:gd name="T41" fmla="*/ 96 h 189"/>
                <a:gd name="T42" fmla="*/ 475 w 495"/>
                <a:gd name="T43" fmla="*/ 95 h 189"/>
                <a:gd name="T44" fmla="*/ 477 w 495"/>
                <a:gd name="T45" fmla="*/ 87 h 189"/>
                <a:gd name="T46" fmla="*/ 432 w 495"/>
                <a:gd name="T47" fmla="*/ 71 h 189"/>
                <a:gd name="T48" fmla="*/ 363 w 495"/>
                <a:gd name="T49" fmla="*/ 64 h 189"/>
                <a:gd name="T50" fmla="*/ 259 w 495"/>
                <a:gd name="T51" fmla="*/ 82 h 189"/>
                <a:gd name="T52" fmla="*/ 217 w 495"/>
                <a:gd name="T53" fmla="*/ 90 h 189"/>
                <a:gd name="T54" fmla="*/ 175 w 495"/>
                <a:gd name="T55" fmla="*/ 93 h 189"/>
                <a:gd name="T56" fmla="*/ 113 w 495"/>
                <a:gd name="T57" fmla="*/ 92 h 189"/>
                <a:gd name="T58" fmla="*/ 49 w 495"/>
                <a:gd name="T59" fmla="*/ 79 h 189"/>
                <a:gd name="T60" fmla="*/ 15 w 495"/>
                <a:gd name="T61" fmla="*/ 76 h 189"/>
                <a:gd name="T62" fmla="*/ 18 w 495"/>
                <a:gd name="T63" fmla="*/ 6 h 189"/>
                <a:gd name="T64" fmla="*/ 71 w 495"/>
                <a:gd name="T65" fmla="*/ 20 h 189"/>
                <a:gd name="T66" fmla="*/ 150 w 495"/>
                <a:gd name="T67" fmla="*/ 28 h 189"/>
                <a:gd name="T68" fmla="*/ 231 w 495"/>
                <a:gd name="T69" fmla="*/ 19 h 189"/>
                <a:gd name="T70" fmla="*/ 303 w 495"/>
                <a:gd name="T71" fmla="*/ 6 h 189"/>
                <a:gd name="T72" fmla="*/ 348 w 495"/>
                <a:gd name="T73" fmla="*/ 5 h 189"/>
                <a:gd name="T74" fmla="*/ 405 w 495"/>
                <a:gd name="T75" fmla="*/ 22 h 189"/>
                <a:gd name="T76" fmla="*/ 404 w 495"/>
                <a:gd name="T77" fmla="*/ 29 h 189"/>
                <a:gd name="T78" fmla="*/ 328 w 495"/>
                <a:gd name="T79" fmla="*/ 29 h 189"/>
                <a:gd name="T80" fmla="*/ 237 w 495"/>
                <a:gd name="T81" fmla="*/ 48 h 189"/>
                <a:gd name="T82" fmla="*/ 180 w 495"/>
                <a:gd name="T83" fmla="*/ 57 h 189"/>
                <a:gd name="T84" fmla="*/ 130 w 495"/>
                <a:gd name="T85" fmla="*/ 59 h 189"/>
                <a:gd name="T86" fmla="*/ 77 w 495"/>
                <a:gd name="T87" fmla="*/ 48 h 189"/>
                <a:gd name="T88" fmla="*/ 29 w 495"/>
                <a:gd name="T89" fmla="*/ 2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5" h="189">
                  <a:moveTo>
                    <a:pt x="67" y="151"/>
                  </a:moveTo>
                  <a:lnTo>
                    <a:pt x="67" y="151"/>
                  </a:lnTo>
                  <a:lnTo>
                    <a:pt x="77" y="158"/>
                  </a:lnTo>
                  <a:lnTo>
                    <a:pt x="88" y="165"/>
                  </a:lnTo>
                  <a:lnTo>
                    <a:pt x="101" y="171"/>
                  </a:lnTo>
                  <a:lnTo>
                    <a:pt x="113" y="175"/>
                  </a:lnTo>
                  <a:lnTo>
                    <a:pt x="127" y="180"/>
                  </a:lnTo>
                  <a:lnTo>
                    <a:pt x="140" y="183"/>
                  </a:lnTo>
                  <a:lnTo>
                    <a:pt x="169" y="188"/>
                  </a:lnTo>
                  <a:lnTo>
                    <a:pt x="199" y="189"/>
                  </a:lnTo>
                  <a:lnTo>
                    <a:pt x="227" y="188"/>
                  </a:lnTo>
                  <a:lnTo>
                    <a:pt x="255" y="185"/>
                  </a:lnTo>
                  <a:lnTo>
                    <a:pt x="279" y="180"/>
                  </a:lnTo>
                  <a:lnTo>
                    <a:pt x="279" y="180"/>
                  </a:lnTo>
                  <a:lnTo>
                    <a:pt x="304" y="175"/>
                  </a:lnTo>
                  <a:lnTo>
                    <a:pt x="323" y="169"/>
                  </a:lnTo>
                  <a:lnTo>
                    <a:pt x="356" y="161"/>
                  </a:lnTo>
                  <a:lnTo>
                    <a:pt x="371" y="158"/>
                  </a:lnTo>
                  <a:lnTo>
                    <a:pt x="388" y="157"/>
                  </a:lnTo>
                  <a:lnTo>
                    <a:pt x="410" y="158"/>
                  </a:lnTo>
                  <a:lnTo>
                    <a:pt x="438" y="160"/>
                  </a:lnTo>
                  <a:lnTo>
                    <a:pt x="467" y="165"/>
                  </a:lnTo>
                  <a:lnTo>
                    <a:pt x="439" y="152"/>
                  </a:lnTo>
                  <a:lnTo>
                    <a:pt x="439" y="152"/>
                  </a:lnTo>
                  <a:lnTo>
                    <a:pt x="418" y="144"/>
                  </a:lnTo>
                  <a:lnTo>
                    <a:pt x="398" y="140"/>
                  </a:lnTo>
                  <a:lnTo>
                    <a:pt x="377" y="137"/>
                  </a:lnTo>
                  <a:lnTo>
                    <a:pt x="352" y="138"/>
                  </a:lnTo>
                  <a:lnTo>
                    <a:pt x="352" y="138"/>
                  </a:lnTo>
                  <a:lnTo>
                    <a:pt x="332" y="141"/>
                  </a:lnTo>
                  <a:lnTo>
                    <a:pt x="314" y="144"/>
                  </a:lnTo>
                  <a:lnTo>
                    <a:pt x="275" y="152"/>
                  </a:lnTo>
                  <a:lnTo>
                    <a:pt x="275" y="152"/>
                  </a:lnTo>
                  <a:lnTo>
                    <a:pt x="244" y="158"/>
                  </a:lnTo>
                  <a:lnTo>
                    <a:pt x="217" y="161"/>
                  </a:lnTo>
                  <a:lnTo>
                    <a:pt x="194" y="163"/>
                  </a:lnTo>
                  <a:lnTo>
                    <a:pt x="171" y="161"/>
                  </a:lnTo>
                  <a:lnTo>
                    <a:pt x="149" y="160"/>
                  </a:lnTo>
                  <a:lnTo>
                    <a:pt x="124" y="155"/>
                  </a:lnTo>
                  <a:lnTo>
                    <a:pt x="70" y="143"/>
                  </a:lnTo>
                  <a:lnTo>
                    <a:pt x="54" y="140"/>
                  </a:lnTo>
                  <a:lnTo>
                    <a:pt x="67" y="151"/>
                  </a:lnTo>
                  <a:lnTo>
                    <a:pt x="67" y="151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6" y="85"/>
                  </a:lnTo>
                  <a:lnTo>
                    <a:pt x="37" y="93"/>
                  </a:lnTo>
                  <a:lnTo>
                    <a:pt x="49" y="101"/>
                  </a:lnTo>
                  <a:lnTo>
                    <a:pt x="62" y="107"/>
                  </a:lnTo>
                  <a:lnTo>
                    <a:pt x="74" y="113"/>
                  </a:lnTo>
                  <a:lnTo>
                    <a:pt x="88" y="118"/>
                  </a:lnTo>
                  <a:lnTo>
                    <a:pt x="118" y="124"/>
                  </a:lnTo>
                  <a:lnTo>
                    <a:pt x="118" y="124"/>
                  </a:lnTo>
                  <a:lnTo>
                    <a:pt x="136" y="127"/>
                  </a:lnTo>
                  <a:lnTo>
                    <a:pt x="157" y="129"/>
                  </a:lnTo>
                  <a:lnTo>
                    <a:pt x="177" y="130"/>
                  </a:lnTo>
                  <a:lnTo>
                    <a:pt x="197" y="129"/>
                  </a:lnTo>
                  <a:lnTo>
                    <a:pt x="237" y="126"/>
                  </a:lnTo>
                  <a:lnTo>
                    <a:pt x="275" y="121"/>
                  </a:lnTo>
                  <a:lnTo>
                    <a:pt x="275" y="121"/>
                  </a:lnTo>
                  <a:lnTo>
                    <a:pt x="326" y="109"/>
                  </a:lnTo>
                  <a:lnTo>
                    <a:pt x="371" y="99"/>
                  </a:lnTo>
                  <a:lnTo>
                    <a:pt x="394" y="96"/>
                  </a:lnTo>
                  <a:lnTo>
                    <a:pt x="419" y="95"/>
                  </a:lnTo>
                  <a:lnTo>
                    <a:pt x="446" y="93"/>
                  </a:lnTo>
                  <a:lnTo>
                    <a:pt x="475" y="95"/>
                  </a:lnTo>
                  <a:lnTo>
                    <a:pt x="495" y="96"/>
                  </a:lnTo>
                  <a:lnTo>
                    <a:pt x="477" y="87"/>
                  </a:lnTo>
                  <a:lnTo>
                    <a:pt x="477" y="87"/>
                  </a:lnTo>
                  <a:lnTo>
                    <a:pt x="461" y="81"/>
                  </a:lnTo>
                  <a:lnTo>
                    <a:pt x="446" y="74"/>
                  </a:lnTo>
                  <a:lnTo>
                    <a:pt x="432" y="71"/>
                  </a:lnTo>
                  <a:lnTo>
                    <a:pt x="418" y="67"/>
                  </a:lnTo>
                  <a:lnTo>
                    <a:pt x="390" y="64"/>
                  </a:lnTo>
                  <a:lnTo>
                    <a:pt x="363" y="64"/>
                  </a:lnTo>
                  <a:lnTo>
                    <a:pt x="337" y="65"/>
                  </a:lnTo>
                  <a:lnTo>
                    <a:pt x="311" y="70"/>
                  </a:lnTo>
                  <a:lnTo>
                    <a:pt x="259" y="82"/>
                  </a:lnTo>
                  <a:lnTo>
                    <a:pt x="259" y="82"/>
                  </a:lnTo>
                  <a:lnTo>
                    <a:pt x="237" y="87"/>
                  </a:lnTo>
                  <a:lnTo>
                    <a:pt x="217" y="90"/>
                  </a:lnTo>
                  <a:lnTo>
                    <a:pt x="197" y="92"/>
                  </a:lnTo>
                  <a:lnTo>
                    <a:pt x="175" y="93"/>
                  </a:lnTo>
                  <a:lnTo>
                    <a:pt x="175" y="93"/>
                  </a:lnTo>
                  <a:lnTo>
                    <a:pt x="154" y="93"/>
                  </a:lnTo>
                  <a:lnTo>
                    <a:pt x="133" y="93"/>
                  </a:lnTo>
                  <a:lnTo>
                    <a:pt x="113" y="92"/>
                  </a:lnTo>
                  <a:lnTo>
                    <a:pt x="91" y="88"/>
                  </a:lnTo>
                  <a:lnTo>
                    <a:pt x="71" y="84"/>
                  </a:lnTo>
                  <a:lnTo>
                    <a:pt x="49" y="79"/>
                  </a:lnTo>
                  <a:lnTo>
                    <a:pt x="4" y="65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15" y="12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45" y="14"/>
                  </a:lnTo>
                  <a:lnTo>
                    <a:pt x="71" y="20"/>
                  </a:lnTo>
                  <a:lnTo>
                    <a:pt x="98" y="25"/>
                  </a:lnTo>
                  <a:lnTo>
                    <a:pt x="124" y="28"/>
                  </a:lnTo>
                  <a:lnTo>
                    <a:pt x="150" y="28"/>
                  </a:lnTo>
                  <a:lnTo>
                    <a:pt x="177" y="26"/>
                  </a:lnTo>
                  <a:lnTo>
                    <a:pt x="203" y="23"/>
                  </a:lnTo>
                  <a:lnTo>
                    <a:pt x="231" y="19"/>
                  </a:lnTo>
                  <a:lnTo>
                    <a:pt x="231" y="19"/>
                  </a:lnTo>
                  <a:lnTo>
                    <a:pt x="278" y="9"/>
                  </a:lnTo>
                  <a:lnTo>
                    <a:pt x="303" y="6"/>
                  </a:lnTo>
                  <a:lnTo>
                    <a:pt x="326" y="3"/>
                  </a:lnTo>
                  <a:lnTo>
                    <a:pt x="326" y="3"/>
                  </a:lnTo>
                  <a:lnTo>
                    <a:pt x="348" y="5"/>
                  </a:lnTo>
                  <a:lnTo>
                    <a:pt x="366" y="8"/>
                  </a:lnTo>
                  <a:lnTo>
                    <a:pt x="385" y="14"/>
                  </a:lnTo>
                  <a:lnTo>
                    <a:pt x="405" y="22"/>
                  </a:lnTo>
                  <a:lnTo>
                    <a:pt x="432" y="33"/>
                  </a:lnTo>
                  <a:lnTo>
                    <a:pt x="404" y="29"/>
                  </a:lnTo>
                  <a:lnTo>
                    <a:pt x="404" y="29"/>
                  </a:lnTo>
                  <a:lnTo>
                    <a:pt x="376" y="26"/>
                  </a:lnTo>
                  <a:lnTo>
                    <a:pt x="351" y="26"/>
                  </a:lnTo>
                  <a:lnTo>
                    <a:pt x="328" y="29"/>
                  </a:lnTo>
                  <a:lnTo>
                    <a:pt x="306" y="33"/>
                  </a:lnTo>
                  <a:lnTo>
                    <a:pt x="261" y="43"/>
                  </a:lnTo>
                  <a:lnTo>
                    <a:pt x="237" y="48"/>
                  </a:lnTo>
                  <a:lnTo>
                    <a:pt x="211" y="53"/>
                  </a:lnTo>
                  <a:lnTo>
                    <a:pt x="211" y="53"/>
                  </a:lnTo>
                  <a:lnTo>
                    <a:pt x="180" y="57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30" y="59"/>
                  </a:lnTo>
                  <a:lnTo>
                    <a:pt x="112" y="56"/>
                  </a:lnTo>
                  <a:lnTo>
                    <a:pt x="95" y="53"/>
                  </a:lnTo>
                  <a:lnTo>
                    <a:pt x="77" y="48"/>
                  </a:lnTo>
                  <a:lnTo>
                    <a:pt x="60" y="42"/>
                  </a:lnTo>
                  <a:lnTo>
                    <a:pt x="45" y="34"/>
                  </a:lnTo>
                  <a:lnTo>
                    <a:pt x="29" y="25"/>
                  </a:lnTo>
                  <a:lnTo>
                    <a:pt x="15" y="12"/>
                  </a:lnTo>
                  <a:lnTo>
                    <a:pt x="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74">
              <a:extLst>
                <a:ext uri="{FF2B5EF4-FFF2-40B4-BE49-F238E27FC236}">
                  <a16:creationId xmlns:a16="http://schemas.microsoft.com/office/drawing/2014/main" id="{17B91229-579C-453D-A700-577380663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5484813"/>
              <a:ext cx="700088" cy="57150"/>
            </a:xfrm>
            <a:custGeom>
              <a:avLst/>
              <a:gdLst>
                <a:gd name="T0" fmla="*/ 36 w 883"/>
                <a:gd name="T1" fmla="*/ 73 h 73"/>
                <a:gd name="T2" fmla="*/ 846 w 883"/>
                <a:gd name="T3" fmla="*/ 73 h 73"/>
                <a:gd name="T4" fmla="*/ 846 w 883"/>
                <a:gd name="T5" fmla="*/ 73 h 73"/>
                <a:gd name="T6" fmla="*/ 846 w 883"/>
                <a:gd name="T7" fmla="*/ 73 h 73"/>
                <a:gd name="T8" fmla="*/ 853 w 883"/>
                <a:gd name="T9" fmla="*/ 73 h 73"/>
                <a:gd name="T10" fmla="*/ 860 w 883"/>
                <a:gd name="T11" fmla="*/ 71 h 73"/>
                <a:gd name="T12" fmla="*/ 867 w 883"/>
                <a:gd name="T13" fmla="*/ 67 h 73"/>
                <a:gd name="T14" fmla="*/ 872 w 883"/>
                <a:gd name="T15" fmla="*/ 62 h 73"/>
                <a:gd name="T16" fmla="*/ 877 w 883"/>
                <a:gd name="T17" fmla="*/ 57 h 73"/>
                <a:gd name="T18" fmla="*/ 880 w 883"/>
                <a:gd name="T19" fmla="*/ 51 h 73"/>
                <a:gd name="T20" fmla="*/ 883 w 883"/>
                <a:gd name="T21" fmla="*/ 43 h 73"/>
                <a:gd name="T22" fmla="*/ 883 w 883"/>
                <a:gd name="T23" fmla="*/ 37 h 73"/>
                <a:gd name="T24" fmla="*/ 883 w 883"/>
                <a:gd name="T25" fmla="*/ 37 h 73"/>
                <a:gd name="T26" fmla="*/ 883 w 883"/>
                <a:gd name="T27" fmla="*/ 37 h 73"/>
                <a:gd name="T28" fmla="*/ 883 w 883"/>
                <a:gd name="T29" fmla="*/ 29 h 73"/>
                <a:gd name="T30" fmla="*/ 880 w 883"/>
                <a:gd name="T31" fmla="*/ 22 h 73"/>
                <a:gd name="T32" fmla="*/ 877 w 883"/>
                <a:gd name="T33" fmla="*/ 15 h 73"/>
                <a:gd name="T34" fmla="*/ 872 w 883"/>
                <a:gd name="T35" fmla="*/ 11 h 73"/>
                <a:gd name="T36" fmla="*/ 867 w 883"/>
                <a:gd name="T37" fmla="*/ 6 h 73"/>
                <a:gd name="T38" fmla="*/ 860 w 883"/>
                <a:gd name="T39" fmla="*/ 3 h 73"/>
                <a:gd name="T40" fmla="*/ 853 w 883"/>
                <a:gd name="T41" fmla="*/ 0 h 73"/>
                <a:gd name="T42" fmla="*/ 846 w 883"/>
                <a:gd name="T43" fmla="*/ 0 h 73"/>
                <a:gd name="T44" fmla="*/ 36 w 883"/>
                <a:gd name="T45" fmla="*/ 0 h 73"/>
                <a:gd name="T46" fmla="*/ 36 w 883"/>
                <a:gd name="T47" fmla="*/ 0 h 73"/>
                <a:gd name="T48" fmla="*/ 36 w 883"/>
                <a:gd name="T49" fmla="*/ 0 h 73"/>
                <a:gd name="T50" fmla="*/ 30 w 883"/>
                <a:gd name="T51" fmla="*/ 0 h 73"/>
                <a:gd name="T52" fmla="*/ 22 w 883"/>
                <a:gd name="T53" fmla="*/ 3 h 73"/>
                <a:gd name="T54" fmla="*/ 16 w 883"/>
                <a:gd name="T55" fmla="*/ 6 h 73"/>
                <a:gd name="T56" fmla="*/ 11 w 883"/>
                <a:gd name="T57" fmla="*/ 11 h 73"/>
                <a:gd name="T58" fmla="*/ 7 w 883"/>
                <a:gd name="T59" fmla="*/ 15 h 73"/>
                <a:gd name="T60" fmla="*/ 3 w 883"/>
                <a:gd name="T61" fmla="*/ 22 h 73"/>
                <a:gd name="T62" fmla="*/ 0 w 883"/>
                <a:gd name="T63" fmla="*/ 29 h 73"/>
                <a:gd name="T64" fmla="*/ 0 w 883"/>
                <a:gd name="T65" fmla="*/ 37 h 73"/>
                <a:gd name="T66" fmla="*/ 0 w 883"/>
                <a:gd name="T67" fmla="*/ 37 h 73"/>
                <a:gd name="T68" fmla="*/ 0 w 883"/>
                <a:gd name="T69" fmla="*/ 37 h 73"/>
                <a:gd name="T70" fmla="*/ 0 w 883"/>
                <a:gd name="T71" fmla="*/ 43 h 73"/>
                <a:gd name="T72" fmla="*/ 3 w 883"/>
                <a:gd name="T73" fmla="*/ 51 h 73"/>
                <a:gd name="T74" fmla="*/ 7 w 883"/>
                <a:gd name="T75" fmla="*/ 57 h 73"/>
                <a:gd name="T76" fmla="*/ 11 w 883"/>
                <a:gd name="T77" fmla="*/ 62 h 73"/>
                <a:gd name="T78" fmla="*/ 16 w 883"/>
                <a:gd name="T79" fmla="*/ 67 h 73"/>
                <a:gd name="T80" fmla="*/ 22 w 883"/>
                <a:gd name="T81" fmla="*/ 71 h 73"/>
                <a:gd name="T82" fmla="*/ 30 w 883"/>
                <a:gd name="T83" fmla="*/ 73 h 73"/>
                <a:gd name="T84" fmla="*/ 36 w 883"/>
                <a:gd name="T85" fmla="*/ 73 h 73"/>
                <a:gd name="T86" fmla="*/ 36 w 883"/>
                <a:gd name="T8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3" h="73">
                  <a:moveTo>
                    <a:pt x="36" y="73"/>
                  </a:moveTo>
                  <a:lnTo>
                    <a:pt x="846" y="73"/>
                  </a:lnTo>
                  <a:lnTo>
                    <a:pt x="846" y="73"/>
                  </a:lnTo>
                  <a:lnTo>
                    <a:pt x="846" y="73"/>
                  </a:lnTo>
                  <a:lnTo>
                    <a:pt x="853" y="73"/>
                  </a:lnTo>
                  <a:lnTo>
                    <a:pt x="860" y="71"/>
                  </a:lnTo>
                  <a:lnTo>
                    <a:pt x="867" y="67"/>
                  </a:lnTo>
                  <a:lnTo>
                    <a:pt x="872" y="62"/>
                  </a:lnTo>
                  <a:lnTo>
                    <a:pt x="877" y="57"/>
                  </a:lnTo>
                  <a:lnTo>
                    <a:pt x="880" y="51"/>
                  </a:lnTo>
                  <a:lnTo>
                    <a:pt x="883" y="43"/>
                  </a:lnTo>
                  <a:lnTo>
                    <a:pt x="883" y="37"/>
                  </a:lnTo>
                  <a:lnTo>
                    <a:pt x="883" y="37"/>
                  </a:lnTo>
                  <a:lnTo>
                    <a:pt x="883" y="37"/>
                  </a:lnTo>
                  <a:lnTo>
                    <a:pt x="883" y="29"/>
                  </a:lnTo>
                  <a:lnTo>
                    <a:pt x="880" y="22"/>
                  </a:lnTo>
                  <a:lnTo>
                    <a:pt x="877" y="15"/>
                  </a:lnTo>
                  <a:lnTo>
                    <a:pt x="872" y="11"/>
                  </a:lnTo>
                  <a:lnTo>
                    <a:pt x="867" y="6"/>
                  </a:lnTo>
                  <a:lnTo>
                    <a:pt x="860" y="3"/>
                  </a:lnTo>
                  <a:lnTo>
                    <a:pt x="853" y="0"/>
                  </a:lnTo>
                  <a:lnTo>
                    <a:pt x="84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2" y="3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1" y="62"/>
                  </a:lnTo>
                  <a:lnTo>
                    <a:pt x="16" y="67"/>
                  </a:lnTo>
                  <a:lnTo>
                    <a:pt x="22" y="71"/>
                  </a:lnTo>
                  <a:lnTo>
                    <a:pt x="30" y="73"/>
                  </a:lnTo>
                  <a:lnTo>
                    <a:pt x="36" y="73"/>
                  </a:lnTo>
                  <a:lnTo>
                    <a:pt x="36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32" name="Symbol zastępczy zawartości 4">
            <a:extLst>
              <a:ext uri="{FF2B5EF4-FFF2-40B4-BE49-F238E27FC236}">
                <a16:creationId xmlns:a16="http://schemas.microsoft.com/office/drawing/2014/main" id="{A1A209F7-D6A6-4649-88F4-40CC1DF98E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864085"/>
              </p:ext>
            </p:extLst>
          </p:nvPr>
        </p:nvGraphicFramePr>
        <p:xfrm>
          <a:off x="623111" y="3826483"/>
          <a:ext cx="5110010" cy="156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4" name="Grafika 23">
            <a:extLst>
              <a:ext uri="{FF2B5EF4-FFF2-40B4-BE49-F238E27FC236}">
                <a16:creationId xmlns:a16="http://schemas.microsoft.com/office/drawing/2014/main" id="{AD3664F3-D003-4891-AB81-F7E877ED23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19112" y="2670461"/>
            <a:ext cx="606056" cy="606056"/>
          </a:xfrm>
          <a:prstGeom prst="rect">
            <a:avLst/>
          </a:prstGeom>
        </p:spPr>
      </p:pic>
      <p:pic>
        <p:nvPicPr>
          <p:cNvPr id="51" name="Grafika 50">
            <a:extLst>
              <a:ext uri="{FF2B5EF4-FFF2-40B4-BE49-F238E27FC236}">
                <a16:creationId xmlns:a16="http://schemas.microsoft.com/office/drawing/2014/main" id="{9E76D2DC-BF06-4EBD-AAB2-AB0C7D27D6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49089" y="2660979"/>
            <a:ext cx="735556" cy="735556"/>
          </a:xfrm>
          <a:prstGeom prst="rect">
            <a:avLst/>
          </a:prstGeom>
        </p:spPr>
      </p:pic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BC6A8D0E-C03F-42F7-A409-F5EB5B4029FA}"/>
              </a:ext>
            </a:extLst>
          </p:cNvPr>
          <p:cNvSpPr txBox="1">
            <a:spLocks/>
          </p:cNvSpPr>
          <p:nvPr/>
        </p:nvSpPr>
        <p:spPr>
          <a:xfrm>
            <a:off x="4715028" y="5511442"/>
            <a:ext cx="3459559" cy="1845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osoby, które mają w swojej okolicy lądowe farmy wiatrowe, n=237.</a:t>
            </a:r>
          </a:p>
        </p:txBody>
      </p:sp>
    </p:spTree>
    <p:extLst>
      <p:ext uri="{BB962C8B-B14F-4D97-AF65-F5344CB8AC3E}">
        <p14:creationId xmlns:p14="http://schemas.microsoft.com/office/powerpoint/2010/main" val="2438553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Ocena działań władz lokalnych i inwestora farmy wiatrowej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wielkość miejscowości: wieś: n=283, miasto do 20 tys.: n=130, miasto 21-100 tys.: n=221, miasto 101-500 tys.: n=163,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miasto powyżej 501 tys.: n=208.. Ze względu na płeć: mężczyzna: n=472, kobieta: n=533. 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Energia wiatrowa</a:t>
            </a:r>
          </a:p>
          <a:p>
            <a:endParaRPr lang="pl-PL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9FF4E75C-CEEC-4A39-A40F-D2765DDDC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76" y="908050"/>
            <a:ext cx="8243548" cy="223837"/>
          </a:xfrm>
        </p:spPr>
        <p:txBody>
          <a:bodyPr/>
          <a:lstStyle/>
          <a:p>
            <a:pPr algn="just"/>
            <a:r>
              <a:rPr lang="pl-PL" sz="1100" dirty="0"/>
              <a:t>D3. Jeśli mieszka Pan(i) w okolicy, w której są zlokalizowane lądowe farmy wiatrowe, jak ocenia Pan(i) działania władz lokalnych i inwestora farmy wiatrowej na etapie jej powstawania?</a:t>
            </a:r>
          </a:p>
          <a:p>
            <a:pPr algn="just"/>
            <a:r>
              <a:rPr lang="pl-PL" sz="800" i="1" dirty="0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5E7444E-B077-4709-8A25-9847EEFFBC3B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Energia wiatrowa</a:t>
            </a:r>
            <a:endParaRPr lang="pl-PL" sz="800">
              <a:solidFill>
                <a:srgbClr val="0094CF"/>
              </a:solidFill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BB49126C-F331-4DC6-AF5B-2920F7166CEC}"/>
              </a:ext>
            </a:extLst>
          </p:cNvPr>
          <p:cNvGrpSpPr>
            <a:grpSpLocks noChangeAspect="1"/>
          </p:cNvGrpSpPr>
          <p:nvPr/>
        </p:nvGrpSpPr>
        <p:grpSpPr>
          <a:xfrm>
            <a:off x="235570" y="144715"/>
            <a:ext cx="434516" cy="504000"/>
            <a:chOff x="4714875" y="4724401"/>
            <a:chExt cx="704850" cy="817562"/>
          </a:xfrm>
          <a:solidFill>
            <a:srgbClr val="A8A2A1"/>
          </a:solidFill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A0B1F401-50B2-48D6-B873-7C7891A88C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4875" y="4724401"/>
              <a:ext cx="530225" cy="736600"/>
            </a:xfrm>
            <a:custGeom>
              <a:avLst/>
              <a:gdLst>
                <a:gd name="T0" fmla="*/ 396 w 668"/>
                <a:gd name="T1" fmla="*/ 369 h 928"/>
                <a:gd name="T2" fmla="*/ 382 w 668"/>
                <a:gd name="T3" fmla="*/ 334 h 928"/>
                <a:gd name="T4" fmla="*/ 354 w 668"/>
                <a:gd name="T5" fmla="*/ 307 h 928"/>
                <a:gd name="T6" fmla="*/ 337 w 668"/>
                <a:gd name="T7" fmla="*/ 300 h 928"/>
                <a:gd name="T8" fmla="*/ 356 w 668"/>
                <a:gd name="T9" fmla="*/ 270 h 928"/>
                <a:gd name="T10" fmla="*/ 359 w 668"/>
                <a:gd name="T11" fmla="*/ 259 h 928"/>
                <a:gd name="T12" fmla="*/ 275 w 668"/>
                <a:gd name="T13" fmla="*/ 19 h 928"/>
                <a:gd name="T14" fmla="*/ 263 w 668"/>
                <a:gd name="T15" fmla="*/ 0 h 928"/>
                <a:gd name="T16" fmla="*/ 249 w 668"/>
                <a:gd name="T17" fmla="*/ 6 h 928"/>
                <a:gd name="T18" fmla="*/ 264 w 668"/>
                <a:gd name="T19" fmla="*/ 307 h 928"/>
                <a:gd name="T20" fmla="*/ 243 w 668"/>
                <a:gd name="T21" fmla="*/ 324 h 928"/>
                <a:gd name="T22" fmla="*/ 229 w 668"/>
                <a:gd name="T23" fmla="*/ 349 h 928"/>
                <a:gd name="T24" fmla="*/ 221 w 668"/>
                <a:gd name="T25" fmla="*/ 387 h 928"/>
                <a:gd name="T26" fmla="*/ 204 w 668"/>
                <a:gd name="T27" fmla="*/ 397 h 928"/>
                <a:gd name="T28" fmla="*/ 182 w 668"/>
                <a:gd name="T29" fmla="*/ 399 h 928"/>
                <a:gd name="T30" fmla="*/ 11 w 668"/>
                <a:gd name="T31" fmla="*/ 595 h 928"/>
                <a:gd name="T32" fmla="*/ 2 w 668"/>
                <a:gd name="T33" fmla="*/ 607 h 928"/>
                <a:gd name="T34" fmla="*/ 6 w 668"/>
                <a:gd name="T35" fmla="*/ 623 h 928"/>
                <a:gd name="T36" fmla="*/ 30 w 668"/>
                <a:gd name="T37" fmla="*/ 619 h 928"/>
                <a:gd name="T38" fmla="*/ 275 w 668"/>
                <a:gd name="T39" fmla="*/ 464 h 928"/>
                <a:gd name="T40" fmla="*/ 300 w 668"/>
                <a:gd name="T41" fmla="*/ 470 h 928"/>
                <a:gd name="T42" fmla="*/ 336 w 668"/>
                <a:gd name="T43" fmla="*/ 466 h 928"/>
                <a:gd name="T44" fmla="*/ 367 w 668"/>
                <a:gd name="T45" fmla="*/ 449 h 928"/>
                <a:gd name="T46" fmla="*/ 384 w 668"/>
                <a:gd name="T47" fmla="*/ 480 h 928"/>
                <a:gd name="T48" fmla="*/ 390 w 668"/>
                <a:gd name="T49" fmla="*/ 487 h 928"/>
                <a:gd name="T50" fmla="*/ 642 w 668"/>
                <a:gd name="T51" fmla="*/ 536 h 928"/>
                <a:gd name="T52" fmla="*/ 664 w 668"/>
                <a:gd name="T53" fmla="*/ 534 h 928"/>
                <a:gd name="T54" fmla="*/ 667 w 668"/>
                <a:gd name="T55" fmla="*/ 519 h 928"/>
                <a:gd name="T56" fmla="*/ 396 w 668"/>
                <a:gd name="T57" fmla="*/ 382 h 928"/>
                <a:gd name="T58" fmla="*/ 347 w 668"/>
                <a:gd name="T59" fmla="*/ 397 h 928"/>
                <a:gd name="T60" fmla="*/ 331 w 668"/>
                <a:gd name="T61" fmla="*/ 416 h 928"/>
                <a:gd name="T62" fmla="*/ 309 w 668"/>
                <a:gd name="T63" fmla="*/ 424 h 928"/>
                <a:gd name="T64" fmla="*/ 294 w 668"/>
                <a:gd name="T65" fmla="*/ 421 h 928"/>
                <a:gd name="T66" fmla="*/ 275 w 668"/>
                <a:gd name="T67" fmla="*/ 405 h 928"/>
                <a:gd name="T68" fmla="*/ 269 w 668"/>
                <a:gd name="T69" fmla="*/ 383 h 928"/>
                <a:gd name="T70" fmla="*/ 272 w 668"/>
                <a:gd name="T71" fmla="*/ 368 h 928"/>
                <a:gd name="T72" fmla="*/ 286 w 668"/>
                <a:gd name="T73" fmla="*/ 349 h 928"/>
                <a:gd name="T74" fmla="*/ 309 w 668"/>
                <a:gd name="T75" fmla="*/ 341 h 928"/>
                <a:gd name="T76" fmla="*/ 325 w 668"/>
                <a:gd name="T77" fmla="*/ 345 h 928"/>
                <a:gd name="T78" fmla="*/ 344 w 668"/>
                <a:gd name="T79" fmla="*/ 360 h 928"/>
                <a:gd name="T80" fmla="*/ 350 w 668"/>
                <a:gd name="T81" fmla="*/ 382 h 928"/>
                <a:gd name="T82" fmla="*/ 347 w 668"/>
                <a:gd name="T83" fmla="*/ 397 h 928"/>
                <a:gd name="T84" fmla="*/ 295 w 668"/>
                <a:gd name="T85" fmla="*/ 486 h 928"/>
                <a:gd name="T86" fmla="*/ 337 w 668"/>
                <a:gd name="T87" fmla="*/ 483 h 928"/>
                <a:gd name="T88" fmla="*/ 281 w 668"/>
                <a:gd name="T89" fmla="*/ 483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8" h="928">
                  <a:moveTo>
                    <a:pt x="396" y="382"/>
                  </a:moveTo>
                  <a:lnTo>
                    <a:pt x="396" y="382"/>
                  </a:lnTo>
                  <a:lnTo>
                    <a:pt x="396" y="369"/>
                  </a:lnTo>
                  <a:lnTo>
                    <a:pt x="393" y="357"/>
                  </a:lnTo>
                  <a:lnTo>
                    <a:pt x="389" y="345"/>
                  </a:lnTo>
                  <a:lnTo>
                    <a:pt x="382" y="334"/>
                  </a:lnTo>
                  <a:lnTo>
                    <a:pt x="375" y="324"/>
                  </a:lnTo>
                  <a:lnTo>
                    <a:pt x="365" y="315"/>
                  </a:lnTo>
                  <a:lnTo>
                    <a:pt x="354" y="307"/>
                  </a:lnTo>
                  <a:lnTo>
                    <a:pt x="342" y="301"/>
                  </a:lnTo>
                  <a:lnTo>
                    <a:pt x="342" y="301"/>
                  </a:lnTo>
                  <a:lnTo>
                    <a:pt x="337" y="300"/>
                  </a:lnTo>
                  <a:lnTo>
                    <a:pt x="337" y="300"/>
                  </a:lnTo>
                  <a:lnTo>
                    <a:pt x="348" y="284"/>
                  </a:lnTo>
                  <a:lnTo>
                    <a:pt x="356" y="270"/>
                  </a:lnTo>
                  <a:lnTo>
                    <a:pt x="356" y="270"/>
                  </a:lnTo>
                  <a:lnTo>
                    <a:pt x="359" y="264"/>
                  </a:lnTo>
                  <a:lnTo>
                    <a:pt x="359" y="259"/>
                  </a:lnTo>
                  <a:lnTo>
                    <a:pt x="358" y="248"/>
                  </a:lnTo>
                  <a:lnTo>
                    <a:pt x="275" y="19"/>
                  </a:lnTo>
                  <a:lnTo>
                    <a:pt x="275" y="19"/>
                  </a:lnTo>
                  <a:lnTo>
                    <a:pt x="272" y="9"/>
                  </a:lnTo>
                  <a:lnTo>
                    <a:pt x="267" y="5"/>
                  </a:lnTo>
                  <a:lnTo>
                    <a:pt x="263" y="0"/>
                  </a:lnTo>
                  <a:lnTo>
                    <a:pt x="258" y="0"/>
                  </a:lnTo>
                  <a:lnTo>
                    <a:pt x="252" y="1"/>
                  </a:lnTo>
                  <a:lnTo>
                    <a:pt x="249" y="6"/>
                  </a:lnTo>
                  <a:lnTo>
                    <a:pt x="246" y="12"/>
                  </a:lnTo>
                  <a:lnTo>
                    <a:pt x="244" y="23"/>
                  </a:lnTo>
                  <a:lnTo>
                    <a:pt x="264" y="307"/>
                  </a:lnTo>
                  <a:lnTo>
                    <a:pt x="264" y="307"/>
                  </a:lnTo>
                  <a:lnTo>
                    <a:pt x="253" y="315"/>
                  </a:lnTo>
                  <a:lnTo>
                    <a:pt x="243" y="324"/>
                  </a:lnTo>
                  <a:lnTo>
                    <a:pt x="235" y="337"/>
                  </a:lnTo>
                  <a:lnTo>
                    <a:pt x="229" y="349"/>
                  </a:lnTo>
                  <a:lnTo>
                    <a:pt x="229" y="349"/>
                  </a:lnTo>
                  <a:lnTo>
                    <a:pt x="224" y="362"/>
                  </a:lnTo>
                  <a:lnTo>
                    <a:pt x="222" y="374"/>
                  </a:lnTo>
                  <a:lnTo>
                    <a:pt x="221" y="387"/>
                  </a:lnTo>
                  <a:lnTo>
                    <a:pt x="222" y="399"/>
                  </a:lnTo>
                  <a:lnTo>
                    <a:pt x="222" y="399"/>
                  </a:lnTo>
                  <a:lnTo>
                    <a:pt x="204" y="397"/>
                  </a:lnTo>
                  <a:lnTo>
                    <a:pt x="187" y="397"/>
                  </a:lnTo>
                  <a:lnTo>
                    <a:pt x="187" y="397"/>
                  </a:lnTo>
                  <a:lnTo>
                    <a:pt x="182" y="399"/>
                  </a:lnTo>
                  <a:lnTo>
                    <a:pt x="177" y="400"/>
                  </a:lnTo>
                  <a:lnTo>
                    <a:pt x="170" y="408"/>
                  </a:lnTo>
                  <a:lnTo>
                    <a:pt x="11" y="595"/>
                  </a:lnTo>
                  <a:lnTo>
                    <a:pt x="11" y="595"/>
                  </a:lnTo>
                  <a:lnTo>
                    <a:pt x="5" y="601"/>
                  </a:lnTo>
                  <a:lnTo>
                    <a:pt x="2" y="607"/>
                  </a:lnTo>
                  <a:lnTo>
                    <a:pt x="0" y="613"/>
                  </a:lnTo>
                  <a:lnTo>
                    <a:pt x="3" y="619"/>
                  </a:lnTo>
                  <a:lnTo>
                    <a:pt x="6" y="623"/>
                  </a:lnTo>
                  <a:lnTo>
                    <a:pt x="13" y="624"/>
                  </a:lnTo>
                  <a:lnTo>
                    <a:pt x="20" y="623"/>
                  </a:lnTo>
                  <a:lnTo>
                    <a:pt x="30" y="619"/>
                  </a:lnTo>
                  <a:lnTo>
                    <a:pt x="266" y="459"/>
                  </a:lnTo>
                  <a:lnTo>
                    <a:pt x="266" y="459"/>
                  </a:lnTo>
                  <a:lnTo>
                    <a:pt x="275" y="464"/>
                  </a:lnTo>
                  <a:lnTo>
                    <a:pt x="275" y="464"/>
                  </a:lnTo>
                  <a:lnTo>
                    <a:pt x="288" y="467"/>
                  </a:lnTo>
                  <a:lnTo>
                    <a:pt x="300" y="470"/>
                  </a:lnTo>
                  <a:lnTo>
                    <a:pt x="313" y="470"/>
                  </a:lnTo>
                  <a:lnTo>
                    <a:pt x="323" y="469"/>
                  </a:lnTo>
                  <a:lnTo>
                    <a:pt x="336" y="466"/>
                  </a:lnTo>
                  <a:lnTo>
                    <a:pt x="347" y="461"/>
                  </a:lnTo>
                  <a:lnTo>
                    <a:pt x="358" y="456"/>
                  </a:lnTo>
                  <a:lnTo>
                    <a:pt x="367" y="449"/>
                  </a:lnTo>
                  <a:lnTo>
                    <a:pt x="367" y="449"/>
                  </a:lnTo>
                  <a:lnTo>
                    <a:pt x="375" y="466"/>
                  </a:lnTo>
                  <a:lnTo>
                    <a:pt x="384" y="480"/>
                  </a:lnTo>
                  <a:lnTo>
                    <a:pt x="384" y="480"/>
                  </a:lnTo>
                  <a:lnTo>
                    <a:pt x="387" y="484"/>
                  </a:lnTo>
                  <a:lnTo>
                    <a:pt x="390" y="487"/>
                  </a:lnTo>
                  <a:lnTo>
                    <a:pt x="401" y="492"/>
                  </a:lnTo>
                  <a:lnTo>
                    <a:pt x="642" y="536"/>
                  </a:lnTo>
                  <a:lnTo>
                    <a:pt x="642" y="536"/>
                  </a:lnTo>
                  <a:lnTo>
                    <a:pt x="651" y="537"/>
                  </a:lnTo>
                  <a:lnTo>
                    <a:pt x="657" y="536"/>
                  </a:lnTo>
                  <a:lnTo>
                    <a:pt x="664" y="534"/>
                  </a:lnTo>
                  <a:lnTo>
                    <a:pt x="667" y="529"/>
                  </a:lnTo>
                  <a:lnTo>
                    <a:pt x="668" y="525"/>
                  </a:lnTo>
                  <a:lnTo>
                    <a:pt x="667" y="519"/>
                  </a:lnTo>
                  <a:lnTo>
                    <a:pt x="662" y="512"/>
                  </a:lnTo>
                  <a:lnTo>
                    <a:pt x="653" y="506"/>
                  </a:lnTo>
                  <a:lnTo>
                    <a:pt x="396" y="382"/>
                  </a:lnTo>
                  <a:lnTo>
                    <a:pt x="396" y="382"/>
                  </a:lnTo>
                  <a:close/>
                  <a:moveTo>
                    <a:pt x="347" y="397"/>
                  </a:moveTo>
                  <a:lnTo>
                    <a:pt x="347" y="397"/>
                  </a:lnTo>
                  <a:lnTo>
                    <a:pt x="344" y="405"/>
                  </a:lnTo>
                  <a:lnTo>
                    <a:pt x="337" y="411"/>
                  </a:lnTo>
                  <a:lnTo>
                    <a:pt x="331" y="416"/>
                  </a:lnTo>
                  <a:lnTo>
                    <a:pt x="325" y="421"/>
                  </a:lnTo>
                  <a:lnTo>
                    <a:pt x="317" y="422"/>
                  </a:lnTo>
                  <a:lnTo>
                    <a:pt x="309" y="424"/>
                  </a:lnTo>
                  <a:lnTo>
                    <a:pt x="302" y="422"/>
                  </a:lnTo>
                  <a:lnTo>
                    <a:pt x="294" y="421"/>
                  </a:lnTo>
                  <a:lnTo>
                    <a:pt x="294" y="421"/>
                  </a:lnTo>
                  <a:lnTo>
                    <a:pt x="286" y="416"/>
                  </a:lnTo>
                  <a:lnTo>
                    <a:pt x="280" y="411"/>
                  </a:lnTo>
                  <a:lnTo>
                    <a:pt x="275" y="405"/>
                  </a:lnTo>
                  <a:lnTo>
                    <a:pt x="272" y="399"/>
                  </a:lnTo>
                  <a:lnTo>
                    <a:pt x="269" y="391"/>
                  </a:lnTo>
                  <a:lnTo>
                    <a:pt x="269" y="383"/>
                  </a:lnTo>
                  <a:lnTo>
                    <a:pt x="269" y="376"/>
                  </a:lnTo>
                  <a:lnTo>
                    <a:pt x="272" y="368"/>
                  </a:lnTo>
                  <a:lnTo>
                    <a:pt x="272" y="368"/>
                  </a:lnTo>
                  <a:lnTo>
                    <a:pt x="275" y="360"/>
                  </a:lnTo>
                  <a:lnTo>
                    <a:pt x="280" y="354"/>
                  </a:lnTo>
                  <a:lnTo>
                    <a:pt x="286" y="349"/>
                  </a:lnTo>
                  <a:lnTo>
                    <a:pt x="294" y="345"/>
                  </a:lnTo>
                  <a:lnTo>
                    <a:pt x="300" y="343"/>
                  </a:lnTo>
                  <a:lnTo>
                    <a:pt x="309" y="341"/>
                  </a:lnTo>
                  <a:lnTo>
                    <a:pt x="317" y="343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1" y="349"/>
                  </a:lnTo>
                  <a:lnTo>
                    <a:pt x="337" y="354"/>
                  </a:lnTo>
                  <a:lnTo>
                    <a:pt x="344" y="360"/>
                  </a:lnTo>
                  <a:lnTo>
                    <a:pt x="347" y="366"/>
                  </a:lnTo>
                  <a:lnTo>
                    <a:pt x="348" y="374"/>
                  </a:lnTo>
                  <a:lnTo>
                    <a:pt x="350" y="382"/>
                  </a:lnTo>
                  <a:lnTo>
                    <a:pt x="350" y="390"/>
                  </a:lnTo>
                  <a:lnTo>
                    <a:pt x="347" y="397"/>
                  </a:lnTo>
                  <a:lnTo>
                    <a:pt x="347" y="397"/>
                  </a:lnTo>
                  <a:close/>
                  <a:moveTo>
                    <a:pt x="281" y="483"/>
                  </a:moveTo>
                  <a:lnTo>
                    <a:pt x="281" y="483"/>
                  </a:lnTo>
                  <a:lnTo>
                    <a:pt x="295" y="486"/>
                  </a:lnTo>
                  <a:lnTo>
                    <a:pt x="309" y="486"/>
                  </a:lnTo>
                  <a:lnTo>
                    <a:pt x="323" y="486"/>
                  </a:lnTo>
                  <a:lnTo>
                    <a:pt x="337" y="483"/>
                  </a:lnTo>
                  <a:lnTo>
                    <a:pt x="376" y="928"/>
                  </a:lnTo>
                  <a:lnTo>
                    <a:pt x="241" y="928"/>
                  </a:lnTo>
                  <a:lnTo>
                    <a:pt x="281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2CBFC25-2D1D-4531-88E5-F9BC13158B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9688" y="5145088"/>
              <a:ext cx="223838" cy="315913"/>
            </a:xfrm>
            <a:custGeom>
              <a:avLst/>
              <a:gdLst>
                <a:gd name="T0" fmla="*/ 71 w 281"/>
                <a:gd name="T1" fmla="*/ 399 h 399"/>
                <a:gd name="T2" fmla="*/ 116 w 281"/>
                <a:gd name="T3" fmla="*/ 210 h 399"/>
                <a:gd name="T4" fmla="*/ 116 w 281"/>
                <a:gd name="T5" fmla="*/ 215 h 399"/>
                <a:gd name="T6" fmla="*/ 84 w 281"/>
                <a:gd name="T7" fmla="*/ 257 h 399"/>
                <a:gd name="T8" fmla="*/ 73 w 281"/>
                <a:gd name="T9" fmla="*/ 174 h 399"/>
                <a:gd name="T10" fmla="*/ 67 w 281"/>
                <a:gd name="T11" fmla="*/ 165 h 399"/>
                <a:gd name="T12" fmla="*/ 64 w 281"/>
                <a:gd name="T13" fmla="*/ 142 h 399"/>
                <a:gd name="T14" fmla="*/ 67 w 281"/>
                <a:gd name="T15" fmla="*/ 131 h 399"/>
                <a:gd name="T16" fmla="*/ 68 w 281"/>
                <a:gd name="T17" fmla="*/ 128 h 399"/>
                <a:gd name="T18" fmla="*/ 59 w 281"/>
                <a:gd name="T19" fmla="*/ 126 h 399"/>
                <a:gd name="T20" fmla="*/ 53 w 281"/>
                <a:gd name="T21" fmla="*/ 125 h 399"/>
                <a:gd name="T22" fmla="*/ 45 w 281"/>
                <a:gd name="T23" fmla="*/ 117 h 399"/>
                <a:gd name="T24" fmla="*/ 1 w 281"/>
                <a:gd name="T25" fmla="*/ 13 h 399"/>
                <a:gd name="T26" fmla="*/ 0 w 281"/>
                <a:gd name="T27" fmla="*/ 7 h 399"/>
                <a:gd name="T28" fmla="*/ 1 w 281"/>
                <a:gd name="T29" fmla="*/ 2 h 399"/>
                <a:gd name="T30" fmla="*/ 6 w 281"/>
                <a:gd name="T31" fmla="*/ 0 h 399"/>
                <a:gd name="T32" fmla="*/ 14 w 281"/>
                <a:gd name="T33" fmla="*/ 5 h 399"/>
                <a:gd name="T34" fmla="*/ 95 w 281"/>
                <a:gd name="T35" fmla="*/ 108 h 399"/>
                <a:gd name="T36" fmla="*/ 107 w 281"/>
                <a:gd name="T37" fmla="*/ 108 h 399"/>
                <a:gd name="T38" fmla="*/ 121 w 281"/>
                <a:gd name="T39" fmla="*/ 111 h 399"/>
                <a:gd name="T40" fmla="*/ 130 w 281"/>
                <a:gd name="T41" fmla="*/ 118 h 399"/>
                <a:gd name="T42" fmla="*/ 138 w 281"/>
                <a:gd name="T43" fmla="*/ 126 h 399"/>
                <a:gd name="T44" fmla="*/ 149 w 281"/>
                <a:gd name="T45" fmla="*/ 115 h 399"/>
                <a:gd name="T46" fmla="*/ 154 w 281"/>
                <a:gd name="T47" fmla="*/ 112 h 399"/>
                <a:gd name="T48" fmla="*/ 270 w 281"/>
                <a:gd name="T49" fmla="*/ 126 h 399"/>
                <a:gd name="T50" fmla="*/ 275 w 281"/>
                <a:gd name="T51" fmla="*/ 128 h 399"/>
                <a:gd name="T52" fmla="*/ 280 w 281"/>
                <a:gd name="T53" fmla="*/ 131 h 399"/>
                <a:gd name="T54" fmla="*/ 281 w 281"/>
                <a:gd name="T55" fmla="*/ 135 h 399"/>
                <a:gd name="T56" fmla="*/ 276 w 281"/>
                <a:gd name="T57" fmla="*/ 139 h 399"/>
                <a:gd name="T58" fmla="*/ 141 w 281"/>
                <a:gd name="T59" fmla="*/ 160 h 399"/>
                <a:gd name="T60" fmla="*/ 140 w 281"/>
                <a:gd name="T61" fmla="*/ 165 h 399"/>
                <a:gd name="T62" fmla="*/ 133 w 281"/>
                <a:gd name="T63" fmla="*/ 174 h 399"/>
                <a:gd name="T64" fmla="*/ 115 w 281"/>
                <a:gd name="T65" fmla="*/ 187 h 399"/>
                <a:gd name="T66" fmla="*/ 104 w 281"/>
                <a:gd name="T67" fmla="*/ 188 h 399"/>
                <a:gd name="T68" fmla="*/ 109 w 281"/>
                <a:gd name="T69" fmla="*/ 204 h 399"/>
                <a:gd name="T70" fmla="*/ 109 w 281"/>
                <a:gd name="T71" fmla="*/ 208 h 399"/>
                <a:gd name="T72" fmla="*/ 39 w 281"/>
                <a:gd name="T73" fmla="*/ 303 h 399"/>
                <a:gd name="T74" fmla="*/ 36 w 281"/>
                <a:gd name="T75" fmla="*/ 306 h 399"/>
                <a:gd name="T76" fmla="*/ 29 w 281"/>
                <a:gd name="T77" fmla="*/ 309 h 399"/>
                <a:gd name="T78" fmla="*/ 26 w 281"/>
                <a:gd name="T79" fmla="*/ 308 h 399"/>
                <a:gd name="T80" fmla="*/ 25 w 281"/>
                <a:gd name="T81" fmla="*/ 302 h 399"/>
                <a:gd name="T82" fmla="*/ 73 w 281"/>
                <a:gd name="T83" fmla="*/ 174 h 399"/>
                <a:gd name="T84" fmla="*/ 95 w 281"/>
                <a:gd name="T85" fmla="*/ 165 h 399"/>
                <a:gd name="T86" fmla="*/ 102 w 281"/>
                <a:gd name="T87" fmla="*/ 167 h 399"/>
                <a:gd name="T88" fmla="*/ 116 w 281"/>
                <a:gd name="T89" fmla="*/ 162 h 399"/>
                <a:gd name="T90" fmla="*/ 119 w 281"/>
                <a:gd name="T91" fmla="*/ 156 h 399"/>
                <a:gd name="T92" fmla="*/ 121 w 281"/>
                <a:gd name="T93" fmla="*/ 142 h 399"/>
                <a:gd name="T94" fmla="*/ 112 w 281"/>
                <a:gd name="T95" fmla="*/ 131 h 399"/>
                <a:gd name="T96" fmla="*/ 104 w 281"/>
                <a:gd name="T97" fmla="*/ 129 h 399"/>
                <a:gd name="T98" fmla="*/ 92 w 281"/>
                <a:gd name="T99" fmla="*/ 134 h 399"/>
                <a:gd name="T100" fmla="*/ 87 w 281"/>
                <a:gd name="T101" fmla="*/ 140 h 399"/>
                <a:gd name="T102" fmla="*/ 85 w 281"/>
                <a:gd name="T103" fmla="*/ 154 h 399"/>
                <a:gd name="T104" fmla="*/ 95 w 281"/>
                <a:gd name="T105" fmla="*/ 16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399">
                  <a:moveTo>
                    <a:pt x="84" y="257"/>
                  </a:moveTo>
                  <a:lnTo>
                    <a:pt x="71" y="399"/>
                  </a:lnTo>
                  <a:lnTo>
                    <a:pt x="133" y="399"/>
                  </a:lnTo>
                  <a:lnTo>
                    <a:pt x="116" y="210"/>
                  </a:lnTo>
                  <a:lnTo>
                    <a:pt x="116" y="210"/>
                  </a:lnTo>
                  <a:lnTo>
                    <a:pt x="116" y="215"/>
                  </a:lnTo>
                  <a:lnTo>
                    <a:pt x="113" y="218"/>
                  </a:lnTo>
                  <a:lnTo>
                    <a:pt x="84" y="257"/>
                  </a:lnTo>
                  <a:lnTo>
                    <a:pt x="84" y="257"/>
                  </a:lnTo>
                  <a:close/>
                  <a:moveTo>
                    <a:pt x="73" y="174"/>
                  </a:moveTo>
                  <a:lnTo>
                    <a:pt x="73" y="174"/>
                  </a:lnTo>
                  <a:lnTo>
                    <a:pt x="67" y="165"/>
                  </a:lnTo>
                  <a:lnTo>
                    <a:pt x="64" y="154"/>
                  </a:lnTo>
                  <a:lnTo>
                    <a:pt x="64" y="142"/>
                  </a:lnTo>
                  <a:lnTo>
                    <a:pt x="65" y="135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8" y="128"/>
                  </a:lnTo>
                  <a:lnTo>
                    <a:pt x="68" y="128"/>
                  </a:lnTo>
                  <a:lnTo>
                    <a:pt x="59" y="126"/>
                  </a:lnTo>
                  <a:lnTo>
                    <a:pt x="53" y="125"/>
                  </a:lnTo>
                  <a:lnTo>
                    <a:pt x="53" y="125"/>
                  </a:lnTo>
                  <a:lnTo>
                    <a:pt x="48" y="121"/>
                  </a:lnTo>
                  <a:lnTo>
                    <a:pt x="45" y="1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4" y="5"/>
                  </a:lnTo>
                  <a:lnTo>
                    <a:pt x="95" y="108"/>
                  </a:lnTo>
                  <a:lnTo>
                    <a:pt x="95" y="108"/>
                  </a:lnTo>
                  <a:lnTo>
                    <a:pt x="101" y="108"/>
                  </a:lnTo>
                  <a:lnTo>
                    <a:pt x="107" y="108"/>
                  </a:lnTo>
                  <a:lnTo>
                    <a:pt x="115" y="109"/>
                  </a:lnTo>
                  <a:lnTo>
                    <a:pt x="121" y="111"/>
                  </a:lnTo>
                  <a:lnTo>
                    <a:pt x="121" y="111"/>
                  </a:lnTo>
                  <a:lnTo>
                    <a:pt x="130" y="118"/>
                  </a:lnTo>
                  <a:lnTo>
                    <a:pt x="138" y="126"/>
                  </a:lnTo>
                  <a:lnTo>
                    <a:pt x="138" y="126"/>
                  </a:lnTo>
                  <a:lnTo>
                    <a:pt x="143" y="120"/>
                  </a:lnTo>
                  <a:lnTo>
                    <a:pt x="149" y="115"/>
                  </a:lnTo>
                  <a:lnTo>
                    <a:pt x="149" y="115"/>
                  </a:lnTo>
                  <a:lnTo>
                    <a:pt x="154" y="112"/>
                  </a:lnTo>
                  <a:lnTo>
                    <a:pt x="158" y="112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5" y="128"/>
                  </a:lnTo>
                  <a:lnTo>
                    <a:pt x="278" y="128"/>
                  </a:lnTo>
                  <a:lnTo>
                    <a:pt x="280" y="131"/>
                  </a:lnTo>
                  <a:lnTo>
                    <a:pt x="281" y="132"/>
                  </a:lnTo>
                  <a:lnTo>
                    <a:pt x="281" y="135"/>
                  </a:lnTo>
                  <a:lnTo>
                    <a:pt x="280" y="137"/>
                  </a:lnTo>
                  <a:lnTo>
                    <a:pt x="276" y="139"/>
                  </a:lnTo>
                  <a:lnTo>
                    <a:pt x="272" y="140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33" y="174"/>
                  </a:lnTo>
                  <a:lnTo>
                    <a:pt x="126" y="182"/>
                  </a:lnTo>
                  <a:lnTo>
                    <a:pt x="115" y="187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07" y="196"/>
                  </a:lnTo>
                  <a:lnTo>
                    <a:pt x="109" y="204"/>
                  </a:lnTo>
                  <a:lnTo>
                    <a:pt x="109" y="204"/>
                  </a:lnTo>
                  <a:lnTo>
                    <a:pt x="109" y="208"/>
                  </a:lnTo>
                  <a:lnTo>
                    <a:pt x="105" y="213"/>
                  </a:lnTo>
                  <a:lnTo>
                    <a:pt x="39" y="303"/>
                  </a:lnTo>
                  <a:lnTo>
                    <a:pt x="39" y="303"/>
                  </a:lnTo>
                  <a:lnTo>
                    <a:pt x="36" y="306"/>
                  </a:lnTo>
                  <a:lnTo>
                    <a:pt x="32" y="308"/>
                  </a:lnTo>
                  <a:lnTo>
                    <a:pt x="29" y="309"/>
                  </a:lnTo>
                  <a:lnTo>
                    <a:pt x="28" y="308"/>
                  </a:lnTo>
                  <a:lnTo>
                    <a:pt x="26" y="308"/>
                  </a:lnTo>
                  <a:lnTo>
                    <a:pt x="25" y="305"/>
                  </a:lnTo>
                  <a:lnTo>
                    <a:pt x="25" y="302"/>
                  </a:lnTo>
                  <a:lnTo>
                    <a:pt x="25" y="297"/>
                  </a:lnTo>
                  <a:lnTo>
                    <a:pt x="73" y="174"/>
                  </a:lnTo>
                  <a:lnTo>
                    <a:pt x="73" y="174"/>
                  </a:lnTo>
                  <a:close/>
                  <a:moveTo>
                    <a:pt x="95" y="165"/>
                  </a:moveTo>
                  <a:lnTo>
                    <a:pt x="95" y="165"/>
                  </a:lnTo>
                  <a:lnTo>
                    <a:pt x="102" y="167"/>
                  </a:lnTo>
                  <a:lnTo>
                    <a:pt x="110" y="165"/>
                  </a:lnTo>
                  <a:lnTo>
                    <a:pt x="116" y="162"/>
                  </a:lnTo>
                  <a:lnTo>
                    <a:pt x="119" y="156"/>
                  </a:lnTo>
                  <a:lnTo>
                    <a:pt x="119" y="156"/>
                  </a:lnTo>
                  <a:lnTo>
                    <a:pt x="123" y="148"/>
                  </a:lnTo>
                  <a:lnTo>
                    <a:pt x="121" y="142"/>
                  </a:lnTo>
                  <a:lnTo>
                    <a:pt x="118" y="135"/>
                  </a:lnTo>
                  <a:lnTo>
                    <a:pt x="112" y="131"/>
                  </a:lnTo>
                  <a:lnTo>
                    <a:pt x="112" y="131"/>
                  </a:lnTo>
                  <a:lnTo>
                    <a:pt x="104" y="129"/>
                  </a:lnTo>
                  <a:lnTo>
                    <a:pt x="98" y="129"/>
                  </a:lnTo>
                  <a:lnTo>
                    <a:pt x="92" y="134"/>
                  </a:lnTo>
                  <a:lnTo>
                    <a:pt x="87" y="140"/>
                  </a:lnTo>
                  <a:lnTo>
                    <a:pt x="87" y="140"/>
                  </a:lnTo>
                  <a:lnTo>
                    <a:pt x="85" y="146"/>
                  </a:lnTo>
                  <a:lnTo>
                    <a:pt x="85" y="154"/>
                  </a:lnTo>
                  <a:lnTo>
                    <a:pt x="90" y="160"/>
                  </a:lnTo>
                  <a:lnTo>
                    <a:pt x="95" y="165"/>
                  </a:lnTo>
                  <a:lnTo>
                    <a:pt x="9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D83CEF2-A73D-45AC-A284-96633C275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6025" y="4841876"/>
              <a:ext cx="393700" cy="150813"/>
            </a:xfrm>
            <a:custGeom>
              <a:avLst/>
              <a:gdLst>
                <a:gd name="T0" fmla="*/ 77 w 495"/>
                <a:gd name="T1" fmla="*/ 158 h 189"/>
                <a:gd name="T2" fmla="*/ 113 w 495"/>
                <a:gd name="T3" fmla="*/ 175 h 189"/>
                <a:gd name="T4" fmla="*/ 169 w 495"/>
                <a:gd name="T5" fmla="*/ 188 h 189"/>
                <a:gd name="T6" fmla="*/ 255 w 495"/>
                <a:gd name="T7" fmla="*/ 185 h 189"/>
                <a:gd name="T8" fmla="*/ 304 w 495"/>
                <a:gd name="T9" fmla="*/ 175 h 189"/>
                <a:gd name="T10" fmla="*/ 371 w 495"/>
                <a:gd name="T11" fmla="*/ 158 h 189"/>
                <a:gd name="T12" fmla="*/ 438 w 495"/>
                <a:gd name="T13" fmla="*/ 160 h 189"/>
                <a:gd name="T14" fmla="*/ 439 w 495"/>
                <a:gd name="T15" fmla="*/ 152 h 189"/>
                <a:gd name="T16" fmla="*/ 377 w 495"/>
                <a:gd name="T17" fmla="*/ 137 h 189"/>
                <a:gd name="T18" fmla="*/ 332 w 495"/>
                <a:gd name="T19" fmla="*/ 141 h 189"/>
                <a:gd name="T20" fmla="*/ 275 w 495"/>
                <a:gd name="T21" fmla="*/ 152 h 189"/>
                <a:gd name="T22" fmla="*/ 194 w 495"/>
                <a:gd name="T23" fmla="*/ 163 h 189"/>
                <a:gd name="T24" fmla="*/ 124 w 495"/>
                <a:gd name="T25" fmla="*/ 155 h 189"/>
                <a:gd name="T26" fmla="*/ 67 w 495"/>
                <a:gd name="T27" fmla="*/ 151 h 189"/>
                <a:gd name="T28" fmla="*/ 15 w 495"/>
                <a:gd name="T29" fmla="*/ 76 h 189"/>
                <a:gd name="T30" fmla="*/ 49 w 495"/>
                <a:gd name="T31" fmla="*/ 101 h 189"/>
                <a:gd name="T32" fmla="*/ 88 w 495"/>
                <a:gd name="T33" fmla="*/ 118 h 189"/>
                <a:gd name="T34" fmla="*/ 136 w 495"/>
                <a:gd name="T35" fmla="*/ 127 h 189"/>
                <a:gd name="T36" fmla="*/ 197 w 495"/>
                <a:gd name="T37" fmla="*/ 129 h 189"/>
                <a:gd name="T38" fmla="*/ 275 w 495"/>
                <a:gd name="T39" fmla="*/ 121 h 189"/>
                <a:gd name="T40" fmla="*/ 394 w 495"/>
                <a:gd name="T41" fmla="*/ 96 h 189"/>
                <a:gd name="T42" fmla="*/ 475 w 495"/>
                <a:gd name="T43" fmla="*/ 95 h 189"/>
                <a:gd name="T44" fmla="*/ 477 w 495"/>
                <a:gd name="T45" fmla="*/ 87 h 189"/>
                <a:gd name="T46" fmla="*/ 432 w 495"/>
                <a:gd name="T47" fmla="*/ 71 h 189"/>
                <a:gd name="T48" fmla="*/ 363 w 495"/>
                <a:gd name="T49" fmla="*/ 64 h 189"/>
                <a:gd name="T50" fmla="*/ 259 w 495"/>
                <a:gd name="T51" fmla="*/ 82 h 189"/>
                <a:gd name="T52" fmla="*/ 217 w 495"/>
                <a:gd name="T53" fmla="*/ 90 h 189"/>
                <a:gd name="T54" fmla="*/ 175 w 495"/>
                <a:gd name="T55" fmla="*/ 93 h 189"/>
                <a:gd name="T56" fmla="*/ 113 w 495"/>
                <a:gd name="T57" fmla="*/ 92 h 189"/>
                <a:gd name="T58" fmla="*/ 49 w 495"/>
                <a:gd name="T59" fmla="*/ 79 h 189"/>
                <a:gd name="T60" fmla="*/ 15 w 495"/>
                <a:gd name="T61" fmla="*/ 76 h 189"/>
                <a:gd name="T62" fmla="*/ 18 w 495"/>
                <a:gd name="T63" fmla="*/ 6 h 189"/>
                <a:gd name="T64" fmla="*/ 71 w 495"/>
                <a:gd name="T65" fmla="*/ 20 h 189"/>
                <a:gd name="T66" fmla="*/ 150 w 495"/>
                <a:gd name="T67" fmla="*/ 28 h 189"/>
                <a:gd name="T68" fmla="*/ 231 w 495"/>
                <a:gd name="T69" fmla="*/ 19 h 189"/>
                <a:gd name="T70" fmla="*/ 303 w 495"/>
                <a:gd name="T71" fmla="*/ 6 h 189"/>
                <a:gd name="T72" fmla="*/ 348 w 495"/>
                <a:gd name="T73" fmla="*/ 5 h 189"/>
                <a:gd name="T74" fmla="*/ 405 w 495"/>
                <a:gd name="T75" fmla="*/ 22 h 189"/>
                <a:gd name="T76" fmla="*/ 404 w 495"/>
                <a:gd name="T77" fmla="*/ 29 h 189"/>
                <a:gd name="T78" fmla="*/ 328 w 495"/>
                <a:gd name="T79" fmla="*/ 29 h 189"/>
                <a:gd name="T80" fmla="*/ 237 w 495"/>
                <a:gd name="T81" fmla="*/ 48 h 189"/>
                <a:gd name="T82" fmla="*/ 180 w 495"/>
                <a:gd name="T83" fmla="*/ 57 h 189"/>
                <a:gd name="T84" fmla="*/ 130 w 495"/>
                <a:gd name="T85" fmla="*/ 59 h 189"/>
                <a:gd name="T86" fmla="*/ 77 w 495"/>
                <a:gd name="T87" fmla="*/ 48 h 189"/>
                <a:gd name="T88" fmla="*/ 29 w 495"/>
                <a:gd name="T89" fmla="*/ 2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5" h="189">
                  <a:moveTo>
                    <a:pt x="67" y="151"/>
                  </a:moveTo>
                  <a:lnTo>
                    <a:pt x="67" y="151"/>
                  </a:lnTo>
                  <a:lnTo>
                    <a:pt x="77" y="158"/>
                  </a:lnTo>
                  <a:lnTo>
                    <a:pt x="88" y="165"/>
                  </a:lnTo>
                  <a:lnTo>
                    <a:pt x="101" y="171"/>
                  </a:lnTo>
                  <a:lnTo>
                    <a:pt x="113" y="175"/>
                  </a:lnTo>
                  <a:lnTo>
                    <a:pt x="127" y="180"/>
                  </a:lnTo>
                  <a:lnTo>
                    <a:pt x="140" y="183"/>
                  </a:lnTo>
                  <a:lnTo>
                    <a:pt x="169" y="188"/>
                  </a:lnTo>
                  <a:lnTo>
                    <a:pt x="199" y="189"/>
                  </a:lnTo>
                  <a:lnTo>
                    <a:pt x="227" y="188"/>
                  </a:lnTo>
                  <a:lnTo>
                    <a:pt x="255" y="185"/>
                  </a:lnTo>
                  <a:lnTo>
                    <a:pt x="279" y="180"/>
                  </a:lnTo>
                  <a:lnTo>
                    <a:pt x="279" y="180"/>
                  </a:lnTo>
                  <a:lnTo>
                    <a:pt x="304" y="175"/>
                  </a:lnTo>
                  <a:lnTo>
                    <a:pt x="323" y="169"/>
                  </a:lnTo>
                  <a:lnTo>
                    <a:pt x="356" y="161"/>
                  </a:lnTo>
                  <a:lnTo>
                    <a:pt x="371" y="158"/>
                  </a:lnTo>
                  <a:lnTo>
                    <a:pt x="388" y="157"/>
                  </a:lnTo>
                  <a:lnTo>
                    <a:pt x="410" y="158"/>
                  </a:lnTo>
                  <a:lnTo>
                    <a:pt x="438" y="160"/>
                  </a:lnTo>
                  <a:lnTo>
                    <a:pt x="467" y="165"/>
                  </a:lnTo>
                  <a:lnTo>
                    <a:pt x="439" y="152"/>
                  </a:lnTo>
                  <a:lnTo>
                    <a:pt x="439" y="152"/>
                  </a:lnTo>
                  <a:lnTo>
                    <a:pt x="418" y="144"/>
                  </a:lnTo>
                  <a:lnTo>
                    <a:pt x="398" y="140"/>
                  </a:lnTo>
                  <a:lnTo>
                    <a:pt x="377" y="137"/>
                  </a:lnTo>
                  <a:lnTo>
                    <a:pt x="352" y="138"/>
                  </a:lnTo>
                  <a:lnTo>
                    <a:pt x="352" y="138"/>
                  </a:lnTo>
                  <a:lnTo>
                    <a:pt x="332" y="141"/>
                  </a:lnTo>
                  <a:lnTo>
                    <a:pt x="314" y="144"/>
                  </a:lnTo>
                  <a:lnTo>
                    <a:pt x="275" y="152"/>
                  </a:lnTo>
                  <a:lnTo>
                    <a:pt x="275" y="152"/>
                  </a:lnTo>
                  <a:lnTo>
                    <a:pt x="244" y="158"/>
                  </a:lnTo>
                  <a:lnTo>
                    <a:pt x="217" y="161"/>
                  </a:lnTo>
                  <a:lnTo>
                    <a:pt x="194" y="163"/>
                  </a:lnTo>
                  <a:lnTo>
                    <a:pt x="171" y="161"/>
                  </a:lnTo>
                  <a:lnTo>
                    <a:pt x="149" y="160"/>
                  </a:lnTo>
                  <a:lnTo>
                    <a:pt x="124" y="155"/>
                  </a:lnTo>
                  <a:lnTo>
                    <a:pt x="70" y="143"/>
                  </a:lnTo>
                  <a:lnTo>
                    <a:pt x="54" y="140"/>
                  </a:lnTo>
                  <a:lnTo>
                    <a:pt x="67" y="151"/>
                  </a:lnTo>
                  <a:lnTo>
                    <a:pt x="67" y="151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6" y="85"/>
                  </a:lnTo>
                  <a:lnTo>
                    <a:pt x="37" y="93"/>
                  </a:lnTo>
                  <a:lnTo>
                    <a:pt x="49" y="101"/>
                  </a:lnTo>
                  <a:lnTo>
                    <a:pt x="62" y="107"/>
                  </a:lnTo>
                  <a:lnTo>
                    <a:pt x="74" y="113"/>
                  </a:lnTo>
                  <a:lnTo>
                    <a:pt x="88" y="118"/>
                  </a:lnTo>
                  <a:lnTo>
                    <a:pt x="118" y="124"/>
                  </a:lnTo>
                  <a:lnTo>
                    <a:pt x="118" y="124"/>
                  </a:lnTo>
                  <a:lnTo>
                    <a:pt x="136" y="127"/>
                  </a:lnTo>
                  <a:lnTo>
                    <a:pt x="157" y="129"/>
                  </a:lnTo>
                  <a:lnTo>
                    <a:pt x="177" y="130"/>
                  </a:lnTo>
                  <a:lnTo>
                    <a:pt x="197" y="129"/>
                  </a:lnTo>
                  <a:lnTo>
                    <a:pt x="237" y="126"/>
                  </a:lnTo>
                  <a:lnTo>
                    <a:pt x="275" y="121"/>
                  </a:lnTo>
                  <a:lnTo>
                    <a:pt x="275" y="121"/>
                  </a:lnTo>
                  <a:lnTo>
                    <a:pt x="326" y="109"/>
                  </a:lnTo>
                  <a:lnTo>
                    <a:pt x="371" y="99"/>
                  </a:lnTo>
                  <a:lnTo>
                    <a:pt x="394" y="96"/>
                  </a:lnTo>
                  <a:lnTo>
                    <a:pt x="419" y="95"/>
                  </a:lnTo>
                  <a:lnTo>
                    <a:pt x="446" y="93"/>
                  </a:lnTo>
                  <a:lnTo>
                    <a:pt x="475" y="95"/>
                  </a:lnTo>
                  <a:lnTo>
                    <a:pt x="495" y="96"/>
                  </a:lnTo>
                  <a:lnTo>
                    <a:pt x="477" y="87"/>
                  </a:lnTo>
                  <a:lnTo>
                    <a:pt x="477" y="87"/>
                  </a:lnTo>
                  <a:lnTo>
                    <a:pt x="461" y="81"/>
                  </a:lnTo>
                  <a:lnTo>
                    <a:pt x="446" y="74"/>
                  </a:lnTo>
                  <a:lnTo>
                    <a:pt x="432" y="71"/>
                  </a:lnTo>
                  <a:lnTo>
                    <a:pt x="418" y="67"/>
                  </a:lnTo>
                  <a:lnTo>
                    <a:pt x="390" y="64"/>
                  </a:lnTo>
                  <a:lnTo>
                    <a:pt x="363" y="64"/>
                  </a:lnTo>
                  <a:lnTo>
                    <a:pt x="337" y="65"/>
                  </a:lnTo>
                  <a:lnTo>
                    <a:pt x="311" y="70"/>
                  </a:lnTo>
                  <a:lnTo>
                    <a:pt x="259" y="82"/>
                  </a:lnTo>
                  <a:lnTo>
                    <a:pt x="259" y="82"/>
                  </a:lnTo>
                  <a:lnTo>
                    <a:pt x="237" y="87"/>
                  </a:lnTo>
                  <a:lnTo>
                    <a:pt x="217" y="90"/>
                  </a:lnTo>
                  <a:lnTo>
                    <a:pt x="197" y="92"/>
                  </a:lnTo>
                  <a:lnTo>
                    <a:pt x="175" y="93"/>
                  </a:lnTo>
                  <a:lnTo>
                    <a:pt x="175" y="93"/>
                  </a:lnTo>
                  <a:lnTo>
                    <a:pt x="154" y="93"/>
                  </a:lnTo>
                  <a:lnTo>
                    <a:pt x="133" y="93"/>
                  </a:lnTo>
                  <a:lnTo>
                    <a:pt x="113" y="92"/>
                  </a:lnTo>
                  <a:lnTo>
                    <a:pt x="91" y="88"/>
                  </a:lnTo>
                  <a:lnTo>
                    <a:pt x="71" y="84"/>
                  </a:lnTo>
                  <a:lnTo>
                    <a:pt x="49" y="79"/>
                  </a:lnTo>
                  <a:lnTo>
                    <a:pt x="4" y="65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15" y="12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45" y="14"/>
                  </a:lnTo>
                  <a:lnTo>
                    <a:pt x="71" y="20"/>
                  </a:lnTo>
                  <a:lnTo>
                    <a:pt x="98" y="25"/>
                  </a:lnTo>
                  <a:lnTo>
                    <a:pt x="124" y="28"/>
                  </a:lnTo>
                  <a:lnTo>
                    <a:pt x="150" y="28"/>
                  </a:lnTo>
                  <a:lnTo>
                    <a:pt x="177" y="26"/>
                  </a:lnTo>
                  <a:lnTo>
                    <a:pt x="203" y="23"/>
                  </a:lnTo>
                  <a:lnTo>
                    <a:pt x="231" y="19"/>
                  </a:lnTo>
                  <a:lnTo>
                    <a:pt x="231" y="19"/>
                  </a:lnTo>
                  <a:lnTo>
                    <a:pt x="278" y="9"/>
                  </a:lnTo>
                  <a:lnTo>
                    <a:pt x="303" y="6"/>
                  </a:lnTo>
                  <a:lnTo>
                    <a:pt x="326" y="3"/>
                  </a:lnTo>
                  <a:lnTo>
                    <a:pt x="326" y="3"/>
                  </a:lnTo>
                  <a:lnTo>
                    <a:pt x="348" y="5"/>
                  </a:lnTo>
                  <a:lnTo>
                    <a:pt x="366" y="8"/>
                  </a:lnTo>
                  <a:lnTo>
                    <a:pt x="385" y="14"/>
                  </a:lnTo>
                  <a:lnTo>
                    <a:pt x="405" y="22"/>
                  </a:lnTo>
                  <a:lnTo>
                    <a:pt x="432" y="33"/>
                  </a:lnTo>
                  <a:lnTo>
                    <a:pt x="404" y="29"/>
                  </a:lnTo>
                  <a:lnTo>
                    <a:pt x="404" y="29"/>
                  </a:lnTo>
                  <a:lnTo>
                    <a:pt x="376" y="26"/>
                  </a:lnTo>
                  <a:lnTo>
                    <a:pt x="351" y="26"/>
                  </a:lnTo>
                  <a:lnTo>
                    <a:pt x="328" y="29"/>
                  </a:lnTo>
                  <a:lnTo>
                    <a:pt x="306" y="33"/>
                  </a:lnTo>
                  <a:lnTo>
                    <a:pt x="261" y="43"/>
                  </a:lnTo>
                  <a:lnTo>
                    <a:pt x="237" y="48"/>
                  </a:lnTo>
                  <a:lnTo>
                    <a:pt x="211" y="53"/>
                  </a:lnTo>
                  <a:lnTo>
                    <a:pt x="211" y="53"/>
                  </a:lnTo>
                  <a:lnTo>
                    <a:pt x="180" y="57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30" y="59"/>
                  </a:lnTo>
                  <a:lnTo>
                    <a:pt x="112" y="56"/>
                  </a:lnTo>
                  <a:lnTo>
                    <a:pt x="95" y="53"/>
                  </a:lnTo>
                  <a:lnTo>
                    <a:pt x="77" y="48"/>
                  </a:lnTo>
                  <a:lnTo>
                    <a:pt x="60" y="42"/>
                  </a:lnTo>
                  <a:lnTo>
                    <a:pt x="45" y="34"/>
                  </a:lnTo>
                  <a:lnTo>
                    <a:pt x="29" y="25"/>
                  </a:lnTo>
                  <a:lnTo>
                    <a:pt x="15" y="12"/>
                  </a:lnTo>
                  <a:lnTo>
                    <a:pt x="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74">
              <a:extLst>
                <a:ext uri="{FF2B5EF4-FFF2-40B4-BE49-F238E27FC236}">
                  <a16:creationId xmlns:a16="http://schemas.microsoft.com/office/drawing/2014/main" id="{17B91229-579C-453D-A700-577380663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5484813"/>
              <a:ext cx="700088" cy="57150"/>
            </a:xfrm>
            <a:custGeom>
              <a:avLst/>
              <a:gdLst>
                <a:gd name="T0" fmla="*/ 36 w 883"/>
                <a:gd name="T1" fmla="*/ 73 h 73"/>
                <a:gd name="T2" fmla="*/ 846 w 883"/>
                <a:gd name="T3" fmla="*/ 73 h 73"/>
                <a:gd name="T4" fmla="*/ 846 w 883"/>
                <a:gd name="T5" fmla="*/ 73 h 73"/>
                <a:gd name="T6" fmla="*/ 846 w 883"/>
                <a:gd name="T7" fmla="*/ 73 h 73"/>
                <a:gd name="T8" fmla="*/ 853 w 883"/>
                <a:gd name="T9" fmla="*/ 73 h 73"/>
                <a:gd name="T10" fmla="*/ 860 w 883"/>
                <a:gd name="T11" fmla="*/ 71 h 73"/>
                <a:gd name="T12" fmla="*/ 867 w 883"/>
                <a:gd name="T13" fmla="*/ 67 h 73"/>
                <a:gd name="T14" fmla="*/ 872 w 883"/>
                <a:gd name="T15" fmla="*/ 62 h 73"/>
                <a:gd name="T16" fmla="*/ 877 w 883"/>
                <a:gd name="T17" fmla="*/ 57 h 73"/>
                <a:gd name="T18" fmla="*/ 880 w 883"/>
                <a:gd name="T19" fmla="*/ 51 h 73"/>
                <a:gd name="T20" fmla="*/ 883 w 883"/>
                <a:gd name="T21" fmla="*/ 43 h 73"/>
                <a:gd name="T22" fmla="*/ 883 w 883"/>
                <a:gd name="T23" fmla="*/ 37 h 73"/>
                <a:gd name="T24" fmla="*/ 883 w 883"/>
                <a:gd name="T25" fmla="*/ 37 h 73"/>
                <a:gd name="T26" fmla="*/ 883 w 883"/>
                <a:gd name="T27" fmla="*/ 37 h 73"/>
                <a:gd name="T28" fmla="*/ 883 w 883"/>
                <a:gd name="T29" fmla="*/ 29 h 73"/>
                <a:gd name="T30" fmla="*/ 880 w 883"/>
                <a:gd name="T31" fmla="*/ 22 h 73"/>
                <a:gd name="T32" fmla="*/ 877 w 883"/>
                <a:gd name="T33" fmla="*/ 15 h 73"/>
                <a:gd name="T34" fmla="*/ 872 w 883"/>
                <a:gd name="T35" fmla="*/ 11 h 73"/>
                <a:gd name="T36" fmla="*/ 867 w 883"/>
                <a:gd name="T37" fmla="*/ 6 h 73"/>
                <a:gd name="T38" fmla="*/ 860 w 883"/>
                <a:gd name="T39" fmla="*/ 3 h 73"/>
                <a:gd name="T40" fmla="*/ 853 w 883"/>
                <a:gd name="T41" fmla="*/ 0 h 73"/>
                <a:gd name="T42" fmla="*/ 846 w 883"/>
                <a:gd name="T43" fmla="*/ 0 h 73"/>
                <a:gd name="T44" fmla="*/ 36 w 883"/>
                <a:gd name="T45" fmla="*/ 0 h 73"/>
                <a:gd name="T46" fmla="*/ 36 w 883"/>
                <a:gd name="T47" fmla="*/ 0 h 73"/>
                <a:gd name="T48" fmla="*/ 36 w 883"/>
                <a:gd name="T49" fmla="*/ 0 h 73"/>
                <a:gd name="T50" fmla="*/ 30 w 883"/>
                <a:gd name="T51" fmla="*/ 0 h 73"/>
                <a:gd name="T52" fmla="*/ 22 w 883"/>
                <a:gd name="T53" fmla="*/ 3 h 73"/>
                <a:gd name="T54" fmla="*/ 16 w 883"/>
                <a:gd name="T55" fmla="*/ 6 h 73"/>
                <a:gd name="T56" fmla="*/ 11 w 883"/>
                <a:gd name="T57" fmla="*/ 11 h 73"/>
                <a:gd name="T58" fmla="*/ 7 w 883"/>
                <a:gd name="T59" fmla="*/ 15 h 73"/>
                <a:gd name="T60" fmla="*/ 3 w 883"/>
                <a:gd name="T61" fmla="*/ 22 h 73"/>
                <a:gd name="T62" fmla="*/ 0 w 883"/>
                <a:gd name="T63" fmla="*/ 29 h 73"/>
                <a:gd name="T64" fmla="*/ 0 w 883"/>
                <a:gd name="T65" fmla="*/ 37 h 73"/>
                <a:gd name="T66" fmla="*/ 0 w 883"/>
                <a:gd name="T67" fmla="*/ 37 h 73"/>
                <a:gd name="T68" fmla="*/ 0 w 883"/>
                <a:gd name="T69" fmla="*/ 37 h 73"/>
                <a:gd name="T70" fmla="*/ 0 w 883"/>
                <a:gd name="T71" fmla="*/ 43 h 73"/>
                <a:gd name="T72" fmla="*/ 3 w 883"/>
                <a:gd name="T73" fmla="*/ 51 h 73"/>
                <a:gd name="T74" fmla="*/ 7 w 883"/>
                <a:gd name="T75" fmla="*/ 57 h 73"/>
                <a:gd name="T76" fmla="*/ 11 w 883"/>
                <a:gd name="T77" fmla="*/ 62 h 73"/>
                <a:gd name="T78" fmla="*/ 16 w 883"/>
                <a:gd name="T79" fmla="*/ 67 h 73"/>
                <a:gd name="T80" fmla="*/ 22 w 883"/>
                <a:gd name="T81" fmla="*/ 71 h 73"/>
                <a:gd name="T82" fmla="*/ 30 w 883"/>
                <a:gd name="T83" fmla="*/ 73 h 73"/>
                <a:gd name="T84" fmla="*/ 36 w 883"/>
                <a:gd name="T85" fmla="*/ 73 h 73"/>
                <a:gd name="T86" fmla="*/ 36 w 883"/>
                <a:gd name="T8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3" h="73">
                  <a:moveTo>
                    <a:pt x="36" y="73"/>
                  </a:moveTo>
                  <a:lnTo>
                    <a:pt x="846" y="73"/>
                  </a:lnTo>
                  <a:lnTo>
                    <a:pt x="846" y="73"/>
                  </a:lnTo>
                  <a:lnTo>
                    <a:pt x="846" y="73"/>
                  </a:lnTo>
                  <a:lnTo>
                    <a:pt x="853" y="73"/>
                  </a:lnTo>
                  <a:lnTo>
                    <a:pt x="860" y="71"/>
                  </a:lnTo>
                  <a:lnTo>
                    <a:pt x="867" y="67"/>
                  </a:lnTo>
                  <a:lnTo>
                    <a:pt x="872" y="62"/>
                  </a:lnTo>
                  <a:lnTo>
                    <a:pt x="877" y="57"/>
                  </a:lnTo>
                  <a:lnTo>
                    <a:pt x="880" y="51"/>
                  </a:lnTo>
                  <a:lnTo>
                    <a:pt x="883" y="43"/>
                  </a:lnTo>
                  <a:lnTo>
                    <a:pt x="883" y="37"/>
                  </a:lnTo>
                  <a:lnTo>
                    <a:pt x="883" y="37"/>
                  </a:lnTo>
                  <a:lnTo>
                    <a:pt x="883" y="37"/>
                  </a:lnTo>
                  <a:lnTo>
                    <a:pt x="883" y="29"/>
                  </a:lnTo>
                  <a:lnTo>
                    <a:pt x="880" y="22"/>
                  </a:lnTo>
                  <a:lnTo>
                    <a:pt x="877" y="15"/>
                  </a:lnTo>
                  <a:lnTo>
                    <a:pt x="872" y="11"/>
                  </a:lnTo>
                  <a:lnTo>
                    <a:pt x="867" y="6"/>
                  </a:lnTo>
                  <a:lnTo>
                    <a:pt x="860" y="3"/>
                  </a:lnTo>
                  <a:lnTo>
                    <a:pt x="853" y="0"/>
                  </a:lnTo>
                  <a:lnTo>
                    <a:pt x="84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2" y="3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1" y="62"/>
                  </a:lnTo>
                  <a:lnTo>
                    <a:pt x="16" y="67"/>
                  </a:lnTo>
                  <a:lnTo>
                    <a:pt x="22" y="71"/>
                  </a:lnTo>
                  <a:lnTo>
                    <a:pt x="30" y="73"/>
                  </a:lnTo>
                  <a:lnTo>
                    <a:pt x="36" y="73"/>
                  </a:lnTo>
                  <a:lnTo>
                    <a:pt x="36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17" name="Wykres 16" descr="Ocena działań władz lokalnych i inwestora farmy wiatrowej.&#10;&#10;Wykres kołowy przedstawiający ocenę działań władz lokalnych i inwestora farmy wiatrowej na etapie jej powstawania (bardzo dobrze - 4%, dobrze - 9%, negatywnie - 1%, bardzo negatywnie - 0,4%, nie mam w okolicy lądowych farm wiatrowych - 76%, nie wiem, trudno powiedzieć - 9%).&#10;">
            <a:extLst>
              <a:ext uri="{FF2B5EF4-FFF2-40B4-BE49-F238E27FC236}">
                <a16:creationId xmlns:a16="http://schemas.microsoft.com/office/drawing/2014/main" id="{65AAB3C8-A540-4897-9C07-ABB0561C0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723638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Symbol zastępczy zawartości 4">
            <a:extLst>
              <a:ext uri="{FF2B5EF4-FFF2-40B4-BE49-F238E27FC236}">
                <a16:creationId xmlns:a16="http://schemas.microsoft.com/office/drawing/2014/main" id="{80883EE8-223E-4FAA-9182-4E17D0A995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729017"/>
              </p:ext>
            </p:extLst>
          </p:nvPr>
        </p:nvGraphicFramePr>
        <p:xfrm>
          <a:off x="730499" y="3861917"/>
          <a:ext cx="5110010" cy="156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" name="Grafika 18">
            <a:extLst>
              <a:ext uri="{FF2B5EF4-FFF2-40B4-BE49-F238E27FC236}">
                <a16:creationId xmlns:a16="http://schemas.microsoft.com/office/drawing/2014/main" id="{F6D98948-142F-4653-9191-CADBA8F8E3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67787" y="2737239"/>
            <a:ext cx="583036" cy="583036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483F98E1-64E2-4887-BB0F-6BA637126380}"/>
              </a:ext>
            </a:extLst>
          </p:cNvPr>
          <p:cNvSpPr txBox="1"/>
          <p:nvPr/>
        </p:nvSpPr>
        <p:spPr>
          <a:xfrm>
            <a:off x="2728274" y="3278668"/>
            <a:ext cx="1170040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u="none" strike="noStrike" kern="120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Odsetek odpowiedzi pozytywnych</a:t>
            </a:r>
          </a:p>
        </p:txBody>
      </p:sp>
      <p:graphicFrame>
        <p:nvGraphicFramePr>
          <p:cNvPr id="34" name="Wykres 33">
            <a:extLst>
              <a:ext uri="{FF2B5EF4-FFF2-40B4-BE49-F238E27FC236}">
                <a16:creationId xmlns:a16="http://schemas.microsoft.com/office/drawing/2014/main" id="{183CB63E-D58D-4818-823D-57B206A06E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043079"/>
              </p:ext>
            </p:extLst>
          </p:nvPr>
        </p:nvGraphicFramePr>
        <p:xfrm>
          <a:off x="3654849" y="1510647"/>
          <a:ext cx="4501650" cy="132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2" name="Grupa 21">
            <a:extLst>
              <a:ext uri="{FF2B5EF4-FFF2-40B4-BE49-F238E27FC236}">
                <a16:creationId xmlns:a16="http://schemas.microsoft.com/office/drawing/2014/main" id="{5A015BF3-67D2-4502-9EB5-99D3AC873CB0}"/>
              </a:ext>
            </a:extLst>
          </p:cNvPr>
          <p:cNvGrpSpPr/>
          <p:nvPr/>
        </p:nvGrpSpPr>
        <p:grpSpPr>
          <a:xfrm>
            <a:off x="3937827" y="2862305"/>
            <a:ext cx="4759733" cy="2140832"/>
            <a:chOff x="3937827" y="2862305"/>
            <a:chExt cx="4759733" cy="2140832"/>
          </a:xfrm>
        </p:grpSpPr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895660BE-1284-4D9D-B40C-0C2F32C01033}"/>
                </a:ext>
              </a:extLst>
            </p:cNvPr>
            <p:cNvSpPr/>
            <p:nvPr/>
          </p:nvSpPr>
          <p:spPr>
            <a:xfrm>
              <a:off x="4184724" y="3053422"/>
              <a:ext cx="4512836" cy="1676887"/>
            </a:xfrm>
            <a:prstGeom prst="roundRect">
              <a:avLst>
                <a:gd name="adj" fmla="val 14475"/>
              </a:avLst>
            </a:prstGeom>
            <a:noFill/>
            <a:ln w="635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38" name="Wykres 37">
              <a:extLst>
                <a:ext uri="{FF2B5EF4-FFF2-40B4-BE49-F238E27FC236}">
                  <a16:creationId xmlns:a16="http://schemas.microsoft.com/office/drawing/2014/main" id="{7A157F50-28E9-4E02-8DCB-B7EE2195E6B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97999744"/>
                </p:ext>
              </p:extLst>
            </p:nvPr>
          </p:nvGraphicFramePr>
          <p:xfrm>
            <a:off x="3937827" y="2862305"/>
            <a:ext cx="4437611" cy="21408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pSp>
          <p:nvGrpSpPr>
            <p:cNvPr id="39" name="Grupa 38">
              <a:extLst>
                <a:ext uri="{FF2B5EF4-FFF2-40B4-BE49-F238E27FC236}">
                  <a16:creationId xmlns:a16="http://schemas.microsoft.com/office/drawing/2014/main" id="{18C63E25-3126-42E2-BB22-18A6E2118D83}"/>
                </a:ext>
              </a:extLst>
            </p:cNvPr>
            <p:cNvGrpSpPr/>
            <p:nvPr/>
          </p:nvGrpSpPr>
          <p:grpSpPr>
            <a:xfrm>
              <a:off x="8218387" y="3625569"/>
              <a:ext cx="347345" cy="430860"/>
              <a:chOff x="7329488" y="2601913"/>
              <a:chExt cx="581026" cy="720726"/>
            </a:xfrm>
            <a:solidFill>
              <a:schemeClr val="bg1">
                <a:lumMod val="75000"/>
              </a:schemeClr>
            </a:solidFill>
          </p:grpSpPr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id="{8F428F11-F25F-470B-A672-8C3190178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9488" y="3087688"/>
                <a:ext cx="219075" cy="228600"/>
              </a:xfrm>
              <a:custGeom>
                <a:avLst/>
                <a:gdLst>
                  <a:gd name="T0" fmla="*/ 961 w 961"/>
                  <a:gd name="T1" fmla="*/ 281 h 1012"/>
                  <a:gd name="T2" fmla="*/ 460 w 961"/>
                  <a:gd name="T3" fmla="*/ 0 h 1012"/>
                  <a:gd name="T4" fmla="*/ 0 w 961"/>
                  <a:gd name="T5" fmla="*/ 549 h 1012"/>
                  <a:gd name="T6" fmla="*/ 806 w 961"/>
                  <a:gd name="T7" fmla="*/ 1012 h 1012"/>
                  <a:gd name="T8" fmla="*/ 961 w 961"/>
                  <a:gd name="T9" fmla="*/ 281 h 1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1" h="1012">
                    <a:moveTo>
                      <a:pt x="961" y="281"/>
                    </a:moveTo>
                    <a:lnTo>
                      <a:pt x="460" y="0"/>
                    </a:lnTo>
                    <a:lnTo>
                      <a:pt x="0" y="549"/>
                    </a:lnTo>
                    <a:lnTo>
                      <a:pt x="806" y="1012"/>
                    </a:lnTo>
                    <a:lnTo>
                      <a:pt x="961" y="2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1" name="Freeform 38">
                <a:extLst>
                  <a:ext uri="{FF2B5EF4-FFF2-40B4-BE49-F238E27FC236}">
                    <a16:creationId xmlns:a16="http://schemas.microsoft.com/office/drawing/2014/main" id="{334F6353-51FA-4A9F-9655-A9BB1C79AA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1" y="3095626"/>
                <a:ext cx="214313" cy="227013"/>
              </a:xfrm>
              <a:custGeom>
                <a:avLst/>
                <a:gdLst>
                  <a:gd name="T0" fmla="*/ 157 w 940"/>
                  <a:gd name="T1" fmla="*/ 563 h 1003"/>
                  <a:gd name="T2" fmla="*/ 940 w 940"/>
                  <a:gd name="T3" fmla="*/ 1003 h 1003"/>
                  <a:gd name="T4" fmla="*/ 482 w 940"/>
                  <a:gd name="T5" fmla="*/ 271 h 1003"/>
                  <a:gd name="T6" fmla="*/ 0 w 940"/>
                  <a:gd name="T7" fmla="*/ 0 h 1003"/>
                  <a:gd name="T8" fmla="*/ 157 w 940"/>
                  <a:gd name="T9" fmla="*/ 563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0" h="1003">
                    <a:moveTo>
                      <a:pt x="157" y="563"/>
                    </a:moveTo>
                    <a:lnTo>
                      <a:pt x="940" y="1003"/>
                    </a:lnTo>
                    <a:lnTo>
                      <a:pt x="482" y="271"/>
                    </a:lnTo>
                    <a:lnTo>
                      <a:pt x="0" y="0"/>
                    </a:lnTo>
                    <a:lnTo>
                      <a:pt x="157" y="5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2" name="Freeform 39">
                <a:extLst>
                  <a:ext uri="{FF2B5EF4-FFF2-40B4-BE49-F238E27FC236}">
                    <a16:creationId xmlns:a16="http://schemas.microsoft.com/office/drawing/2014/main" id="{A7CE2766-7BAB-41C3-914D-33748B9EF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7451" y="3092451"/>
                <a:ext cx="169863" cy="222250"/>
              </a:xfrm>
              <a:custGeom>
                <a:avLst/>
                <a:gdLst>
                  <a:gd name="T0" fmla="*/ 749 w 749"/>
                  <a:gd name="T1" fmla="*/ 558 h 978"/>
                  <a:gd name="T2" fmla="*/ 592 w 749"/>
                  <a:gd name="T3" fmla="*/ 0 h 978"/>
                  <a:gd name="T4" fmla="*/ 156 w 749"/>
                  <a:gd name="T5" fmla="*/ 246 h 978"/>
                  <a:gd name="T6" fmla="*/ 0 w 749"/>
                  <a:gd name="T7" fmla="*/ 978 h 978"/>
                  <a:gd name="T8" fmla="*/ 749 w 749"/>
                  <a:gd name="T9" fmla="*/ 558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9" h="978">
                    <a:moveTo>
                      <a:pt x="749" y="558"/>
                    </a:moveTo>
                    <a:lnTo>
                      <a:pt x="592" y="0"/>
                    </a:lnTo>
                    <a:lnTo>
                      <a:pt x="156" y="246"/>
                    </a:lnTo>
                    <a:lnTo>
                      <a:pt x="0" y="978"/>
                    </a:lnTo>
                    <a:lnTo>
                      <a:pt x="749" y="5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3" name="Freeform 40">
                <a:extLst>
                  <a:ext uri="{FF2B5EF4-FFF2-40B4-BE49-F238E27FC236}">
                    <a16:creationId xmlns:a16="http://schemas.microsoft.com/office/drawing/2014/main" id="{04012688-4400-4A4A-9EDE-AECA15B12C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61251" y="2601913"/>
                <a:ext cx="317500" cy="447675"/>
              </a:xfrm>
              <a:custGeom>
                <a:avLst/>
                <a:gdLst>
                  <a:gd name="T0" fmla="*/ 1052 w 1405"/>
                  <a:gd name="T1" fmla="*/ 739 h 1972"/>
                  <a:gd name="T2" fmla="*/ 1037 w 1405"/>
                  <a:gd name="T3" fmla="*/ 806 h 1972"/>
                  <a:gd name="T4" fmla="*/ 1010 w 1405"/>
                  <a:gd name="T5" fmla="*/ 870 h 1972"/>
                  <a:gd name="T6" fmla="*/ 973 w 1405"/>
                  <a:gd name="T7" fmla="*/ 926 h 1972"/>
                  <a:gd name="T8" fmla="*/ 926 w 1405"/>
                  <a:gd name="T9" fmla="*/ 973 h 1972"/>
                  <a:gd name="T10" fmla="*/ 870 w 1405"/>
                  <a:gd name="T11" fmla="*/ 1011 h 1972"/>
                  <a:gd name="T12" fmla="*/ 807 w 1405"/>
                  <a:gd name="T13" fmla="*/ 1037 h 1972"/>
                  <a:gd name="T14" fmla="*/ 738 w 1405"/>
                  <a:gd name="T15" fmla="*/ 1051 h 1972"/>
                  <a:gd name="T16" fmla="*/ 684 w 1405"/>
                  <a:gd name="T17" fmla="*/ 1053 h 1972"/>
                  <a:gd name="T18" fmla="*/ 615 w 1405"/>
                  <a:gd name="T19" fmla="*/ 1042 h 1972"/>
                  <a:gd name="T20" fmla="*/ 551 w 1405"/>
                  <a:gd name="T21" fmla="*/ 1018 h 1972"/>
                  <a:gd name="T22" fmla="*/ 493 w 1405"/>
                  <a:gd name="T23" fmla="*/ 983 h 1972"/>
                  <a:gd name="T24" fmla="*/ 443 w 1405"/>
                  <a:gd name="T25" fmla="*/ 939 h 1972"/>
                  <a:gd name="T26" fmla="*/ 403 w 1405"/>
                  <a:gd name="T27" fmla="*/ 885 h 1972"/>
                  <a:gd name="T28" fmla="*/ 373 w 1405"/>
                  <a:gd name="T29" fmla="*/ 823 h 1972"/>
                  <a:gd name="T30" fmla="*/ 356 w 1405"/>
                  <a:gd name="T31" fmla="*/ 756 h 1972"/>
                  <a:gd name="T32" fmla="*/ 352 w 1405"/>
                  <a:gd name="T33" fmla="*/ 703 h 1972"/>
                  <a:gd name="T34" fmla="*/ 359 w 1405"/>
                  <a:gd name="T35" fmla="*/ 632 h 1972"/>
                  <a:gd name="T36" fmla="*/ 380 w 1405"/>
                  <a:gd name="T37" fmla="*/ 566 h 1972"/>
                  <a:gd name="T38" fmla="*/ 411 w 1405"/>
                  <a:gd name="T39" fmla="*/ 507 h 1972"/>
                  <a:gd name="T40" fmla="*/ 455 w 1405"/>
                  <a:gd name="T41" fmla="*/ 455 h 1972"/>
                  <a:gd name="T42" fmla="*/ 507 w 1405"/>
                  <a:gd name="T43" fmla="*/ 412 h 1972"/>
                  <a:gd name="T44" fmla="*/ 566 w 1405"/>
                  <a:gd name="T45" fmla="*/ 380 h 1972"/>
                  <a:gd name="T46" fmla="*/ 631 w 1405"/>
                  <a:gd name="T47" fmla="*/ 359 h 1972"/>
                  <a:gd name="T48" fmla="*/ 702 w 1405"/>
                  <a:gd name="T49" fmla="*/ 352 h 1972"/>
                  <a:gd name="T50" fmla="*/ 756 w 1405"/>
                  <a:gd name="T51" fmla="*/ 357 h 1972"/>
                  <a:gd name="T52" fmla="*/ 823 w 1405"/>
                  <a:gd name="T53" fmla="*/ 374 h 1972"/>
                  <a:gd name="T54" fmla="*/ 884 w 1405"/>
                  <a:gd name="T55" fmla="*/ 403 h 1972"/>
                  <a:gd name="T56" fmla="*/ 938 w 1405"/>
                  <a:gd name="T57" fmla="*/ 443 h 1972"/>
                  <a:gd name="T58" fmla="*/ 983 w 1405"/>
                  <a:gd name="T59" fmla="*/ 493 h 1972"/>
                  <a:gd name="T60" fmla="*/ 1019 w 1405"/>
                  <a:gd name="T61" fmla="*/ 550 h 1972"/>
                  <a:gd name="T62" fmla="*/ 1042 w 1405"/>
                  <a:gd name="T63" fmla="*/ 615 h 1972"/>
                  <a:gd name="T64" fmla="*/ 1053 w 1405"/>
                  <a:gd name="T65" fmla="*/ 685 h 1972"/>
                  <a:gd name="T66" fmla="*/ 702 w 1405"/>
                  <a:gd name="T67" fmla="*/ 1972 h 1972"/>
                  <a:gd name="T68" fmla="*/ 1281 w 1405"/>
                  <a:gd name="T69" fmla="*/ 1102 h 1972"/>
                  <a:gd name="T70" fmla="*/ 1331 w 1405"/>
                  <a:gd name="T71" fmla="*/ 1013 h 1972"/>
                  <a:gd name="T72" fmla="*/ 1370 w 1405"/>
                  <a:gd name="T73" fmla="*/ 915 h 1972"/>
                  <a:gd name="T74" fmla="*/ 1396 w 1405"/>
                  <a:gd name="T75" fmla="*/ 812 h 1972"/>
                  <a:gd name="T76" fmla="*/ 1405 w 1405"/>
                  <a:gd name="T77" fmla="*/ 703 h 1972"/>
                  <a:gd name="T78" fmla="*/ 1397 w 1405"/>
                  <a:gd name="T79" fmla="*/ 596 h 1972"/>
                  <a:gd name="T80" fmla="*/ 1363 w 1405"/>
                  <a:gd name="T81" fmla="*/ 461 h 1972"/>
                  <a:gd name="T82" fmla="*/ 1304 w 1405"/>
                  <a:gd name="T83" fmla="*/ 339 h 1972"/>
                  <a:gd name="T84" fmla="*/ 1223 w 1405"/>
                  <a:gd name="T85" fmla="*/ 230 h 1972"/>
                  <a:gd name="T86" fmla="*/ 1123 w 1405"/>
                  <a:gd name="T87" fmla="*/ 140 h 1972"/>
                  <a:gd name="T88" fmla="*/ 1007 w 1405"/>
                  <a:gd name="T89" fmla="*/ 69 h 1972"/>
                  <a:gd name="T90" fmla="*/ 878 w 1405"/>
                  <a:gd name="T91" fmla="*/ 22 h 1972"/>
                  <a:gd name="T92" fmla="*/ 738 w 1405"/>
                  <a:gd name="T93" fmla="*/ 1 h 1972"/>
                  <a:gd name="T94" fmla="*/ 630 w 1405"/>
                  <a:gd name="T95" fmla="*/ 3 h 1972"/>
                  <a:gd name="T96" fmla="*/ 494 w 1405"/>
                  <a:gd name="T97" fmla="*/ 32 h 1972"/>
                  <a:gd name="T98" fmla="*/ 368 w 1405"/>
                  <a:gd name="T99" fmla="*/ 85 h 1972"/>
                  <a:gd name="T100" fmla="*/ 256 w 1405"/>
                  <a:gd name="T101" fmla="*/ 161 h 1972"/>
                  <a:gd name="T102" fmla="*/ 160 w 1405"/>
                  <a:gd name="T103" fmla="*/ 256 h 1972"/>
                  <a:gd name="T104" fmla="*/ 84 w 1405"/>
                  <a:gd name="T105" fmla="*/ 367 h 1972"/>
                  <a:gd name="T106" fmla="*/ 31 w 1405"/>
                  <a:gd name="T107" fmla="*/ 493 h 1972"/>
                  <a:gd name="T108" fmla="*/ 4 w 1405"/>
                  <a:gd name="T109" fmla="*/ 631 h 1972"/>
                  <a:gd name="T110" fmla="*/ 1 w 1405"/>
                  <a:gd name="T111" fmla="*/ 730 h 1972"/>
                  <a:gd name="T112" fmla="*/ 14 w 1405"/>
                  <a:gd name="T113" fmla="*/ 838 h 1972"/>
                  <a:gd name="T114" fmla="*/ 43 w 1405"/>
                  <a:gd name="T115" fmla="*/ 941 h 1972"/>
                  <a:gd name="T116" fmla="*/ 85 w 1405"/>
                  <a:gd name="T117" fmla="*/ 1036 h 1972"/>
                  <a:gd name="T118" fmla="*/ 124 w 1405"/>
                  <a:gd name="T119" fmla="*/ 1102 h 1972"/>
                  <a:gd name="T120" fmla="*/ 702 w 1405"/>
                  <a:gd name="T121" fmla="*/ 1972 h 1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05" h="1972">
                    <a:moveTo>
                      <a:pt x="1053" y="703"/>
                    </a:moveTo>
                    <a:lnTo>
                      <a:pt x="1053" y="703"/>
                    </a:lnTo>
                    <a:lnTo>
                      <a:pt x="1053" y="721"/>
                    </a:lnTo>
                    <a:lnTo>
                      <a:pt x="1052" y="739"/>
                    </a:lnTo>
                    <a:lnTo>
                      <a:pt x="1048" y="756"/>
                    </a:lnTo>
                    <a:lnTo>
                      <a:pt x="1046" y="774"/>
                    </a:lnTo>
                    <a:lnTo>
                      <a:pt x="1042" y="791"/>
                    </a:lnTo>
                    <a:lnTo>
                      <a:pt x="1037" y="806"/>
                    </a:lnTo>
                    <a:lnTo>
                      <a:pt x="1032" y="823"/>
                    </a:lnTo>
                    <a:lnTo>
                      <a:pt x="1025" y="839"/>
                    </a:lnTo>
                    <a:lnTo>
                      <a:pt x="1019" y="854"/>
                    </a:lnTo>
                    <a:lnTo>
                      <a:pt x="1010" y="870"/>
                    </a:lnTo>
                    <a:lnTo>
                      <a:pt x="1002" y="885"/>
                    </a:lnTo>
                    <a:lnTo>
                      <a:pt x="993" y="899"/>
                    </a:lnTo>
                    <a:lnTo>
                      <a:pt x="983" y="912"/>
                    </a:lnTo>
                    <a:lnTo>
                      <a:pt x="973" y="926"/>
                    </a:lnTo>
                    <a:lnTo>
                      <a:pt x="962" y="939"/>
                    </a:lnTo>
                    <a:lnTo>
                      <a:pt x="950" y="950"/>
                    </a:lnTo>
                    <a:lnTo>
                      <a:pt x="938" y="962"/>
                    </a:lnTo>
                    <a:lnTo>
                      <a:pt x="926" y="973"/>
                    </a:lnTo>
                    <a:lnTo>
                      <a:pt x="912" y="983"/>
                    </a:lnTo>
                    <a:lnTo>
                      <a:pt x="898" y="993"/>
                    </a:lnTo>
                    <a:lnTo>
                      <a:pt x="884" y="1002"/>
                    </a:lnTo>
                    <a:lnTo>
                      <a:pt x="870" y="1011"/>
                    </a:lnTo>
                    <a:lnTo>
                      <a:pt x="855" y="1018"/>
                    </a:lnTo>
                    <a:lnTo>
                      <a:pt x="839" y="1026"/>
                    </a:lnTo>
                    <a:lnTo>
                      <a:pt x="823" y="1032"/>
                    </a:lnTo>
                    <a:lnTo>
                      <a:pt x="807" y="1037"/>
                    </a:lnTo>
                    <a:lnTo>
                      <a:pt x="790" y="1042"/>
                    </a:lnTo>
                    <a:lnTo>
                      <a:pt x="773" y="1046"/>
                    </a:lnTo>
                    <a:lnTo>
                      <a:pt x="756" y="1049"/>
                    </a:lnTo>
                    <a:lnTo>
                      <a:pt x="738" y="1051"/>
                    </a:lnTo>
                    <a:lnTo>
                      <a:pt x="720" y="1053"/>
                    </a:lnTo>
                    <a:lnTo>
                      <a:pt x="702" y="1053"/>
                    </a:lnTo>
                    <a:lnTo>
                      <a:pt x="702" y="1053"/>
                    </a:lnTo>
                    <a:lnTo>
                      <a:pt x="684" y="1053"/>
                    </a:lnTo>
                    <a:lnTo>
                      <a:pt x="666" y="1051"/>
                    </a:lnTo>
                    <a:lnTo>
                      <a:pt x="649" y="1049"/>
                    </a:lnTo>
                    <a:lnTo>
                      <a:pt x="631" y="1046"/>
                    </a:lnTo>
                    <a:lnTo>
                      <a:pt x="615" y="1042"/>
                    </a:lnTo>
                    <a:lnTo>
                      <a:pt x="599" y="1037"/>
                    </a:lnTo>
                    <a:lnTo>
                      <a:pt x="582" y="1032"/>
                    </a:lnTo>
                    <a:lnTo>
                      <a:pt x="566" y="1026"/>
                    </a:lnTo>
                    <a:lnTo>
                      <a:pt x="551" y="1018"/>
                    </a:lnTo>
                    <a:lnTo>
                      <a:pt x="535" y="1011"/>
                    </a:lnTo>
                    <a:lnTo>
                      <a:pt x="520" y="1002"/>
                    </a:lnTo>
                    <a:lnTo>
                      <a:pt x="507" y="993"/>
                    </a:lnTo>
                    <a:lnTo>
                      <a:pt x="493" y="983"/>
                    </a:lnTo>
                    <a:lnTo>
                      <a:pt x="479" y="973"/>
                    </a:lnTo>
                    <a:lnTo>
                      <a:pt x="466" y="962"/>
                    </a:lnTo>
                    <a:lnTo>
                      <a:pt x="455" y="950"/>
                    </a:lnTo>
                    <a:lnTo>
                      <a:pt x="443" y="939"/>
                    </a:lnTo>
                    <a:lnTo>
                      <a:pt x="432" y="926"/>
                    </a:lnTo>
                    <a:lnTo>
                      <a:pt x="422" y="912"/>
                    </a:lnTo>
                    <a:lnTo>
                      <a:pt x="411" y="899"/>
                    </a:lnTo>
                    <a:lnTo>
                      <a:pt x="403" y="885"/>
                    </a:lnTo>
                    <a:lnTo>
                      <a:pt x="394" y="870"/>
                    </a:lnTo>
                    <a:lnTo>
                      <a:pt x="387" y="854"/>
                    </a:lnTo>
                    <a:lnTo>
                      <a:pt x="380" y="839"/>
                    </a:lnTo>
                    <a:lnTo>
                      <a:pt x="373" y="823"/>
                    </a:lnTo>
                    <a:lnTo>
                      <a:pt x="368" y="806"/>
                    </a:lnTo>
                    <a:lnTo>
                      <a:pt x="363" y="791"/>
                    </a:lnTo>
                    <a:lnTo>
                      <a:pt x="359" y="774"/>
                    </a:lnTo>
                    <a:lnTo>
                      <a:pt x="356" y="756"/>
                    </a:lnTo>
                    <a:lnTo>
                      <a:pt x="354" y="739"/>
                    </a:lnTo>
                    <a:lnTo>
                      <a:pt x="352" y="721"/>
                    </a:lnTo>
                    <a:lnTo>
                      <a:pt x="352" y="703"/>
                    </a:lnTo>
                    <a:lnTo>
                      <a:pt x="352" y="703"/>
                    </a:lnTo>
                    <a:lnTo>
                      <a:pt x="352" y="685"/>
                    </a:lnTo>
                    <a:lnTo>
                      <a:pt x="354" y="667"/>
                    </a:lnTo>
                    <a:lnTo>
                      <a:pt x="356" y="649"/>
                    </a:lnTo>
                    <a:lnTo>
                      <a:pt x="359" y="632"/>
                    </a:lnTo>
                    <a:lnTo>
                      <a:pt x="363" y="615"/>
                    </a:lnTo>
                    <a:lnTo>
                      <a:pt x="368" y="598"/>
                    </a:lnTo>
                    <a:lnTo>
                      <a:pt x="373" y="582"/>
                    </a:lnTo>
                    <a:lnTo>
                      <a:pt x="380" y="566"/>
                    </a:lnTo>
                    <a:lnTo>
                      <a:pt x="387" y="550"/>
                    </a:lnTo>
                    <a:lnTo>
                      <a:pt x="394" y="536"/>
                    </a:lnTo>
                    <a:lnTo>
                      <a:pt x="403" y="521"/>
                    </a:lnTo>
                    <a:lnTo>
                      <a:pt x="411" y="507"/>
                    </a:lnTo>
                    <a:lnTo>
                      <a:pt x="422" y="493"/>
                    </a:lnTo>
                    <a:lnTo>
                      <a:pt x="432" y="479"/>
                    </a:lnTo>
                    <a:lnTo>
                      <a:pt x="443" y="467"/>
                    </a:lnTo>
                    <a:lnTo>
                      <a:pt x="455" y="455"/>
                    </a:lnTo>
                    <a:lnTo>
                      <a:pt x="466" y="443"/>
                    </a:lnTo>
                    <a:lnTo>
                      <a:pt x="479" y="432"/>
                    </a:lnTo>
                    <a:lnTo>
                      <a:pt x="493" y="421"/>
                    </a:lnTo>
                    <a:lnTo>
                      <a:pt x="507" y="412"/>
                    </a:lnTo>
                    <a:lnTo>
                      <a:pt x="520" y="403"/>
                    </a:lnTo>
                    <a:lnTo>
                      <a:pt x="535" y="395"/>
                    </a:lnTo>
                    <a:lnTo>
                      <a:pt x="551" y="386"/>
                    </a:lnTo>
                    <a:lnTo>
                      <a:pt x="566" y="380"/>
                    </a:lnTo>
                    <a:lnTo>
                      <a:pt x="582" y="374"/>
                    </a:lnTo>
                    <a:lnTo>
                      <a:pt x="599" y="368"/>
                    </a:lnTo>
                    <a:lnTo>
                      <a:pt x="615" y="363"/>
                    </a:lnTo>
                    <a:lnTo>
                      <a:pt x="631" y="359"/>
                    </a:lnTo>
                    <a:lnTo>
                      <a:pt x="649" y="357"/>
                    </a:lnTo>
                    <a:lnTo>
                      <a:pt x="666" y="353"/>
                    </a:lnTo>
                    <a:lnTo>
                      <a:pt x="684" y="352"/>
                    </a:lnTo>
                    <a:lnTo>
                      <a:pt x="702" y="352"/>
                    </a:lnTo>
                    <a:lnTo>
                      <a:pt x="702" y="352"/>
                    </a:lnTo>
                    <a:lnTo>
                      <a:pt x="720" y="352"/>
                    </a:lnTo>
                    <a:lnTo>
                      <a:pt x="738" y="353"/>
                    </a:lnTo>
                    <a:lnTo>
                      <a:pt x="756" y="357"/>
                    </a:lnTo>
                    <a:lnTo>
                      <a:pt x="773" y="359"/>
                    </a:lnTo>
                    <a:lnTo>
                      <a:pt x="790" y="363"/>
                    </a:lnTo>
                    <a:lnTo>
                      <a:pt x="807" y="368"/>
                    </a:lnTo>
                    <a:lnTo>
                      <a:pt x="823" y="374"/>
                    </a:lnTo>
                    <a:lnTo>
                      <a:pt x="839" y="380"/>
                    </a:lnTo>
                    <a:lnTo>
                      <a:pt x="855" y="386"/>
                    </a:lnTo>
                    <a:lnTo>
                      <a:pt x="870" y="395"/>
                    </a:lnTo>
                    <a:lnTo>
                      <a:pt x="884" y="403"/>
                    </a:lnTo>
                    <a:lnTo>
                      <a:pt x="898" y="412"/>
                    </a:lnTo>
                    <a:lnTo>
                      <a:pt x="912" y="421"/>
                    </a:lnTo>
                    <a:lnTo>
                      <a:pt x="926" y="432"/>
                    </a:lnTo>
                    <a:lnTo>
                      <a:pt x="938" y="443"/>
                    </a:lnTo>
                    <a:lnTo>
                      <a:pt x="950" y="455"/>
                    </a:lnTo>
                    <a:lnTo>
                      <a:pt x="962" y="467"/>
                    </a:lnTo>
                    <a:lnTo>
                      <a:pt x="973" y="479"/>
                    </a:lnTo>
                    <a:lnTo>
                      <a:pt x="983" y="493"/>
                    </a:lnTo>
                    <a:lnTo>
                      <a:pt x="993" y="507"/>
                    </a:lnTo>
                    <a:lnTo>
                      <a:pt x="1002" y="521"/>
                    </a:lnTo>
                    <a:lnTo>
                      <a:pt x="1010" y="536"/>
                    </a:lnTo>
                    <a:lnTo>
                      <a:pt x="1019" y="550"/>
                    </a:lnTo>
                    <a:lnTo>
                      <a:pt x="1025" y="566"/>
                    </a:lnTo>
                    <a:lnTo>
                      <a:pt x="1032" y="582"/>
                    </a:lnTo>
                    <a:lnTo>
                      <a:pt x="1037" y="598"/>
                    </a:lnTo>
                    <a:lnTo>
                      <a:pt x="1042" y="615"/>
                    </a:lnTo>
                    <a:lnTo>
                      <a:pt x="1046" y="632"/>
                    </a:lnTo>
                    <a:lnTo>
                      <a:pt x="1048" y="649"/>
                    </a:lnTo>
                    <a:lnTo>
                      <a:pt x="1052" y="667"/>
                    </a:lnTo>
                    <a:lnTo>
                      <a:pt x="1053" y="685"/>
                    </a:lnTo>
                    <a:lnTo>
                      <a:pt x="1053" y="703"/>
                    </a:lnTo>
                    <a:lnTo>
                      <a:pt x="1053" y="703"/>
                    </a:lnTo>
                    <a:close/>
                    <a:moveTo>
                      <a:pt x="702" y="1972"/>
                    </a:moveTo>
                    <a:lnTo>
                      <a:pt x="702" y="1972"/>
                    </a:lnTo>
                    <a:lnTo>
                      <a:pt x="965" y="1578"/>
                    </a:lnTo>
                    <a:lnTo>
                      <a:pt x="1160" y="1285"/>
                    </a:lnTo>
                    <a:lnTo>
                      <a:pt x="1281" y="1102"/>
                    </a:lnTo>
                    <a:lnTo>
                      <a:pt x="1281" y="1102"/>
                    </a:lnTo>
                    <a:lnTo>
                      <a:pt x="1294" y="1081"/>
                    </a:lnTo>
                    <a:lnTo>
                      <a:pt x="1307" y="1058"/>
                    </a:lnTo>
                    <a:lnTo>
                      <a:pt x="1319" y="1036"/>
                    </a:lnTo>
                    <a:lnTo>
                      <a:pt x="1331" y="1013"/>
                    </a:lnTo>
                    <a:lnTo>
                      <a:pt x="1342" y="990"/>
                    </a:lnTo>
                    <a:lnTo>
                      <a:pt x="1352" y="965"/>
                    </a:lnTo>
                    <a:lnTo>
                      <a:pt x="1362" y="941"/>
                    </a:lnTo>
                    <a:lnTo>
                      <a:pt x="1370" y="915"/>
                    </a:lnTo>
                    <a:lnTo>
                      <a:pt x="1378" y="890"/>
                    </a:lnTo>
                    <a:lnTo>
                      <a:pt x="1385" y="865"/>
                    </a:lnTo>
                    <a:lnTo>
                      <a:pt x="1391" y="838"/>
                    </a:lnTo>
                    <a:lnTo>
                      <a:pt x="1396" y="812"/>
                    </a:lnTo>
                    <a:lnTo>
                      <a:pt x="1400" y="785"/>
                    </a:lnTo>
                    <a:lnTo>
                      <a:pt x="1403" y="758"/>
                    </a:lnTo>
                    <a:lnTo>
                      <a:pt x="1404" y="730"/>
                    </a:lnTo>
                    <a:lnTo>
                      <a:pt x="1405" y="703"/>
                    </a:lnTo>
                    <a:lnTo>
                      <a:pt x="1405" y="703"/>
                    </a:lnTo>
                    <a:lnTo>
                      <a:pt x="1404" y="667"/>
                    </a:lnTo>
                    <a:lnTo>
                      <a:pt x="1402" y="631"/>
                    </a:lnTo>
                    <a:lnTo>
                      <a:pt x="1397" y="596"/>
                    </a:lnTo>
                    <a:lnTo>
                      <a:pt x="1391" y="561"/>
                    </a:lnTo>
                    <a:lnTo>
                      <a:pt x="1383" y="527"/>
                    </a:lnTo>
                    <a:lnTo>
                      <a:pt x="1373" y="493"/>
                    </a:lnTo>
                    <a:lnTo>
                      <a:pt x="1363" y="461"/>
                    </a:lnTo>
                    <a:lnTo>
                      <a:pt x="1350" y="429"/>
                    </a:lnTo>
                    <a:lnTo>
                      <a:pt x="1336" y="398"/>
                    </a:lnTo>
                    <a:lnTo>
                      <a:pt x="1320" y="367"/>
                    </a:lnTo>
                    <a:lnTo>
                      <a:pt x="1304" y="339"/>
                    </a:lnTo>
                    <a:lnTo>
                      <a:pt x="1286" y="310"/>
                    </a:lnTo>
                    <a:lnTo>
                      <a:pt x="1265" y="283"/>
                    </a:lnTo>
                    <a:lnTo>
                      <a:pt x="1244" y="256"/>
                    </a:lnTo>
                    <a:lnTo>
                      <a:pt x="1223" y="230"/>
                    </a:lnTo>
                    <a:lnTo>
                      <a:pt x="1200" y="205"/>
                    </a:lnTo>
                    <a:lnTo>
                      <a:pt x="1175" y="182"/>
                    </a:lnTo>
                    <a:lnTo>
                      <a:pt x="1149" y="161"/>
                    </a:lnTo>
                    <a:lnTo>
                      <a:pt x="1123" y="140"/>
                    </a:lnTo>
                    <a:lnTo>
                      <a:pt x="1095" y="120"/>
                    </a:lnTo>
                    <a:lnTo>
                      <a:pt x="1066" y="102"/>
                    </a:lnTo>
                    <a:lnTo>
                      <a:pt x="1038" y="85"/>
                    </a:lnTo>
                    <a:lnTo>
                      <a:pt x="1007" y="69"/>
                    </a:lnTo>
                    <a:lnTo>
                      <a:pt x="976" y="55"/>
                    </a:lnTo>
                    <a:lnTo>
                      <a:pt x="944" y="42"/>
                    </a:lnTo>
                    <a:lnTo>
                      <a:pt x="912" y="32"/>
                    </a:lnTo>
                    <a:lnTo>
                      <a:pt x="878" y="22"/>
                    </a:lnTo>
                    <a:lnTo>
                      <a:pt x="844" y="14"/>
                    </a:lnTo>
                    <a:lnTo>
                      <a:pt x="809" y="8"/>
                    </a:lnTo>
                    <a:lnTo>
                      <a:pt x="774" y="3"/>
                    </a:lnTo>
                    <a:lnTo>
                      <a:pt x="738" y="1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666" y="1"/>
                    </a:lnTo>
                    <a:lnTo>
                      <a:pt x="630" y="3"/>
                    </a:lnTo>
                    <a:lnTo>
                      <a:pt x="595" y="8"/>
                    </a:lnTo>
                    <a:lnTo>
                      <a:pt x="561" y="14"/>
                    </a:lnTo>
                    <a:lnTo>
                      <a:pt x="527" y="22"/>
                    </a:lnTo>
                    <a:lnTo>
                      <a:pt x="494" y="32"/>
                    </a:lnTo>
                    <a:lnTo>
                      <a:pt x="461" y="42"/>
                    </a:lnTo>
                    <a:lnTo>
                      <a:pt x="429" y="55"/>
                    </a:lnTo>
                    <a:lnTo>
                      <a:pt x="398" y="69"/>
                    </a:lnTo>
                    <a:lnTo>
                      <a:pt x="368" y="85"/>
                    </a:lnTo>
                    <a:lnTo>
                      <a:pt x="338" y="102"/>
                    </a:lnTo>
                    <a:lnTo>
                      <a:pt x="310" y="120"/>
                    </a:lnTo>
                    <a:lnTo>
                      <a:pt x="282" y="140"/>
                    </a:lnTo>
                    <a:lnTo>
                      <a:pt x="256" y="161"/>
                    </a:lnTo>
                    <a:lnTo>
                      <a:pt x="230" y="182"/>
                    </a:lnTo>
                    <a:lnTo>
                      <a:pt x="206" y="205"/>
                    </a:lnTo>
                    <a:lnTo>
                      <a:pt x="183" y="230"/>
                    </a:lnTo>
                    <a:lnTo>
                      <a:pt x="160" y="256"/>
                    </a:lnTo>
                    <a:lnTo>
                      <a:pt x="139" y="283"/>
                    </a:lnTo>
                    <a:lnTo>
                      <a:pt x="120" y="310"/>
                    </a:lnTo>
                    <a:lnTo>
                      <a:pt x="101" y="339"/>
                    </a:lnTo>
                    <a:lnTo>
                      <a:pt x="84" y="367"/>
                    </a:lnTo>
                    <a:lnTo>
                      <a:pt x="69" y="398"/>
                    </a:lnTo>
                    <a:lnTo>
                      <a:pt x="55" y="429"/>
                    </a:lnTo>
                    <a:lnTo>
                      <a:pt x="42" y="461"/>
                    </a:lnTo>
                    <a:lnTo>
                      <a:pt x="31" y="493"/>
                    </a:lnTo>
                    <a:lnTo>
                      <a:pt x="22" y="527"/>
                    </a:lnTo>
                    <a:lnTo>
                      <a:pt x="14" y="561"/>
                    </a:lnTo>
                    <a:lnTo>
                      <a:pt x="8" y="596"/>
                    </a:lnTo>
                    <a:lnTo>
                      <a:pt x="4" y="631"/>
                    </a:lnTo>
                    <a:lnTo>
                      <a:pt x="1" y="667"/>
                    </a:lnTo>
                    <a:lnTo>
                      <a:pt x="0" y="703"/>
                    </a:lnTo>
                    <a:lnTo>
                      <a:pt x="0" y="703"/>
                    </a:lnTo>
                    <a:lnTo>
                      <a:pt x="1" y="730"/>
                    </a:lnTo>
                    <a:lnTo>
                      <a:pt x="2" y="758"/>
                    </a:lnTo>
                    <a:lnTo>
                      <a:pt x="5" y="785"/>
                    </a:lnTo>
                    <a:lnTo>
                      <a:pt x="9" y="812"/>
                    </a:lnTo>
                    <a:lnTo>
                      <a:pt x="14" y="838"/>
                    </a:lnTo>
                    <a:lnTo>
                      <a:pt x="20" y="865"/>
                    </a:lnTo>
                    <a:lnTo>
                      <a:pt x="27" y="890"/>
                    </a:lnTo>
                    <a:lnTo>
                      <a:pt x="34" y="915"/>
                    </a:lnTo>
                    <a:lnTo>
                      <a:pt x="43" y="941"/>
                    </a:lnTo>
                    <a:lnTo>
                      <a:pt x="52" y="965"/>
                    </a:lnTo>
                    <a:lnTo>
                      <a:pt x="63" y="990"/>
                    </a:lnTo>
                    <a:lnTo>
                      <a:pt x="74" y="1013"/>
                    </a:lnTo>
                    <a:lnTo>
                      <a:pt x="85" y="1036"/>
                    </a:lnTo>
                    <a:lnTo>
                      <a:pt x="98" y="1058"/>
                    </a:lnTo>
                    <a:lnTo>
                      <a:pt x="111" y="1081"/>
                    </a:lnTo>
                    <a:lnTo>
                      <a:pt x="124" y="1102"/>
                    </a:lnTo>
                    <a:lnTo>
                      <a:pt x="124" y="1102"/>
                    </a:lnTo>
                    <a:lnTo>
                      <a:pt x="245" y="1285"/>
                    </a:lnTo>
                    <a:lnTo>
                      <a:pt x="440" y="1578"/>
                    </a:lnTo>
                    <a:lnTo>
                      <a:pt x="702" y="1972"/>
                    </a:lnTo>
                    <a:lnTo>
                      <a:pt x="702" y="19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pic>
        <p:nvPicPr>
          <p:cNvPr id="5" name="Grafika 4">
            <a:extLst>
              <a:ext uri="{FF2B5EF4-FFF2-40B4-BE49-F238E27FC236}">
                <a16:creationId xmlns:a16="http://schemas.microsoft.com/office/drawing/2014/main" id="{333954A8-2C0D-4839-BB75-5CFDF0F1A8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0951" y="2660979"/>
            <a:ext cx="735556" cy="735556"/>
          </a:xfrm>
          <a:prstGeom prst="rect">
            <a:avLst/>
          </a:prstGeom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208BA9C8-8F49-4A0A-88F1-D4FA4C91F9F2}"/>
              </a:ext>
            </a:extLst>
          </p:cNvPr>
          <p:cNvSpPr txBox="1"/>
          <p:nvPr/>
        </p:nvSpPr>
        <p:spPr>
          <a:xfrm>
            <a:off x="2370974" y="1382790"/>
            <a:ext cx="1690302" cy="987504"/>
          </a:xfrm>
          <a:prstGeom prst="wedgeRoundRectCallout">
            <a:avLst>
              <a:gd name="adj1" fmla="val -32222"/>
              <a:gd name="adj2" fmla="val 84361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600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13% badanych</a:t>
            </a:r>
          </a:p>
          <a:p>
            <a:pPr marL="0" defTabSz="914400" rtl="0" eaLnBrk="1" fontAlgn="t" latinLnBrk="0" hangingPunct="1"/>
            <a:r>
              <a:rPr lang="pl-PL" sz="1200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pozytywnie ocenia działania urzędników i inwestora.</a:t>
            </a:r>
            <a:endParaRPr lang="pl-PL" sz="1050" i="1" u="none" strike="noStrike" kern="1200" dirty="0">
              <a:solidFill>
                <a:schemeClr val="accent3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1FA8EA58-1757-4BC3-8311-D956F0AC0495}"/>
              </a:ext>
            </a:extLst>
          </p:cNvPr>
          <p:cNvGrpSpPr/>
          <p:nvPr/>
        </p:nvGrpSpPr>
        <p:grpSpPr>
          <a:xfrm>
            <a:off x="4184724" y="1635600"/>
            <a:ext cx="4501650" cy="1326881"/>
            <a:chOff x="4184724" y="1635600"/>
            <a:chExt cx="4501650" cy="1326881"/>
          </a:xfrm>
        </p:grpSpPr>
        <p:sp>
          <p:nvSpPr>
            <p:cNvPr id="21" name="Prostokąt: zaokrąglone rogi 20">
              <a:extLst>
                <a:ext uri="{FF2B5EF4-FFF2-40B4-BE49-F238E27FC236}">
                  <a16:creationId xmlns:a16="http://schemas.microsoft.com/office/drawing/2014/main" id="{82C46ED8-CAA7-4584-B10E-B818A36AAF46}"/>
                </a:ext>
              </a:extLst>
            </p:cNvPr>
            <p:cNvSpPr/>
            <p:nvPr/>
          </p:nvSpPr>
          <p:spPr>
            <a:xfrm>
              <a:off x="4184724" y="1635600"/>
              <a:ext cx="4501650" cy="1326881"/>
            </a:xfrm>
            <a:prstGeom prst="roundRect">
              <a:avLst>
                <a:gd name="adj" fmla="val 19283"/>
              </a:avLst>
            </a:prstGeom>
            <a:noFill/>
            <a:ln w="6350">
              <a:solidFill>
                <a:schemeClr val="bg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5" name="Grupa 34">
              <a:extLst>
                <a:ext uri="{FF2B5EF4-FFF2-40B4-BE49-F238E27FC236}">
                  <a16:creationId xmlns:a16="http://schemas.microsoft.com/office/drawing/2014/main" id="{3F49411E-6854-4C79-BF37-41D773BB26C0}"/>
                </a:ext>
              </a:extLst>
            </p:cNvPr>
            <p:cNvGrpSpPr/>
            <p:nvPr/>
          </p:nvGrpSpPr>
          <p:grpSpPr>
            <a:xfrm>
              <a:off x="8206472" y="2163750"/>
              <a:ext cx="337932" cy="412481"/>
              <a:chOff x="7615238" y="4507544"/>
              <a:chExt cx="532724" cy="650245"/>
            </a:xfrm>
            <a:solidFill>
              <a:schemeClr val="bg1">
                <a:lumMod val="75000"/>
              </a:schemeClr>
            </a:solidFill>
          </p:grpSpPr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9C505C84-5065-494E-A9C1-E42914D96D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5238" y="4508501"/>
                <a:ext cx="230188" cy="649288"/>
              </a:xfrm>
              <a:custGeom>
                <a:avLst/>
                <a:gdLst>
                  <a:gd name="T0" fmla="*/ 447 w 1015"/>
                  <a:gd name="T1" fmla="*/ 782 h 2861"/>
                  <a:gd name="T2" fmla="*/ 354 w 1015"/>
                  <a:gd name="T3" fmla="*/ 756 h 2861"/>
                  <a:gd name="T4" fmla="*/ 272 w 1015"/>
                  <a:gd name="T5" fmla="*/ 709 h 2861"/>
                  <a:gd name="T6" fmla="*/ 204 w 1015"/>
                  <a:gd name="T7" fmla="*/ 643 h 2861"/>
                  <a:gd name="T8" fmla="*/ 153 w 1015"/>
                  <a:gd name="T9" fmla="*/ 565 h 2861"/>
                  <a:gd name="T10" fmla="*/ 122 w 1015"/>
                  <a:gd name="T11" fmla="*/ 472 h 2861"/>
                  <a:gd name="T12" fmla="*/ 113 w 1015"/>
                  <a:gd name="T13" fmla="*/ 392 h 2861"/>
                  <a:gd name="T14" fmla="*/ 126 w 1015"/>
                  <a:gd name="T15" fmla="*/ 294 h 2861"/>
                  <a:gd name="T16" fmla="*/ 161 w 1015"/>
                  <a:gd name="T17" fmla="*/ 205 h 2861"/>
                  <a:gd name="T18" fmla="*/ 216 w 1015"/>
                  <a:gd name="T19" fmla="*/ 128 h 2861"/>
                  <a:gd name="T20" fmla="*/ 288 w 1015"/>
                  <a:gd name="T21" fmla="*/ 66 h 2861"/>
                  <a:gd name="T22" fmla="*/ 372 w 1015"/>
                  <a:gd name="T23" fmla="*/ 23 h 2861"/>
                  <a:gd name="T24" fmla="*/ 467 w 1015"/>
                  <a:gd name="T25" fmla="*/ 2 h 2861"/>
                  <a:gd name="T26" fmla="*/ 548 w 1015"/>
                  <a:gd name="T27" fmla="*/ 2 h 2861"/>
                  <a:gd name="T28" fmla="*/ 643 w 1015"/>
                  <a:gd name="T29" fmla="*/ 23 h 2861"/>
                  <a:gd name="T30" fmla="*/ 728 w 1015"/>
                  <a:gd name="T31" fmla="*/ 66 h 2861"/>
                  <a:gd name="T32" fmla="*/ 799 w 1015"/>
                  <a:gd name="T33" fmla="*/ 128 h 2861"/>
                  <a:gd name="T34" fmla="*/ 854 w 1015"/>
                  <a:gd name="T35" fmla="*/ 205 h 2861"/>
                  <a:gd name="T36" fmla="*/ 889 w 1015"/>
                  <a:gd name="T37" fmla="*/ 294 h 2861"/>
                  <a:gd name="T38" fmla="*/ 902 w 1015"/>
                  <a:gd name="T39" fmla="*/ 392 h 2861"/>
                  <a:gd name="T40" fmla="*/ 893 w 1015"/>
                  <a:gd name="T41" fmla="*/ 472 h 2861"/>
                  <a:gd name="T42" fmla="*/ 863 w 1015"/>
                  <a:gd name="T43" fmla="*/ 565 h 2861"/>
                  <a:gd name="T44" fmla="*/ 811 w 1015"/>
                  <a:gd name="T45" fmla="*/ 643 h 2861"/>
                  <a:gd name="T46" fmla="*/ 743 w 1015"/>
                  <a:gd name="T47" fmla="*/ 709 h 2861"/>
                  <a:gd name="T48" fmla="*/ 661 w 1015"/>
                  <a:gd name="T49" fmla="*/ 756 h 2861"/>
                  <a:gd name="T50" fmla="*/ 568 w 1015"/>
                  <a:gd name="T51" fmla="*/ 782 h 2861"/>
                  <a:gd name="T52" fmla="*/ 682 w 1015"/>
                  <a:gd name="T53" fmla="*/ 2861 h 2861"/>
                  <a:gd name="T54" fmla="*/ 713 w 1015"/>
                  <a:gd name="T55" fmla="*/ 2856 h 2861"/>
                  <a:gd name="T56" fmla="*/ 734 w 1015"/>
                  <a:gd name="T57" fmla="*/ 2832 h 2861"/>
                  <a:gd name="T58" fmla="*/ 766 w 1015"/>
                  <a:gd name="T59" fmla="*/ 2735 h 2861"/>
                  <a:gd name="T60" fmla="*/ 823 w 1015"/>
                  <a:gd name="T61" fmla="*/ 2442 h 2861"/>
                  <a:gd name="T62" fmla="*/ 882 w 1015"/>
                  <a:gd name="T63" fmla="*/ 2097 h 2861"/>
                  <a:gd name="T64" fmla="*/ 911 w 1015"/>
                  <a:gd name="T65" fmla="*/ 2034 h 2861"/>
                  <a:gd name="T66" fmla="*/ 954 w 1015"/>
                  <a:gd name="T67" fmla="*/ 1970 h 2861"/>
                  <a:gd name="T68" fmla="*/ 979 w 1015"/>
                  <a:gd name="T69" fmla="*/ 1837 h 2861"/>
                  <a:gd name="T70" fmla="*/ 1012 w 1015"/>
                  <a:gd name="T71" fmla="*/ 1457 h 2861"/>
                  <a:gd name="T72" fmla="*/ 1013 w 1015"/>
                  <a:gd name="T73" fmla="*/ 1164 h 2861"/>
                  <a:gd name="T74" fmla="*/ 1005 w 1015"/>
                  <a:gd name="T75" fmla="*/ 1081 h 2861"/>
                  <a:gd name="T76" fmla="*/ 975 w 1015"/>
                  <a:gd name="T77" fmla="*/ 1034 h 2861"/>
                  <a:gd name="T78" fmla="*/ 917 w 1015"/>
                  <a:gd name="T79" fmla="*/ 992 h 2861"/>
                  <a:gd name="T80" fmla="*/ 778 w 1015"/>
                  <a:gd name="T81" fmla="*/ 939 h 2861"/>
                  <a:gd name="T82" fmla="*/ 555 w 1015"/>
                  <a:gd name="T83" fmla="*/ 906 h 2861"/>
                  <a:gd name="T84" fmla="*/ 366 w 1015"/>
                  <a:gd name="T85" fmla="*/ 914 h 2861"/>
                  <a:gd name="T86" fmla="*/ 162 w 1015"/>
                  <a:gd name="T87" fmla="*/ 963 h 2861"/>
                  <a:gd name="T88" fmla="*/ 72 w 1015"/>
                  <a:gd name="T89" fmla="*/ 1007 h 2861"/>
                  <a:gd name="T90" fmla="*/ 24 w 1015"/>
                  <a:gd name="T91" fmla="*/ 1052 h 2861"/>
                  <a:gd name="T92" fmla="*/ 7 w 1015"/>
                  <a:gd name="T93" fmla="*/ 1102 h 2861"/>
                  <a:gd name="T94" fmla="*/ 0 w 1015"/>
                  <a:gd name="T95" fmla="*/ 1284 h 2861"/>
                  <a:gd name="T96" fmla="*/ 12 w 1015"/>
                  <a:gd name="T97" fmla="*/ 1597 h 2861"/>
                  <a:gd name="T98" fmla="*/ 49 w 1015"/>
                  <a:gd name="T99" fmla="*/ 1923 h 2861"/>
                  <a:gd name="T100" fmla="*/ 72 w 1015"/>
                  <a:gd name="T101" fmla="*/ 1992 h 2861"/>
                  <a:gd name="T102" fmla="*/ 117 w 1015"/>
                  <a:gd name="T103" fmla="*/ 2053 h 2861"/>
                  <a:gd name="T104" fmla="*/ 138 w 1015"/>
                  <a:gd name="T105" fmla="*/ 2117 h 2861"/>
                  <a:gd name="T106" fmla="*/ 223 w 1015"/>
                  <a:gd name="T107" fmla="*/ 2619 h 2861"/>
                  <a:gd name="T108" fmla="*/ 258 w 1015"/>
                  <a:gd name="T109" fmla="*/ 2767 h 2861"/>
                  <a:gd name="T110" fmla="*/ 290 w 1015"/>
                  <a:gd name="T111" fmla="*/ 2844 h 2861"/>
                  <a:gd name="T112" fmla="*/ 314 w 1015"/>
                  <a:gd name="T113" fmla="*/ 2859 h 2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15" h="2861">
                    <a:moveTo>
                      <a:pt x="508" y="786"/>
                    </a:moveTo>
                    <a:lnTo>
                      <a:pt x="508" y="786"/>
                    </a:lnTo>
                    <a:lnTo>
                      <a:pt x="487" y="786"/>
                    </a:lnTo>
                    <a:lnTo>
                      <a:pt x="467" y="784"/>
                    </a:lnTo>
                    <a:lnTo>
                      <a:pt x="447" y="782"/>
                    </a:lnTo>
                    <a:lnTo>
                      <a:pt x="428" y="779"/>
                    </a:lnTo>
                    <a:lnTo>
                      <a:pt x="409" y="774"/>
                    </a:lnTo>
                    <a:lnTo>
                      <a:pt x="390" y="769"/>
                    </a:lnTo>
                    <a:lnTo>
                      <a:pt x="372" y="763"/>
                    </a:lnTo>
                    <a:lnTo>
                      <a:pt x="354" y="756"/>
                    </a:lnTo>
                    <a:lnTo>
                      <a:pt x="336" y="748"/>
                    </a:lnTo>
                    <a:lnTo>
                      <a:pt x="320" y="740"/>
                    </a:lnTo>
                    <a:lnTo>
                      <a:pt x="303" y="730"/>
                    </a:lnTo>
                    <a:lnTo>
                      <a:pt x="288" y="720"/>
                    </a:lnTo>
                    <a:lnTo>
                      <a:pt x="272" y="709"/>
                    </a:lnTo>
                    <a:lnTo>
                      <a:pt x="257" y="697"/>
                    </a:lnTo>
                    <a:lnTo>
                      <a:pt x="243" y="685"/>
                    </a:lnTo>
                    <a:lnTo>
                      <a:pt x="229" y="671"/>
                    </a:lnTo>
                    <a:lnTo>
                      <a:pt x="216" y="658"/>
                    </a:lnTo>
                    <a:lnTo>
                      <a:pt x="204" y="643"/>
                    </a:lnTo>
                    <a:lnTo>
                      <a:pt x="192" y="629"/>
                    </a:lnTo>
                    <a:lnTo>
                      <a:pt x="181" y="613"/>
                    </a:lnTo>
                    <a:lnTo>
                      <a:pt x="170" y="598"/>
                    </a:lnTo>
                    <a:lnTo>
                      <a:pt x="161" y="581"/>
                    </a:lnTo>
                    <a:lnTo>
                      <a:pt x="153" y="565"/>
                    </a:lnTo>
                    <a:lnTo>
                      <a:pt x="145" y="547"/>
                    </a:lnTo>
                    <a:lnTo>
                      <a:pt x="137" y="528"/>
                    </a:lnTo>
                    <a:lnTo>
                      <a:pt x="131" y="511"/>
                    </a:lnTo>
                    <a:lnTo>
                      <a:pt x="126" y="492"/>
                    </a:lnTo>
                    <a:lnTo>
                      <a:pt x="122" y="472"/>
                    </a:lnTo>
                    <a:lnTo>
                      <a:pt x="119" y="454"/>
                    </a:lnTo>
                    <a:lnTo>
                      <a:pt x="115" y="433"/>
                    </a:lnTo>
                    <a:lnTo>
                      <a:pt x="114" y="413"/>
                    </a:lnTo>
                    <a:lnTo>
                      <a:pt x="113" y="392"/>
                    </a:lnTo>
                    <a:lnTo>
                      <a:pt x="113" y="392"/>
                    </a:lnTo>
                    <a:lnTo>
                      <a:pt x="114" y="373"/>
                    </a:lnTo>
                    <a:lnTo>
                      <a:pt x="115" y="352"/>
                    </a:lnTo>
                    <a:lnTo>
                      <a:pt x="119" y="332"/>
                    </a:lnTo>
                    <a:lnTo>
                      <a:pt x="122" y="314"/>
                    </a:lnTo>
                    <a:lnTo>
                      <a:pt x="126" y="294"/>
                    </a:lnTo>
                    <a:lnTo>
                      <a:pt x="131" y="275"/>
                    </a:lnTo>
                    <a:lnTo>
                      <a:pt x="137" y="257"/>
                    </a:lnTo>
                    <a:lnTo>
                      <a:pt x="145" y="239"/>
                    </a:lnTo>
                    <a:lnTo>
                      <a:pt x="153" y="221"/>
                    </a:lnTo>
                    <a:lnTo>
                      <a:pt x="161" y="205"/>
                    </a:lnTo>
                    <a:lnTo>
                      <a:pt x="170" y="188"/>
                    </a:lnTo>
                    <a:lnTo>
                      <a:pt x="181" y="173"/>
                    </a:lnTo>
                    <a:lnTo>
                      <a:pt x="192" y="157"/>
                    </a:lnTo>
                    <a:lnTo>
                      <a:pt x="204" y="143"/>
                    </a:lnTo>
                    <a:lnTo>
                      <a:pt x="216" y="128"/>
                    </a:lnTo>
                    <a:lnTo>
                      <a:pt x="229" y="115"/>
                    </a:lnTo>
                    <a:lnTo>
                      <a:pt x="243" y="101"/>
                    </a:lnTo>
                    <a:lnTo>
                      <a:pt x="257" y="89"/>
                    </a:lnTo>
                    <a:lnTo>
                      <a:pt x="272" y="77"/>
                    </a:lnTo>
                    <a:lnTo>
                      <a:pt x="288" y="66"/>
                    </a:lnTo>
                    <a:lnTo>
                      <a:pt x="303" y="56"/>
                    </a:lnTo>
                    <a:lnTo>
                      <a:pt x="320" y="46"/>
                    </a:lnTo>
                    <a:lnTo>
                      <a:pt x="336" y="38"/>
                    </a:lnTo>
                    <a:lnTo>
                      <a:pt x="354" y="30"/>
                    </a:lnTo>
                    <a:lnTo>
                      <a:pt x="372" y="23"/>
                    </a:lnTo>
                    <a:lnTo>
                      <a:pt x="390" y="17"/>
                    </a:lnTo>
                    <a:lnTo>
                      <a:pt x="409" y="12"/>
                    </a:lnTo>
                    <a:lnTo>
                      <a:pt x="428" y="7"/>
                    </a:lnTo>
                    <a:lnTo>
                      <a:pt x="447" y="4"/>
                    </a:lnTo>
                    <a:lnTo>
                      <a:pt x="467" y="2"/>
                    </a:lnTo>
                    <a:lnTo>
                      <a:pt x="487" y="0"/>
                    </a:lnTo>
                    <a:lnTo>
                      <a:pt x="508" y="0"/>
                    </a:lnTo>
                    <a:lnTo>
                      <a:pt x="508" y="0"/>
                    </a:lnTo>
                    <a:lnTo>
                      <a:pt x="528" y="0"/>
                    </a:lnTo>
                    <a:lnTo>
                      <a:pt x="548" y="2"/>
                    </a:lnTo>
                    <a:lnTo>
                      <a:pt x="568" y="4"/>
                    </a:lnTo>
                    <a:lnTo>
                      <a:pt x="587" y="7"/>
                    </a:lnTo>
                    <a:lnTo>
                      <a:pt x="606" y="12"/>
                    </a:lnTo>
                    <a:lnTo>
                      <a:pt x="625" y="17"/>
                    </a:lnTo>
                    <a:lnTo>
                      <a:pt x="643" y="23"/>
                    </a:lnTo>
                    <a:lnTo>
                      <a:pt x="661" y="30"/>
                    </a:lnTo>
                    <a:lnTo>
                      <a:pt x="679" y="38"/>
                    </a:lnTo>
                    <a:lnTo>
                      <a:pt x="695" y="46"/>
                    </a:lnTo>
                    <a:lnTo>
                      <a:pt x="712" y="56"/>
                    </a:lnTo>
                    <a:lnTo>
                      <a:pt x="728" y="66"/>
                    </a:lnTo>
                    <a:lnTo>
                      <a:pt x="743" y="77"/>
                    </a:lnTo>
                    <a:lnTo>
                      <a:pt x="759" y="89"/>
                    </a:lnTo>
                    <a:lnTo>
                      <a:pt x="773" y="101"/>
                    </a:lnTo>
                    <a:lnTo>
                      <a:pt x="787" y="115"/>
                    </a:lnTo>
                    <a:lnTo>
                      <a:pt x="799" y="128"/>
                    </a:lnTo>
                    <a:lnTo>
                      <a:pt x="811" y="143"/>
                    </a:lnTo>
                    <a:lnTo>
                      <a:pt x="824" y="157"/>
                    </a:lnTo>
                    <a:lnTo>
                      <a:pt x="834" y="173"/>
                    </a:lnTo>
                    <a:lnTo>
                      <a:pt x="845" y="188"/>
                    </a:lnTo>
                    <a:lnTo>
                      <a:pt x="854" y="205"/>
                    </a:lnTo>
                    <a:lnTo>
                      <a:pt x="863" y="221"/>
                    </a:lnTo>
                    <a:lnTo>
                      <a:pt x="871" y="239"/>
                    </a:lnTo>
                    <a:lnTo>
                      <a:pt x="878" y="257"/>
                    </a:lnTo>
                    <a:lnTo>
                      <a:pt x="884" y="275"/>
                    </a:lnTo>
                    <a:lnTo>
                      <a:pt x="889" y="294"/>
                    </a:lnTo>
                    <a:lnTo>
                      <a:pt x="893" y="314"/>
                    </a:lnTo>
                    <a:lnTo>
                      <a:pt x="898" y="332"/>
                    </a:lnTo>
                    <a:lnTo>
                      <a:pt x="900" y="352"/>
                    </a:lnTo>
                    <a:lnTo>
                      <a:pt x="901" y="373"/>
                    </a:lnTo>
                    <a:lnTo>
                      <a:pt x="902" y="392"/>
                    </a:lnTo>
                    <a:lnTo>
                      <a:pt x="902" y="392"/>
                    </a:lnTo>
                    <a:lnTo>
                      <a:pt x="901" y="413"/>
                    </a:lnTo>
                    <a:lnTo>
                      <a:pt x="900" y="433"/>
                    </a:lnTo>
                    <a:lnTo>
                      <a:pt x="898" y="454"/>
                    </a:lnTo>
                    <a:lnTo>
                      <a:pt x="893" y="472"/>
                    </a:lnTo>
                    <a:lnTo>
                      <a:pt x="889" y="492"/>
                    </a:lnTo>
                    <a:lnTo>
                      <a:pt x="884" y="511"/>
                    </a:lnTo>
                    <a:lnTo>
                      <a:pt x="878" y="528"/>
                    </a:lnTo>
                    <a:lnTo>
                      <a:pt x="871" y="547"/>
                    </a:lnTo>
                    <a:lnTo>
                      <a:pt x="863" y="565"/>
                    </a:lnTo>
                    <a:lnTo>
                      <a:pt x="854" y="581"/>
                    </a:lnTo>
                    <a:lnTo>
                      <a:pt x="845" y="598"/>
                    </a:lnTo>
                    <a:lnTo>
                      <a:pt x="834" y="613"/>
                    </a:lnTo>
                    <a:lnTo>
                      <a:pt x="824" y="629"/>
                    </a:lnTo>
                    <a:lnTo>
                      <a:pt x="811" y="643"/>
                    </a:lnTo>
                    <a:lnTo>
                      <a:pt x="799" y="658"/>
                    </a:lnTo>
                    <a:lnTo>
                      <a:pt x="787" y="671"/>
                    </a:lnTo>
                    <a:lnTo>
                      <a:pt x="773" y="685"/>
                    </a:lnTo>
                    <a:lnTo>
                      <a:pt x="759" y="697"/>
                    </a:lnTo>
                    <a:lnTo>
                      <a:pt x="743" y="709"/>
                    </a:lnTo>
                    <a:lnTo>
                      <a:pt x="728" y="720"/>
                    </a:lnTo>
                    <a:lnTo>
                      <a:pt x="712" y="730"/>
                    </a:lnTo>
                    <a:lnTo>
                      <a:pt x="695" y="740"/>
                    </a:lnTo>
                    <a:lnTo>
                      <a:pt x="679" y="748"/>
                    </a:lnTo>
                    <a:lnTo>
                      <a:pt x="661" y="756"/>
                    </a:lnTo>
                    <a:lnTo>
                      <a:pt x="643" y="763"/>
                    </a:lnTo>
                    <a:lnTo>
                      <a:pt x="625" y="769"/>
                    </a:lnTo>
                    <a:lnTo>
                      <a:pt x="606" y="774"/>
                    </a:lnTo>
                    <a:lnTo>
                      <a:pt x="587" y="779"/>
                    </a:lnTo>
                    <a:lnTo>
                      <a:pt x="568" y="782"/>
                    </a:lnTo>
                    <a:lnTo>
                      <a:pt x="548" y="784"/>
                    </a:lnTo>
                    <a:lnTo>
                      <a:pt x="528" y="786"/>
                    </a:lnTo>
                    <a:lnTo>
                      <a:pt x="508" y="786"/>
                    </a:lnTo>
                    <a:lnTo>
                      <a:pt x="508" y="786"/>
                    </a:lnTo>
                    <a:close/>
                    <a:moveTo>
                      <a:pt x="682" y="2861"/>
                    </a:moveTo>
                    <a:lnTo>
                      <a:pt x="682" y="2861"/>
                    </a:lnTo>
                    <a:lnTo>
                      <a:pt x="695" y="2860"/>
                    </a:lnTo>
                    <a:lnTo>
                      <a:pt x="701" y="2859"/>
                    </a:lnTo>
                    <a:lnTo>
                      <a:pt x="708" y="2858"/>
                    </a:lnTo>
                    <a:lnTo>
                      <a:pt x="713" y="2856"/>
                    </a:lnTo>
                    <a:lnTo>
                      <a:pt x="717" y="2853"/>
                    </a:lnTo>
                    <a:lnTo>
                      <a:pt x="722" y="2849"/>
                    </a:lnTo>
                    <a:lnTo>
                      <a:pt x="726" y="2844"/>
                    </a:lnTo>
                    <a:lnTo>
                      <a:pt x="729" y="2838"/>
                    </a:lnTo>
                    <a:lnTo>
                      <a:pt x="734" y="2832"/>
                    </a:lnTo>
                    <a:lnTo>
                      <a:pt x="741" y="2815"/>
                    </a:lnTo>
                    <a:lnTo>
                      <a:pt x="749" y="2794"/>
                    </a:lnTo>
                    <a:lnTo>
                      <a:pt x="757" y="2767"/>
                    </a:lnTo>
                    <a:lnTo>
                      <a:pt x="757" y="2767"/>
                    </a:lnTo>
                    <a:lnTo>
                      <a:pt x="766" y="2735"/>
                    </a:lnTo>
                    <a:lnTo>
                      <a:pt x="775" y="2698"/>
                    </a:lnTo>
                    <a:lnTo>
                      <a:pt x="783" y="2660"/>
                    </a:lnTo>
                    <a:lnTo>
                      <a:pt x="792" y="2619"/>
                    </a:lnTo>
                    <a:lnTo>
                      <a:pt x="807" y="2532"/>
                    </a:lnTo>
                    <a:lnTo>
                      <a:pt x="823" y="2442"/>
                    </a:lnTo>
                    <a:lnTo>
                      <a:pt x="852" y="2264"/>
                    </a:lnTo>
                    <a:lnTo>
                      <a:pt x="864" y="2185"/>
                    </a:lnTo>
                    <a:lnTo>
                      <a:pt x="878" y="2117"/>
                    </a:lnTo>
                    <a:lnTo>
                      <a:pt x="878" y="2117"/>
                    </a:lnTo>
                    <a:lnTo>
                      <a:pt x="882" y="2097"/>
                    </a:lnTo>
                    <a:lnTo>
                      <a:pt x="887" y="2079"/>
                    </a:lnTo>
                    <a:lnTo>
                      <a:pt x="892" y="2066"/>
                    </a:lnTo>
                    <a:lnTo>
                      <a:pt x="899" y="2053"/>
                    </a:lnTo>
                    <a:lnTo>
                      <a:pt x="905" y="2043"/>
                    </a:lnTo>
                    <a:lnTo>
                      <a:pt x="911" y="2034"/>
                    </a:lnTo>
                    <a:lnTo>
                      <a:pt x="924" y="2017"/>
                    </a:lnTo>
                    <a:lnTo>
                      <a:pt x="937" y="2000"/>
                    </a:lnTo>
                    <a:lnTo>
                      <a:pt x="943" y="1992"/>
                    </a:lnTo>
                    <a:lnTo>
                      <a:pt x="948" y="1982"/>
                    </a:lnTo>
                    <a:lnTo>
                      <a:pt x="954" y="1970"/>
                    </a:lnTo>
                    <a:lnTo>
                      <a:pt x="959" y="1957"/>
                    </a:lnTo>
                    <a:lnTo>
                      <a:pt x="963" y="1941"/>
                    </a:lnTo>
                    <a:lnTo>
                      <a:pt x="966" y="1923"/>
                    </a:lnTo>
                    <a:lnTo>
                      <a:pt x="966" y="1923"/>
                    </a:lnTo>
                    <a:lnTo>
                      <a:pt x="979" y="1837"/>
                    </a:lnTo>
                    <a:lnTo>
                      <a:pt x="989" y="1753"/>
                    </a:lnTo>
                    <a:lnTo>
                      <a:pt x="997" y="1673"/>
                    </a:lnTo>
                    <a:lnTo>
                      <a:pt x="1004" y="1597"/>
                    </a:lnTo>
                    <a:lnTo>
                      <a:pt x="1009" y="1525"/>
                    </a:lnTo>
                    <a:lnTo>
                      <a:pt x="1012" y="1457"/>
                    </a:lnTo>
                    <a:lnTo>
                      <a:pt x="1014" y="1394"/>
                    </a:lnTo>
                    <a:lnTo>
                      <a:pt x="1015" y="1337"/>
                    </a:lnTo>
                    <a:lnTo>
                      <a:pt x="1015" y="1284"/>
                    </a:lnTo>
                    <a:lnTo>
                      <a:pt x="1015" y="1237"/>
                    </a:lnTo>
                    <a:lnTo>
                      <a:pt x="1013" y="1164"/>
                    </a:lnTo>
                    <a:lnTo>
                      <a:pt x="1010" y="1117"/>
                    </a:lnTo>
                    <a:lnTo>
                      <a:pt x="1009" y="1102"/>
                    </a:lnTo>
                    <a:lnTo>
                      <a:pt x="1009" y="1102"/>
                    </a:lnTo>
                    <a:lnTo>
                      <a:pt x="1007" y="1091"/>
                    </a:lnTo>
                    <a:lnTo>
                      <a:pt x="1005" y="1081"/>
                    </a:lnTo>
                    <a:lnTo>
                      <a:pt x="1002" y="1072"/>
                    </a:lnTo>
                    <a:lnTo>
                      <a:pt x="997" y="1062"/>
                    </a:lnTo>
                    <a:lnTo>
                      <a:pt x="991" y="1052"/>
                    </a:lnTo>
                    <a:lnTo>
                      <a:pt x="984" y="1043"/>
                    </a:lnTo>
                    <a:lnTo>
                      <a:pt x="975" y="1034"/>
                    </a:lnTo>
                    <a:lnTo>
                      <a:pt x="966" y="1025"/>
                    </a:lnTo>
                    <a:lnTo>
                      <a:pt x="956" y="1017"/>
                    </a:lnTo>
                    <a:lnTo>
                      <a:pt x="943" y="1007"/>
                    </a:lnTo>
                    <a:lnTo>
                      <a:pt x="931" y="999"/>
                    </a:lnTo>
                    <a:lnTo>
                      <a:pt x="917" y="992"/>
                    </a:lnTo>
                    <a:lnTo>
                      <a:pt x="903" y="983"/>
                    </a:lnTo>
                    <a:lnTo>
                      <a:pt x="887" y="976"/>
                    </a:lnTo>
                    <a:lnTo>
                      <a:pt x="854" y="963"/>
                    </a:lnTo>
                    <a:lnTo>
                      <a:pt x="817" y="950"/>
                    </a:lnTo>
                    <a:lnTo>
                      <a:pt x="778" y="939"/>
                    </a:lnTo>
                    <a:lnTo>
                      <a:pt x="737" y="928"/>
                    </a:lnTo>
                    <a:lnTo>
                      <a:pt x="693" y="920"/>
                    </a:lnTo>
                    <a:lnTo>
                      <a:pt x="649" y="914"/>
                    </a:lnTo>
                    <a:lnTo>
                      <a:pt x="602" y="909"/>
                    </a:lnTo>
                    <a:lnTo>
                      <a:pt x="555" y="906"/>
                    </a:lnTo>
                    <a:lnTo>
                      <a:pt x="508" y="906"/>
                    </a:lnTo>
                    <a:lnTo>
                      <a:pt x="508" y="906"/>
                    </a:lnTo>
                    <a:lnTo>
                      <a:pt x="460" y="906"/>
                    </a:lnTo>
                    <a:lnTo>
                      <a:pt x="413" y="909"/>
                    </a:lnTo>
                    <a:lnTo>
                      <a:pt x="366" y="914"/>
                    </a:lnTo>
                    <a:lnTo>
                      <a:pt x="322" y="920"/>
                    </a:lnTo>
                    <a:lnTo>
                      <a:pt x="278" y="928"/>
                    </a:lnTo>
                    <a:lnTo>
                      <a:pt x="237" y="939"/>
                    </a:lnTo>
                    <a:lnTo>
                      <a:pt x="198" y="950"/>
                    </a:lnTo>
                    <a:lnTo>
                      <a:pt x="162" y="963"/>
                    </a:lnTo>
                    <a:lnTo>
                      <a:pt x="128" y="976"/>
                    </a:lnTo>
                    <a:lnTo>
                      <a:pt x="112" y="983"/>
                    </a:lnTo>
                    <a:lnTo>
                      <a:pt x="98" y="992"/>
                    </a:lnTo>
                    <a:lnTo>
                      <a:pt x="84" y="999"/>
                    </a:lnTo>
                    <a:lnTo>
                      <a:pt x="72" y="1007"/>
                    </a:lnTo>
                    <a:lnTo>
                      <a:pt x="60" y="1017"/>
                    </a:lnTo>
                    <a:lnTo>
                      <a:pt x="49" y="1025"/>
                    </a:lnTo>
                    <a:lnTo>
                      <a:pt x="40" y="1034"/>
                    </a:lnTo>
                    <a:lnTo>
                      <a:pt x="31" y="1043"/>
                    </a:lnTo>
                    <a:lnTo>
                      <a:pt x="24" y="1052"/>
                    </a:lnTo>
                    <a:lnTo>
                      <a:pt x="18" y="1062"/>
                    </a:lnTo>
                    <a:lnTo>
                      <a:pt x="13" y="1072"/>
                    </a:lnTo>
                    <a:lnTo>
                      <a:pt x="10" y="1081"/>
                    </a:lnTo>
                    <a:lnTo>
                      <a:pt x="8" y="1091"/>
                    </a:lnTo>
                    <a:lnTo>
                      <a:pt x="7" y="1102"/>
                    </a:lnTo>
                    <a:lnTo>
                      <a:pt x="7" y="1102"/>
                    </a:lnTo>
                    <a:lnTo>
                      <a:pt x="6" y="1117"/>
                    </a:lnTo>
                    <a:lnTo>
                      <a:pt x="3" y="1164"/>
                    </a:lnTo>
                    <a:lnTo>
                      <a:pt x="0" y="1237"/>
                    </a:lnTo>
                    <a:lnTo>
                      <a:pt x="0" y="1284"/>
                    </a:lnTo>
                    <a:lnTo>
                      <a:pt x="0" y="1337"/>
                    </a:lnTo>
                    <a:lnTo>
                      <a:pt x="1" y="1394"/>
                    </a:lnTo>
                    <a:lnTo>
                      <a:pt x="3" y="1457"/>
                    </a:lnTo>
                    <a:lnTo>
                      <a:pt x="7" y="1525"/>
                    </a:lnTo>
                    <a:lnTo>
                      <a:pt x="12" y="1597"/>
                    </a:lnTo>
                    <a:lnTo>
                      <a:pt x="18" y="1673"/>
                    </a:lnTo>
                    <a:lnTo>
                      <a:pt x="26" y="1753"/>
                    </a:lnTo>
                    <a:lnTo>
                      <a:pt x="37" y="1837"/>
                    </a:lnTo>
                    <a:lnTo>
                      <a:pt x="49" y="1923"/>
                    </a:lnTo>
                    <a:lnTo>
                      <a:pt x="49" y="1923"/>
                    </a:lnTo>
                    <a:lnTo>
                      <a:pt x="52" y="1941"/>
                    </a:lnTo>
                    <a:lnTo>
                      <a:pt x="56" y="1957"/>
                    </a:lnTo>
                    <a:lnTo>
                      <a:pt x="62" y="1970"/>
                    </a:lnTo>
                    <a:lnTo>
                      <a:pt x="67" y="1982"/>
                    </a:lnTo>
                    <a:lnTo>
                      <a:pt x="72" y="1992"/>
                    </a:lnTo>
                    <a:lnTo>
                      <a:pt x="78" y="2000"/>
                    </a:lnTo>
                    <a:lnTo>
                      <a:pt x="92" y="2017"/>
                    </a:lnTo>
                    <a:lnTo>
                      <a:pt x="104" y="2034"/>
                    </a:lnTo>
                    <a:lnTo>
                      <a:pt x="110" y="2043"/>
                    </a:lnTo>
                    <a:lnTo>
                      <a:pt x="117" y="2053"/>
                    </a:lnTo>
                    <a:lnTo>
                      <a:pt x="123" y="2066"/>
                    </a:lnTo>
                    <a:lnTo>
                      <a:pt x="128" y="2079"/>
                    </a:lnTo>
                    <a:lnTo>
                      <a:pt x="133" y="2097"/>
                    </a:lnTo>
                    <a:lnTo>
                      <a:pt x="138" y="2117"/>
                    </a:lnTo>
                    <a:lnTo>
                      <a:pt x="138" y="2117"/>
                    </a:lnTo>
                    <a:lnTo>
                      <a:pt x="151" y="2185"/>
                    </a:lnTo>
                    <a:lnTo>
                      <a:pt x="164" y="2264"/>
                    </a:lnTo>
                    <a:lnTo>
                      <a:pt x="192" y="2442"/>
                    </a:lnTo>
                    <a:lnTo>
                      <a:pt x="208" y="2532"/>
                    </a:lnTo>
                    <a:lnTo>
                      <a:pt x="223" y="2619"/>
                    </a:lnTo>
                    <a:lnTo>
                      <a:pt x="232" y="2660"/>
                    </a:lnTo>
                    <a:lnTo>
                      <a:pt x="241" y="2698"/>
                    </a:lnTo>
                    <a:lnTo>
                      <a:pt x="249" y="2735"/>
                    </a:lnTo>
                    <a:lnTo>
                      <a:pt x="258" y="2767"/>
                    </a:lnTo>
                    <a:lnTo>
                      <a:pt x="258" y="2767"/>
                    </a:lnTo>
                    <a:lnTo>
                      <a:pt x="267" y="2794"/>
                    </a:lnTo>
                    <a:lnTo>
                      <a:pt x="274" y="2815"/>
                    </a:lnTo>
                    <a:lnTo>
                      <a:pt x="281" y="2832"/>
                    </a:lnTo>
                    <a:lnTo>
                      <a:pt x="286" y="2838"/>
                    </a:lnTo>
                    <a:lnTo>
                      <a:pt x="290" y="2844"/>
                    </a:lnTo>
                    <a:lnTo>
                      <a:pt x="293" y="2849"/>
                    </a:lnTo>
                    <a:lnTo>
                      <a:pt x="298" y="2853"/>
                    </a:lnTo>
                    <a:lnTo>
                      <a:pt x="302" y="2856"/>
                    </a:lnTo>
                    <a:lnTo>
                      <a:pt x="307" y="2858"/>
                    </a:lnTo>
                    <a:lnTo>
                      <a:pt x="314" y="2859"/>
                    </a:lnTo>
                    <a:lnTo>
                      <a:pt x="320" y="2860"/>
                    </a:lnTo>
                    <a:lnTo>
                      <a:pt x="334" y="2861"/>
                    </a:lnTo>
                    <a:lnTo>
                      <a:pt x="682" y="28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7" name="Freeform 13">
                <a:extLst>
                  <a:ext uri="{FF2B5EF4-FFF2-40B4-BE49-F238E27FC236}">
                    <a16:creationId xmlns:a16="http://schemas.microsoft.com/office/drawing/2014/main" id="{10422027-0553-45D1-9521-86045831AE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79674" y="4507544"/>
                <a:ext cx="268288" cy="639763"/>
              </a:xfrm>
              <a:custGeom>
                <a:avLst/>
                <a:gdLst>
                  <a:gd name="T0" fmla="*/ 532 w 1178"/>
                  <a:gd name="T1" fmla="*/ 742 h 2821"/>
                  <a:gd name="T2" fmla="*/ 444 w 1178"/>
                  <a:gd name="T3" fmla="*/ 717 h 2821"/>
                  <a:gd name="T4" fmla="*/ 366 w 1178"/>
                  <a:gd name="T5" fmla="*/ 673 h 2821"/>
                  <a:gd name="T6" fmla="*/ 301 w 1178"/>
                  <a:gd name="T7" fmla="*/ 611 h 2821"/>
                  <a:gd name="T8" fmla="*/ 252 w 1178"/>
                  <a:gd name="T9" fmla="*/ 535 h 2821"/>
                  <a:gd name="T10" fmla="*/ 223 w 1178"/>
                  <a:gd name="T11" fmla="*/ 449 h 2821"/>
                  <a:gd name="T12" fmla="*/ 216 w 1178"/>
                  <a:gd name="T13" fmla="*/ 373 h 2821"/>
                  <a:gd name="T14" fmla="*/ 227 w 1178"/>
                  <a:gd name="T15" fmla="*/ 280 h 2821"/>
                  <a:gd name="T16" fmla="*/ 260 w 1178"/>
                  <a:gd name="T17" fmla="*/ 195 h 2821"/>
                  <a:gd name="T18" fmla="*/ 312 w 1178"/>
                  <a:gd name="T19" fmla="*/ 122 h 2821"/>
                  <a:gd name="T20" fmla="*/ 381 w 1178"/>
                  <a:gd name="T21" fmla="*/ 63 h 2821"/>
                  <a:gd name="T22" fmla="*/ 460 w 1178"/>
                  <a:gd name="T23" fmla="*/ 23 h 2821"/>
                  <a:gd name="T24" fmla="*/ 551 w 1178"/>
                  <a:gd name="T25" fmla="*/ 2 h 2821"/>
                  <a:gd name="T26" fmla="*/ 627 w 1178"/>
                  <a:gd name="T27" fmla="*/ 2 h 2821"/>
                  <a:gd name="T28" fmla="*/ 718 w 1178"/>
                  <a:gd name="T29" fmla="*/ 23 h 2821"/>
                  <a:gd name="T30" fmla="*/ 797 w 1178"/>
                  <a:gd name="T31" fmla="*/ 63 h 2821"/>
                  <a:gd name="T32" fmla="*/ 866 w 1178"/>
                  <a:gd name="T33" fmla="*/ 122 h 2821"/>
                  <a:gd name="T34" fmla="*/ 918 w 1178"/>
                  <a:gd name="T35" fmla="*/ 195 h 2821"/>
                  <a:gd name="T36" fmla="*/ 951 w 1178"/>
                  <a:gd name="T37" fmla="*/ 280 h 2821"/>
                  <a:gd name="T38" fmla="*/ 962 w 1178"/>
                  <a:gd name="T39" fmla="*/ 373 h 2821"/>
                  <a:gd name="T40" fmla="*/ 955 w 1178"/>
                  <a:gd name="T41" fmla="*/ 449 h 2821"/>
                  <a:gd name="T42" fmla="*/ 926 w 1178"/>
                  <a:gd name="T43" fmla="*/ 535 h 2821"/>
                  <a:gd name="T44" fmla="*/ 877 w 1178"/>
                  <a:gd name="T45" fmla="*/ 611 h 2821"/>
                  <a:gd name="T46" fmla="*/ 812 w 1178"/>
                  <a:gd name="T47" fmla="*/ 673 h 2821"/>
                  <a:gd name="T48" fmla="*/ 734 w 1178"/>
                  <a:gd name="T49" fmla="*/ 717 h 2821"/>
                  <a:gd name="T50" fmla="*/ 646 w 1178"/>
                  <a:gd name="T51" fmla="*/ 742 h 2821"/>
                  <a:gd name="T52" fmla="*/ 657 w 1178"/>
                  <a:gd name="T53" fmla="*/ 2821 h 2821"/>
                  <a:gd name="T54" fmla="*/ 700 w 1178"/>
                  <a:gd name="T55" fmla="*/ 2814 h 2821"/>
                  <a:gd name="T56" fmla="*/ 724 w 1178"/>
                  <a:gd name="T57" fmla="*/ 2786 h 2821"/>
                  <a:gd name="T58" fmla="*/ 1052 w 1178"/>
                  <a:gd name="T59" fmla="*/ 2273 h 2821"/>
                  <a:gd name="T60" fmla="*/ 966 w 1178"/>
                  <a:gd name="T61" fmla="*/ 1811 h 2821"/>
                  <a:gd name="T62" fmla="*/ 984 w 1178"/>
                  <a:gd name="T63" fmla="*/ 1849 h 2821"/>
                  <a:gd name="T64" fmla="*/ 1038 w 1178"/>
                  <a:gd name="T65" fmla="*/ 1885 h 2821"/>
                  <a:gd name="T66" fmla="*/ 1072 w 1178"/>
                  <a:gd name="T67" fmla="*/ 1889 h 2821"/>
                  <a:gd name="T68" fmla="*/ 1113 w 1178"/>
                  <a:gd name="T69" fmla="*/ 1881 h 2821"/>
                  <a:gd name="T70" fmla="*/ 1154 w 1178"/>
                  <a:gd name="T71" fmla="*/ 1849 h 2821"/>
                  <a:gd name="T72" fmla="*/ 1176 w 1178"/>
                  <a:gd name="T73" fmla="*/ 1802 h 2821"/>
                  <a:gd name="T74" fmla="*/ 1009 w 1178"/>
                  <a:gd name="T75" fmla="*/ 1026 h 2821"/>
                  <a:gd name="T76" fmla="*/ 990 w 1178"/>
                  <a:gd name="T77" fmla="*/ 996 h 2821"/>
                  <a:gd name="T78" fmla="*/ 915 w 1178"/>
                  <a:gd name="T79" fmla="*/ 940 h 2821"/>
                  <a:gd name="T80" fmla="*/ 767 w 1178"/>
                  <a:gd name="T81" fmla="*/ 886 h 2821"/>
                  <a:gd name="T82" fmla="*/ 589 w 1178"/>
                  <a:gd name="T83" fmla="*/ 866 h 2821"/>
                  <a:gd name="T84" fmla="*/ 446 w 1178"/>
                  <a:gd name="T85" fmla="*/ 879 h 2821"/>
                  <a:gd name="T86" fmla="*/ 289 w 1178"/>
                  <a:gd name="T87" fmla="*/ 927 h 2821"/>
                  <a:gd name="T88" fmla="*/ 194 w 1178"/>
                  <a:gd name="T89" fmla="*/ 989 h 2821"/>
                  <a:gd name="T90" fmla="*/ 169 w 1178"/>
                  <a:gd name="T91" fmla="*/ 1026 h 2821"/>
                  <a:gd name="T92" fmla="*/ 1 w 1178"/>
                  <a:gd name="T93" fmla="*/ 1791 h 2821"/>
                  <a:gd name="T94" fmla="*/ 18 w 1178"/>
                  <a:gd name="T95" fmla="*/ 1840 h 2821"/>
                  <a:gd name="T96" fmla="*/ 56 w 1178"/>
                  <a:gd name="T97" fmla="*/ 1875 h 2821"/>
                  <a:gd name="T98" fmla="*/ 96 w 1178"/>
                  <a:gd name="T99" fmla="*/ 1889 h 2821"/>
                  <a:gd name="T100" fmla="*/ 133 w 1178"/>
                  <a:gd name="T101" fmla="*/ 1887 h 2821"/>
                  <a:gd name="T102" fmla="*/ 189 w 1178"/>
                  <a:gd name="T103" fmla="*/ 1855 h 2821"/>
                  <a:gd name="T104" fmla="*/ 210 w 1178"/>
                  <a:gd name="T105" fmla="*/ 1819 h 2821"/>
                  <a:gd name="T106" fmla="*/ 126 w 1178"/>
                  <a:gd name="T107" fmla="*/ 2273 h 2821"/>
                  <a:gd name="T108" fmla="*/ 448 w 1178"/>
                  <a:gd name="T109" fmla="*/ 2767 h 2821"/>
                  <a:gd name="T110" fmla="*/ 473 w 1178"/>
                  <a:gd name="T111" fmla="*/ 2811 h 2821"/>
                  <a:gd name="T112" fmla="*/ 522 w 1178"/>
                  <a:gd name="T113" fmla="*/ 2821 h 2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78" h="2821">
                    <a:moveTo>
                      <a:pt x="589" y="746"/>
                    </a:moveTo>
                    <a:lnTo>
                      <a:pt x="589" y="746"/>
                    </a:lnTo>
                    <a:lnTo>
                      <a:pt x="569" y="746"/>
                    </a:lnTo>
                    <a:lnTo>
                      <a:pt x="551" y="744"/>
                    </a:lnTo>
                    <a:lnTo>
                      <a:pt x="532" y="742"/>
                    </a:lnTo>
                    <a:lnTo>
                      <a:pt x="513" y="739"/>
                    </a:lnTo>
                    <a:lnTo>
                      <a:pt x="496" y="735"/>
                    </a:lnTo>
                    <a:lnTo>
                      <a:pt x="478" y="730"/>
                    </a:lnTo>
                    <a:lnTo>
                      <a:pt x="460" y="724"/>
                    </a:lnTo>
                    <a:lnTo>
                      <a:pt x="444" y="717"/>
                    </a:lnTo>
                    <a:lnTo>
                      <a:pt x="427" y="710"/>
                    </a:lnTo>
                    <a:lnTo>
                      <a:pt x="411" y="702"/>
                    </a:lnTo>
                    <a:lnTo>
                      <a:pt x="395" y="693"/>
                    </a:lnTo>
                    <a:lnTo>
                      <a:pt x="381" y="683"/>
                    </a:lnTo>
                    <a:lnTo>
                      <a:pt x="366" y="673"/>
                    </a:lnTo>
                    <a:lnTo>
                      <a:pt x="351" y="661"/>
                    </a:lnTo>
                    <a:lnTo>
                      <a:pt x="338" y="650"/>
                    </a:lnTo>
                    <a:lnTo>
                      <a:pt x="325" y="638"/>
                    </a:lnTo>
                    <a:lnTo>
                      <a:pt x="312" y="624"/>
                    </a:lnTo>
                    <a:lnTo>
                      <a:pt x="301" y="611"/>
                    </a:lnTo>
                    <a:lnTo>
                      <a:pt x="289" y="597"/>
                    </a:lnTo>
                    <a:lnTo>
                      <a:pt x="279" y="583"/>
                    </a:lnTo>
                    <a:lnTo>
                      <a:pt x="270" y="567"/>
                    </a:lnTo>
                    <a:lnTo>
                      <a:pt x="260" y="552"/>
                    </a:lnTo>
                    <a:lnTo>
                      <a:pt x="252" y="535"/>
                    </a:lnTo>
                    <a:lnTo>
                      <a:pt x="245" y="518"/>
                    </a:lnTo>
                    <a:lnTo>
                      <a:pt x="238" y="502"/>
                    </a:lnTo>
                    <a:lnTo>
                      <a:pt x="232" y="484"/>
                    </a:lnTo>
                    <a:lnTo>
                      <a:pt x="227" y="467"/>
                    </a:lnTo>
                    <a:lnTo>
                      <a:pt x="223" y="449"/>
                    </a:lnTo>
                    <a:lnTo>
                      <a:pt x="220" y="430"/>
                    </a:lnTo>
                    <a:lnTo>
                      <a:pt x="218" y="412"/>
                    </a:lnTo>
                    <a:lnTo>
                      <a:pt x="217" y="393"/>
                    </a:lnTo>
                    <a:lnTo>
                      <a:pt x="216" y="373"/>
                    </a:lnTo>
                    <a:lnTo>
                      <a:pt x="216" y="373"/>
                    </a:lnTo>
                    <a:lnTo>
                      <a:pt x="217" y="353"/>
                    </a:lnTo>
                    <a:lnTo>
                      <a:pt x="218" y="335"/>
                    </a:lnTo>
                    <a:lnTo>
                      <a:pt x="220" y="316"/>
                    </a:lnTo>
                    <a:lnTo>
                      <a:pt x="223" y="298"/>
                    </a:lnTo>
                    <a:lnTo>
                      <a:pt x="227" y="280"/>
                    </a:lnTo>
                    <a:lnTo>
                      <a:pt x="232" y="262"/>
                    </a:lnTo>
                    <a:lnTo>
                      <a:pt x="238" y="245"/>
                    </a:lnTo>
                    <a:lnTo>
                      <a:pt x="245" y="227"/>
                    </a:lnTo>
                    <a:lnTo>
                      <a:pt x="252" y="210"/>
                    </a:lnTo>
                    <a:lnTo>
                      <a:pt x="260" y="195"/>
                    </a:lnTo>
                    <a:lnTo>
                      <a:pt x="270" y="179"/>
                    </a:lnTo>
                    <a:lnTo>
                      <a:pt x="279" y="164"/>
                    </a:lnTo>
                    <a:lnTo>
                      <a:pt x="289" y="149"/>
                    </a:lnTo>
                    <a:lnTo>
                      <a:pt x="301" y="136"/>
                    </a:lnTo>
                    <a:lnTo>
                      <a:pt x="312" y="122"/>
                    </a:lnTo>
                    <a:lnTo>
                      <a:pt x="325" y="109"/>
                    </a:lnTo>
                    <a:lnTo>
                      <a:pt x="338" y="96"/>
                    </a:lnTo>
                    <a:lnTo>
                      <a:pt x="351" y="85"/>
                    </a:lnTo>
                    <a:lnTo>
                      <a:pt x="366" y="74"/>
                    </a:lnTo>
                    <a:lnTo>
                      <a:pt x="381" y="63"/>
                    </a:lnTo>
                    <a:lnTo>
                      <a:pt x="395" y="54"/>
                    </a:lnTo>
                    <a:lnTo>
                      <a:pt x="411" y="45"/>
                    </a:lnTo>
                    <a:lnTo>
                      <a:pt x="427" y="36"/>
                    </a:lnTo>
                    <a:lnTo>
                      <a:pt x="444" y="29"/>
                    </a:lnTo>
                    <a:lnTo>
                      <a:pt x="460" y="23"/>
                    </a:lnTo>
                    <a:lnTo>
                      <a:pt x="478" y="17"/>
                    </a:lnTo>
                    <a:lnTo>
                      <a:pt x="496" y="11"/>
                    </a:lnTo>
                    <a:lnTo>
                      <a:pt x="513" y="7"/>
                    </a:lnTo>
                    <a:lnTo>
                      <a:pt x="532" y="4"/>
                    </a:lnTo>
                    <a:lnTo>
                      <a:pt x="551" y="2"/>
                    </a:lnTo>
                    <a:lnTo>
                      <a:pt x="569" y="0"/>
                    </a:lnTo>
                    <a:lnTo>
                      <a:pt x="589" y="0"/>
                    </a:lnTo>
                    <a:lnTo>
                      <a:pt x="589" y="0"/>
                    </a:lnTo>
                    <a:lnTo>
                      <a:pt x="608" y="0"/>
                    </a:lnTo>
                    <a:lnTo>
                      <a:pt x="627" y="2"/>
                    </a:lnTo>
                    <a:lnTo>
                      <a:pt x="646" y="4"/>
                    </a:lnTo>
                    <a:lnTo>
                      <a:pt x="665" y="7"/>
                    </a:lnTo>
                    <a:lnTo>
                      <a:pt x="682" y="11"/>
                    </a:lnTo>
                    <a:lnTo>
                      <a:pt x="700" y="17"/>
                    </a:lnTo>
                    <a:lnTo>
                      <a:pt x="718" y="23"/>
                    </a:lnTo>
                    <a:lnTo>
                      <a:pt x="734" y="29"/>
                    </a:lnTo>
                    <a:lnTo>
                      <a:pt x="751" y="36"/>
                    </a:lnTo>
                    <a:lnTo>
                      <a:pt x="767" y="45"/>
                    </a:lnTo>
                    <a:lnTo>
                      <a:pt x="783" y="54"/>
                    </a:lnTo>
                    <a:lnTo>
                      <a:pt x="797" y="63"/>
                    </a:lnTo>
                    <a:lnTo>
                      <a:pt x="812" y="74"/>
                    </a:lnTo>
                    <a:lnTo>
                      <a:pt x="827" y="85"/>
                    </a:lnTo>
                    <a:lnTo>
                      <a:pt x="840" y="96"/>
                    </a:lnTo>
                    <a:lnTo>
                      <a:pt x="853" y="109"/>
                    </a:lnTo>
                    <a:lnTo>
                      <a:pt x="866" y="122"/>
                    </a:lnTo>
                    <a:lnTo>
                      <a:pt x="877" y="136"/>
                    </a:lnTo>
                    <a:lnTo>
                      <a:pt x="889" y="149"/>
                    </a:lnTo>
                    <a:lnTo>
                      <a:pt x="899" y="164"/>
                    </a:lnTo>
                    <a:lnTo>
                      <a:pt x="908" y="179"/>
                    </a:lnTo>
                    <a:lnTo>
                      <a:pt x="918" y="195"/>
                    </a:lnTo>
                    <a:lnTo>
                      <a:pt x="926" y="210"/>
                    </a:lnTo>
                    <a:lnTo>
                      <a:pt x="933" y="227"/>
                    </a:lnTo>
                    <a:lnTo>
                      <a:pt x="940" y="245"/>
                    </a:lnTo>
                    <a:lnTo>
                      <a:pt x="946" y="262"/>
                    </a:lnTo>
                    <a:lnTo>
                      <a:pt x="951" y="280"/>
                    </a:lnTo>
                    <a:lnTo>
                      <a:pt x="955" y="298"/>
                    </a:lnTo>
                    <a:lnTo>
                      <a:pt x="958" y="316"/>
                    </a:lnTo>
                    <a:lnTo>
                      <a:pt x="960" y="335"/>
                    </a:lnTo>
                    <a:lnTo>
                      <a:pt x="962" y="353"/>
                    </a:lnTo>
                    <a:lnTo>
                      <a:pt x="962" y="373"/>
                    </a:lnTo>
                    <a:lnTo>
                      <a:pt x="962" y="373"/>
                    </a:lnTo>
                    <a:lnTo>
                      <a:pt x="962" y="393"/>
                    </a:lnTo>
                    <a:lnTo>
                      <a:pt x="960" y="412"/>
                    </a:lnTo>
                    <a:lnTo>
                      <a:pt x="958" y="430"/>
                    </a:lnTo>
                    <a:lnTo>
                      <a:pt x="955" y="449"/>
                    </a:lnTo>
                    <a:lnTo>
                      <a:pt x="951" y="467"/>
                    </a:lnTo>
                    <a:lnTo>
                      <a:pt x="946" y="484"/>
                    </a:lnTo>
                    <a:lnTo>
                      <a:pt x="940" y="502"/>
                    </a:lnTo>
                    <a:lnTo>
                      <a:pt x="933" y="518"/>
                    </a:lnTo>
                    <a:lnTo>
                      <a:pt x="926" y="535"/>
                    </a:lnTo>
                    <a:lnTo>
                      <a:pt x="918" y="552"/>
                    </a:lnTo>
                    <a:lnTo>
                      <a:pt x="908" y="567"/>
                    </a:lnTo>
                    <a:lnTo>
                      <a:pt x="899" y="583"/>
                    </a:lnTo>
                    <a:lnTo>
                      <a:pt x="889" y="597"/>
                    </a:lnTo>
                    <a:lnTo>
                      <a:pt x="877" y="611"/>
                    </a:lnTo>
                    <a:lnTo>
                      <a:pt x="866" y="624"/>
                    </a:lnTo>
                    <a:lnTo>
                      <a:pt x="853" y="638"/>
                    </a:lnTo>
                    <a:lnTo>
                      <a:pt x="840" y="650"/>
                    </a:lnTo>
                    <a:lnTo>
                      <a:pt x="827" y="661"/>
                    </a:lnTo>
                    <a:lnTo>
                      <a:pt x="812" y="673"/>
                    </a:lnTo>
                    <a:lnTo>
                      <a:pt x="797" y="683"/>
                    </a:lnTo>
                    <a:lnTo>
                      <a:pt x="783" y="693"/>
                    </a:lnTo>
                    <a:lnTo>
                      <a:pt x="767" y="702"/>
                    </a:lnTo>
                    <a:lnTo>
                      <a:pt x="751" y="710"/>
                    </a:lnTo>
                    <a:lnTo>
                      <a:pt x="734" y="717"/>
                    </a:lnTo>
                    <a:lnTo>
                      <a:pt x="718" y="724"/>
                    </a:lnTo>
                    <a:lnTo>
                      <a:pt x="700" y="730"/>
                    </a:lnTo>
                    <a:lnTo>
                      <a:pt x="682" y="735"/>
                    </a:lnTo>
                    <a:lnTo>
                      <a:pt x="665" y="739"/>
                    </a:lnTo>
                    <a:lnTo>
                      <a:pt x="646" y="742"/>
                    </a:lnTo>
                    <a:lnTo>
                      <a:pt x="627" y="744"/>
                    </a:lnTo>
                    <a:lnTo>
                      <a:pt x="608" y="746"/>
                    </a:lnTo>
                    <a:lnTo>
                      <a:pt x="589" y="746"/>
                    </a:lnTo>
                    <a:lnTo>
                      <a:pt x="589" y="746"/>
                    </a:lnTo>
                    <a:close/>
                    <a:moveTo>
                      <a:pt x="657" y="2821"/>
                    </a:moveTo>
                    <a:lnTo>
                      <a:pt x="657" y="2821"/>
                    </a:lnTo>
                    <a:lnTo>
                      <a:pt x="677" y="2820"/>
                    </a:lnTo>
                    <a:lnTo>
                      <a:pt x="685" y="2819"/>
                    </a:lnTo>
                    <a:lnTo>
                      <a:pt x="694" y="2817"/>
                    </a:lnTo>
                    <a:lnTo>
                      <a:pt x="700" y="2814"/>
                    </a:lnTo>
                    <a:lnTo>
                      <a:pt x="706" y="2811"/>
                    </a:lnTo>
                    <a:lnTo>
                      <a:pt x="711" y="2805"/>
                    </a:lnTo>
                    <a:lnTo>
                      <a:pt x="716" y="2800"/>
                    </a:lnTo>
                    <a:lnTo>
                      <a:pt x="720" y="2794"/>
                    </a:lnTo>
                    <a:lnTo>
                      <a:pt x="724" y="2786"/>
                    </a:lnTo>
                    <a:lnTo>
                      <a:pt x="730" y="2767"/>
                    </a:lnTo>
                    <a:lnTo>
                      <a:pt x="736" y="2743"/>
                    </a:lnTo>
                    <a:lnTo>
                      <a:pt x="744" y="2713"/>
                    </a:lnTo>
                    <a:lnTo>
                      <a:pt x="838" y="2273"/>
                    </a:lnTo>
                    <a:lnTo>
                      <a:pt x="1052" y="2273"/>
                    </a:lnTo>
                    <a:lnTo>
                      <a:pt x="844" y="1622"/>
                    </a:lnTo>
                    <a:lnTo>
                      <a:pt x="870" y="1367"/>
                    </a:lnTo>
                    <a:lnTo>
                      <a:pt x="963" y="1803"/>
                    </a:lnTo>
                    <a:lnTo>
                      <a:pt x="963" y="1803"/>
                    </a:lnTo>
                    <a:lnTo>
                      <a:pt x="966" y="1811"/>
                    </a:lnTo>
                    <a:lnTo>
                      <a:pt x="968" y="1819"/>
                    </a:lnTo>
                    <a:lnTo>
                      <a:pt x="972" y="1827"/>
                    </a:lnTo>
                    <a:lnTo>
                      <a:pt x="975" y="1834"/>
                    </a:lnTo>
                    <a:lnTo>
                      <a:pt x="980" y="1841"/>
                    </a:lnTo>
                    <a:lnTo>
                      <a:pt x="984" y="1849"/>
                    </a:lnTo>
                    <a:lnTo>
                      <a:pt x="989" y="1855"/>
                    </a:lnTo>
                    <a:lnTo>
                      <a:pt x="996" y="1860"/>
                    </a:lnTo>
                    <a:lnTo>
                      <a:pt x="1008" y="1870"/>
                    </a:lnTo>
                    <a:lnTo>
                      <a:pt x="1023" y="1879"/>
                    </a:lnTo>
                    <a:lnTo>
                      <a:pt x="1038" y="1885"/>
                    </a:lnTo>
                    <a:lnTo>
                      <a:pt x="1045" y="1887"/>
                    </a:lnTo>
                    <a:lnTo>
                      <a:pt x="1054" y="1888"/>
                    </a:lnTo>
                    <a:lnTo>
                      <a:pt x="1054" y="1888"/>
                    </a:lnTo>
                    <a:lnTo>
                      <a:pt x="1063" y="1889"/>
                    </a:lnTo>
                    <a:lnTo>
                      <a:pt x="1072" y="1889"/>
                    </a:lnTo>
                    <a:lnTo>
                      <a:pt x="1082" y="1889"/>
                    </a:lnTo>
                    <a:lnTo>
                      <a:pt x="1091" y="1887"/>
                    </a:lnTo>
                    <a:lnTo>
                      <a:pt x="1091" y="1887"/>
                    </a:lnTo>
                    <a:lnTo>
                      <a:pt x="1102" y="1884"/>
                    </a:lnTo>
                    <a:lnTo>
                      <a:pt x="1113" y="1881"/>
                    </a:lnTo>
                    <a:lnTo>
                      <a:pt x="1122" y="1875"/>
                    </a:lnTo>
                    <a:lnTo>
                      <a:pt x="1131" y="1870"/>
                    </a:lnTo>
                    <a:lnTo>
                      <a:pt x="1140" y="1864"/>
                    </a:lnTo>
                    <a:lnTo>
                      <a:pt x="1147" y="1857"/>
                    </a:lnTo>
                    <a:lnTo>
                      <a:pt x="1154" y="1849"/>
                    </a:lnTo>
                    <a:lnTo>
                      <a:pt x="1161" y="1840"/>
                    </a:lnTo>
                    <a:lnTo>
                      <a:pt x="1166" y="1832"/>
                    </a:lnTo>
                    <a:lnTo>
                      <a:pt x="1170" y="1822"/>
                    </a:lnTo>
                    <a:lnTo>
                      <a:pt x="1174" y="1812"/>
                    </a:lnTo>
                    <a:lnTo>
                      <a:pt x="1176" y="1802"/>
                    </a:lnTo>
                    <a:lnTo>
                      <a:pt x="1178" y="1791"/>
                    </a:lnTo>
                    <a:lnTo>
                      <a:pt x="1178" y="1781"/>
                    </a:lnTo>
                    <a:lnTo>
                      <a:pt x="1178" y="1770"/>
                    </a:lnTo>
                    <a:lnTo>
                      <a:pt x="1176" y="1759"/>
                    </a:lnTo>
                    <a:lnTo>
                      <a:pt x="1009" y="1026"/>
                    </a:lnTo>
                    <a:lnTo>
                      <a:pt x="1009" y="1026"/>
                    </a:lnTo>
                    <a:lnTo>
                      <a:pt x="1006" y="1018"/>
                    </a:lnTo>
                    <a:lnTo>
                      <a:pt x="1002" y="1011"/>
                    </a:lnTo>
                    <a:lnTo>
                      <a:pt x="997" y="1004"/>
                    </a:lnTo>
                    <a:lnTo>
                      <a:pt x="990" y="996"/>
                    </a:lnTo>
                    <a:lnTo>
                      <a:pt x="984" y="989"/>
                    </a:lnTo>
                    <a:lnTo>
                      <a:pt x="976" y="982"/>
                    </a:lnTo>
                    <a:lnTo>
                      <a:pt x="958" y="967"/>
                    </a:lnTo>
                    <a:lnTo>
                      <a:pt x="938" y="953"/>
                    </a:lnTo>
                    <a:lnTo>
                      <a:pt x="915" y="940"/>
                    </a:lnTo>
                    <a:lnTo>
                      <a:pt x="889" y="927"/>
                    </a:lnTo>
                    <a:lnTo>
                      <a:pt x="861" y="915"/>
                    </a:lnTo>
                    <a:lnTo>
                      <a:pt x="832" y="905"/>
                    </a:lnTo>
                    <a:lnTo>
                      <a:pt x="800" y="895"/>
                    </a:lnTo>
                    <a:lnTo>
                      <a:pt x="767" y="886"/>
                    </a:lnTo>
                    <a:lnTo>
                      <a:pt x="733" y="879"/>
                    </a:lnTo>
                    <a:lnTo>
                      <a:pt x="698" y="873"/>
                    </a:lnTo>
                    <a:lnTo>
                      <a:pt x="662" y="869"/>
                    </a:lnTo>
                    <a:lnTo>
                      <a:pt x="625" y="867"/>
                    </a:lnTo>
                    <a:lnTo>
                      <a:pt x="589" y="866"/>
                    </a:lnTo>
                    <a:lnTo>
                      <a:pt x="589" y="866"/>
                    </a:lnTo>
                    <a:lnTo>
                      <a:pt x="553" y="867"/>
                    </a:lnTo>
                    <a:lnTo>
                      <a:pt x="516" y="869"/>
                    </a:lnTo>
                    <a:lnTo>
                      <a:pt x="480" y="873"/>
                    </a:lnTo>
                    <a:lnTo>
                      <a:pt x="446" y="879"/>
                    </a:lnTo>
                    <a:lnTo>
                      <a:pt x="412" y="886"/>
                    </a:lnTo>
                    <a:lnTo>
                      <a:pt x="378" y="895"/>
                    </a:lnTo>
                    <a:lnTo>
                      <a:pt x="347" y="905"/>
                    </a:lnTo>
                    <a:lnTo>
                      <a:pt x="317" y="915"/>
                    </a:lnTo>
                    <a:lnTo>
                      <a:pt x="289" y="927"/>
                    </a:lnTo>
                    <a:lnTo>
                      <a:pt x="263" y="940"/>
                    </a:lnTo>
                    <a:lnTo>
                      <a:pt x="241" y="953"/>
                    </a:lnTo>
                    <a:lnTo>
                      <a:pt x="220" y="967"/>
                    </a:lnTo>
                    <a:lnTo>
                      <a:pt x="202" y="982"/>
                    </a:lnTo>
                    <a:lnTo>
                      <a:pt x="194" y="989"/>
                    </a:lnTo>
                    <a:lnTo>
                      <a:pt x="188" y="996"/>
                    </a:lnTo>
                    <a:lnTo>
                      <a:pt x="181" y="1004"/>
                    </a:lnTo>
                    <a:lnTo>
                      <a:pt x="176" y="1011"/>
                    </a:lnTo>
                    <a:lnTo>
                      <a:pt x="172" y="1018"/>
                    </a:lnTo>
                    <a:lnTo>
                      <a:pt x="169" y="1026"/>
                    </a:lnTo>
                    <a:lnTo>
                      <a:pt x="2" y="1759"/>
                    </a:lnTo>
                    <a:lnTo>
                      <a:pt x="2" y="1759"/>
                    </a:lnTo>
                    <a:lnTo>
                      <a:pt x="1" y="1770"/>
                    </a:lnTo>
                    <a:lnTo>
                      <a:pt x="0" y="1781"/>
                    </a:lnTo>
                    <a:lnTo>
                      <a:pt x="1" y="1791"/>
                    </a:lnTo>
                    <a:lnTo>
                      <a:pt x="2" y="1802"/>
                    </a:lnTo>
                    <a:lnTo>
                      <a:pt x="5" y="1812"/>
                    </a:lnTo>
                    <a:lnTo>
                      <a:pt x="8" y="1822"/>
                    </a:lnTo>
                    <a:lnTo>
                      <a:pt x="12" y="1832"/>
                    </a:lnTo>
                    <a:lnTo>
                      <a:pt x="18" y="1840"/>
                    </a:lnTo>
                    <a:lnTo>
                      <a:pt x="24" y="1849"/>
                    </a:lnTo>
                    <a:lnTo>
                      <a:pt x="31" y="1857"/>
                    </a:lnTo>
                    <a:lnTo>
                      <a:pt x="38" y="1864"/>
                    </a:lnTo>
                    <a:lnTo>
                      <a:pt x="48" y="1870"/>
                    </a:lnTo>
                    <a:lnTo>
                      <a:pt x="56" y="1875"/>
                    </a:lnTo>
                    <a:lnTo>
                      <a:pt x="66" y="1881"/>
                    </a:lnTo>
                    <a:lnTo>
                      <a:pt x="76" y="1884"/>
                    </a:lnTo>
                    <a:lnTo>
                      <a:pt x="87" y="1887"/>
                    </a:lnTo>
                    <a:lnTo>
                      <a:pt x="87" y="1887"/>
                    </a:lnTo>
                    <a:lnTo>
                      <a:pt x="96" y="1889"/>
                    </a:lnTo>
                    <a:lnTo>
                      <a:pt x="106" y="1889"/>
                    </a:lnTo>
                    <a:lnTo>
                      <a:pt x="115" y="1889"/>
                    </a:lnTo>
                    <a:lnTo>
                      <a:pt x="124" y="1888"/>
                    </a:lnTo>
                    <a:lnTo>
                      <a:pt x="124" y="1888"/>
                    </a:lnTo>
                    <a:lnTo>
                      <a:pt x="133" y="1887"/>
                    </a:lnTo>
                    <a:lnTo>
                      <a:pt x="141" y="1885"/>
                    </a:lnTo>
                    <a:lnTo>
                      <a:pt x="155" y="1879"/>
                    </a:lnTo>
                    <a:lnTo>
                      <a:pt x="170" y="1870"/>
                    </a:lnTo>
                    <a:lnTo>
                      <a:pt x="182" y="1860"/>
                    </a:lnTo>
                    <a:lnTo>
                      <a:pt x="189" y="1855"/>
                    </a:lnTo>
                    <a:lnTo>
                      <a:pt x="194" y="1849"/>
                    </a:lnTo>
                    <a:lnTo>
                      <a:pt x="199" y="1841"/>
                    </a:lnTo>
                    <a:lnTo>
                      <a:pt x="203" y="1834"/>
                    </a:lnTo>
                    <a:lnTo>
                      <a:pt x="207" y="1827"/>
                    </a:lnTo>
                    <a:lnTo>
                      <a:pt x="210" y="1819"/>
                    </a:lnTo>
                    <a:lnTo>
                      <a:pt x="213" y="1811"/>
                    </a:lnTo>
                    <a:lnTo>
                      <a:pt x="215" y="1803"/>
                    </a:lnTo>
                    <a:lnTo>
                      <a:pt x="308" y="1367"/>
                    </a:lnTo>
                    <a:lnTo>
                      <a:pt x="335" y="1622"/>
                    </a:lnTo>
                    <a:lnTo>
                      <a:pt x="126" y="2273"/>
                    </a:lnTo>
                    <a:lnTo>
                      <a:pt x="340" y="2273"/>
                    </a:lnTo>
                    <a:lnTo>
                      <a:pt x="434" y="2713"/>
                    </a:lnTo>
                    <a:lnTo>
                      <a:pt x="434" y="2713"/>
                    </a:lnTo>
                    <a:lnTo>
                      <a:pt x="442" y="2743"/>
                    </a:lnTo>
                    <a:lnTo>
                      <a:pt x="448" y="2767"/>
                    </a:lnTo>
                    <a:lnTo>
                      <a:pt x="455" y="2786"/>
                    </a:lnTo>
                    <a:lnTo>
                      <a:pt x="458" y="2794"/>
                    </a:lnTo>
                    <a:lnTo>
                      <a:pt x="462" y="2800"/>
                    </a:lnTo>
                    <a:lnTo>
                      <a:pt x="468" y="2805"/>
                    </a:lnTo>
                    <a:lnTo>
                      <a:pt x="473" y="2811"/>
                    </a:lnTo>
                    <a:lnTo>
                      <a:pt x="478" y="2814"/>
                    </a:lnTo>
                    <a:lnTo>
                      <a:pt x="485" y="2817"/>
                    </a:lnTo>
                    <a:lnTo>
                      <a:pt x="493" y="2819"/>
                    </a:lnTo>
                    <a:lnTo>
                      <a:pt x="501" y="2820"/>
                    </a:lnTo>
                    <a:lnTo>
                      <a:pt x="522" y="2821"/>
                    </a:lnTo>
                    <a:lnTo>
                      <a:pt x="657" y="28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cxnSp>
          <p:nvCxnSpPr>
            <p:cNvPr id="4" name="Łącznik prosty 3">
              <a:extLst>
                <a:ext uri="{FF2B5EF4-FFF2-40B4-BE49-F238E27FC236}">
                  <a16:creationId xmlns:a16="http://schemas.microsoft.com/office/drawing/2014/main" id="{FCA43D85-97FA-499F-A004-50A1CBD90A3B}"/>
                </a:ext>
              </a:extLst>
            </p:cNvPr>
            <p:cNvCxnSpPr>
              <a:cxnSpLocks/>
            </p:cNvCxnSpPr>
            <p:nvPr/>
          </p:nvCxnSpPr>
          <p:spPr>
            <a:xfrm>
              <a:off x="4355432" y="2612851"/>
              <a:ext cx="3561665" cy="0"/>
            </a:xfrm>
            <a:prstGeom prst="line">
              <a:avLst/>
            </a:prstGeom>
            <a:ln w="3175">
              <a:solidFill>
                <a:srgbClr val="E6E6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5817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Ocena działań władz lokalnych i inwestora farmy wiatrowej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region: północny: n=175, wschodni: n=146, północno-zachodni: n=141, południowo-zachodni: n=111, </a:t>
            </a:r>
            <a:br>
              <a:rPr lang="pl-PL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centralny: n=256, południowy: n=176.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Energia wiatrowa</a:t>
            </a:r>
          </a:p>
          <a:p>
            <a:endParaRPr lang="pl-PL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9FF4E75C-CEEC-4A39-A40F-D2765DDDC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76" y="908050"/>
            <a:ext cx="8243548" cy="223837"/>
          </a:xfrm>
        </p:spPr>
        <p:txBody>
          <a:bodyPr/>
          <a:lstStyle/>
          <a:p>
            <a:pPr algn="just"/>
            <a:r>
              <a:rPr lang="pl-PL" sz="1100" dirty="0"/>
              <a:t>D3. Jeśli mieszka Pan(i) w okolicy, w której są zlokalizowane lądowe farmy wiatrowe, jak ocenia Pan(i) działania władz lokalnych i inwestora farmy wiatrowej na etapie jej powstawania?</a:t>
            </a:r>
          </a:p>
          <a:p>
            <a:pPr algn="just"/>
            <a:r>
              <a:rPr lang="pl-PL" sz="800" i="1" dirty="0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5E7444E-B077-4709-8A25-9847EEFFBC3B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Energia wiatrowa</a:t>
            </a:r>
            <a:endParaRPr lang="pl-PL" sz="800">
              <a:solidFill>
                <a:srgbClr val="0094CF"/>
              </a:solidFill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BB49126C-F331-4DC6-AF5B-2920F7166CEC}"/>
              </a:ext>
            </a:extLst>
          </p:cNvPr>
          <p:cNvGrpSpPr>
            <a:grpSpLocks noChangeAspect="1"/>
          </p:cNvGrpSpPr>
          <p:nvPr/>
        </p:nvGrpSpPr>
        <p:grpSpPr>
          <a:xfrm>
            <a:off x="235570" y="144715"/>
            <a:ext cx="434516" cy="504000"/>
            <a:chOff x="4714875" y="4724401"/>
            <a:chExt cx="704850" cy="817562"/>
          </a:xfrm>
          <a:solidFill>
            <a:srgbClr val="A8A2A1"/>
          </a:solidFill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A0B1F401-50B2-48D6-B873-7C7891A88C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4875" y="4724401"/>
              <a:ext cx="530225" cy="736600"/>
            </a:xfrm>
            <a:custGeom>
              <a:avLst/>
              <a:gdLst>
                <a:gd name="T0" fmla="*/ 396 w 668"/>
                <a:gd name="T1" fmla="*/ 369 h 928"/>
                <a:gd name="T2" fmla="*/ 382 w 668"/>
                <a:gd name="T3" fmla="*/ 334 h 928"/>
                <a:gd name="T4" fmla="*/ 354 w 668"/>
                <a:gd name="T5" fmla="*/ 307 h 928"/>
                <a:gd name="T6" fmla="*/ 337 w 668"/>
                <a:gd name="T7" fmla="*/ 300 h 928"/>
                <a:gd name="T8" fmla="*/ 356 w 668"/>
                <a:gd name="T9" fmla="*/ 270 h 928"/>
                <a:gd name="T10" fmla="*/ 359 w 668"/>
                <a:gd name="T11" fmla="*/ 259 h 928"/>
                <a:gd name="T12" fmla="*/ 275 w 668"/>
                <a:gd name="T13" fmla="*/ 19 h 928"/>
                <a:gd name="T14" fmla="*/ 263 w 668"/>
                <a:gd name="T15" fmla="*/ 0 h 928"/>
                <a:gd name="T16" fmla="*/ 249 w 668"/>
                <a:gd name="T17" fmla="*/ 6 h 928"/>
                <a:gd name="T18" fmla="*/ 264 w 668"/>
                <a:gd name="T19" fmla="*/ 307 h 928"/>
                <a:gd name="T20" fmla="*/ 243 w 668"/>
                <a:gd name="T21" fmla="*/ 324 h 928"/>
                <a:gd name="T22" fmla="*/ 229 w 668"/>
                <a:gd name="T23" fmla="*/ 349 h 928"/>
                <a:gd name="T24" fmla="*/ 221 w 668"/>
                <a:gd name="T25" fmla="*/ 387 h 928"/>
                <a:gd name="T26" fmla="*/ 204 w 668"/>
                <a:gd name="T27" fmla="*/ 397 h 928"/>
                <a:gd name="T28" fmla="*/ 182 w 668"/>
                <a:gd name="T29" fmla="*/ 399 h 928"/>
                <a:gd name="T30" fmla="*/ 11 w 668"/>
                <a:gd name="T31" fmla="*/ 595 h 928"/>
                <a:gd name="T32" fmla="*/ 2 w 668"/>
                <a:gd name="T33" fmla="*/ 607 h 928"/>
                <a:gd name="T34" fmla="*/ 6 w 668"/>
                <a:gd name="T35" fmla="*/ 623 h 928"/>
                <a:gd name="T36" fmla="*/ 30 w 668"/>
                <a:gd name="T37" fmla="*/ 619 h 928"/>
                <a:gd name="T38" fmla="*/ 275 w 668"/>
                <a:gd name="T39" fmla="*/ 464 h 928"/>
                <a:gd name="T40" fmla="*/ 300 w 668"/>
                <a:gd name="T41" fmla="*/ 470 h 928"/>
                <a:gd name="T42" fmla="*/ 336 w 668"/>
                <a:gd name="T43" fmla="*/ 466 h 928"/>
                <a:gd name="T44" fmla="*/ 367 w 668"/>
                <a:gd name="T45" fmla="*/ 449 h 928"/>
                <a:gd name="T46" fmla="*/ 384 w 668"/>
                <a:gd name="T47" fmla="*/ 480 h 928"/>
                <a:gd name="T48" fmla="*/ 390 w 668"/>
                <a:gd name="T49" fmla="*/ 487 h 928"/>
                <a:gd name="T50" fmla="*/ 642 w 668"/>
                <a:gd name="T51" fmla="*/ 536 h 928"/>
                <a:gd name="T52" fmla="*/ 664 w 668"/>
                <a:gd name="T53" fmla="*/ 534 h 928"/>
                <a:gd name="T54" fmla="*/ 667 w 668"/>
                <a:gd name="T55" fmla="*/ 519 h 928"/>
                <a:gd name="T56" fmla="*/ 396 w 668"/>
                <a:gd name="T57" fmla="*/ 382 h 928"/>
                <a:gd name="T58" fmla="*/ 347 w 668"/>
                <a:gd name="T59" fmla="*/ 397 h 928"/>
                <a:gd name="T60" fmla="*/ 331 w 668"/>
                <a:gd name="T61" fmla="*/ 416 h 928"/>
                <a:gd name="T62" fmla="*/ 309 w 668"/>
                <a:gd name="T63" fmla="*/ 424 h 928"/>
                <a:gd name="T64" fmla="*/ 294 w 668"/>
                <a:gd name="T65" fmla="*/ 421 h 928"/>
                <a:gd name="T66" fmla="*/ 275 w 668"/>
                <a:gd name="T67" fmla="*/ 405 h 928"/>
                <a:gd name="T68" fmla="*/ 269 w 668"/>
                <a:gd name="T69" fmla="*/ 383 h 928"/>
                <a:gd name="T70" fmla="*/ 272 w 668"/>
                <a:gd name="T71" fmla="*/ 368 h 928"/>
                <a:gd name="T72" fmla="*/ 286 w 668"/>
                <a:gd name="T73" fmla="*/ 349 h 928"/>
                <a:gd name="T74" fmla="*/ 309 w 668"/>
                <a:gd name="T75" fmla="*/ 341 h 928"/>
                <a:gd name="T76" fmla="*/ 325 w 668"/>
                <a:gd name="T77" fmla="*/ 345 h 928"/>
                <a:gd name="T78" fmla="*/ 344 w 668"/>
                <a:gd name="T79" fmla="*/ 360 h 928"/>
                <a:gd name="T80" fmla="*/ 350 w 668"/>
                <a:gd name="T81" fmla="*/ 382 h 928"/>
                <a:gd name="T82" fmla="*/ 347 w 668"/>
                <a:gd name="T83" fmla="*/ 397 h 928"/>
                <a:gd name="T84" fmla="*/ 295 w 668"/>
                <a:gd name="T85" fmla="*/ 486 h 928"/>
                <a:gd name="T86" fmla="*/ 337 w 668"/>
                <a:gd name="T87" fmla="*/ 483 h 928"/>
                <a:gd name="T88" fmla="*/ 281 w 668"/>
                <a:gd name="T89" fmla="*/ 483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8" h="928">
                  <a:moveTo>
                    <a:pt x="396" y="382"/>
                  </a:moveTo>
                  <a:lnTo>
                    <a:pt x="396" y="382"/>
                  </a:lnTo>
                  <a:lnTo>
                    <a:pt x="396" y="369"/>
                  </a:lnTo>
                  <a:lnTo>
                    <a:pt x="393" y="357"/>
                  </a:lnTo>
                  <a:lnTo>
                    <a:pt x="389" y="345"/>
                  </a:lnTo>
                  <a:lnTo>
                    <a:pt x="382" y="334"/>
                  </a:lnTo>
                  <a:lnTo>
                    <a:pt x="375" y="324"/>
                  </a:lnTo>
                  <a:lnTo>
                    <a:pt x="365" y="315"/>
                  </a:lnTo>
                  <a:lnTo>
                    <a:pt x="354" y="307"/>
                  </a:lnTo>
                  <a:lnTo>
                    <a:pt x="342" y="301"/>
                  </a:lnTo>
                  <a:lnTo>
                    <a:pt x="342" y="301"/>
                  </a:lnTo>
                  <a:lnTo>
                    <a:pt x="337" y="300"/>
                  </a:lnTo>
                  <a:lnTo>
                    <a:pt x="337" y="300"/>
                  </a:lnTo>
                  <a:lnTo>
                    <a:pt x="348" y="284"/>
                  </a:lnTo>
                  <a:lnTo>
                    <a:pt x="356" y="270"/>
                  </a:lnTo>
                  <a:lnTo>
                    <a:pt x="356" y="270"/>
                  </a:lnTo>
                  <a:lnTo>
                    <a:pt x="359" y="264"/>
                  </a:lnTo>
                  <a:lnTo>
                    <a:pt x="359" y="259"/>
                  </a:lnTo>
                  <a:lnTo>
                    <a:pt x="358" y="248"/>
                  </a:lnTo>
                  <a:lnTo>
                    <a:pt x="275" y="19"/>
                  </a:lnTo>
                  <a:lnTo>
                    <a:pt x="275" y="19"/>
                  </a:lnTo>
                  <a:lnTo>
                    <a:pt x="272" y="9"/>
                  </a:lnTo>
                  <a:lnTo>
                    <a:pt x="267" y="5"/>
                  </a:lnTo>
                  <a:lnTo>
                    <a:pt x="263" y="0"/>
                  </a:lnTo>
                  <a:lnTo>
                    <a:pt x="258" y="0"/>
                  </a:lnTo>
                  <a:lnTo>
                    <a:pt x="252" y="1"/>
                  </a:lnTo>
                  <a:lnTo>
                    <a:pt x="249" y="6"/>
                  </a:lnTo>
                  <a:lnTo>
                    <a:pt x="246" y="12"/>
                  </a:lnTo>
                  <a:lnTo>
                    <a:pt x="244" y="23"/>
                  </a:lnTo>
                  <a:lnTo>
                    <a:pt x="264" y="307"/>
                  </a:lnTo>
                  <a:lnTo>
                    <a:pt x="264" y="307"/>
                  </a:lnTo>
                  <a:lnTo>
                    <a:pt x="253" y="315"/>
                  </a:lnTo>
                  <a:lnTo>
                    <a:pt x="243" y="324"/>
                  </a:lnTo>
                  <a:lnTo>
                    <a:pt x="235" y="337"/>
                  </a:lnTo>
                  <a:lnTo>
                    <a:pt x="229" y="349"/>
                  </a:lnTo>
                  <a:lnTo>
                    <a:pt x="229" y="349"/>
                  </a:lnTo>
                  <a:lnTo>
                    <a:pt x="224" y="362"/>
                  </a:lnTo>
                  <a:lnTo>
                    <a:pt x="222" y="374"/>
                  </a:lnTo>
                  <a:lnTo>
                    <a:pt x="221" y="387"/>
                  </a:lnTo>
                  <a:lnTo>
                    <a:pt x="222" y="399"/>
                  </a:lnTo>
                  <a:lnTo>
                    <a:pt x="222" y="399"/>
                  </a:lnTo>
                  <a:lnTo>
                    <a:pt x="204" y="397"/>
                  </a:lnTo>
                  <a:lnTo>
                    <a:pt x="187" y="397"/>
                  </a:lnTo>
                  <a:lnTo>
                    <a:pt x="187" y="397"/>
                  </a:lnTo>
                  <a:lnTo>
                    <a:pt x="182" y="399"/>
                  </a:lnTo>
                  <a:lnTo>
                    <a:pt x="177" y="400"/>
                  </a:lnTo>
                  <a:lnTo>
                    <a:pt x="170" y="408"/>
                  </a:lnTo>
                  <a:lnTo>
                    <a:pt x="11" y="595"/>
                  </a:lnTo>
                  <a:lnTo>
                    <a:pt x="11" y="595"/>
                  </a:lnTo>
                  <a:lnTo>
                    <a:pt x="5" y="601"/>
                  </a:lnTo>
                  <a:lnTo>
                    <a:pt x="2" y="607"/>
                  </a:lnTo>
                  <a:lnTo>
                    <a:pt x="0" y="613"/>
                  </a:lnTo>
                  <a:lnTo>
                    <a:pt x="3" y="619"/>
                  </a:lnTo>
                  <a:lnTo>
                    <a:pt x="6" y="623"/>
                  </a:lnTo>
                  <a:lnTo>
                    <a:pt x="13" y="624"/>
                  </a:lnTo>
                  <a:lnTo>
                    <a:pt x="20" y="623"/>
                  </a:lnTo>
                  <a:lnTo>
                    <a:pt x="30" y="619"/>
                  </a:lnTo>
                  <a:lnTo>
                    <a:pt x="266" y="459"/>
                  </a:lnTo>
                  <a:lnTo>
                    <a:pt x="266" y="459"/>
                  </a:lnTo>
                  <a:lnTo>
                    <a:pt x="275" y="464"/>
                  </a:lnTo>
                  <a:lnTo>
                    <a:pt x="275" y="464"/>
                  </a:lnTo>
                  <a:lnTo>
                    <a:pt x="288" y="467"/>
                  </a:lnTo>
                  <a:lnTo>
                    <a:pt x="300" y="470"/>
                  </a:lnTo>
                  <a:lnTo>
                    <a:pt x="313" y="470"/>
                  </a:lnTo>
                  <a:lnTo>
                    <a:pt x="323" y="469"/>
                  </a:lnTo>
                  <a:lnTo>
                    <a:pt x="336" y="466"/>
                  </a:lnTo>
                  <a:lnTo>
                    <a:pt x="347" y="461"/>
                  </a:lnTo>
                  <a:lnTo>
                    <a:pt x="358" y="456"/>
                  </a:lnTo>
                  <a:lnTo>
                    <a:pt x="367" y="449"/>
                  </a:lnTo>
                  <a:lnTo>
                    <a:pt x="367" y="449"/>
                  </a:lnTo>
                  <a:lnTo>
                    <a:pt x="375" y="466"/>
                  </a:lnTo>
                  <a:lnTo>
                    <a:pt x="384" y="480"/>
                  </a:lnTo>
                  <a:lnTo>
                    <a:pt x="384" y="480"/>
                  </a:lnTo>
                  <a:lnTo>
                    <a:pt x="387" y="484"/>
                  </a:lnTo>
                  <a:lnTo>
                    <a:pt x="390" y="487"/>
                  </a:lnTo>
                  <a:lnTo>
                    <a:pt x="401" y="492"/>
                  </a:lnTo>
                  <a:lnTo>
                    <a:pt x="642" y="536"/>
                  </a:lnTo>
                  <a:lnTo>
                    <a:pt x="642" y="536"/>
                  </a:lnTo>
                  <a:lnTo>
                    <a:pt x="651" y="537"/>
                  </a:lnTo>
                  <a:lnTo>
                    <a:pt x="657" y="536"/>
                  </a:lnTo>
                  <a:lnTo>
                    <a:pt x="664" y="534"/>
                  </a:lnTo>
                  <a:lnTo>
                    <a:pt x="667" y="529"/>
                  </a:lnTo>
                  <a:lnTo>
                    <a:pt x="668" y="525"/>
                  </a:lnTo>
                  <a:lnTo>
                    <a:pt x="667" y="519"/>
                  </a:lnTo>
                  <a:lnTo>
                    <a:pt x="662" y="512"/>
                  </a:lnTo>
                  <a:lnTo>
                    <a:pt x="653" y="506"/>
                  </a:lnTo>
                  <a:lnTo>
                    <a:pt x="396" y="382"/>
                  </a:lnTo>
                  <a:lnTo>
                    <a:pt x="396" y="382"/>
                  </a:lnTo>
                  <a:close/>
                  <a:moveTo>
                    <a:pt x="347" y="397"/>
                  </a:moveTo>
                  <a:lnTo>
                    <a:pt x="347" y="397"/>
                  </a:lnTo>
                  <a:lnTo>
                    <a:pt x="344" y="405"/>
                  </a:lnTo>
                  <a:lnTo>
                    <a:pt x="337" y="411"/>
                  </a:lnTo>
                  <a:lnTo>
                    <a:pt x="331" y="416"/>
                  </a:lnTo>
                  <a:lnTo>
                    <a:pt x="325" y="421"/>
                  </a:lnTo>
                  <a:lnTo>
                    <a:pt x="317" y="422"/>
                  </a:lnTo>
                  <a:lnTo>
                    <a:pt x="309" y="424"/>
                  </a:lnTo>
                  <a:lnTo>
                    <a:pt x="302" y="422"/>
                  </a:lnTo>
                  <a:lnTo>
                    <a:pt x="294" y="421"/>
                  </a:lnTo>
                  <a:lnTo>
                    <a:pt x="294" y="421"/>
                  </a:lnTo>
                  <a:lnTo>
                    <a:pt x="286" y="416"/>
                  </a:lnTo>
                  <a:lnTo>
                    <a:pt x="280" y="411"/>
                  </a:lnTo>
                  <a:lnTo>
                    <a:pt x="275" y="405"/>
                  </a:lnTo>
                  <a:lnTo>
                    <a:pt x="272" y="399"/>
                  </a:lnTo>
                  <a:lnTo>
                    <a:pt x="269" y="391"/>
                  </a:lnTo>
                  <a:lnTo>
                    <a:pt x="269" y="383"/>
                  </a:lnTo>
                  <a:lnTo>
                    <a:pt x="269" y="376"/>
                  </a:lnTo>
                  <a:lnTo>
                    <a:pt x="272" y="368"/>
                  </a:lnTo>
                  <a:lnTo>
                    <a:pt x="272" y="368"/>
                  </a:lnTo>
                  <a:lnTo>
                    <a:pt x="275" y="360"/>
                  </a:lnTo>
                  <a:lnTo>
                    <a:pt x="280" y="354"/>
                  </a:lnTo>
                  <a:lnTo>
                    <a:pt x="286" y="349"/>
                  </a:lnTo>
                  <a:lnTo>
                    <a:pt x="294" y="345"/>
                  </a:lnTo>
                  <a:lnTo>
                    <a:pt x="300" y="343"/>
                  </a:lnTo>
                  <a:lnTo>
                    <a:pt x="309" y="341"/>
                  </a:lnTo>
                  <a:lnTo>
                    <a:pt x="317" y="343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1" y="349"/>
                  </a:lnTo>
                  <a:lnTo>
                    <a:pt x="337" y="354"/>
                  </a:lnTo>
                  <a:lnTo>
                    <a:pt x="344" y="360"/>
                  </a:lnTo>
                  <a:lnTo>
                    <a:pt x="347" y="366"/>
                  </a:lnTo>
                  <a:lnTo>
                    <a:pt x="348" y="374"/>
                  </a:lnTo>
                  <a:lnTo>
                    <a:pt x="350" y="382"/>
                  </a:lnTo>
                  <a:lnTo>
                    <a:pt x="350" y="390"/>
                  </a:lnTo>
                  <a:lnTo>
                    <a:pt x="347" y="397"/>
                  </a:lnTo>
                  <a:lnTo>
                    <a:pt x="347" y="397"/>
                  </a:lnTo>
                  <a:close/>
                  <a:moveTo>
                    <a:pt x="281" y="483"/>
                  </a:moveTo>
                  <a:lnTo>
                    <a:pt x="281" y="483"/>
                  </a:lnTo>
                  <a:lnTo>
                    <a:pt x="295" y="486"/>
                  </a:lnTo>
                  <a:lnTo>
                    <a:pt x="309" y="486"/>
                  </a:lnTo>
                  <a:lnTo>
                    <a:pt x="323" y="486"/>
                  </a:lnTo>
                  <a:lnTo>
                    <a:pt x="337" y="483"/>
                  </a:lnTo>
                  <a:lnTo>
                    <a:pt x="376" y="928"/>
                  </a:lnTo>
                  <a:lnTo>
                    <a:pt x="241" y="928"/>
                  </a:lnTo>
                  <a:lnTo>
                    <a:pt x="281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2CBFC25-2D1D-4531-88E5-F9BC13158B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9688" y="5145088"/>
              <a:ext cx="223838" cy="315913"/>
            </a:xfrm>
            <a:custGeom>
              <a:avLst/>
              <a:gdLst>
                <a:gd name="T0" fmla="*/ 71 w 281"/>
                <a:gd name="T1" fmla="*/ 399 h 399"/>
                <a:gd name="T2" fmla="*/ 116 w 281"/>
                <a:gd name="T3" fmla="*/ 210 h 399"/>
                <a:gd name="T4" fmla="*/ 116 w 281"/>
                <a:gd name="T5" fmla="*/ 215 h 399"/>
                <a:gd name="T6" fmla="*/ 84 w 281"/>
                <a:gd name="T7" fmla="*/ 257 h 399"/>
                <a:gd name="T8" fmla="*/ 73 w 281"/>
                <a:gd name="T9" fmla="*/ 174 h 399"/>
                <a:gd name="T10" fmla="*/ 67 w 281"/>
                <a:gd name="T11" fmla="*/ 165 h 399"/>
                <a:gd name="T12" fmla="*/ 64 w 281"/>
                <a:gd name="T13" fmla="*/ 142 h 399"/>
                <a:gd name="T14" fmla="*/ 67 w 281"/>
                <a:gd name="T15" fmla="*/ 131 h 399"/>
                <a:gd name="T16" fmla="*/ 68 w 281"/>
                <a:gd name="T17" fmla="*/ 128 h 399"/>
                <a:gd name="T18" fmla="*/ 59 w 281"/>
                <a:gd name="T19" fmla="*/ 126 h 399"/>
                <a:gd name="T20" fmla="*/ 53 w 281"/>
                <a:gd name="T21" fmla="*/ 125 h 399"/>
                <a:gd name="T22" fmla="*/ 45 w 281"/>
                <a:gd name="T23" fmla="*/ 117 h 399"/>
                <a:gd name="T24" fmla="*/ 1 w 281"/>
                <a:gd name="T25" fmla="*/ 13 h 399"/>
                <a:gd name="T26" fmla="*/ 0 w 281"/>
                <a:gd name="T27" fmla="*/ 7 h 399"/>
                <a:gd name="T28" fmla="*/ 1 w 281"/>
                <a:gd name="T29" fmla="*/ 2 h 399"/>
                <a:gd name="T30" fmla="*/ 6 w 281"/>
                <a:gd name="T31" fmla="*/ 0 h 399"/>
                <a:gd name="T32" fmla="*/ 14 w 281"/>
                <a:gd name="T33" fmla="*/ 5 h 399"/>
                <a:gd name="T34" fmla="*/ 95 w 281"/>
                <a:gd name="T35" fmla="*/ 108 h 399"/>
                <a:gd name="T36" fmla="*/ 107 w 281"/>
                <a:gd name="T37" fmla="*/ 108 h 399"/>
                <a:gd name="T38" fmla="*/ 121 w 281"/>
                <a:gd name="T39" fmla="*/ 111 h 399"/>
                <a:gd name="T40" fmla="*/ 130 w 281"/>
                <a:gd name="T41" fmla="*/ 118 h 399"/>
                <a:gd name="T42" fmla="*/ 138 w 281"/>
                <a:gd name="T43" fmla="*/ 126 h 399"/>
                <a:gd name="T44" fmla="*/ 149 w 281"/>
                <a:gd name="T45" fmla="*/ 115 h 399"/>
                <a:gd name="T46" fmla="*/ 154 w 281"/>
                <a:gd name="T47" fmla="*/ 112 h 399"/>
                <a:gd name="T48" fmla="*/ 270 w 281"/>
                <a:gd name="T49" fmla="*/ 126 h 399"/>
                <a:gd name="T50" fmla="*/ 275 w 281"/>
                <a:gd name="T51" fmla="*/ 128 h 399"/>
                <a:gd name="T52" fmla="*/ 280 w 281"/>
                <a:gd name="T53" fmla="*/ 131 h 399"/>
                <a:gd name="T54" fmla="*/ 281 w 281"/>
                <a:gd name="T55" fmla="*/ 135 h 399"/>
                <a:gd name="T56" fmla="*/ 276 w 281"/>
                <a:gd name="T57" fmla="*/ 139 h 399"/>
                <a:gd name="T58" fmla="*/ 141 w 281"/>
                <a:gd name="T59" fmla="*/ 160 h 399"/>
                <a:gd name="T60" fmla="*/ 140 w 281"/>
                <a:gd name="T61" fmla="*/ 165 h 399"/>
                <a:gd name="T62" fmla="*/ 133 w 281"/>
                <a:gd name="T63" fmla="*/ 174 h 399"/>
                <a:gd name="T64" fmla="*/ 115 w 281"/>
                <a:gd name="T65" fmla="*/ 187 h 399"/>
                <a:gd name="T66" fmla="*/ 104 w 281"/>
                <a:gd name="T67" fmla="*/ 188 h 399"/>
                <a:gd name="T68" fmla="*/ 109 w 281"/>
                <a:gd name="T69" fmla="*/ 204 h 399"/>
                <a:gd name="T70" fmla="*/ 109 w 281"/>
                <a:gd name="T71" fmla="*/ 208 h 399"/>
                <a:gd name="T72" fmla="*/ 39 w 281"/>
                <a:gd name="T73" fmla="*/ 303 h 399"/>
                <a:gd name="T74" fmla="*/ 36 w 281"/>
                <a:gd name="T75" fmla="*/ 306 h 399"/>
                <a:gd name="T76" fmla="*/ 29 w 281"/>
                <a:gd name="T77" fmla="*/ 309 h 399"/>
                <a:gd name="T78" fmla="*/ 26 w 281"/>
                <a:gd name="T79" fmla="*/ 308 h 399"/>
                <a:gd name="T80" fmla="*/ 25 w 281"/>
                <a:gd name="T81" fmla="*/ 302 h 399"/>
                <a:gd name="T82" fmla="*/ 73 w 281"/>
                <a:gd name="T83" fmla="*/ 174 h 399"/>
                <a:gd name="T84" fmla="*/ 95 w 281"/>
                <a:gd name="T85" fmla="*/ 165 h 399"/>
                <a:gd name="T86" fmla="*/ 102 w 281"/>
                <a:gd name="T87" fmla="*/ 167 h 399"/>
                <a:gd name="T88" fmla="*/ 116 w 281"/>
                <a:gd name="T89" fmla="*/ 162 h 399"/>
                <a:gd name="T90" fmla="*/ 119 w 281"/>
                <a:gd name="T91" fmla="*/ 156 h 399"/>
                <a:gd name="T92" fmla="*/ 121 w 281"/>
                <a:gd name="T93" fmla="*/ 142 h 399"/>
                <a:gd name="T94" fmla="*/ 112 w 281"/>
                <a:gd name="T95" fmla="*/ 131 h 399"/>
                <a:gd name="T96" fmla="*/ 104 w 281"/>
                <a:gd name="T97" fmla="*/ 129 h 399"/>
                <a:gd name="T98" fmla="*/ 92 w 281"/>
                <a:gd name="T99" fmla="*/ 134 h 399"/>
                <a:gd name="T100" fmla="*/ 87 w 281"/>
                <a:gd name="T101" fmla="*/ 140 h 399"/>
                <a:gd name="T102" fmla="*/ 85 w 281"/>
                <a:gd name="T103" fmla="*/ 154 h 399"/>
                <a:gd name="T104" fmla="*/ 95 w 281"/>
                <a:gd name="T105" fmla="*/ 16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399">
                  <a:moveTo>
                    <a:pt x="84" y="257"/>
                  </a:moveTo>
                  <a:lnTo>
                    <a:pt x="71" y="399"/>
                  </a:lnTo>
                  <a:lnTo>
                    <a:pt x="133" y="399"/>
                  </a:lnTo>
                  <a:lnTo>
                    <a:pt x="116" y="210"/>
                  </a:lnTo>
                  <a:lnTo>
                    <a:pt x="116" y="210"/>
                  </a:lnTo>
                  <a:lnTo>
                    <a:pt x="116" y="215"/>
                  </a:lnTo>
                  <a:lnTo>
                    <a:pt x="113" y="218"/>
                  </a:lnTo>
                  <a:lnTo>
                    <a:pt x="84" y="257"/>
                  </a:lnTo>
                  <a:lnTo>
                    <a:pt x="84" y="257"/>
                  </a:lnTo>
                  <a:close/>
                  <a:moveTo>
                    <a:pt x="73" y="174"/>
                  </a:moveTo>
                  <a:lnTo>
                    <a:pt x="73" y="174"/>
                  </a:lnTo>
                  <a:lnTo>
                    <a:pt x="67" y="165"/>
                  </a:lnTo>
                  <a:lnTo>
                    <a:pt x="64" y="154"/>
                  </a:lnTo>
                  <a:lnTo>
                    <a:pt x="64" y="142"/>
                  </a:lnTo>
                  <a:lnTo>
                    <a:pt x="65" y="135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8" y="128"/>
                  </a:lnTo>
                  <a:lnTo>
                    <a:pt x="68" y="128"/>
                  </a:lnTo>
                  <a:lnTo>
                    <a:pt x="59" y="126"/>
                  </a:lnTo>
                  <a:lnTo>
                    <a:pt x="53" y="125"/>
                  </a:lnTo>
                  <a:lnTo>
                    <a:pt x="53" y="125"/>
                  </a:lnTo>
                  <a:lnTo>
                    <a:pt x="48" y="121"/>
                  </a:lnTo>
                  <a:lnTo>
                    <a:pt x="45" y="1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4" y="5"/>
                  </a:lnTo>
                  <a:lnTo>
                    <a:pt x="95" y="108"/>
                  </a:lnTo>
                  <a:lnTo>
                    <a:pt x="95" y="108"/>
                  </a:lnTo>
                  <a:lnTo>
                    <a:pt x="101" y="108"/>
                  </a:lnTo>
                  <a:lnTo>
                    <a:pt x="107" y="108"/>
                  </a:lnTo>
                  <a:lnTo>
                    <a:pt x="115" y="109"/>
                  </a:lnTo>
                  <a:lnTo>
                    <a:pt x="121" y="111"/>
                  </a:lnTo>
                  <a:lnTo>
                    <a:pt x="121" y="111"/>
                  </a:lnTo>
                  <a:lnTo>
                    <a:pt x="130" y="118"/>
                  </a:lnTo>
                  <a:lnTo>
                    <a:pt x="138" y="126"/>
                  </a:lnTo>
                  <a:lnTo>
                    <a:pt x="138" y="126"/>
                  </a:lnTo>
                  <a:lnTo>
                    <a:pt x="143" y="120"/>
                  </a:lnTo>
                  <a:lnTo>
                    <a:pt x="149" y="115"/>
                  </a:lnTo>
                  <a:lnTo>
                    <a:pt x="149" y="115"/>
                  </a:lnTo>
                  <a:lnTo>
                    <a:pt x="154" y="112"/>
                  </a:lnTo>
                  <a:lnTo>
                    <a:pt x="158" y="112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5" y="128"/>
                  </a:lnTo>
                  <a:lnTo>
                    <a:pt x="278" y="128"/>
                  </a:lnTo>
                  <a:lnTo>
                    <a:pt x="280" y="131"/>
                  </a:lnTo>
                  <a:lnTo>
                    <a:pt x="281" y="132"/>
                  </a:lnTo>
                  <a:lnTo>
                    <a:pt x="281" y="135"/>
                  </a:lnTo>
                  <a:lnTo>
                    <a:pt x="280" y="137"/>
                  </a:lnTo>
                  <a:lnTo>
                    <a:pt x="276" y="139"/>
                  </a:lnTo>
                  <a:lnTo>
                    <a:pt x="272" y="140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33" y="174"/>
                  </a:lnTo>
                  <a:lnTo>
                    <a:pt x="126" y="182"/>
                  </a:lnTo>
                  <a:lnTo>
                    <a:pt x="115" y="187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07" y="196"/>
                  </a:lnTo>
                  <a:lnTo>
                    <a:pt x="109" y="204"/>
                  </a:lnTo>
                  <a:lnTo>
                    <a:pt x="109" y="204"/>
                  </a:lnTo>
                  <a:lnTo>
                    <a:pt x="109" y="208"/>
                  </a:lnTo>
                  <a:lnTo>
                    <a:pt x="105" y="213"/>
                  </a:lnTo>
                  <a:lnTo>
                    <a:pt x="39" y="303"/>
                  </a:lnTo>
                  <a:lnTo>
                    <a:pt x="39" y="303"/>
                  </a:lnTo>
                  <a:lnTo>
                    <a:pt x="36" y="306"/>
                  </a:lnTo>
                  <a:lnTo>
                    <a:pt x="32" y="308"/>
                  </a:lnTo>
                  <a:lnTo>
                    <a:pt x="29" y="309"/>
                  </a:lnTo>
                  <a:lnTo>
                    <a:pt x="28" y="308"/>
                  </a:lnTo>
                  <a:lnTo>
                    <a:pt x="26" y="308"/>
                  </a:lnTo>
                  <a:lnTo>
                    <a:pt x="25" y="305"/>
                  </a:lnTo>
                  <a:lnTo>
                    <a:pt x="25" y="302"/>
                  </a:lnTo>
                  <a:lnTo>
                    <a:pt x="25" y="297"/>
                  </a:lnTo>
                  <a:lnTo>
                    <a:pt x="73" y="174"/>
                  </a:lnTo>
                  <a:lnTo>
                    <a:pt x="73" y="174"/>
                  </a:lnTo>
                  <a:close/>
                  <a:moveTo>
                    <a:pt x="95" y="165"/>
                  </a:moveTo>
                  <a:lnTo>
                    <a:pt x="95" y="165"/>
                  </a:lnTo>
                  <a:lnTo>
                    <a:pt x="102" y="167"/>
                  </a:lnTo>
                  <a:lnTo>
                    <a:pt x="110" y="165"/>
                  </a:lnTo>
                  <a:lnTo>
                    <a:pt x="116" y="162"/>
                  </a:lnTo>
                  <a:lnTo>
                    <a:pt x="119" y="156"/>
                  </a:lnTo>
                  <a:lnTo>
                    <a:pt x="119" y="156"/>
                  </a:lnTo>
                  <a:lnTo>
                    <a:pt x="123" y="148"/>
                  </a:lnTo>
                  <a:lnTo>
                    <a:pt x="121" y="142"/>
                  </a:lnTo>
                  <a:lnTo>
                    <a:pt x="118" y="135"/>
                  </a:lnTo>
                  <a:lnTo>
                    <a:pt x="112" y="131"/>
                  </a:lnTo>
                  <a:lnTo>
                    <a:pt x="112" y="131"/>
                  </a:lnTo>
                  <a:lnTo>
                    <a:pt x="104" y="129"/>
                  </a:lnTo>
                  <a:lnTo>
                    <a:pt x="98" y="129"/>
                  </a:lnTo>
                  <a:lnTo>
                    <a:pt x="92" y="134"/>
                  </a:lnTo>
                  <a:lnTo>
                    <a:pt x="87" y="140"/>
                  </a:lnTo>
                  <a:lnTo>
                    <a:pt x="87" y="140"/>
                  </a:lnTo>
                  <a:lnTo>
                    <a:pt x="85" y="146"/>
                  </a:lnTo>
                  <a:lnTo>
                    <a:pt x="85" y="154"/>
                  </a:lnTo>
                  <a:lnTo>
                    <a:pt x="90" y="160"/>
                  </a:lnTo>
                  <a:lnTo>
                    <a:pt x="95" y="165"/>
                  </a:lnTo>
                  <a:lnTo>
                    <a:pt x="9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D83CEF2-A73D-45AC-A284-96633C275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6025" y="4841876"/>
              <a:ext cx="393700" cy="150813"/>
            </a:xfrm>
            <a:custGeom>
              <a:avLst/>
              <a:gdLst>
                <a:gd name="T0" fmla="*/ 77 w 495"/>
                <a:gd name="T1" fmla="*/ 158 h 189"/>
                <a:gd name="T2" fmla="*/ 113 w 495"/>
                <a:gd name="T3" fmla="*/ 175 h 189"/>
                <a:gd name="T4" fmla="*/ 169 w 495"/>
                <a:gd name="T5" fmla="*/ 188 h 189"/>
                <a:gd name="T6" fmla="*/ 255 w 495"/>
                <a:gd name="T7" fmla="*/ 185 h 189"/>
                <a:gd name="T8" fmla="*/ 304 w 495"/>
                <a:gd name="T9" fmla="*/ 175 h 189"/>
                <a:gd name="T10" fmla="*/ 371 w 495"/>
                <a:gd name="T11" fmla="*/ 158 h 189"/>
                <a:gd name="T12" fmla="*/ 438 w 495"/>
                <a:gd name="T13" fmla="*/ 160 h 189"/>
                <a:gd name="T14" fmla="*/ 439 w 495"/>
                <a:gd name="T15" fmla="*/ 152 h 189"/>
                <a:gd name="T16" fmla="*/ 377 w 495"/>
                <a:gd name="T17" fmla="*/ 137 h 189"/>
                <a:gd name="T18" fmla="*/ 332 w 495"/>
                <a:gd name="T19" fmla="*/ 141 h 189"/>
                <a:gd name="T20" fmla="*/ 275 w 495"/>
                <a:gd name="T21" fmla="*/ 152 h 189"/>
                <a:gd name="T22" fmla="*/ 194 w 495"/>
                <a:gd name="T23" fmla="*/ 163 h 189"/>
                <a:gd name="T24" fmla="*/ 124 w 495"/>
                <a:gd name="T25" fmla="*/ 155 h 189"/>
                <a:gd name="T26" fmla="*/ 67 w 495"/>
                <a:gd name="T27" fmla="*/ 151 h 189"/>
                <a:gd name="T28" fmla="*/ 15 w 495"/>
                <a:gd name="T29" fmla="*/ 76 h 189"/>
                <a:gd name="T30" fmla="*/ 49 w 495"/>
                <a:gd name="T31" fmla="*/ 101 h 189"/>
                <a:gd name="T32" fmla="*/ 88 w 495"/>
                <a:gd name="T33" fmla="*/ 118 h 189"/>
                <a:gd name="T34" fmla="*/ 136 w 495"/>
                <a:gd name="T35" fmla="*/ 127 h 189"/>
                <a:gd name="T36" fmla="*/ 197 w 495"/>
                <a:gd name="T37" fmla="*/ 129 h 189"/>
                <a:gd name="T38" fmla="*/ 275 w 495"/>
                <a:gd name="T39" fmla="*/ 121 h 189"/>
                <a:gd name="T40" fmla="*/ 394 w 495"/>
                <a:gd name="T41" fmla="*/ 96 h 189"/>
                <a:gd name="T42" fmla="*/ 475 w 495"/>
                <a:gd name="T43" fmla="*/ 95 h 189"/>
                <a:gd name="T44" fmla="*/ 477 w 495"/>
                <a:gd name="T45" fmla="*/ 87 h 189"/>
                <a:gd name="T46" fmla="*/ 432 w 495"/>
                <a:gd name="T47" fmla="*/ 71 h 189"/>
                <a:gd name="T48" fmla="*/ 363 w 495"/>
                <a:gd name="T49" fmla="*/ 64 h 189"/>
                <a:gd name="T50" fmla="*/ 259 w 495"/>
                <a:gd name="T51" fmla="*/ 82 h 189"/>
                <a:gd name="T52" fmla="*/ 217 w 495"/>
                <a:gd name="T53" fmla="*/ 90 h 189"/>
                <a:gd name="T54" fmla="*/ 175 w 495"/>
                <a:gd name="T55" fmla="*/ 93 h 189"/>
                <a:gd name="T56" fmla="*/ 113 w 495"/>
                <a:gd name="T57" fmla="*/ 92 h 189"/>
                <a:gd name="T58" fmla="*/ 49 w 495"/>
                <a:gd name="T59" fmla="*/ 79 h 189"/>
                <a:gd name="T60" fmla="*/ 15 w 495"/>
                <a:gd name="T61" fmla="*/ 76 h 189"/>
                <a:gd name="T62" fmla="*/ 18 w 495"/>
                <a:gd name="T63" fmla="*/ 6 h 189"/>
                <a:gd name="T64" fmla="*/ 71 w 495"/>
                <a:gd name="T65" fmla="*/ 20 h 189"/>
                <a:gd name="T66" fmla="*/ 150 w 495"/>
                <a:gd name="T67" fmla="*/ 28 h 189"/>
                <a:gd name="T68" fmla="*/ 231 w 495"/>
                <a:gd name="T69" fmla="*/ 19 h 189"/>
                <a:gd name="T70" fmla="*/ 303 w 495"/>
                <a:gd name="T71" fmla="*/ 6 h 189"/>
                <a:gd name="T72" fmla="*/ 348 w 495"/>
                <a:gd name="T73" fmla="*/ 5 h 189"/>
                <a:gd name="T74" fmla="*/ 405 w 495"/>
                <a:gd name="T75" fmla="*/ 22 h 189"/>
                <a:gd name="T76" fmla="*/ 404 w 495"/>
                <a:gd name="T77" fmla="*/ 29 h 189"/>
                <a:gd name="T78" fmla="*/ 328 w 495"/>
                <a:gd name="T79" fmla="*/ 29 h 189"/>
                <a:gd name="T80" fmla="*/ 237 w 495"/>
                <a:gd name="T81" fmla="*/ 48 h 189"/>
                <a:gd name="T82" fmla="*/ 180 w 495"/>
                <a:gd name="T83" fmla="*/ 57 h 189"/>
                <a:gd name="T84" fmla="*/ 130 w 495"/>
                <a:gd name="T85" fmla="*/ 59 h 189"/>
                <a:gd name="T86" fmla="*/ 77 w 495"/>
                <a:gd name="T87" fmla="*/ 48 h 189"/>
                <a:gd name="T88" fmla="*/ 29 w 495"/>
                <a:gd name="T89" fmla="*/ 2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5" h="189">
                  <a:moveTo>
                    <a:pt x="67" y="151"/>
                  </a:moveTo>
                  <a:lnTo>
                    <a:pt x="67" y="151"/>
                  </a:lnTo>
                  <a:lnTo>
                    <a:pt x="77" y="158"/>
                  </a:lnTo>
                  <a:lnTo>
                    <a:pt x="88" y="165"/>
                  </a:lnTo>
                  <a:lnTo>
                    <a:pt x="101" y="171"/>
                  </a:lnTo>
                  <a:lnTo>
                    <a:pt x="113" y="175"/>
                  </a:lnTo>
                  <a:lnTo>
                    <a:pt x="127" y="180"/>
                  </a:lnTo>
                  <a:lnTo>
                    <a:pt x="140" y="183"/>
                  </a:lnTo>
                  <a:lnTo>
                    <a:pt x="169" y="188"/>
                  </a:lnTo>
                  <a:lnTo>
                    <a:pt x="199" y="189"/>
                  </a:lnTo>
                  <a:lnTo>
                    <a:pt x="227" y="188"/>
                  </a:lnTo>
                  <a:lnTo>
                    <a:pt x="255" y="185"/>
                  </a:lnTo>
                  <a:lnTo>
                    <a:pt x="279" y="180"/>
                  </a:lnTo>
                  <a:lnTo>
                    <a:pt x="279" y="180"/>
                  </a:lnTo>
                  <a:lnTo>
                    <a:pt x="304" y="175"/>
                  </a:lnTo>
                  <a:lnTo>
                    <a:pt x="323" y="169"/>
                  </a:lnTo>
                  <a:lnTo>
                    <a:pt x="356" y="161"/>
                  </a:lnTo>
                  <a:lnTo>
                    <a:pt x="371" y="158"/>
                  </a:lnTo>
                  <a:lnTo>
                    <a:pt x="388" y="157"/>
                  </a:lnTo>
                  <a:lnTo>
                    <a:pt x="410" y="158"/>
                  </a:lnTo>
                  <a:lnTo>
                    <a:pt x="438" y="160"/>
                  </a:lnTo>
                  <a:lnTo>
                    <a:pt x="467" y="165"/>
                  </a:lnTo>
                  <a:lnTo>
                    <a:pt x="439" y="152"/>
                  </a:lnTo>
                  <a:lnTo>
                    <a:pt x="439" y="152"/>
                  </a:lnTo>
                  <a:lnTo>
                    <a:pt x="418" y="144"/>
                  </a:lnTo>
                  <a:lnTo>
                    <a:pt x="398" y="140"/>
                  </a:lnTo>
                  <a:lnTo>
                    <a:pt x="377" y="137"/>
                  </a:lnTo>
                  <a:lnTo>
                    <a:pt x="352" y="138"/>
                  </a:lnTo>
                  <a:lnTo>
                    <a:pt x="352" y="138"/>
                  </a:lnTo>
                  <a:lnTo>
                    <a:pt x="332" y="141"/>
                  </a:lnTo>
                  <a:lnTo>
                    <a:pt x="314" y="144"/>
                  </a:lnTo>
                  <a:lnTo>
                    <a:pt x="275" y="152"/>
                  </a:lnTo>
                  <a:lnTo>
                    <a:pt x="275" y="152"/>
                  </a:lnTo>
                  <a:lnTo>
                    <a:pt x="244" y="158"/>
                  </a:lnTo>
                  <a:lnTo>
                    <a:pt x="217" y="161"/>
                  </a:lnTo>
                  <a:lnTo>
                    <a:pt x="194" y="163"/>
                  </a:lnTo>
                  <a:lnTo>
                    <a:pt x="171" y="161"/>
                  </a:lnTo>
                  <a:lnTo>
                    <a:pt x="149" y="160"/>
                  </a:lnTo>
                  <a:lnTo>
                    <a:pt x="124" y="155"/>
                  </a:lnTo>
                  <a:lnTo>
                    <a:pt x="70" y="143"/>
                  </a:lnTo>
                  <a:lnTo>
                    <a:pt x="54" y="140"/>
                  </a:lnTo>
                  <a:lnTo>
                    <a:pt x="67" y="151"/>
                  </a:lnTo>
                  <a:lnTo>
                    <a:pt x="67" y="151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6" y="85"/>
                  </a:lnTo>
                  <a:lnTo>
                    <a:pt x="37" y="93"/>
                  </a:lnTo>
                  <a:lnTo>
                    <a:pt x="49" y="101"/>
                  </a:lnTo>
                  <a:lnTo>
                    <a:pt x="62" y="107"/>
                  </a:lnTo>
                  <a:lnTo>
                    <a:pt x="74" y="113"/>
                  </a:lnTo>
                  <a:lnTo>
                    <a:pt x="88" y="118"/>
                  </a:lnTo>
                  <a:lnTo>
                    <a:pt x="118" y="124"/>
                  </a:lnTo>
                  <a:lnTo>
                    <a:pt x="118" y="124"/>
                  </a:lnTo>
                  <a:lnTo>
                    <a:pt x="136" y="127"/>
                  </a:lnTo>
                  <a:lnTo>
                    <a:pt x="157" y="129"/>
                  </a:lnTo>
                  <a:lnTo>
                    <a:pt x="177" y="130"/>
                  </a:lnTo>
                  <a:lnTo>
                    <a:pt x="197" y="129"/>
                  </a:lnTo>
                  <a:lnTo>
                    <a:pt x="237" y="126"/>
                  </a:lnTo>
                  <a:lnTo>
                    <a:pt x="275" y="121"/>
                  </a:lnTo>
                  <a:lnTo>
                    <a:pt x="275" y="121"/>
                  </a:lnTo>
                  <a:lnTo>
                    <a:pt x="326" y="109"/>
                  </a:lnTo>
                  <a:lnTo>
                    <a:pt x="371" y="99"/>
                  </a:lnTo>
                  <a:lnTo>
                    <a:pt x="394" y="96"/>
                  </a:lnTo>
                  <a:lnTo>
                    <a:pt x="419" y="95"/>
                  </a:lnTo>
                  <a:lnTo>
                    <a:pt x="446" y="93"/>
                  </a:lnTo>
                  <a:lnTo>
                    <a:pt x="475" y="95"/>
                  </a:lnTo>
                  <a:lnTo>
                    <a:pt x="495" y="96"/>
                  </a:lnTo>
                  <a:lnTo>
                    <a:pt x="477" y="87"/>
                  </a:lnTo>
                  <a:lnTo>
                    <a:pt x="477" y="87"/>
                  </a:lnTo>
                  <a:lnTo>
                    <a:pt x="461" y="81"/>
                  </a:lnTo>
                  <a:lnTo>
                    <a:pt x="446" y="74"/>
                  </a:lnTo>
                  <a:lnTo>
                    <a:pt x="432" y="71"/>
                  </a:lnTo>
                  <a:lnTo>
                    <a:pt x="418" y="67"/>
                  </a:lnTo>
                  <a:lnTo>
                    <a:pt x="390" y="64"/>
                  </a:lnTo>
                  <a:lnTo>
                    <a:pt x="363" y="64"/>
                  </a:lnTo>
                  <a:lnTo>
                    <a:pt x="337" y="65"/>
                  </a:lnTo>
                  <a:lnTo>
                    <a:pt x="311" y="70"/>
                  </a:lnTo>
                  <a:lnTo>
                    <a:pt x="259" y="82"/>
                  </a:lnTo>
                  <a:lnTo>
                    <a:pt x="259" y="82"/>
                  </a:lnTo>
                  <a:lnTo>
                    <a:pt x="237" y="87"/>
                  </a:lnTo>
                  <a:lnTo>
                    <a:pt x="217" y="90"/>
                  </a:lnTo>
                  <a:lnTo>
                    <a:pt x="197" y="92"/>
                  </a:lnTo>
                  <a:lnTo>
                    <a:pt x="175" y="93"/>
                  </a:lnTo>
                  <a:lnTo>
                    <a:pt x="175" y="93"/>
                  </a:lnTo>
                  <a:lnTo>
                    <a:pt x="154" y="93"/>
                  </a:lnTo>
                  <a:lnTo>
                    <a:pt x="133" y="93"/>
                  </a:lnTo>
                  <a:lnTo>
                    <a:pt x="113" y="92"/>
                  </a:lnTo>
                  <a:lnTo>
                    <a:pt x="91" y="88"/>
                  </a:lnTo>
                  <a:lnTo>
                    <a:pt x="71" y="84"/>
                  </a:lnTo>
                  <a:lnTo>
                    <a:pt x="49" y="79"/>
                  </a:lnTo>
                  <a:lnTo>
                    <a:pt x="4" y="65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15" y="12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45" y="14"/>
                  </a:lnTo>
                  <a:lnTo>
                    <a:pt x="71" y="20"/>
                  </a:lnTo>
                  <a:lnTo>
                    <a:pt x="98" y="25"/>
                  </a:lnTo>
                  <a:lnTo>
                    <a:pt x="124" y="28"/>
                  </a:lnTo>
                  <a:lnTo>
                    <a:pt x="150" y="28"/>
                  </a:lnTo>
                  <a:lnTo>
                    <a:pt x="177" y="26"/>
                  </a:lnTo>
                  <a:lnTo>
                    <a:pt x="203" y="23"/>
                  </a:lnTo>
                  <a:lnTo>
                    <a:pt x="231" y="19"/>
                  </a:lnTo>
                  <a:lnTo>
                    <a:pt x="231" y="19"/>
                  </a:lnTo>
                  <a:lnTo>
                    <a:pt x="278" y="9"/>
                  </a:lnTo>
                  <a:lnTo>
                    <a:pt x="303" y="6"/>
                  </a:lnTo>
                  <a:lnTo>
                    <a:pt x="326" y="3"/>
                  </a:lnTo>
                  <a:lnTo>
                    <a:pt x="326" y="3"/>
                  </a:lnTo>
                  <a:lnTo>
                    <a:pt x="348" y="5"/>
                  </a:lnTo>
                  <a:lnTo>
                    <a:pt x="366" y="8"/>
                  </a:lnTo>
                  <a:lnTo>
                    <a:pt x="385" y="14"/>
                  </a:lnTo>
                  <a:lnTo>
                    <a:pt x="405" y="22"/>
                  </a:lnTo>
                  <a:lnTo>
                    <a:pt x="432" y="33"/>
                  </a:lnTo>
                  <a:lnTo>
                    <a:pt x="404" y="29"/>
                  </a:lnTo>
                  <a:lnTo>
                    <a:pt x="404" y="29"/>
                  </a:lnTo>
                  <a:lnTo>
                    <a:pt x="376" y="26"/>
                  </a:lnTo>
                  <a:lnTo>
                    <a:pt x="351" y="26"/>
                  </a:lnTo>
                  <a:lnTo>
                    <a:pt x="328" y="29"/>
                  </a:lnTo>
                  <a:lnTo>
                    <a:pt x="306" y="33"/>
                  </a:lnTo>
                  <a:lnTo>
                    <a:pt x="261" y="43"/>
                  </a:lnTo>
                  <a:lnTo>
                    <a:pt x="237" y="48"/>
                  </a:lnTo>
                  <a:lnTo>
                    <a:pt x="211" y="53"/>
                  </a:lnTo>
                  <a:lnTo>
                    <a:pt x="211" y="53"/>
                  </a:lnTo>
                  <a:lnTo>
                    <a:pt x="180" y="57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30" y="59"/>
                  </a:lnTo>
                  <a:lnTo>
                    <a:pt x="112" y="56"/>
                  </a:lnTo>
                  <a:lnTo>
                    <a:pt x="95" y="53"/>
                  </a:lnTo>
                  <a:lnTo>
                    <a:pt x="77" y="48"/>
                  </a:lnTo>
                  <a:lnTo>
                    <a:pt x="60" y="42"/>
                  </a:lnTo>
                  <a:lnTo>
                    <a:pt x="45" y="34"/>
                  </a:lnTo>
                  <a:lnTo>
                    <a:pt x="29" y="25"/>
                  </a:lnTo>
                  <a:lnTo>
                    <a:pt x="15" y="12"/>
                  </a:lnTo>
                  <a:lnTo>
                    <a:pt x="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74">
              <a:extLst>
                <a:ext uri="{FF2B5EF4-FFF2-40B4-BE49-F238E27FC236}">
                  <a16:creationId xmlns:a16="http://schemas.microsoft.com/office/drawing/2014/main" id="{17B91229-579C-453D-A700-577380663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5484813"/>
              <a:ext cx="700088" cy="57150"/>
            </a:xfrm>
            <a:custGeom>
              <a:avLst/>
              <a:gdLst>
                <a:gd name="T0" fmla="*/ 36 w 883"/>
                <a:gd name="T1" fmla="*/ 73 h 73"/>
                <a:gd name="T2" fmla="*/ 846 w 883"/>
                <a:gd name="T3" fmla="*/ 73 h 73"/>
                <a:gd name="T4" fmla="*/ 846 w 883"/>
                <a:gd name="T5" fmla="*/ 73 h 73"/>
                <a:gd name="T6" fmla="*/ 846 w 883"/>
                <a:gd name="T7" fmla="*/ 73 h 73"/>
                <a:gd name="T8" fmla="*/ 853 w 883"/>
                <a:gd name="T9" fmla="*/ 73 h 73"/>
                <a:gd name="T10" fmla="*/ 860 w 883"/>
                <a:gd name="T11" fmla="*/ 71 h 73"/>
                <a:gd name="T12" fmla="*/ 867 w 883"/>
                <a:gd name="T13" fmla="*/ 67 h 73"/>
                <a:gd name="T14" fmla="*/ 872 w 883"/>
                <a:gd name="T15" fmla="*/ 62 h 73"/>
                <a:gd name="T16" fmla="*/ 877 w 883"/>
                <a:gd name="T17" fmla="*/ 57 h 73"/>
                <a:gd name="T18" fmla="*/ 880 w 883"/>
                <a:gd name="T19" fmla="*/ 51 h 73"/>
                <a:gd name="T20" fmla="*/ 883 w 883"/>
                <a:gd name="T21" fmla="*/ 43 h 73"/>
                <a:gd name="T22" fmla="*/ 883 w 883"/>
                <a:gd name="T23" fmla="*/ 37 h 73"/>
                <a:gd name="T24" fmla="*/ 883 w 883"/>
                <a:gd name="T25" fmla="*/ 37 h 73"/>
                <a:gd name="T26" fmla="*/ 883 w 883"/>
                <a:gd name="T27" fmla="*/ 37 h 73"/>
                <a:gd name="T28" fmla="*/ 883 w 883"/>
                <a:gd name="T29" fmla="*/ 29 h 73"/>
                <a:gd name="T30" fmla="*/ 880 w 883"/>
                <a:gd name="T31" fmla="*/ 22 h 73"/>
                <a:gd name="T32" fmla="*/ 877 w 883"/>
                <a:gd name="T33" fmla="*/ 15 h 73"/>
                <a:gd name="T34" fmla="*/ 872 w 883"/>
                <a:gd name="T35" fmla="*/ 11 h 73"/>
                <a:gd name="T36" fmla="*/ 867 w 883"/>
                <a:gd name="T37" fmla="*/ 6 h 73"/>
                <a:gd name="T38" fmla="*/ 860 w 883"/>
                <a:gd name="T39" fmla="*/ 3 h 73"/>
                <a:gd name="T40" fmla="*/ 853 w 883"/>
                <a:gd name="T41" fmla="*/ 0 h 73"/>
                <a:gd name="T42" fmla="*/ 846 w 883"/>
                <a:gd name="T43" fmla="*/ 0 h 73"/>
                <a:gd name="T44" fmla="*/ 36 w 883"/>
                <a:gd name="T45" fmla="*/ 0 h 73"/>
                <a:gd name="T46" fmla="*/ 36 w 883"/>
                <a:gd name="T47" fmla="*/ 0 h 73"/>
                <a:gd name="T48" fmla="*/ 36 w 883"/>
                <a:gd name="T49" fmla="*/ 0 h 73"/>
                <a:gd name="T50" fmla="*/ 30 w 883"/>
                <a:gd name="T51" fmla="*/ 0 h 73"/>
                <a:gd name="T52" fmla="*/ 22 w 883"/>
                <a:gd name="T53" fmla="*/ 3 h 73"/>
                <a:gd name="T54" fmla="*/ 16 w 883"/>
                <a:gd name="T55" fmla="*/ 6 h 73"/>
                <a:gd name="T56" fmla="*/ 11 w 883"/>
                <a:gd name="T57" fmla="*/ 11 h 73"/>
                <a:gd name="T58" fmla="*/ 7 w 883"/>
                <a:gd name="T59" fmla="*/ 15 h 73"/>
                <a:gd name="T60" fmla="*/ 3 w 883"/>
                <a:gd name="T61" fmla="*/ 22 h 73"/>
                <a:gd name="T62" fmla="*/ 0 w 883"/>
                <a:gd name="T63" fmla="*/ 29 h 73"/>
                <a:gd name="T64" fmla="*/ 0 w 883"/>
                <a:gd name="T65" fmla="*/ 37 h 73"/>
                <a:gd name="T66" fmla="*/ 0 w 883"/>
                <a:gd name="T67" fmla="*/ 37 h 73"/>
                <a:gd name="T68" fmla="*/ 0 w 883"/>
                <a:gd name="T69" fmla="*/ 37 h 73"/>
                <a:gd name="T70" fmla="*/ 0 w 883"/>
                <a:gd name="T71" fmla="*/ 43 h 73"/>
                <a:gd name="T72" fmla="*/ 3 w 883"/>
                <a:gd name="T73" fmla="*/ 51 h 73"/>
                <a:gd name="T74" fmla="*/ 7 w 883"/>
                <a:gd name="T75" fmla="*/ 57 h 73"/>
                <a:gd name="T76" fmla="*/ 11 w 883"/>
                <a:gd name="T77" fmla="*/ 62 h 73"/>
                <a:gd name="T78" fmla="*/ 16 w 883"/>
                <a:gd name="T79" fmla="*/ 67 h 73"/>
                <a:gd name="T80" fmla="*/ 22 w 883"/>
                <a:gd name="T81" fmla="*/ 71 h 73"/>
                <a:gd name="T82" fmla="*/ 30 w 883"/>
                <a:gd name="T83" fmla="*/ 73 h 73"/>
                <a:gd name="T84" fmla="*/ 36 w 883"/>
                <a:gd name="T85" fmla="*/ 73 h 73"/>
                <a:gd name="T86" fmla="*/ 36 w 883"/>
                <a:gd name="T8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3" h="73">
                  <a:moveTo>
                    <a:pt x="36" y="73"/>
                  </a:moveTo>
                  <a:lnTo>
                    <a:pt x="846" y="73"/>
                  </a:lnTo>
                  <a:lnTo>
                    <a:pt x="846" y="73"/>
                  </a:lnTo>
                  <a:lnTo>
                    <a:pt x="846" y="73"/>
                  </a:lnTo>
                  <a:lnTo>
                    <a:pt x="853" y="73"/>
                  </a:lnTo>
                  <a:lnTo>
                    <a:pt x="860" y="71"/>
                  </a:lnTo>
                  <a:lnTo>
                    <a:pt x="867" y="67"/>
                  </a:lnTo>
                  <a:lnTo>
                    <a:pt x="872" y="62"/>
                  </a:lnTo>
                  <a:lnTo>
                    <a:pt x="877" y="57"/>
                  </a:lnTo>
                  <a:lnTo>
                    <a:pt x="880" y="51"/>
                  </a:lnTo>
                  <a:lnTo>
                    <a:pt x="883" y="43"/>
                  </a:lnTo>
                  <a:lnTo>
                    <a:pt x="883" y="37"/>
                  </a:lnTo>
                  <a:lnTo>
                    <a:pt x="883" y="37"/>
                  </a:lnTo>
                  <a:lnTo>
                    <a:pt x="883" y="37"/>
                  </a:lnTo>
                  <a:lnTo>
                    <a:pt x="883" y="29"/>
                  </a:lnTo>
                  <a:lnTo>
                    <a:pt x="880" y="22"/>
                  </a:lnTo>
                  <a:lnTo>
                    <a:pt x="877" y="15"/>
                  </a:lnTo>
                  <a:lnTo>
                    <a:pt x="872" y="11"/>
                  </a:lnTo>
                  <a:lnTo>
                    <a:pt x="867" y="6"/>
                  </a:lnTo>
                  <a:lnTo>
                    <a:pt x="860" y="3"/>
                  </a:lnTo>
                  <a:lnTo>
                    <a:pt x="853" y="0"/>
                  </a:lnTo>
                  <a:lnTo>
                    <a:pt x="84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2" y="3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1" y="62"/>
                  </a:lnTo>
                  <a:lnTo>
                    <a:pt x="16" y="67"/>
                  </a:lnTo>
                  <a:lnTo>
                    <a:pt x="22" y="71"/>
                  </a:lnTo>
                  <a:lnTo>
                    <a:pt x="30" y="73"/>
                  </a:lnTo>
                  <a:lnTo>
                    <a:pt x="36" y="73"/>
                  </a:lnTo>
                  <a:lnTo>
                    <a:pt x="36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17" name="Wykres 16">
            <a:extLst>
              <a:ext uri="{FF2B5EF4-FFF2-40B4-BE49-F238E27FC236}">
                <a16:creationId xmlns:a16="http://schemas.microsoft.com/office/drawing/2014/main" id="{7F604E51-6296-49D4-97AE-1EA3D3232A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088328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Symbol zastępczy zawartości 4">
            <a:extLst>
              <a:ext uri="{FF2B5EF4-FFF2-40B4-BE49-F238E27FC236}">
                <a16:creationId xmlns:a16="http://schemas.microsoft.com/office/drawing/2014/main" id="{4AC19977-BDEB-4A0C-A8E0-352D0886F1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727618"/>
              </p:ext>
            </p:extLst>
          </p:nvPr>
        </p:nvGraphicFramePr>
        <p:xfrm>
          <a:off x="730499" y="3861917"/>
          <a:ext cx="5110010" cy="156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" name="Grupa 18">
            <a:extLst>
              <a:ext uri="{FF2B5EF4-FFF2-40B4-BE49-F238E27FC236}">
                <a16:creationId xmlns:a16="http://schemas.microsoft.com/office/drawing/2014/main" id="{EDCAF6E6-ADA1-47C9-94AE-112C569BBD3A}"/>
              </a:ext>
            </a:extLst>
          </p:cNvPr>
          <p:cNvGrpSpPr/>
          <p:nvPr/>
        </p:nvGrpSpPr>
        <p:grpSpPr>
          <a:xfrm>
            <a:off x="7712464" y="2621524"/>
            <a:ext cx="1842345" cy="955459"/>
            <a:chOff x="-1777672" y="2870594"/>
            <a:chExt cx="1842345" cy="955459"/>
          </a:xfrm>
        </p:grpSpPr>
        <p:sp>
          <p:nvSpPr>
            <p:cNvPr id="20" name="pole tekstowe 19">
              <a:extLst>
                <a:ext uri="{FF2B5EF4-FFF2-40B4-BE49-F238E27FC236}">
                  <a16:creationId xmlns:a16="http://schemas.microsoft.com/office/drawing/2014/main" id="{5D22CCF2-C9E6-48B7-AB1C-C0678FA78E67}"/>
                </a:ext>
              </a:extLst>
            </p:cNvPr>
            <p:cNvSpPr txBox="1"/>
            <p:nvPr/>
          </p:nvSpPr>
          <p:spPr>
            <a:xfrm>
              <a:off x="-1728830" y="2870594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północny </a:t>
              </a:r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24417D8D-38AA-492E-AA22-4A8F04C894B2}"/>
                </a:ext>
              </a:extLst>
            </p:cNvPr>
            <p:cNvSpPr/>
            <p:nvPr/>
          </p:nvSpPr>
          <p:spPr>
            <a:xfrm rot="16200000">
              <a:off x="-1776056" y="2967805"/>
              <a:ext cx="83119" cy="77824"/>
            </a:xfrm>
            <a:prstGeom prst="rect">
              <a:avLst/>
            </a:prstGeom>
            <a:solidFill>
              <a:srgbClr val="5644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191AD422-CA4D-4A8A-95AA-5185F36AAE96}"/>
                </a:ext>
              </a:extLst>
            </p:cNvPr>
            <p:cNvSpPr/>
            <p:nvPr/>
          </p:nvSpPr>
          <p:spPr>
            <a:xfrm rot="16200000">
              <a:off x="-1776056" y="3108530"/>
              <a:ext cx="83119" cy="77824"/>
            </a:xfrm>
            <a:prstGeom prst="rect">
              <a:avLst/>
            </a:prstGeom>
            <a:solidFill>
              <a:srgbClr val="C4E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id="{FE22A98D-B243-46AC-B3AD-F1063DB8FEC2}"/>
                </a:ext>
              </a:extLst>
            </p:cNvPr>
            <p:cNvSpPr/>
            <p:nvPr/>
          </p:nvSpPr>
          <p:spPr>
            <a:xfrm rot="16200000">
              <a:off x="-1776056" y="3249255"/>
              <a:ext cx="83119" cy="77824"/>
            </a:xfrm>
            <a:prstGeom prst="rect">
              <a:avLst/>
            </a:prstGeom>
            <a:solidFill>
              <a:srgbClr val="7E9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541A37FF-98BF-4CBD-A6EE-9FCDAEDA46C2}"/>
                </a:ext>
              </a:extLst>
            </p:cNvPr>
            <p:cNvSpPr txBox="1"/>
            <p:nvPr/>
          </p:nvSpPr>
          <p:spPr>
            <a:xfrm>
              <a:off x="-1728830" y="3012805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wschodni</a:t>
              </a:r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91F46A73-182D-4DE6-8C6E-EFC7B4B295BA}"/>
                </a:ext>
              </a:extLst>
            </p:cNvPr>
            <p:cNvSpPr txBox="1"/>
            <p:nvPr/>
          </p:nvSpPr>
          <p:spPr>
            <a:xfrm>
              <a:off x="-1728830" y="3155016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północno-zachodni</a:t>
              </a:r>
            </a:p>
          </p:txBody>
        </p:sp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0E88EBF4-38E3-4466-8E33-A46F58CF001D}"/>
                </a:ext>
              </a:extLst>
            </p:cNvPr>
            <p:cNvSpPr txBox="1"/>
            <p:nvPr/>
          </p:nvSpPr>
          <p:spPr>
            <a:xfrm>
              <a:off x="-1733094" y="3291794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południowo-zachodni</a:t>
              </a:r>
            </a:p>
          </p:txBody>
        </p:sp>
        <p:sp>
          <p:nvSpPr>
            <p:cNvPr id="27" name="Prostokąt 26">
              <a:extLst>
                <a:ext uri="{FF2B5EF4-FFF2-40B4-BE49-F238E27FC236}">
                  <a16:creationId xmlns:a16="http://schemas.microsoft.com/office/drawing/2014/main" id="{2ABD81A7-7DC1-4F1E-8936-950F7273F32D}"/>
                </a:ext>
              </a:extLst>
            </p:cNvPr>
            <p:cNvSpPr/>
            <p:nvPr/>
          </p:nvSpPr>
          <p:spPr>
            <a:xfrm rot="16200000">
              <a:off x="-1780320" y="3384547"/>
              <a:ext cx="83119" cy="77824"/>
            </a:xfrm>
            <a:prstGeom prst="rect">
              <a:avLst/>
            </a:prstGeom>
            <a:solidFill>
              <a:srgbClr val="6871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28" name="Prostokąt 27">
              <a:extLst>
                <a:ext uri="{FF2B5EF4-FFF2-40B4-BE49-F238E27FC236}">
                  <a16:creationId xmlns:a16="http://schemas.microsoft.com/office/drawing/2014/main" id="{A3A26AEA-862D-4D52-9B22-8839DE027C7A}"/>
                </a:ext>
              </a:extLst>
            </p:cNvPr>
            <p:cNvSpPr/>
            <p:nvPr/>
          </p:nvSpPr>
          <p:spPr>
            <a:xfrm rot="16200000">
              <a:off x="-1780320" y="3525272"/>
              <a:ext cx="83119" cy="77824"/>
            </a:xfrm>
            <a:prstGeom prst="rect">
              <a:avLst/>
            </a:prstGeom>
            <a:solidFill>
              <a:srgbClr val="90B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30" name="pole tekstowe 29">
              <a:extLst>
                <a:ext uri="{FF2B5EF4-FFF2-40B4-BE49-F238E27FC236}">
                  <a16:creationId xmlns:a16="http://schemas.microsoft.com/office/drawing/2014/main" id="{9DEC132F-FBAF-4496-9F3A-0D1A935709C3}"/>
                </a:ext>
              </a:extLst>
            </p:cNvPr>
            <p:cNvSpPr txBox="1"/>
            <p:nvPr/>
          </p:nvSpPr>
          <p:spPr>
            <a:xfrm>
              <a:off x="-1733094" y="3434006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centralny</a:t>
              </a:r>
            </a:p>
          </p:txBody>
        </p:sp>
        <p:sp>
          <p:nvSpPr>
            <p:cNvPr id="31" name="Prostokąt 30">
              <a:extLst>
                <a:ext uri="{FF2B5EF4-FFF2-40B4-BE49-F238E27FC236}">
                  <a16:creationId xmlns:a16="http://schemas.microsoft.com/office/drawing/2014/main" id="{829BDBEC-2A2E-4B2E-BB83-79854D1C941A}"/>
                </a:ext>
              </a:extLst>
            </p:cNvPr>
            <p:cNvSpPr/>
            <p:nvPr/>
          </p:nvSpPr>
          <p:spPr>
            <a:xfrm rot="16200000">
              <a:off x="-1779827" y="3671098"/>
              <a:ext cx="83119" cy="77824"/>
            </a:xfrm>
            <a:prstGeom prst="rect">
              <a:avLst/>
            </a:prstGeom>
            <a:solidFill>
              <a:srgbClr val="A8A2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000">
                <a:solidFill>
                  <a:schemeClr val="tx1"/>
                </a:solidFill>
              </a:endParaRPr>
            </a:p>
          </p:txBody>
        </p:sp>
        <p:sp>
          <p:nvSpPr>
            <p:cNvPr id="32" name="pole tekstowe 31">
              <a:extLst>
                <a:ext uri="{FF2B5EF4-FFF2-40B4-BE49-F238E27FC236}">
                  <a16:creationId xmlns:a16="http://schemas.microsoft.com/office/drawing/2014/main" id="{3D5C239D-C829-4FAC-8173-F8F306C49C85}"/>
                </a:ext>
              </a:extLst>
            </p:cNvPr>
            <p:cNvSpPr txBox="1"/>
            <p:nvPr/>
          </p:nvSpPr>
          <p:spPr>
            <a:xfrm>
              <a:off x="-1732601" y="3579832"/>
              <a:ext cx="1793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00"/>
                <a:t>południowy</a:t>
              </a:r>
            </a:p>
          </p:txBody>
        </p:sp>
      </p:grpSp>
      <p:sp>
        <p:nvSpPr>
          <p:cNvPr id="33" name="Freeform 10">
            <a:extLst>
              <a:ext uri="{FF2B5EF4-FFF2-40B4-BE49-F238E27FC236}">
                <a16:creationId xmlns:a16="http://schemas.microsoft.com/office/drawing/2014/main" id="{A95612B8-CF49-48D1-B3A1-AE1894922979}"/>
              </a:ext>
            </a:extLst>
          </p:cNvPr>
          <p:cNvSpPr>
            <a:spLocks/>
          </p:cNvSpPr>
          <p:nvPr/>
        </p:nvSpPr>
        <p:spPr bwMode="auto">
          <a:xfrm>
            <a:off x="6557143" y="1503920"/>
            <a:ext cx="853856" cy="1250753"/>
          </a:xfrm>
          <a:custGeom>
            <a:avLst/>
            <a:gdLst>
              <a:gd name="T0" fmla="*/ 420 w 1052"/>
              <a:gd name="T1" fmla="*/ 203 h 1541"/>
              <a:gd name="T2" fmla="*/ 444 w 1052"/>
              <a:gd name="T3" fmla="*/ 277 h 1541"/>
              <a:gd name="T4" fmla="*/ 476 w 1052"/>
              <a:gd name="T5" fmla="*/ 314 h 1541"/>
              <a:gd name="T6" fmla="*/ 488 w 1052"/>
              <a:gd name="T7" fmla="*/ 334 h 1541"/>
              <a:gd name="T8" fmla="*/ 486 w 1052"/>
              <a:gd name="T9" fmla="*/ 380 h 1541"/>
              <a:gd name="T10" fmla="*/ 464 w 1052"/>
              <a:gd name="T11" fmla="*/ 428 h 1541"/>
              <a:gd name="T12" fmla="*/ 223 w 1052"/>
              <a:gd name="T13" fmla="*/ 656 h 1541"/>
              <a:gd name="T14" fmla="*/ 207 w 1052"/>
              <a:gd name="T15" fmla="*/ 664 h 1541"/>
              <a:gd name="T16" fmla="*/ 32 w 1052"/>
              <a:gd name="T17" fmla="*/ 708 h 1541"/>
              <a:gd name="T18" fmla="*/ 2 w 1052"/>
              <a:gd name="T19" fmla="*/ 740 h 1541"/>
              <a:gd name="T20" fmla="*/ 4 w 1052"/>
              <a:gd name="T21" fmla="*/ 823 h 1541"/>
              <a:gd name="T22" fmla="*/ 14 w 1052"/>
              <a:gd name="T23" fmla="*/ 909 h 1541"/>
              <a:gd name="T24" fmla="*/ 46 w 1052"/>
              <a:gd name="T25" fmla="*/ 949 h 1541"/>
              <a:gd name="T26" fmla="*/ 116 w 1052"/>
              <a:gd name="T27" fmla="*/ 1034 h 1541"/>
              <a:gd name="T28" fmla="*/ 144 w 1052"/>
              <a:gd name="T29" fmla="*/ 1092 h 1541"/>
              <a:gd name="T30" fmla="*/ 207 w 1052"/>
              <a:gd name="T31" fmla="*/ 1153 h 1541"/>
              <a:gd name="T32" fmla="*/ 285 w 1052"/>
              <a:gd name="T33" fmla="*/ 1169 h 1541"/>
              <a:gd name="T34" fmla="*/ 307 w 1052"/>
              <a:gd name="T35" fmla="*/ 1177 h 1541"/>
              <a:gd name="T36" fmla="*/ 346 w 1052"/>
              <a:gd name="T37" fmla="*/ 1211 h 1541"/>
              <a:gd name="T38" fmla="*/ 394 w 1052"/>
              <a:gd name="T39" fmla="*/ 1217 h 1541"/>
              <a:gd name="T40" fmla="*/ 442 w 1052"/>
              <a:gd name="T41" fmla="*/ 1312 h 1541"/>
              <a:gd name="T42" fmla="*/ 436 w 1052"/>
              <a:gd name="T43" fmla="*/ 1354 h 1541"/>
              <a:gd name="T44" fmla="*/ 414 w 1052"/>
              <a:gd name="T45" fmla="*/ 1394 h 1541"/>
              <a:gd name="T46" fmla="*/ 430 w 1052"/>
              <a:gd name="T47" fmla="*/ 1434 h 1541"/>
              <a:gd name="T48" fmla="*/ 499 w 1052"/>
              <a:gd name="T49" fmla="*/ 1483 h 1541"/>
              <a:gd name="T50" fmla="*/ 605 w 1052"/>
              <a:gd name="T51" fmla="*/ 1521 h 1541"/>
              <a:gd name="T52" fmla="*/ 641 w 1052"/>
              <a:gd name="T53" fmla="*/ 1523 h 1541"/>
              <a:gd name="T54" fmla="*/ 674 w 1052"/>
              <a:gd name="T55" fmla="*/ 1531 h 1541"/>
              <a:gd name="T56" fmla="*/ 726 w 1052"/>
              <a:gd name="T57" fmla="*/ 1541 h 1541"/>
              <a:gd name="T58" fmla="*/ 752 w 1052"/>
              <a:gd name="T59" fmla="*/ 1535 h 1541"/>
              <a:gd name="T60" fmla="*/ 794 w 1052"/>
              <a:gd name="T61" fmla="*/ 1481 h 1541"/>
              <a:gd name="T62" fmla="*/ 816 w 1052"/>
              <a:gd name="T63" fmla="*/ 1432 h 1541"/>
              <a:gd name="T64" fmla="*/ 889 w 1052"/>
              <a:gd name="T65" fmla="*/ 1340 h 1541"/>
              <a:gd name="T66" fmla="*/ 969 w 1052"/>
              <a:gd name="T67" fmla="*/ 1296 h 1541"/>
              <a:gd name="T68" fmla="*/ 1040 w 1052"/>
              <a:gd name="T69" fmla="*/ 1235 h 1541"/>
              <a:gd name="T70" fmla="*/ 1052 w 1052"/>
              <a:gd name="T71" fmla="*/ 1145 h 1541"/>
              <a:gd name="T72" fmla="*/ 1036 w 1052"/>
              <a:gd name="T73" fmla="*/ 1032 h 1541"/>
              <a:gd name="T74" fmla="*/ 967 w 1052"/>
              <a:gd name="T75" fmla="*/ 811 h 1541"/>
              <a:gd name="T76" fmla="*/ 867 w 1052"/>
              <a:gd name="T77" fmla="*/ 563 h 1541"/>
              <a:gd name="T78" fmla="*/ 833 w 1052"/>
              <a:gd name="T79" fmla="*/ 410 h 1541"/>
              <a:gd name="T80" fmla="*/ 820 w 1052"/>
              <a:gd name="T81" fmla="*/ 330 h 1541"/>
              <a:gd name="T82" fmla="*/ 786 w 1052"/>
              <a:gd name="T83" fmla="*/ 193 h 1541"/>
              <a:gd name="T84" fmla="*/ 772 w 1052"/>
              <a:gd name="T85" fmla="*/ 155 h 1541"/>
              <a:gd name="T86" fmla="*/ 724 w 1052"/>
              <a:gd name="T87" fmla="*/ 102 h 1541"/>
              <a:gd name="T88" fmla="*/ 561 w 1052"/>
              <a:gd name="T89" fmla="*/ 8 h 1541"/>
              <a:gd name="T90" fmla="*/ 521 w 1052"/>
              <a:gd name="T91" fmla="*/ 0 h 1541"/>
              <a:gd name="T92" fmla="*/ 493 w 1052"/>
              <a:gd name="T93" fmla="*/ 6 h 1541"/>
              <a:gd name="T94" fmla="*/ 376 w 1052"/>
              <a:gd name="T95" fmla="*/ 128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52" h="1541">
                <a:moveTo>
                  <a:pt x="376" y="128"/>
                </a:moveTo>
                <a:lnTo>
                  <a:pt x="376" y="128"/>
                </a:lnTo>
                <a:lnTo>
                  <a:pt x="406" y="179"/>
                </a:lnTo>
                <a:lnTo>
                  <a:pt x="420" y="203"/>
                </a:lnTo>
                <a:lnTo>
                  <a:pt x="430" y="231"/>
                </a:lnTo>
                <a:lnTo>
                  <a:pt x="430" y="231"/>
                </a:lnTo>
                <a:lnTo>
                  <a:pt x="436" y="255"/>
                </a:lnTo>
                <a:lnTo>
                  <a:pt x="444" y="277"/>
                </a:lnTo>
                <a:lnTo>
                  <a:pt x="450" y="287"/>
                </a:lnTo>
                <a:lnTo>
                  <a:pt x="458" y="296"/>
                </a:lnTo>
                <a:lnTo>
                  <a:pt x="466" y="306"/>
                </a:lnTo>
                <a:lnTo>
                  <a:pt x="476" y="314"/>
                </a:lnTo>
                <a:lnTo>
                  <a:pt x="476" y="314"/>
                </a:lnTo>
                <a:lnTo>
                  <a:pt x="480" y="318"/>
                </a:lnTo>
                <a:lnTo>
                  <a:pt x="484" y="322"/>
                </a:lnTo>
                <a:lnTo>
                  <a:pt x="488" y="334"/>
                </a:lnTo>
                <a:lnTo>
                  <a:pt x="490" y="348"/>
                </a:lnTo>
                <a:lnTo>
                  <a:pt x="490" y="362"/>
                </a:lnTo>
                <a:lnTo>
                  <a:pt x="490" y="362"/>
                </a:lnTo>
                <a:lnTo>
                  <a:pt x="486" y="380"/>
                </a:lnTo>
                <a:lnTo>
                  <a:pt x="482" y="398"/>
                </a:lnTo>
                <a:lnTo>
                  <a:pt x="474" y="414"/>
                </a:lnTo>
                <a:lnTo>
                  <a:pt x="470" y="420"/>
                </a:lnTo>
                <a:lnTo>
                  <a:pt x="464" y="428"/>
                </a:lnTo>
                <a:lnTo>
                  <a:pt x="464" y="428"/>
                </a:lnTo>
                <a:lnTo>
                  <a:pt x="404" y="485"/>
                </a:lnTo>
                <a:lnTo>
                  <a:pt x="344" y="543"/>
                </a:lnTo>
                <a:lnTo>
                  <a:pt x="223" y="656"/>
                </a:lnTo>
                <a:lnTo>
                  <a:pt x="223" y="656"/>
                </a:lnTo>
                <a:lnTo>
                  <a:pt x="215" y="660"/>
                </a:lnTo>
                <a:lnTo>
                  <a:pt x="207" y="664"/>
                </a:lnTo>
                <a:lnTo>
                  <a:pt x="207" y="664"/>
                </a:lnTo>
                <a:lnTo>
                  <a:pt x="120" y="684"/>
                </a:lnTo>
                <a:lnTo>
                  <a:pt x="76" y="696"/>
                </a:lnTo>
                <a:lnTo>
                  <a:pt x="32" y="708"/>
                </a:lnTo>
                <a:lnTo>
                  <a:pt x="32" y="708"/>
                </a:lnTo>
                <a:lnTo>
                  <a:pt x="22" y="714"/>
                </a:lnTo>
                <a:lnTo>
                  <a:pt x="12" y="724"/>
                </a:lnTo>
                <a:lnTo>
                  <a:pt x="4" y="734"/>
                </a:lnTo>
                <a:lnTo>
                  <a:pt x="2" y="740"/>
                </a:lnTo>
                <a:lnTo>
                  <a:pt x="0" y="744"/>
                </a:lnTo>
                <a:lnTo>
                  <a:pt x="0" y="744"/>
                </a:lnTo>
                <a:lnTo>
                  <a:pt x="2" y="784"/>
                </a:lnTo>
                <a:lnTo>
                  <a:pt x="4" y="823"/>
                </a:lnTo>
                <a:lnTo>
                  <a:pt x="8" y="863"/>
                </a:lnTo>
                <a:lnTo>
                  <a:pt x="12" y="901"/>
                </a:lnTo>
                <a:lnTo>
                  <a:pt x="12" y="901"/>
                </a:lnTo>
                <a:lnTo>
                  <a:pt x="14" y="909"/>
                </a:lnTo>
                <a:lnTo>
                  <a:pt x="16" y="915"/>
                </a:lnTo>
                <a:lnTo>
                  <a:pt x="26" y="927"/>
                </a:lnTo>
                <a:lnTo>
                  <a:pt x="46" y="949"/>
                </a:lnTo>
                <a:lnTo>
                  <a:pt x="46" y="949"/>
                </a:lnTo>
                <a:lnTo>
                  <a:pt x="68" y="972"/>
                </a:lnTo>
                <a:lnTo>
                  <a:pt x="90" y="996"/>
                </a:lnTo>
                <a:lnTo>
                  <a:pt x="108" y="1022"/>
                </a:lnTo>
                <a:lnTo>
                  <a:pt x="116" y="1034"/>
                </a:lnTo>
                <a:lnTo>
                  <a:pt x="122" y="1048"/>
                </a:lnTo>
                <a:lnTo>
                  <a:pt x="122" y="1048"/>
                </a:lnTo>
                <a:lnTo>
                  <a:pt x="132" y="1070"/>
                </a:lnTo>
                <a:lnTo>
                  <a:pt x="144" y="1092"/>
                </a:lnTo>
                <a:lnTo>
                  <a:pt x="156" y="1110"/>
                </a:lnTo>
                <a:lnTo>
                  <a:pt x="171" y="1127"/>
                </a:lnTo>
                <a:lnTo>
                  <a:pt x="189" y="1141"/>
                </a:lnTo>
                <a:lnTo>
                  <a:pt x="207" y="1153"/>
                </a:lnTo>
                <a:lnTo>
                  <a:pt x="229" y="1161"/>
                </a:lnTo>
                <a:lnTo>
                  <a:pt x="253" y="1167"/>
                </a:lnTo>
                <a:lnTo>
                  <a:pt x="253" y="1167"/>
                </a:lnTo>
                <a:lnTo>
                  <a:pt x="285" y="1169"/>
                </a:lnTo>
                <a:lnTo>
                  <a:pt x="299" y="1171"/>
                </a:lnTo>
                <a:lnTo>
                  <a:pt x="305" y="1173"/>
                </a:lnTo>
                <a:lnTo>
                  <a:pt x="307" y="1177"/>
                </a:lnTo>
                <a:lnTo>
                  <a:pt x="307" y="1177"/>
                </a:lnTo>
                <a:lnTo>
                  <a:pt x="315" y="1191"/>
                </a:lnTo>
                <a:lnTo>
                  <a:pt x="324" y="1201"/>
                </a:lnTo>
                <a:lnTo>
                  <a:pt x="334" y="1209"/>
                </a:lnTo>
                <a:lnTo>
                  <a:pt x="346" y="1211"/>
                </a:lnTo>
                <a:lnTo>
                  <a:pt x="358" y="1213"/>
                </a:lnTo>
                <a:lnTo>
                  <a:pt x="370" y="1215"/>
                </a:lnTo>
                <a:lnTo>
                  <a:pt x="394" y="1217"/>
                </a:lnTo>
                <a:lnTo>
                  <a:pt x="394" y="1217"/>
                </a:lnTo>
                <a:lnTo>
                  <a:pt x="420" y="1265"/>
                </a:lnTo>
                <a:lnTo>
                  <a:pt x="432" y="1289"/>
                </a:lnTo>
                <a:lnTo>
                  <a:pt x="442" y="1312"/>
                </a:lnTo>
                <a:lnTo>
                  <a:pt x="442" y="1312"/>
                </a:lnTo>
                <a:lnTo>
                  <a:pt x="444" y="1322"/>
                </a:lnTo>
                <a:lnTo>
                  <a:pt x="444" y="1334"/>
                </a:lnTo>
                <a:lnTo>
                  <a:pt x="440" y="1344"/>
                </a:lnTo>
                <a:lnTo>
                  <a:pt x="436" y="1354"/>
                </a:lnTo>
                <a:lnTo>
                  <a:pt x="436" y="1354"/>
                </a:lnTo>
                <a:lnTo>
                  <a:pt x="422" y="1374"/>
                </a:lnTo>
                <a:lnTo>
                  <a:pt x="418" y="1384"/>
                </a:lnTo>
                <a:lnTo>
                  <a:pt x="414" y="1394"/>
                </a:lnTo>
                <a:lnTo>
                  <a:pt x="414" y="1404"/>
                </a:lnTo>
                <a:lnTo>
                  <a:pt x="416" y="1414"/>
                </a:lnTo>
                <a:lnTo>
                  <a:pt x="420" y="1424"/>
                </a:lnTo>
                <a:lnTo>
                  <a:pt x="430" y="1434"/>
                </a:lnTo>
                <a:lnTo>
                  <a:pt x="430" y="1434"/>
                </a:lnTo>
                <a:lnTo>
                  <a:pt x="454" y="1452"/>
                </a:lnTo>
                <a:lnTo>
                  <a:pt x="476" y="1467"/>
                </a:lnTo>
                <a:lnTo>
                  <a:pt x="499" y="1483"/>
                </a:lnTo>
                <a:lnTo>
                  <a:pt x="523" y="1497"/>
                </a:lnTo>
                <a:lnTo>
                  <a:pt x="549" y="1507"/>
                </a:lnTo>
                <a:lnTo>
                  <a:pt x="577" y="1515"/>
                </a:lnTo>
                <a:lnTo>
                  <a:pt x="605" y="1521"/>
                </a:lnTo>
                <a:lnTo>
                  <a:pt x="635" y="1523"/>
                </a:lnTo>
                <a:lnTo>
                  <a:pt x="635" y="1523"/>
                </a:lnTo>
                <a:lnTo>
                  <a:pt x="641" y="1523"/>
                </a:lnTo>
                <a:lnTo>
                  <a:pt x="641" y="1523"/>
                </a:lnTo>
                <a:lnTo>
                  <a:pt x="643" y="1523"/>
                </a:lnTo>
                <a:lnTo>
                  <a:pt x="643" y="1523"/>
                </a:lnTo>
                <a:lnTo>
                  <a:pt x="658" y="1525"/>
                </a:lnTo>
                <a:lnTo>
                  <a:pt x="674" y="1531"/>
                </a:lnTo>
                <a:lnTo>
                  <a:pt x="692" y="1537"/>
                </a:lnTo>
                <a:lnTo>
                  <a:pt x="708" y="1541"/>
                </a:lnTo>
                <a:lnTo>
                  <a:pt x="708" y="1541"/>
                </a:lnTo>
                <a:lnTo>
                  <a:pt x="726" y="1541"/>
                </a:lnTo>
                <a:lnTo>
                  <a:pt x="726" y="1541"/>
                </a:lnTo>
                <a:lnTo>
                  <a:pt x="740" y="1541"/>
                </a:lnTo>
                <a:lnTo>
                  <a:pt x="746" y="1539"/>
                </a:lnTo>
                <a:lnTo>
                  <a:pt x="752" y="1535"/>
                </a:lnTo>
                <a:lnTo>
                  <a:pt x="752" y="1535"/>
                </a:lnTo>
                <a:lnTo>
                  <a:pt x="768" y="1519"/>
                </a:lnTo>
                <a:lnTo>
                  <a:pt x="782" y="1501"/>
                </a:lnTo>
                <a:lnTo>
                  <a:pt x="794" y="1481"/>
                </a:lnTo>
                <a:lnTo>
                  <a:pt x="800" y="1473"/>
                </a:lnTo>
                <a:lnTo>
                  <a:pt x="804" y="1463"/>
                </a:lnTo>
                <a:lnTo>
                  <a:pt x="804" y="1463"/>
                </a:lnTo>
                <a:lnTo>
                  <a:pt x="816" y="1432"/>
                </a:lnTo>
                <a:lnTo>
                  <a:pt x="829" y="1404"/>
                </a:lnTo>
                <a:lnTo>
                  <a:pt x="847" y="1380"/>
                </a:lnTo>
                <a:lnTo>
                  <a:pt x="867" y="1358"/>
                </a:lnTo>
                <a:lnTo>
                  <a:pt x="889" y="1340"/>
                </a:lnTo>
                <a:lnTo>
                  <a:pt x="915" y="1324"/>
                </a:lnTo>
                <a:lnTo>
                  <a:pt x="941" y="1308"/>
                </a:lnTo>
                <a:lnTo>
                  <a:pt x="969" y="1296"/>
                </a:lnTo>
                <a:lnTo>
                  <a:pt x="969" y="1296"/>
                </a:lnTo>
                <a:lnTo>
                  <a:pt x="994" y="1285"/>
                </a:lnTo>
                <a:lnTo>
                  <a:pt x="1014" y="1269"/>
                </a:lnTo>
                <a:lnTo>
                  <a:pt x="1028" y="1253"/>
                </a:lnTo>
                <a:lnTo>
                  <a:pt x="1040" y="1235"/>
                </a:lnTo>
                <a:lnTo>
                  <a:pt x="1048" y="1215"/>
                </a:lnTo>
                <a:lnTo>
                  <a:pt x="1052" y="1193"/>
                </a:lnTo>
                <a:lnTo>
                  <a:pt x="1052" y="1171"/>
                </a:lnTo>
                <a:lnTo>
                  <a:pt x="1052" y="1145"/>
                </a:lnTo>
                <a:lnTo>
                  <a:pt x="1052" y="1145"/>
                </a:lnTo>
                <a:lnTo>
                  <a:pt x="1050" y="1118"/>
                </a:lnTo>
                <a:lnTo>
                  <a:pt x="1046" y="1088"/>
                </a:lnTo>
                <a:lnTo>
                  <a:pt x="1036" y="1032"/>
                </a:lnTo>
                <a:lnTo>
                  <a:pt x="1022" y="976"/>
                </a:lnTo>
                <a:lnTo>
                  <a:pt x="1006" y="921"/>
                </a:lnTo>
                <a:lnTo>
                  <a:pt x="987" y="865"/>
                </a:lnTo>
                <a:lnTo>
                  <a:pt x="967" y="811"/>
                </a:lnTo>
                <a:lnTo>
                  <a:pt x="925" y="704"/>
                </a:lnTo>
                <a:lnTo>
                  <a:pt x="925" y="704"/>
                </a:lnTo>
                <a:lnTo>
                  <a:pt x="895" y="632"/>
                </a:lnTo>
                <a:lnTo>
                  <a:pt x="867" y="563"/>
                </a:lnTo>
                <a:lnTo>
                  <a:pt x="853" y="525"/>
                </a:lnTo>
                <a:lnTo>
                  <a:pt x="843" y="489"/>
                </a:lnTo>
                <a:lnTo>
                  <a:pt x="837" y="450"/>
                </a:lnTo>
                <a:lnTo>
                  <a:pt x="833" y="410"/>
                </a:lnTo>
                <a:lnTo>
                  <a:pt x="833" y="410"/>
                </a:lnTo>
                <a:lnTo>
                  <a:pt x="831" y="384"/>
                </a:lnTo>
                <a:lnTo>
                  <a:pt x="827" y="356"/>
                </a:lnTo>
                <a:lnTo>
                  <a:pt x="820" y="330"/>
                </a:lnTo>
                <a:lnTo>
                  <a:pt x="814" y="302"/>
                </a:lnTo>
                <a:lnTo>
                  <a:pt x="798" y="249"/>
                </a:lnTo>
                <a:lnTo>
                  <a:pt x="790" y="221"/>
                </a:lnTo>
                <a:lnTo>
                  <a:pt x="786" y="193"/>
                </a:lnTo>
                <a:lnTo>
                  <a:pt x="786" y="193"/>
                </a:lnTo>
                <a:lnTo>
                  <a:pt x="784" y="181"/>
                </a:lnTo>
                <a:lnTo>
                  <a:pt x="778" y="169"/>
                </a:lnTo>
                <a:lnTo>
                  <a:pt x="772" y="155"/>
                </a:lnTo>
                <a:lnTo>
                  <a:pt x="764" y="143"/>
                </a:lnTo>
                <a:lnTo>
                  <a:pt x="746" y="122"/>
                </a:lnTo>
                <a:lnTo>
                  <a:pt x="724" y="102"/>
                </a:lnTo>
                <a:lnTo>
                  <a:pt x="724" y="102"/>
                </a:lnTo>
                <a:lnTo>
                  <a:pt x="686" y="76"/>
                </a:lnTo>
                <a:lnTo>
                  <a:pt x="645" y="52"/>
                </a:lnTo>
                <a:lnTo>
                  <a:pt x="603" y="28"/>
                </a:lnTo>
                <a:lnTo>
                  <a:pt x="561" y="8"/>
                </a:lnTo>
                <a:lnTo>
                  <a:pt x="561" y="8"/>
                </a:lnTo>
                <a:lnTo>
                  <a:pt x="543" y="2"/>
                </a:lnTo>
                <a:lnTo>
                  <a:pt x="521" y="0"/>
                </a:lnTo>
                <a:lnTo>
                  <a:pt x="521" y="0"/>
                </a:lnTo>
                <a:lnTo>
                  <a:pt x="505" y="2"/>
                </a:lnTo>
                <a:lnTo>
                  <a:pt x="497" y="4"/>
                </a:lnTo>
                <a:lnTo>
                  <a:pt x="493" y="6"/>
                </a:lnTo>
                <a:lnTo>
                  <a:pt x="493" y="6"/>
                </a:lnTo>
                <a:lnTo>
                  <a:pt x="462" y="36"/>
                </a:lnTo>
                <a:lnTo>
                  <a:pt x="430" y="68"/>
                </a:lnTo>
                <a:lnTo>
                  <a:pt x="376" y="128"/>
                </a:lnTo>
                <a:lnTo>
                  <a:pt x="376" y="128"/>
                </a:lnTo>
                <a:close/>
              </a:path>
            </a:pathLst>
          </a:custGeom>
          <a:solidFill>
            <a:srgbClr val="C4E99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grpSp>
        <p:nvGrpSpPr>
          <p:cNvPr id="34" name="Grupa 33">
            <a:extLst>
              <a:ext uri="{FF2B5EF4-FFF2-40B4-BE49-F238E27FC236}">
                <a16:creationId xmlns:a16="http://schemas.microsoft.com/office/drawing/2014/main" id="{85563262-3C2F-4DDD-95F6-515BB655EF6B}"/>
              </a:ext>
            </a:extLst>
          </p:cNvPr>
          <p:cNvGrpSpPr/>
          <p:nvPr/>
        </p:nvGrpSpPr>
        <p:grpSpPr>
          <a:xfrm>
            <a:off x="4769890" y="1272560"/>
            <a:ext cx="2150873" cy="1507234"/>
            <a:chOff x="1821415" y="1558413"/>
            <a:chExt cx="2448872" cy="1716059"/>
          </a:xfrm>
          <a:solidFill>
            <a:srgbClr val="56445E"/>
          </a:solidFill>
        </p:grpSpPr>
        <p:grpSp>
          <p:nvGrpSpPr>
            <p:cNvPr id="35" name="Grupa 34">
              <a:extLst>
                <a:ext uri="{FF2B5EF4-FFF2-40B4-BE49-F238E27FC236}">
                  <a16:creationId xmlns:a16="http://schemas.microsoft.com/office/drawing/2014/main" id="{6855EB87-8351-4395-B97C-D6C89A0471CC}"/>
                </a:ext>
              </a:extLst>
            </p:cNvPr>
            <p:cNvGrpSpPr/>
            <p:nvPr/>
          </p:nvGrpSpPr>
          <p:grpSpPr>
            <a:xfrm>
              <a:off x="1821415" y="1558413"/>
              <a:ext cx="2448872" cy="1716059"/>
              <a:chOff x="1821415" y="1558413"/>
              <a:chExt cx="2448872" cy="1716059"/>
            </a:xfrm>
            <a:grpFill/>
          </p:grpSpPr>
          <p:sp>
            <p:nvSpPr>
              <p:cNvPr id="52" name="Freeform 12">
                <a:extLst>
                  <a:ext uri="{FF2B5EF4-FFF2-40B4-BE49-F238E27FC236}">
                    <a16:creationId xmlns:a16="http://schemas.microsoft.com/office/drawing/2014/main" id="{9F2BDADA-3D65-486A-AB10-17DC7B368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415" y="1558413"/>
                <a:ext cx="1177307" cy="887138"/>
              </a:xfrm>
              <a:custGeom>
                <a:avLst/>
                <a:gdLst>
                  <a:gd name="T0" fmla="*/ 302 w 1274"/>
                  <a:gd name="T1" fmla="*/ 891 h 960"/>
                  <a:gd name="T2" fmla="*/ 346 w 1274"/>
                  <a:gd name="T3" fmla="*/ 863 h 960"/>
                  <a:gd name="T4" fmla="*/ 387 w 1274"/>
                  <a:gd name="T5" fmla="*/ 863 h 960"/>
                  <a:gd name="T6" fmla="*/ 423 w 1274"/>
                  <a:gd name="T7" fmla="*/ 873 h 960"/>
                  <a:gd name="T8" fmla="*/ 437 w 1274"/>
                  <a:gd name="T9" fmla="*/ 863 h 960"/>
                  <a:gd name="T10" fmla="*/ 459 w 1274"/>
                  <a:gd name="T11" fmla="*/ 833 h 960"/>
                  <a:gd name="T12" fmla="*/ 558 w 1274"/>
                  <a:gd name="T13" fmla="*/ 779 h 960"/>
                  <a:gd name="T14" fmla="*/ 628 w 1274"/>
                  <a:gd name="T15" fmla="*/ 763 h 960"/>
                  <a:gd name="T16" fmla="*/ 660 w 1274"/>
                  <a:gd name="T17" fmla="*/ 769 h 960"/>
                  <a:gd name="T18" fmla="*/ 698 w 1274"/>
                  <a:gd name="T19" fmla="*/ 791 h 960"/>
                  <a:gd name="T20" fmla="*/ 793 w 1274"/>
                  <a:gd name="T21" fmla="*/ 815 h 960"/>
                  <a:gd name="T22" fmla="*/ 865 w 1274"/>
                  <a:gd name="T23" fmla="*/ 827 h 960"/>
                  <a:gd name="T24" fmla="*/ 908 w 1274"/>
                  <a:gd name="T25" fmla="*/ 853 h 960"/>
                  <a:gd name="T26" fmla="*/ 962 w 1274"/>
                  <a:gd name="T27" fmla="*/ 887 h 960"/>
                  <a:gd name="T28" fmla="*/ 1026 w 1274"/>
                  <a:gd name="T29" fmla="*/ 899 h 960"/>
                  <a:gd name="T30" fmla="*/ 1037 w 1274"/>
                  <a:gd name="T31" fmla="*/ 869 h 960"/>
                  <a:gd name="T32" fmla="*/ 1059 w 1274"/>
                  <a:gd name="T33" fmla="*/ 839 h 960"/>
                  <a:gd name="T34" fmla="*/ 1155 w 1274"/>
                  <a:gd name="T35" fmla="*/ 749 h 960"/>
                  <a:gd name="T36" fmla="*/ 1218 w 1274"/>
                  <a:gd name="T37" fmla="*/ 708 h 960"/>
                  <a:gd name="T38" fmla="*/ 1274 w 1274"/>
                  <a:gd name="T39" fmla="*/ 678 h 960"/>
                  <a:gd name="T40" fmla="*/ 1258 w 1274"/>
                  <a:gd name="T41" fmla="*/ 652 h 960"/>
                  <a:gd name="T42" fmla="*/ 1179 w 1274"/>
                  <a:gd name="T43" fmla="*/ 624 h 960"/>
                  <a:gd name="T44" fmla="*/ 1125 w 1274"/>
                  <a:gd name="T45" fmla="*/ 559 h 960"/>
                  <a:gd name="T46" fmla="*/ 1107 w 1274"/>
                  <a:gd name="T47" fmla="*/ 513 h 960"/>
                  <a:gd name="T48" fmla="*/ 1111 w 1274"/>
                  <a:gd name="T49" fmla="*/ 469 h 960"/>
                  <a:gd name="T50" fmla="*/ 1133 w 1274"/>
                  <a:gd name="T51" fmla="*/ 417 h 960"/>
                  <a:gd name="T52" fmla="*/ 1133 w 1274"/>
                  <a:gd name="T53" fmla="*/ 364 h 960"/>
                  <a:gd name="T54" fmla="*/ 1087 w 1274"/>
                  <a:gd name="T55" fmla="*/ 340 h 960"/>
                  <a:gd name="T56" fmla="*/ 1018 w 1274"/>
                  <a:gd name="T57" fmla="*/ 336 h 960"/>
                  <a:gd name="T58" fmla="*/ 918 w 1274"/>
                  <a:gd name="T59" fmla="*/ 342 h 960"/>
                  <a:gd name="T60" fmla="*/ 865 w 1274"/>
                  <a:gd name="T61" fmla="*/ 330 h 960"/>
                  <a:gd name="T62" fmla="*/ 829 w 1274"/>
                  <a:gd name="T63" fmla="*/ 272 h 960"/>
                  <a:gd name="T64" fmla="*/ 823 w 1274"/>
                  <a:gd name="T65" fmla="*/ 217 h 960"/>
                  <a:gd name="T66" fmla="*/ 799 w 1274"/>
                  <a:gd name="T67" fmla="*/ 161 h 960"/>
                  <a:gd name="T68" fmla="*/ 765 w 1274"/>
                  <a:gd name="T69" fmla="*/ 105 h 960"/>
                  <a:gd name="T70" fmla="*/ 765 w 1274"/>
                  <a:gd name="T71" fmla="*/ 66 h 960"/>
                  <a:gd name="T72" fmla="*/ 952 w 1274"/>
                  <a:gd name="T73" fmla="*/ 205 h 960"/>
                  <a:gd name="T74" fmla="*/ 940 w 1274"/>
                  <a:gd name="T75" fmla="*/ 137 h 960"/>
                  <a:gd name="T76" fmla="*/ 894 w 1274"/>
                  <a:gd name="T77" fmla="*/ 82 h 960"/>
                  <a:gd name="T78" fmla="*/ 793 w 1274"/>
                  <a:gd name="T79" fmla="*/ 16 h 960"/>
                  <a:gd name="T80" fmla="*/ 688 w 1274"/>
                  <a:gd name="T81" fmla="*/ 2 h 960"/>
                  <a:gd name="T82" fmla="*/ 523 w 1274"/>
                  <a:gd name="T83" fmla="*/ 4 h 960"/>
                  <a:gd name="T84" fmla="*/ 358 w 1274"/>
                  <a:gd name="T85" fmla="*/ 16 h 960"/>
                  <a:gd name="T86" fmla="*/ 322 w 1274"/>
                  <a:gd name="T87" fmla="*/ 36 h 960"/>
                  <a:gd name="T88" fmla="*/ 296 w 1274"/>
                  <a:gd name="T89" fmla="*/ 60 h 960"/>
                  <a:gd name="T90" fmla="*/ 244 w 1274"/>
                  <a:gd name="T91" fmla="*/ 76 h 960"/>
                  <a:gd name="T92" fmla="*/ 26 w 1274"/>
                  <a:gd name="T93" fmla="*/ 173 h 960"/>
                  <a:gd name="T94" fmla="*/ 26 w 1274"/>
                  <a:gd name="T95" fmla="*/ 175 h 960"/>
                  <a:gd name="T96" fmla="*/ 59 w 1274"/>
                  <a:gd name="T97" fmla="*/ 376 h 960"/>
                  <a:gd name="T98" fmla="*/ 30 w 1274"/>
                  <a:gd name="T99" fmla="*/ 429 h 960"/>
                  <a:gd name="T100" fmla="*/ 4 w 1274"/>
                  <a:gd name="T101" fmla="*/ 445 h 960"/>
                  <a:gd name="T102" fmla="*/ 32 w 1274"/>
                  <a:gd name="T103" fmla="*/ 495 h 960"/>
                  <a:gd name="T104" fmla="*/ 41 w 1274"/>
                  <a:gd name="T105" fmla="*/ 573 h 960"/>
                  <a:gd name="T106" fmla="*/ 55 w 1274"/>
                  <a:gd name="T107" fmla="*/ 608 h 960"/>
                  <a:gd name="T108" fmla="*/ 81 w 1274"/>
                  <a:gd name="T109" fmla="*/ 646 h 960"/>
                  <a:gd name="T110" fmla="*/ 83 w 1274"/>
                  <a:gd name="T111" fmla="*/ 706 h 960"/>
                  <a:gd name="T112" fmla="*/ 59 w 1274"/>
                  <a:gd name="T113" fmla="*/ 746 h 960"/>
                  <a:gd name="T114" fmla="*/ 45 w 1274"/>
                  <a:gd name="T115" fmla="*/ 829 h 960"/>
                  <a:gd name="T116" fmla="*/ 59 w 1274"/>
                  <a:gd name="T117" fmla="*/ 879 h 960"/>
                  <a:gd name="T118" fmla="*/ 133 w 1274"/>
                  <a:gd name="T119" fmla="*/ 938 h 960"/>
                  <a:gd name="T120" fmla="*/ 179 w 1274"/>
                  <a:gd name="T121" fmla="*/ 956 h 960"/>
                  <a:gd name="T122" fmla="*/ 242 w 1274"/>
                  <a:gd name="T123" fmla="*/ 958 h 960"/>
                  <a:gd name="T124" fmla="*/ 282 w 1274"/>
                  <a:gd name="T125" fmla="*/ 92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4" h="960">
                    <a:moveTo>
                      <a:pt x="282" y="920"/>
                    </a:moveTo>
                    <a:lnTo>
                      <a:pt x="282" y="920"/>
                    </a:lnTo>
                    <a:lnTo>
                      <a:pt x="292" y="905"/>
                    </a:lnTo>
                    <a:lnTo>
                      <a:pt x="302" y="891"/>
                    </a:lnTo>
                    <a:lnTo>
                      <a:pt x="314" y="881"/>
                    </a:lnTo>
                    <a:lnTo>
                      <a:pt x="324" y="873"/>
                    </a:lnTo>
                    <a:lnTo>
                      <a:pt x="336" y="867"/>
                    </a:lnTo>
                    <a:lnTo>
                      <a:pt x="346" y="863"/>
                    </a:lnTo>
                    <a:lnTo>
                      <a:pt x="358" y="861"/>
                    </a:lnTo>
                    <a:lnTo>
                      <a:pt x="367" y="861"/>
                    </a:lnTo>
                    <a:lnTo>
                      <a:pt x="367" y="861"/>
                    </a:lnTo>
                    <a:lnTo>
                      <a:pt x="387" y="863"/>
                    </a:lnTo>
                    <a:lnTo>
                      <a:pt x="407" y="869"/>
                    </a:lnTo>
                    <a:lnTo>
                      <a:pt x="407" y="869"/>
                    </a:lnTo>
                    <a:lnTo>
                      <a:pt x="417" y="873"/>
                    </a:lnTo>
                    <a:lnTo>
                      <a:pt x="423" y="873"/>
                    </a:lnTo>
                    <a:lnTo>
                      <a:pt x="423" y="873"/>
                    </a:lnTo>
                    <a:lnTo>
                      <a:pt x="425" y="873"/>
                    </a:lnTo>
                    <a:lnTo>
                      <a:pt x="431" y="871"/>
                    </a:lnTo>
                    <a:lnTo>
                      <a:pt x="437" y="863"/>
                    </a:lnTo>
                    <a:lnTo>
                      <a:pt x="445" y="849"/>
                    </a:lnTo>
                    <a:lnTo>
                      <a:pt x="445" y="849"/>
                    </a:lnTo>
                    <a:lnTo>
                      <a:pt x="451" y="841"/>
                    </a:lnTo>
                    <a:lnTo>
                      <a:pt x="459" y="833"/>
                    </a:lnTo>
                    <a:lnTo>
                      <a:pt x="477" y="817"/>
                    </a:lnTo>
                    <a:lnTo>
                      <a:pt x="503" y="803"/>
                    </a:lnTo>
                    <a:lnTo>
                      <a:pt x="529" y="789"/>
                    </a:lnTo>
                    <a:lnTo>
                      <a:pt x="558" y="779"/>
                    </a:lnTo>
                    <a:lnTo>
                      <a:pt x="584" y="771"/>
                    </a:lnTo>
                    <a:lnTo>
                      <a:pt x="608" y="765"/>
                    </a:lnTo>
                    <a:lnTo>
                      <a:pt x="628" y="763"/>
                    </a:lnTo>
                    <a:lnTo>
                      <a:pt x="628" y="763"/>
                    </a:lnTo>
                    <a:lnTo>
                      <a:pt x="628" y="763"/>
                    </a:lnTo>
                    <a:lnTo>
                      <a:pt x="640" y="763"/>
                    </a:lnTo>
                    <a:lnTo>
                      <a:pt x="652" y="767"/>
                    </a:lnTo>
                    <a:lnTo>
                      <a:pt x="660" y="769"/>
                    </a:lnTo>
                    <a:lnTo>
                      <a:pt x="670" y="775"/>
                    </a:lnTo>
                    <a:lnTo>
                      <a:pt x="670" y="775"/>
                    </a:lnTo>
                    <a:lnTo>
                      <a:pt x="682" y="785"/>
                    </a:lnTo>
                    <a:lnTo>
                      <a:pt x="698" y="791"/>
                    </a:lnTo>
                    <a:lnTo>
                      <a:pt x="711" y="797"/>
                    </a:lnTo>
                    <a:lnTo>
                      <a:pt x="727" y="803"/>
                    </a:lnTo>
                    <a:lnTo>
                      <a:pt x="759" y="809"/>
                    </a:lnTo>
                    <a:lnTo>
                      <a:pt x="793" y="815"/>
                    </a:lnTo>
                    <a:lnTo>
                      <a:pt x="793" y="815"/>
                    </a:lnTo>
                    <a:lnTo>
                      <a:pt x="849" y="823"/>
                    </a:lnTo>
                    <a:lnTo>
                      <a:pt x="849" y="823"/>
                    </a:lnTo>
                    <a:lnTo>
                      <a:pt x="865" y="827"/>
                    </a:lnTo>
                    <a:lnTo>
                      <a:pt x="880" y="833"/>
                    </a:lnTo>
                    <a:lnTo>
                      <a:pt x="896" y="841"/>
                    </a:lnTo>
                    <a:lnTo>
                      <a:pt x="908" y="853"/>
                    </a:lnTo>
                    <a:lnTo>
                      <a:pt x="908" y="853"/>
                    </a:lnTo>
                    <a:lnTo>
                      <a:pt x="920" y="865"/>
                    </a:lnTo>
                    <a:lnTo>
                      <a:pt x="934" y="873"/>
                    </a:lnTo>
                    <a:lnTo>
                      <a:pt x="946" y="881"/>
                    </a:lnTo>
                    <a:lnTo>
                      <a:pt x="962" y="887"/>
                    </a:lnTo>
                    <a:lnTo>
                      <a:pt x="976" y="891"/>
                    </a:lnTo>
                    <a:lnTo>
                      <a:pt x="992" y="895"/>
                    </a:lnTo>
                    <a:lnTo>
                      <a:pt x="1026" y="899"/>
                    </a:lnTo>
                    <a:lnTo>
                      <a:pt x="1026" y="899"/>
                    </a:lnTo>
                    <a:lnTo>
                      <a:pt x="1030" y="891"/>
                    </a:lnTo>
                    <a:lnTo>
                      <a:pt x="1033" y="881"/>
                    </a:lnTo>
                    <a:lnTo>
                      <a:pt x="1033" y="881"/>
                    </a:lnTo>
                    <a:lnTo>
                      <a:pt x="1037" y="869"/>
                    </a:lnTo>
                    <a:lnTo>
                      <a:pt x="1043" y="857"/>
                    </a:lnTo>
                    <a:lnTo>
                      <a:pt x="1051" y="847"/>
                    </a:lnTo>
                    <a:lnTo>
                      <a:pt x="1059" y="839"/>
                    </a:lnTo>
                    <a:lnTo>
                      <a:pt x="1059" y="839"/>
                    </a:lnTo>
                    <a:lnTo>
                      <a:pt x="1081" y="823"/>
                    </a:lnTo>
                    <a:lnTo>
                      <a:pt x="1099" y="805"/>
                    </a:lnTo>
                    <a:lnTo>
                      <a:pt x="1135" y="767"/>
                    </a:lnTo>
                    <a:lnTo>
                      <a:pt x="1155" y="749"/>
                    </a:lnTo>
                    <a:lnTo>
                      <a:pt x="1173" y="734"/>
                    </a:lnTo>
                    <a:lnTo>
                      <a:pt x="1195" y="720"/>
                    </a:lnTo>
                    <a:lnTo>
                      <a:pt x="1218" y="708"/>
                    </a:lnTo>
                    <a:lnTo>
                      <a:pt x="1218" y="708"/>
                    </a:lnTo>
                    <a:lnTo>
                      <a:pt x="1232" y="702"/>
                    </a:lnTo>
                    <a:lnTo>
                      <a:pt x="1246" y="694"/>
                    </a:lnTo>
                    <a:lnTo>
                      <a:pt x="1274" y="678"/>
                    </a:lnTo>
                    <a:lnTo>
                      <a:pt x="1274" y="678"/>
                    </a:lnTo>
                    <a:lnTo>
                      <a:pt x="1264" y="652"/>
                    </a:lnTo>
                    <a:lnTo>
                      <a:pt x="1264" y="652"/>
                    </a:lnTo>
                    <a:lnTo>
                      <a:pt x="1258" y="652"/>
                    </a:lnTo>
                    <a:lnTo>
                      <a:pt x="1258" y="652"/>
                    </a:lnTo>
                    <a:lnTo>
                      <a:pt x="1234" y="650"/>
                    </a:lnTo>
                    <a:lnTo>
                      <a:pt x="1212" y="644"/>
                    </a:lnTo>
                    <a:lnTo>
                      <a:pt x="1195" y="636"/>
                    </a:lnTo>
                    <a:lnTo>
                      <a:pt x="1179" y="624"/>
                    </a:lnTo>
                    <a:lnTo>
                      <a:pt x="1163" y="610"/>
                    </a:lnTo>
                    <a:lnTo>
                      <a:pt x="1149" y="594"/>
                    </a:lnTo>
                    <a:lnTo>
                      <a:pt x="1137" y="577"/>
                    </a:lnTo>
                    <a:lnTo>
                      <a:pt x="1125" y="559"/>
                    </a:lnTo>
                    <a:lnTo>
                      <a:pt x="1125" y="559"/>
                    </a:lnTo>
                    <a:lnTo>
                      <a:pt x="1113" y="535"/>
                    </a:lnTo>
                    <a:lnTo>
                      <a:pt x="1109" y="525"/>
                    </a:lnTo>
                    <a:lnTo>
                      <a:pt x="1107" y="513"/>
                    </a:lnTo>
                    <a:lnTo>
                      <a:pt x="1105" y="503"/>
                    </a:lnTo>
                    <a:lnTo>
                      <a:pt x="1105" y="493"/>
                    </a:lnTo>
                    <a:lnTo>
                      <a:pt x="1107" y="481"/>
                    </a:lnTo>
                    <a:lnTo>
                      <a:pt x="1111" y="469"/>
                    </a:lnTo>
                    <a:lnTo>
                      <a:pt x="1111" y="469"/>
                    </a:lnTo>
                    <a:lnTo>
                      <a:pt x="1123" y="443"/>
                    </a:lnTo>
                    <a:lnTo>
                      <a:pt x="1133" y="417"/>
                    </a:lnTo>
                    <a:lnTo>
                      <a:pt x="1133" y="417"/>
                    </a:lnTo>
                    <a:lnTo>
                      <a:pt x="1139" y="402"/>
                    </a:lnTo>
                    <a:lnTo>
                      <a:pt x="1139" y="388"/>
                    </a:lnTo>
                    <a:lnTo>
                      <a:pt x="1139" y="376"/>
                    </a:lnTo>
                    <a:lnTo>
                      <a:pt x="1133" y="364"/>
                    </a:lnTo>
                    <a:lnTo>
                      <a:pt x="1127" y="354"/>
                    </a:lnTo>
                    <a:lnTo>
                      <a:pt x="1117" y="348"/>
                    </a:lnTo>
                    <a:lnTo>
                      <a:pt x="1103" y="342"/>
                    </a:lnTo>
                    <a:lnTo>
                      <a:pt x="1087" y="340"/>
                    </a:lnTo>
                    <a:lnTo>
                      <a:pt x="1087" y="340"/>
                    </a:lnTo>
                    <a:lnTo>
                      <a:pt x="1053" y="338"/>
                    </a:lnTo>
                    <a:lnTo>
                      <a:pt x="1018" y="336"/>
                    </a:lnTo>
                    <a:lnTo>
                      <a:pt x="1018" y="336"/>
                    </a:lnTo>
                    <a:lnTo>
                      <a:pt x="980" y="338"/>
                    </a:lnTo>
                    <a:lnTo>
                      <a:pt x="944" y="340"/>
                    </a:lnTo>
                    <a:lnTo>
                      <a:pt x="944" y="340"/>
                    </a:lnTo>
                    <a:lnTo>
                      <a:pt x="918" y="342"/>
                    </a:lnTo>
                    <a:lnTo>
                      <a:pt x="918" y="342"/>
                    </a:lnTo>
                    <a:lnTo>
                      <a:pt x="898" y="342"/>
                    </a:lnTo>
                    <a:lnTo>
                      <a:pt x="880" y="338"/>
                    </a:lnTo>
                    <a:lnTo>
                      <a:pt x="865" y="330"/>
                    </a:lnTo>
                    <a:lnTo>
                      <a:pt x="853" y="320"/>
                    </a:lnTo>
                    <a:lnTo>
                      <a:pt x="841" y="308"/>
                    </a:lnTo>
                    <a:lnTo>
                      <a:pt x="835" y="292"/>
                    </a:lnTo>
                    <a:lnTo>
                      <a:pt x="829" y="272"/>
                    </a:lnTo>
                    <a:lnTo>
                      <a:pt x="827" y="250"/>
                    </a:lnTo>
                    <a:lnTo>
                      <a:pt x="827" y="250"/>
                    </a:lnTo>
                    <a:lnTo>
                      <a:pt x="827" y="233"/>
                    </a:lnTo>
                    <a:lnTo>
                      <a:pt x="823" y="217"/>
                    </a:lnTo>
                    <a:lnTo>
                      <a:pt x="819" y="203"/>
                    </a:lnTo>
                    <a:lnTo>
                      <a:pt x="815" y="187"/>
                    </a:lnTo>
                    <a:lnTo>
                      <a:pt x="807" y="173"/>
                    </a:lnTo>
                    <a:lnTo>
                      <a:pt x="799" y="161"/>
                    </a:lnTo>
                    <a:lnTo>
                      <a:pt x="781" y="133"/>
                    </a:lnTo>
                    <a:lnTo>
                      <a:pt x="781" y="133"/>
                    </a:lnTo>
                    <a:lnTo>
                      <a:pt x="771" y="121"/>
                    </a:lnTo>
                    <a:lnTo>
                      <a:pt x="765" y="105"/>
                    </a:lnTo>
                    <a:lnTo>
                      <a:pt x="749" y="78"/>
                    </a:lnTo>
                    <a:lnTo>
                      <a:pt x="749" y="78"/>
                    </a:lnTo>
                    <a:lnTo>
                      <a:pt x="765" y="66"/>
                    </a:lnTo>
                    <a:lnTo>
                      <a:pt x="765" y="66"/>
                    </a:lnTo>
                    <a:lnTo>
                      <a:pt x="930" y="215"/>
                    </a:lnTo>
                    <a:lnTo>
                      <a:pt x="930" y="215"/>
                    </a:lnTo>
                    <a:lnTo>
                      <a:pt x="952" y="205"/>
                    </a:lnTo>
                    <a:lnTo>
                      <a:pt x="952" y="205"/>
                    </a:lnTo>
                    <a:lnTo>
                      <a:pt x="950" y="185"/>
                    </a:lnTo>
                    <a:lnTo>
                      <a:pt x="948" y="163"/>
                    </a:lnTo>
                    <a:lnTo>
                      <a:pt x="942" y="145"/>
                    </a:lnTo>
                    <a:lnTo>
                      <a:pt x="940" y="137"/>
                    </a:lnTo>
                    <a:lnTo>
                      <a:pt x="934" y="129"/>
                    </a:lnTo>
                    <a:lnTo>
                      <a:pt x="934" y="129"/>
                    </a:lnTo>
                    <a:lnTo>
                      <a:pt x="914" y="105"/>
                    </a:lnTo>
                    <a:lnTo>
                      <a:pt x="894" y="82"/>
                    </a:lnTo>
                    <a:lnTo>
                      <a:pt x="870" y="62"/>
                    </a:lnTo>
                    <a:lnTo>
                      <a:pt x="847" y="44"/>
                    </a:lnTo>
                    <a:lnTo>
                      <a:pt x="821" y="28"/>
                    </a:lnTo>
                    <a:lnTo>
                      <a:pt x="793" y="16"/>
                    </a:lnTo>
                    <a:lnTo>
                      <a:pt x="765" y="8"/>
                    </a:lnTo>
                    <a:lnTo>
                      <a:pt x="733" y="4"/>
                    </a:lnTo>
                    <a:lnTo>
                      <a:pt x="733" y="4"/>
                    </a:lnTo>
                    <a:lnTo>
                      <a:pt x="688" y="2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582" y="2"/>
                    </a:lnTo>
                    <a:lnTo>
                      <a:pt x="523" y="4"/>
                    </a:lnTo>
                    <a:lnTo>
                      <a:pt x="405" y="10"/>
                    </a:lnTo>
                    <a:lnTo>
                      <a:pt x="405" y="10"/>
                    </a:lnTo>
                    <a:lnTo>
                      <a:pt x="381" y="12"/>
                    </a:lnTo>
                    <a:lnTo>
                      <a:pt x="358" y="16"/>
                    </a:lnTo>
                    <a:lnTo>
                      <a:pt x="346" y="20"/>
                    </a:lnTo>
                    <a:lnTo>
                      <a:pt x="336" y="24"/>
                    </a:lnTo>
                    <a:lnTo>
                      <a:pt x="328" y="28"/>
                    </a:lnTo>
                    <a:lnTo>
                      <a:pt x="322" y="36"/>
                    </a:lnTo>
                    <a:lnTo>
                      <a:pt x="322" y="36"/>
                    </a:lnTo>
                    <a:lnTo>
                      <a:pt x="314" y="46"/>
                    </a:lnTo>
                    <a:lnTo>
                      <a:pt x="306" y="54"/>
                    </a:lnTo>
                    <a:lnTo>
                      <a:pt x="296" y="60"/>
                    </a:lnTo>
                    <a:lnTo>
                      <a:pt x="286" y="64"/>
                    </a:lnTo>
                    <a:lnTo>
                      <a:pt x="264" y="70"/>
                    </a:lnTo>
                    <a:lnTo>
                      <a:pt x="254" y="72"/>
                    </a:lnTo>
                    <a:lnTo>
                      <a:pt x="244" y="76"/>
                    </a:lnTo>
                    <a:lnTo>
                      <a:pt x="244" y="76"/>
                    </a:lnTo>
                    <a:lnTo>
                      <a:pt x="135" y="123"/>
                    </a:lnTo>
                    <a:lnTo>
                      <a:pt x="26" y="173"/>
                    </a:lnTo>
                    <a:lnTo>
                      <a:pt x="26" y="173"/>
                    </a:lnTo>
                    <a:lnTo>
                      <a:pt x="24" y="177"/>
                    </a:lnTo>
                    <a:lnTo>
                      <a:pt x="24" y="177"/>
                    </a:lnTo>
                    <a:lnTo>
                      <a:pt x="26" y="175"/>
                    </a:lnTo>
                    <a:lnTo>
                      <a:pt x="26" y="175"/>
                    </a:lnTo>
                    <a:lnTo>
                      <a:pt x="53" y="324"/>
                    </a:lnTo>
                    <a:lnTo>
                      <a:pt x="53" y="324"/>
                    </a:lnTo>
                    <a:lnTo>
                      <a:pt x="57" y="360"/>
                    </a:lnTo>
                    <a:lnTo>
                      <a:pt x="59" y="376"/>
                    </a:lnTo>
                    <a:lnTo>
                      <a:pt x="57" y="392"/>
                    </a:lnTo>
                    <a:lnTo>
                      <a:pt x="51" y="406"/>
                    </a:lnTo>
                    <a:lnTo>
                      <a:pt x="41" y="419"/>
                    </a:lnTo>
                    <a:lnTo>
                      <a:pt x="30" y="429"/>
                    </a:lnTo>
                    <a:lnTo>
                      <a:pt x="10" y="439"/>
                    </a:lnTo>
                    <a:lnTo>
                      <a:pt x="10" y="439"/>
                    </a:lnTo>
                    <a:lnTo>
                      <a:pt x="6" y="441"/>
                    </a:lnTo>
                    <a:lnTo>
                      <a:pt x="4" y="445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26" y="485"/>
                    </a:lnTo>
                    <a:lnTo>
                      <a:pt x="32" y="495"/>
                    </a:lnTo>
                    <a:lnTo>
                      <a:pt x="37" y="507"/>
                    </a:lnTo>
                    <a:lnTo>
                      <a:pt x="39" y="519"/>
                    </a:lnTo>
                    <a:lnTo>
                      <a:pt x="41" y="533"/>
                    </a:lnTo>
                    <a:lnTo>
                      <a:pt x="41" y="573"/>
                    </a:lnTo>
                    <a:lnTo>
                      <a:pt x="41" y="573"/>
                    </a:lnTo>
                    <a:lnTo>
                      <a:pt x="43" y="584"/>
                    </a:lnTo>
                    <a:lnTo>
                      <a:pt x="47" y="596"/>
                    </a:lnTo>
                    <a:lnTo>
                      <a:pt x="55" y="608"/>
                    </a:lnTo>
                    <a:lnTo>
                      <a:pt x="63" y="620"/>
                    </a:lnTo>
                    <a:lnTo>
                      <a:pt x="63" y="620"/>
                    </a:lnTo>
                    <a:lnTo>
                      <a:pt x="73" y="632"/>
                    </a:lnTo>
                    <a:lnTo>
                      <a:pt x="81" y="646"/>
                    </a:lnTo>
                    <a:lnTo>
                      <a:pt x="85" y="660"/>
                    </a:lnTo>
                    <a:lnTo>
                      <a:pt x="87" y="676"/>
                    </a:lnTo>
                    <a:lnTo>
                      <a:pt x="87" y="692"/>
                    </a:lnTo>
                    <a:lnTo>
                      <a:pt x="83" y="706"/>
                    </a:lnTo>
                    <a:lnTo>
                      <a:pt x="77" y="720"/>
                    </a:lnTo>
                    <a:lnTo>
                      <a:pt x="69" y="732"/>
                    </a:lnTo>
                    <a:lnTo>
                      <a:pt x="69" y="732"/>
                    </a:lnTo>
                    <a:lnTo>
                      <a:pt x="59" y="746"/>
                    </a:lnTo>
                    <a:lnTo>
                      <a:pt x="53" y="763"/>
                    </a:lnTo>
                    <a:lnTo>
                      <a:pt x="47" y="785"/>
                    </a:lnTo>
                    <a:lnTo>
                      <a:pt x="45" y="807"/>
                    </a:lnTo>
                    <a:lnTo>
                      <a:pt x="45" y="829"/>
                    </a:lnTo>
                    <a:lnTo>
                      <a:pt x="45" y="851"/>
                    </a:lnTo>
                    <a:lnTo>
                      <a:pt x="51" y="867"/>
                    </a:lnTo>
                    <a:lnTo>
                      <a:pt x="55" y="875"/>
                    </a:lnTo>
                    <a:lnTo>
                      <a:pt x="59" y="879"/>
                    </a:lnTo>
                    <a:lnTo>
                      <a:pt x="59" y="879"/>
                    </a:lnTo>
                    <a:lnTo>
                      <a:pt x="87" y="905"/>
                    </a:lnTo>
                    <a:lnTo>
                      <a:pt x="117" y="928"/>
                    </a:lnTo>
                    <a:lnTo>
                      <a:pt x="133" y="938"/>
                    </a:lnTo>
                    <a:lnTo>
                      <a:pt x="147" y="946"/>
                    </a:lnTo>
                    <a:lnTo>
                      <a:pt x="163" y="952"/>
                    </a:lnTo>
                    <a:lnTo>
                      <a:pt x="179" y="956"/>
                    </a:lnTo>
                    <a:lnTo>
                      <a:pt x="179" y="956"/>
                    </a:lnTo>
                    <a:lnTo>
                      <a:pt x="199" y="958"/>
                    </a:lnTo>
                    <a:lnTo>
                      <a:pt x="218" y="960"/>
                    </a:lnTo>
                    <a:lnTo>
                      <a:pt x="218" y="960"/>
                    </a:lnTo>
                    <a:lnTo>
                      <a:pt x="242" y="958"/>
                    </a:lnTo>
                    <a:lnTo>
                      <a:pt x="254" y="954"/>
                    </a:lnTo>
                    <a:lnTo>
                      <a:pt x="266" y="952"/>
                    </a:lnTo>
                    <a:lnTo>
                      <a:pt x="266" y="952"/>
                    </a:lnTo>
                    <a:lnTo>
                      <a:pt x="282" y="920"/>
                    </a:lnTo>
                    <a:lnTo>
                      <a:pt x="282" y="9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grpSp>
            <p:nvGrpSpPr>
              <p:cNvPr id="53" name="Grupa 52">
                <a:extLst>
                  <a:ext uri="{FF2B5EF4-FFF2-40B4-BE49-F238E27FC236}">
                    <a16:creationId xmlns:a16="http://schemas.microsoft.com/office/drawing/2014/main" id="{E0ED8168-C718-45D7-AA7D-7958E9863DF3}"/>
                  </a:ext>
                </a:extLst>
              </p:cNvPr>
              <p:cNvGrpSpPr/>
              <p:nvPr/>
            </p:nvGrpSpPr>
            <p:grpSpPr>
              <a:xfrm>
                <a:off x="2048744" y="1826403"/>
                <a:ext cx="2221543" cy="1448069"/>
                <a:chOff x="2048744" y="1826403"/>
                <a:chExt cx="2221543" cy="1448069"/>
              </a:xfrm>
              <a:grpFill/>
            </p:grpSpPr>
            <p:sp>
              <p:nvSpPr>
                <p:cNvPr id="54" name="Freeform 8">
                  <a:extLst>
                    <a:ext uri="{FF2B5EF4-FFF2-40B4-BE49-F238E27FC236}">
                      <a16:creationId xmlns:a16="http://schemas.microsoft.com/office/drawing/2014/main" id="{AEDDBD66-A0AE-4426-AE31-A11528FCF8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9280" y="1826403"/>
                  <a:ext cx="1461007" cy="883442"/>
                </a:xfrm>
                <a:custGeom>
                  <a:avLst/>
                  <a:gdLst>
                    <a:gd name="T0" fmla="*/ 70 w 1581"/>
                    <a:gd name="T1" fmla="*/ 710 h 956"/>
                    <a:gd name="T2" fmla="*/ 106 w 1581"/>
                    <a:gd name="T3" fmla="*/ 744 h 956"/>
                    <a:gd name="T4" fmla="*/ 175 w 1581"/>
                    <a:gd name="T5" fmla="*/ 780 h 956"/>
                    <a:gd name="T6" fmla="*/ 237 w 1581"/>
                    <a:gd name="T7" fmla="*/ 811 h 956"/>
                    <a:gd name="T8" fmla="*/ 279 w 1581"/>
                    <a:gd name="T9" fmla="*/ 867 h 956"/>
                    <a:gd name="T10" fmla="*/ 283 w 1581"/>
                    <a:gd name="T11" fmla="*/ 905 h 956"/>
                    <a:gd name="T12" fmla="*/ 298 w 1581"/>
                    <a:gd name="T13" fmla="*/ 923 h 956"/>
                    <a:gd name="T14" fmla="*/ 340 w 1581"/>
                    <a:gd name="T15" fmla="*/ 939 h 956"/>
                    <a:gd name="T16" fmla="*/ 499 w 1581"/>
                    <a:gd name="T17" fmla="*/ 956 h 956"/>
                    <a:gd name="T18" fmla="*/ 527 w 1581"/>
                    <a:gd name="T19" fmla="*/ 951 h 956"/>
                    <a:gd name="T20" fmla="*/ 547 w 1581"/>
                    <a:gd name="T21" fmla="*/ 923 h 956"/>
                    <a:gd name="T22" fmla="*/ 571 w 1581"/>
                    <a:gd name="T23" fmla="*/ 885 h 956"/>
                    <a:gd name="T24" fmla="*/ 623 w 1581"/>
                    <a:gd name="T25" fmla="*/ 865 h 956"/>
                    <a:gd name="T26" fmla="*/ 640 w 1581"/>
                    <a:gd name="T27" fmla="*/ 863 h 956"/>
                    <a:gd name="T28" fmla="*/ 680 w 1581"/>
                    <a:gd name="T29" fmla="*/ 861 h 956"/>
                    <a:gd name="T30" fmla="*/ 706 w 1581"/>
                    <a:gd name="T31" fmla="*/ 833 h 956"/>
                    <a:gd name="T32" fmla="*/ 788 w 1581"/>
                    <a:gd name="T33" fmla="*/ 797 h 956"/>
                    <a:gd name="T34" fmla="*/ 953 w 1581"/>
                    <a:gd name="T35" fmla="*/ 742 h 956"/>
                    <a:gd name="T36" fmla="*/ 1112 w 1581"/>
                    <a:gd name="T37" fmla="*/ 696 h 956"/>
                    <a:gd name="T38" fmla="*/ 1141 w 1581"/>
                    <a:gd name="T39" fmla="*/ 670 h 956"/>
                    <a:gd name="T40" fmla="*/ 1279 w 1581"/>
                    <a:gd name="T41" fmla="*/ 632 h 956"/>
                    <a:gd name="T42" fmla="*/ 1332 w 1581"/>
                    <a:gd name="T43" fmla="*/ 619 h 956"/>
                    <a:gd name="T44" fmla="*/ 1473 w 1581"/>
                    <a:gd name="T45" fmla="*/ 487 h 956"/>
                    <a:gd name="T46" fmla="*/ 1575 w 1581"/>
                    <a:gd name="T47" fmla="*/ 382 h 956"/>
                    <a:gd name="T48" fmla="*/ 1581 w 1581"/>
                    <a:gd name="T49" fmla="*/ 340 h 956"/>
                    <a:gd name="T50" fmla="*/ 1549 w 1581"/>
                    <a:gd name="T51" fmla="*/ 306 h 956"/>
                    <a:gd name="T52" fmla="*/ 1525 w 1581"/>
                    <a:gd name="T53" fmla="*/ 245 h 956"/>
                    <a:gd name="T54" fmla="*/ 1509 w 1581"/>
                    <a:gd name="T55" fmla="*/ 207 h 956"/>
                    <a:gd name="T56" fmla="*/ 1473 w 1581"/>
                    <a:gd name="T57" fmla="*/ 141 h 956"/>
                    <a:gd name="T58" fmla="*/ 1479 w 1581"/>
                    <a:gd name="T59" fmla="*/ 94 h 956"/>
                    <a:gd name="T60" fmla="*/ 1549 w 1581"/>
                    <a:gd name="T61" fmla="*/ 20 h 956"/>
                    <a:gd name="T62" fmla="*/ 1364 w 1581"/>
                    <a:gd name="T63" fmla="*/ 38 h 956"/>
                    <a:gd name="T64" fmla="*/ 799 w 1581"/>
                    <a:gd name="T65" fmla="*/ 56 h 956"/>
                    <a:gd name="T66" fmla="*/ 766 w 1581"/>
                    <a:gd name="T67" fmla="*/ 56 h 956"/>
                    <a:gd name="T68" fmla="*/ 567 w 1581"/>
                    <a:gd name="T69" fmla="*/ 32 h 956"/>
                    <a:gd name="T70" fmla="*/ 277 w 1581"/>
                    <a:gd name="T71" fmla="*/ 0 h 956"/>
                    <a:gd name="T72" fmla="*/ 253 w 1581"/>
                    <a:gd name="T73" fmla="*/ 4 h 956"/>
                    <a:gd name="T74" fmla="*/ 229 w 1581"/>
                    <a:gd name="T75" fmla="*/ 30 h 956"/>
                    <a:gd name="T76" fmla="*/ 177 w 1581"/>
                    <a:gd name="T77" fmla="*/ 66 h 956"/>
                    <a:gd name="T78" fmla="*/ 110 w 1581"/>
                    <a:gd name="T79" fmla="*/ 80 h 956"/>
                    <a:gd name="T80" fmla="*/ 108 w 1581"/>
                    <a:gd name="T81" fmla="*/ 125 h 956"/>
                    <a:gd name="T82" fmla="*/ 90 w 1581"/>
                    <a:gd name="T83" fmla="*/ 171 h 956"/>
                    <a:gd name="T84" fmla="*/ 78 w 1581"/>
                    <a:gd name="T85" fmla="*/ 217 h 956"/>
                    <a:gd name="T86" fmla="*/ 114 w 1581"/>
                    <a:gd name="T87" fmla="*/ 281 h 956"/>
                    <a:gd name="T88" fmla="*/ 159 w 1581"/>
                    <a:gd name="T89" fmla="*/ 316 h 956"/>
                    <a:gd name="T90" fmla="*/ 193 w 1581"/>
                    <a:gd name="T91" fmla="*/ 320 h 956"/>
                    <a:gd name="T92" fmla="*/ 207 w 1581"/>
                    <a:gd name="T93" fmla="*/ 322 h 956"/>
                    <a:gd name="T94" fmla="*/ 241 w 1581"/>
                    <a:gd name="T95" fmla="*/ 366 h 956"/>
                    <a:gd name="T96" fmla="*/ 247 w 1581"/>
                    <a:gd name="T97" fmla="*/ 386 h 956"/>
                    <a:gd name="T98" fmla="*/ 237 w 1581"/>
                    <a:gd name="T99" fmla="*/ 414 h 956"/>
                    <a:gd name="T100" fmla="*/ 209 w 1581"/>
                    <a:gd name="T101" fmla="*/ 434 h 956"/>
                    <a:gd name="T102" fmla="*/ 165 w 1581"/>
                    <a:gd name="T103" fmla="*/ 456 h 956"/>
                    <a:gd name="T104" fmla="*/ 102 w 1581"/>
                    <a:gd name="T105" fmla="*/ 499 h 956"/>
                    <a:gd name="T106" fmla="*/ 34 w 1581"/>
                    <a:gd name="T107" fmla="*/ 569 h 956"/>
                    <a:gd name="T108" fmla="*/ 4 w 1581"/>
                    <a:gd name="T109" fmla="*/ 601 h 956"/>
                    <a:gd name="T110" fmla="*/ 18 w 1581"/>
                    <a:gd name="T111" fmla="*/ 617 h 956"/>
                    <a:gd name="T112" fmla="*/ 46 w 1581"/>
                    <a:gd name="T113" fmla="*/ 632 h 956"/>
                    <a:gd name="T114" fmla="*/ 66 w 1581"/>
                    <a:gd name="T115" fmla="*/ 676 h 9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581" h="956">
                      <a:moveTo>
                        <a:pt x="68" y="688"/>
                      </a:moveTo>
                      <a:lnTo>
                        <a:pt x="68" y="688"/>
                      </a:lnTo>
                      <a:lnTo>
                        <a:pt x="68" y="702"/>
                      </a:lnTo>
                      <a:lnTo>
                        <a:pt x="70" y="710"/>
                      </a:lnTo>
                      <a:lnTo>
                        <a:pt x="74" y="716"/>
                      </a:lnTo>
                      <a:lnTo>
                        <a:pt x="78" y="722"/>
                      </a:lnTo>
                      <a:lnTo>
                        <a:pt x="86" y="730"/>
                      </a:lnTo>
                      <a:lnTo>
                        <a:pt x="106" y="744"/>
                      </a:lnTo>
                      <a:lnTo>
                        <a:pt x="106" y="744"/>
                      </a:lnTo>
                      <a:lnTo>
                        <a:pt x="143" y="764"/>
                      </a:lnTo>
                      <a:lnTo>
                        <a:pt x="175" y="780"/>
                      </a:lnTo>
                      <a:lnTo>
                        <a:pt x="175" y="780"/>
                      </a:lnTo>
                      <a:lnTo>
                        <a:pt x="189" y="786"/>
                      </a:lnTo>
                      <a:lnTo>
                        <a:pt x="189" y="786"/>
                      </a:lnTo>
                      <a:lnTo>
                        <a:pt x="221" y="801"/>
                      </a:lnTo>
                      <a:lnTo>
                        <a:pt x="237" y="811"/>
                      </a:lnTo>
                      <a:lnTo>
                        <a:pt x="251" y="823"/>
                      </a:lnTo>
                      <a:lnTo>
                        <a:pt x="263" y="839"/>
                      </a:lnTo>
                      <a:lnTo>
                        <a:pt x="275" y="857"/>
                      </a:lnTo>
                      <a:lnTo>
                        <a:pt x="279" y="867"/>
                      </a:lnTo>
                      <a:lnTo>
                        <a:pt x="281" y="879"/>
                      </a:lnTo>
                      <a:lnTo>
                        <a:pt x="283" y="891"/>
                      </a:lnTo>
                      <a:lnTo>
                        <a:pt x="283" y="905"/>
                      </a:lnTo>
                      <a:lnTo>
                        <a:pt x="283" y="905"/>
                      </a:lnTo>
                      <a:lnTo>
                        <a:pt x="287" y="907"/>
                      </a:lnTo>
                      <a:lnTo>
                        <a:pt x="287" y="907"/>
                      </a:lnTo>
                      <a:lnTo>
                        <a:pt x="298" y="923"/>
                      </a:lnTo>
                      <a:lnTo>
                        <a:pt x="298" y="923"/>
                      </a:lnTo>
                      <a:lnTo>
                        <a:pt x="302" y="929"/>
                      </a:lnTo>
                      <a:lnTo>
                        <a:pt x="302" y="929"/>
                      </a:lnTo>
                      <a:lnTo>
                        <a:pt x="320" y="935"/>
                      </a:lnTo>
                      <a:lnTo>
                        <a:pt x="340" y="939"/>
                      </a:lnTo>
                      <a:lnTo>
                        <a:pt x="340" y="939"/>
                      </a:lnTo>
                      <a:lnTo>
                        <a:pt x="481" y="956"/>
                      </a:lnTo>
                      <a:lnTo>
                        <a:pt x="481" y="956"/>
                      </a:lnTo>
                      <a:lnTo>
                        <a:pt x="499" y="956"/>
                      </a:lnTo>
                      <a:lnTo>
                        <a:pt x="499" y="956"/>
                      </a:lnTo>
                      <a:lnTo>
                        <a:pt x="513" y="956"/>
                      </a:lnTo>
                      <a:lnTo>
                        <a:pt x="521" y="953"/>
                      </a:lnTo>
                      <a:lnTo>
                        <a:pt x="527" y="951"/>
                      </a:lnTo>
                      <a:lnTo>
                        <a:pt x="533" y="945"/>
                      </a:lnTo>
                      <a:lnTo>
                        <a:pt x="537" y="939"/>
                      </a:lnTo>
                      <a:lnTo>
                        <a:pt x="543" y="933"/>
                      </a:lnTo>
                      <a:lnTo>
                        <a:pt x="547" y="923"/>
                      </a:lnTo>
                      <a:lnTo>
                        <a:pt x="547" y="923"/>
                      </a:lnTo>
                      <a:lnTo>
                        <a:pt x="553" y="907"/>
                      </a:lnTo>
                      <a:lnTo>
                        <a:pt x="561" y="895"/>
                      </a:lnTo>
                      <a:lnTo>
                        <a:pt x="571" y="885"/>
                      </a:lnTo>
                      <a:lnTo>
                        <a:pt x="581" y="877"/>
                      </a:lnTo>
                      <a:lnTo>
                        <a:pt x="595" y="871"/>
                      </a:lnTo>
                      <a:lnTo>
                        <a:pt x="609" y="867"/>
                      </a:lnTo>
                      <a:lnTo>
                        <a:pt x="623" y="865"/>
                      </a:lnTo>
                      <a:lnTo>
                        <a:pt x="638" y="863"/>
                      </a:lnTo>
                      <a:lnTo>
                        <a:pt x="638" y="863"/>
                      </a:lnTo>
                      <a:lnTo>
                        <a:pt x="640" y="863"/>
                      </a:lnTo>
                      <a:lnTo>
                        <a:pt x="640" y="863"/>
                      </a:lnTo>
                      <a:lnTo>
                        <a:pt x="652" y="863"/>
                      </a:lnTo>
                      <a:lnTo>
                        <a:pt x="652" y="863"/>
                      </a:lnTo>
                      <a:lnTo>
                        <a:pt x="672" y="863"/>
                      </a:lnTo>
                      <a:lnTo>
                        <a:pt x="680" y="861"/>
                      </a:lnTo>
                      <a:lnTo>
                        <a:pt x="684" y="857"/>
                      </a:lnTo>
                      <a:lnTo>
                        <a:pt x="684" y="857"/>
                      </a:lnTo>
                      <a:lnTo>
                        <a:pt x="694" y="843"/>
                      </a:lnTo>
                      <a:lnTo>
                        <a:pt x="706" y="833"/>
                      </a:lnTo>
                      <a:lnTo>
                        <a:pt x="718" y="823"/>
                      </a:lnTo>
                      <a:lnTo>
                        <a:pt x="730" y="817"/>
                      </a:lnTo>
                      <a:lnTo>
                        <a:pt x="758" y="807"/>
                      </a:lnTo>
                      <a:lnTo>
                        <a:pt x="788" y="797"/>
                      </a:lnTo>
                      <a:lnTo>
                        <a:pt x="788" y="797"/>
                      </a:lnTo>
                      <a:lnTo>
                        <a:pt x="843" y="780"/>
                      </a:lnTo>
                      <a:lnTo>
                        <a:pt x="899" y="762"/>
                      </a:lnTo>
                      <a:lnTo>
                        <a:pt x="953" y="742"/>
                      </a:lnTo>
                      <a:lnTo>
                        <a:pt x="1008" y="724"/>
                      </a:lnTo>
                      <a:lnTo>
                        <a:pt x="1008" y="724"/>
                      </a:lnTo>
                      <a:lnTo>
                        <a:pt x="1060" y="708"/>
                      </a:lnTo>
                      <a:lnTo>
                        <a:pt x="1112" y="696"/>
                      </a:lnTo>
                      <a:lnTo>
                        <a:pt x="1112" y="696"/>
                      </a:lnTo>
                      <a:lnTo>
                        <a:pt x="1122" y="684"/>
                      </a:lnTo>
                      <a:lnTo>
                        <a:pt x="1131" y="676"/>
                      </a:lnTo>
                      <a:lnTo>
                        <a:pt x="1141" y="670"/>
                      </a:lnTo>
                      <a:lnTo>
                        <a:pt x="1153" y="664"/>
                      </a:lnTo>
                      <a:lnTo>
                        <a:pt x="1153" y="664"/>
                      </a:lnTo>
                      <a:lnTo>
                        <a:pt x="1215" y="648"/>
                      </a:lnTo>
                      <a:lnTo>
                        <a:pt x="1279" y="632"/>
                      </a:lnTo>
                      <a:lnTo>
                        <a:pt x="1279" y="632"/>
                      </a:lnTo>
                      <a:lnTo>
                        <a:pt x="1330" y="621"/>
                      </a:lnTo>
                      <a:lnTo>
                        <a:pt x="1330" y="621"/>
                      </a:lnTo>
                      <a:lnTo>
                        <a:pt x="1332" y="619"/>
                      </a:lnTo>
                      <a:lnTo>
                        <a:pt x="1332" y="619"/>
                      </a:lnTo>
                      <a:lnTo>
                        <a:pt x="1376" y="577"/>
                      </a:lnTo>
                      <a:lnTo>
                        <a:pt x="1376" y="577"/>
                      </a:lnTo>
                      <a:lnTo>
                        <a:pt x="1473" y="487"/>
                      </a:lnTo>
                      <a:lnTo>
                        <a:pt x="1569" y="394"/>
                      </a:lnTo>
                      <a:lnTo>
                        <a:pt x="1569" y="394"/>
                      </a:lnTo>
                      <a:lnTo>
                        <a:pt x="1571" y="390"/>
                      </a:lnTo>
                      <a:lnTo>
                        <a:pt x="1575" y="382"/>
                      </a:lnTo>
                      <a:lnTo>
                        <a:pt x="1577" y="370"/>
                      </a:lnTo>
                      <a:lnTo>
                        <a:pt x="1581" y="350"/>
                      </a:lnTo>
                      <a:lnTo>
                        <a:pt x="1581" y="350"/>
                      </a:lnTo>
                      <a:lnTo>
                        <a:pt x="1581" y="340"/>
                      </a:lnTo>
                      <a:lnTo>
                        <a:pt x="1581" y="340"/>
                      </a:lnTo>
                      <a:lnTo>
                        <a:pt x="1569" y="330"/>
                      </a:lnTo>
                      <a:lnTo>
                        <a:pt x="1557" y="318"/>
                      </a:lnTo>
                      <a:lnTo>
                        <a:pt x="1549" y="306"/>
                      </a:lnTo>
                      <a:lnTo>
                        <a:pt x="1543" y="294"/>
                      </a:lnTo>
                      <a:lnTo>
                        <a:pt x="1533" y="271"/>
                      </a:lnTo>
                      <a:lnTo>
                        <a:pt x="1525" y="245"/>
                      </a:lnTo>
                      <a:lnTo>
                        <a:pt x="1525" y="245"/>
                      </a:lnTo>
                      <a:lnTo>
                        <a:pt x="1523" y="237"/>
                      </a:lnTo>
                      <a:lnTo>
                        <a:pt x="1523" y="237"/>
                      </a:lnTo>
                      <a:lnTo>
                        <a:pt x="1517" y="223"/>
                      </a:lnTo>
                      <a:lnTo>
                        <a:pt x="1509" y="207"/>
                      </a:lnTo>
                      <a:lnTo>
                        <a:pt x="1491" y="175"/>
                      </a:lnTo>
                      <a:lnTo>
                        <a:pt x="1491" y="175"/>
                      </a:lnTo>
                      <a:lnTo>
                        <a:pt x="1473" y="141"/>
                      </a:lnTo>
                      <a:lnTo>
                        <a:pt x="1473" y="141"/>
                      </a:lnTo>
                      <a:lnTo>
                        <a:pt x="1469" y="129"/>
                      </a:lnTo>
                      <a:lnTo>
                        <a:pt x="1469" y="118"/>
                      </a:lnTo>
                      <a:lnTo>
                        <a:pt x="1473" y="106"/>
                      </a:lnTo>
                      <a:lnTo>
                        <a:pt x="1479" y="94"/>
                      </a:lnTo>
                      <a:lnTo>
                        <a:pt x="1479" y="94"/>
                      </a:lnTo>
                      <a:lnTo>
                        <a:pt x="1507" y="64"/>
                      </a:lnTo>
                      <a:lnTo>
                        <a:pt x="1507" y="64"/>
                      </a:lnTo>
                      <a:lnTo>
                        <a:pt x="1549" y="20"/>
                      </a:lnTo>
                      <a:lnTo>
                        <a:pt x="1549" y="20"/>
                      </a:lnTo>
                      <a:lnTo>
                        <a:pt x="1456" y="30"/>
                      </a:lnTo>
                      <a:lnTo>
                        <a:pt x="1410" y="34"/>
                      </a:lnTo>
                      <a:lnTo>
                        <a:pt x="1364" y="38"/>
                      </a:lnTo>
                      <a:lnTo>
                        <a:pt x="1364" y="38"/>
                      </a:lnTo>
                      <a:lnTo>
                        <a:pt x="1082" y="50"/>
                      </a:lnTo>
                      <a:lnTo>
                        <a:pt x="941" y="54"/>
                      </a:lnTo>
                      <a:lnTo>
                        <a:pt x="799" y="56"/>
                      </a:lnTo>
                      <a:lnTo>
                        <a:pt x="799" y="56"/>
                      </a:lnTo>
                      <a:lnTo>
                        <a:pt x="793" y="56"/>
                      </a:lnTo>
                      <a:lnTo>
                        <a:pt x="793" y="56"/>
                      </a:lnTo>
                      <a:lnTo>
                        <a:pt x="766" y="56"/>
                      </a:lnTo>
                      <a:lnTo>
                        <a:pt x="736" y="54"/>
                      </a:lnTo>
                      <a:lnTo>
                        <a:pt x="680" y="48"/>
                      </a:lnTo>
                      <a:lnTo>
                        <a:pt x="623" y="40"/>
                      </a:lnTo>
                      <a:lnTo>
                        <a:pt x="567" y="32"/>
                      </a:lnTo>
                      <a:lnTo>
                        <a:pt x="567" y="32"/>
                      </a:lnTo>
                      <a:lnTo>
                        <a:pt x="422" y="16"/>
                      </a:lnTo>
                      <a:lnTo>
                        <a:pt x="277" y="0"/>
                      </a:lnTo>
                      <a:lnTo>
                        <a:pt x="277" y="0"/>
                      </a:lnTo>
                      <a:lnTo>
                        <a:pt x="275" y="0"/>
                      </a:lnTo>
                      <a:lnTo>
                        <a:pt x="275" y="0"/>
                      </a:lnTo>
                      <a:lnTo>
                        <a:pt x="265" y="2"/>
                      </a:lnTo>
                      <a:lnTo>
                        <a:pt x="253" y="4"/>
                      </a:lnTo>
                      <a:lnTo>
                        <a:pt x="245" y="10"/>
                      </a:lnTo>
                      <a:lnTo>
                        <a:pt x="239" y="16"/>
                      </a:lnTo>
                      <a:lnTo>
                        <a:pt x="239" y="16"/>
                      </a:lnTo>
                      <a:lnTo>
                        <a:pt x="229" y="30"/>
                      </a:lnTo>
                      <a:lnTo>
                        <a:pt x="217" y="42"/>
                      </a:lnTo>
                      <a:lnTo>
                        <a:pt x="205" y="52"/>
                      </a:lnTo>
                      <a:lnTo>
                        <a:pt x="191" y="60"/>
                      </a:lnTo>
                      <a:lnTo>
                        <a:pt x="177" y="66"/>
                      </a:lnTo>
                      <a:lnTo>
                        <a:pt x="163" y="70"/>
                      </a:lnTo>
                      <a:lnTo>
                        <a:pt x="131" y="78"/>
                      </a:lnTo>
                      <a:lnTo>
                        <a:pt x="131" y="78"/>
                      </a:lnTo>
                      <a:lnTo>
                        <a:pt x="110" y="80"/>
                      </a:lnTo>
                      <a:lnTo>
                        <a:pt x="110" y="80"/>
                      </a:lnTo>
                      <a:lnTo>
                        <a:pt x="112" y="96"/>
                      </a:lnTo>
                      <a:lnTo>
                        <a:pt x="112" y="110"/>
                      </a:lnTo>
                      <a:lnTo>
                        <a:pt x="108" y="125"/>
                      </a:lnTo>
                      <a:lnTo>
                        <a:pt x="104" y="141"/>
                      </a:lnTo>
                      <a:lnTo>
                        <a:pt x="104" y="141"/>
                      </a:lnTo>
                      <a:lnTo>
                        <a:pt x="90" y="171"/>
                      </a:lnTo>
                      <a:lnTo>
                        <a:pt x="90" y="171"/>
                      </a:lnTo>
                      <a:lnTo>
                        <a:pt x="80" y="193"/>
                      </a:lnTo>
                      <a:lnTo>
                        <a:pt x="80" y="193"/>
                      </a:lnTo>
                      <a:lnTo>
                        <a:pt x="78" y="205"/>
                      </a:lnTo>
                      <a:lnTo>
                        <a:pt x="78" y="217"/>
                      </a:lnTo>
                      <a:lnTo>
                        <a:pt x="82" y="229"/>
                      </a:lnTo>
                      <a:lnTo>
                        <a:pt x="90" y="247"/>
                      </a:lnTo>
                      <a:lnTo>
                        <a:pt x="90" y="247"/>
                      </a:lnTo>
                      <a:lnTo>
                        <a:pt x="114" y="281"/>
                      </a:lnTo>
                      <a:lnTo>
                        <a:pt x="124" y="292"/>
                      </a:lnTo>
                      <a:lnTo>
                        <a:pt x="135" y="302"/>
                      </a:lnTo>
                      <a:lnTo>
                        <a:pt x="147" y="310"/>
                      </a:lnTo>
                      <a:lnTo>
                        <a:pt x="159" y="316"/>
                      </a:lnTo>
                      <a:lnTo>
                        <a:pt x="173" y="320"/>
                      </a:lnTo>
                      <a:lnTo>
                        <a:pt x="189" y="320"/>
                      </a:lnTo>
                      <a:lnTo>
                        <a:pt x="189" y="320"/>
                      </a:lnTo>
                      <a:lnTo>
                        <a:pt x="193" y="320"/>
                      </a:lnTo>
                      <a:lnTo>
                        <a:pt x="193" y="320"/>
                      </a:lnTo>
                      <a:lnTo>
                        <a:pt x="195" y="320"/>
                      </a:lnTo>
                      <a:lnTo>
                        <a:pt x="195" y="320"/>
                      </a:lnTo>
                      <a:lnTo>
                        <a:pt x="207" y="322"/>
                      </a:lnTo>
                      <a:lnTo>
                        <a:pt x="217" y="328"/>
                      </a:lnTo>
                      <a:lnTo>
                        <a:pt x="225" y="336"/>
                      </a:lnTo>
                      <a:lnTo>
                        <a:pt x="233" y="346"/>
                      </a:lnTo>
                      <a:lnTo>
                        <a:pt x="241" y="366"/>
                      </a:lnTo>
                      <a:lnTo>
                        <a:pt x="243" y="372"/>
                      </a:lnTo>
                      <a:lnTo>
                        <a:pt x="243" y="372"/>
                      </a:lnTo>
                      <a:lnTo>
                        <a:pt x="245" y="380"/>
                      </a:lnTo>
                      <a:lnTo>
                        <a:pt x="247" y="386"/>
                      </a:lnTo>
                      <a:lnTo>
                        <a:pt x="245" y="394"/>
                      </a:lnTo>
                      <a:lnTo>
                        <a:pt x="243" y="402"/>
                      </a:lnTo>
                      <a:lnTo>
                        <a:pt x="241" y="408"/>
                      </a:lnTo>
                      <a:lnTo>
                        <a:pt x="237" y="414"/>
                      </a:lnTo>
                      <a:lnTo>
                        <a:pt x="231" y="420"/>
                      </a:lnTo>
                      <a:lnTo>
                        <a:pt x="225" y="424"/>
                      </a:lnTo>
                      <a:lnTo>
                        <a:pt x="225" y="424"/>
                      </a:lnTo>
                      <a:lnTo>
                        <a:pt x="209" y="434"/>
                      </a:lnTo>
                      <a:lnTo>
                        <a:pt x="209" y="434"/>
                      </a:lnTo>
                      <a:lnTo>
                        <a:pt x="187" y="446"/>
                      </a:lnTo>
                      <a:lnTo>
                        <a:pt x="165" y="456"/>
                      </a:lnTo>
                      <a:lnTo>
                        <a:pt x="165" y="456"/>
                      </a:lnTo>
                      <a:lnTo>
                        <a:pt x="153" y="461"/>
                      </a:lnTo>
                      <a:lnTo>
                        <a:pt x="141" y="467"/>
                      </a:lnTo>
                      <a:lnTo>
                        <a:pt x="122" y="481"/>
                      </a:lnTo>
                      <a:lnTo>
                        <a:pt x="102" y="499"/>
                      </a:lnTo>
                      <a:lnTo>
                        <a:pt x="84" y="519"/>
                      </a:lnTo>
                      <a:lnTo>
                        <a:pt x="84" y="519"/>
                      </a:lnTo>
                      <a:lnTo>
                        <a:pt x="52" y="553"/>
                      </a:lnTo>
                      <a:lnTo>
                        <a:pt x="34" y="569"/>
                      </a:lnTo>
                      <a:lnTo>
                        <a:pt x="14" y="583"/>
                      </a:lnTo>
                      <a:lnTo>
                        <a:pt x="14" y="583"/>
                      </a:lnTo>
                      <a:lnTo>
                        <a:pt x="8" y="589"/>
                      </a:lnTo>
                      <a:lnTo>
                        <a:pt x="4" y="601"/>
                      </a:lnTo>
                      <a:lnTo>
                        <a:pt x="4" y="601"/>
                      </a:lnTo>
                      <a:lnTo>
                        <a:pt x="0" y="613"/>
                      </a:lnTo>
                      <a:lnTo>
                        <a:pt x="0" y="613"/>
                      </a:lnTo>
                      <a:lnTo>
                        <a:pt x="18" y="617"/>
                      </a:lnTo>
                      <a:lnTo>
                        <a:pt x="26" y="621"/>
                      </a:lnTo>
                      <a:lnTo>
                        <a:pt x="36" y="624"/>
                      </a:lnTo>
                      <a:lnTo>
                        <a:pt x="36" y="624"/>
                      </a:lnTo>
                      <a:lnTo>
                        <a:pt x="46" y="632"/>
                      </a:lnTo>
                      <a:lnTo>
                        <a:pt x="56" y="644"/>
                      </a:lnTo>
                      <a:lnTo>
                        <a:pt x="62" y="654"/>
                      </a:lnTo>
                      <a:lnTo>
                        <a:pt x="64" y="664"/>
                      </a:lnTo>
                      <a:lnTo>
                        <a:pt x="66" y="676"/>
                      </a:lnTo>
                      <a:lnTo>
                        <a:pt x="68" y="688"/>
                      </a:lnTo>
                      <a:lnTo>
                        <a:pt x="68" y="6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41C83E41-D67F-44CD-A9CE-968A3A6531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8744" y="2302316"/>
                  <a:ext cx="1007272" cy="972156"/>
                </a:xfrm>
                <a:custGeom>
                  <a:avLst/>
                  <a:gdLst>
                    <a:gd name="T0" fmla="*/ 24 w 1090"/>
                    <a:gd name="T1" fmla="*/ 219 h 1052"/>
                    <a:gd name="T2" fmla="*/ 14 w 1090"/>
                    <a:gd name="T3" fmla="*/ 276 h 1052"/>
                    <a:gd name="T4" fmla="*/ 62 w 1090"/>
                    <a:gd name="T5" fmla="*/ 334 h 1052"/>
                    <a:gd name="T6" fmla="*/ 54 w 1090"/>
                    <a:gd name="T7" fmla="*/ 372 h 1052"/>
                    <a:gd name="T8" fmla="*/ 10 w 1090"/>
                    <a:gd name="T9" fmla="*/ 432 h 1052"/>
                    <a:gd name="T10" fmla="*/ 6 w 1090"/>
                    <a:gd name="T11" fmla="*/ 523 h 1052"/>
                    <a:gd name="T12" fmla="*/ 46 w 1090"/>
                    <a:gd name="T13" fmla="*/ 579 h 1052"/>
                    <a:gd name="T14" fmla="*/ 94 w 1090"/>
                    <a:gd name="T15" fmla="*/ 630 h 1052"/>
                    <a:gd name="T16" fmla="*/ 94 w 1090"/>
                    <a:gd name="T17" fmla="*/ 672 h 1052"/>
                    <a:gd name="T18" fmla="*/ 52 w 1090"/>
                    <a:gd name="T19" fmla="*/ 730 h 1052"/>
                    <a:gd name="T20" fmla="*/ 48 w 1090"/>
                    <a:gd name="T21" fmla="*/ 760 h 1052"/>
                    <a:gd name="T22" fmla="*/ 88 w 1090"/>
                    <a:gd name="T23" fmla="*/ 770 h 1052"/>
                    <a:gd name="T24" fmla="*/ 155 w 1090"/>
                    <a:gd name="T25" fmla="*/ 811 h 1052"/>
                    <a:gd name="T26" fmla="*/ 207 w 1090"/>
                    <a:gd name="T27" fmla="*/ 805 h 1052"/>
                    <a:gd name="T28" fmla="*/ 239 w 1090"/>
                    <a:gd name="T29" fmla="*/ 819 h 1052"/>
                    <a:gd name="T30" fmla="*/ 304 w 1090"/>
                    <a:gd name="T31" fmla="*/ 883 h 1052"/>
                    <a:gd name="T32" fmla="*/ 390 w 1090"/>
                    <a:gd name="T33" fmla="*/ 931 h 1052"/>
                    <a:gd name="T34" fmla="*/ 418 w 1090"/>
                    <a:gd name="T35" fmla="*/ 927 h 1052"/>
                    <a:gd name="T36" fmla="*/ 459 w 1090"/>
                    <a:gd name="T37" fmla="*/ 903 h 1052"/>
                    <a:gd name="T38" fmla="*/ 515 w 1090"/>
                    <a:gd name="T39" fmla="*/ 923 h 1052"/>
                    <a:gd name="T40" fmla="*/ 613 w 1090"/>
                    <a:gd name="T41" fmla="*/ 978 h 1052"/>
                    <a:gd name="T42" fmla="*/ 636 w 1090"/>
                    <a:gd name="T43" fmla="*/ 1010 h 1052"/>
                    <a:gd name="T44" fmla="*/ 688 w 1090"/>
                    <a:gd name="T45" fmla="*/ 1036 h 1052"/>
                    <a:gd name="T46" fmla="*/ 742 w 1090"/>
                    <a:gd name="T47" fmla="*/ 1034 h 1052"/>
                    <a:gd name="T48" fmla="*/ 787 w 1090"/>
                    <a:gd name="T49" fmla="*/ 1042 h 1052"/>
                    <a:gd name="T50" fmla="*/ 831 w 1090"/>
                    <a:gd name="T51" fmla="*/ 1048 h 1052"/>
                    <a:gd name="T52" fmla="*/ 861 w 1090"/>
                    <a:gd name="T53" fmla="*/ 1014 h 1052"/>
                    <a:gd name="T54" fmla="*/ 889 w 1090"/>
                    <a:gd name="T55" fmla="*/ 901 h 1052"/>
                    <a:gd name="T56" fmla="*/ 895 w 1090"/>
                    <a:gd name="T57" fmla="*/ 839 h 1052"/>
                    <a:gd name="T58" fmla="*/ 962 w 1090"/>
                    <a:gd name="T59" fmla="*/ 756 h 1052"/>
                    <a:gd name="T60" fmla="*/ 931 w 1090"/>
                    <a:gd name="T61" fmla="*/ 678 h 1052"/>
                    <a:gd name="T62" fmla="*/ 974 w 1090"/>
                    <a:gd name="T63" fmla="*/ 608 h 1052"/>
                    <a:gd name="T64" fmla="*/ 1042 w 1090"/>
                    <a:gd name="T65" fmla="*/ 509 h 1052"/>
                    <a:gd name="T66" fmla="*/ 1072 w 1090"/>
                    <a:gd name="T67" fmla="*/ 443 h 1052"/>
                    <a:gd name="T68" fmla="*/ 1066 w 1090"/>
                    <a:gd name="T69" fmla="*/ 402 h 1052"/>
                    <a:gd name="T70" fmla="*/ 1060 w 1090"/>
                    <a:gd name="T71" fmla="*/ 358 h 1052"/>
                    <a:gd name="T72" fmla="*/ 980 w 1090"/>
                    <a:gd name="T73" fmla="*/ 300 h 1052"/>
                    <a:gd name="T74" fmla="*/ 895 w 1090"/>
                    <a:gd name="T75" fmla="*/ 255 h 1052"/>
                    <a:gd name="T76" fmla="*/ 853 w 1090"/>
                    <a:gd name="T77" fmla="*/ 203 h 1052"/>
                    <a:gd name="T78" fmla="*/ 847 w 1090"/>
                    <a:gd name="T79" fmla="*/ 155 h 1052"/>
                    <a:gd name="T80" fmla="*/ 809 w 1090"/>
                    <a:gd name="T81" fmla="*/ 137 h 1052"/>
                    <a:gd name="T82" fmla="*/ 692 w 1090"/>
                    <a:gd name="T83" fmla="*/ 117 h 1052"/>
                    <a:gd name="T84" fmla="*/ 624 w 1090"/>
                    <a:gd name="T85" fmla="*/ 70 h 1052"/>
                    <a:gd name="T86" fmla="*/ 493 w 1090"/>
                    <a:gd name="T87" fmla="*/ 42 h 1052"/>
                    <a:gd name="T88" fmla="*/ 398 w 1090"/>
                    <a:gd name="T89" fmla="*/ 2 h 1052"/>
                    <a:gd name="T90" fmla="*/ 344 w 1090"/>
                    <a:gd name="T91" fmla="*/ 6 h 1052"/>
                    <a:gd name="T92" fmla="*/ 245 w 1090"/>
                    <a:gd name="T93" fmla="*/ 54 h 1052"/>
                    <a:gd name="T94" fmla="*/ 211 w 1090"/>
                    <a:gd name="T95" fmla="*/ 96 h 1052"/>
                    <a:gd name="T96" fmla="*/ 177 w 1090"/>
                    <a:gd name="T97" fmla="*/ 109 h 1052"/>
                    <a:gd name="T98" fmla="*/ 121 w 1090"/>
                    <a:gd name="T99" fmla="*/ 98 h 1052"/>
                    <a:gd name="T100" fmla="*/ 94 w 1090"/>
                    <a:gd name="T101" fmla="*/ 106 h 10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90" h="1052">
                      <a:moveTo>
                        <a:pt x="74" y="133"/>
                      </a:moveTo>
                      <a:lnTo>
                        <a:pt x="74" y="133"/>
                      </a:lnTo>
                      <a:lnTo>
                        <a:pt x="58" y="163"/>
                      </a:lnTo>
                      <a:lnTo>
                        <a:pt x="42" y="191"/>
                      </a:lnTo>
                      <a:lnTo>
                        <a:pt x="24" y="219"/>
                      </a:lnTo>
                      <a:lnTo>
                        <a:pt x="10" y="249"/>
                      </a:lnTo>
                      <a:lnTo>
                        <a:pt x="10" y="249"/>
                      </a:lnTo>
                      <a:lnTo>
                        <a:pt x="8" y="257"/>
                      </a:lnTo>
                      <a:lnTo>
                        <a:pt x="10" y="267"/>
                      </a:lnTo>
                      <a:lnTo>
                        <a:pt x="14" y="276"/>
                      </a:lnTo>
                      <a:lnTo>
                        <a:pt x="20" y="284"/>
                      </a:lnTo>
                      <a:lnTo>
                        <a:pt x="20" y="284"/>
                      </a:lnTo>
                      <a:lnTo>
                        <a:pt x="40" y="304"/>
                      </a:lnTo>
                      <a:lnTo>
                        <a:pt x="52" y="320"/>
                      </a:lnTo>
                      <a:lnTo>
                        <a:pt x="62" y="334"/>
                      </a:lnTo>
                      <a:lnTo>
                        <a:pt x="64" y="340"/>
                      </a:lnTo>
                      <a:lnTo>
                        <a:pt x="64" y="346"/>
                      </a:lnTo>
                      <a:lnTo>
                        <a:pt x="64" y="352"/>
                      </a:lnTo>
                      <a:lnTo>
                        <a:pt x="62" y="358"/>
                      </a:lnTo>
                      <a:lnTo>
                        <a:pt x="54" y="372"/>
                      </a:lnTo>
                      <a:lnTo>
                        <a:pt x="42" y="390"/>
                      </a:lnTo>
                      <a:lnTo>
                        <a:pt x="22" y="412"/>
                      </a:lnTo>
                      <a:lnTo>
                        <a:pt x="22" y="412"/>
                      </a:lnTo>
                      <a:lnTo>
                        <a:pt x="16" y="422"/>
                      </a:lnTo>
                      <a:lnTo>
                        <a:pt x="10" y="432"/>
                      </a:lnTo>
                      <a:lnTo>
                        <a:pt x="6" y="441"/>
                      </a:lnTo>
                      <a:lnTo>
                        <a:pt x="4" y="453"/>
                      </a:lnTo>
                      <a:lnTo>
                        <a:pt x="0" y="475"/>
                      </a:lnTo>
                      <a:lnTo>
                        <a:pt x="2" y="499"/>
                      </a:lnTo>
                      <a:lnTo>
                        <a:pt x="6" y="523"/>
                      </a:lnTo>
                      <a:lnTo>
                        <a:pt x="16" y="545"/>
                      </a:lnTo>
                      <a:lnTo>
                        <a:pt x="22" y="555"/>
                      </a:lnTo>
                      <a:lnTo>
                        <a:pt x="28" y="565"/>
                      </a:lnTo>
                      <a:lnTo>
                        <a:pt x="36" y="573"/>
                      </a:lnTo>
                      <a:lnTo>
                        <a:pt x="46" y="579"/>
                      </a:lnTo>
                      <a:lnTo>
                        <a:pt x="46" y="579"/>
                      </a:lnTo>
                      <a:lnTo>
                        <a:pt x="68" y="597"/>
                      </a:lnTo>
                      <a:lnTo>
                        <a:pt x="84" y="614"/>
                      </a:lnTo>
                      <a:lnTo>
                        <a:pt x="90" y="622"/>
                      </a:lnTo>
                      <a:lnTo>
                        <a:pt x="94" y="630"/>
                      </a:lnTo>
                      <a:lnTo>
                        <a:pt x="96" y="638"/>
                      </a:lnTo>
                      <a:lnTo>
                        <a:pt x="98" y="646"/>
                      </a:lnTo>
                      <a:lnTo>
                        <a:pt x="98" y="654"/>
                      </a:lnTo>
                      <a:lnTo>
                        <a:pt x="96" y="662"/>
                      </a:lnTo>
                      <a:lnTo>
                        <a:pt x="94" y="672"/>
                      </a:lnTo>
                      <a:lnTo>
                        <a:pt x="90" y="680"/>
                      </a:lnTo>
                      <a:lnTo>
                        <a:pt x="76" y="700"/>
                      </a:lnTo>
                      <a:lnTo>
                        <a:pt x="58" y="722"/>
                      </a:lnTo>
                      <a:lnTo>
                        <a:pt x="58" y="722"/>
                      </a:lnTo>
                      <a:lnTo>
                        <a:pt x="52" y="730"/>
                      </a:lnTo>
                      <a:lnTo>
                        <a:pt x="46" y="738"/>
                      </a:lnTo>
                      <a:lnTo>
                        <a:pt x="44" y="746"/>
                      </a:lnTo>
                      <a:lnTo>
                        <a:pt x="44" y="754"/>
                      </a:lnTo>
                      <a:lnTo>
                        <a:pt x="44" y="754"/>
                      </a:lnTo>
                      <a:lnTo>
                        <a:pt x="48" y="760"/>
                      </a:lnTo>
                      <a:lnTo>
                        <a:pt x="56" y="764"/>
                      </a:lnTo>
                      <a:lnTo>
                        <a:pt x="66" y="768"/>
                      </a:lnTo>
                      <a:lnTo>
                        <a:pt x="76" y="770"/>
                      </a:lnTo>
                      <a:lnTo>
                        <a:pt x="76" y="770"/>
                      </a:lnTo>
                      <a:lnTo>
                        <a:pt x="88" y="770"/>
                      </a:lnTo>
                      <a:lnTo>
                        <a:pt x="88" y="770"/>
                      </a:lnTo>
                      <a:lnTo>
                        <a:pt x="114" y="768"/>
                      </a:lnTo>
                      <a:lnTo>
                        <a:pt x="143" y="766"/>
                      </a:lnTo>
                      <a:lnTo>
                        <a:pt x="143" y="766"/>
                      </a:lnTo>
                      <a:lnTo>
                        <a:pt x="155" y="811"/>
                      </a:lnTo>
                      <a:lnTo>
                        <a:pt x="155" y="811"/>
                      </a:lnTo>
                      <a:lnTo>
                        <a:pt x="161" y="799"/>
                      </a:lnTo>
                      <a:lnTo>
                        <a:pt x="161" y="799"/>
                      </a:lnTo>
                      <a:lnTo>
                        <a:pt x="183" y="803"/>
                      </a:lnTo>
                      <a:lnTo>
                        <a:pt x="207" y="805"/>
                      </a:lnTo>
                      <a:lnTo>
                        <a:pt x="219" y="807"/>
                      </a:lnTo>
                      <a:lnTo>
                        <a:pt x="227" y="811"/>
                      </a:lnTo>
                      <a:lnTo>
                        <a:pt x="235" y="815"/>
                      </a:lnTo>
                      <a:lnTo>
                        <a:pt x="239" y="819"/>
                      </a:lnTo>
                      <a:lnTo>
                        <a:pt x="239" y="819"/>
                      </a:lnTo>
                      <a:lnTo>
                        <a:pt x="245" y="831"/>
                      </a:lnTo>
                      <a:lnTo>
                        <a:pt x="251" y="841"/>
                      </a:lnTo>
                      <a:lnTo>
                        <a:pt x="267" y="857"/>
                      </a:lnTo>
                      <a:lnTo>
                        <a:pt x="285" y="871"/>
                      </a:lnTo>
                      <a:lnTo>
                        <a:pt x="304" y="883"/>
                      </a:lnTo>
                      <a:lnTo>
                        <a:pt x="344" y="903"/>
                      </a:lnTo>
                      <a:lnTo>
                        <a:pt x="364" y="915"/>
                      </a:lnTo>
                      <a:lnTo>
                        <a:pt x="382" y="927"/>
                      </a:lnTo>
                      <a:lnTo>
                        <a:pt x="382" y="927"/>
                      </a:lnTo>
                      <a:lnTo>
                        <a:pt x="390" y="931"/>
                      </a:lnTo>
                      <a:lnTo>
                        <a:pt x="400" y="931"/>
                      </a:lnTo>
                      <a:lnTo>
                        <a:pt x="400" y="931"/>
                      </a:lnTo>
                      <a:lnTo>
                        <a:pt x="410" y="931"/>
                      </a:lnTo>
                      <a:lnTo>
                        <a:pt x="414" y="929"/>
                      </a:lnTo>
                      <a:lnTo>
                        <a:pt x="418" y="927"/>
                      </a:lnTo>
                      <a:lnTo>
                        <a:pt x="418" y="927"/>
                      </a:lnTo>
                      <a:lnTo>
                        <a:pt x="428" y="915"/>
                      </a:lnTo>
                      <a:lnTo>
                        <a:pt x="440" y="909"/>
                      </a:lnTo>
                      <a:lnTo>
                        <a:pt x="450" y="903"/>
                      </a:lnTo>
                      <a:lnTo>
                        <a:pt x="459" y="903"/>
                      </a:lnTo>
                      <a:lnTo>
                        <a:pt x="459" y="903"/>
                      </a:lnTo>
                      <a:lnTo>
                        <a:pt x="473" y="905"/>
                      </a:lnTo>
                      <a:lnTo>
                        <a:pt x="487" y="909"/>
                      </a:lnTo>
                      <a:lnTo>
                        <a:pt x="515" y="923"/>
                      </a:lnTo>
                      <a:lnTo>
                        <a:pt x="515" y="923"/>
                      </a:lnTo>
                      <a:lnTo>
                        <a:pt x="543" y="937"/>
                      </a:lnTo>
                      <a:lnTo>
                        <a:pt x="573" y="950"/>
                      </a:lnTo>
                      <a:lnTo>
                        <a:pt x="573" y="950"/>
                      </a:lnTo>
                      <a:lnTo>
                        <a:pt x="601" y="968"/>
                      </a:lnTo>
                      <a:lnTo>
                        <a:pt x="613" y="978"/>
                      </a:lnTo>
                      <a:lnTo>
                        <a:pt x="619" y="982"/>
                      </a:lnTo>
                      <a:lnTo>
                        <a:pt x="622" y="988"/>
                      </a:lnTo>
                      <a:lnTo>
                        <a:pt x="622" y="988"/>
                      </a:lnTo>
                      <a:lnTo>
                        <a:pt x="628" y="1000"/>
                      </a:lnTo>
                      <a:lnTo>
                        <a:pt x="636" y="1010"/>
                      </a:lnTo>
                      <a:lnTo>
                        <a:pt x="646" y="1018"/>
                      </a:lnTo>
                      <a:lnTo>
                        <a:pt x="654" y="1024"/>
                      </a:lnTo>
                      <a:lnTo>
                        <a:pt x="664" y="1030"/>
                      </a:lnTo>
                      <a:lnTo>
                        <a:pt x="676" y="1034"/>
                      </a:lnTo>
                      <a:lnTo>
                        <a:pt x="688" y="1036"/>
                      </a:lnTo>
                      <a:lnTo>
                        <a:pt x="700" y="1036"/>
                      </a:lnTo>
                      <a:lnTo>
                        <a:pt x="700" y="1036"/>
                      </a:lnTo>
                      <a:lnTo>
                        <a:pt x="708" y="1036"/>
                      </a:lnTo>
                      <a:lnTo>
                        <a:pt x="708" y="1036"/>
                      </a:lnTo>
                      <a:lnTo>
                        <a:pt x="742" y="1034"/>
                      </a:lnTo>
                      <a:lnTo>
                        <a:pt x="742" y="1034"/>
                      </a:lnTo>
                      <a:lnTo>
                        <a:pt x="766" y="1036"/>
                      </a:lnTo>
                      <a:lnTo>
                        <a:pt x="778" y="1038"/>
                      </a:lnTo>
                      <a:lnTo>
                        <a:pt x="787" y="1042"/>
                      </a:lnTo>
                      <a:lnTo>
                        <a:pt x="787" y="1042"/>
                      </a:lnTo>
                      <a:lnTo>
                        <a:pt x="803" y="1050"/>
                      </a:lnTo>
                      <a:lnTo>
                        <a:pt x="817" y="1052"/>
                      </a:lnTo>
                      <a:lnTo>
                        <a:pt x="817" y="1052"/>
                      </a:lnTo>
                      <a:lnTo>
                        <a:pt x="825" y="1050"/>
                      </a:lnTo>
                      <a:lnTo>
                        <a:pt x="831" y="1048"/>
                      </a:lnTo>
                      <a:lnTo>
                        <a:pt x="837" y="1046"/>
                      </a:lnTo>
                      <a:lnTo>
                        <a:pt x="843" y="1040"/>
                      </a:lnTo>
                      <a:lnTo>
                        <a:pt x="853" y="1028"/>
                      </a:lnTo>
                      <a:lnTo>
                        <a:pt x="861" y="1014"/>
                      </a:lnTo>
                      <a:lnTo>
                        <a:pt x="861" y="1014"/>
                      </a:lnTo>
                      <a:lnTo>
                        <a:pt x="905" y="940"/>
                      </a:lnTo>
                      <a:lnTo>
                        <a:pt x="905" y="940"/>
                      </a:lnTo>
                      <a:lnTo>
                        <a:pt x="897" y="927"/>
                      </a:lnTo>
                      <a:lnTo>
                        <a:pt x="893" y="913"/>
                      </a:lnTo>
                      <a:lnTo>
                        <a:pt x="889" y="901"/>
                      </a:lnTo>
                      <a:lnTo>
                        <a:pt x="887" y="887"/>
                      </a:lnTo>
                      <a:lnTo>
                        <a:pt x="887" y="875"/>
                      </a:lnTo>
                      <a:lnTo>
                        <a:pt x="887" y="863"/>
                      </a:lnTo>
                      <a:lnTo>
                        <a:pt x="891" y="851"/>
                      </a:lnTo>
                      <a:lnTo>
                        <a:pt x="895" y="839"/>
                      </a:lnTo>
                      <a:lnTo>
                        <a:pt x="905" y="817"/>
                      </a:lnTo>
                      <a:lnTo>
                        <a:pt x="921" y="795"/>
                      </a:lnTo>
                      <a:lnTo>
                        <a:pt x="941" y="775"/>
                      </a:lnTo>
                      <a:lnTo>
                        <a:pt x="962" y="756"/>
                      </a:lnTo>
                      <a:lnTo>
                        <a:pt x="962" y="756"/>
                      </a:lnTo>
                      <a:lnTo>
                        <a:pt x="952" y="742"/>
                      </a:lnTo>
                      <a:lnTo>
                        <a:pt x="943" y="726"/>
                      </a:lnTo>
                      <a:lnTo>
                        <a:pt x="937" y="710"/>
                      </a:lnTo>
                      <a:lnTo>
                        <a:pt x="933" y="694"/>
                      </a:lnTo>
                      <a:lnTo>
                        <a:pt x="931" y="678"/>
                      </a:lnTo>
                      <a:lnTo>
                        <a:pt x="935" y="662"/>
                      </a:lnTo>
                      <a:lnTo>
                        <a:pt x="941" y="646"/>
                      </a:lnTo>
                      <a:lnTo>
                        <a:pt x="952" y="632"/>
                      </a:lnTo>
                      <a:lnTo>
                        <a:pt x="952" y="632"/>
                      </a:lnTo>
                      <a:lnTo>
                        <a:pt x="974" y="608"/>
                      </a:lnTo>
                      <a:lnTo>
                        <a:pt x="1000" y="589"/>
                      </a:lnTo>
                      <a:lnTo>
                        <a:pt x="1050" y="547"/>
                      </a:lnTo>
                      <a:lnTo>
                        <a:pt x="1050" y="547"/>
                      </a:lnTo>
                      <a:lnTo>
                        <a:pt x="1044" y="527"/>
                      </a:lnTo>
                      <a:lnTo>
                        <a:pt x="1042" y="509"/>
                      </a:lnTo>
                      <a:lnTo>
                        <a:pt x="1042" y="495"/>
                      </a:lnTo>
                      <a:lnTo>
                        <a:pt x="1044" y="481"/>
                      </a:lnTo>
                      <a:lnTo>
                        <a:pt x="1050" y="469"/>
                      </a:lnTo>
                      <a:lnTo>
                        <a:pt x="1060" y="457"/>
                      </a:lnTo>
                      <a:lnTo>
                        <a:pt x="1072" y="443"/>
                      </a:lnTo>
                      <a:lnTo>
                        <a:pt x="1090" y="432"/>
                      </a:lnTo>
                      <a:lnTo>
                        <a:pt x="1090" y="432"/>
                      </a:lnTo>
                      <a:lnTo>
                        <a:pt x="1074" y="414"/>
                      </a:lnTo>
                      <a:lnTo>
                        <a:pt x="1068" y="406"/>
                      </a:lnTo>
                      <a:lnTo>
                        <a:pt x="1066" y="402"/>
                      </a:lnTo>
                      <a:lnTo>
                        <a:pt x="1066" y="398"/>
                      </a:lnTo>
                      <a:lnTo>
                        <a:pt x="1066" y="398"/>
                      </a:lnTo>
                      <a:lnTo>
                        <a:pt x="1064" y="376"/>
                      </a:lnTo>
                      <a:lnTo>
                        <a:pt x="1062" y="366"/>
                      </a:lnTo>
                      <a:lnTo>
                        <a:pt x="1060" y="358"/>
                      </a:lnTo>
                      <a:lnTo>
                        <a:pt x="1052" y="344"/>
                      </a:lnTo>
                      <a:lnTo>
                        <a:pt x="1040" y="334"/>
                      </a:lnTo>
                      <a:lnTo>
                        <a:pt x="1026" y="324"/>
                      </a:lnTo>
                      <a:lnTo>
                        <a:pt x="1012" y="316"/>
                      </a:lnTo>
                      <a:lnTo>
                        <a:pt x="980" y="300"/>
                      </a:lnTo>
                      <a:lnTo>
                        <a:pt x="980" y="300"/>
                      </a:lnTo>
                      <a:lnTo>
                        <a:pt x="945" y="282"/>
                      </a:lnTo>
                      <a:lnTo>
                        <a:pt x="909" y="263"/>
                      </a:lnTo>
                      <a:lnTo>
                        <a:pt x="909" y="263"/>
                      </a:lnTo>
                      <a:lnTo>
                        <a:pt x="895" y="255"/>
                      </a:lnTo>
                      <a:lnTo>
                        <a:pt x="885" y="247"/>
                      </a:lnTo>
                      <a:lnTo>
                        <a:pt x="873" y="237"/>
                      </a:lnTo>
                      <a:lnTo>
                        <a:pt x="865" y="227"/>
                      </a:lnTo>
                      <a:lnTo>
                        <a:pt x="857" y="215"/>
                      </a:lnTo>
                      <a:lnTo>
                        <a:pt x="853" y="203"/>
                      </a:lnTo>
                      <a:lnTo>
                        <a:pt x="849" y="187"/>
                      </a:lnTo>
                      <a:lnTo>
                        <a:pt x="849" y="171"/>
                      </a:lnTo>
                      <a:lnTo>
                        <a:pt x="849" y="171"/>
                      </a:lnTo>
                      <a:lnTo>
                        <a:pt x="849" y="161"/>
                      </a:lnTo>
                      <a:lnTo>
                        <a:pt x="847" y="155"/>
                      </a:lnTo>
                      <a:lnTo>
                        <a:pt x="843" y="149"/>
                      </a:lnTo>
                      <a:lnTo>
                        <a:pt x="837" y="145"/>
                      </a:lnTo>
                      <a:lnTo>
                        <a:pt x="831" y="141"/>
                      </a:lnTo>
                      <a:lnTo>
                        <a:pt x="825" y="139"/>
                      </a:lnTo>
                      <a:lnTo>
                        <a:pt x="809" y="137"/>
                      </a:lnTo>
                      <a:lnTo>
                        <a:pt x="809" y="137"/>
                      </a:lnTo>
                      <a:lnTo>
                        <a:pt x="762" y="133"/>
                      </a:lnTo>
                      <a:lnTo>
                        <a:pt x="738" y="129"/>
                      </a:lnTo>
                      <a:lnTo>
                        <a:pt x="714" y="123"/>
                      </a:lnTo>
                      <a:lnTo>
                        <a:pt x="692" y="117"/>
                      </a:lnTo>
                      <a:lnTo>
                        <a:pt x="672" y="106"/>
                      </a:lnTo>
                      <a:lnTo>
                        <a:pt x="650" y="94"/>
                      </a:lnTo>
                      <a:lnTo>
                        <a:pt x="632" y="76"/>
                      </a:lnTo>
                      <a:lnTo>
                        <a:pt x="632" y="76"/>
                      </a:lnTo>
                      <a:lnTo>
                        <a:pt x="624" y="70"/>
                      </a:lnTo>
                      <a:lnTo>
                        <a:pt x="615" y="64"/>
                      </a:lnTo>
                      <a:lnTo>
                        <a:pt x="593" y="58"/>
                      </a:lnTo>
                      <a:lnTo>
                        <a:pt x="593" y="58"/>
                      </a:lnTo>
                      <a:lnTo>
                        <a:pt x="543" y="50"/>
                      </a:lnTo>
                      <a:lnTo>
                        <a:pt x="493" y="42"/>
                      </a:lnTo>
                      <a:lnTo>
                        <a:pt x="469" y="36"/>
                      </a:lnTo>
                      <a:lnTo>
                        <a:pt x="446" y="28"/>
                      </a:lnTo>
                      <a:lnTo>
                        <a:pt x="422" y="18"/>
                      </a:lnTo>
                      <a:lnTo>
                        <a:pt x="398" y="2"/>
                      </a:lnTo>
                      <a:lnTo>
                        <a:pt x="398" y="2"/>
                      </a:lnTo>
                      <a:lnTo>
                        <a:pt x="39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66" y="2"/>
                      </a:lnTo>
                      <a:lnTo>
                        <a:pt x="344" y="6"/>
                      </a:lnTo>
                      <a:lnTo>
                        <a:pt x="320" y="14"/>
                      </a:lnTo>
                      <a:lnTo>
                        <a:pt x="298" y="22"/>
                      </a:lnTo>
                      <a:lnTo>
                        <a:pt x="277" y="32"/>
                      </a:lnTo>
                      <a:lnTo>
                        <a:pt x="259" y="44"/>
                      </a:lnTo>
                      <a:lnTo>
                        <a:pt x="245" y="54"/>
                      </a:lnTo>
                      <a:lnTo>
                        <a:pt x="235" y="64"/>
                      </a:lnTo>
                      <a:lnTo>
                        <a:pt x="235" y="64"/>
                      </a:lnTo>
                      <a:lnTo>
                        <a:pt x="225" y="82"/>
                      </a:lnTo>
                      <a:lnTo>
                        <a:pt x="217" y="90"/>
                      </a:lnTo>
                      <a:lnTo>
                        <a:pt x="211" y="96"/>
                      </a:lnTo>
                      <a:lnTo>
                        <a:pt x="203" y="102"/>
                      </a:lnTo>
                      <a:lnTo>
                        <a:pt x="195" y="106"/>
                      </a:lnTo>
                      <a:lnTo>
                        <a:pt x="185" y="108"/>
                      </a:lnTo>
                      <a:lnTo>
                        <a:pt x="177" y="109"/>
                      </a:lnTo>
                      <a:lnTo>
                        <a:pt x="177" y="109"/>
                      </a:lnTo>
                      <a:lnTo>
                        <a:pt x="163" y="108"/>
                      </a:lnTo>
                      <a:lnTo>
                        <a:pt x="147" y="102"/>
                      </a:lnTo>
                      <a:lnTo>
                        <a:pt x="147" y="102"/>
                      </a:lnTo>
                      <a:lnTo>
                        <a:pt x="133" y="98"/>
                      </a:lnTo>
                      <a:lnTo>
                        <a:pt x="121" y="98"/>
                      </a:lnTo>
                      <a:lnTo>
                        <a:pt x="121" y="98"/>
                      </a:lnTo>
                      <a:lnTo>
                        <a:pt x="114" y="98"/>
                      </a:lnTo>
                      <a:lnTo>
                        <a:pt x="106" y="100"/>
                      </a:lnTo>
                      <a:lnTo>
                        <a:pt x="100" y="102"/>
                      </a:lnTo>
                      <a:lnTo>
                        <a:pt x="94" y="106"/>
                      </a:lnTo>
                      <a:lnTo>
                        <a:pt x="82" y="117"/>
                      </a:lnTo>
                      <a:lnTo>
                        <a:pt x="74" y="133"/>
                      </a:lnTo>
                      <a:lnTo>
                        <a:pt x="74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</p:grpSp>
        </p:grpSp>
        <p:sp>
          <p:nvSpPr>
            <p:cNvPr id="36" name="Owal 35">
              <a:extLst>
                <a:ext uri="{FF2B5EF4-FFF2-40B4-BE49-F238E27FC236}">
                  <a16:creationId xmlns:a16="http://schemas.microsoft.com/office/drawing/2014/main" id="{30B931AE-DD73-41DB-8BA0-3AF71C4A6796}"/>
                </a:ext>
              </a:extLst>
            </p:cNvPr>
            <p:cNvSpPr/>
            <p:nvPr/>
          </p:nvSpPr>
          <p:spPr>
            <a:xfrm>
              <a:off x="2701324" y="2318559"/>
              <a:ext cx="278782" cy="2249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7" name="Owal 36">
              <a:extLst>
                <a:ext uri="{FF2B5EF4-FFF2-40B4-BE49-F238E27FC236}">
                  <a16:creationId xmlns:a16="http://schemas.microsoft.com/office/drawing/2014/main" id="{22F1036D-07EC-42C4-AFBC-0A4638F16043}"/>
                </a:ext>
              </a:extLst>
            </p:cNvPr>
            <p:cNvSpPr/>
            <p:nvPr/>
          </p:nvSpPr>
          <p:spPr>
            <a:xfrm>
              <a:off x="2792679" y="2230946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Owal 37">
              <a:extLst>
                <a:ext uri="{FF2B5EF4-FFF2-40B4-BE49-F238E27FC236}">
                  <a16:creationId xmlns:a16="http://schemas.microsoft.com/office/drawing/2014/main" id="{83D00557-A497-42F5-88E4-1F75339C85FE}"/>
                </a:ext>
              </a:extLst>
            </p:cNvPr>
            <p:cNvSpPr/>
            <p:nvPr/>
          </p:nvSpPr>
          <p:spPr>
            <a:xfrm>
              <a:off x="2875945" y="2125384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Owal 38">
              <a:extLst>
                <a:ext uri="{FF2B5EF4-FFF2-40B4-BE49-F238E27FC236}">
                  <a16:creationId xmlns:a16="http://schemas.microsoft.com/office/drawing/2014/main" id="{22E53DC4-3713-41E7-970B-95A7DA316354}"/>
                </a:ext>
              </a:extLst>
            </p:cNvPr>
            <p:cNvSpPr/>
            <p:nvPr/>
          </p:nvSpPr>
          <p:spPr>
            <a:xfrm>
              <a:off x="2866009" y="2073034"/>
              <a:ext cx="278296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Owal 39">
              <a:extLst>
                <a:ext uri="{FF2B5EF4-FFF2-40B4-BE49-F238E27FC236}">
                  <a16:creationId xmlns:a16="http://schemas.microsoft.com/office/drawing/2014/main" id="{C4288135-58A2-4DAF-8231-269B104C0795}"/>
                </a:ext>
              </a:extLst>
            </p:cNvPr>
            <p:cNvSpPr/>
            <p:nvPr/>
          </p:nvSpPr>
          <p:spPr>
            <a:xfrm>
              <a:off x="2805199" y="1904524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Owal 40">
              <a:extLst>
                <a:ext uri="{FF2B5EF4-FFF2-40B4-BE49-F238E27FC236}">
                  <a16:creationId xmlns:a16="http://schemas.microsoft.com/office/drawing/2014/main" id="{2647A5C3-E7DC-4606-9A7B-0A64407B7A0D}"/>
                </a:ext>
              </a:extLst>
            </p:cNvPr>
            <p:cNvSpPr/>
            <p:nvPr/>
          </p:nvSpPr>
          <p:spPr>
            <a:xfrm>
              <a:off x="2786807" y="1970392"/>
              <a:ext cx="168341" cy="20655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2" name="Owal 41">
              <a:extLst>
                <a:ext uri="{FF2B5EF4-FFF2-40B4-BE49-F238E27FC236}">
                  <a16:creationId xmlns:a16="http://schemas.microsoft.com/office/drawing/2014/main" id="{FC02194A-5070-418A-80B8-A0ED6A1DB647}"/>
                </a:ext>
              </a:extLst>
            </p:cNvPr>
            <p:cNvSpPr/>
            <p:nvPr/>
          </p:nvSpPr>
          <p:spPr>
            <a:xfrm>
              <a:off x="2587860" y="2302316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Owal 42">
              <a:extLst>
                <a:ext uri="{FF2B5EF4-FFF2-40B4-BE49-F238E27FC236}">
                  <a16:creationId xmlns:a16="http://schemas.microsoft.com/office/drawing/2014/main" id="{34F6B962-32F0-4E71-8B17-7680C7B1764A}"/>
                </a:ext>
              </a:extLst>
            </p:cNvPr>
            <p:cNvSpPr/>
            <p:nvPr/>
          </p:nvSpPr>
          <p:spPr>
            <a:xfrm>
              <a:off x="2465987" y="2252287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4" name="Owal 43">
              <a:extLst>
                <a:ext uri="{FF2B5EF4-FFF2-40B4-BE49-F238E27FC236}">
                  <a16:creationId xmlns:a16="http://schemas.microsoft.com/office/drawing/2014/main" id="{1D6902CB-0F38-444B-9C37-C6782594FF25}"/>
                </a:ext>
              </a:extLst>
            </p:cNvPr>
            <p:cNvSpPr/>
            <p:nvPr/>
          </p:nvSpPr>
          <p:spPr>
            <a:xfrm>
              <a:off x="2343109" y="2215774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Owal 44">
              <a:extLst>
                <a:ext uri="{FF2B5EF4-FFF2-40B4-BE49-F238E27FC236}">
                  <a16:creationId xmlns:a16="http://schemas.microsoft.com/office/drawing/2014/main" id="{53CD6641-5B17-44A2-8102-B561F013CA45}"/>
                </a:ext>
              </a:extLst>
            </p:cNvPr>
            <p:cNvSpPr/>
            <p:nvPr/>
          </p:nvSpPr>
          <p:spPr>
            <a:xfrm>
              <a:off x="2234150" y="2239316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Owal 45">
              <a:extLst>
                <a:ext uri="{FF2B5EF4-FFF2-40B4-BE49-F238E27FC236}">
                  <a16:creationId xmlns:a16="http://schemas.microsoft.com/office/drawing/2014/main" id="{D79FA2B8-B78A-493B-B18F-09C8FC04504F}"/>
                </a:ext>
              </a:extLst>
            </p:cNvPr>
            <p:cNvSpPr/>
            <p:nvPr/>
          </p:nvSpPr>
          <p:spPr>
            <a:xfrm>
              <a:off x="2199590" y="2287144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Owal 46">
              <a:extLst>
                <a:ext uri="{FF2B5EF4-FFF2-40B4-BE49-F238E27FC236}">
                  <a16:creationId xmlns:a16="http://schemas.microsoft.com/office/drawing/2014/main" id="{F6EAEDAB-6E23-4F7A-9BD2-6A8330F57989}"/>
                </a:ext>
              </a:extLst>
            </p:cNvPr>
            <p:cNvSpPr/>
            <p:nvPr/>
          </p:nvSpPr>
          <p:spPr>
            <a:xfrm>
              <a:off x="2779986" y="2412113"/>
              <a:ext cx="266308" cy="25895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Owal 47">
              <a:extLst>
                <a:ext uri="{FF2B5EF4-FFF2-40B4-BE49-F238E27FC236}">
                  <a16:creationId xmlns:a16="http://schemas.microsoft.com/office/drawing/2014/main" id="{6A2FF78D-A1C3-4F83-9549-644A6A96A289}"/>
                </a:ext>
              </a:extLst>
            </p:cNvPr>
            <p:cNvSpPr/>
            <p:nvPr/>
          </p:nvSpPr>
          <p:spPr>
            <a:xfrm>
              <a:off x="2887941" y="2505666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Owal 48">
              <a:extLst>
                <a:ext uri="{FF2B5EF4-FFF2-40B4-BE49-F238E27FC236}">
                  <a16:creationId xmlns:a16="http://schemas.microsoft.com/office/drawing/2014/main" id="{96BD3D34-5417-43F1-AE9F-F0BF8FECDBBE}"/>
                </a:ext>
              </a:extLst>
            </p:cNvPr>
            <p:cNvSpPr/>
            <p:nvPr/>
          </p:nvSpPr>
          <p:spPr>
            <a:xfrm>
              <a:off x="2921871" y="2548418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Owal 49">
              <a:extLst>
                <a:ext uri="{FF2B5EF4-FFF2-40B4-BE49-F238E27FC236}">
                  <a16:creationId xmlns:a16="http://schemas.microsoft.com/office/drawing/2014/main" id="{BD74BE82-E9DD-4F5A-9A37-965C4511233B}"/>
                </a:ext>
              </a:extLst>
            </p:cNvPr>
            <p:cNvSpPr/>
            <p:nvPr/>
          </p:nvSpPr>
          <p:spPr>
            <a:xfrm>
              <a:off x="2935247" y="2563590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Owal 50">
              <a:extLst>
                <a:ext uri="{FF2B5EF4-FFF2-40B4-BE49-F238E27FC236}">
                  <a16:creationId xmlns:a16="http://schemas.microsoft.com/office/drawing/2014/main" id="{D76CAEB3-8BAC-4173-A020-B73CDE541424}"/>
                </a:ext>
              </a:extLst>
            </p:cNvPr>
            <p:cNvSpPr/>
            <p:nvPr/>
          </p:nvSpPr>
          <p:spPr>
            <a:xfrm>
              <a:off x="2144067" y="2293967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6" name="Grupa 55">
            <a:extLst>
              <a:ext uri="{FF2B5EF4-FFF2-40B4-BE49-F238E27FC236}">
                <a16:creationId xmlns:a16="http://schemas.microsoft.com/office/drawing/2014/main" id="{81FCE028-7FAA-4DD8-BAC3-9CA9425A1EC6}"/>
              </a:ext>
            </a:extLst>
          </p:cNvPr>
          <p:cNvGrpSpPr/>
          <p:nvPr/>
        </p:nvGrpSpPr>
        <p:grpSpPr>
          <a:xfrm>
            <a:off x="5242270" y="2110183"/>
            <a:ext cx="1879782" cy="1577847"/>
            <a:chOff x="2359242" y="2512087"/>
            <a:chExt cx="2140222" cy="1796455"/>
          </a:xfrm>
          <a:solidFill>
            <a:srgbClr val="90BD96"/>
          </a:solidFill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B93C3D14-BB45-4C91-A8E6-28100FE4D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360" y="2512087"/>
              <a:ext cx="1618104" cy="1649523"/>
            </a:xfrm>
            <a:custGeom>
              <a:avLst/>
              <a:gdLst>
                <a:gd name="T0" fmla="*/ 1622 w 1751"/>
                <a:gd name="T1" fmla="*/ 809 h 1785"/>
                <a:gd name="T2" fmla="*/ 1459 w 1751"/>
                <a:gd name="T3" fmla="*/ 719 h 1785"/>
                <a:gd name="T4" fmla="*/ 1429 w 1751"/>
                <a:gd name="T5" fmla="*/ 640 h 1785"/>
                <a:gd name="T6" fmla="*/ 1447 w 1751"/>
                <a:gd name="T7" fmla="*/ 552 h 1785"/>
                <a:gd name="T8" fmla="*/ 1381 w 1751"/>
                <a:gd name="T9" fmla="*/ 503 h 1785"/>
                <a:gd name="T10" fmla="*/ 1322 w 1751"/>
                <a:gd name="T11" fmla="*/ 463 h 1785"/>
                <a:gd name="T12" fmla="*/ 1185 w 1751"/>
                <a:gd name="T13" fmla="*/ 395 h 1785"/>
                <a:gd name="T14" fmla="*/ 1099 w 1751"/>
                <a:gd name="T15" fmla="*/ 262 h 1785"/>
                <a:gd name="T16" fmla="*/ 1049 w 1751"/>
                <a:gd name="T17" fmla="*/ 207 h 1785"/>
                <a:gd name="T18" fmla="*/ 1016 w 1751"/>
                <a:gd name="T19" fmla="*/ 42 h 1785"/>
                <a:gd name="T20" fmla="*/ 831 w 1751"/>
                <a:gd name="T21" fmla="*/ 59 h 1785"/>
                <a:gd name="T22" fmla="*/ 666 w 1751"/>
                <a:gd name="T23" fmla="*/ 113 h 1785"/>
                <a:gd name="T24" fmla="*/ 618 w 1751"/>
                <a:gd name="T25" fmla="*/ 157 h 1785"/>
                <a:gd name="T26" fmla="*/ 560 w 1751"/>
                <a:gd name="T27" fmla="*/ 163 h 1785"/>
                <a:gd name="T28" fmla="*/ 513 w 1751"/>
                <a:gd name="T29" fmla="*/ 183 h 1785"/>
                <a:gd name="T30" fmla="*/ 463 w 1751"/>
                <a:gd name="T31" fmla="*/ 246 h 1785"/>
                <a:gd name="T32" fmla="*/ 298 w 1751"/>
                <a:gd name="T33" fmla="*/ 242 h 1785"/>
                <a:gd name="T34" fmla="*/ 213 w 1751"/>
                <a:gd name="T35" fmla="*/ 236 h 1785"/>
                <a:gd name="T36" fmla="*/ 181 w 1751"/>
                <a:gd name="T37" fmla="*/ 278 h 1785"/>
                <a:gd name="T38" fmla="*/ 185 w 1751"/>
                <a:gd name="T39" fmla="*/ 342 h 1785"/>
                <a:gd name="T40" fmla="*/ 81 w 1751"/>
                <a:gd name="T41" fmla="*/ 433 h 1785"/>
                <a:gd name="T42" fmla="*/ 83 w 1751"/>
                <a:gd name="T43" fmla="*/ 489 h 1785"/>
                <a:gd name="T44" fmla="*/ 101 w 1751"/>
                <a:gd name="T45" fmla="*/ 543 h 1785"/>
                <a:gd name="T46" fmla="*/ 34 w 1751"/>
                <a:gd name="T47" fmla="*/ 620 h 1785"/>
                <a:gd name="T48" fmla="*/ 44 w 1751"/>
                <a:gd name="T49" fmla="*/ 702 h 1785"/>
                <a:gd name="T50" fmla="*/ 0 w 1751"/>
                <a:gd name="T51" fmla="*/ 801 h 1785"/>
                <a:gd name="T52" fmla="*/ 40 w 1751"/>
                <a:gd name="T53" fmla="*/ 827 h 1785"/>
                <a:gd name="T54" fmla="*/ 141 w 1751"/>
                <a:gd name="T55" fmla="*/ 853 h 1785"/>
                <a:gd name="T56" fmla="*/ 280 w 1751"/>
                <a:gd name="T57" fmla="*/ 843 h 1785"/>
                <a:gd name="T58" fmla="*/ 362 w 1751"/>
                <a:gd name="T59" fmla="*/ 896 h 1785"/>
                <a:gd name="T60" fmla="*/ 421 w 1751"/>
                <a:gd name="T61" fmla="*/ 972 h 1785"/>
                <a:gd name="T62" fmla="*/ 461 w 1751"/>
                <a:gd name="T63" fmla="*/ 1091 h 1785"/>
                <a:gd name="T64" fmla="*/ 483 w 1751"/>
                <a:gd name="T65" fmla="*/ 1111 h 1785"/>
                <a:gd name="T66" fmla="*/ 586 w 1751"/>
                <a:gd name="T67" fmla="*/ 1115 h 1785"/>
                <a:gd name="T68" fmla="*/ 630 w 1751"/>
                <a:gd name="T69" fmla="*/ 1133 h 1785"/>
                <a:gd name="T70" fmla="*/ 670 w 1751"/>
                <a:gd name="T71" fmla="*/ 1195 h 1785"/>
                <a:gd name="T72" fmla="*/ 684 w 1751"/>
                <a:gd name="T73" fmla="*/ 1286 h 1785"/>
                <a:gd name="T74" fmla="*/ 636 w 1751"/>
                <a:gd name="T75" fmla="*/ 1342 h 1785"/>
                <a:gd name="T76" fmla="*/ 574 w 1751"/>
                <a:gd name="T77" fmla="*/ 1374 h 1785"/>
                <a:gd name="T78" fmla="*/ 618 w 1751"/>
                <a:gd name="T79" fmla="*/ 1471 h 1785"/>
                <a:gd name="T80" fmla="*/ 594 w 1751"/>
                <a:gd name="T81" fmla="*/ 1537 h 1785"/>
                <a:gd name="T82" fmla="*/ 620 w 1751"/>
                <a:gd name="T83" fmla="*/ 1598 h 1785"/>
                <a:gd name="T84" fmla="*/ 753 w 1751"/>
                <a:gd name="T85" fmla="*/ 1692 h 1785"/>
                <a:gd name="T86" fmla="*/ 825 w 1751"/>
                <a:gd name="T87" fmla="*/ 1692 h 1785"/>
                <a:gd name="T88" fmla="*/ 914 w 1751"/>
                <a:gd name="T89" fmla="*/ 1733 h 1785"/>
                <a:gd name="T90" fmla="*/ 1034 w 1751"/>
                <a:gd name="T91" fmla="*/ 1781 h 1785"/>
                <a:gd name="T92" fmla="*/ 1125 w 1751"/>
                <a:gd name="T93" fmla="*/ 1751 h 1785"/>
                <a:gd name="T94" fmla="*/ 1167 w 1751"/>
                <a:gd name="T95" fmla="*/ 1684 h 1785"/>
                <a:gd name="T96" fmla="*/ 1177 w 1751"/>
                <a:gd name="T97" fmla="*/ 1562 h 1785"/>
                <a:gd name="T98" fmla="*/ 1105 w 1751"/>
                <a:gd name="T99" fmla="*/ 1405 h 1785"/>
                <a:gd name="T100" fmla="*/ 1089 w 1751"/>
                <a:gd name="T101" fmla="*/ 1368 h 1785"/>
                <a:gd name="T102" fmla="*/ 1105 w 1751"/>
                <a:gd name="T103" fmla="*/ 1332 h 1785"/>
                <a:gd name="T104" fmla="*/ 1167 w 1751"/>
                <a:gd name="T105" fmla="*/ 1302 h 1785"/>
                <a:gd name="T106" fmla="*/ 1189 w 1751"/>
                <a:gd name="T107" fmla="*/ 1214 h 1785"/>
                <a:gd name="T108" fmla="*/ 1209 w 1751"/>
                <a:gd name="T109" fmla="*/ 1103 h 1785"/>
                <a:gd name="T110" fmla="*/ 1205 w 1751"/>
                <a:gd name="T111" fmla="*/ 1053 h 1785"/>
                <a:gd name="T112" fmla="*/ 1387 w 1751"/>
                <a:gd name="T113" fmla="*/ 1006 h 1785"/>
                <a:gd name="T114" fmla="*/ 1519 w 1751"/>
                <a:gd name="T115" fmla="*/ 978 h 1785"/>
                <a:gd name="T116" fmla="*/ 1550 w 1751"/>
                <a:gd name="T117" fmla="*/ 942 h 1785"/>
                <a:gd name="T118" fmla="*/ 1594 w 1751"/>
                <a:gd name="T119" fmla="*/ 942 h 1785"/>
                <a:gd name="T120" fmla="*/ 1656 w 1751"/>
                <a:gd name="T121" fmla="*/ 948 h 1785"/>
                <a:gd name="T122" fmla="*/ 1741 w 1751"/>
                <a:gd name="T123" fmla="*/ 841 h 1785"/>
                <a:gd name="T124" fmla="*/ 1698 w 1751"/>
                <a:gd name="T125" fmla="*/ 817 h 1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1" h="1785">
                  <a:moveTo>
                    <a:pt x="1698" y="817"/>
                  </a:moveTo>
                  <a:lnTo>
                    <a:pt x="1698" y="817"/>
                  </a:lnTo>
                  <a:lnTo>
                    <a:pt x="1698" y="817"/>
                  </a:lnTo>
                  <a:lnTo>
                    <a:pt x="1690" y="817"/>
                  </a:lnTo>
                  <a:lnTo>
                    <a:pt x="1690" y="817"/>
                  </a:lnTo>
                  <a:lnTo>
                    <a:pt x="1654" y="815"/>
                  </a:lnTo>
                  <a:lnTo>
                    <a:pt x="1622" y="809"/>
                  </a:lnTo>
                  <a:lnTo>
                    <a:pt x="1590" y="799"/>
                  </a:lnTo>
                  <a:lnTo>
                    <a:pt x="1562" y="787"/>
                  </a:lnTo>
                  <a:lnTo>
                    <a:pt x="1535" y="773"/>
                  </a:lnTo>
                  <a:lnTo>
                    <a:pt x="1509" y="755"/>
                  </a:lnTo>
                  <a:lnTo>
                    <a:pt x="1483" y="737"/>
                  </a:lnTo>
                  <a:lnTo>
                    <a:pt x="1459" y="719"/>
                  </a:lnTo>
                  <a:lnTo>
                    <a:pt x="1459" y="719"/>
                  </a:lnTo>
                  <a:lnTo>
                    <a:pt x="1449" y="708"/>
                  </a:lnTo>
                  <a:lnTo>
                    <a:pt x="1439" y="698"/>
                  </a:lnTo>
                  <a:lnTo>
                    <a:pt x="1433" y="686"/>
                  </a:lnTo>
                  <a:lnTo>
                    <a:pt x="1429" y="676"/>
                  </a:lnTo>
                  <a:lnTo>
                    <a:pt x="1427" y="666"/>
                  </a:lnTo>
                  <a:lnTo>
                    <a:pt x="1427" y="656"/>
                  </a:lnTo>
                  <a:lnTo>
                    <a:pt x="1429" y="640"/>
                  </a:lnTo>
                  <a:lnTo>
                    <a:pt x="1429" y="640"/>
                  </a:lnTo>
                  <a:lnTo>
                    <a:pt x="1433" y="626"/>
                  </a:lnTo>
                  <a:lnTo>
                    <a:pt x="1439" y="614"/>
                  </a:lnTo>
                  <a:lnTo>
                    <a:pt x="1451" y="592"/>
                  </a:lnTo>
                  <a:lnTo>
                    <a:pt x="1451" y="592"/>
                  </a:lnTo>
                  <a:lnTo>
                    <a:pt x="1447" y="552"/>
                  </a:lnTo>
                  <a:lnTo>
                    <a:pt x="1447" y="552"/>
                  </a:lnTo>
                  <a:lnTo>
                    <a:pt x="1429" y="519"/>
                  </a:lnTo>
                  <a:lnTo>
                    <a:pt x="1429" y="519"/>
                  </a:lnTo>
                  <a:lnTo>
                    <a:pt x="1423" y="509"/>
                  </a:lnTo>
                  <a:lnTo>
                    <a:pt x="1423" y="509"/>
                  </a:lnTo>
                  <a:lnTo>
                    <a:pt x="1403" y="507"/>
                  </a:lnTo>
                  <a:lnTo>
                    <a:pt x="1393" y="505"/>
                  </a:lnTo>
                  <a:lnTo>
                    <a:pt x="1381" y="503"/>
                  </a:lnTo>
                  <a:lnTo>
                    <a:pt x="1370" y="497"/>
                  </a:lnTo>
                  <a:lnTo>
                    <a:pt x="1358" y="491"/>
                  </a:lnTo>
                  <a:lnTo>
                    <a:pt x="1348" y="483"/>
                  </a:lnTo>
                  <a:lnTo>
                    <a:pt x="1338" y="471"/>
                  </a:lnTo>
                  <a:lnTo>
                    <a:pt x="1338" y="471"/>
                  </a:lnTo>
                  <a:lnTo>
                    <a:pt x="1322" y="463"/>
                  </a:lnTo>
                  <a:lnTo>
                    <a:pt x="1322" y="463"/>
                  </a:lnTo>
                  <a:lnTo>
                    <a:pt x="1302" y="461"/>
                  </a:lnTo>
                  <a:lnTo>
                    <a:pt x="1302" y="461"/>
                  </a:lnTo>
                  <a:lnTo>
                    <a:pt x="1274" y="455"/>
                  </a:lnTo>
                  <a:lnTo>
                    <a:pt x="1250" y="445"/>
                  </a:lnTo>
                  <a:lnTo>
                    <a:pt x="1226" y="431"/>
                  </a:lnTo>
                  <a:lnTo>
                    <a:pt x="1205" y="415"/>
                  </a:lnTo>
                  <a:lnTo>
                    <a:pt x="1185" y="395"/>
                  </a:lnTo>
                  <a:lnTo>
                    <a:pt x="1167" y="372"/>
                  </a:lnTo>
                  <a:lnTo>
                    <a:pt x="1151" y="346"/>
                  </a:lnTo>
                  <a:lnTo>
                    <a:pt x="1139" y="316"/>
                  </a:lnTo>
                  <a:lnTo>
                    <a:pt x="1139" y="316"/>
                  </a:lnTo>
                  <a:lnTo>
                    <a:pt x="1133" y="304"/>
                  </a:lnTo>
                  <a:lnTo>
                    <a:pt x="1123" y="290"/>
                  </a:lnTo>
                  <a:lnTo>
                    <a:pt x="1099" y="262"/>
                  </a:lnTo>
                  <a:lnTo>
                    <a:pt x="1099" y="262"/>
                  </a:lnTo>
                  <a:lnTo>
                    <a:pt x="1083" y="246"/>
                  </a:lnTo>
                  <a:lnTo>
                    <a:pt x="1069" y="228"/>
                  </a:lnTo>
                  <a:lnTo>
                    <a:pt x="1069" y="228"/>
                  </a:lnTo>
                  <a:lnTo>
                    <a:pt x="1059" y="218"/>
                  </a:lnTo>
                  <a:lnTo>
                    <a:pt x="1059" y="218"/>
                  </a:lnTo>
                  <a:lnTo>
                    <a:pt x="1049" y="207"/>
                  </a:lnTo>
                  <a:lnTo>
                    <a:pt x="1040" y="195"/>
                  </a:lnTo>
                  <a:lnTo>
                    <a:pt x="1032" y="179"/>
                  </a:lnTo>
                  <a:lnTo>
                    <a:pt x="1028" y="161"/>
                  </a:lnTo>
                  <a:lnTo>
                    <a:pt x="1028" y="161"/>
                  </a:lnTo>
                  <a:lnTo>
                    <a:pt x="1022" y="123"/>
                  </a:lnTo>
                  <a:lnTo>
                    <a:pt x="1018" y="83"/>
                  </a:lnTo>
                  <a:lnTo>
                    <a:pt x="1016" y="42"/>
                  </a:lnTo>
                  <a:lnTo>
                    <a:pt x="1016" y="0"/>
                  </a:lnTo>
                  <a:lnTo>
                    <a:pt x="1016" y="0"/>
                  </a:lnTo>
                  <a:lnTo>
                    <a:pt x="942" y="20"/>
                  </a:lnTo>
                  <a:lnTo>
                    <a:pt x="942" y="20"/>
                  </a:lnTo>
                  <a:lnTo>
                    <a:pt x="886" y="40"/>
                  </a:lnTo>
                  <a:lnTo>
                    <a:pt x="831" y="59"/>
                  </a:lnTo>
                  <a:lnTo>
                    <a:pt x="831" y="59"/>
                  </a:lnTo>
                  <a:lnTo>
                    <a:pt x="777" y="77"/>
                  </a:lnTo>
                  <a:lnTo>
                    <a:pt x="721" y="95"/>
                  </a:lnTo>
                  <a:lnTo>
                    <a:pt x="721" y="95"/>
                  </a:lnTo>
                  <a:lnTo>
                    <a:pt x="706" y="99"/>
                  </a:lnTo>
                  <a:lnTo>
                    <a:pt x="706" y="99"/>
                  </a:lnTo>
                  <a:lnTo>
                    <a:pt x="684" y="107"/>
                  </a:lnTo>
                  <a:lnTo>
                    <a:pt x="666" y="113"/>
                  </a:lnTo>
                  <a:lnTo>
                    <a:pt x="652" y="123"/>
                  </a:lnTo>
                  <a:lnTo>
                    <a:pt x="646" y="129"/>
                  </a:lnTo>
                  <a:lnTo>
                    <a:pt x="642" y="137"/>
                  </a:lnTo>
                  <a:lnTo>
                    <a:pt x="642" y="137"/>
                  </a:lnTo>
                  <a:lnTo>
                    <a:pt x="634" y="145"/>
                  </a:lnTo>
                  <a:lnTo>
                    <a:pt x="626" y="151"/>
                  </a:lnTo>
                  <a:lnTo>
                    <a:pt x="618" y="157"/>
                  </a:lnTo>
                  <a:lnTo>
                    <a:pt x="608" y="159"/>
                  </a:lnTo>
                  <a:lnTo>
                    <a:pt x="590" y="163"/>
                  </a:lnTo>
                  <a:lnTo>
                    <a:pt x="574" y="163"/>
                  </a:lnTo>
                  <a:lnTo>
                    <a:pt x="574" y="163"/>
                  </a:lnTo>
                  <a:lnTo>
                    <a:pt x="566" y="163"/>
                  </a:lnTo>
                  <a:lnTo>
                    <a:pt x="566" y="163"/>
                  </a:lnTo>
                  <a:lnTo>
                    <a:pt x="560" y="163"/>
                  </a:lnTo>
                  <a:lnTo>
                    <a:pt x="560" y="163"/>
                  </a:lnTo>
                  <a:lnTo>
                    <a:pt x="547" y="163"/>
                  </a:lnTo>
                  <a:lnTo>
                    <a:pt x="537" y="165"/>
                  </a:lnTo>
                  <a:lnTo>
                    <a:pt x="527" y="169"/>
                  </a:lnTo>
                  <a:lnTo>
                    <a:pt x="521" y="173"/>
                  </a:lnTo>
                  <a:lnTo>
                    <a:pt x="515" y="177"/>
                  </a:lnTo>
                  <a:lnTo>
                    <a:pt x="513" y="183"/>
                  </a:lnTo>
                  <a:lnTo>
                    <a:pt x="507" y="195"/>
                  </a:lnTo>
                  <a:lnTo>
                    <a:pt x="507" y="195"/>
                  </a:lnTo>
                  <a:lnTo>
                    <a:pt x="501" y="209"/>
                  </a:lnTo>
                  <a:lnTo>
                    <a:pt x="493" y="220"/>
                  </a:lnTo>
                  <a:lnTo>
                    <a:pt x="485" y="230"/>
                  </a:lnTo>
                  <a:lnTo>
                    <a:pt x="475" y="240"/>
                  </a:lnTo>
                  <a:lnTo>
                    <a:pt x="463" y="246"/>
                  </a:lnTo>
                  <a:lnTo>
                    <a:pt x="451" y="252"/>
                  </a:lnTo>
                  <a:lnTo>
                    <a:pt x="435" y="254"/>
                  </a:lnTo>
                  <a:lnTo>
                    <a:pt x="421" y="256"/>
                  </a:lnTo>
                  <a:lnTo>
                    <a:pt x="421" y="256"/>
                  </a:lnTo>
                  <a:lnTo>
                    <a:pt x="397" y="254"/>
                  </a:lnTo>
                  <a:lnTo>
                    <a:pt x="397" y="254"/>
                  </a:lnTo>
                  <a:lnTo>
                    <a:pt x="298" y="242"/>
                  </a:lnTo>
                  <a:lnTo>
                    <a:pt x="298" y="242"/>
                  </a:lnTo>
                  <a:lnTo>
                    <a:pt x="256" y="236"/>
                  </a:lnTo>
                  <a:lnTo>
                    <a:pt x="256" y="236"/>
                  </a:lnTo>
                  <a:lnTo>
                    <a:pt x="238" y="232"/>
                  </a:lnTo>
                  <a:lnTo>
                    <a:pt x="220" y="228"/>
                  </a:lnTo>
                  <a:lnTo>
                    <a:pt x="220" y="228"/>
                  </a:lnTo>
                  <a:lnTo>
                    <a:pt x="213" y="236"/>
                  </a:lnTo>
                  <a:lnTo>
                    <a:pt x="213" y="236"/>
                  </a:lnTo>
                  <a:lnTo>
                    <a:pt x="197" y="248"/>
                  </a:lnTo>
                  <a:lnTo>
                    <a:pt x="187" y="258"/>
                  </a:lnTo>
                  <a:lnTo>
                    <a:pt x="183" y="268"/>
                  </a:lnTo>
                  <a:lnTo>
                    <a:pt x="181" y="278"/>
                  </a:lnTo>
                  <a:lnTo>
                    <a:pt x="181" y="278"/>
                  </a:lnTo>
                  <a:lnTo>
                    <a:pt x="181" y="278"/>
                  </a:lnTo>
                  <a:lnTo>
                    <a:pt x="181" y="278"/>
                  </a:lnTo>
                  <a:lnTo>
                    <a:pt x="183" y="290"/>
                  </a:lnTo>
                  <a:lnTo>
                    <a:pt x="189" y="306"/>
                  </a:lnTo>
                  <a:lnTo>
                    <a:pt x="189" y="306"/>
                  </a:lnTo>
                  <a:lnTo>
                    <a:pt x="191" y="318"/>
                  </a:lnTo>
                  <a:lnTo>
                    <a:pt x="189" y="330"/>
                  </a:lnTo>
                  <a:lnTo>
                    <a:pt x="185" y="342"/>
                  </a:lnTo>
                  <a:lnTo>
                    <a:pt x="177" y="350"/>
                  </a:lnTo>
                  <a:lnTo>
                    <a:pt x="177" y="350"/>
                  </a:lnTo>
                  <a:lnTo>
                    <a:pt x="143" y="378"/>
                  </a:lnTo>
                  <a:lnTo>
                    <a:pt x="143" y="378"/>
                  </a:lnTo>
                  <a:lnTo>
                    <a:pt x="111" y="405"/>
                  </a:lnTo>
                  <a:lnTo>
                    <a:pt x="95" y="419"/>
                  </a:lnTo>
                  <a:lnTo>
                    <a:pt x="81" y="433"/>
                  </a:lnTo>
                  <a:lnTo>
                    <a:pt x="81" y="433"/>
                  </a:lnTo>
                  <a:lnTo>
                    <a:pt x="73" y="441"/>
                  </a:lnTo>
                  <a:lnTo>
                    <a:pt x="71" y="447"/>
                  </a:lnTo>
                  <a:lnTo>
                    <a:pt x="71" y="455"/>
                  </a:lnTo>
                  <a:lnTo>
                    <a:pt x="73" y="463"/>
                  </a:lnTo>
                  <a:lnTo>
                    <a:pt x="77" y="475"/>
                  </a:lnTo>
                  <a:lnTo>
                    <a:pt x="83" y="489"/>
                  </a:lnTo>
                  <a:lnTo>
                    <a:pt x="95" y="505"/>
                  </a:lnTo>
                  <a:lnTo>
                    <a:pt x="95" y="505"/>
                  </a:lnTo>
                  <a:lnTo>
                    <a:pt x="99" y="513"/>
                  </a:lnTo>
                  <a:lnTo>
                    <a:pt x="101" y="521"/>
                  </a:lnTo>
                  <a:lnTo>
                    <a:pt x="103" y="527"/>
                  </a:lnTo>
                  <a:lnTo>
                    <a:pt x="103" y="535"/>
                  </a:lnTo>
                  <a:lnTo>
                    <a:pt x="101" y="543"/>
                  </a:lnTo>
                  <a:lnTo>
                    <a:pt x="97" y="548"/>
                  </a:lnTo>
                  <a:lnTo>
                    <a:pt x="93" y="556"/>
                  </a:lnTo>
                  <a:lnTo>
                    <a:pt x="87" y="560"/>
                  </a:lnTo>
                  <a:lnTo>
                    <a:pt x="87" y="560"/>
                  </a:lnTo>
                  <a:lnTo>
                    <a:pt x="63" y="582"/>
                  </a:lnTo>
                  <a:lnTo>
                    <a:pt x="46" y="602"/>
                  </a:lnTo>
                  <a:lnTo>
                    <a:pt x="34" y="620"/>
                  </a:lnTo>
                  <a:lnTo>
                    <a:pt x="28" y="638"/>
                  </a:lnTo>
                  <a:lnTo>
                    <a:pt x="26" y="652"/>
                  </a:lnTo>
                  <a:lnTo>
                    <a:pt x="28" y="666"/>
                  </a:lnTo>
                  <a:lnTo>
                    <a:pt x="32" y="680"/>
                  </a:lnTo>
                  <a:lnTo>
                    <a:pt x="40" y="692"/>
                  </a:lnTo>
                  <a:lnTo>
                    <a:pt x="40" y="692"/>
                  </a:lnTo>
                  <a:lnTo>
                    <a:pt x="44" y="702"/>
                  </a:lnTo>
                  <a:lnTo>
                    <a:pt x="44" y="713"/>
                  </a:lnTo>
                  <a:lnTo>
                    <a:pt x="44" y="723"/>
                  </a:lnTo>
                  <a:lnTo>
                    <a:pt x="40" y="733"/>
                  </a:lnTo>
                  <a:lnTo>
                    <a:pt x="40" y="733"/>
                  </a:lnTo>
                  <a:lnTo>
                    <a:pt x="22" y="761"/>
                  </a:lnTo>
                  <a:lnTo>
                    <a:pt x="22" y="761"/>
                  </a:lnTo>
                  <a:lnTo>
                    <a:pt x="0" y="801"/>
                  </a:lnTo>
                  <a:lnTo>
                    <a:pt x="0" y="801"/>
                  </a:lnTo>
                  <a:lnTo>
                    <a:pt x="0" y="803"/>
                  </a:lnTo>
                  <a:lnTo>
                    <a:pt x="0" y="803"/>
                  </a:lnTo>
                  <a:lnTo>
                    <a:pt x="14" y="809"/>
                  </a:lnTo>
                  <a:lnTo>
                    <a:pt x="28" y="817"/>
                  </a:lnTo>
                  <a:lnTo>
                    <a:pt x="28" y="817"/>
                  </a:lnTo>
                  <a:lnTo>
                    <a:pt x="40" y="827"/>
                  </a:lnTo>
                  <a:lnTo>
                    <a:pt x="51" y="833"/>
                  </a:lnTo>
                  <a:lnTo>
                    <a:pt x="63" y="839"/>
                  </a:lnTo>
                  <a:lnTo>
                    <a:pt x="77" y="845"/>
                  </a:lnTo>
                  <a:lnTo>
                    <a:pt x="91" y="849"/>
                  </a:lnTo>
                  <a:lnTo>
                    <a:pt x="107" y="851"/>
                  </a:lnTo>
                  <a:lnTo>
                    <a:pt x="141" y="853"/>
                  </a:lnTo>
                  <a:lnTo>
                    <a:pt x="141" y="853"/>
                  </a:lnTo>
                  <a:lnTo>
                    <a:pt x="179" y="851"/>
                  </a:lnTo>
                  <a:lnTo>
                    <a:pt x="218" y="847"/>
                  </a:lnTo>
                  <a:lnTo>
                    <a:pt x="230" y="847"/>
                  </a:lnTo>
                  <a:lnTo>
                    <a:pt x="232" y="845"/>
                  </a:lnTo>
                  <a:lnTo>
                    <a:pt x="232" y="845"/>
                  </a:lnTo>
                  <a:lnTo>
                    <a:pt x="258" y="843"/>
                  </a:lnTo>
                  <a:lnTo>
                    <a:pt x="280" y="843"/>
                  </a:lnTo>
                  <a:lnTo>
                    <a:pt x="280" y="843"/>
                  </a:lnTo>
                  <a:lnTo>
                    <a:pt x="300" y="843"/>
                  </a:lnTo>
                  <a:lnTo>
                    <a:pt x="318" y="849"/>
                  </a:lnTo>
                  <a:lnTo>
                    <a:pt x="332" y="857"/>
                  </a:lnTo>
                  <a:lnTo>
                    <a:pt x="344" y="867"/>
                  </a:lnTo>
                  <a:lnTo>
                    <a:pt x="352" y="880"/>
                  </a:lnTo>
                  <a:lnTo>
                    <a:pt x="362" y="896"/>
                  </a:lnTo>
                  <a:lnTo>
                    <a:pt x="378" y="932"/>
                  </a:lnTo>
                  <a:lnTo>
                    <a:pt x="378" y="934"/>
                  </a:lnTo>
                  <a:lnTo>
                    <a:pt x="378" y="934"/>
                  </a:lnTo>
                  <a:lnTo>
                    <a:pt x="385" y="948"/>
                  </a:lnTo>
                  <a:lnTo>
                    <a:pt x="385" y="948"/>
                  </a:lnTo>
                  <a:lnTo>
                    <a:pt x="405" y="960"/>
                  </a:lnTo>
                  <a:lnTo>
                    <a:pt x="421" y="972"/>
                  </a:lnTo>
                  <a:lnTo>
                    <a:pt x="435" y="988"/>
                  </a:lnTo>
                  <a:lnTo>
                    <a:pt x="445" y="1004"/>
                  </a:lnTo>
                  <a:lnTo>
                    <a:pt x="453" y="1024"/>
                  </a:lnTo>
                  <a:lnTo>
                    <a:pt x="459" y="1044"/>
                  </a:lnTo>
                  <a:lnTo>
                    <a:pt x="461" y="1067"/>
                  </a:lnTo>
                  <a:lnTo>
                    <a:pt x="461" y="1091"/>
                  </a:lnTo>
                  <a:lnTo>
                    <a:pt x="461" y="1091"/>
                  </a:lnTo>
                  <a:lnTo>
                    <a:pt x="461" y="1103"/>
                  </a:lnTo>
                  <a:lnTo>
                    <a:pt x="463" y="1107"/>
                  </a:lnTo>
                  <a:lnTo>
                    <a:pt x="463" y="1107"/>
                  </a:lnTo>
                  <a:lnTo>
                    <a:pt x="469" y="1109"/>
                  </a:lnTo>
                  <a:lnTo>
                    <a:pt x="481" y="1111"/>
                  </a:lnTo>
                  <a:lnTo>
                    <a:pt x="481" y="1111"/>
                  </a:lnTo>
                  <a:lnTo>
                    <a:pt x="483" y="1111"/>
                  </a:lnTo>
                  <a:lnTo>
                    <a:pt x="483" y="1111"/>
                  </a:lnTo>
                  <a:lnTo>
                    <a:pt x="509" y="1111"/>
                  </a:lnTo>
                  <a:lnTo>
                    <a:pt x="509" y="1111"/>
                  </a:lnTo>
                  <a:lnTo>
                    <a:pt x="525" y="1111"/>
                  </a:lnTo>
                  <a:lnTo>
                    <a:pt x="525" y="1111"/>
                  </a:lnTo>
                  <a:lnTo>
                    <a:pt x="558" y="1113"/>
                  </a:lnTo>
                  <a:lnTo>
                    <a:pt x="586" y="1115"/>
                  </a:lnTo>
                  <a:lnTo>
                    <a:pt x="598" y="1117"/>
                  </a:lnTo>
                  <a:lnTo>
                    <a:pt x="608" y="1121"/>
                  </a:lnTo>
                  <a:lnTo>
                    <a:pt x="620" y="1125"/>
                  </a:lnTo>
                  <a:lnTo>
                    <a:pt x="628" y="1131"/>
                  </a:lnTo>
                  <a:lnTo>
                    <a:pt x="628" y="1131"/>
                  </a:lnTo>
                  <a:lnTo>
                    <a:pt x="630" y="1133"/>
                  </a:lnTo>
                  <a:lnTo>
                    <a:pt x="630" y="1133"/>
                  </a:lnTo>
                  <a:lnTo>
                    <a:pt x="636" y="1133"/>
                  </a:lnTo>
                  <a:lnTo>
                    <a:pt x="636" y="1133"/>
                  </a:lnTo>
                  <a:lnTo>
                    <a:pt x="638" y="1139"/>
                  </a:lnTo>
                  <a:lnTo>
                    <a:pt x="638" y="1139"/>
                  </a:lnTo>
                  <a:lnTo>
                    <a:pt x="650" y="1153"/>
                  </a:lnTo>
                  <a:lnTo>
                    <a:pt x="660" y="1173"/>
                  </a:lnTo>
                  <a:lnTo>
                    <a:pt x="670" y="1195"/>
                  </a:lnTo>
                  <a:lnTo>
                    <a:pt x="680" y="1222"/>
                  </a:lnTo>
                  <a:lnTo>
                    <a:pt x="680" y="1222"/>
                  </a:lnTo>
                  <a:lnTo>
                    <a:pt x="684" y="1238"/>
                  </a:lnTo>
                  <a:lnTo>
                    <a:pt x="686" y="1252"/>
                  </a:lnTo>
                  <a:lnTo>
                    <a:pt x="688" y="1264"/>
                  </a:lnTo>
                  <a:lnTo>
                    <a:pt x="686" y="1276"/>
                  </a:lnTo>
                  <a:lnTo>
                    <a:pt x="684" y="1286"/>
                  </a:lnTo>
                  <a:lnTo>
                    <a:pt x="682" y="1296"/>
                  </a:lnTo>
                  <a:lnTo>
                    <a:pt x="674" y="1310"/>
                  </a:lnTo>
                  <a:lnTo>
                    <a:pt x="674" y="1310"/>
                  </a:lnTo>
                  <a:lnTo>
                    <a:pt x="664" y="1324"/>
                  </a:lnTo>
                  <a:lnTo>
                    <a:pt x="656" y="1330"/>
                  </a:lnTo>
                  <a:lnTo>
                    <a:pt x="646" y="1338"/>
                  </a:lnTo>
                  <a:lnTo>
                    <a:pt x="636" y="1342"/>
                  </a:lnTo>
                  <a:lnTo>
                    <a:pt x="622" y="1348"/>
                  </a:lnTo>
                  <a:lnTo>
                    <a:pt x="608" y="1352"/>
                  </a:lnTo>
                  <a:lnTo>
                    <a:pt x="590" y="1354"/>
                  </a:lnTo>
                  <a:lnTo>
                    <a:pt x="590" y="1354"/>
                  </a:lnTo>
                  <a:lnTo>
                    <a:pt x="566" y="1358"/>
                  </a:lnTo>
                  <a:lnTo>
                    <a:pt x="566" y="1358"/>
                  </a:lnTo>
                  <a:lnTo>
                    <a:pt x="574" y="1374"/>
                  </a:lnTo>
                  <a:lnTo>
                    <a:pt x="574" y="1374"/>
                  </a:lnTo>
                  <a:lnTo>
                    <a:pt x="580" y="1387"/>
                  </a:lnTo>
                  <a:lnTo>
                    <a:pt x="580" y="1387"/>
                  </a:lnTo>
                  <a:lnTo>
                    <a:pt x="594" y="1417"/>
                  </a:lnTo>
                  <a:lnTo>
                    <a:pt x="608" y="1447"/>
                  </a:lnTo>
                  <a:lnTo>
                    <a:pt x="608" y="1447"/>
                  </a:lnTo>
                  <a:lnTo>
                    <a:pt x="618" y="1471"/>
                  </a:lnTo>
                  <a:lnTo>
                    <a:pt x="618" y="1471"/>
                  </a:lnTo>
                  <a:lnTo>
                    <a:pt x="622" y="1481"/>
                  </a:lnTo>
                  <a:lnTo>
                    <a:pt x="622" y="1493"/>
                  </a:lnTo>
                  <a:lnTo>
                    <a:pt x="620" y="1503"/>
                  </a:lnTo>
                  <a:lnTo>
                    <a:pt x="614" y="1513"/>
                  </a:lnTo>
                  <a:lnTo>
                    <a:pt x="614" y="1513"/>
                  </a:lnTo>
                  <a:lnTo>
                    <a:pt x="594" y="1537"/>
                  </a:lnTo>
                  <a:lnTo>
                    <a:pt x="594" y="1537"/>
                  </a:lnTo>
                  <a:lnTo>
                    <a:pt x="572" y="1566"/>
                  </a:lnTo>
                  <a:lnTo>
                    <a:pt x="572" y="1566"/>
                  </a:lnTo>
                  <a:lnTo>
                    <a:pt x="588" y="1572"/>
                  </a:lnTo>
                  <a:lnTo>
                    <a:pt x="602" y="1582"/>
                  </a:lnTo>
                  <a:lnTo>
                    <a:pt x="614" y="1590"/>
                  </a:lnTo>
                  <a:lnTo>
                    <a:pt x="620" y="1598"/>
                  </a:lnTo>
                  <a:lnTo>
                    <a:pt x="620" y="1598"/>
                  </a:lnTo>
                  <a:lnTo>
                    <a:pt x="660" y="1636"/>
                  </a:lnTo>
                  <a:lnTo>
                    <a:pt x="678" y="1654"/>
                  </a:lnTo>
                  <a:lnTo>
                    <a:pt x="696" y="1666"/>
                  </a:lnTo>
                  <a:lnTo>
                    <a:pt x="714" y="1678"/>
                  </a:lnTo>
                  <a:lnTo>
                    <a:pt x="733" y="1686"/>
                  </a:lnTo>
                  <a:lnTo>
                    <a:pt x="753" y="1692"/>
                  </a:lnTo>
                  <a:lnTo>
                    <a:pt x="773" y="1692"/>
                  </a:lnTo>
                  <a:lnTo>
                    <a:pt x="773" y="1692"/>
                  </a:lnTo>
                  <a:lnTo>
                    <a:pt x="797" y="1692"/>
                  </a:lnTo>
                  <a:lnTo>
                    <a:pt x="797" y="1692"/>
                  </a:lnTo>
                  <a:lnTo>
                    <a:pt x="809" y="1690"/>
                  </a:lnTo>
                  <a:lnTo>
                    <a:pt x="809" y="1690"/>
                  </a:lnTo>
                  <a:lnTo>
                    <a:pt x="825" y="1692"/>
                  </a:lnTo>
                  <a:lnTo>
                    <a:pt x="839" y="1696"/>
                  </a:lnTo>
                  <a:lnTo>
                    <a:pt x="839" y="1696"/>
                  </a:lnTo>
                  <a:lnTo>
                    <a:pt x="855" y="1698"/>
                  </a:lnTo>
                  <a:lnTo>
                    <a:pt x="869" y="1704"/>
                  </a:lnTo>
                  <a:lnTo>
                    <a:pt x="869" y="1704"/>
                  </a:lnTo>
                  <a:lnTo>
                    <a:pt x="914" y="1733"/>
                  </a:lnTo>
                  <a:lnTo>
                    <a:pt x="914" y="1733"/>
                  </a:lnTo>
                  <a:lnTo>
                    <a:pt x="932" y="1741"/>
                  </a:lnTo>
                  <a:lnTo>
                    <a:pt x="932" y="1741"/>
                  </a:lnTo>
                  <a:lnTo>
                    <a:pt x="976" y="1765"/>
                  </a:lnTo>
                  <a:lnTo>
                    <a:pt x="1000" y="1775"/>
                  </a:lnTo>
                  <a:lnTo>
                    <a:pt x="1022" y="1785"/>
                  </a:lnTo>
                  <a:lnTo>
                    <a:pt x="1022" y="1785"/>
                  </a:lnTo>
                  <a:lnTo>
                    <a:pt x="1034" y="1781"/>
                  </a:lnTo>
                  <a:lnTo>
                    <a:pt x="1057" y="1771"/>
                  </a:lnTo>
                  <a:lnTo>
                    <a:pt x="1057" y="1771"/>
                  </a:lnTo>
                  <a:lnTo>
                    <a:pt x="1077" y="1761"/>
                  </a:lnTo>
                  <a:lnTo>
                    <a:pt x="1093" y="1755"/>
                  </a:lnTo>
                  <a:lnTo>
                    <a:pt x="1109" y="1753"/>
                  </a:lnTo>
                  <a:lnTo>
                    <a:pt x="1125" y="1751"/>
                  </a:lnTo>
                  <a:lnTo>
                    <a:pt x="1125" y="1751"/>
                  </a:lnTo>
                  <a:lnTo>
                    <a:pt x="1141" y="1753"/>
                  </a:lnTo>
                  <a:lnTo>
                    <a:pt x="1157" y="1757"/>
                  </a:lnTo>
                  <a:lnTo>
                    <a:pt x="1157" y="1757"/>
                  </a:lnTo>
                  <a:lnTo>
                    <a:pt x="1161" y="1753"/>
                  </a:lnTo>
                  <a:lnTo>
                    <a:pt x="1161" y="1753"/>
                  </a:lnTo>
                  <a:lnTo>
                    <a:pt x="1163" y="1717"/>
                  </a:lnTo>
                  <a:lnTo>
                    <a:pt x="1167" y="1684"/>
                  </a:lnTo>
                  <a:lnTo>
                    <a:pt x="1173" y="1648"/>
                  </a:lnTo>
                  <a:lnTo>
                    <a:pt x="1183" y="1614"/>
                  </a:lnTo>
                  <a:lnTo>
                    <a:pt x="1183" y="1614"/>
                  </a:lnTo>
                  <a:lnTo>
                    <a:pt x="1183" y="1592"/>
                  </a:lnTo>
                  <a:lnTo>
                    <a:pt x="1183" y="1592"/>
                  </a:lnTo>
                  <a:lnTo>
                    <a:pt x="1177" y="1562"/>
                  </a:lnTo>
                  <a:lnTo>
                    <a:pt x="1177" y="1562"/>
                  </a:lnTo>
                  <a:lnTo>
                    <a:pt x="1167" y="1515"/>
                  </a:lnTo>
                  <a:lnTo>
                    <a:pt x="1163" y="1493"/>
                  </a:lnTo>
                  <a:lnTo>
                    <a:pt x="1155" y="1471"/>
                  </a:lnTo>
                  <a:lnTo>
                    <a:pt x="1147" y="1453"/>
                  </a:lnTo>
                  <a:lnTo>
                    <a:pt x="1135" y="1435"/>
                  </a:lnTo>
                  <a:lnTo>
                    <a:pt x="1123" y="1419"/>
                  </a:lnTo>
                  <a:lnTo>
                    <a:pt x="1105" y="1405"/>
                  </a:lnTo>
                  <a:lnTo>
                    <a:pt x="1105" y="1405"/>
                  </a:lnTo>
                  <a:lnTo>
                    <a:pt x="1101" y="1401"/>
                  </a:lnTo>
                  <a:lnTo>
                    <a:pt x="1095" y="1395"/>
                  </a:lnTo>
                  <a:lnTo>
                    <a:pt x="1091" y="1389"/>
                  </a:lnTo>
                  <a:lnTo>
                    <a:pt x="1089" y="1381"/>
                  </a:lnTo>
                  <a:lnTo>
                    <a:pt x="1089" y="1376"/>
                  </a:lnTo>
                  <a:lnTo>
                    <a:pt x="1089" y="1368"/>
                  </a:lnTo>
                  <a:lnTo>
                    <a:pt x="1089" y="1362"/>
                  </a:lnTo>
                  <a:lnTo>
                    <a:pt x="1093" y="1354"/>
                  </a:lnTo>
                  <a:lnTo>
                    <a:pt x="1093" y="1354"/>
                  </a:lnTo>
                  <a:lnTo>
                    <a:pt x="1095" y="1348"/>
                  </a:lnTo>
                  <a:lnTo>
                    <a:pt x="1095" y="1348"/>
                  </a:lnTo>
                  <a:lnTo>
                    <a:pt x="1099" y="1340"/>
                  </a:lnTo>
                  <a:lnTo>
                    <a:pt x="1105" y="1332"/>
                  </a:lnTo>
                  <a:lnTo>
                    <a:pt x="1115" y="1322"/>
                  </a:lnTo>
                  <a:lnTo>
                    <a:pt x="1121" y="1320"/>
                  </a:lnTo>
                  <a:lnTo>
                    <a:pt x="1129" y="1318"/>
                  </a:lnTo>
                  <a:lnTo>
                    <a:pt x="1129" y="1318"/>
                  </a:lnTo>
                  <a:lnTo>
                    <a:pt x="1145" y="1314"/>
                  </a:lnTo>
                  <a:lnTo>
                    <a:pt x="1157" y="1310"/>
                  </a:lnTo>
                  <a:lnTo>
                    <a:pt x="1167" y="1302"/>
                  </a:lnTo>
                  <a:lnTo>
                    <a:pt x="1177" y="1294"/>
                  </a:lnTo>
                  <a:lnTo>
                    <a:pt x="1183" y="1282"/>
                  </a:lnTo>
                  <a:lnTo>
                    <a:pt x="1187" y="1268"/>
                  </a:lnTo>
                  <a:lnTo>
                    <a:pt x="1189" y="1248"/>
                  </a:lnTo>
                  <a:lnTo>
                    <a:pt x="1189" y="1226"/>
                  </a:lnTo>
                  <a:lnTo>
                    <a:pt x="1189" y="1226"/>
                  </a:lnTo>
                  <a:lnTo>
                    <a:pt x="1189" y="1214"/>
                  </a:lnTo>
                  <a:lnTo>
                    <a:pt x="1189" y="1205"/>
                  </a:lnTo>
                  <a:lnTo>
                    <a:pt x="1193" y="1187"/>
                  </a:lnTo>
                  <a:lnTo>
                    <a:pt x="1193" y="1187"/>
                  </a:lnTo>
                  <a:lnTo>
                    <a:pt x="1197" y="1179"/>
                  </a:lnTo>
                  <a:lnTo>
                    <a:pt x="1197" y="1179"/>
                  </a:lnTo>
                  <a:lnTo>
                    <a:pt x="1209" y="1109"/>
                  </a:lnTo>
                  <a:lnTo>
                    <a:pt x="1209" y="1103"/>
                  </a:lnTo>
                  <a:lnTo>
                    <a:pt x="1209" y="1103"/>
                  </a:lnTo>
                  <a:lnTo>
                    <a:pt x="1203" y="1095"/>
                  </a:lnTo>
                  <a:lnTo>
                    <a:pt x="1201" y="1085"/>
                  </a:lnTo>
                  <a:lnTo>
                    <a:pt x="1199" y="1075"/>
                  </a:lnTo>
                  <a:lnTo>
                    <a:pt x="1201" y="1063"/>
                  </a:lnTo>
                  <a:lnTo>
                    <a:pt x="1201" y="1063"/>
                  </a:lnTo>
                  <a:lnTo>
                    <a:pt x="1205" y="1053"/>
                  </a:lnTo>
                  <a:lnTo>
                    <a:pt x="1213" y="1045"/>
                  </a:lnTo>
                  <a:lnTo>
                    <a:pt x="1220" y="1040"/>
                  </a:lnTo>
                  <a:lnTo>
                    <a:pt x="1232" y="1036"/>
                  </a:lnTo>
                  <a:lnTo>
                    <a:pt x="1280" y="1028"/>
                  </a:lnTo>
                  <a:lnTo>
                    <a:pt x="1280" y="1028"/>
                  </a:lnTo>
                  <a:lnTo>
                    <a:pt x="1387" y="1006"/>
                  </a:lnTo>
                  <a:lnTo>
                    <a:pt x="1387" y="1006"/>
                  </a:lnTo>
                  <a:lnTo>
                    <a:pt x="1429" y="998"/>
                  </a:lnTo>
                  <a:lnTo>
                    <a:pt x="1429" y="998"/>
                  </a:lnTo>
                  <a:lnTo>
                    <a:pt x="1473" y="990"/>
                  </a:lnTo>
                  <a:lnTo>
                    <a:pt x="1515" y="982"/>
                  </a:lnTo>
                  <a:lnTo>
                    <a:pt x="1515" y="982"/>
                  </a:lnTo>
                  <a:lnTo>
                    <a:pt x="1519" y="978"/>
                  </a:lnTo>
                  <a:lnTo>
                    <a:pt x="1519" y="978"/>
                  </a:lnTo>
                  <a:lnTo>
                    <a:pt x="1519" y="978"/>
                  </a:lnTo>
                  <a:lnTo>
                    <a:pt x="1519" y="978"/>
                  </a:lnTo>
                  <a:lnTo>
                    <a:pt x="1529" y="958"/>
                  </a:lnTo>
                  <a:lnTo>
                    <a:pt x="1529" y="958"/>
                  </a:lnTo>
                  <a:lnTo>
                    <a:pt x="1535" y="952"/>
                  </a:lnTo>
                  <a:lnTo>
                    <a:pt x="1543" y="946"/>
                  </a:lnTo>
                  <a:lnTo>
                    <a:pt x="1550" y="942"/>
                  </a:lnTo>
                  <a:lnTo>
                    <a:pt x="1558" y="940"/>
                  </a:lnTo>
                  <a:lnTo>
                    <a:pt x="1558" y="940"/>
                  </a:lnTo>
                  <a:lnTo>
                    <a:pt x="1558" y="940"/>
                  </a:lnTo>
                  <a:lnTo>
                    <a:pt x="1574" y="938"/>
                  </a:lnTo>
                  <a:lnTo>
                    <a:pt x="1574" y="938"/>
                  </a:lnTo>
                  <a:lnTo>
                    <a:pt x="1584" y="938"/>
                  </a:lnTo>
                  <a:lnTo>
                    <a:pt x="1594" y="942"/>
                  </a:lnTo>
                  <a:lnTo>
                    <a:pt x="1594" y="942"/>
                  </a:lnTo>
                  <a:lnTo>
                    <a:pt x="1620" y="950"/>
                  </a:lnTo>
                  <a:lnTo>
                    <a:pt x="1632" y="954"/>
                  </a:lnTo>
                  <a:lnTo>
                    <a:pt x="1642" y="954"/>
                  </a:lnTo>
                  <a:lnTo>
                    <a:pt x="1642" y="954"/>
                  </a:lnTo>
                  <a:lnTo>
                    <a:pt x="1648" y="954"/>
                  </a:lnTo>
                  <a:lnTo>
                    <a:pt x="1656" y="948"/>
                  </a:lnTo>
                  <a:lnTo>
                    <a:pt x="1668" y="934"/>
                  </a:lnTo>
                  <a:lnTo>
                    <a:pt x="1684" y="910"/>
                  </a:lnTo>
                  <a:lnTo>
                    <a:pt x="1684" y="910"/>
                  </a:lnTo>
                  <a:lnTo>
                    <a:pt x="1698" y="888"/>
                  </a:lnTo>
                  <a:lnTo>
                    <a:pt x="1713" y="867"/>
                  </a:lnTo>
                  <a:lnTo>
                    <a:pt x="1731" y="849"/>
                  </a:lnTo>
                  <a:lnTo>
                    <a:pt x="1741" y="841"/>
                  </a:lnTo>
                  <a:lnTo>
                    <a:pt x="1751" y="833"/>
                  </a:lnTo>
                  <a:lnTo>
                    <a:pt x="1751" y="833"/>
                  </a:lnTo>
                  <a:lnTo>
                    <a:pt x="1735" y="829"/>
                  </a:lnTo>
                  <a:lnTo>
                    <a:pt x="1721" y="825"/>
                  </a:lnTo>
                  <a:lnTo>
                    <a:pt x="1721" y="825"/>
                  </a:lnTo>
                  <a:lnTo>
                    <a:pt x="1708" y="819"/>
                  </a:lnTo>
                  <a:lnTo>
                    <a:pt x="1698" y="817"/>
                  </a:lnTo>
                  <a:lnTo>
                    <a:pt x="1698" y="8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71E0C979-D82F-49F4-A204-21BAEE14F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242" y="3287409"/>
              <a:ext cx="1119089" cy="1021133"/>
            </a:xfrm>
            <a:custGeom>
              <a:avLst/>
              <a:gdLst>
                <a:gd name="T0" fmla="*/ 813 w 1211"/>
                <a:gd name="T1" fmla="*/ 1000 h 1105"/>
                <a:gd name="T2" fmla="*/ 843 w 1211"/>
                <a:gd name="T3" fmla="*/ 972 h 1105"/>
                <a:gd name="T4" fmla="*/ 887 w 1211"/>
                <a:gd name="T5" fmla="*/ 964 h 1105"/>
                <a:gd name="T6" fmla="*/ 867 w 1211"/>
                <a:gd name="T7" fmla="*/ 912 h 1105"/>
                <a:gd name="T8" fmla="*/ 877 w 1211"/>
                <a:gd name="T9" fmla="*/ 874 h 1105"/>
                <a:gd name="T10" fmla="*/ 923 w 1211"/>
                <a:gd name="T11" fmla="*/ 849 h 1105"/>
                <a:gd name="T12" fmla="*/ 964 w 1211"/>
                <a:gd name="T13" fmla="*/ 845 h 1105"/>
                <a:gd name="T14" fmla="*/ 990 w 1211"/>
                <a:gd name="T15" fmla="*/ 843 h 1105"/>
                <a:gd name="T16" fmla="*/ 1040 w 1211"/>
                <a:gd name="T17" fmla="*/ 789 h 1105"/>
                <a:gd name="T18" fmla="*/ 1078 w 1211"/>
                <a:gd name="T19" fmla="*/ 739 h 1105"/>
                <a:gd name="T20" fmla="*/ 1147 w 1211"/>
                <a:gd name="T21" fmla="*/ 650 h 1105"/>
                <a:gd name="T22" fmla="*/ 1088 w 1211"/>
                <a:gd name="T23" fmla="*/ 513 h 1105"/>
                <a:gd name="T24" fmla="*/ 1098 w 1211"/>
                <a:gd name="T25" fmla="*/ 487 h 1105"/>
                <a:gd name="T26" fmla="*/ 1169 w 1211"/>
                <a:gd name="T27" fmla="*/ 471 h 1105"/>
                <a:gd name="T28" fmla="*/ 1211 w 1211"/>
                <a:gd name="T29" fmla="*/ 427 h 1105"/>
                <a:gd name="T30" fmla="*/ 1187 w 1211"/>
                <a:gd name="T31" fmla="*/ 350 h 1105"/>
                <a:gd name="T32" fmla="*/ 1117 w 1211"/>
                <a:gd name="T33" fmla="*/ 314 h 1105"/>
                <a:gd name="T34" fmla="*/ 1046 w 1211"/>
                <a:gd name="T35" fmla="*/ 312 h 1105"/>
                <a:gd name="T36" fmla="*/ 1018 w 1211"/>
                <a:gd name="T37" fmla="*/ 308 h 1105"/>
                <a:gd name="T38" fmla="*/ 986 w 1211"/>
                <a:gd name="T39" fmla="*/ 264 h 1105"/>
                <a:gd name="T40" fmla="*/ 982 w 1211"/>
                <a:gd name="T41" fmla="*/ 201 h 1105"/>
                <a:gd name="T42" fmla="*/ 931 w 1211"/>
                <a:gd name="T43" fmla="*/ 145 h 1105"/>
                <a:gd name="T44" fmla="*/ 905 w 1211"/>
                <a:gd name="T45" fmla="*/ 111 h 1105"/>
                <a:gd name="T46" fmla="*/ 865 w 1211"/>
                <a:gd name="T47" fmla="*/ 47 h 1105"/>
                <a:gd name="T48" fmla="*/ 801 w 1211"/>
                <a:gd name="T49" fmla="*/ 47 h 1105"/>
                <a:gd name="T50" fmla="*/ 706 w 1211"/>
                <a:gd name="T51" fmla="*/ 55 h 1105"/>
                <a:gd name="T52" fmla="*/ 601 w 1211"/>
                <a:gd name="T53" fmla="*/ 32 h 1105"/>
                <a:gd name="T54" fmla="*/ 553 w 1211"/>
                <a:gd name="T55" fmla="*/ 4 h 1105"/>
                <a:gd name="T56" fmla="*/ 499 w 1211"/>
                <a:gd name="T57" fmla="*/ 24 h 1105"/>
                <a:gd name="T58" fmla="*/ 459 w 1211"/>
                <a:gd name="T59" fmla="*/ 55 h 1105"/>
                <a:gd name="T60" fmla="*/ 376 w 1211"/>
                <a:gd name="T61" fmla="*/ 201 h 1105"/>
                <a:gd name="T62" fmla="*/ 358 w 1211"/>
                <a:gd name="T63" fmla="*/ 206 h 1105"/>
                <a:gd name="T64" fmla="*/ 304 w 1211"/>
                <a:gd name="T65" fmla="*/ 248 h 1105"/>
                <a:gd name="T66" fmla="*/ 312 w 1211"/>
                <a:gd name="T67" fmla="*/ 312 h 1105"/>
                <a:gd name="T68" fmla="*/ 300 w 1211"/>
                <a:gd name="T69" fmla="*/ 364 h 1105"/>
                <a:gd name="T70" fmla="*/ 247 w 1211"/>
                <a:gd name="T71" fmla="*/ 391 h 1105"/>
                <a:gd name="T72" fmla="*/ 177 w 1211"/>
                <a:gd name="T73" fmla="*/ 403 h 1105"/>
                <a:gd name="T74" fmla="*/ 139 w 1211"/>
                <a:gd name="T75" fmla="*/ 455 h 1105"/>
                <a:gd name="T76" fmla="*/ 129 w 1211"/>
                <a:gd name="T77" fmla="*/ 652 h 1105"/>
                <a:gd name="T78" fmla="*/ 100 w 1211"/>
                <a:gd name="T79" fmla="*/ 696 h 1105"/>
                <a:gd name="T80" fmla="*/ 70 w 1211"/>
                <a:gd name="T81" fmla="*/ 700 h 1105"/>
                <a:gd name="T82" fmla="*/ 18 w 1211"/>
                <a:gd name="T83" fmla="*/ 717 h 1105"/>
                <a:gd name="T84" fmla="*/ 0 w 1211"/>
                <a:gd name="T85" fmla="*/ 757 h 1105"/>
                <a:gd name="T86" fmla="*/ 38 w 1211"/>
                <a:gd name="T87" fmla="*/ 835 h 1105"/>
                <a:gd name="T88" fmla="*/ 137 w 1211"/>
                <a:gd name="T89" fmla="*/ 863 h 1105"/>
                <a:gd name="T90" fmla="*/ 211 w 1211"/>
                <a:gd name="T91" fmla="*/ 888 h 1105"/>
                <a:gd name="T92" fmla="*/ 265 w 1211"/>
                <a:gd name="T93" fmla="*/ 922 h 1105"/>
                <a:gd name="T94" fmla="*/ 314 w 1211"/>
                <a:gd name="T95" fmla="*/ 910 h 1105"/>
                <a:gd name="T96" fmla="*/ 390 w 1211"/>
                <a:gd name="T97" fmla="*/ 916 h 1105"/>
                <a:gd name="T98" fmla="*/ 461 w 1211"/>
                <a:gd name="T99" fmla="*/ 952 h 1105"/>
                <a:gd name="T100" fmla="*/ 537 w 1211"/>
                <a:gd name="T101" fmla="*/ 960 h 1105"/>
                <a:gd name="T102" fmla="*/ 618 w 1211"/>
                <a:gd name="T103" fmla="*/ 988 h 1105"/>
                <a:gd name="T104" fmla="*/ 662 w 1211"/>
                <a:gd name="T105" fmla="*/ 1049 h 1105"/>
                <a:gd name="T106" fmla="*/ 724 w 1211"/>
                <a:gd name="T107" fmla="*/ 1073 h 1105"/>
                <a:gd name="T108" fmla="*/ 758 w 1211"/>
                <a:gd name="T109" fmla="*/ 1105 h 1105"/>
                <a:gd name="T110" fmla="*/ 795 w 1211"/>
                <a:gd name="T111" fmla="*/ 1037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1" h="1105">
                  <a:moveTo>
                    <a:pt x="795" y="1037"/>
                  </a:moveTo>
                  <a:lnTo>
                    <a:pt x="795" y="1037"/>
                  </a:lnTo>
                  <a:lnTo>
                    <a:pt x="809" y="1008"/>
                  </a:lnTo>
                  <a:lnTo>
                    <a:pt x="809" y="1008"/>
                  </a:lnTo>
                  <a:lnTo>
                    <a:pt x="813" y="1000"/>
                  </a:lnTo>
                  <a:lnTo>
                    <a:pt x="819" y="994"/>
                  </a:lnTo>
                  <a:lnTo>
                    <a:pt x="827" y="988"/>
                  </a:lnTo>
                  <a:lnTo>
                    <a:pt x="835" y="984"/>
                  </a:lnTo>
                  <a:lnTo>
                    <a:pt x="835" y="984"/>
                  </a:lnTo>
                  <a:lnTo>
                    <a:pt x="843" y="972"/>
                  </a:lnTo>
                  <a:lnTo>
                    <a:pt x="843" y="972"/>
                  </a:lnTo>
                  <a:lnTo>
                    <a:pt x="857" y="984"/>
                  </a:lnTo>
                  <a:lnTo>
                    <a:pt x="891" y="984"/>
                  </a:lnTo>
                  <a:lnTo>
                    <a:pt x="891" y="984"/>
                  </a:lnTo>
                  <a:lnTo>
                    <a:pt x="887" y="964"/>
                  </a:lnTo>
                  <a:lnTo>
                    <a:pt x="879" y="948"/>
                  </a:lnTo>
                  <a:lnTo>
                    <a:pt x="879" y="948"/>
                  </a:lnTo>
                  <a:lnTo>
                    <a:pt x="875" y="936"/>
                  </a:lnTo>
                  <a:lnTo>
                    <a:pt x="869" y="922"/>
                  </a:lnTo>
                  <a:lnTo>
                    <a:pt x="867" y="912"/>
                  </a:lnTo>
                  <a:lnTo>
                    <a:pt x="867" y="902"/>
                  </a:lnTo>
                  <a:lnTo>
                    <a:pt x="869" y="894"/>
                  </a:lnTo>
                  <a:lnTo>
                    <a:pt x="873" y="882"/>
                  </a:lnTo>
                  <a:lnTo>
                    <a:pt x="873" y="882"/>
                  </a:lnTo>
                  <a:lnTo>
                    <a:pt x="877" y="874"/>
                  </a:lnTo>
                  <a:lnTo>
                    <a:pt x="885" y="867"/>
                  </a:lnTo>
                  <a:lnTo>
                    <a:pt x="891" y="861"/>
                  </a:lnTo>
                  <a:lnTo>
                    <a:pt x="899" y="857"/>
                  </a:lnTo>
                  <a:lnTo>
                    <a:pt x="913" y="851"/>
                  </a:lnTo>
                  <a:lnTo>
                    <a:pt x="923" y="849"/>
                  </a:lnTo>
                  <a:lnTo>
                    <a:pt x="923" y="849"/>
                  </a:lnTo>
                  <a:lnTo>
                    <a:pt x="937" y="847"/>
                  </a:lnTo>
                  <a:lnTo>
                    <a:pt x="954" y="845"/>
                  </a:lnTo>
                  <a:lnTo>
                    <a:pt x="954" y="845"/>
                  </a:lnTo>
                  <a:lnTo>
                    <a:pt x="964" y="845"/>
                  </a:lnTo>
                  <a:lnTo>
                    <a:pt x="964" y="845"/>
                  </a:lnTo>
                  <a:lnTo>
                    <a:pt x="972" y="845"/>
                  </a:lnTo>
                  <a:lnTo>
                    <a:pt x="972" y="845"/>
                  </a:lnTo>
                  <a:lnTo>
                    <a:pt x="982" y="845"/>
                  </a:lnTo>
                  <a:lnTo>
                    <a:pt x="990" y="843"/>
                  </a:lnTo>
                  <a:lnTo>
                    <a:pt x="998" y="839"/>
                  </a:lnTo>
                  <a:lnTo>
                    <a:pt x="1006" y="833"/>
                  </a:lnTo>
                  <a:lnTo>
                    <a:pt x="1022" y="815"/>
                  </a:lnTo>
                  <a:lnTo>
                    <a:pt x="1040" y="789"/>
                  </a:lnTo>
                  <a:lnTo>
                    <a:pt x="1040" y="789"/>
                  </a:lnTo>
                  <a:lnTo>
                    <a:pt x="1050" y="771"/>
                  </a:lnTo>
                  <a:lnTo>
                    <a:pt x="1050" y="771"/>
                  </a:lnTo>
                  <a:lnTo>
                    <a:pt x="1062" y="755"/>
                  </a:lnTo>
                  <a:lnTo>
                    <a:pt x="1078" y="739"/>
                  </a:lnTo>
                  <a:lnTo>
                    <a:pt x="1078" y="739"/>
                  </a:lnTo>
                  <a:lnTo>
                    <a:pt x="1100" y="709"/>
                  </a:lnTo>
                  <a:lnTo>
                    <a:pt x="1100" y="709"/>
                  </a:lnTo>
                  <a:lnTo>
                    <a:pt x="1119" y="682"/>
                  </a:lnTo>
                  <a:lnTo>
                    <a:pt x="1147" y="650"/>
                  </a:lnTo>
                  <a:lnTo>
                    <a:pt x="1147" y="650"/>
                  </a:lnTo>
                  <a:lnTo>
                    <a:pt x="1127" y="608"/>
                  </a:lnTo>
                  <a:lnTo>
                    <a:pt x="1108" y="564"/>
                  </a:lnTo>
                  <a:lnTo>
                    <a:pt x="1108" y="564"/>
                  </a:lnTo>
                  <a:lnTo>
                    <a:pt x="1092" y="529"/>
                  </a:lnTo>
                  <a:lnTo>
                    <a:pt x="1088" y="513"/>
                  </a:lnTo>
                  <a:lnTo>
                    <a:pt x="1088" y="505"/>
                  </a:lnTo>
                  <a:lnTo>
                    <a:pt x="1090" y="497"/>
                  </a:lnTo>
                  <a:lnTo>
                    <a:pt x="1090" y="497"/>
                  </a:lnTo>
                  <a:lnTo>
                    <a:pt x="1094" y="493"/>
                  </a:lnTo>
                  <a:lnTo>
                    <a:pt x="1098" y="487"/>
                  </a:lnTo>
                  <a:lnTo>
                    <a:pt x="1115" y="481"/>
                  </a:lnTo>
                  <a:lnTo>
                    <a:pt x="1133" y="475"/>
                  </a:lnTo>
                  <a:lnTo>
                    <a:pt x="1151" y="473"/>
                  </a:lnTo>
                  <a:lnTo>
                    <a:pt x="1151" y="473"/>
                  </a:lnTo>
                  <a:lnTo>
                    <a:pt x="1169" y="471"/>
                  </a:lnTo>
                  <a:lnTo>
                    <a:pt x="1183" y="467"/>
                  </a:lnTo>
                  <a:lnTo>
                    <a:pt x="1195" y="459"/>
                  </a:lnTo>
                  <a:lnTo>
                    <a:pt x="1203" y="451"/>
                  </a:lnTo>
                  <a:lnTo>
                    <a:pt x="1209" y="441"/>
                  </a:lnTo>
                  <a:lnTo>
                    <a:pt x="1211" y="427"/>
                  </a:lnTo>
                  <a:lnTo>
                    <a:pt x="1211" y="413"/>
                  </a:lnTo>
                  <a:lnTo>
                    <a:pt x="1205" y="397"/>
                  </a:lnTo>
                  <a:lnTo>
                    <a:pt x="1205" y="397"/>
                  </a:lnTo>
                  <a:lnTo>
                    <a:pt x="1197" y="370"/>
                  </a:lnTo>
                  <a:lnTo>
                    <a:pt x="1187" y="350"/>
                  </a:lnTo>
                  <a:lnTo>
                    <a:pt x="1179" y="336"/>
                  </a:lnTo>
                  <a:lnTo>
                    <a:pt x="1169" y="326"/>
                  </a:lnTo>
                  <a:lnTo>
                    <a:pt x="1157" y="320"/>
                  </a:lnTo>
                  <a:lnTo>
                    <a:pt x="1141" y="316"/>
                  </a:lnTo>
                  <a:lnTo>
                    <a:pt x="1117" y="314"/>
                  </a:lnTo>
                  <a:lnTo>
                    <a:pt x="1090" y="314"/>
                  </a:lnTo>
                  <a:lnTo>
                    <a:pt x="1090" y="314"/>
                  </a:lnTo>
                  <a:lnTo>
                    <a:pt x="1048" y="312"/>
                  </a:lnTo>
                  <a:lnTo>
                    <a:pt x="1048" y="312"/>
                  </a:lnTo>
                  <a:lnTo>
                    <a:pt x="1046" y="312"/>
                  </a:lnTo>
                  <a:lnTo>
                    <a:pt x="1046" y="312"/>
                  </a:lnTo>
                  <a:lnTo>
                    <a:pt x="1046" y="312"/>
                  </a:lnTo>
                  <a:lnTo>
                    <a:pt x="1046" y="312"/>
                  </a:lnTo>
                  <a:lnTo>
                    <a:pt x="1030" y="312"/>
                  </a:lnTo>
                  <a:lnTo>
                    <a:pt x="1018" y="308"/>
                  </a:lnTo>
                  <a:lnTo>
                    <a:pt x="1008" y="304"/>
                  </a:lnTo>
                  <a:lnTo>
                    <a:pt x="998" y="296"/>
                  </a:lnTo>
                  <a:lnTo>
                    <a:pt x="992" y="288"/>
                  </a:lnTo>
                  <a:lnTo>
                    <a:pt x="988" y="276"/>
                  </a:lnTo>
                  <a:lnTo>
                    <a:pt x="986" y="264"/>
                  </a:lnTo>
                  <a:lnTo>
                    <a:pt x="986" y="250"/>
                  </a:lnTo>
                  <a:lnTo>
                    <a:pt x="986" y="250"/>
                  </a:lnTo>
                  <a:lnTo>
                    <a:pt x="986" y="232"/>
                  </a:lnTo>
                  <a:lnTo>
                    <a:pt x="984" y="216"/>
                  </a:lnTo>
                  <a:lnTo>
                    <a:pt x="982" y="201"/>
                  </a:lnTo>
                  <a:lnTo>
                    <a:pt x="976" y="187"/>
                  </a:lnTo>
                  <a:lnTo>
                    <a:pt x="968" y="175"/>
                  </a:lnTo>
                  <a:lnTo>
                    <a:pt x="958" y="163"/>
                  </a:lnTo>
                  <a:lnTo>
                    <a:pt x="945" y="153"/>
                  </a:lnTo>
                  <a:lnTo>
                    <a:pt x="931" y="145"/>
                  </a:lnTo>
                  <a:lnTo>
                    <a:pt x="931" y="145"/>
                  </a:lnTo>
                  <a:lnTo>
                    <a:pt x="923" y="139"/>
                  </a:lnTo>
                  <a:lnTo>
                    <a:pt x="915" y="131"/>
                  </a:lnTo>
                  <a:lnTo>
                    <a:pt x="905" y="111"/>
                  </a:lnTo>
                  <a:lnTo>
                    <a:pt x="905" y="111"/>
                  </a:lnTo>
                  <a:lnTo>
                    <a:pt x="891" y="77"/>
                  </a:lnTo>
                  <a:lnTo>
                    <a:pt x="885" y="65"/>
                  </a:lnTo>
                  <a:lnTo>
                    <a:pt x="879" y="57"/>
                  </a:lnTo>
                  <a:lnTo>
                    <a:pt x="873" y="51"/>
                  </a:lnTo>
                  <a:lnTo>
                    <a:pt x="865" y="47"/>
                  </a:lnTo>
                  <a:lnTo>
                    <a:pt x="857" y="45"/>
                  </a:lnTo>
                  <a:lnTo>
                    <a:pt x="845" y="43"/>
                  </a:lnTo>
                  <a:lnTo>
                    <a:pt x="845" y="43"/>
                  </a:lnTo>
                  <a:lnTo>
                    <a:pt x="825" y="45"/>
                  </a:lnTo>
                  <a:lnTo>
                    <a:pt x="801" y="47"/>
                  </a:lnTo>
                  <a:lnTo>
                    <a:pt x="801" y="47"/>
                  </a:lnTo>
                  <a:lnTo>
                    <a:pt x="752" y="51"/>
                  </a:lnTo>
                  <a:lnTo>
                    <a:pt x="730" y="53"/>
                  </a:lnTo>
                  <a:lnTo>
                    <a:pt x="706" y="55"/>
                  </a:lnTo>
                  <a:lnTo>
                    <a:pt x="706" y="55"/>
                  </a:lnTo>
                  <a:lnTo>
                    <a:pt x="670" y="53"/>
                  </a:lnTo>
                  <a:lnTo>
                    <a:pt x="652" y="49"/>
                  </a:lnTo>
                  <a:lnTo>
                    <a:pt x="634" y="45"/>
                  </a:lnTo>
                  <a:lnTo>
                    <a:pt x="616" y="40"/>
                  </a:lnTo>
                  <a:lnTo>
                    <a:pt x="601" y="32"/>
                  </a:lnTo>
                  <a:lnTo>
                    <a:pt x="583" y="22"/>
                  </a:lnTo>
                  <a:lnTo>
                    <a:pt x="567" y="10"/>
                  </a:lnTo>
                  <a:lnTo>
                    <a:pt x="567" y="10"/>
                  </a:lnTo>
                  <a:lnTo>
                    <a:pt x="561" y="6"/>
                  </a:lnTo>
                  <a:lnTo>
                    <a:pt x="553" y="4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29" y="10"/>
                  </a:lnTo>
                  <a:lnTo>
                    <a:pt x="515" y="18"/>
                  </a:lnTo>
                  <a:lnTo>
                    <a:pt x="499" y="24"/>
                  </a:lnTo>
                  <a:lnTo>
                    <a:pt x="481" y="26"/>
                  </a:lnTo>
                  <a:lnTo>
                    <a:pt x="481" y="26"/>
                  </a:lnTo>
                  <a:lnTo>
                    <a:pt x="473" y="36"/>
                  </a:lnTo>
                  <a:lnTo>
                    <a:pt x="465" y="45"/>
                  </a:lnTo>
                  <a:lnTo>
                    <a:pt x="459" y="55"/>
                  </a:lnTo>
                  <a:lnTo>
                    <a:pt x="453" y="65"/>
                  </a:lnTo>
                  <a:lnTo>
                    <a:pt x="453" y="65"/>
                  </a:lnTo>
                  <a:lnTo>
                    <a:pt x="438" y="101"/>
                  </a:lnTo>
                  <a:lnTo>
                    <a:pt x="418" y="135"/>
                  </a:lnTo>
                  <a:lnTo>
                    <a:pt x="376" y="201"/>
                  </a:lnTo>
                  <a:lnTo>
                    <a:pt x="376" y="201"/>
                  </a:lnTo>
                  <a:lnTo>
                    <a:pt x="372" y="203"/>
                  </a:lnTo>
                  <a:lnTo>
                    <a:pt x="368" y="205"/>
                  </a:lnTo>
                  <a:lnTo>
                    <a:pt x="358" y="206"/>
                  </a:lnTo>
                  <a:lnTo>
                    <a:pt x="358" y="206"/>
                  </a:lnTo>
                  <a:lnTo>
                    <a:pt x="340" y="214"/>
                  </a:lnTo>
                  <a:lnTo>
                    <a:pt x="324" y="220"/>
                  </a:lnTo>
                  <a:lnTo>
                    <a:pt x="314" y="228"/>
                  </a:lnTo>
                  <a:lnTo>
                    <a:pt x="308" y="236"/>
                  </a:lnTo>
                  <a:lnTo>
                    <a:pt x="304" y="248"/>
                  </a:lnTo>
                  <a:lnTo>
                    <a:pt x="302" y="262"/>
                  </a:lnTo>
                  <a:lnTo>
                    <a:pt x="304" y="278"/>
                  </a:lnTo>
                  <a:lnTo>
                    <a:pt x="310" y="300"/>
                  </a:lnTo>
                  <a:lnTo>
                    <a:pt x="310" y="300"/>
                  </a:lnTo>
                  <a:lnTo>
                    <a:pt x="312" y="312"/>
                  </a:lnTo>
                  <a:lnTo>
                    <a:pt x="312" y="324"/>
                  </a:lnTo>
                  <a:lnTo>
                    <a:pt x="312" y="334"/>
                  </a:lnTo>
                  <a:lnTo>
                    <a:pt x="310" y="344"/>
                  </a:lnTo>
                  <a:lnTo>
                    <a:pt x="306" y="354"/>
                  </a:lnTo>
                  <a:lnTo>
                    <a:pt x="300" y="364"/>
                  </a:lnTo>
                  <a:lnTo>
                    <a:pt x="292" y="372"/>
                  </a:lnTo>
                  <a:lnTo>
                    <a:pt x="283" y="377"/>
                  </a:lnTo>
                  <a:lnTo>
                    <a:pt x="283" y="377"/>
                  </a:lnTo>
                  <a:lnTo>
                    <a:pt x="265" y="385"/>
                  </a:lnTo>
                  <a:lnTo>
                    <a:pt x="247" y="391"/>
                  </a:lnTo>
                  <a:lnTo>
                    <a:pt x="227" y="395"/>
                  </a:lnTo>
                  <a:lnTo>
                    <a:pt x="209" y="397"/>
                  </a:lnTo>
                  <a:lnTo>
                    <a:pt x="209" y="397"/>
                  </a:lnTo>
                  <a:lnTo>
                    <a:pt x="191" y="399"/>
                  </a:lnTo>
                  <a:lnTo>
                    <a:pt x="177" y="403"/>
                  </a:lnTo>
                  <a:lnTo>
                    <a:pt x="165" y="409"/>
                  </a:lnTo>
                  <a:lnTo>
                    <a:pt x="155" y="417"/>
                  </a:lnTo>
                  <a:lnTo>
                    <a:pt x="149" y="427"/>
                  </a:lnTo>
                  <a:lnTo>
                    <a:pt x="143" y="439"/>
                  </a:lnTo>
                  <a:lnTo>
                    <a:pt x="139" y="455"/>
                  </a:lnTo>
                  <a:lnTo>
                    <a:pt x="139" y="471"/>
                  </a:lnTo>
                  <a:lnTo>
                    <a:pt x="139" y="471"/>
                  </a:lnTo>
                  <a:lnTo>
                    <a:pt x="131" y="638"/>
                  </a:lnTo>
                  <a:lnTo>
                    <a:pt x="131" y="638"/>
                  </a:lnTo>
                  <a:lnTo>
                    <a:pt x="129" y="652"/>
                  </a:lnTo>
                  <a:lnTo>
                    <a:pt x="127" y="664"/>
                  </a:lnTo>
                  <a:lnTo>
                    <a:pt x="123" y="676"/>
                  </a:lnTo>
                  <a:lnTo>
                    <a:pt x="117" y="684"/>
                  </a:lnTo>
                  <a:lnTo>
                    <a:pt x="110" y="690"/>
                  </a:lnTo>
                  <a:lnTo>
                    <a:pt x="100" y="696"/>
                  </a:lnTo>
                  <a:lnTo>
                    <a:pt x="86" y="698"/>
                  </a:lnTo>
                  <a:lnTo>
                    <a:pt x="72" y="700"/>
                  </a:lnTo>
                  <a:lnTo>
                    <a:pt x="72" y="700"/>
                  </a:lnTo>
                  <a:lnTo>
                    <a:pt x="70" y="700"/>
                  </a:lnTo>
                  <a:lnTo>
                    <a:pt x="70" y="700"/>
                  </a:lnTo>
                  <a:lnTo>
                    <a:pt x="70" y="700"/>
                  </a:lnTo>
                  <a:lnTo>
                    <a:pt x="70" y="700"/>
                  </a:lnTo>
                  <a:lnTo>
                    <a:pt x="52" y="702"/>
                  </a:lnTo>
                  <a:lnTo>
                    <a:pt x="34" y="707"/>
                  </a:lnTo>
                  <a:lnTo>
                    <a:pt x="18" y="717"/>
                  </a:lnTo>
                  <a:lnTo>
                    <a:pt x="12" y="723"/>
                  </a:lnTo>
                  <a:lnTo>
                    <a:pt x="6" y="729"/>
                  </a:lnTo>
                  <a:lnTo>
                    <a:pt x="6" y="729"/>
                  </a:lnTo>
                  <a:lnTo>
                    <a:pt x="2" y="743"/>
                  </a:lnTo>
                  <a:lnTo>
                    <a:pt x="0" y="757"/>
                  </a:lnTo>
                  <a:lnTo>
                    <a:pt x="2" y="773"/>
                  </a:lnTo>
                  <a:lnTo>
                    <a:pt x="8" y="789"/>
                  </a:lnTo>
                  <a:lnTo>
                    <a:pt x="16" y="805"/>
                  </a:lnTo>
                  <a:lnTo>
                    <a:pt x="26" y="821"/>
                  </a:lnTo>
                  <a:lnTo>
                    <a:pt x="38" y="835"/>
                  </a:lnTo>
                  <a:lnTo>
                    <a:pt x="50" y="847"/>
                  </a:lnTo>
                  <a:lnTo>
                    <a:pt x="50" y="847"/>
                  </a:lnTo>
                  <a:lnTo>
                    <a:pt x="80" y="849"/>
                  </a:lnTo>
                  <a:lnTo>
                    <a:pt x="110" y="855"/>
                  </a:lnTo>
                  <a:lnTo>
                    <a:pt x="137" y="863"/>
                  </a:lnTo>
                  <a:lnTo>
                    <a:pt x="163" y="872"/>
                  </a:lnTo>
                  <a:lnTo>
                    <a:pt x="163" y="872"/>
                  </a:lnTo>
                  <a:lnTo>
                    <a:pt x="201" y="884"/>
                  </a:lnTo>
                  <a:lnTo>
                    <a:pt x="201" y="884"/>
                  </a:lnTo>
                  <a:lnTo>
                    <a:pt x="211" y="888"/>
                  </a:lnTo>
                  <a:lnTo>
                    <a:pt x="221" y="894"/>
                  </a:lnTo>
                  <a:lnTo>
                    <a:pt x="233" y="904"/>
                  </a:lnTo>
                  <a:lnTo>
                    <a:pt x="243" y="916"/>
                  </a:lnTo>
                  <a:lnTo>
                    <a:pt x="243" y="916"/>
                  </a:lnTo>
                  <a:lnTo>
                    <a:pt x="265" y="922"/>
                  </a:lnTo>
                  <a:lnTo>
                    <a:pt x="265" y="922"/>
                  </a:lnTo>
                  <a:lnTo>
                    <a:pt x="275" y="916"/>
                  </a:lnTo>
                  <a:lnTo>
                    <a:pt x="284" y="914"/>
                  </a:lnTo>
                  <a:lnTo>
                    <a:pt x="284" y="914"/>
                  </a:lnTo>
                  <a:lnTo>
                    <a:pt x="314" y="910"/>
                  </a:lnTo>
                  <a:lnTo>
                    <a:pt x="340" y="910"/>
                  </a:lnTo>
                  <a:lnTo>
                    <a:pt x="340" y="910"/>
                  </a:lnTo>
                  <a:lnTo>
                    <a:pt x="340" y="910"/>
                  </a:lnTo>
                  <a:lnTo>
                    <a:pt x="366" y="910"/>
                  </a:lnTo>
                  <a:lnTo>
                    <a:pt x="390" y="916"/>
                  </a:lnTo>
                  <a:lnTo>
                    <a:pt x="410" y="922"/>
                  </a:lnTo>
                  <a:lnTo>
                    <a:pt x="426" y="932"/>
                  </a:lnTo>
                  <a:lnTo>
                    <a:pt x="426" y="932"/>
                  </a:lnTo>
                  <a:lnTo>
                    <a:pt x="444" y="944"/>
                  </a:lnTo>
                  <a:lnTo>
                    <a:pt x="461" y="952"/>
                  </a:lnTo>
                  <a:lnTo>
                    <a:pt x="477" y="956"/>
                  </a:lnTo>
                  <a:lnTo>
                    <a:pt x="497" y="958"/>
                  </a:lnTo>
                  <a:lnTo>
                    <a:pt x="497" y="958"/>
                  </a:lnTo>
                  <a:lnTo>
                    <a:pt x="515" y="958"/>
                  </a:lnTo>
                  <a:lnTo>
                    <a:pt x="537" y="960"/>
                  </a:lnTo>
                  <a:lnTo>
                    <a:pt x="561" y="964"/>
                  </a:lnTo>
                  <a:lnTo>
                    <a:pt x="585" y="970"/>
                  </a:lnTo>
                  <a:lnTo>
                    <a:pt x="597" y="974"/>
                  </a:lnTo>
                  <a:lnTo>
                    <a:pt x="609" y="982"/>
                  </a:lnTo>
                  <a:lnTo>
                    <a:pt x="618" y="988"/>
                  </a:lnTo>
                  <a:lnTo>
                    <a:pt x="630" y="998"/>
                  </a:lnTo>
                  <a:lnTo>
                    <a:pt x="638" y="1008"/>
                  </a:lnTo>
                  <a:lnTo>
                    <a:pt x="648" y="1020"/>
                  </a:lnTo>
                  <a:lnTo>
                    <a:pt x="656" y="1034"/>
                  </a:lnTo>
                  <a:lnTo>
                    <a:pt x="662" y="1049"/>
                  </a:lnTo>
                  <a:lnTo>
                    <a:pt x="662" y="1049"/>
                  </a:lnTo>
                  <a:lnTo>
                    <a:pt x="670" y="1053"/>
                  </a:lnTo>
                  <a:lnTo>
                    <a:pt x="670" y="1053"/>
                  </a:lnTo>
                  <a:lnTo>
                    <a:pt x="700" y="1061"/>
                  </a:lnTo>
                  <a:lnTo>
                    <a:pt x="724" y="1073"/>
                  </a:lnTo>
                  <a:lnTo>
                    <a:pt x="734" y="1079"/>
                  </a:lnTo>
                  <a:lnTo>
                    <a:pt x="742" y="1087"/>
                  </a:lnTo>
                  <a:lnTo>
                    <a:pt x="752" y="1097"/>
                  </a:lnTo>
                  <a:lnTo>
                    <a:pt x="758" y="1105"/>
                  </a:lnTo>
                  <a:lnTo>
                    <a:pt x="758" y="1105"/>
                  </a:lnTo>
                  <a:lnTo>
                    <a:pt x="774" y="1085"/>
                  </a:lnTo>
                  <a:lnTo>
                    <a:pt x="774" y="1085"/>
                  </a:lnTo>
                  <a:lnTo>
                    <a:pt x="780" y="1075"/>
                  </a:lnTo>
                  <a:lnTo>
                    <a:pt x="785" y="1063"/>
                  </a:lnTo>
                  <a:lnTo>
                    <a:pt x="795" y="1037"/>
                  </a:lnTo>
                  <a:lnTo>
                    <a:pt x="795" y="10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59" name="Owal 58">
              <a:extLst>
                <a:ext uri="{FF2B5EF4-FFF2-40B4-BE49-F238E27FC236}">
                  <a16:creationId xmlns:a16="http://schemas.microsoft.com/office/drawing/2014/main" id="{7BBA4BA5-C91D-4901-8D36-5721C19BD821}"/>
                </a:ext>
              </a:extLst>
            </p:cNvPr>
            <p:cNvSpPr/>
            <p:nvPr/>
          </p:nvSpPr>
          <p:spPr>
            <a:xfrm>
              <a:off x="2879930" y="3216039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Owal 59">
              <a:extLst>
                <a:ext uri="{FF2B5EF4-FFF2-40B4-BE49-F238E27FC236}">
                  <a16:creationId xmlns:a16="http://schemas.microsoft.com/office/drawing/2014/main" id="{067B3AED-E099-47A0-9FDC-6C65AB27329D}"/>
                </a:ext>
              </a:extLst>
            </p:cNvPr>
            <p:cNvSpPr/>
            <p:nvPr/>
          </p:nvSpPr>
          <p:spPr>
            <a:xfrm>
              <a:off x="3025939" y="3257867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Owal 60">
              <a:extLst>
                <a:ext uri="{FF2B5EF4-FFF2-40B4-BE49-F238E27FC236}">
                  <a16:creationId xmlns:a16="http://schemas.microsoft.com/office/drawing/2014/main" id="{C96EB466-069B-4005-BA0E-3426FBB0D9F2}"/>
                </a:ext>
              </a:extLst>
            </p:cNvPr>
            <p:cNvSpPr/>
            <p:nvPr/>
          </p:nvSpPr>
          <p:spPr>
            <a:xfrm>
              <a:off x="3144305" y="3284478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Owal 61">
              <a:extLst>
                <a:ext uri="{FF2B5EF4-FFF2-40B4-BE49-F238E27FC236}">
                  <a16:creationId xmlns:a16="http://schemas.microsoft.com/office/drawing/2014/main" id="{06A9D15D-0106-47DB-8B31-76FDF4B24364}"/>
                </a:ext>
              </a:extLst>
            </p:cNvPr>
            <p:cNvSpPr/>
            <p:nvPr/>
          </p:nvSpPr>
          <p:spPr>
            <a:xfrm>
              <a:off x="3206143" y="3400607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Owal 62">
              <a:extLst>
                <a:ext uri="{FF2B5EF4-FFF2-40B4-BE49-F238E27FC236}">
                  <a16:creationId xmlns:a16="http://schemas.microsoft.com/office/drawing/2014/main" id="{801F9AD2-BBEA-42AB-AB6F-47CC2F143D4D}"/>
                </a:ext>
              </a:extLst>
            </p:cNvPr>
            <p:cNvSpPr/>
            <p:nvPr/>
          </p:nvSpPr>
          <p:spPr>
            <a:xfrm>
              <a:off x="3344186" y="3797975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Owal 63">
              <a:extLst>
                <a:ext uri="{FF2B5EF4-FFF2-40B4-BE49-F238E27FC236}">
                  <a16:creationId xmlns:a16="http://schemas.microsoft.com/office/drawing/2014/main" id="{9522981E-8431-46F4-B87B-BCA46B31266B}"/>
                </a:ext>
              </a:extLst>
            </p:cNvPr>
            <p:cNvSpPr/>
            <p:nvPr/>
          </p:nvSpPr>
          <p:spPr>
            <a:xfrm>
              <a:off x="3312646" y="3662245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Owal 64">
              <a:extLst>
                <a:ext uri="{FF2B5EF4-FFF2-40B4-BE49-F238E27FC236}">
                  <a16:creationId xmlns:a16="http://schemas.microsoft.com/office/drawing/2014/main" id="{09A74F48-39BB-4BD9-89E8-4168E9F650AC}"/>
                </a:ext>
              </a:extLst>
            </p:cNvPr>
            <p:cNvSpPr/>
            <p:nvPr/>
          </p:nvSpPr>
          <p:spPr>
            <a:xfrm>
              <a:off x="3444388" y="3640464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Owal 65">
              <a:extLst>
                <a:ext uri="{FF2B5EF4-FFF2-40B4-BE49-F238E27FC236}">
                  <a16:creationId xmlns:a16="http://schemas.microsoft.com/office/drawing/2014/main" id="{0E9BBE73-FE4C-4498-88AA-A7FEBB7D8226}"/>
                </a:ext>
              </a:extLst>
            </p:cNvPr>
            <p:cNvSpPr/>
            <p:nvPr/>
          </p:nvSpPr>
          <p:spPr>
            <a:xfrm>
              <a:off x="3166904" y="3361386"/>
              <a:ext cx="443170" cy="3449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Owal 66">
              <a:extLst>
                <a:ext uri="{FF2B5EF4-FFF2-40B4-BE49-F238E27FC236}">
                  <a16:creationId xmlns:a16="http://schemas.microsoft.com/office/drawing/2014/main" id="{A432A274-9299-4C93-BEAA-6EB16380B23E}"/>
                </a:ext>
              </a:extLst>
            </p:cNvPr>
            <p:cNvSpPr/>
            <p:nvPr/>
          </p:nvSpPr>
          <p:spPr>
            <a:xfrm>
              <a:off x="3380352" y="3539977"/>
              <a:ext cx="168341" cy="1427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68" name="Grupa 67">
            <a:extLst>
              <a:ext uri="{FF2B5EF4-FFF2-40B4-BE49-F238E27FC236}">
                <a16:creationId xmlns:a16="http://schemas.microsoft.com/office/drawing/2014/main" id="{0B3E51D9-3DC9-4475-B782-75D3C246DF0B}"/>
              </a:ext>
            </a:extLst>
          </p:cNvPr>
          <p:cNvGrpSpPr/>
          <p:nvPr/>
        </p:nvGrpSpPr>
        <p:grpSpPr>
          <a:xfrm>
            <a:off x="3786981" y="1419519"/>
            <a:ext cx="1802675" cy="2072953"/>
            <a:chOff x="702326" y="1736765"/>
            <a:chExt cx="2052432" cy="2360157"/>
          </a:xfrm>
          <a:solidFill>
            <a:srgbClr val="7E955E"/>
          </a:solidFill>
        </p:grpSpPr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B5F4D19F-6B53-4DDE-8820-DAB249762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327" y="2400270"/>
              <a:ext cx="1358431" cy="1696652"/>
            </a:xfrm>
            <a:custGeom>
              <a:avLst/>
              <a:gdLst>
                <a:gd name="T0" fmla="*/ 1014 w 1470"/>
                <a:gd name="T1" fmla="*/ 1669 h 1836"/>
                <a:gd name="T2" fmla="*/ 1050 w 1470"/>
                <a:gd name="T3" fmla="*/ 1636 h 1836"/>
                <a:gd name="T4" fmla="*/ 1096 w 1470"/>
                <a:gd name="T5" fmla="*/ 1620 h 1836"/>
                <a:gd name="T6" fmla="*/ 1126 w 1470"/>
                <a:gd name="T7" fmla="*/ 1618 h 1836"/>
                <a:gd name="T8" fmla="*/ 1136 w 1470"/>
                <a:gd name="T9" fmla="*/ 1500 h 1836"/>
                <a:gd name="T10" fmla="*/ 1173 w 1470"/>
                <a:gd name="T11" fmla="*/ 1343 h 1836"/>
                <a:gd name="T12" fmla="*/ 1233 w 1470"/>
                <a:gd name="T13" fmla="*/ 1318 h 1836"/>
                <a:gd name="T14" fmla="*/ 1307 w 1470"/>
                <a:gd name="T15" fmla="*/ 1300 h 1836"/>
                <a:gd name="T16" fmla="*/ 1305 w 1470"/>
                <a:gd name="T17" fmla="*/ 1220 h 1836"/>
                <a:gd name="T18" fmla="*/ 1326 w 1470"/>
                <a:gd name="T19" fmla="*/ 1161 h 1836"/>
                <a:gd name="T20" fmla="*/ 1390 w 1470"/>
                <a:gd name="T21" fmla="*/ 1127 h 1836"/>
                <a:gd name="T22" fmla="*/ 1466 w 1470"/>
                <a:gd name="T23" fmla="*/ 996 h 1836"/>
                <a:gd name="T24" fmla="*/ 1424 w 1470"/>
                <a:gd name="T25" fmla="*/ 970 h 1836"/>
                <a:gd name="T26" fmla="*/ 1354 w 1470"/>
                <a:gd name="T27" fmla="*/ 962 h 1836"/>
                <a:gd name="T28" fmla="*/ 1283 w 1470"/>
                <a:gd name="T29" fmla="*/ 894 h 1836"/>
                <a:gd name="T30" fmla="*/ 1201 w 1470"/>
                <a:gd name="T31" fmla="*/ 852 h 1836"/>
                <a:gd name="T32" fmla="*/ 1159 w 1470"/>
                <a:gd name="T33" fmla="*/ 840 h 1836"/>
                <a:gd name="T34" fmla="*/ 1106 w 1470"/>
                <a:gd name="T35" fmla="*/ 866 h 1836"/>
                <a:gd name="T36" fmla="*/ 1050 w 1470"/>
                <a:gd name="T37" fmla="*/ 844 h 1836"/>
                <a:gd name="T38" fmla="*/ 935 w 1470"/>
                <a:gd name="T39" fmla="*/ 771 h 1836"/>
                <a:gd name="T40" fmla="*/ 889 w 1470"/>
                <a:gd name="T41" fmla="*/ 739 h 1836"/>
                <a:gd name="T42" fmla="*/ 855 w 1470"/>
                <a:gd name="T43" fmla="*/ 747 h 1836"/>
                <a:gd name="T44" fmla="*/ 818 w 1470"/>
                <a:gd name="T45" fmla="*/ 703 h 1836"/>
                <a:gd name="T46" fmla="*/ 734 w 1470"/>
                <a:gd name="T47" fmla="*/ 687 h 1836"/>
                <a:gd name="T48" fmla="*/ 712 w 1470"/>
                <a:gd name="T49" fmla="*/ 626 h 1836"/>
                <a:gd name="T50" fmla="*/ 764 w 1470"/>
                <a:gd name="T51" fmla="*/ 546 h 1836"/>
                <a:gd name="T52" fmla="*/ 728 w 1470"/>
                <a:gd name="T53" fmla="*/ 506 h 1836"/>
                <a:gd name="T54" fmla="*/ 670 w 1470"/>
                <a:gd name="T55" fmla="*/ 415 h 1836"/>
                <a:gd name="T56" fmla="*/ 674 w 1470"/>
                <a:gd name="T57" fmla="*/ 320 h 1836"/>
                <a:gd name="T58" fmla="*/ 728 w 1470"/>
                <a:gd name="T59" fmla="*/ 242 h 1836"/>
                <a:gd name="T60" fmla="*/ 676 w 1470"/>
                <a:gd name="T61" fmla="*/ 169 h 1836"/>
                <a:gd name="T62" fmla="*/ 698 w 1470"/>
                <a:gd name="T63" fmla="*/ 89 h 1836"/>
                <a:gd name="T64" fmla="*/ 597 w 1470"/>
                <a:gd name="T65" fmla="*/ 75 h 1836"/>
                <a:gd name="T66" fmla="*/ 490 w 1470"/>
                <a:gd name="T67" fmla="*/ 5 h 1836"/>
                <a:gd name="T68" fmla="*/ 418 w 1470"/>
                <a:gd name="T69" fmla="*/ 105 h 1836"/>
                <a:gd name="T70" fmla="*/ 440 w 1470"/>
                <a:gd name="T71" fmla="*/ 178 h 1836"/>
                <a:gd name="T72" fmla="*/ 428 w 1470"/>
                <a:gd name="T73" fmla="*/ 228 h 1836"/>
                <a:gd name="T74" fmla="*/ 297 w 1470"/>
                <a:gd name="T75" fmla="*/ 337 h 1836"/>
                <a:gd name="T76" fmla="*/ 183 w 1470"/>
                <a:gd name="T77" fmla="*/ 419 h 1836"/>
                <a:gd name="T78" fmla="*/ 112 w 1470"/>
                <a:gd name="T79" fmla="*/ 485 h 1836"/>
                <a:gd name="T80" fmla="*/ 42 w 1470"/>
                <a:gd name="T81" fmla="*/ 592 h 1836"/>
                <a:gd name="T82" fmla="*/ 2 w 1470"/>
                <a:gd name="T83" fmla="*/ 685 h 1836"/>
                <a:gd name="T84" fmla="*/ 20 w 1470"/>
                <a:gd name="T85" fmla="*/ 769 h 1836"/>
                <a:gd name="T86" fmla="*/ 28 w 1470"/>
                <a:gd name="T87" fmla="*/ 834 h 1836"/>
                <a:gd name="T88" fmla="*/ 50 w 1470"/>
                <a:gd name="T89" fmla="*/ 948 h 1836"/>
                <a:gd name="T90" fmla="*/ 36 w 1470"/>
                <a:gd name="T91" fmla="*/ 1055 h 1836"/>
                <a:gd name="T92" fmla="*/ 84 w 1470"/>
                <a:gd name="T93" fmla="*/ 1121 h 1836"/>
                <a:gd name="T94" fmla="*/ 152 w 1470"/>
                <a:gd name="T95" fmla="*/ 1200 h 1836"/>
                <a:gd name="T96" fmla="*/ 203 w 1470"/>
                <a:gd name="T97" fmla="*/ 1206 h 1836"/>
                <a:gd name="T98" fmla="*/ 247 w 1470"/>
                <a:gd name="T99" fmla="*/ 1230 h 1836"/>
                <a:gd name="T100" fmla="*/ 297 w 1470"/>
                <a:gd name="T101" fmla="*/ 1296 h 1836"/>
                <a:gd name="T102" fmla="*/ 392 w 1470"/>
                <a:gd name="T103" fmla="*/ 1415 h 1836"/>
                <a:gd name="T104" fmla="*/ 557 w 1470"/>
                <a:gd name="T105" fmla="*/ 1520 h 1836"/>
                <a:gd name="T106" fmla="*/ 661 w 1470"/>
                <a:gd name="T107" fmla="*/ 1506 h 1836"/>
                <a:gd name="T108" fmla="*/ 754 w 1470"/>
                <a:gd name="T109" fmla="*/ 1493 h 1836"/>
                <a:gd name="T110" fmla="*/ 804 w 1470"/>
                <a:gd name="T111" fmla="*/ 1568 h 1836"/>
                <a:gd name="T112" fmla="*/ 833 w 1470"/>
                <a:gd name="T113" fmla="*/ 1612 h 1836"/>
                <a:gd name="T114" fmla="*/ 895 w 1470"/>
                <a:gd name="T115" fmla="*/ 1679 h 1836"/>
                <a:gd name="T116" fmla="*/ 909 w 1470"/>
                <a:gd name="T117" fmla="*/ 1785 h 1836"/>
                <a:gd name="T118" fmla="*/ 921 w 1470"/>
                <a:gd name="T119" fmla="*/ 1823 h 1836"/>
                <a:gd name="T120" fmla="*/ 979 w 1470"/>
                <a:gd name="T121" fmla="*/ 1834 h 1836"/>
                <a:gd name="T122" fmla="*/ 1024 w 1470"/>
                <a:gd name="T123" fmla="*/ 1787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70" h="1836">
                  <a:moveTo>
                    <a:pt x="1004" y="1733"/>
                  </a:moveTo>
                  <a:lnTo>
                    <a:pt x="1004" y="1733"/>
                  </a:lnTo>
                  <a:lnTo>
                    <a:pt x="979" y="1689"/>
                  </a:lnTo>
                  <a:lnTo>
                    <a:pt x="979" y="1689"/>
                  </a:lnTo>
                  <a:lnTo>
                    <a:pt x="989" y="1685"/>
                  </a:lnTo>
                  <a:lnTo>
                    <a:pt x="996" y="1681"/>
                  </a:lnTo>
                  <a:lnTo>
                    <a:pt x="1014" y="1669"/>
                  </a:lnTo>
                  <a:lnTo>
                    <a:pt x="1014" y="1669"/>
                  </a:lnTo>
                  <a:lnTo>
                    <a:pt x="1014" y="1667"/>
                  </a:lnTo>
                  <a:lnTo>
                    <a:pt x="1014" y="1667"/>
                  </a:lnTo>
                  <a:lnTo>
                    <a:pt x="1022" y="1658"/>
                  </a:lnTo>
                  <a:lnTo>
                    <a:pt x="1030" y="1650"/>
                  </a:lnTo>
                  <a:lnTo>
                    <a:pt x="1040" y="1642"/>
                  </a:lnTo>
                  <a:lnTo>
                    <a:pt x="1050" y="1636"/>
                  </a:lnTo>
                  <a:lnTo>
                    <a:pt x="1050" y="1636"/>
                  </a:lnTo>
                  <a:lnTo>
                    <a:pt x="1060" y="1630"/>
                  </a:lnTo>
                  <a:lnTo>
                    <a:pt x="1070" y="1624"/>
                  </a:lnTo>
                  <a:lnTo>
                    <a:pt x="1080" y="1620"/>
                  </a:lnTo>
                  <a:lnTo>
                    <a:pt x="1092" y="1620"/>
                  </a:lnTo>
                  <a:lnTo>
                    <a:pt x="1092" y="1620"/>
                  </a:lnTo>
                  <a:lnTo>
                    <a:pt x="1096" y="1620"/>
                  </a:lnTo>
                  <a:lnTo>
                    <a:pt x="1096" y="1620"/>
                  </a:lnTo>
                  <a:lnTo>
                    <a:pt x="1112" y="1618"/>
                  </a:lnTo>
                  <a:lnTo>
                    <a:pt x="1112" y="1618"/>
                  </a:lnTo>
                  <a:lnTo>
                    <a:pt x="1112" y="1618"/>
                  </a:lnTo>
                  <a:lnTo>
                    <a:pt x="1114" y="1618"/>
                  </a:lnTo>
                  <a:lnTo>
                    <a:pt x="1114" y="1618"/>
                  </a:lnTo>
                  <a:lnTo>
                    <a:pt x="1126" y="1618"/>
                  </a:lnTo>
                  <a:lnTo>
                    <a:pt x="1130" y="1616"/>
                  </a:lnTo>
                  <a:lnTo>
                    <a:pt x="1130" y="1616"/>
                  </a:lnTo>
                  <a:lnTo>
                    <a:pt x="1132" y="1610"/>
                  </a:lnTo>
                  <a:lnTo>
                    <a:pt x="1132" y="1596"/>
                  </a:lnTo>
                  <a:lnTo>
                    <a:pt x="1132" y="1596"/>
                  </a:lnTo>
                  <a:lnTo>
                    <a:pt x="1136" y="1500"/>
                  </a:lnTo>
                  <a:lnTo>
                    <a:pt x="1136" y="1500"/>
                  </a:lnTo>
                  <a:lnTo>
                    <a:pt x="1140" y="1429"/>
                  </a:lnTo>
                  <a:lnTo>
                    <a:pt x="1140" y="1429"/>
                  </a:lnTo>
                  <a:lnTo>
                    <a:pt x="1144" y="1403"/>
                  </a:lnTo>
                  <a:lnTo>
                    <a:pt x="1150" y="1379"/>
                  </a:lnTo>
                  <a:lnTo>
                    <a:pt x="1159" y="1359"/>
                  </a:lnTo>
                  <a:lnTo>
                    <a:pt x="1165" y="1351"/>
                  </a:lnTo>
                  <a:lnTo>
                    <a:pt x="1173" y="1343"/>
                  </a:lnTo>
                  <a:lnTo>
                    <a:pt x="1173" y="1343"/>
                  </a:lnTo>
                  <a:lnTo>
                    <a:pt x="1181" y="1337"/>
                  </a:lnTo>
                  <a:lnTo>
                    <a:pt x="1189" y="1332"/>
                  </a:lnTo>
                  <a:lnTo>
                    <a:pt x="1189" y="1332"/>
                  </a:lnTo>
                  <a:lnTo>
                    <a:pt x="1203" y="1326"/>
                  </a:lnTo>
                  <a:lnTo>
                    <a:pt x="1217" y="1322"/>
                  </a:lnTo>
                  <a:lnTo>
                    <a:pt x="1233" y="1318"/>
                  </a:lnTo>
                  <a:lnTo>
                    <a:pt x="1249" y="1318"/>
                  </a:lnTo>
                  <a:lnTo>
                    <a:pt x="1249" y="1318"/>
                  </a:lnTo>
                  <a:lnTo>
                    <a:pt x="1263" y="1316"/>
                  </a:lnTo>
                  <a:lnTo>
                    <a:pt x="1277" y="1312"/>
                  </a:lnTo>
                  <a:lnTo>
                    <a:pt x="1291" y="1308"/>
                  </a:lnTo>
                  <a:lnTo>
                    <a:pt x="1307" y="1300"/>
                  </a:lnTo>
                  <a:lnTo>
                    <a:pt x="1307" y="1300"/>
                  </a:lnTo>
                  <a:lnTo>
                    <a:pt x="1311" y="1298"/>
                  </a:lnTo>
                  <a:lnTo>
                    <a:pt x="1313" y="1294"/>
                  </a:lnTo>
                  <a:lnTo>
                    <a:pt x="1315" y="1284"/>
                  </a:lnTo>
                  <a:lnTo>
                    <a:pt x="1313" y="1268"/>
                  </a:lnTo>
                  <a:lnTo>
                    <a:pt x="1313" y="1268"/>
                  </a:lnTo>
                  <a:lnTo>
                    <a:pt x="1307" y="1244"/>
                  </a:lnTo>
                  <a:lnTo>
                    <a:pt x="1305" y="1220"/>
                  </a:lnTo>
                  <a:lnTo>
                    <a:pt x="1305" y="1210"/>
                  </a:lnTo>
                  <a:lnTo>
                    <a:pt x="1307" y="1198"/>
                  </a:lnTo>
                  <a:lnTo>
                    <a:pt x="1309" y="1188"/>
                  </a:lnTo>
                  <a:lnTo>
                    <a:pt x="1313" y="1178"/>
                  </a:lnTo>
                  <a:lnTo>
                    <a:pt x="1313" y="1178"/>
                  </a:lnTo>
                  <a:lnTo>
                    <a:pt x="1321" y="1168"/>
                  </a:lnTo>
                  <a:lnTo>
                    <a:pt x="1326" y="1161"/>
                  </a:lnTo>
                  <a:lnTo>
                    <a:pt x="1334" y="1153"/>
                  </a:lnTo>
                  <a:lnTo>
                    <a:pt x="1344" y="1147"/>
                  </a:lnTo>
                  <a:lnTo>
                    <a:pt x="1364" y="1137"/>
                  </a:lnTo>
                  <a:lnTo>
                    <a:pt x="1388" y="1129"/>
                  </a:lnTo>
                  <a:lnTo>
                    <a:pt x="1388" y="1129"/>
                  </a:lnTo>
                  <a:lnTo>
                    <a:pt x="1390" y="1127"/>
                  </a:lnTo>
                  <a:lnTo>
                    <a:pt x="1390" y="1127"/>
                  </a:lnTo>
                  <a:lnTo>
                    <a:pt x="1406" y="1103"/>
                  </a:lnTo>
                  <a:lnTo>
                    <a:pt x="1406" y="1103"/>
                  </a:lnTo>
                  <a:lnTo>
                    <a:pt x="1436" y="1057"/>
                  </a:lnTo>
                  <a:lnTo>
                    <a:pt x="1448" y="1033"/>
                  </a:lnTo>
                  <a:lnTo>
                    <a:pt x="1458" y="1011"/>
                  </a:lnTo>
                  <a:lnTo>
                    <a:pt x="1458" y="1011"/>
                  </a:lnTo>
                  <a:lnTo>
                    <a:pt x="1466" y="996"/>
                  </a:lnTo>
                  <a:lnTo>
                    <a:pt x="1466" y="996"/>
                  </a:lnTo>
                  <a:lnTo>
                    <a:pt x="1470" y="972"/>
                  </a:lnTo>
                  <a:lnTo>
                    <a:pt x="1470" y="972"/>
                  </a:lnTo>
                  <a:lnTo>
                    <a:pt x="1462" y="970"/>
                  </a:lnTo>
                  <a:lnTo>
                    <a:pt x="1448" y="970"/>
                  </a:lnTo>
                  <a:lnTo>
                    <a:pt x="1448" y="970"/>
                  </a:lnTo>
                  <a:lnTo>
                    <a:pt x="1424" y="970"/>
                  </a:lnTo>
                  <a:lnTo>
                    <a:pt x="1416" y="970"/>
                  </a:lnTo>
                  <a:lnTo>
                    <a:pt x="1416" y="970"/>
                  </a:lnTo>
                  <a:lnTo>
                    <a:pt x="1406" y="972"/>
                  </a:lnTo>
                  <a:lnTo>
                    <a:pt x="1406" y="972"/>
                  </a:lnTo>
                  <a:lnTo>
                    <a:pt x="1388" y="970"/>
                  </a:lnTo>
                  <a:lnTo>
                    <a:pt x="1370" y="966"/>
                  </a:lnTo>
                  <a:lnTo>
                    <a:pt x="1354" y="962"/>
                  </a:lnTo>
                  <a:lnTo>
                    <a:pt x="1338" y="954"/>
                  </a:lnTo>
                  <a:lnTo>
                    <a:pt x="1326" y="944"/>
                  </a:lnTo>
                  <a:lnTo>
                    <a:pt x="1313" y="932"/>
                  </a:lnTo>
                  <a:lnTo>
                    <a:pt x="1303" y="918"/>
                  </a:lnTo>
                  <a:lnTo>
                    <a:pt x="1293" y="902"/>
                  </a:lnTo>
                  <a:lnTo>
                    <a:pt x="1293" y="902"/>
                  </a:lnTo>
                  <a:lnTo>
                    <a:pt x="1283" y="894"/>
                  </a:lnTo>
                  <a:lnTo>
                    <a:pt x="1269" y="886"/>
                  </a:lnTo>
                  <a:lnTo>
                    <a:pt x="1269" y="886"/>
                  </a:lnTo>
                  <a:lnTo>
                    <a:pt x="1257" y="880"/>
                  </a:lnTo>
                  <a:lnTo>
                    <a:pt x="1257" y="880"/>
                  </a:lnTo>
                  <a:lnTo>
                    <a:pt x="1229" y="866"/>
                  </a:lnTo>
                  <a:lnTo>
                    <a:pt x="1229" y="866"/>
                  </a:lnTo>
                  <a:lnTo>
                    <a:pt x="1201" y="852"/>
                  </a:lnTo>
                  <a:lnTo>
                    <a:pt x="1201" y="852"/>
                  </a:lnTo>
                  <a:lnTo>
                    <a:pt x="1181" y="842"/>
                  </a:lnTo>
                  <a:lnTo>
                    <a:pt x="1173" y="838"/>
                  </a:lnTo>
                  <a:lnTo>
                    <a:pt x="1165" y="836"/>
                  </a:lnTo>
                  <a:lnTo>
                    <a:pt x="1165" y="836"/>
                  </a:lnTo>
                  <a:lnTo>
                    <a:pt x="1163" y="838"/>
                  </a:lnTo>
                  <a:lnTo>
                    <a:pt x="1159" y="840"/>
                  </a:lnTo>
                  <a:lnTo>
                    <a:pt x="1156" y="846"/>
                  </a:lnTo>
                  <a:lnTo>
                    <a:pt x="1156" y="846"/>
                  </a:lnTo>
                  <a:lnTo>
                    <a:pt x="1150" y="852"/>
                  </a:lnTo>
                  <a:lnTo>
                    <a:pt x="1144" y="856"/>
                  </a:lnTo>
                  <a:lnTo>
                    <a:pt x="1132" y="862"/>
                  </a:lnTo>
                  <a:lnTo>
                    <a:pt x="1118" y="866"/>
                  </a:lnTo>
                  <a:lnTo>
                    <a:pt x="1106" y="866"/>
                  </a:lnTo>
                  <a:lnTo>
                    <a:pt x="1106" y="866"/>
                  </a:lnTo>
                  <a:lnTo>
                    <a:pt x="1094" y="866"/>
                  </a:lnTo>
                  <a:lnTo>
                    <a:pt x="1084" y="864"/>
                  </a:lnTo>
                  <a:lnTo>
                    <a:pt x="1072" y="860"/>
                  </a:lnTo>
                  <a:lnTo>
                    <a:pt x="1062" y="852"/>
                  </a:lnTo>
                  <a:lnTo>
                    <a:pt x="1062" y="852"/>
                  </a:lnTo>
                  <a:lnTo>
                    <a:pt x="1050" y="844"/>
                  </a:lnTo>
                  <a:lnTo>
                    <a:pt x="1040" y="838"/>
                  </a:lnTo>
                  <a:lnTo>
                    <a:pt x="1014" y="825"/>
                  </a:lnTo>
                  <a:lnTo>
                    <a:pt x="1014" y="825"/>
                  </a:lnTo>
                  <a:lnTo>
                    <a:pt x="989" y="811"/>
                  </a:lnTo>
                  <a:lnTo>
                    <a:pt x="961" y="795"/>
                  </a:lnTo>
                  <a:lnTo>
                    <a:pt x="947" y="783"/>
                  </a:lnTo>
                  <a:lnTo>
                    <a:pt x="935" y="771"/>
                  </a:lnTo>
                  <a:lnTo>
                    <a:pt x="923" y="757"/>
                  </a:lnTo>
                  <a:lnTo>
                    <a:pt x="913" y="741"/>
                  </a:lnTo>
                  <a:lnTo>
                    <a:pt x="913" y="741"/>
                  </a:lnTo>
                  <a:lnTo>
                    <a:pt x="891" y="739"/>
                  </a:lnTo>
                  <a:lnTo>
                    <a:pt x="891" y="739"/>
                  </a:lnTo>
                  <a:lnTo>
                    <a:pt x="889" y="739"/>
                  </a:lnTo>
                  <a:lnTo>
                    <a:pt x="889" y="739"/>
                  </a:lnTo>
                  <a:lnTo>
                    <a:pt x="879" y="743"/>
                  </a:lnTo>
                  <a:lnTo>
                    <a:pt x="869" y="745"/>
                  </a:lnTo>
                  <a:lnTo>
                    <a:pt x="869" y="745"/>
                  </a:lnTo>
                  <a:lnTo>
                    <a:pt x="861" y="747"/>
                  </a:lnTo>
                  <a:lnTo>
                    <a:pt x="861" y="747"/>
                  </a:lnTo>
                  <a:lnTo>
                    <a:pt x="855" y="747"/>
                  </a:lnTo>
                  <a:lnTo>
                    <a:pt x="855" y="747"/>
                  </a:lnTo>
                  <a:lnTo>
                    <a:pt x="843" y="743"/>
                  </a:lnTo>
                  <a:lnTo>
                    <a:pt x="833" y="737"/>
                  </a:lnTo>
                  <a:lnTo>
                    <a:pt x="826" y="727"/>
                  </a:lnTo>
                  <a:lnTo>
                    <a:pt x="822" y="717"/>
                  </a:lnTo>
                  <a:lnTo>
                    <a:pt x="818" y="705"/>
                  </a:lnTo>
                  <a:lnTo>
                    <a:pt x="818" y="703"/>
                  </a:lnTo>
                  <a:lnTo>
                    <a:pt x="818" y="703"/>
                  </a:lnTo>
                  <a:lnTo>
                    <a:pt x="794" y="703"/>
                  </a:lnTo>
                  <a:lnTo>
                    <a:pt x="794" y="703"/>
                  </a:lnTo>
                  <a:lnTo>
                    <a:pt x="778" y="703"/>
                  </a:lnTo>
                  <a:lnTo>
                    <a:pt x="778" y="703"/>
                  </a:lnTo>
                  <a:lnTo>
                    <a:pt x="762" y="701"/>
                  </a:lnTo>
                  <a:lnTo>
                    <a:pt x="744" y="693"/>
                  </a:lnTo>
                  <a:lnTo>
                    <a:pt x="734" y="687"/>
                  </a:lnTo>
                  <a:lnTo>
                    <a:pt x="724" y="681"/>
                  </a:lnTo>
                  <a:lnTo>
                    <a:pt x="718" y="673"/>
                  </a:lnTo>
                  <a:lnTo>
                    <a:pt x="712" y="662"/>
                  </a:lnTo>
                  <a:lnTo>
                    <a:pt x="712" y="662"/>
                  </a:lnTo>
                  <a:lnTo>
                    <a:pt x="708" y="650"/>
                  </a:lnTo>
                  <a:lnTo>
                    <a:pt x="708" y="638"/>
                  </a:lnTo>
                  <a:lnTo>
                    <a:pt x="712" y="626"/>
                  </a:lnTo>
                  <a:lnTo>
                    <a:pt x="716" y="614"/>
                  </a:lnTo>
                  <a:lnTo>
                    <a:pt x="726" y="598"/>
                  </a:lnTo>
                  <a:lnTo>
                    <a:pt x="734" y="588"/>
                  </a:lnTo>
                  <a:lnTo>
                    <a:pt x="734" y="588"/>
                  </a:lnTo>
                  <a:lnTo>
                    <a:pt x="750" y="568"/>
                  </a:lnTo>
                  <a:lnTo>
                    <a:pt x="760" y="554"/>
                  </a:lnTo>
                  <a:lnTo>
                    <a:pt x="764" y="546"/>
                  </a:lnTo>
                  <a:lnTo>
                    <a:pt x="764" y="544"/>
                  </a:lnTo>
                  <a:lnTo>
                    <a:pt x="764" y="544"/>
                  </a:lnTo>
                  <a:lnTo>
                    <a:pt x="762" y="540"/>
                  </a:lnTo>
                  <a:lnTo>
                    <a:pt x="758" y="534"/>
                  </a:lnTo>
                  <a:lnTo>
                    <a:pt x="746" y="522"/>
                  </a:lnTo>
                  <a:lnTo>
                    <a:pt x="728" y="506"/>
                  </a:lnTo>
                  <a:lnTo>
                    <a:pt x="728" y="506"/>
                  </a:lnTo>
                  <a:lnTo>
                    <a:pt x="716" y="497"/>
                  </a:lnTo>
                  <a:lnTo>
                    <a:pt x="704" y="487"/>
                  </a:lnTo>
                  <a:lnTo>
                    <a:pt x="694" y="473"/>
                  </a:lnTo>
                  <a:lnTo>
                    <a:pt x="686" y="461"/>
                  </a:lnTo>
                  <a:lnTo>
                    <a:pt x="680" y="445"/>
                  </a:lnTo>
                  <a:lnTo>
                    <a:pt x="674" y="431"/>
                  </a:lnTo>
                  <a:lnTo>
                    <a:pt x="670" y="415"/>
                  </a:lnTo>
                  <a:lnTo>
                    <a:pt x="666" y="397"/>
                  </a:lnTo>
                  <a:lnTo>
                    <a:pt x="666" y="397"/>
                  </a:lnTo>
                  <a:lnTo>
                    <a:pt x="664" y="381"/>
                  </a:lnTo>
                  <a:lnTo>
                    <a:pt x="666" y="365"/>
                  </a:lnTo>
                  <a:lnTo>
                    <a:pt x="666" y="349"/>
                  </a:lnTo>
                  <a:lnTo>
                    <a:pt x="670" y="334"/>
                  </a:lnTo>
                  <a:lnTo>
                    <a:pt x="674" y="320"/>
                  </a:lnTo>
                  <a:lnTo>
                    <a:pt x="680" y="306"/>
                  </a:lnTo>
                  <a:lnTo>
                    <a:pt x="688" y="292"/>
                  </a:lnTo>
                  <a:lnTo>
                    <a:pt x="698" y="280"/>
                  </a:lnTo>
                  <a:lnTo>
                    <a:pt x="698" y="280"/>
                  </a:lnTo>
                  <a:lnTo>
                    <a:pt x="714" y="258"/>
                  </a:lnTo>
                  <a:lnTo>
                    <a:pt x="728" y="242"/>
                  </a:lnTo>
                  <a:lnTo>
                    <a:pt x="728" y="242"/>
                  </a:lnTo>
                  <a:lnTo>
                    <a:pt x="716" y="226"/>
                  </a:lnTo>
                  <a:lnTo>
                    <a:pt x="698" y="206"/>
                  </a:lnTo>
                  <a:lnTo>
                    <a:pt x="696" y="206"/>
                  </a:lnTo>
                  <a:lnTo>
                    <a:pt x="696" y="206"/>
                  </a:lnTo>
                  <a:lnTo>
                    <a:pt x="684" y="190"/>
                  </a:lnTo>
                  <a:lnTo>
                    <a:pt x="680" y="180"/>
                  </a:lnTo>
                  <a:lnTo>
                    <a:pt x="676" y="169"/>
                  </a:lnTo>
                  <a:lnTo>
                    <a:pt x="674" y="159"/>
                  </a:lnTo>
                  <a:lnTo>
                    <a:pt x="672" y="147"/>
                  </a:lnTo>
                  <a:lnTo>
                    <a:pt x="674" y="135"/>
                  </a:lnTo>
                  <a:lnTo>
                    <a:pt x="678" y="125"/>
                  </a:lnTo>
                  <a:lnTo>
                    <a:pt x="678" y="125"/>
                  </a:lnTo>
                  <a:lnTo>
                    <a:pt x="698" y="89"/>
                  </a:lnTo>
                  <a:lnTo>
                    <a:pt x="698" y="89"/>
                  </a:lnTo>
                  <a:lnTo>
                    <a:pt x="678" y="89"/>
                  </a:lnTo>
                  <a:lnTo>
                    <a:pt x="678" y="89"/>
                  </a:lnTo>
                  <a:lnTo>
                    <a:pt x="655" y="89"/>
                  </a:lnTo>
                  <a:lnTo>
                    <a:pt x="635" y="87"/>
                  </a:lnTo>
                  <a:lnTo>
                    <a:pt x="635" y="87"/>
                  </a:lnTo>
                  <a:lnTo>
                    <a:pt x="615" y="83"/>
                  </a:lnTo>
                  <a:lnTo>
                    <a:pt x="597" y="75"/>
                  </a:lnTo>
                  <a:lnTo>
                    <a:pt x="579" y="67"/>
                  </a:lnTo>
                  <a:lnTo>
                    <a:pt x="563" y="57"/>
                  </a:lnTo>
                  <a:lnTo>
                    <a:pt x="531" y="33"/>
                  </a:lnTo>
                  <a:lnTo>
                    <a:pt x="501" y="7"/>
                  </a:lnTo>
                  <a:lnTo>
                    <a:pt x="501" y="7"/>
                  </a:lnTo>
                  <a:lnTo>
                    <a:pt x="492" y="0"/>
                  </a:lnTo>
                  <a:lnTo>
                    <a:pt x="490" y="5"/>
                  </a:lnTo>
                  <a:lnTo>
                    <a:pt x="490" y="5"/>
                  </a:lnTo>
                  <a:lnTo>
                    <a:pt x="484" y="29"/>
                  </a:lnTo>
                  <a:lnTo>
                    <a:pt x="474" y="49"/>
                  </a:lnTo>
                  <a:lnTo>
                    <a:pt x="464" y="67"/>
                  </a:lnTo>
                  <a:lnTo>
                    <a:pt x="450" y="81"/>
                  </a:lnTo>
                  <a:lnTo>
                    <a:pt x="436" y="95"/>
                  </a:lnTo>
                  <a:lnTo>
                    <a:pt x="418" y="105"/>
                  </a:lnTo>
                  <a:lnTo>
                    <a:pt x="398" y="113"/>
                  </a:lnTo>
                  <a:lnTo>
                    <a:pt x="376" y="119"/>
                  </a:lnTo>
                  <a:lnTo>
                    <a:pt x="384" y="125"/>
                  </a:lnTo>
                  <a:lnTo>
                    <a:pt x="430" y="165"/>
                  </a:lnTo>
                  <a:lnTo>
                    <a:pt x="430" y="165"/>
                  </a:lnTo>
                  <a:lnTo>
                    <a:pt x="436" y="170"/>
                  </a:lnTo>
                  <a:lnTo>
                    <a:pt x="440" y="178"/>
                  </a:lnTo>
                  <a:lnTo>
                    <a:pt x="444" y="188"/>
                  </a:lnTo>
                  <a:lnTo>
                    <a:pt x="444" y="196"/>
                  </a:lnTo>
                  <a:lnTo>
                    <a:pt x="444" y="196"/>
                  </a:lnTo>
                  <a:lnTo>
                    <a:pt x="442" y="206"/>
                  </a:lnTo>
                  <a:lnTo>
                    <a:pt x="440" y="214"/>
                  </a:lnTo>
                  <a:lnTo>
                    <a:pt x="434" y="222"/>
                  </a:lnTo>
                  <a:lnTo>
                    <a:pt x="428" y="228"/>
                  </a:lnTo>
                  <a:lnTo>
                    <a:pt x="428" y="228"/>
                  </a:lnTo>
                  <a:lnTo>
                    <a:pt x="396" y="252"/>
                  </a:lnTo>
                  <a:lnTo>
                    <a:pt x="396" y="252"/>
                  </a:lnTo>
                  <a:lnTo>
                    <a:pt x="323" y="310"/>
                  </a:lnTo>
                  <a:lnTo>
                    <a:pt x="323" y="310"/>
                  </a:lnTo>
                  <a:lnTo>
                    <a:pt x="309" y="322"/>
                  </a:lnTo>
                  <a:lnTo>
                    <a:pt x="297" y="337"/>
                  </a:lnTo>
                  <a:lnTo>
                    <a:pt x="297" y="337"/>
                  </a:lnTo>
                  <a:lnTo>
                    <a:pt x="281" y="357"/>
                  </a:lnTo>
                  <a:lnTo>
                    <a:pt x="263" y="375"/>
                  </a:lnTo>
                  <a:lnTo>
                    <a:pt x="245" y="389"/>
                  </a:lnTo>
                  <a:lnTo>
                    <a:pt x="225" y="401"/>
                  </a:lnTo>
                  <a:lnTo>
                    <a:pt x="203" y="413"/>
                  </a:lnTo>
                  <a:lnTo>
                    <a:pt x="183" y="419"/>
                  </a:lnTo>
                  <a:lnTo>
                    <a:pt x="162" y="425"/>
                  </a:lnTo>
                  <a:lnTo>
                    <a:pt x="140" y="425"/>
                  </a:lnTo>
                  <a:lnTo>
                    <a:pt x="140" y="425"/>
                  </a:lnTo>
                  <a:lnTo>
                    <a:pt x="122" y="425"/>
                  </a:lnTo>
                  <a:lnTo>
                    <a:pt x="122" y="425"/>
                  </a:lnTo>
                  <a:lnTo>
                    <a:pt x="116" y="465"/>
                  </a:lnTo>
                  <a:lnTo>
                    <a:pt x="112" y="485"/>
                  </a:lnTo>
                  <a:lnTo>
                    <a:pt x="106" y="504"/>
                  </a:lnTo>
                  <a:lnTo>
                    <a:pt x="96" y="524"/>
                  </a:lnTo>
                  <a:lnTo>
                    <a:pt x="86" y="542"/>
                  </a:lnTo>
                  <a:lnTo>
                    <a:pt x="70" y="562"/>
                  </a:lnTo>
                  <a:lnTo>
                    <a:pt x="54" y="580"/>
                  </a:lnTo>
                  <a:lnTo>
                    <a:pt x="54" y="580"/>
                  </a:lnTo>
                  <a:lnTo>
                    <a:pt x="42" y="592"/>
                  </a:lnTo>
                  <a:lnTo>
                    <a:pt x="32" y="608"/>
                  </a:lnTo>
                  <a:lnTo>
                    <a:pt x="14" y="648"/>
                  </a:lnTo>
                  <a:lnTo>
                    <a:pt x="14" y="648"/>
                  </a:lnTo>
                  <a:lnTo>
                    <a:pt x="0" y="677"/>
                  </a:lnTo>
                  <a:lnTo>
                    <a:pt x="0" y="677"/>
                  </a:lnTo>
                  <a:lnTo>
                    <a:pt x="2" y="681"/>
                  </a:lnTo>
                  <a:lnTo>
                    <a:pt x="2" y="685"/>
                  </a:lnTo>
                  <a:lnTo>
                    <a:pt x="2" y="685"/>
                  </a:lnTo>
                  <a:lnTo>
                    <a:pt x="16" y="759"/>
                  </a:lnTo>
                  <a:lnTo>
                    <a:pt x="16" y="759"/>
                  </a:lnTo>
                  <a:lnTo>
                    <a:pt x="16" y="759"/>
                  </a:lnTo>
                  <a:lnTo>
                    <a:pt x="16" y="759"/>
                  </a:lnTo>
                  <a:lnTo>
                    <a:pt x="20" y="769"/>
                  </a:lnTo>
                  <a:lnTo>
                    <a:pt x="20" y="769"/>
                  </a:lnTo>
                  <a:lnTo>
                    <a:pt x="22" y="775"/>
                  </a:lnTo>
                  <a:lnTo>
                    <a:pt x="22" y="781"/>
                  </a:lnTo>
                  <a:lnTo>
                    <a:pt x="22" y="797"/>
                  </a:lnTo>
                  <a:lnTo>
                    <a:pt x="22" y="797"/>
                  </a:lnTo>
                  <a:lnTo>
                    <a:pt x="28" y="825"/>
                  </a:lnTo>
                  <a:lnTo>
                    <a:pt x="28" y="825"/>
                  </a:lnTo>
                  <a:lnTo>
                    <a:pt x="28" y="834"/>
                  </a:lnTo>
                  <a:lnTo>
                    <a:pt x="28" y="840"/>
                  </a:lnTo>
                  <a:lnTo>
                    <a:pt x="28" y="840"/>
                  </a:lnTo>
                  <a:lnTo>
                    <a:pt x="38" y="862"/>
                  </a:lnTo>
                  <a:lnTo>
                    <a:pt x="46" y="884"/>
                  </a:lnTo>
                  <a:lnTo>
                    <a:pt x="48" y="906"/>
                  </a:lnTo>
                  <a:lnTo>
                    <a:pt x="50" y="928"/>
                  </a:lnTo>
                  <a:lnTo>
                    <a:pt x="50" y="948"/>
                  </a:lnTo>
                  <a:lnTo>
                    <a:pt x="48" y="970"/>
                  </a:lnTo>
                  <a:lnTo>
                    <a:pt x="40" y="1009"/>
                  </a:lnTo>
                  <a:lnTo>
                    <a:pt x="40" y="1009"/>
                  </a:lnTo>
                  <a:lnTo>
                    <a:pt x="38" y="1023"/>
                  </a:lnTo>
                  <a:lnTo>
                    <a:pt x="38" y="1023"/>
                  </a:lnTo>
                  <a:lnTo>
                    <a:pt x="36" y="1041"/>
                  </a:lnTo>
                  <a:lnTo>
                    <a:pt x="36" y="1055"/>
                  </a:lnTo>
                  <a:lnTo>
                    <a:pt x="40" y="1069"/>
                  </a:lnTo>
                  <a:lnTo>
                    <a:pt x="44" y="1079"/>
                  </a:lnTo>
                  <a:lnTo>
                    <a:pt x="48" y="1089"/>
                  </a:lnTo>
                  <a:lnTo>
                    <a:pt x="56" y="1097"/>
                  </a:lnTo>
                  <a:lnTo>
                    <a:pt x="70" y="1109"/>
                  </a:lnTo>
                  <a:lnTo>
                    <a:pt x="70" y="1109"/>
                  </a:lnTo>
                  <a:lnTo>
                    <a:pt x="84" y="1121"/>
                  </a:lnTo>
                  <a:lnTo>
                    <a:pt x="98" y="1133"/>
                  </a:lnTo>
                  <a:lnTo>
                    <a:pt x="110" y="1145"/>
                  </a:lnTo>
                  <a:lnTo>
                    <a:pt x="118" y="1159"/>
                  </a:lnTo>
                  <a:lnTo>
                    <a:pt x="118" y="1159"/>
                  </a:lnTo>
                  <a:lnTo>
                    <a:pt x="136" y="1184"/>
                  </a:lnTo>
                  <a:lnTo>
                    <a:pt x="144" y="1192"/>
                  </a:lnTo>
                  <a:lnTo>
                    <a:pt x="152" y="1200"/>
                  </a:lnTo>
                  <a:lnTo>
                    <a:pt x="160" y="1204"/>
                  </a:lnTo>
                  <a:lnTo>
                    <a:pt x="165" y="1206"/>
                  </a:lnTo>
                  <a:lnTo>
                    <a:pt x="181" y="1208"/>
                  </a:lnTo>
                  <a:lnTo>
                    <a:pt x="181" y="1208"/>
                  </a:lnTo>
                  <a:lnTo>
                    <a:pt x="195" y="1208"/>
                  </a:lnTo>
                  <a:lnTo>
                    <a:pt x="195" y="1208"/>
                  </a:lnTo>
                  <a:lnTo>
                    <a:pt x="203" y="1206"/>
                  </a:lnTo>
                  <a:lnTo>
                    <a:pt x="203" y="1206"/>
                  </a:lnTo>
                  <a:lnTo>
                    <a:pt x="211" y="1208"/>
                  </a:lnTo>
                  <a:lnTo>
                    <a:pt x="219" y="1210"/>
                  </a:lnTo>
                  <a:lnTo>
                    <a:pt x="233" y="1216"/>
                  </a:lnTo>
                  <a:lnTo>
                    <a:pt x="241" y="1224"/>
                  </a:lnTo>
                  <a:lnTo>
                    <a:pt x="247" y="1230"/>
                  </a:lnTo>
                  <a:lnTo>
                    <a:pt x="247" y="1230"/>
                  </a:lnTo>
                  <a:lnTo>
                    <a:pt x="255" y="1240"/>
                  </a:lnTo>
                  <a:lnTo>
                    <a:pt x="265" y="1256"/>
                  </a:lnTo>
                  <a:lnTo>
                    <a:pt x="265" y="1256"/>
                  </a:lnTo>
                  <a:lnTo>
                    <a:pt x="281" y="1284"/>
                  </a:lnTo>
                  <a:lnTo>
                    <a:pt x="281" y="1284"/>
                  </a:lnTo>
                  <a:lnTo>
                    <a:pt x="289" y="1288"/>
                  </a:lnTo>
                  <a:lnTo>
                    <a:pt x="297" y="1296"/>
                  </a:lnTo>
                  <a:lnTo>
                    <a:pt x="297" y="1296"/>
                  </a:lnTo>
                  <a:lnTo>
                    <a:pt x="327" y="1328"/>
                  </a:lnTo>
                  <a:lnTo>
                    <a:pt x="327" y="1328"/>
                  </a:lnTo>
                  <a:lnTo>
                    <a:pt x="362" y="1369"/>
                  </a:lnTo>
                  <a:lnTo>
                    <a:pt x="378" y="1391"/>
                  </a:lnTo>
                  <a:lnTo>
                    <a:pt x="392" y="1415"/>
                  </a:lnTo>
                  <a:lnTo>
                    <a:pt x="392" y="1415"/>
                  </a:lnTo>
                  <a:lnTo>
                    <a:pt x="406" y="1437"/>
                  </a:lnTo>
                  <a:lnTo>
                    <a:pt x="426" y="1457"/>
                  </a:lnTo>
                  <a:lnTo>
                    <a:pt x="448" y="1477"/>
                  </a:lnTo>
                  <a:lnTo>
                    <a:pt x="472" y="1491"/>
                  </a:lnTo>
                  <a:lnTo>
                    <a:pt x="499" y="1504"/>
                  </a:lnTo>
                  <a:lnTo>
                    <a:pt x="527" y="1514"/>
                  </a:lnTo>
                  <a:lnTo>
                    <a:pt x="557" y="1520"/>
                  </a:lnTo>
                  <a:lnTo>
                    <a:pt x="587" y="1522"/>
                  </a:lnTo>
                  <a:lnTo>
                    <a:pt x="587" y="1522"/>
                  </a:lnTo>
                  <a:lnTo>
                    <a:pt x="607" y="1520"/>
                  </a:lnTo>
                  <a:lnTo>
                    <a:pt x="627" y="1518"/>
                  </a:lnTo>
                  <a:lnTo>
                    <a:pt x="645" y="1512"/>
                  </a:lnTo>
                  <a:lnTo>
                    <a:pt x="661" y="1506"/>
                  </a:lnTo>
                  <a:lnTo>
                    <a:pt x="661" y="1506"/>
                  </a:lnTo>
                  <a:lnTo>
                    <a:pt x="694" y="1491"/>
                  </a:lnTo>
                  <a:lnTo>
                    <a:pt x="708" y="1487"/>
                  </a:lnTo>
                  <a:lnTo>
                    <a:pt x="722" y="1485"/>
                  </a:lnTo>
                  <a:lnTo>
                    <a:pt x="722" y="1485"/>
                  </a:lnTo>
                  <a:lnTo>
                    <a:pt x="734" y="1487"/>
                  </a:lnTo>
                  <a:lnTo>
                    <a:pt x="744" y="1489"/>
                  </a:lnTo>
                  <a:lnTo>
                    <a:pt x="754" y="1493"/>
                  </a:lnTo>
                  <a:lnTo>
                    <a:pt x="762" y="1498"/>
                  </a:lnTo>
                  <a:lnTo>
                    <a:pt x="778" y="1514"/>
                  </a:lnTo>
                  <a:lnTo>
                    <a:pt x="796" y="1534"/>
                  </a:lnTo>
                  <a:lnTo>
                    <a:pt x="796" y="1534"/>
                  </a:lnTo>
                  <a:lnTo>
                    <a:pt x="802" y="1544"/>
                  </a:lnTo>
                  <a:lnTo>
                    <a:pt x="804" y="1556"/>
                  </a:lnTo>
                  <a:lnTo>
                    <a:pt x="804" y="1568"/>
                  </a:lnTo>
                  <a:lnTo>
                    <a:pt x="800" y="1578"/>
                  </a:lnTo>
                  <a:lnTo>
                    <a:pt x="800" y="1578"/>
                  </a:lnTo>
                  <a:lnTo>
                    <a:pt x="790" y="1600"/>
                  </a:lnTo>
                  <a:lnTo>
                    <a:pt x="790" y="1600"/>
                  </a:lnTo>
                  <a:lnTo>
                    <a:pt x="810" y="1606"/>
                  </a:lnTo>
                  <a:lnTo>
                    <a:pt x="810" y="1606"/>
                  </a:lnTo>
                  <a:lnTo>
                    <a:pt x="833" y="1612"/>
                  </a:lnTo>
                  <a:lnTo>
                    <a:pt x="847" y="1618"/>
                  </a:lnTo>
                  <a:lnTo>
                    <a:pt x="861" y="1628"/>
                  </a:lnTo>
                  <a:lnTo>
                    <a:pt x="875" y="1640"/>
                  </a:lnTo>
                  <a:lnTo>
                    <a:pt x="881" y="1648"/>
                  </a:lnTo>
                  <a:lnTo>
                    <a:pt x="887" y="1658"/>
                  </a:lnTo>
                  <a:lnTo>
                    <a:pt x="891" y="1667"/>
                  </a:lnTo>
                  <a:lnTo>
                    <a:pt x="895" y="1679"/>
                  </a:lnTo>
                  <a:lnTo>
                    <a:pt x="897" y="1693"/>
                  </a:lnTo>
                  <a:lnTo>
                    <a:pt x="899" y="1707"/>
                  </a:lnTo>
                  <a:lnTo>
                    <a:pt x="899" y="1707"/>
                  </a:lnTo>
                  <a:lnTo>
                    <a:pt x="901" y="1735"/>
                  </a:lnTo>
                  <a:lnTo>
                    <a:pt x="905" y="1761"/>
                  </a:lnTo>
                  <a:lnTo>
                    <a:pt x="905" y="1761"/>
                  </a:lnTo>
                  <a:lnTo>
                    <a:pt x="909" y="1785"/>
                  </a:lnTo>
                  <a:lnTo>
                    <a:pt x="909" y="1785"/>
                  </a:lnTo>
                  <a:lnTo>
                    <a:pt x="909" y="1795"/>
                  </a:lnTo>
                  <a:lnTo>
                    <a:pt x="907" y="1805"/>
                  </a:lnTo>
                  <a:lnTo>
                    <a:pt x="907" y="1805"/>
                  </a:lnTo>
                  <a:lnTo>
                    <a:pt x="907" y="1811"/>
                  </a:lnTo>
                  <a:lnTo>
                    <a:pt x="907" y="1811"/>
                  </a:lnTo>
                  <a:lnTo>
                    <a:pt x="921" y="1823"/>
                  </a:lnTo>
                  <a:lnTo>
                    <a:pt x="931" y="1834"/>
                  </a:lnTo>
                  <a:lnTo>
                    <a:pt x="931" y="1834"/>
                  </a:lnTo>
                  <a:lnTo>
                    <a:pt x="939" y="1836"/>
                  </a:lnTo>
                  <a:lnTo>
                    <a:pt x="953" y="1836"/>
                  </a:lnTo>
                  <a:lnTo>
                    <a:pt x="953" y="1836"/>
                  </a:lnTo>
                  <a:lnTo>
                    <a:pt x="967" y="1836"/>
                  </a:lnTo>
                  <a:lnTo>
                    <a:pt x="979" y="1834"/>
                  </a:lnTo>
                  <a:lnTo>
                    <a:pt x="989" y="1832"/>
                  </a:lnTo>
                  <a:lnTo>
                    <a:pt x="996" y="1831"/>
                  </a:lnTo>
                  <a:lnTo>
                    <a:pt x="996" y="1831"/>
                  </a:lnTo>
                  <a:lnTo>
                    <a:pt x="1018" y="1819"/>
                  </a:lnTo>
                  <a:lnTo>
                    <a:pt x="1040" y="1813"/>
                  </a:lnTo>
                  <a:lnTo>
                    <a:pt x="1040" y="1813"/>
                  </a:lnTo>
                  <a:lnTo>
                    <a:pt x="1024" y="1787"/>
                  </a:lnTo>
                  <a:lnTo>
                    <a:pt x="1012" y="1763"/>
                  </a:lnTo>
                  <a:lnTo>
                    <a:pt x="1012" y="1763"/>
                  </a:lnTo>
                  <a:lnTo>
                    <a:pt x="1006" y="1747"/>
                  </a:lnTo>
                  <a:lnTo>
                    <a:pt x="1004" y="1733"/>
                  </a:lnTo>
                  <a:lnTo>
                    <a:pt x="1004" y="17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A5D42043-8991-4877-B951-85CB72369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26" y="1736765"/>
              <a:ext cx="1160673" cy="1249386"/>
            </a:xfrm>
            <a:custGeom>
              <a:avLst/>
              <a:gdLst>
                <a:gd name="T0" fmla="*/ 1048 w 1256"/>
                <a:gd name="T1" fmla="*/ 996 h 1352"/>
                <a:gd name="T2" fmla="*/ 1153 w 1256"/>
                <a:gd name="T3" fmla="*/ 914 h 1352"/>
                <a:gd name="T4" fmla="*/ 1056 w 1256"/>
                <a:gd name="T5" fmla="*/ 807 h 1352"/>
                <a:gd name="T6" fmla="*/ 1125 w 1256"/>
                <a:gd name="T7" fmla="*/ 795 h 1352"/>
                <a:gd name="T8" fmla="*/ 1179 w 1256"/>
                <a:gd name="T9" fmla="*/ 763 h 1352"/>
                <a:gd name="T10" fmla="*/ 1201 w 1256"/>
                <a:gd name="T11" fmla="*/ 714 h 1352"/>
                <a:gd name="T12" fmla="*/ 1215 w 1256"/>
                <a:gd name="T13" fmla="*/ 616 h 1352"/>
                <a:gd name="T14" fmla="*/ 1233 w 1256"/>
                <a:gd name="T15" fmla="*/ 539 h 1352"/>
                <a:gd name="T16" fmla="*/ 1252 w 1256"/>
                <a:gd name="T17" fmla="*/ 507 h 1352"/>
                <a:gd name="T18" fmla="*/ 1256 w 1256"/>
                <a:gd name="T19" fmla="*/ 475 h 1352"/>
                <a:gd name="T20" fmla="*/ 1245 w 1256"/>
                <a:gd name="T21" fmla="*/ 453 h 1352"/>
                <a:gd name="T22" fmla="*/ 1213 w 1256"/>
                <a:gd name="T23" fmla="*/ 401 h 1352"/>
                <a:gd name="T24" fmla="*/ 1211 w 1256"/>
                <a:gd name="T25" fmla="*/ 372 h 1352"/>
                <a:gd name="T26" fmla="*/ 1209 w 1256"/>
                <a:gd name="T27" fmla="*/ 326 h 1352"/>
                <a:gd name="T28" fmla="*/ 1181 w 1256"/>
                <a:gd name="T29" fmla="*/ 286 h 1352"/>
                <a:gd name="T30" fmla="*/ 1177 w 1256"/>
                <a:gd name="T31" fmla="*/ 240 h 1352"/>
                <a:gd name="T32" fmla="*/ 1181 w 1256"/>
                <a:gd name="T33" fmla="*/ 232 h 1352"/>
                <a:gd name="T34" fmla="*/ 1207 w 1256"/>
                <a:gd name="T35" fmla="*/ 209 h 1352"/>
                <a:gd name="T36" fmla="*/ 1227 w 1256"/>
                <a:gd name="T37" fmla="*/ 191 h 1352"/>
                <a:gd name="T38" fmla="*/ 1225 w 1256"/>
                <a:gd name="T39" fmla="*/ 139 h 1352"/>
                <a:gd name="T40" fmla="*/ 1199 w 1256"/>
                <a:gd name="T41" fmla="*/ 2 h 1352"/>
                <a:gd name="T42" fmla="*/ 1189 w 1256"/>
                <a:gd name="T43" fmla="*/ 0 h 1352"/>
                <a:gd name="T44" fmla="*/ 1139 w 1256"/>
                <a:gd name="T45" fmla="*/ 26 h 1352"/>
                <a:gd name="T46" fmla="*/ 1078 w 1256"/>
                <a:gd name="T47" fmla="*/ 81 h 1352"/>
                <a:gd name="T48" fmla="*/ 1012 w 1256"/>
                <a:gd name="T49" fmla="*/ 151 h 1352"/>
                <a:gd name="T50" fmla="*/ 901 w 1256"/>
                <a:gd name="T51" fmla="*/ 205 h 1352"/>
                <a:gd name="T52" fmla="*/ 793 w 1256"/>
                <a:gd name="T53" fmla="*/ 224 h 1352"/>
                <a:gd name="T54" fmla="*/ 714 w 1256"/>
                <a:gd name="T55" fmla="*/ 250 h 1352"/>
                <a:gd name="T56" fmla="*/ 602 w 1256"/>
                <a:gd name="T57" fmla="*/ 286 h 1352"/>
                <a:gd name="T58" fmla="*/ 423 w 1256"/>
                <a:gd name="T59" fmla="*/ 334 h 1352"/>
                <a:gd name="T60" fmla="*/ 127 w 1256"/>
                <a:gd name="T61" fmla="*/ 433 h 1352"/>
                <a:gd name="T62" fmla="*/ 87 w 1256"/>
                <a:gd name="T63" fmla="*/ 471 h 1352"/>
                <a:gd name="T64" fmla="*/ 83 w 1256"/>
                <a:gd name="T65" fmla="*/ 533 h 1352"/>
                <a:gd name="T66" fmla="*/ 153 w 1256"/>
                <a:gd name="T67" fmla="*/ 863 h 1352"/>
                <a:gd name="T68" fmla="*/ 153 w 1256"/>
                <a:gd name="T69" fmla="*/ 916 h 1352"/>
                <a:gd name="T70" fmla="*/ 101 w 1256"/>
                <a:gd name="T71" fmla="*/ 1032 h 1352"/>
                <a:gd name="T72" fmla="*/ 32 w 1256"/>
                <a:gd name="T73" fmla="*/ 1121 h 1352"/>
                <a:gd name="T74" fmla="*/ 8 w 1256"/>
                <a:gd name="T75" fmla="*/ 1147 h 1352"/>
                <a:gd name="T76" fmla="*/ 0 w 1256"/>
                <a:gd name="T77" fmla="*/ 1183 h 1352"/>
                <a:gd name="T78" fmla="*/ 6 w 1256"/>
                <a:gd name="T79" fmla="*/ 1203 h 1352"/>
                <a:gd name="T80" fmla="*/ 183 w 1256"/>
                <a:gd name="T81" fmla="*/ 1352 h 1352"/>
                <a:gd name="T82" fmla="*/ 221 w 1256"/>
                <a:gd name="T83" fmla="*/ 1336 h 1352"/>
                <a:gd name="T84" fmla="*/ 249 w 1256"/>
                <a:gd name="T85" fmla="*/ 1324 h 1352"/>
                <a:gd name="T86" fmla="*/ 270 w 1256"/>
                <a:gd name="T87" fmla="*/ 1280 h 1352"/>
                <a:gd name="T88" fmla="*/ 318 w 1256"/>
                <a:gd name="T89" fmla="*/ 1211 h 1352"/>
                <a:gd name="T90" fmla="*/ 340 w 1256"/>
                <a:gd name="T91" fmla="*/ 1187 h 1352"/>
                <a:gd name="T92" fmla="*/ 382 w 1256"/>
                <a:gd name="T93" fmla="*/ 1173 h 1352"/>
                <a:gd name="T94" fmla="*/ 421 w 1256"/>
                <a:gd name="T95" fmla="*/ 1187 h 1352"/>
                <a:gd name="T96" fmla="*/ 451 w 1256"/>
                <a:gd name="T97" fmla="*/ 1187 h 1352"/>
                <a:gd name="T98" fmla="*/ 507 w 1256"/>
                <a:gd name="T99" fmla="*/ 1153 h 1352"/>
                <a:gd name="T100" fmla="*/ 584 w 1256"/>
                <a:gd name="T101" fmla="*/ 1105 h 1352"/>
                <a:gd name="T102" fmla="*/ 716 w 1256"/>
                <a:gd name="T103" fmla="*/ 1061 h 1352"/>
                <a:gd name="T104" fmla="*/ 763 w 1256"/>
                <a:gd name="T105" fmla="*/ 1057 h 1352"/>
                <a:gd name="T106" fmla="*/ 777 w 1256"/>
                <a:gd name="T107" fmla="*/ 1022 h 1352"/>
                <a:gd name="T108" fmla="*/ 795 w 1256"/>
                <a:gd name="T109" fmla="*/ 1002 h 1352"/>
                <a:gd name="T110" fmla="*/ 817 w 1256"/>
                <a:gd name="T111" fmla="*/ 988 h 1352"/>
                <a:gd name="T112" fmla="*/ 829 w 1256"/>
                <a:gd name="T113" fmla="*/ 988 h 1352"/>
                <a:gd name="T114" fmla="*/ 861 w 1256"/>
                <a:gd name="T115" fmla="*/ 1008 h 1352"/>
                <a:gd name="T116" fmla="*/ 871 w 1256"/>
                <a:gd name="T117" fmla="*/ 1020 h 1352"/>
                <a:gd name="T118" fmla="*/ 883 w 1256"/>
                <a:gd name="T119" fmla="*/ 1061 h 1352"/>
                <a:gd name="T120" fmla="*/ 891 w 1256"/>
                <a:gd name="T121" fmla="*/ 1103 h 1352"/>
                <a:gd name="T122" fmla="*/ 940 w 1256"/>
                <a:gd name="T123" fmla="*/ 1091 h 1352"/>
                <a:gd name="T124" fmla="*/ 1002 w 1256"/>
                <a:gd name="T125" fmla="*/ 1048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6" h="1352">
                  <a:moveTo>
                    <a:pt x="1014" y="1034"/>
                  </a:moveTo>
                  <a:lnTo>
                    <a:pt x="1014" y="1034"/>
                  </a:lnTo>
                  <a:lnTo>
                    <a:pt x="1030" y="1012"/>
                  </a:lnTo>
                  <a:lnTo>
                    <a:pt x="1048" y="996"/>
                  </a:lnTo>
                  <a:lnTo>
                    <a:pt x="1048" y="996"/>
                  </a:lnTo>
                  <a:lnTo>
                    <a:pt x="1099" y="954"/>
                  </a:lnTo>
                  <a:lnTo>
                    <a:pt x="1153" y="914"/>
                  </a:lnTo>
                  <a:lnTo>
                    <a:pt x="1153" y="914"/>
                  </a:lnTo>
                  <a:lnTo>
                    <a:pt x="1050" y="825"/>
                  </a:lnTo>
                  <a:lnTo>
                    <a:pt x="1050" y="825"/>
                  </a:lnTo>
                  <a:lnTo>
                    <a:pt x="1056" y="807"/>
                  </a:lnTo>
                  <a:lnTo>
                    <a:pt x="1056" y="807"/>
                  </a:lnTo>
                  <a:lnTo>
                    <a:pt x="1081" y="801"/>
                  </a:lnTo>
                  <a:lnTo>
                    <a:pt x="1105" y="797"/>
                  </a:lnTo>
                  <a:lnTo>
                    <a:pt x="1105" y="797"/>
                  </a:lnTo>
                  <a:lnTo>
                    <a:pt x="1125" y="795"/>
                  </a:lnTo>
                  <a:lnTo>
                    <a:pt x="1141" y="789"/>
                  </a:lnTo>
                  <a:lnTo>
                    <a:pt x="1157" y="783"/>
                  </a:lnTo>
                  <a:lnTo>
                    <a:pt x="1169" y="773"/>
                  </a:lnTo>
                  <a:lnTo>
                    <a:pt x="1179" y="763"/>
                  </a:lnTo>
                  <a:lnTo>
                    <a:pt x="1189" y="749"/>
                  </a:lnTo>
                  <a:lnTo>
                    <a:pt x="1195" y="733"/>
                  </a:lnTo>
                  <a:lnTo>
                    <a:pt x="1201" y="714"/>
                  </a:lnTo>
                  <a:lnTo>
                    <a:pt x="1201" y="714"/>
                  </a:lnTo>
                  <a:lnTo>
                    <a:pt x="1217" y="656"/>
                  </a:lnTo>
                  <a:lnTo>
                    <a:pt x="1217" y="656"/>
                  </a:lnTo>
                  <a:lnTo>
                    <a:pt x="1215" y="636"/>
                  </a:lnTo>
                  <a:lnTo>
                    <a:pt x="1215" y="616"/>
                  </a:lnTo>
                  <a:lnTo>
                    <a:pt x="1217" y="594"/>
                  </a:lnTo>
                  <a:lnTo>
                    <a:pt x="1221" y="574"/>
                  </a:lnTo>
                  <a:lnTo>
                    <a:pt x="1227" y="555"/>
                  </a:lnTo>
                  <a:lnTo>
                    <a:pt x="1233" y="539"/>
                  </a:lnTo>
                  <a:lnTo>
                    <a:pt x="1241" y="523"/>
                  </a:lnTo>
                  <a:lnTo>
                    <a:pt x="1248" y="513"/>
                  </a:lnTo>
                  <a:lnTo>
                    <a:pt x="1248" y="513"/>
                  </a:lnTo>
                  <a:lnTo>
                    <a:pt x="1252" y="507"/>
                  </a:lnTo>
                  <a:lnTo>
                    <a:pt x="1256" y="499"/>
                  </a:lnTo>
                  <a:lnTo>
                    <a:pt x="1256" y="491"/>
                  </a:lnTo>
                  <a:lnTo>
                    <a:pt x="1256" y="483"/>
                  </a:lnTo>
                  <a:lnTo>
                    <a:pt x="1256" y="475"/>
                  </a:lnTo>
                  <a:lnTo>
                    <a:pt x="1254" y="467"/>
                  </a:lnTo>
                  <a:lnTo>
                    <a:pt x="1250" y="461"/>
                  </a:lnTo>
                  <a:lnTo>
                    <a:pt x="1245" y="453"/>
                  </a:lnTo>
                  <a:lnTo>
                    <a:pt x="1245" y="453"/>
                  </a:lnTo>
                  <a:lnTo>
                    <a:pt x="1233" y="439"/>
                  </a:lnTo>
                  <a:lnTo>
                    <a:pt x="1221" y="421"/>
                  </a:lnTo>
                  <a:lnTo>
                    <a:pt x="1217" y="411"/>
                  </a:lnTo>
                  <a:lnTo>
                    <a:pt x="1213" y="401"/>
                  </a:lnTo>
                  <a:lnTo>
                    <a:pt x="1211" y="389"/>
                  </a:lnTo>
                  <a:lnTo>
                    <a:pt x="1211" y="378"/>
                  </a:lnTo>
                  <a:lnTo>
                    <a:pt x="1211" y="372"/>
                  </a:lnTo>
                  <a:lnTo>
                    <a:pt x="1211" y="372"/>
                  </a:lnTo>
                  <a:lnTo>
                    <a:pt x="1211" y="342"/>
                  </a:lnTo>
                  <a:lnTo>
                    <a:pt x="1211" y="332"/>
                  </a:lnTo>
                  <a:lnTo>
                    <a:pt x="1209" y="326"/>
                  </a:lnTo>
                  <a:lnTo>
                    <a:pt x="1209" y="326"/>
                  </a:lnTo>
                  <a:lnTo>
                    <a:pt x="1205" y="320"/>
                  </a:lnTo>
                  <a:lnTo>
                    <a:pt x="1199" y="310"/>
                  </a:lnTo>
                  <a:lnTo>
                    <a:pt x="1181" y="286"/>
                  </a:lnTo>
                  <a:lnTo>
                    <a:pt x="1181" y="286"/>
                  </a:lnTo>
                  <a:lnTo>
                    <a:pt x="1173" y="276"/>
                  </a:lnTo>
                  <a:lnTo>
                    <a:pt x="1171" y="264"/>
                  </a:lnTo>
                  <a:lnTo>
                    <a:pt x="1171" y="252"/>
                  </a:lnTo>
                  <a:lnTo>
                    <a:pt x="1177" y="240"/>
                  </a:lnTo>
                  <a:lnTo>
                    <a:pt x="1177" y="240"/>
                  </a:lnTo>
                  <a:lnTo>
                    <a:pt x="1177" y="238"/>
                  </a:lnTo>
                  <a:lnTo>
                    <a:pt x="1177" y="238"/>
                  </a:lnTo>
                  <a:lnTo>
                    <a:pt x="1181" y="232"/>
                  </a:lnTo>
                  <a:lnTo>
                    <a:pt x="1185" y="222"/>
                  </a:lnTo>
                  <a:lnTo>
                    <a:pt x="1195" y="215"/>
                  </a:lnTo>
                  <a:lnTo>
                    <a:pt x="1207" y="209"/>
                  </a:lnTo>
                  <a:lnTo>
                    <a:pt x="1207" y="209"/>
                  </a:lnTo>
                  <a:lnTo>
                    <a:pt x="1215" y="205"/>
                  </a:lnTo>
                  <a:lnTo>
                    <a:pt x="1221" y="201"/>
                  </a:lnTo>
                  <a:lnTo>
                    <a:pt x="1225" y="197"/>
                  </a:lnTo>
                  <a:lnTo>
                    <a:pt x="1227" y="191"/>
                  </a:lnTo>
                  <a:lnTo>
                    <a:pt x="1229" y="181"/>
                  </a:lnTo>
                  <a:lnTo>
                    <a:pt x="1229" y="171"/>
                  </a:lnTo>
                  <a:lnTo>
                    <a:pt x="1225" y="139"/>
                  </a:lnTo>
                  <a:lnTo>
                    <a:pt x="1225" y="139"/>
                  </a:lnTo>
                  <a:lnTo>
                    <a:pt x="1205" y="38"/>
                  </a:lnTo>
                  <a:lnTo>
                    <a:pt x="1205" y="38"/>
                  </a:lnTo>
                  <a:lnTo>
                    <a:pt x="1199" y="2"/>
                  </a:lnTo>
                  <a:lnTo>
                    <a:pt x="1199" y="2"/>
                  </a:lnTo>
                  <a:lnTo>
                    <a:pt x="1199" y="2"/>
                  </a:lnTo>
                  <a:lnTo>
                    <a:pt x="1199" y="2"/>
                  </a:lnTo>
                  <a:lnTo>
                    <a:pt x="1189" y="0"/>
                  </a:lnTo>
                  <a:lnTo>
                    <a:pt x="1189" y="0"/>
                  </a:lnTo>
                  <a:lnTo>
                    <a:pt x="1177" y="2"/>
                  </a:lnTo>
                  <a:lnTo>
                    <a:pt x="1163" y="10"/>
                  </a:lnTo>
                  <a:lnTo>
                    <a:pt x="1163" y="10"/>
                  </a:lnTo>
                  <a:lnTo>
                    <a:pt x="1139" y="26"/>
                  </a:lnTo>
                  <a:lnTo>
                    <a:pt x="1117" y="42"/>
                  </a:lnTo>
                  <a:lnTo>
                    <a:pt x="1095" y="59"/>
                  </a:lnTo>
                  <a:lnTo>
                    <a:pt x="1085" y="69"/>
                  </a:lnTo>
                  <a:lnTo>
                    <a:pt x="1078" y="81"/>
                  </a:lnTo>
                  <a:lnTo>
                    <a:pt x="1078" y="81"/>
                  </a:lnTo>
                  <a:lnTo>
                    <a:pt x="1058" y="107"/>
                  </a:lnTo>
                  <a:lnTo>
                    <a:pt x="1036" y="131"/>
                  </a:lnTo>
                  <a:lnTo>
                    <a:pt x="1012" y="151"/>
                  </a:lnTo>
                  <a:lnTo>
                    <a:pt x="986" y="169"/>
                  </a:lnTo>
                  <a:lnTo>
                    <a:pt x="960" y="183"/>
                  </a:lnTo>
                  <a:lnTo>
                    <a:pt x="932" y="195"/>
                  </a:lnTo>
                  <a:lnTo>
                    <a:pt x="901" y="205"/>
                  </a:lnTo>
                  <a:lnTo>
                    <a:pt x="869" y="213"/>
                  </a:lnTo>
                  <a:lnTo>
                    <a:pt x="869" y="213"/>
                  </a:lnTo>
                  <a:lnTo>
                    <a:pt x="819" y="221"/>
                  </a:lnTo>
                  <a:lnTo>
                    <a:pt x="793" y="224"/>
                  </a:lnTo>
                  <a:lnTo>
                    <a:pt x="767" y="230"/>
                  </a:lnTo>
                  <a:lnTo>
                    <a:pt x="767" y="230"/>
                  </a:lnTo>
                  <a:lnTo>
                    <a:pt x="742" y="240"/>
                  </a:lnTo>
                  <a:lnTo>
                    <a:pt x="714" y="250"/>
                  </a:lnTo>
                  <a:lnTo>
                    <a:pt x="688" y="260"/>
                  </a:lnTo>
                  <a:lnTo>
                    <a:pt x="662" y="270"/>
                  </a:lnTo>
                  <a:lnTo>
                    <a:pt x="662" y="270"/>
                  </a:lnTo>
                  <a:lnTo>
                    <a:pt x="602" y="286"/>
                  </a:lnTo>
                  <a:lnTo>
                    <a:pt x="543" y="302"/>
                  </a:lnTo>
                  <a:lnTo>
                    <a:pt x="483" y="318"/>
                  </a:lnTo>
                  <a:lnTo>
                    <a:pt x="423" y="334"/>
                  </a:lnTo>
                  <a:lnTo>
                    <a:pt x="423" y="334"/>
                  </a:lnTo>
                  <a:lnTo>
                    <a:pt x="348" y="358"/>
                  </a:lnTo>
                  <a:lnTo>
                    <a:pt x="274" y="382"/>
                  </a:lnTo>
                  <a:lnTo>
                    <a:pt x="127" y="433"/>
                  </a:lnTo>
                  <a:lnTo>
                    <a:pt x="127" y="433"/>
                  </a:lnTo>
                  <a:lnTo>
                    <a:pt x="115" y="441"/>
                  </a:lnTo>
                  <a:lnTo>
                    <a:pt x="103" y="449"/>
                  </a:lnTo>
                  <a:lnTo>
                    <a:pt x="93" y="459"/>
                  </a:lnTo>
                  <a:lnTo>
                    <a:pt x="87" y="471"/>
                  </a:lnTo>
                  <a:lnTo>
                    <a:pt x="87" y="471"/>
                  </a:lnTo>
                  <a:lnTo>
                    <a:pt x="85" y="491"/>
                  </a:lnTo>
                  <a:lnTo>
                    <a:pt x="83" y="511"/>
                  </a:lnTo>
                  <a:lnTo>
                    <a:pt x="83" y="533"/>
                  </a:lnTo>
                  <a:lnTo>
                    <a:pt x="87" y="553"/>
                  </a:lnTo>
                  <a:lnTo>
                    <a:pt x="87" y="553"/>
                  </a:lnTo>
                  <a:lnTo>
                    <a:pt x="119" y="708"/>
                  </a:lnTo>
                  <a:lnTo>
                    <a:pt x="153" y="863"/>
                  </a:lnTo>
                  <a:lnTo>
                    <a:pt x="153" y="863"/>
                  </a:lnTo>
                  <a:lnTo>
                    <a:pt x="155" y="881"/>
                  </a:lnTo>
                  <a:lnTo>
                    <a:pt x="155" y="898"/>
                  </a:lnTo>
                  <a:lnTo>
                    <a:pt x="153" y="916"/>
                  </a:lnTo>
                  <a:lnTo>
                    <a:pt x="149" y="932"/>
                  </a:lnTo>
                  <a:lnTo>
                    <a:pt x="149" y="932"/>
                  </a:lnTo>
                  <a:lnTo>
                    <a:pt x="125" y="982"/>
                  </a:lnTo>
                  <a:lnTo>
                    <a:pt x="101" y="1032"/>
                  </a:lnTo>
                  <a:lnTo>
                    <a:pt x="87" y="1055"/>
                  </a:lnTo>
                  <a:lnTo>
                    <a:pt x="72" y="1079"/>
                  </a:lnTo>
                  <a:lnTo>
                    <a:pt x="54" y="1101"/>
                  </a:lnTo>
                  <a:lnTo>
                    <a:pt x="32" y="1121"/>
                  </a:lnTo>
                  <a:lnTo>
                    <a:pt x="32" y="1121"/>
                  </a:lnTo>
                  <a:lnTo>
                    <a:pt x="24" y="1129"/>
                  </a:lnTo>
                  <a:lnTo>
                    <a:pt x="16" y="1137"/>
                  </a:lnTo>
                  <a:lnTo>
                    <a:pt x="8" y="1147"/>
                  </a:lnTo>
                  <a:lnTo>
                    <a:pt x="4" y="1157"/>
                  </a:lnTo>
                  <a:lnTo>
                    <a:pt x="4" y="1157"/>
                  </a:lnTo>
                  <a:lnTo>
                    <a:pt x="2" y="1169"/>
                  </a:lnTo>
                  <a:lnTo>
                    <a:pt x="0" y="1183"/>
                  </a:lnTo>
                  <a:lnTo>
                    <a:pt x="2" y="1195"/>
                  </a:lnTo>
                  <a:lnTo>
                    <a:pt x="4" y="1199"/>
                  </a:lnTo>
                  <a:lnTo>
                    <a:pt x="6" y="1203"/>
                  </a:lnTo>
                  <a:lnTo>
                    <a:pt x="6" y="1203"/>
                  </a:lnTo>
                  <a:lnTo>
                    <a:pt x="91" y="1274"/>
                  </a:lnTo>
                  <a:lnTo>
                    <a:pt x="183" y="1352"/>
                  </a:lnTo>
                  <a:lnTo>
                    <a:pt x="183" y="1352"/>
                  </a:lnTo>
                  <a:lnTo>
                    <a:pt x="183" y="1352"/>
                  </a:lnTo>
                  <a:lnTo>
                    <a:pt x="183" y="1352"/>
                  </a:lnTo>
                  <a:lnTo>
                    <a:pt x="201" y="1342"/>
                  </a:lnTo>
                  <a:lnTo>
                    <a:pt x="209" y="1340"/>
                  </a:lnTo>
                  <a:lnTo>
                    <a:pt x="221" y="1336"/>
                  </a:lnTo>
                  <a:lnTo>
                    <a:pt x="221" y="1336"/>
                  </a:lnTo>
                  <a:lnTo>
                    <a:pt x="237" y="1332"/>
                  </a:lnTo>
                  <a:lnTo>
                    <a:pt x="243" y="1328"/>
                  </a:lnTo>
                  <a:lnTo>
                    <a:pt x="249" y="1324"/>
                  </a:lnTo>
                  <a:lnTo>
                    <a:pt x="254" y="1316"/>
                  </a:lnTo>
                  <a:lnTo>
                    <a:pt x="260" y="1306"/>
                  </a:lnTo>
                  <a:lnTo>
                    <a:pt x="270" y="1280"/>
                  </a:lnTo>
                  <a:lnTo>
                    <a:pt x="270" y="1280"/>
                  </a:lnTo>
                  <a:lnTo>
                    <a:pt x="280" y="1260"/>
                  </a:lnTo>
                  <a:lnTo>
                    <a:pt x="292" y="1242"/>
                  </a:lnTo>
                  <a:lnTo>
                    <a:pt x="304" y="1224"/>
                  </a:lnTo>
                  <a:lnTo>
                    <a:pt x="318" y="1211"/>
                  </a:lnTo>
                  <a:lnTo>
                    <a:pt x="318" y="1211"/>
                  </a:lnTo>
                  <a:lnTo>
                    <a:pt x="328" y="1197"/>
                  </a:lnTo>
                  <a:lnTo>
                    <a:pt x="328" y="1197"/>
                  </a:lnTo>
                  <a:lnTo>
                    <a:pt x="340" y="1187"/>
                  </a:lnTo>
                  <a:lnTo>
                    <a:pt x="354" y="1179"/>
                  </a:lnTo>
                  <a:lnTo>
                    <a:pt x="368" y="1175"/>
                  </a:lnTo>
                  <a:lnTo>
                    <a:pt x="382" y="1173"/>
                  </a:lnTo>
                  <a:lnTo>
                    <a:pt x="382" y="1173"/>
                  </a:lnTo>
                  <a:lnTo>
                    <a:pt x="396" y="1175"/>
                  </a:lnTo>
                  <a:lnTo>
                    <a:pt x="408" y="1181"/>
                  </a:lnTo>
                  <a:lnTo>
                    <a:pt x="408" y="1181"/>
                  </a:lnTo>
                  <a:lnTo>
                    <a:pt x="421" y="1187"/>
                  </a:lnTo>
                  <a:lnTo>
                    <a:pt x="435" y="1189"/>
                  </a:lnTo>
                  <a:lnTo>
                    <a:pt x="435" y="1189"/>
                  </a:lnTo>
                  <a:lnTo>
                    <a:pt x="443" y="1189"/>
                  </a:lnTo>
                  <a:lnTo>
                    <a:pt x="451" y="1187"/>
                  </a:lnTo>
                  <a:lnTo>
                    <a:pt x="467" y="1179"/>
                  </a:lnTo>
                  <a:lnTo>
                    <a:pt x="485" y="1169"/>
                  </a:lnTo>
                  <a:lnTo>
                    <a:pt x="503" y="1157"/>
                  </a:lnTo>
                  <a:lnTo>
                    <a:pt x="507" y="1153"/>
                  </a:lnTo>
                  <a:lnTo>
                    <a:pt x="507" y="1153"/>
                  </a:lnTo>
                  <a:lnTo>
                    <a:pt x="531" y="1137"/>
                  </a:lnTo>
                  <a:lnTo>
                    <a:pt x="557" y="1121"/>
                  </a:lnTo>
                  <a:lnTo>
                    <a:pt x="584" y="1105"/>
                  </a:lnTo>
                  <a:lnTo>
                    <a:pt x="614" y="1091"/>
                  </a:lnTo>
                  <a:lnTo>
                    <a:pt x="646" y="1079"/>
                  </a:lnTo>
                  <a:lnTo>
                    <a:pt x="680" y="1069"/>
                  </a:lnTo>
                  <a:lnTo>
                    <a:pt x="716" y="1061"/>
                  </a:lnTo>
                  <a:lnTo>
                    <a:pt x="753" y="1057"/>
                  </a:lnTo>
                  <a:lnTo>
                    <a:pt x="753" y="1057"/>
                  </a:lnTo>
                  <a:lnTo>
                    <a:pt x="763" y="1057"/>
                  </a:lnTo>
                  <a:lnTo>
                    <a:pt x="763" y="1057"/>
                  </a:lnTo>
                  <a:lnTo>
                    <a:pt x="767" y="1046"/>
                  </a:lnTo>
                  <a:lnTo>
                    <a:pt x="767" y="1046"/>
                  </a:lnTo>
                  <a:lnTo>
                    <a:pt x="771" y="1034"/>
                  </a:lnTo>
                  <a:lnTo>
                    <a:pt x="777" y="1022"/>
                  </a:lnTo>
                  <a:lnTo>
                    <a:pt x="785" y="1014"/>
                  </a:lnTo>
                  <a:lnTo>
                    <a:pt x="791" y="1008"/>
                  </a:lnTo>
                  <a:lnTo>
                    <a:pt x="791" y="1008"/>
                  </a:lnTo>
                  <a:lnTo>
                    <a:pt x="795" y="1002"/>
                  </a:lnTo>
                  <a:lnTo>
                    <a:pt x="795" y="1002"/>
                  </a:lnTo>
                  <a:lnTo>
                    <a:pt x="801" y="996"/>
                  </a:lnTo>
                  <a:lnTo>
                    <a:pt x="809" y="992"/>
                  </a:lnTo>
                  <a:lnTo>
                    <a:pt x="817" y="988"/>
                  </a:lnTo>
                  <a:lnTo>
                    <a:pt x="827" y="988"/>
                  </a:lnTo>
                  <a:lnTo>
                    <a:pt x="827" y="988"/>
                  </a:lnTo>
                  <a:lnTo>
                    <a:pt x="829" y="988"/>
                  </a:lnTo>
                  <a:lnTo>
                    <a:pt x="829" y="988"/>
                  </a:lnTo>
                  <a:lnTo>
                    <a:pt x="839" y="990"/>
                  </a:lnTo>
                  <a:lnTo>
                    <a:pt x="847" y="994"/>
                  </a:lnTo>
                  <a:lnTo>
                    <a:pt x="855" y="1000"/>
                  </a:lnTo>
                  <a:lnTo>
                    <a:pt x="861" y="1008"/>
                  </a:lnTo>
                  <a:lnTo>
                    <a:pt x="861" y="1008"/>
                  </a:lnTo>
                  <a:lnTo>
                    <a:pt x="865" y="1012"/>
                  </a:lnTo>
                  <a:lnTo>
                    <a:pt x="865" y="1012"/>
                  </a:lnTo>
                  <a:lnTo>
                    <a:pt x="871" y="1020"/>
                  </a:lnTo>
                  <a:lnTo>
                    <a:pt x="879" y="1032"/>
                  </a:lnTo>
                  <a:lnTo>
                    <a:pt x="883" y="1046"/>
                  </a:lnTo>
                  <a:lnTo>
                    <a:pt x="883" y="1053"/>
                  </a:lnTo>
                  <a:lnTo>
                    <a:pt x="883" y="1061"/>
                  </a:lnTo>
                  <a:lnTo>
                    <a:pt x="883" y="1061"/>
                  </a:lnTo>
                  <a:lnTo>
                    <a:pt x="877" y="1103"/>
                  </a:lnTo>
                  <a:lnTo>
                    <a:pt x="877" y="1103"/>
                  </a:lnTo>
                  <a:lnTo>
                    <a:pt x="891" y="1103"/>
                  </a:lnTo>
                  <a:lnTo>
                    <a:pt x="891" y="1103"/>
                  </a:lnTo>
                  <a:lnTo>
                    <a:pt x="907" y="1101"/>
                  </a:lnTo>
                  <a:lnTo>
                    <a:pt x="924" y="1097"/>
                  </a:lnTo>
                  <a:lnTo>
                    <a:pt x="940" y="1091"/>
                  </a:lnTo>
                  <a:lnTo>
                    <a:pt x="956" y="1083"/>
                  </a:lnTo>
                  <a:lnTo>
                    <a:pt x="972" y="1073"/>
                  </a:lnTo>
                  <a:lnTo>
                    <a:pt x="988" y="1061"/>
                  </a:lnTo>
                  <a:lnTo>
                    <a:pt x="1002" y="1048"/>
                  </a:lnTo>
                  <a:lnTo>
                    <a:pt x="1014" y="1034"/>
                  </a:lnTo>
                  <a:lnTo>
                    <a:pt x="1014" y="10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BF1FF5BF-C7A0-42A7-835A-3AA3EB480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62" y="2686742"/>
              <a:ext cx="767930" cy="1184699"/>
            </a:xfrm>
            <a:custGeom>
              <a:avLst/>
              <a:gdLst>
                <a:gd name="T0" fmla="*/ 300 w 831"/>
                <a:gd name="T1" fmla="*/ 1282 h 1282"/>
                <a:gd name="T2" fmla="*/ 320 w 831"/>
                <a:gd name="T3" fmla="*/ 1276 h 1282"/>
                <a:gd name="T4" fmla="*/ 344 w 831"/>
                <a:gd name="T5" fmla="*/ 1234 h 1282"/>
                <a:gd name="T6" fmla="*/ 374 w 831"/>
                <a:gd name="T7" fmla="*/ 1192 h 1282"/>
                <a:gd name="T8" fmla="*/ 398 w 831"/>
                <a:gd name="T9" fmla="*/ 1200 h 1282"/>
                <a:gd name="T10" fmla="*/ 431 w 831"/>
                <a:gd name="T11" fmla="*/ 1230 h 1282"/>
                <a:gd name="T12" fmla="*/ 463 w 831"/>
                <a:gd name="T13" fmla="*/ 1240 h 1282"/>
                <a:gd name="T14" fmla="*/ 495 w 831"/>
                <a:gd name="T15" fmla="*/ 1210 h 1282"/>
                <a:gd name="T16" fmla="*/ 551 w 831"/>
                <a:gd name="T17" fmla="*/ 1137 h 1282"/>
                <a:gd name="T18" fmla="*/ 577 w 831"/>
                <a:gd name="T19" fmla="*/ 1073 h 1282"/>
                <a:gd name="T20" fmla="*/ 644 w 831"/>
                <a:gd name="T21" fmla="*/ 1020 h 1282"/>
                <a:gd name="T22" fmla="*/ 714 w 831"/>
                <a:gd name="T23" fmla="*/ 994 h 1282"/>
                <a:gd name="T24" fmla="*/ 742 w 831"/>
                <a:gd name="T25" fmla="*/ 990 h 1282"/>
                <a:gd name="T26" fmla="*/ 765 w 831"/>
                <a:gd name="T27" fmla="*/ 1022 h 1282"/>
                <a:gd name="T28" fmla="*/ 793 w 831"/>
                <a:gd name="T29" fmla="*/ 1077 h 1282"/>
                <a:gd name="T30" fmla="*/ 831 w 831"/>
                <a:gd name="T31" fmla="*/ 984 h 1282"/>
                <a:gd name="T32" fmla="*/ 819 w 831"/>
                <a:gd name="T33" fmla="*/ 956 h 1282"/>
                <a:gd name="T34" fmla="*/ 799 w 831"/>
                <a:gd name="T35" fmla="*/ 938 h 1282"/>
                <a:gd name="T36" fmla="*/ 777 w 831"/>
                <a:gd name="T37" fmla="*/ 940 h 1282"/>
                <a:gd name="T38" fmla="*/ 720 w 831"/>
                <a:gd name="T39" fmla="*/ 920 h 1282"/>
                <a:gd name="T40" fmla="*/ 680 w 831"/>
                <a:gd name="T41" fmla="*/ 868 h 1282"/>
                <a:gd name="T42" fmla="*/ 642 w 831"/>
                <a:gd name="T43" fmla="*/ 833 h 1282"/>
                <a:gd name="T44" fmla="*/ 598 w 831"/>
                <a:gd name="T45" fmla="*/ 775 h 1282"/>
                <a:gd name="T46" fmla="*/ 594 w 831"/>
                <a:gd name="T47" fmla="*/ 705 h 1282"/>
                <a:gd name="T48" fmla="*/ 606 w 831"/>
                <a:gd name="T49" fmla="*/ 624 h 1282"/>
                <a:gd name="T50" fmla="*/ 585 w 831"/>
                <a:gd name="T51" fmla="*/ 544 h 1282"/>
                <a:gd name="T52" fmla="*/ 585 w 831"/>
                <a:gd name="T53" fmla="*/ 521 h 1282"/>
                <a:gd name="T54" fmla="*/ 557 w 831"/>
                <a:gd name="T55" fmla="*/ 367 h 1282"/>
                <a:gd name="T56" fmla="*/ 573 w 831"/>
                <a:gd name="T57" fmla="*/ 324 h 1282"/>
                <a:gd name="T58" fmla="*/ 610 w 831"/>
                <a:gd name="T59" fmla="*/ 250 h 1282"/>
                <a:gd name="T60" fmla="*/ 642 w 831"/>
                <a:gd name="T61" fmla="*/ 216 h 1282"/>
                <a:gd name="T62" fmla="*/ 674 w 831"/>
                <a:gd name="T63" fmla="*/ 137 h 1282"/>
                <a:gd name="T64" fmla="*/ 688 w 831"/>
                <a:gd name="T65" fmla="*/ 27 h 1282"/>
                <a:gd name="T66" fmla="*/ 672 w 831"/>
                <a:gd name="T67" fmla="*/ 0 h 1282"/>
                <a:gd name="T68" fmla="*/ 652 w 831"/>
                <a:gd name="T69" fmla="*/ 25 h 1282"/>
                <a:gd name="T70" fmla="*/ 636 w 831"/>
                <a:gd name="T71" fmla="*/ 59 h 1282"/>
                <a:gd name="T72" fmla="*/ 600 w 831"/>
                <a:gd name="T73" fmla="*/ 71 h 1282"/>
                <a:gd name="T74" fmla="*/ 511 w 831"/>
                <a:gd name="T75" fmla="*/ 87 h 1282"/>
                <a:gd name="T76" fmla="*/ 402 w 831"/>
                <a:gd name="T77" fmla="*/ 143 h 1282"/>
                <a:gd name="T78" fmla="*/ 330 w 831"/>
                <a:gd name="T79" fmla="*/ 189 h 1282"/>
                <a:gd name="T80" fmla="*/ 280 w 831"/>
                <a:gd name="T81" fmla="*/ 202 h 1282"/>
                <a:gd name="T82" fmla="*/ 245 w 831"/>
                <a:gd name="T83" fmla="*/ 192 h 1282"/>
                <a:gd name="T84" fmla="*/ 227 w 831"/>
                <a:gd name="T85" fmla="*/ 185 h 1282"/>
                <a:gd name="T86" fmla="*/ 205 w 831"/>
                <a:gd name="T87" fmla="*/ 194 h 1282"/>
                <a:gd name="T88" fmla="*/ 155 w 831"/>
                <a:gd name="T89" fmla="*/ 266 h 1282"/>
                <a:gd name="T90" fmla="*/ 125 w 831"/>
                <a:gd name="T91" fmla="*/ 320 h 1282"/>
                <a:gd name="T92" fmla="*/ 72 w 831"/>
                <a:gd name="T93" fmla="*/ 350 h 1282"/>
                <a:gd name="T94" fmla="*/ 32 w 831"/>
                <a:gd name="T95" fmla="*/ 367 h 1282"/>
                <a:gd name="T96" fmla="*/ 56 w 831"/>
                <a:gd name="T97" fmla="*/ 427 h 1282"/>
                <a:gd name="T98" fmla="*/ 38 w 831"/>
                <a:gd name="T99" fmla="*/ 503 h 1282"/>
                <a:gd name="T100" fmla="*/ 18 w 831"/>
                <a:gd name="T101" fmla="*/ 536 h 1282"/>
                <a:gd name="T102" fmla="*/ 34 w 831"/>
                <a:gd name="T103" fmla="*/ 636 h 1282"/>
                <a:gd name="T104" fmla="*/ 68 w 831"/>
                <a:gd name="T105" fmla="*/ 805 h 1282"/>
                <a:gd name="T106" fmla="*/ 58 w 831"/>
                <a:gd name="T107" fmla="*/ 886 h 1282"/>
                <a:gd name="T108" fmla="*/ 22 w 831"/>
                <a:gd name="T109" fmla="*/ 938 h 1282"/>
                <a:gd name="T110" fmla="*/ 2 w 831"/>
                <a:gd name="T111" fmla="*/ 972 h 1282"/>
                <a:gd name="T112" fmla="*/ 16 w 831"/>
                <a:gd name="T113" fmla="*/ 1016 h 1282"/>
                <a:gd name="T114" fmla="*/ 52 w 831"/>
                <a:gd name="T115" fmla="*/ 1051 h 1282"/>
                <a:gd name="T116" fmla="*/ 68 w 831"/>
                <a:gd name="T117" fmla="*/ 1111 h 1282"/>
                <a:gd name="T118" fmla="*/ 56 w 831"/>
                <a:gd name="T119" fmla="*/ 1165 h 1282"/>
                <a:gd name="T120" fmla="*/ 64 w 831"/>
                <a:gd name="T121" fmla="*/ 1210 h 1282"/>
                <a:gd name="T122" fmla="*/ 105 w 831"/>
                <a:gd name="T123" fmla="*/ 1232 h 1282"/>
                <a:gd name="T124" fmla="*/ 259 w 831"/>
                <a:gd name="T125" fmla="*/ 1276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1" h="1282">
                  <a:moveTo>
                    <a:pt x="259" y="1276"/>
                  </a:moveTo>
                  <a:lnTo>
                    <a:pt x="259" y="1276"/>
                  </a:lnTo>
                  <a:lnTo>
                    <a:pt x="282" y="1280"/>
                  </a:lnTo>
                  <a:lnTo>
                    <a:pt x="300" y="1282"/>
                  </a:lnTo>
                  <a:lnTo>
                    <a:pt x="300" y="1282"/>
                  </a:lnTo>
                  <a:lnTo>
                    <a:pt x="308" y="1280"/>
                  </a:lnTo>
                  <a:lnTo>
                    <a:pt x="314" y="1280"/>
                  </a:lnTo>
                  <a:lnTo>
                    <a:pt x="320" y="1276"/>
                  </a:lnTo>
                  <a:lnTo>
                    <a:pt x="324" y="1272"/>
                  </a:lnTo>
                  <a:lnTo>
                    <a:pt x="334" y="1258"/>
                  </a:lnTo>
                  <a:lnTo>
                    <a:pt x="344" y="1234"/>
                  </a:lnTo>
                  <a:lnTo>
                    <a:pt x="344" y="1234"/>
                  </a:lnTo>
                  <a:lnTo>
                    <a:pt x="352" y="1216"/>
                  </a:lnTo>
                  <a:lnTo>
                    <a:pt x="360" y="1202"/>
                  </a:lnTo>
                  <a:lnTo>
                    <a:pt x="370" y="1194"/>
                  </a:lnTo>
                  <a:lnTo>
                    <a:pt x="374" y="1192"/>
                  </a:lnTo>
                  <a:lnTo>
                    <a:pt x="378" y="1192"/>
                  </a:lnTo>
                  <a:lnTo>
                    <a:pt x="378" y="1192"/>
                  </a:lnTo>
                  <a:lnTo>
                    <a:pt x="388" y="1194"/>
                  </a:lnTo>
                  <a:lnTo>
                    <a:pt x="398" y="1200"/>
                  </a:lnTo>
                  <a:lnTo>
                    <a:pt x="410" y="1210"/>
                  </a:lnTo>
                  <a:lnTo>
                    <a:pt x="424" y="1224"/>
                  </a:lnTo>
                  <a:lnTo>
                    <a:pt x="424" y="1224"/>
                  </a:lnTo>
                  <a:lnTo>
                    <a:pt x="431" y="1230"/>
                  </a:lnTo>
                  <a:lnTo>
                    <a:pt x="441" y="1234"/>
                  </a:lnTo>
                  <a:lnTo>
                    <a:pt x="453" y="1238"/>
                  </a:lnTo>
                  <a:lnTo>
                    <a:pt x="463" y="1240"/>
                  </a:lnTo>
                  <a:lnTo>
                    <a:pt x="463" y="1240"/>
                  </a:lnTo>
                  <a:lnTo>
                    <a:pt x="467" y="1240"/>
                  </a:lnTo>
                  <a:lnTo>
                    <a:pt x="469" y="1238"/>
                  </a:lnTo>
                  <a:lnTo>
                    <a:pt x="469" y="1238"/>
                  </a:lnTo>
                  <a:lnTo>
                    <a:pt x="495" y="1210"/>
                  </a:lnTo>
                  <a:lnTo>
                    <a:pt x="521" y="1183"/>
                  </a:lnTo>
                  <a:lnTo>
                    <a:pt x="533" y="1167"/>
                  </a:lnTo>
                  <a:lnTo>
                    <a:pt x="543" y="1153"/>
                  </a:lnTo>
                  <a:lnTo>
                    <a:pt x="551" y="1137"/>
                  </a:lnTo>
                  <a:lnTo>
                    <a:pt x="557" y="1121"/>
                  </a:lnTo>
                  <a:lnTo>
                    <a:pt x="557" y="1121"/>
                  </a:lnTo>
                  <a:lnTo>
                    <a:pt x="567" y="1095"/>
                  </a:lnTo>
                  <a:lnTo>
                    <a:pt x="577" y="1073"/>
                  </a:lnTo>
                  <a:lnTo>
                    <a:pt x="591" y="1055"/>
                  </a:lnTo>
                  <a:lnTo>
                    <a:pt x="606" y="1041"/>
                  </a:lnTo>
                  <a:lnTo>
                    <a:pt x="624" y="1029"/>
                  </a:lnTo>
                  <a:lnTo>
                    <a:pt x="644" y="1020"/>
                  </a:lnTo>
                  <a:lnTo>
                    <a:pt x="664" y="1010"/>
                  </a:lnTo>
                  <a:lnTo>
                    <a:pt x="686" y="1002"/>
                  </a:lnTo>
                  <a:lnTo>
                    <a:pt x="686" y="1002"/>
                  </a:lnTo>
                  <a:lnTo>
                    <a:pt x="714" y="994"/>
                  </a:lnTo>
                  <a:lnTo>
                    <a:pt x="726" y="990"/>
                  </a:lnTo>
                  <a:lnTo>
                    <a:pt x="734" y="990"/>
                  </a:lnTo>
                  <a:lnTo>
                    <a:pt x="734" y="990"/>
                  </a:lnTo>
                  <a:lnTo>
                    <a:pt x="742" y="990"/>
                  </a:lnTo>
                  <a:lnTo>
                    <a:pt x="748" y="994"/>
                  </a:lnTo>
                  <a:lnTo>
                    <a:pt x="752" y="998"/>
                  </a:lnTo>
                  <a:lnTo>
                    <a:pt x="756" y="1004"/>
                  </a:lnTo>
                  <a:lnTo>
                    <a:pt x="765" y="1022"/>
                  </a:lnTo>
                  <a:lnTo>
                    <a:pt x="775" y="1047"/>
                  </a:lnTo>
                  <a:lnTo>
                    <a:pt x="775" y="1047"/>
                  </a:lnTo>
                  <a:lnTo>
                    <a:pt x="779" y="1057"/>
                  </a:lnTo>
                  <a:lnTo>
                    <a:pt x="793" y="1077"/>
                  </a:lnTo>
                  <a:lnTo>
                    <a:pt x="793" y="1077"/>
                  </a:lnTo>
                  <a:lnTo>
                    <a:pt x="817" y="1025"/>
                  </a:lnTo>
                  <a:lnTo>
                    <a:pt x="825" y="1004"/>
                  </a:lnTo>
                  <a:lnTo>
                    <a:pt x="831" y="984"/>
                  </a:lnTo>
                  <a:lnTo>
                    <a:pt x="831" y="984"/>
                  </a:lnTo>
                  <a:lnTo>
                    <a:pt x="829" y="978"/>
                  </a:lnTo>
                  <a:lnTo>
                    <a:pt x="827" y="970"/>
                  </a:lnTo>
                  <a:lnTo>
                    <a:pt x="819" y="956"/>
                  </a:lnTo>
                  <a:lnTo>
                    <a:pt x="809" y="942"/>
                  </a:lnTo>
                  <a:lnTo>
                    <a:pt x="803" y="940"/>
                  </a:lnTo>
                  <a:lnTo>
                    <a:pt x="799" y="938"/>
                  </a:lnTo>
                  <a:lnTo>
                    <a:pt x="799" y="938"/>
                  </a:lnTo>
                  <a:lnTo>
                    <a:pt x="799" y="938"/>
                  </a:lnTo>
                  <a:lnTo>
                    <a:pt x="799" y="938"/>
                  </a:lnTo>
                  <a:lnTo>
                    <a:pt x="777" y="940"/>
                  </a:lnTo>
                  <a:lnTo>
                    <a:pt x="777" y="940"/>
                  </a:lnTo>
                  <a:lnTo>
                    <a:pt x="759" y="938"/>
                  </a:lnTo>
                  <a:lnTo>
                    <a:pt x="746" y="934"/>
                  </a:lnTo>
                  <a:lnTo>
                    <a:pt x="732" y="928"/>
                  </a:lnTo>
                  <a:lnTo>
                    <a:pt x="720" y="920"/>
                  </a:lnTo>
                  <a:lnTo>
                    <a:pt x="708" y="908"/>
                  </a:lnTo>
                  <a:lnTo>
                    <a:pt x="698" y="896"/>
                  </a:lnTo>
                  <a:lnTo>
                    <a:pt x="680" y="868"/>
                  </a:lnTo>
                  <a:lnTo>
                    <a:pt x="680" y="868"/>
                  </a:lnTo>
                  <a:lnTo>
                    <a:pt x="672" y="858"/>
                  </a:lnTo>
                  <a:lnTo>
                    <a:pt x="662" y="849"/>
                  </a:lnTo>
                  <a:lnTo>
                    <a:pt x="642" y="833"/>
                  </a:lnTo>
                  <a:lnTo>
                    <a:pt x="642" y="833"/>
                  </a:lnTo>
                  <a:lnTo>
                    <a:pt x="626" y="819"/>
                  </a:lnTo>
                  <a:lnTo>
                    <a:pt x="614" y="807"/>
                  </a:lnTo>
                  <a:lnTo>
                    <a:pt x="604" y="791"/>
                  </a:lnTo>
                  <a:lnTo>
                    <a:pt x="598" y="775"/>
                  </a:lnTo>
                  <a:lnTo>
                    <a:pt x="594" y="759"/>
                  </a:lnTo>
                  <a:lnTo>
                    <a:pt x="592" y="741"/>
                  </a:lnTo>
                  <a:lnTo>
                    <a:pt x="592" y="723"/>
                  </a:lnTo>
                  <a:lnTo>
                    <a:pt x="594" y="705"/>
                  </a:lnTo>
                  <a:lnTo>
                    <a:pt x="594" y="705"/>
                  </a:lnTo>
                  <a:lnTo>
                    <a:pt x="602" y="666"/>
                  </a:lnTo>
                  <a:lnTo>
                    <a:pt x="604" y="644"/>
                  </a:lnTo>
                  <a:lnTo>
                    <a:pt x="606" y="624"/>
                  </a:lnTo>
                  <a:lnTo>
                    <a:pt x="604" y="604"/>
                  </a:lnTo>
                  <a:lnTo>
                    <a:pt x="602" y="584"/>
                  </a:lnTo>
                  <a:lnTo>
                    <a:pt x="594" y="564"/>
                  </a:lnTo>
                  <a:lnTo>
                    <a:pt x="585" y="544"/>
                  </a:lnTo>
                  <a:lnTo>
                    <a:pt x="585" y="544"/>
                  </a:lnTo>
                  <a:lnTo>
                    <a:pt x="585" y="540"/>
                  </a:lnTo>
                  <a:lnTo>
                    <a:pt x="585" y="534"/>
                  </a:lnTo>
                  <a:lnTo>
                    <a:pt x="585" y="521"/>
                  </a:lnTo>
                  <a:lnTo>
                    <a:pt x="585" y="521"/>
                  </a:lnTo>
                  <a:lnTo>
                    <a:pt x="559" y="383"/>
                  </a:lnTo>
                  <a:lnTo>
                    <a:pt x="559" y="383"/>
                  </a:lnTo>
                  <a:lnTo>
                    <a:pt x="557" y="367"/>
                  </a:lnTo>
                  <a:lnTo>
                    <a:pt x="557" y="361"/>
                  </a:lnTo>
                  <a:lnTo>
                    <a:pt x="559" y="356"/>
                  </a:lnTo>
                  <a:lnTo>
                    <a:pt x="559" y="356"/>
                  </a:lnTo>
                  <a:lnTo>
                    <a:pt x="573" y="324"/>
                  </a:lnTo>
                  <a:lnTo>
                    <a:pt x="587" y="292"/>
                  </a:lnTo>
                  <a:lnTo>
                    <a:pt x="592" y="278"/>
                  </a:lnTo>
                  <a:lnTo>
                    <a:pt x="602" y="264"/>
                  </a:lnTo>
                  <a:lnTo>
                    <a:pt x="610" y="250"/>
                  </a:lnTo>
                  <a:lnTo>
                    <a:pt x="622" y="240"/>
                  </a:lnTo>
                  <a:lnTo>
                    <a:pt x="622" y="240"/>
                  </a:lnTo>
                  <a:lnTo>
                    <a:pt x="634" y="228"/>
                  </a:lnTo>
                  <a:lnTo>
                    <a:pt x="642" y="216"/>
                  </a:lnTo>
                  <a:lnTo>
                    <a:pt x="652" y="204"/>
                  </a:lnTo>
                  <a:lnTo>
                    <a:pt x="658" y="191"/>
                  </a:lnTo>
                  <a:lnTo>
                    <a:pt x="668" y="165"/>
                  </a:lnTo>
                  <a:lnTo>
                    <a:pt x="674" y="137"/>
                  </a:lnTo>
                  <a:lnTo>
                    <a:pt x="678" y="111"/>
                  </a:lnTo>
                  <a:lnTo>
                    <a:pt x="680" y="81"/>
                  </a:lnTo>
                  <a:lnTo>
                    <a:pt x="684" y="53"/>
                  </a:lnTo>
                  <a:lnTo>
                    <a:pt x="688" y="27"/>
                  </a:lnTo>
                  <a:lnTo>
                    <a:pt x="688" y="27"/>
                  </a:lnTo>
                  <a:lnTo>
                    <a:pt x="686" y="22"/>
                  </a:lnTo>
                  <a:lnTo>
                    <a:pt x="682" y="14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60" y="14"/>
                  </a:lnTo>
                  <a:lnTo>
                    <a:pt x="654" y="20"/>
                  </a:lnTo>
                  <a:lnTo>
                    <a:pt x="652" y="25"/>
                  </a:lnTo>
                  <a:lnTo>
                    <a:pt x="652" y="25"/>
                  </a:lnTo>
                  <a:lnTo>
                    <a:pt x="646" y="45"/>
                  </a:lnTo>
                  <a:lnTo>
                    <a:pt x="642" y="51"/>
                  </a:lnTo>
                  <a:lnTo>
                    <a:pt x="636" y="59"/>
                  </a:lnTo>
                  <a:lnTo>
                    <a:pt x="630" y="63"/>
                  </a:lnTo>
                  <a:lnTo>
                    <a:pt x="622" y="67"/>
                  </a:lnTo>
                  <a:lnTo>
                    <a:pt x="612" y="69"/>
                  </a:lnTo>
                  <a:lnTo>
                    <a:pt x="600" y="71"/>
                  </a:lnTo>
                  <a:lnTo>
                    <a:pt x="600" y="71"/>
                  </a:lnTo>
                  <a:lnTo>
                    <a:pt x="571" y="73"/>
                  </a:lnTo>
                  <a:lnTo>
                    <a:pt x="539" y="79"/>
                  </a:lnTo>
                  <a:lnTo>
                    <a:pt x="511" y="87"/>
                  </a:lnTo>
                  <a:lnTo>
                    <a:pt x="481" y="99"/>
                  </a:lnTo>
                  <a:lnTo>
                    <a:pt x="455" y="111"/>
                  </a:lnTo>
                  <a:lnTo>
                    <a:pt x="427" y="127"/>
                  </a:lnTo>
                  <a:lnTo>
                    <a:pt x="402" y="143"/>
                  </a:lnTo>
                  <a:lnTo>
                    <a:pt x="376" y="159"/>
                  </a:lnTo>
                  <a:lnTo>
                    <a:pt x="376" y="159"/>
                  </a:lnTo>
                  <a:lnTo>
                    <a:pt x="352" y="175"/>
                  </a:lnTo>
                  <a:lnTo>
                    <a:pt x="330" y="189"/>
                  </a:lnTo>
                  <a:lnTo>
                    <a:pt x="318" y="194"/>
                  </a:lnTo>
                  <a:lnTo>
                    <a:pt x="306" y="198"/>
                  </a:lnTo>
                  <a:lnTo>
                    <a:pt x="292" y="200"/>
                  </a:lnTo>
                  <a:lnTo>
                    <a:pt x="280" y="202"/>
                  </a:lnTo>
                  <a:lnTo>
                    <a:pt x="280" y="202"/>
                  </a:lnTo>
                  <a:lnTo>
                    <a:pt x="268" y="200"/>
                  </a:lnTo>
                  <a:lnTo>
                    <a:pt x="257" y="198"/>
                  </a:lnTo>
                  <a:lnTo>
                    <a:pt x="245" y="192"/>
                  </a:lnTo>
                  <a:lnTo>
                    <a:pt x="231" y="187"/>
                  </a:lnTo>
                  <a:lnTo>
                    <a:pt x="231" y="187"/>
                  </a:lnTo>
                  <a:lnTo>
                    <a:pt x="227" y="185"/>
                  </a:lnTo>
                  <a:lnTo>
                    <a:pt x="227" y="185"/>
                  </a:lnTo>
                  <a:lnTo>
                    <a:pt x="215" y="189"/>
                  </a:lnTo>
                  <a:lnTo>
                    <a:pt x="209" y="191"/>
                  </a:lnTo>
                  <a:lnTo>
                    <a:pt x="205" y="194"/>
                  </a:lnTo>
                  <a:lnTo>
                    <a:pt x="205" y="194"/>
                  </a:lnTo>
                  <a:lnTo>
                    <a:pt x="177" y="228"/>
                  </a:lnTo>
                  <a:lnTo>
                    <a:pt x="163" y="248"/>
                  </a:lnTo>
                  <a:lnTo>
                    <a:pt x="155" y="266"/>
                  </a:lnTo>
                  <a:lnTo>
                    <a:pt x="155" y="266"/>
                  </a:lnTo>
                  <a:lnTo>
                    <a:pt x="149" y="282"/>
                  </a:lnTo>
                  <a:lnTo>
                    <a:pt x="141" y="296"/>
                  </a:lnTo>
                  <a:lnTo>
                    <a:pt x="135" y="310"/>
                  </a:lnTo>
                  <a:lnTo>
                    <a:pt x="125" y="320"/>
                  </a:lnTo>
                  <a:lnTo>
                    <a:pt x="115" y="330"/>
                  </a:lnTo>
                  <a:lnTo>
                    <a:pt x="103" y="338"/>
                  </a:lnTo>
                  <a:lnTo>
                    <a:pt x="90" y="344"/>
                  </a:lnTo>
                  <a:lnTo>
                    <a:pt x="72" y="350"/>
                  </a:lnTo>
                  <a:lnTo>
                    <a:pt x="72" y="350"/>
                  </a:lnTo>
                  <a:lnTo>
                    <a:pt x="64" y="352"/>
                  </a:lnTo>
                  <a:lnTo>
                    <a:pt x="54" y="356"/>
                  </a:lnTo>
                  <a:lnTo>
                    <a:pt x="32" y="367"/>
                  </a:lnTo>
                  <a:lnTo>
                    <a:pt x="32" y="367"/>
                  </a:lnTo>
                  <a:lnTo>
                    <a:pt x="44" y="387"/>
                  </a:lnTo>
                  <a:lnTo>
                    <a:pt x="52" y="407"/>
                  </a:lnTo>
                  <a:lnTo>
                    <a:pt x="56" y="427"/>
                  </a:lnTo>
                  <a:lnTo>
                    <a:pt x="56" y="447"/>
                  </a:lnTo>
                  <a:lnTo>
                    <a:pt x="52" y="465"/>
                  </a:lnTo>
                  <a:lnTo>
                    <a:pt x="46" y="485"/>
                  </a:lnTo>
                  <a:lnTo>
                    <a:pt x="38" y="503"/>
                  </a:lnTo>
                  <a:lnTo>
                    <a:pt x="26" y="521"/>
                  </a:lnTo>
                  <a:lnTo>
                    <a:pt x="26" y="521"/>
                  </a:lnTo>
                  <a:lnTo>
                    <a:pt x="22" y="528"/>
                  </a:lnTo>
                  <a:lnTo>
                    <a:pt x="18" y="536"/>
                  </a:lnTo>
                  <a:lnTo>
                    <a:pt x="18" y="544"/>
                  </a:lnTo>
                  <a:lnTo>
                    <a:pt x="18" y="552"/>
                  </a:lnTo>
                  <a:lnTo>
                    <a:pt x="18" y="552"/>
                  </a:lnTo>
                  <a:lnTo>
                    <a:pt x="34" y="636"/>
                  </a:lnTo>
                  <a:lnTo>
                    <a:pt x="52" y="721"/>
                  </a:lnTo>
                  <a:lnTo>
                    <a:pt x="52" y="721"/>
                  </a:lnTo>
                  <a:lnTo>
                    <a:pt x="64" y="777"/>
                  </a:lnTo>
                  <a:lnTo>
                    <a:pt x="68" y="805"/>
                  </a:lnTo>
                  <a:lnTo>
                    <a:pt x="70" y="833"/>
                  </a:lnTo>
                  <a:lnTo>
                    <a:pt x="66" y="860"/>
                  </a:lnTo>
                  <a:lnTo>
                    <a:pt x="62" y="874"/>
                  </a:lnTo>
                  <a:lnTo>
                    <a:pt x="58" y="886"/>
                  </a:lnTo>
                  <a:lnTo>
                    <a:pt x="52" y="900"/>
                  </a:lnTo>
                  <a:lnTo>
                    <a:pt x="44" y="912"/>
                  </a:lnTo>
                  <a:lnTo>
                    <a:pt x="34" y="926"/>
                  </a:lnTo>
                  <a:lnTo>
                    <a:pt x="22" y="938"/>
                  </a:lnTo>
                  <a:lnTo>
                    <a:pt x="22" y="938"/>
                  </a:lnTo>
                  <a:lnTo>
                    <a:pt x="12" y="948"/>
                  </a:lnTo>
                  <a:lnTo>
                    <a:pt x="6" y="960"/>
                  </a:lnTo>
                  <a:lnTo>
                    <a:pt x="2" y="972"/>
                  </a:lnTo>
                  <a:lnTo>
                    <a:pt x="0" y="982"/>
                  </a:lnTo>
                  <a:lnTo>
                    <a:pt x="2" y="994"/>
                  </a:lnTo>
                  <a:lnTo>
                    <a:pt x="8" y="1004"/>
                  </a:lnTo>
                  <a:lnTo>
                    <a:pt x="16" y="1016"/>
                  </a:lnTo>
                  <a:lnTo>
                    <a:pt x="28" y="1025"/>
                  </a:lnTo>
                  <a:lnTo>
                    <a:pt x="28" y="1025"/>
                  </a:lnTo>
                  <a:lnTo>
                    <a:pt x="42" y="1037"/>
                  </a:lnTo>
                  <a:lnTo>
                    <a:pt x="52" y="1051"/>
                  </a:lnTo>
                  <a:lnTo>
                    <a:pt x="60" y="1065"/>
                  </a:lnTo>
                  <a:lnTo>
                    <a:pt x="64" y="1079"/>
                  </a:lnTo>
                  <a:lnTo>
                    <a:pt x="68" y="1095"/>
                  </a:lnTo>
                  <a:lnTo>
                    <a:pt x="68" y="1111"/>
                  </a:lnTo>
                  <a:lnTo>
                    <a:pt x="66" y="1129"/>
                  </a:lnTo>
                  <a:lnTo>
                    <a:pt x="62" y="1147"/>
                  </a:lnTo>
                  <a:lnTo>
                    <a:pt x="62" y="1147"/>
                  </a:lnTo>
                  <a:lnTo>
                    <a:pt x="56" y="1165"/>
                  </a:lnTo>
                  <a:lnTo>
                    <a:pt x="54" y="1179"/>
                  </a:lnTo>
                  <a:lnTo>
                    <a:pt x="54" y="1190"/>
                  </a:lnTo>
                  <a:lnTo>
                    <a:pt x="58" y="1200"/>
                  </a:lnTo>
                  <a:lnTo>
                    <a:pt x="64" y="1210"/>
                  </a:lnTo>
                  <a:lnTo>
                    <a:pt x="74" y="1216"/>
                  </a:lnTo>
                  <a:lnTo>
                    <a:pt x="88" y="1224"/>
                  </a:lnTo>
                  <a:lnTo>
                    <a:pt x="105" y="1232"/>
                  </a:lnTo>
                  <a:lnTo>
                    <a:pt x="105" y="1232"/>
                  </a:lnTo>
                  <a:lnTo>
                    <a:pt x="143" y="1246"/>
                  </a:lnTo>
                  <a:lnTo>
                    <a:pt x="179" y="1258"/>
                  </a:lnTo>
                  <a:lnTo>
                    <a:pt x="219" y="1270"/>
                  </a:lnTo>
                  <a:lnTo>
                    <a:pt x="259" y="1276"/>
                  </a:lnTo>
                  <a:lnTo>
                    <a:pt x="259" y="1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72" name="Owal 71">
              <a:extLst>
                <a:ext uri="{FF2B5EF4-FFF2-40B4-BE49-F238E27FC236}">
                  <a16:creationId xmlns:a16="http://schemas.microsoft.com/office/drawing/2014/main" id="{7005BDB6-E174-455C-AFE6-A2734CD1C8C7}"/>
                </a:ext>
              </a:extLst>
            </p:cNvPr>
            <p:cNvSpPr/>
            <p:nvPr/>
          </p:nvSpPr>
          <p:spPr>
            <a:xfrm>
              <a:off x="1481972" y="2361458"/>
              <a:ext cx="468102" cy="4117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Owal 72">
              <a:extLst>
                <a:ext uri="{FF2B5EF4-FFF2-40B4-BE49-F238E27FC236}">
                  <a16:creationId xmlns:a16="http://schemas.microsoft.com/office/drawing/2014/main" id="{A4C78EF4-145B-4700-A977-04EEF3FCA2FC}"/>
                </a:ext>
              </a:extLst>
            </p:cNvPr>
            <p:cNvSpPr/>
            <p:nvPr/>
          </p:nvSpPr>
          <p:spPr>
            <a:xfrm>
              <a:off x="1177944" y="2604671"/>
              <a:ext cx="468102" cy="4117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Owal 73">
              <a:extLst>
                <a:ext uri="{FF2B5EF4-FFF2-40B4-BE49-F238E27FC236}">
                  <a16:creationId xmlns:a16="http://schemas.microsoft.com/office/drawing/2014/main" id="{4BCB3995-C00D-46F0-B06E-229FEA5F5F21}"/>
                </a:ext>
              </a:extLst>
            </p:cNvPr>
            <p:cNvSpPr/>
            <p:nvPr/>
          </p:nvSpPr>
          <p:spPr>
            <a:xfrm>
              <a:off x="838253" y="2693554"/>
              <a:ext cx="468102" cy="4117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Owal 74">
              <a:extLst>
                <a:ext uri="{FF2B5EF4-FFF2-40B4-BE49-F238E27FC236}">
                  <a16:creationId xmlns:a16="http://schemas.microsoft.com/office/drawing/2014/main" id="{9322EBFE-7878-4967-8F20-BCAC3E977923}"/>
                </a:ext>
              </a:extLst>
            </p:cNvPr>
            <p:cNvSpPr/>
            <p:nvPr/>
          </p:nvSpPr>
          <p:spPr>
            <a:xfrm>
              <a:off x="1294681" y="3000411"/>
              <a:ext cx="187291" cy="1894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6" name="Owal 75">
              <a:extLst>
                <a:ext uri="{FF2B5EF4-FFF2-40B4-BE49-F238E27FC236}">
                  <a16:creationId xmlns:a16="http://schemas.microsoft.com/office/drawing/2014/main" id="{22D10049-1254-4706-998C-A610443CC12C}"/>
                </a:ext>
              </a:extLst>
            </p:cNvPr>
            <p:cNvSpPr/>
            <p:nvPr/>
          </p:nvSpPr>
          <p:spPr>
            <a:xfrm>
              <a:off x="1313664" y="3098494"/>
              <a:ext cx="468119" cy="4581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77" name="Grupa 76">
            <a:extLst>
              <a:ext uri="{FF2B5EF4-FFF2-40B4-BE49-F238E27FC236}">
                <a16:creationId xmlns:a16="http://schemas.microsoft.com/office/drawing/2014/main" id="{8EE91C6C-0692-4A51-9827-457833D2691C}"/>
              </a:ext>
            </a:extLst>
          </p:cNvPr>
          <p:cNvGrpSpPr/>
          <p:nvPr/>
        </p:nvGrpSpPr>
        <p:grpSpPr>
          <a:xfrm>
            <a:off x="3977718" y="3086598"/>
            <a:ext cx="1452043" cy="1133874"/>
            <a:chOff x="919490" y="3623782"/>
            <a:chExt cx="1653221" cy="1290971"/>
          </a:xfrm>
          <a:solidFill>
            <a:srgbClr val="4F5A3C"/>
          </a:solidFill>
        </p:grpSpPr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1555ED2C-2C8A-4D59-A2F0-089DDCE01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490" y="3623782"/>
              <a:ext cx="1278034" cy="1192092"/>
            </a:xfrm>
            <a:custGeom>
              <a:avLst/>
              <a:gdLst>
                <a:gd name="T0" fmla="*/ 1359 w 1383"/>
                <a:gd name="T1" fmla="*/ 341 h 1290"/>
                <a:gd name="T2" fmla="*/ 1296 w 1383"/>
                <a:gd name="T3" fmla="*/ 316 h 1290"/>
                <a:gd name="T4" fmla="*/ 1270 w 1383"/>
                <a:gd name="T5" fmla="*/ 256 h 1290"/>
                <a:gd name="T6" fmla="*/ 1238 w 1383"/>
                <a:gd name="T7" fmla="*/ 202 h 1290"/>
                <a:gd name="T8" fmla="*/ 1173 w 1383"/>
                <a:gd name="T9" fmla="*/ 228 h 1290"/>
                <a:gd name="T10" fmla="*/ 1033 w 1383"/>
                <a:gd name="T11" fmla="*/ 230 h 1290"/>
                <a:gd name="T12" fmla="*/ 890 w 1383"/>
                <a:gd name="T13" fmla="*/ 139 h 1290"/>
                <a:gd name="T14" fmla="*/ 833 w 1383"/>
                <a:gd name="T15" fmla="*/ 53 h 1290"/>
                <a:gd name="T16" fmla="*/ 751 w 1383"/>
                <a:gd name="T17" fmla="*/ 79 h 1290"/>
                <a:gd name="T18" fmla="*/ 715 w 1383"/>
                <a:gd name="T19" fmla="*/ 103 h 1290"/>
                <a:gd name="T20" fmla="*/ 709 w 1383"/>
                <a:gd name="T21" fmla="*/ 105 h 1290"/>
                <a:gd name="T22" fmla="*/ 678 w 1383"/>
                <a:gd name="T23" fmla="*/ 85 h 1290"/>
                <a:gd name="T24" fmla="*/ 656 w 1383"/>
                <a:gd name="T25" fmla="*/ 47 h 1290"/>
                <a:gd name="T26" fmla="*/ 580 w 1383"/>
                <a:gd name="T27" fmla="*/ 41 h 1290"/>
                <a:gd name="T28" fmla="*/ 516 w 1383"/>
                <a:gd name="T29" fmla="*/ 117 h 1290"/>
                <a:gd name="T30" fmla="*/ 463 w 1383"/>
                <a:gd name="T31" fmla="*/ 204 h 1290"/>
                <a:gd name="T32" fmla="*/ 405 w 1383"/>
                <a:gd name="T33" fmla="*/ 262 h 1290"/>
                <a:gd name="T34" fmla="*/ 330 w 1383"/>
                <a:gd name="T35" fmla="*/ 250 h 1290"/>
                <a:gd name="T36" fmla="*/ 302 w 1383"/>
                <a:gd name="T37" fmla="*/ 234 h 1290"/>
                <a:gd name="T38" fmla="*/ 254 w 1383"/>
                <a:gd name="T39" fmla="*/ 302 h 1290"/>
                <a:gd name="T40" fmla="*/ 182 w 1383"/>
                <a:gd name="T41" fmla="*/ 306 h 1290"/>
                <a:gd name="T42" fmla="*/ 119 w 1383"/>
                <a:gd name="T43" fmla="*/ 306 h 1290"/>
                <a:gd name="T44" fmla="*/ 121 w 1383"/>
                <a:gd name="T45" fmla="*/ 355 h 1290"/>
                <a:gd name="T46" fmla="*/ 103 w 1383"/>
                <a:gd name="T47" fmla="*/ 447 h 1290"/>
                <a:gd name="T48" fmla="*/ 23 w 1383"/>
                <a:gd name="T49" fmla="*/ 681 h 1290"/>
                <a:gd name="T50" fmla="*/ 53 w 1383"/>
                <a:gd name="T51" fmla="*/ 660 h 1290"/>
                <a:gd name="T52" fmla="*/ 69 w 1383"/>
                <a:gd name="T53" fmla="*/ 602 h 1290"/>
                <a:gd name="T54" fmla="*/ 107 w 1383"/>
                <a:gd name="T55" fmla="*/ 582 h 1290"/>
                <a:gd name="T56" fmla="*/ 188 w 1383"/>
                <a:gd name="T57" fmla="*/ 604 h 1290"/>
                <a:gd name="T58" fmla="*/ 204 w 1383"/>
                <a:gd name="T59" fmla="*/ 606 h 1290"/>
                <a:gd name="T60" fmla="*/ 236 w 1383"/>
                <a:gd name="T61" fmla="*/ 660 h 1290"/>
                <a:gd name="T62" fmla="*/ 298 w 1383"/>
                <a:gd name="T63" fmla="*/ 739 h 1290"/>
                <a:gd name="T64" fmla="*/ 427 w 1383"/>
                <a:gd name="T65" fmla="*/ 787 h 1290"/>
                <a:gd name="T66" fmla="*/ 487 w 1383"/>
                <a:gd name="T67" fmla="*/ 829 h 1290"/>
                <a:gd name="T68" fmla="*/ 570 w 1383"/>
                <a:gd name="T69" fmla="*/ 864 h 1290"/>
                <a:gd name="T70" fmla="*/ 630 w 1383"/>
                <a:gd name="T71" fmla="*/ 856 h 1290"/>
                <a:gd name="T72" fmla="*/ 676 w 1383"/>
                <a:gd name="T73" fmla="*/ 852 h 1290"/>
                <a:gd name="T74" fmla="*/ 721 w 1383"/>
                <a:gd name="T75" fmla="*/ 890 h 1290"/>
                <a:gd name="T76" fmla="*/ 727 w 1383"/>
                <a:gd name="T77" fmla="*/ 962 h 1290"/>
                <a:gd name="T78" fmla="*/ 672 w 1383"/>
                <a:gd name="T79" fmla="*/ 1013 h 1290"/>
                <a:gd name="T80" fmla="*/ 691 w 1383"/>
                <a:gd name="T81" fmla="*/ 1081 h 1290"/>
                <a:gd name="T82" fmla="*/ 785 w 1383"/>
                <a:gd name="T83" fmla="*/ 1196 h 1290"/>
                <a:gd name="T84" fmla="*/ 819 w 1383"/>
                <a:gd name="T85" fmla="*/ 1270 h 1290"/>
                <a:gd name="T86" fmla="*/ 980 w 1383"/>
                <a:gd name="T87" fmla="*/ 1149 h 1290"/>
                <a:gd name="T88" fmla="*/ 936 w 1383"/>
                <a:gd name="T89" fmla="*/ 1069 h 1290"/>
                <a:gd name="T90" fmla="*/ 970 w 1383"/>
                <a:gd name="T91" fmla="*/ 1002 h 1290"/>
                <a:gd name="T92" fmla="*/ 1109 w 1383"/>
                <a:gd name="T93" fmla="*/ 840 h 1290"/>
                <a:gd name="T94" fmla="*/ 1151 w 1383"/>
                <a:gd name="T95" fmla="*/ 735 h 1290"/>
                <a:gd name="T96" fmla="*/ 1224 w 1383"/>
                <a:gd name="T97" fmla="*/ 644 h 1290"/>
                <a:gd name="T98" fmla="*/ 1286 w 1383"/>
                <a:gd name="T99" fmla="*/ 554 h 1290"/>
                <a:gd name="T100" fmla="*/ 1284 w 1383"/>
                <a:gd name="T101" fmla="*/ 516 h 1290"/>
                <a:gd name="T102" fmla="*/ 1322 w 1383"/>
                <a:gd name="T103" fmla="*/ 483 h 1290"/>
                <a:gd name="T104" fmla="*/ 1381 w 1383"/>
                <a:gd name="T105" fmla="*/ 467 h 1290"/>
                <a:gd name="T106" fmla="*/ 1375 w 1383"/>
                <a:gd name="T107" fmla="*/ 385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83" h="1290">
                  <a:moveTo>
                    <a:pt x="1375" y="385"/>
                  </a:moveTo>
                  <a:lnTo>
                    <a:pt x="1375" y="385"/>
                  </a:lnTo>
                  <a:lnTo>
                    <a:pt x="1373" y="371"/>
                  </a:lnTo>
                  <a:lnTo>
                    <a:pt x="1369" y="359"/>
                  </a:lnTo>
                  <a:lnTo>
                    <a:pt x="1365" y="349"/>
                  </a:lnTo>
                  <a:lnTo>
                    <a:pt x="1359" y="341"/>
                  </a:lnTo>
                  <a:lnTo>
                    <a:pt x="1351" y="336"/>
                  </a:lnTo>
                  <a:lnTo>
                    <a:pt x="1342" y="330"/>
                  </a:lnTo>
                  <a:lnTo>
                    <a:pt x="1330" y="326"/>
                  </a:lnTo>
                  <a:lnTo>
                    <a:pt x="1318" y="322"/>
                  </a:lnTo>
                  <a:lnTo>
                    <a:pt x="1318" y="322"/>
                  </a:lnTo>
                  <a:lnTo>
                    <a:pt x="1296" y="316"/>
                  </a:lnTo>
                  <a:lnTo>
                    <a:pt x="1282" y="310"/>
                  </a:lnTo>
                  <a:lnTo>
                    <a:pt x="1270" y="304"/>
                  </a:lnTo>
                  <a:lnTo>
                    <a:pt x="1264" y="296"/>
                  </a:lnTo>
                  <a:lnTo>
                    <a:pt x="1262" y="284"/>
                  </a:lnTo>
                  <a:lnTo>
                    <a:pt x="1264" y="272"/>
                  </a:lnTo>
                  <a:lnTo>
                    <a:pt x="1270" y="256"/>
                  </a:lnTo>
                  <a:lnTo>
                    <a:pt x="1280" y="236"/>
                  </a:lnTo>
                  <a:lnTo>
                    <a:pt x="1280" y="236"/>
                  </a:lnTo>
                  <a:lnTo>
                    <a:pt x="1266" y="220"/>
                  </a:lnTo>
                  <a:lnTo>
                    <a:pt x="1256" y="210"/>
                  </a:lnTo>
                  <a:lnTo>
                    <a:pt x="1248" y="204"/>
                  </a:lnTo>
                  <a:lnTo>
                    <a:pt x="1238" y="202"/>
                  </a:lnTo>
                  <a:lnTo>
                    <a:pt x="1238" y="202"/>
                  </a:lnTo>
                  <a:lnTo>
                    <a:pt x="1230" y="202"/>
                  </a:lnTo>
                  <a:lnTo>
                    <a:pt x="1222" y="206"/>
                  </a:lnTo>
                  <a:lnTo>
                    <a:pt x="1194" y="218"/>
                  </a:lnTo>
                  <a:lnTo>
                    <a:pt x="1194" y="218"/>
                  </a:lnTo>
                  <a:lnTo>
                    <a:pt x="1173" y="228"/>
                  </a:lnTo>
                  <a:lnTo>
                    <a:pt x="1151" y="234"/>
                  </a:lnTo>
                  <a:lnTo>
                    <a:pt x="1127" y="238"/>
                  </a:lnTo>
                  <a:lnTo>
                    <a:pt x="1103" y="238"/>
                  </a:lnTo>
                  <a:lnTo>
                    <a:pt x="1103" y="238"/>
                  </a:lnTo>
                  <a:lnTo>
                    <a:pt x="1067" y="236"/>
                  </a:lnTo>
                  <a:lnTo>
                    <a:pt x="1033" y="230"/>
                  </a:lnTo>
                  <a:lnTo>
                    <a:pt x="1000" y="218"/>
                  </a:lnTo>
                  <a:lnTo>
                    <a:pt x="970" y="204"/>
                  </a:lnTo>
                  <a:lnTo>
                    <a:pt x="940" y="184"/>
                  </a:lnTo>
                  <a:lnTo>
                    <a:pt x="912" y="163"/>
                  </a:lnTo>
                  <a:lnTo>
                    <a:pt x="902" y="151"/>
                  </a:lnTo>
                  <a:lnTo>
                    <a:pt x="890" y="139"/>
                  </a:lnTo>
                  <a:lnTo>
                    <a:pt x="880" y="125"/>
                  </a:lnTo>
                  <a:lnTo>
                    <a:pt x="872" y="111"/>
                  </a:lnTo>
                  <a:lnTo>
                    <a:pt x="872" y="111"/>
                  </a:lnTo>
                  <a:lnTo>
                    <a:pt x="862" y="95"/>
                  </a:lnTo>
                  <a:lnTo>
                    <a:pt x="854" y="81"/>
                  </a:lnTo>
                  <a:lnTo>
                    <a:pt x="833" y="53"/>
                  </a:lnTo>
                  <a:lnTo>
                    <a:pt x="785" y="0"/>
                  </a:lnTo>
                  <a:lnTo>
                    <a:pt x="785" y="0"/>
                  </a:lnTo>
                  <a:lnTo>
                    <a:pt x="775" y="23"/>
                  </a:lnTo>
                  <a:lnTo>
                    <a:pt x="765" y="47"/>
                  </a:lnTo>
                  <a:lnTo>
                    <a:pt x="765" y="47"/>
                  </a:lnTo>
                  <a:lnTo>
                    <a:pt x="751" y="79"/>
                  </a:lnTo>
                  <a:lnTo>
                    <a:pt x="751" y="79"/>
                  </a:lnTo>
                  <a:lnTo>
                    <a:pt x="745" y="89"/>
                  </a:lnTo>
                  <a:lnTo>
                    <a:pt x="737" y="95"/>
                  </a:lnTo>
                  <a:lnTo>
                    <a:pt x="727" y="101"/>
                  </a:lnTo>
                  <a:lnTo>
                    <a:pt x="715" y="103"/>
                  </a:lnTo>
                  <a:lnTo>
                    <a:pt x="715" y="103"/>
                  </a:lnTo>
                  <a:lnTo>
                    <a:pt x="713" y="103"/>
                  </a:lnTo>
                  <a:lnTo>
                    <a:pt x="713" y="103"/>
                  </a:lnTo>
                  <a:lnTo>
                    <a:pt x="711" y="103"/>
                  </a:lnTo>
                  <a:lnTo>
                    <a:pt x="711" y="103"/>
                  </a:lnTo>
                  <a:lnTo>
                    <a:pt x="709" y="105"/>
                  </a:lnTo>
                  <a:lnTo>
                    <a:pt x="709" y="105"/>
                  </a:lnTo>
                  <a:lnTo>
                    <a:pt x="693" y="101"/>
                  </a:lnTo>
                  <a:lnTo>
                    <a:pt x="693" y="101"/>
                  </a:lnTo>
                  <a:lnTo>
                    <a:pt x="693" y="99"/>
                  </a:lnTo>
                  <a:lnTo>
                    <a:pt x="693" y="99"/>
                  </a:lnTo>
                  <a:lnTo>
                    <a:pt x="685" y="93"/>
                  </a:lnTo>
                  <a:lnTo>
                    <a:pt x="678" y="85"/>
                  </a:lnTo>
                  <a:lnTo>
                    <a:pt x="678" y="85"/>
                  </a:lnTo>
                  <a:lnTo>
                    <a:pt x="668" y="69"/>
                  </a:lnTo>
                  <a:lnTo>
                    <a:pt x="668" y="69"/>
                  </a:lnTo>
                  <a:lnTo>
                    <a:pt x="662" y="57"/>
                  </a:lnTo>
                  <a:lnTo>
                    <a:pt x="656" y="47"/>
                  </a:lnTo>
                  <a:lnTo>
                    <a:pt x="656" y="47"/>
                  </a:lnTo>
                  <a:lnTo>
                    <a:pt x="646" y="17"/>
                  </a:lnTo>
                  <a:lnTo>
                    <a:pt x="646" y="17"/>
                  </a:lnTo>
                  <a:lnTo>
                    <a:pt x="620" y="27"/>
                  </a:lnTo>
                  <a:lnTo>
                    <a:pt x="620" y="27"/>
                  </a:lnTo>
                  <a:lnTo>
                    <a:pt x="598" y="33"/>
                  </a:lnTo>
                  <a:lnTo>
                    <a:pt x="580" y="41"/>
                  </a:lnTo>
                  <a:lnTo>
                    <a:pt x="564" y="51"/>
                  </a:lnTo>
                  <a:lnTo>
                    <a:pt x="552" y="59"/>
                  </a:lnTo>
                  <a:lnTo>
                    <a:pt x="540" y="71"/>
                  </a:lnTo>
                  <a:lnTo>
                    <a:pt x="530" y="83"/>
                  </a:lnTo>
                  <a:lnTo>
                    <a:pt x="522" y="99"/>
                  </a:lnTo>
                  <a:lnTo>
                    <a:pt x="516" y="117"/>
                  </a:lnTo>
                  <a:lnTo>
                    <a:pt x="516" y="117"/>
                  </a:lnTo>
                  <a:lnTo>
                    <a:pt x="511" y="133"/>
                  </a:lnTo>
                  <a:lnTo>
                    <a:pt x="505" y="149"/>
                  </a:lnTo>
                  <a:lnTo>
                    <a:pt x="495" y="165"/>
                  </a:lnTo>
                  <a:lnTo>
                    <a:pt x="485" y="178"/>
                  </a:lnTo>
                  <a:lnTo>
                    <a:pt x="463" y="204"/>
                  </a:lnTo>
                  <a:lnTo>
                    <a:pt x="441" y="228"/>
                  </a:lnTo>
                  <a:lnTo>
                    <a:pt x="441" y="228"/>
                  </a:lnTo>
                  <a:lnTo>
                    <a:pt x="419" y="252"/>
                  </a:lnTo>
                  <a:lnTo>
                    <a:pt x="419" y="252"/>
                  </a:lnTo>
                  <a:lnTo>
                    <a:pt x="413" y="256"/>
                  </a:lnTo>
                  <a:lnTo>
                    <a:pt x="405" y="262"/>
                  </a:lnTo>
                  <a:lnTo>
                    <a:pt x="395" y="266"/>
                  </a:lnTo>
                  <a:lnTo>
                    <a:pt x="383" y="266"/>
                  </a:lnTo>
                  <a:lnTo>
                    <a:pt x="383" y="266"/>
                  </a:lnTo>
                  <a:lnTo>
                    <a:pt x="367" y="266"/>
                  </a:lnTo>
                  <a:lnTo>
                    <a:pt x="347" y="260"/>
                  </a:lnTo>
                  <a:lnTo>
                    <a:pt x="330" y="250"/>
                  </a:lnTo>
                  <a:lnTo>
                    <a:pt x="320" y="244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06" y="230"/>
                  </a:lnTo>
                  <a:lnTo>
                    <a:pt x="306" y="230"/>
                  </a:lnTo>
                  <a:lnTo>
                    <a:pt x="302" y="234"/>
                  </a:lnTo>
                  <a:lnTo>
                    <a:pt x="302" y="234"/>
                  </a:lnTo>
                  <a:lnTo>
                    <a:pt x="292" y="260"/>
                  </a:lnTo>
                  <a:lnTo>
                    <a:pt x="286" y="272"/>
                  </a:lnTo>
                  <a:lnTo>
                    <a:pt x="276" y="284"/>
                  </a:lnTo>
                  <a:lnTo>
                    <a:pt x="266" y="294"/>
                  </a:lnTo>
                  <a:lnTo>
                    <a:pt x="254" y="302"/>
                  </a:lnTo>
                  <a:lnTo>
                    <a:pt x="238" y="306"/>
                  </a:lnTo>
                  <a:lnTo>
                    <a:pt x="220" y="308"/>
                  </a:lnTo>
                  <a:lnTo>
                    <a:pt x="220" y="308"/>
                  </a:lnTo>
                  <a:lnTo>
                    <a:pt x="202" y="308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173" y="304"/>
                  </a:lnTo>
                  <a:lnTo>
                    <a:pt x="173" y="304"/>
                  </a:lnTo>
                  <a:lnTo>
                    <a:pt x="149" y="300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19" y="306"/>
                  </a:lnTo>
                  <a:lnTo>
                    <a:pt x="113" y="320"/>
                  </a:lnTo>
                  <a:lnTo>
                    <a:pt x="111" y="332"/>
                  </a:lnTo>
                  <a:lnTo>
                    <a:pt x="111" y="336"/>
                  </a:lnTo>
                  <a:lnTo>
                    <a:pt x="111" y="340"/>
                  </a:lnTo>
                  <a:lnTo>
                    <a:pt x="111" y="340"/>
                  </a:lnTo>
                  <a:lnTo>
                    <a:pt x="121" y="355"/>
                  </a:lnTo>
                  <a:lnTo>
                    <a:pt x="125" y="369"/>
                  </a:lnTo>
                  <a:lnTo>
                    <a:pt x="125" y="383"/>
                  </a:lnTo>
                  <a:lnTo>
                    <a:pt x="125" y="395"/>
                  </a:lnTo>
                  <a:lnTo>
                    <a:pt x="121" y="409"/>
                  </a:lnTo>
                  <a:lnTo>
                    <a:pt x="115" y="421"/>
                  </a:lnTo>
                  <a:lnTo>
                    <a:pt x="103" y="447"/>
                  </a:lnTo>
                  <a:lnTo>
                    <a:pt x="103" y="447"/>
                  </a:lnTo>
                  <a:lnTo>
                    <a:pt x="0" y="677"/>
                  </a:lnTo>
                  <a:lnTo>
                    <a:pt x="0" y="677"/>
                  </a:lnTo>
                  <a:lnTo>
                    <a:pt x="12" y="681"/>
                  </a:lnTo>
                  <a:lnTo>
                    <a:pt x="23" y="681"/>
                  </a:lnTo>
                  <a:lnTo>
                    <a:pt x="23" y="681"/>
                  </a:lnTo>
                  <a:lnTo>
                    <a:pt x="31" y="681"/>
                  </a:lnTo>
                  <a:lnTo>
                    <a:pt x="37" y="679"/>
                  </a:lnTo>
                  <a:lnTo>
                    <a:pt x="41" y="677"/>
                  </a:lnTo>
                  <a:lnTo>
                    <a:pt x="47" y="673"/>
                  </a:lnTo>
                  <a:lnTo>
                    <a:pt x="49" y="668"/>
                  </a:lnTo>
                  <a:lnTo>
                    <a:pt x="53" y="660"/>
                  </a:lnTo>
                  <a:lnTo>
                    <a:pt x="57" y="642"/>
                  </a:lnTo>
                  <a:lnTo>
                    <a:pt x="57" y="642"/>
                  </a:lnTo>
                  <a:lnTo>
                    <a:pt x="57" y="632"/>
                  </a:lnTo>
                  <a:lnTo>
                    <a:pt x="61" y="620"/>
                  </a:lnTo>
                  <a:lnTo>
                    <a:pt x="63" y="610"/>
                  </a:lnTo>
                  <a:lnTo>
                    <a:pt x="69" y="602"/>
                  </a:lnTo>
                  <a:lnTo>
                    <a:pt x="69" y="602"/>
                  </a:lnTo>
                  <a:lnTo>
                    <a:pt x="79" y="592"/>
                  </a:lnTo>
                  <a:lnTo>
                    <a:pt x="89" y="586"/>
                  </a:lnTo>
                  <a:lnTo>
                    <a:pt x="97" y="582"/>
                  </a:lnTo>
                  <a:lnTo>
                    <a:pt x="107" y="582"/>
                  </a:lnTo>
                  <a:lnTo>
                    <a:pt x="107" y="582"/>
                  </a:lnTo>
                  <a:lnTo>
                    <a:pt x="117" y="582"/>
                  </a:lnTo>
                  <a:lnTo>
                    <a:pt x="127" y="586"/>
                  </a:lnTo>
                  <a:lnTo>
                    <a:pt x="149" y="594"/>
                  </a:lnTo>
                  <a:lnTo>
                    <a:pt x="169" y="600"/>
                  </a:lnTo>
                  <a:lnTo>
                    <a:pt x="179" y="604"/>
                  </a:lnTo>
                  <a:lnTo>
                    <a:pt x="188" y="604"/>
                  </a:lnTo>
                  <a:lnTo>
                    <a:pt x="188" y="604"/>
                  </a:lnTo>
                  <a:lnTo>
                    <a:pt x="194" y="604"/>
                  </a:lnTo>
                  <a:lnTo>
                    <a:pt x="194" y="604"/>
                  </a:lnTo>
                  <a:lnTo>
                    <a:pt x="194" y="604"/>
                  </a:lnTo>
                  <a:lnTo>
                    <a:pt x="194" y="604"/>
                  </a:lnTo>
                  <a:lnTo>
                    <a:pt x="204" y="606"/>
                  </a:lnTo>
                  <a:lnTo>
                    <a:pt x="212" y="610"/>
                  </a:lnTo>
                  <a:lnTo>
                    <a:pt x="220" y="616"/>
                  </a:lnTo>
                  <a:lnTo>
                    <a:pt x="224" y="624"/>
                  </a:lnTo>
                  <a:lnTo>
                    <a:pt x="224" y="624"/>
                  </a:lnTo>
                  <a:lnTo>
                    <a:pt x="230" y="642"/>
                  </a:lnTo>
                  <a:lnTo>
                    <a:pt x="236" y="660"/>
                  </a:lnTo>
                  <a:lnTo>
                    <a:pt x="244" y="675"/>
                  </a:lnTo>
                  <a:lnTo>
                    <a:pt x="254" y="691"/>
                  </a:lnTo>
                  <a:lnTo>
                    <a:pt x="264" y="705"/>
                  </a:lnTo>
                  <a:lnTo>
                    <a:pt x="274" y="717"/>
                  </a:lnTo>
                  <a:lnTo>
                    <a:pt x="286" y="729"/>
                  </a:lnTo>
                  <a:lnTo>
                    <a:pt x="298" y="739"/>
                  </a:lnTo>
                  <a:lnTo>
                    <a:pt x="312" y="747"/>
                  </a:lnTo>
                  <a:lnTo>
                    <a:pt x="326" y="755"/>
                  </a:lnTo>
                  <a:lnTo>
                    <a:pt x="357" y="769"/>
                  </a:lnTo>
                  <a:lnTo>
                    <a:pt x="391" y="779"/>
                  </a:lnTo>
                  <a:lnTo>
                    <a:pt x="427" y="787"/>
                  </a:lnTo>
                  <a:lnTo>
                    <a:pt x="427" y="787"/>
                  </a:lnTo>
                  <a:lnTo>
                    <a:pt x="441" y="793"/>
                  </a:lnTo>
                  <a:lnTo>
                    <a:pt x="455" y="799"/>
                  </a:lnTo>
                  <a:lnTo>
                    <a:pt x="467" y="809"/>
                  </a:lnTo>
                  <a:lnTo>
                    <a:pt x="479" y="819"/>
                  </a:lnTo>
                  <a:lnTo>
                    <a:pt x="479" y="819"/>
                  </a:lnTo>
                  <a:lnTo>
                    <a:pt x="487" y="829"/>
                  </a:lnTo>
                  <a:lnTo>
                    <a:pt x="499" y="839"/>
                  </a:lnTo>
                  <a:lnTo>
                    <a:pt x="512" y="846"/>
                  </a:lnTo>
                  <a:lnTo>
                    <a:pt x="526" y="852"/>
                  </a:lnTo>
                  <a:lnTo>
                    <a:pt x="540" y="858"/>
                  </a:lnTo>
                  <a:lnTo>
                    <a:pt x="554" y="862"/>
                  </a:lnTo>
                  <a:lnTo>
                    <a:pt x="570" y="864"/>
                  </a:lnTo>
                  <a:lnTo>
                    <a:pt x="586" y="866"/>
                  </a:lnTo>
                  <a:lnTo>
                    <a:pt x="586" y="866"/>
                  </a:lnTo>
                  <a:lnTo>
                    <a:pt x="596" y="864"/>
                  </a:lnTo>
                  <a:lnTo>
                    <a:pt x="608" y="862"/>
                  </a:lnTo>
                  <a:lnTo>
                    <a:pt x="620" y="860"/>
                  </a:lnTo>
                  <a:lnTo>
                    <a:pt x="630" y="856"/>
                  </a:lnTo>
                  <a:lnTo>
                    <a:pt x="630" y="856"/>
                  </a:lnTo>
                  <a:lnTo>
                    <a:pt x="642" y="850"/>
                  </a:lnTo>
                  <a:lnTo>
                    <a:pt x="658" y="850"/>
                  </a:lnTo>
                  <a:lnTo>
                    <a:pt x="658" y="850"/>
                  </a:lnTo>
                  <a:lnTo>
                    <a:pt x="666" y="850"/>
                  </a:lnTo>
                  <a:lnTo>
                    <a:pt x="676" y="852"/>
                  </a:lnTo>
                  <a:lnTo>
                    <a:pt x="683" y="856"/>
                  </a:lnTo>
                  <a:lnTo>
                    <a:pt x="693" y="860"/>
                  </a:lnTo>
                  <a:lnTo>
                    <a:pt x="701" y="866"/>
                  </a:lnTo>
                  <a:lnTo>
                    <a:pt x="709" y="874"/>
                  </a:lnTo>
                  <a:lnTo>
                    <a:pt x="715" y="882"/>
                  </a:lnTo>
                  <a:lnTo>
                    <a:pt x="721" y="890"/>
                  </a:lnTo>
                  <a:lnTo>
                    <a:pt x="721" y="890"/>
                  </a:lnTo>
                  <a:lnTo>
                    <a:pt x="727" y="906"/>
                  </a:lnTo>
                  <a:lnTo>
                    <a:pt x="731" y="920"/>
                  </a:lnTo>
                  <a:lnTo>
                    <a:pt x="733" y="936"/>
                  </a:lnTo>
                  <a:lnTo>
                    <a:pt x="731" y="950"/>
                  </a:lnTo>
                  <a:lnTo>
                    <a:pt x="727" y="962"/>
                  </a:lnTo>
                  <a:lnTo>
                    <a:pt x="721" y="976"/>
                  </a:lnTo>
                  <a:lnTo>
                    <a:pt x="713" y="986"/>
                  </a:lnTo>
                  <a:lnTo>
                    <a:pt x="703" y="994"/>
                  </a:lnTo>
                  <a:lnTo>
                    <a:pt x="703" y="994"/>
                  </a:lnTo>
                  <a:lnTo>
                    <a:pt x="685" y="1005"/>
                  </a:lnTo>
                  <a:lnTo>
                    <a:pt x="672" y="1013"/>
                  </a:lnTo>
                  <a:lnTo>
                    <a:pt x="664" y="1023"/>
                  </a:lnTo>
                  <a:lnTo>
                    <a:pt x="660" y="1031"/>
                  </a:lnTo>
                  <a:lnTo>
                    <a:pt x="662" y="1041"/>
                  </a:lnTo>
                  <a:lnTo>
                    <a:pt x="666" y="1051"/>
                  </a:lnTo>
                  <a:lnTo>
                    <a:pt x="676" y="1065"/>
                  </a:lnTo>
                  <a:lnTo>
                    <a:pt x="691" y="1081"/>
                  </a:lnTo>
                  <a:lnTo>
                    <a:pt x="691" y="1081"/>
                  </a:lnTo>
                  <a:lnTo>
                    <a:pt x="725" y="1117"/>
                  </a:lnTo>
                  <a:lnTo>
                    <a:pt x="741" y="1135"/>
                  </a:lnTo>
                  <a:lnTo>
                    <a:pt x="757" y="1155"/>
                  </a:lnTo>
                  <a:lnTo>
                    <a:pt x="771" y="1174"/>
                  </a:lnTo>
                  <a:lnTo>
                    <a:pt x="785" y="1196"/>
                  </a:lnTo>
                  <a:lnTo>
                    <a:pt x="795" y="1220"/>
                  </a:lnTo>
                  <a:lnTo>
                    <a:pt x="803" y="1244"/>
                  </a:lnTo>
                  <a:lnTo>
                    <a:pt x="803" y="1244"/>
                  </a:lnTo>
                  <a:lnTo>
                    <a:pt x="805" y="1252"/>
                  </a:lnTo>
                  <a:lnTo>
                    <a:pt x="809" y="1258"/>
                  </a:lnTo>
                  <a:lnTo>
                    <a:pt x="819" y="1270"/>
                  </a:lnTo>
                  <a:lnTo>
                    <a:pt x="837" y="1290"/>
                  </a:lnTo>
                  <a:lnTo>
                    <a:pt x="837" y="1290"/>
                  </a:lnTo>
                  <a:lnTo>
                    <a:pt x="1013" y="1188"/>
                  </a:lnTo>
                  <a:lnTo>
                    <a:pt x="1013" y="1188"/>
                  </a:lnTo>
                  <a:lnTo>
                    <a:pt x="998" y="1169"/>
                  </a:lnTo>
                  <a:lnTo>
                    <a:pt x="980" y="1149"/>
                  </a:lnTo>
                  <a:lnTo>
                    <a:pt x="980" y="1149"/>
                  </a:lnTo>
                  <a:lnTo>
                    <a:pt x="964" y="1133"/>
                  </a:lnTo>
                  <a:lnTo>
                    <a:pt x="952" y="1117"/>
                  </a:lnTo>
                  <a:lnTo>
                    <a:pt x="942" y="1101"/>
                  </a:lnTo>
                  <a:lnTo>
                    <a:pt x="938" y="1085"/>
                  </a:lnTo>
                  <a:lnTo>
                    <a:pt x="936" y="1069"/>
                  </a:lnTo>
                  <a:lnTo>
                    <a:pt x="940" y="1055"/>
                  </a:lnTo>
                  <a:lnTo>
                    <a:pt x="946" y="1039"/>
                  </a:lnTo>
                  <a:lnTo>
                    <a:pt x="956" y="1025"/>
                  </a:lnTo>
                  <a:lnTo>
                    <a:pt x="956" y="1025"/>
                  </a:lnTo>
                  <a:lnTo>
                    <a:pt x="960" y="1011"/>
                  </a:lnTo>
                  <a:lnTo>
                    <a:pt x="970" y="1002"/>
                  </a:lnTo>
                  <a:lnTo>
                    <a:pt x="970" y="1002"/>
                  </a:lnTo>
                  <a:lnTo>
                    <a:pt x="1023" y="950"/>
                  </a:lnTo>
                  <a:lnTo>
                    <a:pt x="1049" y="924"/>
                  </a:lnTo>
                  <a:lnTo>
                    <a:pt x="1071" y="898"/>
                  </a:lnTo>
                  <a:lnTo>
                    <a:pt x="1091" y="870"/>
                  </a:lnTo>
                  <a:lnTo>
                    <a:pt x="1109" y="840"/>
                  </a:lnTo>
                  <a:lnTo>
                    <a:pt x="1123" y="809"/>
                  </a:lnTo>
                  <a:lnTo>
                    <a:pt x="1133" y="773"/>
                  </a:lnTo>
                  <a:lnTo>
                    <a:pt x="1133" y="773"/>
                  </a:lnTo>
                  <a:lnTo>
                    <a:pt x="1135" y="763"/>
                  </a:lnTo>
                  <a:lnTo>
                    <a:pt x="1139" y="753"/>
                  </a:lnTo>
                  <a:lnTo>
                    <a:pt x="1151" y="735"/>
                  </a:lnTo>
                  <a:lnTo>
                    <a:pt x="1163" y="719"/>
                  </a:lnTo>
                  <a:lnTo>
                    <a:pt x="1177" y="703"/>
                  </a:lnTo>
                  <a:lnTo>
                    <a:pt x="1177" y="703"/>
                  </a:lnTo>
                  <a:lnTo>
                    <a:pt x="1192" y="685"/>
                  </a:lnTo>
                  <a:lnTo>
                    <a:pt x="1192" y="685"/>
                  </a:lnTo>
                  <a:lnTo>
                    <a:pt x="1224" y="644"/>
                  </a:lnTo>
                  <a:lnTo>
                    <a:pt x="1224" y="644"/>
                  </a:lnTo>
                  <a:lnTo>
                    <a:pt x="1262" y="594"/>
                  </a:lnTo>
                  <a:lnTo>
                    <a:pt x="1262" y="594"/>
                  </a:lnTo>
                  <a:lnTo>
                    <a:pt x="1288" y="558"/>
                  </a:lnTo>
                  <a:lnTo>
                    <a:pt x="1288" y="558"/>
                  </a:lnTo>
                  <a:lnTo>
                    <a:pt x="1286" y="554"/>
                  </a:lnTo>
                  <a:lnTo>
                    <a:pt x="1286" y="554"/>
                  </a:lnTo>
                  <a:lnTo>
                    <a:pt x="1284" y="540"/>
                  </a:lnTo>
                  <a:lnTo>
                    <a:pt x="1284" y="540"/>
                  </a:lnTo>
                  <a:lnTo>
                    <a:pt x="1282" y="530"/>
                  </a:lnTo>
                  <a:lnTo>
                    <a:pt x="1282" y="530"/>
                  </a:lnTo>
                  <a:lnTo>
                    <a:pt x="1284" y="516"/>
                  </a:lnTo>
                  <a:lnTo>
                    <a:pt x="1288" y="505"/>
                  </a:lnTo>
                  <a:lnTo>
                    <a:pt x="1296" y="495"/>
                  </a:lnTo>
                  <a:lnTo>
                    <a:pt x="1308" y="489"/>
                  </a:lnTo>
                  <a:lnTo>
                    <a:pt x="1308" y="489"/>
                  </a:lnTo>
                  <a:lnTo>
                    <a:pt x="1322" y="483"/>
                  </a:lnTo>
                  <a:lnTo>
                    <a:pt x="1322" y="483"/>
                  </a:lnTo>
                  <a:lnTo>
                    <a:pt x="1343" y="473"/>
                  </a:lnTo>
                  <a:lnTo>
                    <a:pt x="1357" y="469"/>
                  </a:lnTo>
                  <a:lnTo>
                    <a:pt x="1373" y="467"/>
                  </a:lnTo>
                  <a:lnTo>
                    <a:pt x="1373" y="467"/>
                  </a:lnTo>
                  <a:lnTo>
                    <a:pt x="1381" y="467"/>
                  </a:lnTo>
                  <a:lnTo>
                    <a:pt x="1381" y="467"/>
                  </a:lnTo>
                  <a:lnTo>
                    <a:pt x="1383" y="467"/>
                  </a:lnTo>
                  <a:lnTo>
                    <a:pt x="1383" y="467"/>
                  </a:lnTo>
                  <a:lnTo>
                    <a:pt x="1379" y="427"/>
                  </a:lnTo>
                  <a:lnTo>
                    <a:pt x="1375" y="405"/>
                  </a:lnTo>
                  <a:lnTo>
                    <a:pt x="1375" y="385"/>
                  </a:lnTo>
                  <a:lnTo>
                    <a:pt x="1375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34FBA7C7-4057-4B99-A98A-71B03D2C8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897" y="4093226"/>
              <a:ext cx="732814" cy="821527"/>
            </a:xfrm>
            <a:custGeom>
              <a:avLst/>
              <a:gdLst>
                <a:gd name="T0" fmla="*/ 501 w 793"/>
                <a:gd name="T1" fmla="*/ 810 h 889"/>
                <a:gd name="T2" fmla="*/ 511 w 793"/>
                <a:gd name="T3" fmla="*/ 776 h 889"/>
                <a:gd name="T4" fmla="*/ 538 w 793"/>
                <a:gd name="T5" fmla="*/ 756 h 889"/>
                <a:gd name="T6" fmla="*/ 612 w 793"/>
                <a:gd name="T7" fmla="*/ 736 h 889"/>
                <a:gd name="T8" fmla="*/ 652 w 793"/>
                <a:gd name="T9" fmla="*/ 724 h 889"/>
                <a:gd name="T10" fmla="*/ 681 w 793"/>
                <a:gd name="T11" fmla="*/ 696 h 889"/>
                <a:gd name="T12" fmla="*/ 679 w 793"/>
                <a:gd name="T13" fmla="*/ 643 h 889"/>
                <a:gd name="T14" fmla="*/ 674 w 793"/>
                <a:gd name="T15" fmla="*/ 599 h 889"/>
                <a:gd name="T16" fmla="*/ 679 w 793"/>
                <a:gd name="T17" fmla="*/ 559 h 889"/>
                <a:gd name="T18" fmla="*/ 719 w 793"/>
                <a:gd name="T19" fmla="*/ 496 h 889"/>
                <a:gd name="T20" fmla="*/ 765 w 793"/>
                <a:gd name="T21" fmla="*/ 456 h 889"/>
                <a:gd name="T22" fmla="*/ 725 w 793"/>
                <a:gd name="T23" fmla="*/ 400 h 889"/>
                <a:gd name="T24" fmla="*/ 711 w 793"/>
                <a:gd name="T25" fmla="*/ 368 h 889"/>
                <a:gd name="T26" fmla="*/ 713 w 793"/>
                <a:gd name="T27" fmla="*/ 360 h 889"/>
                <a:gd name="T28" fmla="*/ 781 w 793"/>
                <a:gd name="T29" fmla="*/ 203 h 889"/>
                <a:gd name="T30" fmla="*/ 791 w 793"/>
                <a:gd name="T31" fmla="*/ 164 h 889"/>
                <a:gd name="T32" fmla="*/ 785 w 793"/>
                <a:gd name="T33" fmla="*/ 94 h 889"/>
                <a:gd name="T34" fmla="*/ 765 w 793"/>
                <a:gd name="T35" fmla="*/ 60 h 889"/>
                <a:gd name="T36" fmla="*/ 749 w 793"/>
                <a:gd name="T37" fmla="*/ 52 h 889"/>
                <a:gd name="T38" fmla="*/ 664 w 793"/>
                <a:gd name="T39" fmla="*/ 22 h 889"/>
                <a:gd name="T40" fmla="*/ 608 w 793"/>
                <a:gd name="T41" fmla="*/ 14 h 889"/>
                <a:gd name="T42" fmla="*/ 572 w 793"/>
                <a:gd name="T43" fmla="*/ 18 h 889"/>
                <a:gd name="T44" fmla="*/ 536 w 793"/>
                <a:gd name="T45" fmla="*/ 34 h 889"/>
                <a:gd name="T46" fmla="*/ 491 w 793"/>
                <a:gd name="T47" fmla="*/ 46 h 889"/>
                <a:gd name="T48" fmla="*/ 455 w 793"/>
                <a:gd name="T49" fmla="*/ 46 h 889"/>
                <a:gd name="T50" fmla="*/ 425 w 793"/>
                <a:gd name="T51" fmla="*/ 36 h 889"/>
                <a:gd name="T52" fmla="*/ 409 w 793"/>
                <a:gd name="T53" fmla="*/ 16 h 889"/>
                <a:gd name="T54" fmla="*/ 377 w 793"/>
                <a:gd name="T55" fmla="*/ 0 h 889"/>
                <a:gd name="T56" fmla="*/ 351 w 793"/>
                <a:gd name="T57" fmla="*/ 6 h 889"/>
                <a:gd name="T58" fmla="*/ 332 w 793"/>
                <a:gd name="T59" fmla="*/ 46 h 889"/>
                <a:gd name="T60" fmla="*/ 332 w 793"/>
                <a:gd name="T61" fmla="*/ 66 h 889"/>
                <a:gd name="T62" fmla="*/ 280 w 793"/>
                <a:gd name="T63" fmla="*/ 134 h 889"/>
                <a:gd name="T64" fmla="*/ 214 w 793"/>
                <a:gd name="T65" fmla="*/ 219 h 889"/>
                <a:gd name="T66" fmla="*/ 181 w 793"/>
                <a:gd name="T67" fmla="*/ 265 h 889"/>
                <a:gd name="T68" fmla="*/ 171 w 793"/>
                <a:gd name="T69" fmla="*/ 295 h 889"/>
                <a:gd name="T70" fmla="*/ 131 w 793"/>
                <a:gd name="T71" fmla="*/ 382 h 889"/>
                <a:gd name="T72" fmla="*/ 57 w 793"/>
                <a:gd name="T73" fmla="*/ 472 h 889"/>
                <a:gd name="T74" fmla="*/ 0 w 793"/>
                <a:gd name="T75" fmla="*/ 523 h 889"/>
                <a:gd name="T76" fmla="*/ 75 w 793"/>
                <a:gd name="T77" fmla="*/ 553 h 889"/>
                <a:gd name="T78" fmla="*/ 95 w 793"/>
                <a:gd name="T79" fmla="*/ 567 h 889"/>
                <a:gd name="T80" fmla="*/ 177 w 793"/>
                <a:gd name="T81" fmla="*/ 629 h 889"/>
                <a:gd name="T82" fmla="*/ 264 w 793"/>
                <a:gd name="T83" fmla="*/ 670 h 889"/>
                <a:gd name="T84" fmla="*/ 330 w 793"/>
                <a:gd name="T85" fmla="*/ 678 h 889"/>
                <a:gd name="T86" fmla="*/ 381 w 793"/>
                <a:gd name="T87" fmla="*/ 674 h 889"/>
                <a:gd name="T88" fmla="*/ 383 w 793"/>
                <a:gd name="T89" fmla="*/ 728 h 889"/>
                <a:gd name="T90" fmla="*/ 346 w 793"/>
                <a:gd name="T91" fmla="*/ 780 h 889"/>
                <a:gd name="T92" fmla="*/ 391 w 793"/>
                <a:gd name="T93" fmla="*/ 841 h 889"/>
                <a:gd name="T94" fmla="*/ 421 w 793"/>
                <a:gd name="T95" fmla="*/ 871 h 889"/>
                <a:gd name="T96" fmla="*/ 459 w 793"/>
                <a:gd name="T97" fmla="*/ 889 h 889"/>
                <a:gd name="T98" fmla="*/ 461 w 793"/>
                <a:gd name="T99" fmla="*/ 889 h 889"/>
                <a:gd name="T100" fmla="*/ 495 w 793"/>
                <a:gd name="T101" fmla="*/ 849 h 889"/>
                <a:gd name="T102" fmla="*/ 501 w 793"/>
                <a:gd name="T103" fmla="*/ 826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3" h="889">
                  <a:moveTo>
                    <a:pt x="501" y="826"/>
                  </a:moveTo>
                  <a:lnTo>
                    <a:pt x="501" y="826"/>
                  </a:lnTo>
                  <a:lnTo>
                    <a:pt x="501" y="810"/>
                  </a:lnTo>
                  <a:lnTo>
                    <a:pt x="503" y="796"/>
                  </a:lnTo>
                  <a:lnTo>
                    <a:pt x="507" y="786"/>
                  </a:lnTo>
                  <a:lnTo>
                    <a:pt x="511" y="776"/>
                  </a:lnTo>
                  <a:lnTo>
                    <a:pt x="518" y="768"/>
                  </a:lnTo>
                  <a:lnTo>
                    <a:pt x="526" y="762"/>
                  </a:lnTo>
                  <a:lnTo>
                    <a:pt x="538" y="756"/>
                  </a:lnTo>
                  <a:lnTo>
                    <a:pt x="552" y="752"/>
                  </a:lnTo>
                  <a:lnTo>
                    <a:pt x="552" y="752"/>
                  </a:lnTo>
                  <a:lnTo>
                    <a:pt x="612" y="736"/>
                  </a:lnTo>
                  <a:lnTo>
                    <a:pt x="612" y="736"/>
                  </a:lnTo>
                  <a:lnTo>
                    <a:pt x="634" y="730"/>
                  </a:lnTo>
                  <a:lnTo>
                    <a:pt x="652" y="724"/>
                  </a:lnTo>
                  <a:lnTo>
                    <a:pt x="666" y="718"/>
                  </a:lnTo>
                  <a:lnTo>
                    <a:pt x="676" y="708"/>
                  </a:lnTo>
                  <a:lnTo>
                    <a:pt x="681" y="696"/>
                  </a:lnTo>
                  <a:lnTo>
                    <a:pt x="683" y="682"/>
                  </a:lnTo>
                  <a:lnTo>
                    <a:pt x="683" y="664"/>
                  </a:lnTo>
                  <a:lnTo>
                    <a:pt x="679" y="643"/>
                  </a:lnTo>
                  <a:lnTo>
                    <a:pt x="679" y="643"/>
                  </a:lnTo>
                  <a:lnTo>
                    <a:pt x="674" y="613"/>
                  </a:lnTo>
                  <a:lnTo>
                    <a:pt x="674" y="599"/>
                  </a:lnTo>
                  <a:lnTo>
                    <a:pt x="676" y="585"/>
                  </a:lnTo>
                  <a:lnTo>
                    <a:pt x="678" y="573"/>
                  </a:lnTo>
                  <a:lnTo>
                    <a:pt x="679" y="559"/>
                  </a:lnTo>
                  <a:lnTo>
                    <a:pt x="689" y="537"/>
                  </a:lnTo>
                  <a:lnTo>
                    <a:pt x="703" y="515"/>
                  </a:lnTo>
                  <a:lnTo>
                    <a:pt x="719" y="496"/>
                  </a:lnTo>
                  <a:lnTo>
                    <a:pt x="741" y="476"/>
                  </a:lnTo>
                  <a:lnTo>
                    <a:pt x="765" y="456"/>
                  </a:lnTo>
                  <a:lnTo>
                    <a:pt x="765" y="456"/>
                  </a:lnTo>
                  <a:lnTo>
                    <a:pt x="745" y="428"/>
                  </a:lnTo>
                  <a:lnTo>
                    <a:pt x="725" y="400"/>
                  </a:lnTo>
                  <a:lnTo>
                    <a:pt x="725" y="400"/>
                  </a:lnTo>
                  <a:lnTo>
                    <a:pt x="719" y="390"/>
                  </a:lnTo>
                  <a:lnTo>
                    <a:pt x="715" y="380"/>
                  </a:lnTo>
                  <a:lnTo>
                    <a:pt x="711" y="368"/>
                  </a:lnTo>
                  <a:lnTo>
                    <a:pt x="711" y="364"/>
                  </a:lnTo>
                  <a:lnTo>
                    <a:pt x="713" y="360"/>
                  </a:lnTo>
                  <a:lnTo>
                    <a:pt x="713" y="360"/>
                  </a:lnTo>
                  <a:lnTo>
                    <a:pt x="743" y="281"/>
                  </a:lnTo>
                  <a:lnTo>
                    <a:pt x="761" y="241"/>
                  </a:lnTo>
                  <a:lnTo>
                    <a:pt x="781" y="203"/>
                  </a:lnTo>
                  <a:lnTo>
                    <a:pt x="781" y="203"/>
                  </a:lnTo>
                  <a:lnTo>
                    <a:pt x="787" y="183"/>
                  </a:lnTo>
                  <a:lnTo>
                    <a:pt x="791" y="164"/>
                  </a:lnTo>
                  <a:lnTo>
                    <a:pt x="793" y="140"/>
                  </a:lnTo>
                  <a:lnTo>
                    <a:pt x="791" y="116"/>
                  </a:lnTo>
                  <a:lnTo>
                    <a:pt x="785" y="94"/>
                  </a:lnTo>
                  <a:lnTo>
                    <a:pt x="777" y="76"/>
                  </a:lnTo>
                  <a:lnTo>
                    <a:pt x="771" y="68"/>
                  </a:lnTo>
                  <a:lnTo>
                    <a:pt x="765" y="60"/>
                  </a:lnTo>
                  <a:lnTo>
                    <a:pt x="759" y="56"/>
                  </a:lnTo>
                  <a:lnTo>
                    <a:pt x="749" y="52"/>
                  </a:lnTo>
                  <a:lnTo>
                    <a:pt x="749" y="52"/>
                  </a:lnTo>
                  <a:lnTo>
                    <a:pt x="715" y="40"/>
                  </a:lnTo>
                  <a:lnTo>
                    <a:pt x="679" y="28"/>
                  </a:lnTo>
                  <a:lnTo>
                    <a:pt x="664" y="22"/>
                  </a:lnTo>
                  <a:lnTo>
                    <a:pt x="646" y="18"/>
                  </a:lnTo>
                  <a:lnTo>
                    <a:pt x="626" y="16"/>
                  </a:lnTo>
                  <a:lnTo>
                    <a:pt x="608" y="14"/>
                  </a:lnTo>
                  <a:lnTo>
                    <a:pt x="608" y="14"/>
                  </a:lnTo>
                  <a:lnTo>
                    <a:pt x="590" y="16"/>
                  </a:lnTo>
                  <a:lnTo>
                    <a:pt x="572" y="18"/>
                  </a:lnTo>
                  <a:lnTo>
                    <a:pt x="554" y="24"/>
                  </a:lnTo>
                  <a:lnTo>
                    <a:pt x="536" y="34"/>
                  </a:lnTo>
                  <a:lnTo>
                    <a:pt x="536" y="34"/>
                  </a:lnTo>
                  <a:lnTo>
                    <a:pt x="522" y="38"/>
                  </a:lnTo>
                  <a:lnTo>
                    <a:pt x="507" y="42"/>
                  </a:lnTo>
                  <a:lnTo>
                    <a:pt x="491" y="46"/>
                  </a:lnTo>
                  <a:lnTo>
                    <a:pt x="473" y="46"/>
                  </a:lnTo>
                  <a:lnTo>
                    <a:pt x="473" y="46"/>
                  </a:lnTo>
                  <a:lnTo>
                    <a:pt x="455" y="46"/>
                  </a:lnTo>
                  <a:lnTo>
                    <a:pt x="441" y="42"/>
                  </a:lnTo>
                  <a:lnTo>
                    <a:pt x="429" y="38"/>
                  </a:lnTo>
                  <a:lnTo>
                    <a:pt x="425" y="36"/>
                  </a:lnTo>
                  <a:lnTo>
                    <a:pt x="421" y="32"/>
                  </a:lnTo>
                  <a:lnTo>
                    <a:pt x="421" y="32"/>
                  </a:lnTo>
                  <a:lnTo>
                    <a:pt x="409" y="16"/>
                  </a:lnTo>
                  <a:lnTo>
                    <a:pt x="399" y="6"/>
                  </a:lnTo>
                  <a:lnTo>
                    <a:pt x="387" y="2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63" y="2"/>
                  </a:lnTo>
                  <a:lnTo>
                    <a:pt x="351" y="6"/>
                  </a:lnTo>
                  <a:lnTo>
                    <a:pt x="328" y="18"/>
                  </a:lnTo>
                  <a:lnTo>
                    <a:pt x="328" y="18"/>
                  </a:lnTo>
                  <a:lnTo>
                    <a:pt x="332" y="46"/>
                  </a:lnTo>
                  <a:lnTo>
                    <a:pt x="334" y="58"/>
                  </a:lnTo>
                  <a:lnTo>
                    <a:pt x="332" y="62"/>
                  </a:lnTo>
                  <a:lnTo>
                    <a:pt x="332" y="66"/>
                  </a:lnTo>
                  <a:lnTo>
                    <a:pt x="332" y="66"/>
                  </a:lnTo>
                  <a:lnTo>
                    <a:pt x="306" y="100"/>
                  </a:lnTo>
                  <a:lnTo>
                    <a:pt x="280" y="134"/>
                  </a:lnTo>
                  <a:lnTo>
                    <a:pt x="228" y="201"/>
                  </a:lnTo>
                  <a:lnTo>
                    <a:pt x="228" y="201"/>
                  </a:lnTo>
                  <a:lnTo>
                    <a:pt x="214" y="219"/>
                  </a:lnTo>
                  <a:lnTo>
                    <a:pt x="198" y="237"/>
                  </a:lnTo>
                  <a:lnTo>
                    <a:pt x="184" y="255"/>
                  </a:lnTo>
                  <a:lnTo>
                    <a:pt x="181" y="265"/>
                  </a:lnTo>
                  <a:lnTo>
                    <a:pt x="177" y="275"/>
                  </a:lnTo>
                  <a:lnTo>
                    <a:pt x="177" y="275"/>
                  </a:lnTo>
                  <a:lnTo>
                    <a:pt x="171" y="295"/>
                  </a:lnTo>
                  <a:lnTo>
                    <a:pt x="165" y="315"/>
                  </a:lnTo>
                  <a:lnTo>
                    <a:pt x="149" y="350"/>
                  </a:lnTo>
                  <a:lnTo>
                    <a:pt x="131" y="382"/>
                  </a:lnTo>
                  <a:lnTo>
                    <a:pt x="109" y="414"/>
                  </a:lnTo>
                  <a:lnTo>
                    <a:pt x="83" y="444"/>
                  </a:lnTo>
                  <a:lnTo>
                    <a:pt x="57" y="472"/>
                  </a:lnTo>
                  <a:lnTo>
                    <a:pt x="29" y="497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25" y="533"/>
                  </a:lnTo>
                  <a:lnTo>
                    <a:pt x="51" y="543"/>
                  </a:lnTo>
                  <a:lnTo>
                    <a:pt x="75" y="553"/>
                  </a:lnTo>
                  <a:lnTo>
                    <a:pt x="85" y="559"/>
                  </a:lnTo>
                  <a:lnTo>
                    <a:pt x="95" y="567"/>
                  </a:lnTo>
                  <a:lnTo>
                    <a:pt x="95" y="567"/>
                  </a:lnTo>
                  <a:lnTo>
                    <a:pt x="123" y="589"/>
                  </a:lnTo>
                  <a:lnTo>
                    <a:pt x="149" y="611"/>
                  </a:lnTo>
                  <a:lnTo>
                    <a:pt x="177" y="629"/>
                  </a:lnTo>
                  <a:lnTo>
                    <a:pt x="204" y="647"/>
                  </a:lnTo>
                  <a:lnTo>
                    <a:pt x="234" y="659"/>
                  </a:lnTo>
                  <a:lnTo>
                    <a:pt x="264" y="670"/>
                  </a:lnTo>
                  <a:lnTo>
                    <a:pt x="296" y="676"/>
                  </a:lnTo>
                  <a:lnTo>
                    <a:pt x="330" y="678"/>
                  </a:lnTo>
                  <a:lnTo>
                    <a:pt x="330" y="678"/>
                  </a:lnTo>
                  <a:lnTo>
                    <a:pt x="355" y="678"/>
                  </a:lnTo>
                  <a:lnTo>
                    <a:pt x="381" y="674"/>
                  </a:lnTo>
                  <a:lnTo>
                    <a:pt x="381" y="674"/>
                  </a:lnTo>
                  <a:lnTo>
                    <a:pt x="387" y="706"/>
                  </a:lnTo>
                  <a:lnTo>
                    <a:pt x="385" y="718"/>
                  </a:lnTo>
                  <a:lnTo>
                    <a:pt x="383" y="728"/>
                  </a:lnTo>
                  <a:lnTo>
                    <a:pt x="379" y="738"/>
                  </a:lnTo>
                  <a:lnTo>
                    <a:pt x="371" y="750"/>
                  </a:lnTo>
                  <a:lnTo>
                    <a:pt x="346" y="780"/>
                  </a:lnTo>
                  <a:lnTo>
                    <a:pt x="346" y="780"/>
                  </a:lnTo>
                  <a:lnTo>
                    <a:pt x="375" y="822"/>
                  </a:lnTo>
                  <a:lnTo>
                    <a:pt x="391" y="841"/>
                  </a:lnTo>
                  <a:lnTo>
                    <a:pt x="409" y="859"/>
                  </a:lnTo>
                  <a:lnTo>
                    <a:pt x="409" y="859"/>
                  </a:lnTo>
                  <a:lnTo>
                    <a:pt x="421" y="871"/>
                  </a:lnTo>
                  <a:lnTo>
                    <a:pt x="435" y="879"/>
                  </a:lnTo>
                  <a:lnTo>
                    <a:pt x="449" y="887"/>
                  </a:lnTo>
                  <a:lnTo>
                    <a:pt x="459" y="889"/>
                  </a:lnTo>
                  <a:lnTo>
                    <a:pt x="459" y="889"/>
                  </a:lnTo>
                  <a:lnTo>
                    <a:pt x="461" y="889"/>
                  </a:lnTo>
                  <a:lnTo>
                    <a:pt x="461" y="889"/>
                  </a:lnTo>
                  <a:lnTo>
                    <a:pt x="475" y="875"/>
                  </a:lnTo>
                  <a:lnTo>
                    <a:pt x="489" y="859"/>
                  </a:lnTo>
                  <a:lnTo>
                    <a:pt x="495" y="849"/>
                  </a:lnTo>
                  <a:lnTo>
                    <a:pt x="499" y="841"/>
                  </a:lnTo>
                  <a:lnTo>
                    <a:pt x="501" y="833"/>
                  </a:lnTo>
                  <a:lnTo>
                    <a:pt x="501" y="826"/>
                  </a:lnTo>
                  <a:lnTo>
                    <a:pt x="501" y="8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80" name="Owal 79">
              <a:extLst>
                <a:ext uri="{FF2B5EF4-FFF2-40B4-BE49-F238E27FC236}">
                  <a16:creationId xmlns:a16="http://schemas.microsoft.com/office/drawing/2014/main" id="{56E4936D-8B56-4444-9604-D4DF27B7FD8B}"/>
                </a:ext>
              </a:extLst>
            </p:cNvPr>
            <p:cNvSpPr/>
            <p:nvPr/>
          </p:nvSpPr>
          <p:spPr>
            <a:xfrm>
              <a:off x="1625273" y="4158754"/>
              <a:ext cx="468102" cy="4117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Owal 80">
              <a:extLst>
                <a:ext uri="{FF2B5EF4-FFF2-40B4-BE49-F238E27FC236}">
                  <a16:creationId xmlns:a16="http://schemas.microsoft.com/office/drawing/2014/main" id="{8884A1C8-5FCF-48F8-B4EB-FBCF08E6F2AF}"/>
                </a:ext>
              </a:extLst>
            </p:cNvPr>
            <p:cNvSpPr/>
            <p:nvPr/>
          </p:nvSpPr>
          <p:spPr>
            <a:xfrm>
              <a:off x="1985938" y="4001113"/>
              <a:ext cx="235372" cy="3146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82" name="Grupa 81">
            <a:extLst>
              <a:ext uri="{FF2B5EF4-FFF2-40B4-BE49-F238E27FC236}">
                <a16:creationId xmlns:a16="http://schemas.microsoft.com/office/drawing/2014/main" id="{CFA59793-FCBE-48E3-B40E-D175E2625B24}"/>
              </a:ext>
            </a:extLst>
          </p:cNvPr>
          <p:cNvGrpSpPr/>
          <p:nvPr/>
        </p:nvGrpSpPr>
        <p:grpSpPr>
          <a:xfrm>
            <a:off x="5226036" y="3562224"/>
            <a:ext cx="1312438" cy="1154977"/>
            <a:chOff x="2340760" y="4165306"/>
            <a:chExt cx="1494274" cy="1314997"/>
          </a:xfrm>
          <a:solidFill>
            <a:srgbClr val="A8A2A1"/>
          </a:solidFill>
        </p:grpSpPr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C5EAD190-72DA-44DB-8950-F92C9E75C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673" y="4587620"/>
              <a:ext cx="1018361" cy="892683"/>
            </a:xfrm>
            <a:custGeom>
              <a:avLst/>
              <a:gdLst>
                <a:gd name="T0" fmla="*/ 698 w 1102"/>
                <a:gd name="T1" fmla="*/ 217 h 966"/>
                <a:gd name="T2" fmla="*/ 636 w 1102"/>
                <a:gd name="T3" fmla="*/ 225 h 966"/>
                <a:gd name="T4" fmla="*/ 583 w 1102"/>
                <a:gd name="T5" fmla="*/ 203 h 966"/>
                <a:gd name="T6" fmla="*/ 547 w 1102"/>
                <a:gd name="T7" fmla="*/ 151 h 966"/>
                <a:gd name="T8" fmla="*/ 523 w 1102"/>
                <a:gd name="T9" fmla="*/ 42 h 966"/>
                <a:gd name="T10" fmla="*/ 517 w 1102"/>
                <a:gd name="T11" fmla="*/ 4 h 966"/>
                <a:gd name="T12" fmla="*/ 479 w 1102"/>
                <a:gd name="T13" fmla="*/ 0 h 966"/>
                <a:gd name="T14" fmla="*/ 394 w 1102"/>
                <a:gd name="T15" fmla="*/ 4 h 966"/>
                <a:gd name="T16" fmla="*/ 358 w 1102"/>
                <a:gd name="T17" fmla="*/ 0 h 966"/>
                <a:gd name="T18" fmla="*/ 350 w 1102"/>
                <a:gd name="T19" fmla="*/ 12 h 966"/>
                <a:gd name="T20" fmla="*/ 302 w 1102"/>
                <a:gd name="T21" fmla="*/ 56 h 966"/>
                <a:gd name="T22" fmla="*/ 225 w 1102"/>
                <a:gd name="T23" fmla="*/ 72 h 966"/>
                <a:gd name="T24" fmla="*/ 213 w 1102"/>
                <a:gd name="T25" fmla="*/ 72 h 966"/>
                <a:gd name="T26" fmla="*/ 153 w 1102"/>
                <a:gd name="T27" fmla="*/ 96 h 966"/>
                <a:gd name="T28" fmla="*/ 135 w 1102"/>
                <a:gd name="T29" fmla="*/ 128 h 966"/>
                <a:gd name="T30" fmla="*/ 131 w 1102"/>
                <a:gd name="T31" fmla="*/ 175 h 966"/>
                <a:gd name="T32" fmla="*/ 98 w 1102"/>
                <a:gd name="T33" fmla="*/ 247 h 966"/>
                <a:gd name="T34" fmla="*/ 52 w 1102"/>
                <a:gd name="T35" fmla="*/ 298 h 966"/>
                <a:gd name="T36" fmla="*/ 0 w 1102"/>
                <a:gd name="T37" fmla="*/ 358 h 966"/>
                <a:gd name="T38" fmla="*/ 20 w 1102"/>
                <a:gd name="T39" fmla="*/ 372 h 966"/>
                <a:gd name="T40" fmla="*/ 58 w 1102"/>
                <a:gd name="T41" fmla="*/ 436 h 966"/>
                <a:gd name="T42" fmla="*/ 66 w 1102"/>
                <a:gd name="T43" fmla="*/ 489 h 966"/>
                <a:gd name="T44" fmla="*/ 88 w 1102"/>
                <a:gd name="T45" fmla="*/ 507 h 966"/>
                <a:gd name="T46" fmla="*/ 139 w 1102"/>
                <a:gd name="T47" fmla="*/ 549 h 966"/>
                <a:gd name="T48" fmla="*/ 167 w 1102"/>
                <a:gd name="T49" fmla="*/ 589 h 966"/>
                <a:gd name="T50" fmla="*/ 181 w 1102"/>
                <a:gd name="T51" fmla="*/ 642 h 966"/>
                <a:gd name="T52" fmla="*/ 207 w 1102"/>
                <a:gd name="T53" fmla="*/ 716 h 966"/>
                <a:gd name="T54" fmla="*/ 271 w 1102"/>
                <a:gd name="T55" fmla="*/ 790 h 966"/>
                <a:gd name="T56" fmla="*/ 348 w 1102"/>
                <a:gd name="T57" fmla="*/ 811 h 966"/>
                <a:gd name="T58" fmla="*/ 366 w 1102"/>
                <a:gd name="T59" fmla="*/ 933 h 966"/>
                <a:gd name="T60" fmla="*/ 400 w 1102"/>
                <a:gd name="T61" fmla="*/ 929 h 966"/>
                <a:gd name="T62" fmla="*/ 453 w 1102"/>
                <a:gd name="T63" fmla="*/ 966 h 966"/>
                <a:gd name="T64" fmla="*/ 475 w 1102"/>
                <a:gd name="T65" fmla="*/ 937 h 966"/>
                <a:gd name="T66" fmla="*/ 563 w 1102"/>
                <a:gd name="T67" fmla="*/ 833 h 966"/>
                <a:gd name="T68" fmla="*/ 620 w 1102"/>
                <a:gd name="T69" fmla="*/ 805 h 966"/>
                <a:gd name="T70" fmla="*/ 688 w 1102"/>
                <a:gd name="T71" fmla="*/ 795 h 966"/>
                <a:gd name="T72" fmla="*/ 726 w 1102"/>
                <a:gd name="T73" fmla="*/ 797 h 966"/>
                <a:gd name="T74" fmla="*/ 752 w 1102"/>
                <a:gd name="T75" fmla="*/ 797 h 966"/>
                <a:gd name="T76" fmla="*/ 807 w 1102"/>
                <a:gd name="T77" fmla="*/ 817 h 966"/>
                <a:gd name="T78" fmla="*/ 845 w 1102"/>
                <a:gd name="T79" fmla="*/ 843 h 966"/>
                <a:gd name="T80" fmla="*/ 881 w 1102"/>
                <a:gd name="T81" fmla="*/ 847 h 966"/>
                <a:gd name="T82" fmla="*/ 915 w 1102"/>
                <a:gd name="T83" fmla="*/ 829 h 966"/>
                <a:gd name="T84" fmla="*/ 933 w 1102"/>
                <a:gd name="T85" fmla="*/ 799 h 966"/>
                <a:gd name="T86" fmla="*/ 1098 w 1102"/>
                <a:gd name="T87" fmla="*/ 760 h 966"/>
                <a:gd name="T88" fmla="*/ 1092 w 1102"/>
                <a:gd name="T89" fmla="*/ 702 h 966"/>
                <a:gd name="T90" fmla="*/ 1020 w 1102"/>
                <a:gd name="T91" fmla="*/ 525 h 966"/>
                <a:gd name="T92" fmla="*/ 996 w 1102"/>
                <a:gd name="T93" fmla="*/ 434 h 966"/>
                <a:gd name="T94" fmla="*/ 992 w 1102"/>
                <a:gd name="T95" fmla="*/ 362 h 966"/>
                <a:gd name="T96" fmla="*/ 978 w 1102"/>
                <a:gd name="T97" fmla="*/ 296 h 966"/>
                <a:gd name="T98" fmla="*/ 962 w 1102"/>
                <a:gd name="T99" fmla="*/ 151 h 966"/>
                <a:gd name="T100" fmla="*/ 791 w 1102"/>
                <a:gd name="T101" fmla="*/ 189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2" h="966">
                  <a:moveTo>
                    <a:pt x="791" y="189"/>
                  </a:moveTo>
                  <a:lnTo>
                    <a:pt x="791" y="189"/>
                  </a:lnTo>
                  <a:lnTo>
                    <a:pt x="698" y="217"/>
                  </a:lnTo>
                  <a:lnTo>
                    <a:pt x="698" y="217"/>
                  </a:lnTo>
                  <a:lnTo>
                    <a:pt x="672" y="225"/>
                  </a:lnTo>
                  <a:lnTo>
                    <a:pt x="650" y="227"/>
                  </a:lnTo>
                  <a:lnTo>
                    <a:pt x="650" y="227"/>
                  </a:lnTo>
                  <a:lnTo>
                    <a:pt x="636" y="225"/>
                  </a:lnTo>
                  <a:lnTo>
                    <a:pt x="622" y="223"/>
                  </a:lnTo>
                  <a:lnTo>
                    <a:pt x="611" y="219"/>
                  </a:lnTo>
                  <a:lnTo>
                    <a:pt x="597" y="211"/>
                  </a:lnTo>
                  <a:lnTo>
                    <a:pt x="583" y="203"/>
                  </a:lnTo>
                  <a:lnTo>
                    <a:pt x="569" y="189"/>
                  </a:lnTo>
                  <a:lnTo>
                    <a:pt x="559" y="173"/>
                  </a:lnTo>
                  <a:lnTo>
                    <a:pt x="547" y="151"/>
                  </a:lnTo>
                  <a:lnTo>
                    <a:pt x="547" y="151"/>
                  </a:lnTo>
                  <a:lnTo>
                    <a:pt x="537" y="124"/>
                  </a:lnTo>
                  <a:lnTo>
                    <a:pt x="531" y="96"/>
                  </a:lnTo>
                  <a:lnTo>
                    <a:pt x="527" y="68"/>
                  </a:lnTo>
                  <a:lnTo>
                    <a:pt x="523" y="42"/>
                  </a:lnTo>
                  <a:lnTo>
                    <a:pt x="523" y="42"/>
                  </a:lnTo>
                  <a:lnTo>
                    <a:pt x="519" y="14"/>
                  </a:lnTo>
                  <a:lnTo>
                    <a:pt x="517" y="4"/>
                  </a:lnTo>
                  <a:lnTo>
                    <a:pt x="517" y="4"/>
                  </a:lnTo>
                  <a:lnTo>
                    <a:pt x="507" y="2"/>
                  </a:lnTo>
                  <a:lnTo>
                    <a:pt x="483" y="0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440" y="2"/>
                  </a:lnTo>
                  <a:lnTo>
                    <a:pt x="440" y="2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82" y="2"/>
                  </a:lnTo>
                  <a:lnTo>
                    <a:pt x="382" y="2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0" y="12"/>
                  </a:lnTo>
                  <a:lnTo>
                    <a:pt x="350" y="12"/>
                  </a:lnTo>
                  <a:lnTo>
                    <a:pt x="342" y="22"/>
                  </a:lnTo>
                  <a:lnTo>
                    <a:pt x="336" y="32"/>
                  </a:lnTo>
                  <a:lnTo>
                    <a:pt x="318" y="46"/>
                  </a:lnTo>
                  <a:lnTo>
                    <a:pt x="302" y="56"/>
                  </a:lnTo>
                  <a:lnTo>
                    <a:pt x="285" y="64"/>
                  </a:lnTo>
                  <a:lnTo>
                    <a:pt x="267" y="68"/>
                  </a:lnTo>
                  <a:lnTo>
                    <a:pt x="251" y="70"/>
                  </a:lnTo>
                  <a:lnTo>
                    <a:pt x="225" y="72"/>
                  </a:lnTo>
                  <a:lnTo>
                    <a:pt x="225" y="72"/>
                  </a:lnTo>
                  <a:lnTo>
                    <a:pt x="215" y="72"/>
                  </a:lnTo>
                  <a:lnTo>
                    <a:pt x="213" y="72"/>
                  </a:lnTo>
                  <a:lnTo>
                    <a:pt x="213" y="72"/>
                  </a:lnTo>
                  <a:lnTo>
                    <a:pt x="213" y="72"/>
                  </a:lnTo>
                  <a:lnTo>
                    <a:pt x="213" y="72"/>
                  </a:lnTo>
                  <a:lnTo>
                    <a:pt x="153" y="96"/>
                  </a:lnTo>
                  <a:lnTo>
                    <a:pt x="153" y="96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41" y="112"/>
                  </a:lnTo>
                  <a:lnTo>
                    <a:pt x="135" y="128"/>
                  </a:lnTo>
                  <a:lnTo>
                    <a:pt x="131" y="145"/>
                  </a:lnTo>
                  <a:lnTo>
                    <a:pt x="131" y="165"/>
                  </a:lnTo>
                  <a:lnTo>
                    <a:pt x="131" y="165"/>
                  </a:lnTo>
                  <a:lnTo>
                    <a:pt x="131" y="175"/>
                  </a:lnTo>
                  <a:lnTo>
                    <a:pt x="131" y="185"/>
                  </a:lnTo>
                  <a:lnTo>
                    <a:pt x="125" y="203"/>
                  </a:lnTo>
                  <a:lnTo>
                    <a:pt x="116" y="225"/>
                  </a:lnTo>
                  <a:lnTo>
                    <a:pt x="98" y="247"/>
                  </a:lnTo>
                  <a:lnTo>
                    <a:pt x="98" y="247"/>
                  </a:lnTo>
                  <a:lnTo>
                    <a:pt x="76" y="273"/>
                  </a:lnTo>
                  <a:lnTo>
                    <a:pt x="52" y="298"/>
                  </a:lnTo>
                  <a:lnTo>
                    <a:pt x="52" y="298"/>
                  </a:lnTo>
                  <a:lnTo>
                    <a:pt x="28" y="324"/>
                  </a:lnTo>
                  <a:lnTo>
                    <a:pt x="4" y="352"/>
                  </a:lnTo>
                  <a:lnTo>
                    <a:pt x="4" y="352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20" y="372"/>
                  </a:lnTo>
                  <a:lnTo>
                    <a:pt x="34" y="388"/>
                  </a:lnTo>
                  <a:lnTo>
                    <a:pt x="44" y="402"/>
                  </a:lnTo>
                  <a:lnTo>
                    <a:pt x="52" y="418"/>
                  </a:lnTo>
                  <a:lnTo>
                    <a:pt x="58" y="436"/>
                  </a:lnTo>
                  <a:lnTo>
                    <a:pt x="62" y="452"/>
                  </a:lnTo>
                  <a:lnTo>
                    <a:pt x="66" y="483"/>
                  </a:lnTo>
                  <a:lnTo>
                    <a:pt x="66" y="483"/>
                  </a:lnTo>
                  <a:lnTo>
                    <a:pt x="66" y="489"/>
                  </a:lnTo>
                  <a:lnTo>
                    <a:pt x="70" y="493"/>
                  </a:lnTo>
                  <a:lnTo>
                    <a:pt x="76" y="499"/>
                  </a:lnTo>
                  <a:lnTo>
                    <a:pt x="88" y="507"/>
                  </a:lnTo>
                  <a:lnTo>
                    <a:pt x="88" y="507"/>
                  </a:lnTo>
                  <a:lnTo>
                    <a:pt x="112" y="523"/>
                  </a:lnTo>
                  <a:lnTo>
                    <a:pt x="133" y="543"/>
                  </a:lnTo>
                  <a:lnTo>
                    <a:pt x="133" y="543"/>
                  </a:lnTo>
                  <a:lnTo>
                    <a:pt x="139" y="549"/>
                  </a:lnTo>
                  <a:lnTo>
                    <a:pt x="139" y="549"/>
                  </a:lnTo>
                  <a:lnTo>
                    <a:pt x="153" y="569"/>
                  </a:lnTo>
                  <a:lnTo>
                    <a:pt x="167" y="589"/>
                  </a:lnTo>
                  <a:lnTo>
                    <a:pt x="167" y="589"/>
                  </a:lnTo>
                  <a:lnTo>
                    <a:pt x="173" y="601"/>
                  </a:lnTo>
                  <a:lnTo>
                    <a:pt x="179" y="613"/>
                  </a:lnTo>
                  <a:lnTo>
                    <a:pt x="181" y="627"/>
                  </a:lnTo>
                  <a:lnTo>
                    <a:pt x="181" y="642"/>
                  </a:lnTo>
                  <a:lnTo>
                    <a:pt x="181" y="642"/>
                  </a:lnTo>
                  <a:lnTo>
                    <a:pt x="195" y="688"/>
                  </a:lnTo>
                  <a:lnTo>
                    <a:pt x="195" y="688"/>
                  </a:lnTo>
                  <a:lnTo>
                    <a:pt x="207" y="716"/>
                  </a:lnTo>
                  <a:lnTo>
                    <a:pt x="219" y="740"/>
                  </a:lnTo>
                  <a:lnTo>
                    <a:pt x="235" y="760"/>
                  </a:lnTo>
                  <a:lnTo>
                    <a:pt x="251" y="778"/>
                  </a:lnTo>
                  <a:lnTo>
                    <a:pt x="271" y="790"/>
                  </a:lnTo>
                  <a:lnTo>
                    <a:pt x="292" y="801"/>
                  </a:lnTo>
                  <a:lnTo>
                    <a:pt x="318" y="807"/>
                  </a:lnTo>
                  <a:lnTo>
                    <a:pt x="348" y="811"/>
                  </a:lnTo>
                  <a:lnTo>
                    <a:pt x="348" y="811"/>
                  </a:lnTo>
                  <a:lnTo>
                    <a:pt x="342" y="945"/>
                  </a:lnTo>
                  <a:lnTo>
                    <a:pt x="342" y="945"/>
                  </a:lnTo>
                  <a:lnTo>
                    <a:pt x="354" y="939"/>
                  </a:lnTo>
                  <a:lnTo>
                    <a:pt x="366" y="933"/>
                  </a:lnTo>
                  <a:lnTo>
                    <a:pt x="378" y="929"/>
                  </a:lnTo>
                  <a:lnTo>
                    <a:pt x="390" y="929"/>
                  </a:lnTo>
                  <a:lnTo>
                    <a:pt x="390" y="929"/>
                  </a:lnTo>
                  <a:lnTo>
                    <a:pt x="400" y="929"/>
                  </a:lnTo>
                  <a:lnTo>
                    <a:pt x="408" y="931"/>
                  </a:lnTo>
                  <a:lnTo>
                    <a:pt x="424" y="937"/>
                  </a:lnTo>
                  <a:lnTo>
                    <a:pt x="440" y="949"/>
                  </a:lnTo>
                  <a:lnTo>
                    <a:pt x="453" y="966"/>
                  </a:lnTo>
                  <a:lnTo>
                    <a:pt x="453" y="966"/>
                  </a:lnTo>
                  <a:lnTo>
                    <a:pt x="465" y="949"/>
                  </a:lnTo>
                  <a:lnTo>
                    <a:pt x="475" y="937"/>
                  </a:lnTo>
                  <a:lnTo>
                    <a:pt x="475" y="937"/>
                  </a:lnTo>
                  <a:lnTo>
                    <a:pt x="493" y="905"/>
                  </a:lnTo>
                  <a:lnTo>
                    <a:pt x="515" y="879"/>
                  </a:lnTo>
                  <a:lnTo>
                    <a:pt x="537" y="853"/>
                  </a:lnTo>
                  <a:lnTo>
                    <a:pt x="563" y="833"/>
                  </a:lnTo>
                  <a:lnTo>
                    <a:pt x="577" y="825"/>
                  </a:lnTo>
                  <a:lnTo>
                    <a:pt x="591" y="817"/>
                  </a:lnTo>
                  <a:lnTo>
                    <a:pt x="605" y="811"/>
                  </a:lnTo>
                  <a:lnTo>
                    <a:pt x="620" y="805"/>
                  </a:lnTo>
                  <a:lnTo>
                    <a:pt x="636" y="801"/>
                  </a:lnTo>
                  <a:lnTo>
                    <a:pt x="652" y="797"/>
                  </a:lnTo>
                  <a:lnTo>
                    <a:pt x="670" y="795"/>
                  </a:lnTo>
                  <a:lnTo>
                    <a:pt x="688" y="795"/>
                  </a:lnTo>
                  <a:lnTo>
                    <a:pt x="688" y="795"/>
                  </a:lnTo>
                  <a:lnTo>
                    <a:pt x="706" y="795"/>
                  </a:lnTo>
                  <a:lnTo>
                    <a:pt x="726" y="797"/>
                  </a:lnTo>
                  <a:lnTo>
                    <a:pt x="726" y="797"/>
                  </a:lnTo>
                  <a:lnTo>
                    <a:pt x="732" y="799"/>
                  </a:lnTo>
                  <a:lnTo>
                    <a:pt x="732" y="799"/>
                  </a:lnTo>
                  <a:lnTo>
                    <a:pt x="752" y="797"/>
                  </a:lnTo>
                  <a:lnTo>
                    <a:pt x="752" y="797"/>
                  </a:lnTo>
                  <a:lnTo>
                    <a:pt x="764" y="799"/>
                  </a:lnTo>
                  <a:lnTo>
                    <a:pt x="764" y="799"/>
                  </a:lnTo>
                  <a:lnTo>
                    <a:pt x="793" y="809"/>
                  </a:lnTo>
                  <a:lnTo>
                    <a:pt x="807" y="817"/>
                  </a:lnTo>
                  <a:lnTo>
                    <a:pt x="819" y="825"/>
                  </a:lnTo>
                  <a:lnTo>
                    <a:pt x="819" y="825"/>
                  </a:lnTo>
                  <a:lnTo>
                    <a:pt x="831" y="835"/>
                  </a:lnTo>
                  <a:lnTo>
                    <a:pt x="845" y="843"/>
                  </a:lnTo>
                  <a:lnTo>
                    <a:pt x="859" y="847"/>
                  </a:lnTo>
                  <a:lnTo>
                    <a:pt x="871" y="849"/>
                  </a:lnTo>
                  <a:lnTo>
                    <a:pt x="871" y="849"/>
                  </a:lnTo>
                  <a:lnTo>
                    <a:pt x="881" y="847"/>
                  </a:lnTo>
                  <a:lnTo>
                    <a:pt x="891" y="845"/>
                  </a:lnTo>
                  <a:lnTo>
                    <a:pt x="899" y="841"/>
                  </a:lnTo>
                  <a:lnTo>
                    <a:pt x="909" y="835"/>
                  </a:lnTo>
                  <a:lnTo>
                    <a:pt x="915" y="829"/>
                  </a:lnTo>
                  <a:lnTo>
                    <a:pt x="923" y="819"/>
                  </a:lnTo>
                  <a:lnTo>
                    <a:pt x="927" y="809"/>
                  </a:lnTo>
                  <a:lnTo>
                    <a:pt x="933" y="799"/>
                  </a:lnTo>
                  <a:lnTo>
                    <a:pt x="933" y="799"/>
                  </a:lnTo>
                  <a:lnTo>
                    <a:pt x="945" y="760"/>
                  </a:lnTo>
                  <a:lnTo>
                    <a:pt x="945" y="760"/>
                  </a:lnTo>
                  <a:lnTo>
                    <a:pt x="1098" y="760"/>
                  </a:lnTo>
                  <a:lnTo>
                    <a:pt x="1098" y="760"/>
                  </a:lnTo>
                  <a:lnTo>
                    <a:pt x="1102" y="748"/>
                  </a:lnTo>
                  <a:lnTo>
                    <a:pt x="1102" y="748"/>
                  </a:lnTo>
                  <a:lnTo>
                    <a:pt x="1098" y="726"/>
                  </a:lnTo>
                  <a:lnTo>
                    <a:pt x="1092" y="702"/>
                  </a:lnTo>
                  <a:lnTo>
                    <a:pt x="1076" y="658"/>
                  </a:lnTo>
                  <a:lnTo>
                    <a:pt x="1058" y="615"/>
                  </a:lnTo>
                  <a:lnTo>
                    <a:pt x="1038" y="571"/>
                  </a:lnTo>
                  <a:lnTo>
                    <a:pt x="1020" y="525"/>
                  </a:lnTo>
                  <a:lnTo>
                    <a:pt x="1012" y="503"/>
                  </a:lnTo>
                  <a:lnTo>
                    <a:pt x="1004" y="481"/>
                  </a:lnTo>
                  <a:lnTo>
                    <a:pt x="1000" y="458"/>
                  </a:lnTo>
                  <a:lnTo>
                    <a:pt x="996" y="434"/>
                  </a:lnTo>
                  <a:lnTo>
                    <a:pt x="994" y="410"/>
                  </a:lnTo>
                  <a:lnTo>
                    <a:pt x="994" y="386"/>
                  </a:lnTo>
                  <a:lnTo>
                    <a:pt x="994" y="386"/>
                  </a:lnTo>
                  <a:lnTo>
                    <a:pt x="992" y="362"/>
                  </a:lnTo>
                  <a:lnTo>
                    <a:pt x="988" y="340"/>
                  </a:lnTo>
                  <a:lnTo>
                    <a:pt x="982" y="318"/>
                  </a:lnTo>
                  <a:lnTo>
                    <a:pt x="978" y="296"/>
                  </a:lnTo>
                  <a:lnTo>
                    <a:pt x="978" y="296"/>
                  </a:lnTo>
                  <a:lnTo>
                    <a:pt x="972" y="233"/>
                  </a:lnTo>
                  <a:lnTo>
                    <a:pt x="964" y="167"/>
                  </a:lnTo>
                  <a:lnTo>
                    <a:pt x="964" y="167"/>
                  </a:lnTo>
                  <a:lnTo>
                    <a:pt x="962" y="151"/>
                  </a:lnTo>
                  <a:lnTo>
                    <a:pt x="954" y="139"/>
                  </a:lnTo>
                  <a:lnTo>
                    <a:pt x="954" y="139"/>
                  </a:lnTo>
                  <a:lnTo>
                    <a:pt x="791" y="189"/>
                  </a:lnTo>
                  <a:lnTo>
                    <a:pt x="79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12FAAFE0-D73F-464A-A0A0-3B2FC273B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760" y="4165306"/>
              <a:ext cx="767930" cy="1162521"/>
            </a:xfrm>
            <a:custGeom>
              <a:avLst/>
              <a:gdLst>
                <a:gd name="T0" fmla="*/ 211 w 831"/>
                <a:gd name="T1" fmla="*/ 288 h 1258"/>
                <a:gd name="T2" fmla="*/ 243 w 831"/>
                <a:gd name="T3" fmla="*/ 336 h 1258"/>
                <a:gd name="T4" fmla="*/ 263 w 831"/>
                <a:gd name="T5" fmla="*/ 368 h 1258"/>
                <a:gd name="T6" fmla="*/ 265 w 831"/>
                <a:gd name="T7" fmla="*/ 386 h 1258"/>
                <a:gd name="T8" fmla="*/ 255 w 831"/>
                <a:gd name="T9" fmla="*/ 406 h 1258"/>
                <a:gd name="T10" fmla="*/ 193 w 831"/>
                <a:gd name="T11" fmla="*/ 461 h 1258"/>
                <a:gd name="T12" fmla="*/ 177 w 831"/>
                <a:gd name="T13" fmla="*/ 555 h 1258"/>
                <a:gd name="T14" fmla="*/ 179 w 831"/>
                <a:gd name="T15" fmla="*/ 626 h 1258"/>
                <a:gd name="T16" fmla="*/ 149 w 831"/>
                <a:gd name="T17" fmla="*/ 670 h 1258"/>
                <a:gd name="T18" fmla="*/ 52 w 831"/>
                <a:gd name="T19" fmla="*/ 706 h 1258"/>
                <a:gd name="T20" fmla="*/ 2 w 831"/>
                <a:gd name="T21" fmla="*/ 722 h 1258"/>
                <a:gd name="T22" fmla="*/ 18 w 831"/>
                <a:gd name="T23" fmla="*/ 765 h 1258"/>
                <a:gd name="T24" fmla="*/ 98 w 831"/>
                <a:gd name="T25" fmla="*/ 831 h 1258"/>
                <a:gd name="T26" fmla="*/ 193 w 831"/>
                <a:gd name="T27" fmla="*/ 861 h 1258"/>
                <a:gd name="T28" fmla="*/ 243 w 831"/>
                <a:gd name="T29" fmla="*/ 893 h 1258"/>
                <a:gd name="T30" fmla="*/ 245 w 831"/>
                <a:gd name="T31" fmla="*/ 946 h 1258"/>
                <a:gd name="T32" fmla="*/ 279 w 831"/>
                <a:gd name="T33" fmla="*/ 1012 h 1258"/>
                <a:gd name="T34" fmla="*/ 338 w 831"/>
                <a:gd name="T35" fmla="*/ 1046 h 1258"/>
                <a:gd name="T36" fmla="*/ 354 w 831"/>
                <a:gd name="T37" fmla="*/ 1084 h 1258"/>
                <a:gd name="T38" fmla="*/ 402 w 831"/>
                <a:gd name="T39" fmla="*/ 1183 h 1258"/>
                <a:gd name="T40" fmla="*/ 473 w 831"/>
                <a:gd name="T41" fmla="*/ 1252 h 1258"/>
                <a:gd name="T42" fmla="*/ 511 w 831"/>
                <a:gd name="T43" fmla="*/ 1252 h 1258"/>
                <a:gd name="T44" fmla="*/ 575 w 831"/>
                <a:gd name="T45" fmla="*/ 1185 h 1258"/>
                <a:gd name="T46" fmla="*/ 648 w 831"/>
                <a:gd name="T47" fmla="*/ 1117 h 1258"/>
                <a:gd name="T48" fmla="*/ 648 w 831"/>
                <a:gd name="T49" fmla="*/ 1068 h 1258"/>
                <a:gd name="T50" fmla="*/ 583 w 831"/>
                <a:gd name="T51" fmla="*/ 1000 h 1258"/>
                <a:gd name="T52" fmla="*/ 543 w 831"/>
                <a:gd name="T53" fmla="*/ 962 h 1258"/>
                <a:gd name="T54" fmla="*/ 535 w 831"/>
                <a:gd name="T55" fmla="*/ 905 h 1258"/>
                <a:gd name="T56" fmla="*/ 495 w 831"/>
                <a:gd name="T57" fmla="*/ 851 h 1258"/>
                <a:gd name="T58" fmla="*/ 475 w 831"/>
                <a:gd name="T59" fmla="*/ 819 h 1258"/>
                <a:gd name="T60" fmla="*/ 487 w 831"/>
                <a:gd name="T61" fmla="*/ 785 h 1258"/>
                <a:gd name="T62" fmla="*/ 583 w 831"/>
                <a:gd name="T63" fmla="*/ 678 h 1258"/>
                <a:gd name="T64" fmla="*/ 607 w 831"/>
                <a:gd name="T65" fmla="*/ 626 h 1258"/>
                <a:gd name="T66" fmla="*/ 611 w 831"/>
                <a:gd name="T67" fmla="*/ 573 h 1258"/>
                <a:gd name="T68" fmla="*/ 644 w 831"/>
                <a:gd name="T69" fmla="*/ 519 h 1258"/>
                <a:gd name="T70" fmla="*/ 700 w 831"/>
                <a:gd name="T71" fmla="*/ 489 h 1258"/>
                <a:gd name="T72" fmla="*/ 730 w 831"/>
                <a:gd name="T73" fmla="*/ 487 h 1258"/>
                <a:gd name="T74" fmla="*/ 790 w 831"/>
                <a:gd name="T75" fmla="*/ 481 h 1258"/>
                <a:gd name="T76" fmla="*/ 831 w 831"/>
                <a:gd name="T77" fmla="*/ 447 h 1258"/>
                <a:gd name="T78" fmla="*/ 798 w 831"/>
                <a:gd name="T79" fmla="*/ 390 h 1258"/>
                <a:gd name="T80" fmla="*/ 796 w 831"/>
                <a:gd name="T81" fmla="*/ 302 h 1258"/>
                <a:gd name="T82" fmla="*/ 764 w 831"/>
                <a:gd name="T83" fmla="*/ 237 h 1258"/>
                <a:gd name="T84" fmla="*/ 730 w 831"/>
                <a:gd name="T85" fmla="*/ 163 h 1258"/>
                <a:gd name="T86" fmla="*/ 670 w 831"/>
                <a:gd name="T87" fmla="*/ 139 h 1258"/>
                <a:gd name="T88" fmla="*/ 642 w 831"/>
                <a:gd name="T89" fmla="*/ 109 h 1258"/>
                <a:gd name="T90" fmla="*/ 595 w 831"/>
                <a:gd name="T91" fmla="*/ 60 h 1258"/>
                <a:gd name="T92" fmla="*/ 517 w 831"/>
                <a:gd name="T93" fmla="*/ 50 h 1258"/>
                <a:gd name="T94" fmla="*/ 422 w 831"/>
                <a:gd name="T95" fmla="*/ 16 h 1258"/>
                <a:gd name="T96" fmla="*/ 360 w 831"/>
                <a:gd name="T97" fmla="*/ 0 h 1258"/>
                <a:gd name="T98" fmla="*/ 304 w 831"/>
                <a:gd name="T99" fmla="*/ 10 h 1258"/>
                <a:gd name="T100" fmla="*/ 289 w 831"/>
                <a:gd name="T101" fmla="*/ 101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1" h="1258">
                  <a:moveTo>
                    <a:pt x="275" y="143"/>
                  </a:moveTo>
                  <a:lnTo>
                    <a:pt x="275" y="143"/>
                  </a:lnTo>
                  <a:lnTo>
                    <a:pt x="257" y="179"/>
                  </a:lnTo>
                  <a:lnTo>
                    <a:pt x="241" y="215"/>
                  </a:lnTo>
                  <a:lnTo>
                    <a:pt x="211" y="288"/>
                  </a:lnTo>
                  <a:lnTo>
                    <a:pt x="211" y="288"/>
                  </a:lnTo>
                  <a:lnTo>
                    <a:pt x="219" y="302"/>
                  </a:lnTo>
                  <a:lnTo>
                    <a:pt x="219" y="302"/>
                  </a:lnTo>
                  <a:lnTo>
                    <a:pt x="229" y="318"/>
                  </a:lnTo>
                  <a:lnTo>
                    <a:pt x="243" y="336"/>
                  </a:lnTo>
                  <a:lnTo>
                    <a:pt x="243" y="336"/>
                  </a:lnTo>
                  <a:lnTo>
                    <a:pt x="257" y="354"/>
                  </a:lnTo>
                  <a:lnTo>
                    <a:pt x="257" y="354"/>
                  </a:lnTo>
                  <a:lnTo>
                    <a:pt x="261" y="360"/>
                  </a:lnTo>
                  <a:lnTo>
                    <a:pt x="263" y="368"/>
                  </a:lnTo>
                  <a:lnTo>
                    <a:pt x="265" y="376"/>
                  </a:lnTo>
                  <a:lnTo>
                    <a:pt x="265" y="384"/>
                  </a:lnTo>
                  <a:lnTo>
                    <a:pt x="265" y="384"/>
                  </a:lnTo>
                  <a:lnTo>
                    <a:pt x="265" y="386"/>
                  </a:lnTo>
                  <a:lnTo>
                    <a:pt x="265" y="386"/>
                  </a:lnTo>
                  <a:lnTo>
                    <a:pt x="269" y="394"/>
                  </a:lnTo>
                  <a:lnTo>
                    <a:pt x="269" y="394"/>
                  </a:lnTo>
                  <a:lnTo>
                    <a:pt x="259" y="398"/>
                  </a:lnTo>
                  <a:lnTo>
                    <a:pt x="259" y="398"/>
                  </a:lnTo>
                  <a:lnTo>
                    <a:pt x="255" y="406"/>
                  </a:lnTo>
                  <a:lnTo>
                    <a:pt x="247" y="412"/>
                  </a:lnTo>
                  <a:lnTo>
                    <a:pt x="247" y="412"/>
                  </a:lnTo>
                  <a:lnTo>
                    <a:pt x="225" y="429"/>
                  </a:lnTo>
                  <a:lnTo>
                    <a:pt x="207" y="445"/>
                  </a:lnTo>
                  <a:lnTo>
                    <a:pt x="193" y="461"/>
                  </a:lnTo>
                  <a:lnTo>
                    <a:pt x="183" y="479"/>
                  </a:lnTo>
                  <a:lnTo>
                    <a:pt x="175" y="497"/>
                  </a:lnTo>
                  <a:lnTo>
                    <a:pt x="173" y="515"/>
                  </a:lnTo>
                  <a:lnTo>
                    <a:pt x="173" y="535"/>
                  </a:lnTo>
                  <a:lnTo>
                    <a:pt x="177" y="555"/>
                  </a:lnTo>
                  <a:lnTo>
                    <a:pt x="177" y="555"/>
                  </a:lnTo>
                  <a:lnTo>
                    <a:pt x="181" y="588"/>
                  </a:lnTo>
                  <a:lnTo>
                    <a:pt x="181" y="602"/>
                  </a:lnTo>
                  <a:lnTo>
                    <a:pt x="181" y="616"/>
                  </a:lnTo>
                  <a:lnTo>
                    <a:pt x="179" y="626"/>
                  </a:lnTo>
                  <a:lnTo>
                    <a:pt x="175" y="638"/>
                  </a:lnTo>
                  <a:lnTo>
                    <a:pt x="171" y="648"/>
                  </a:lnTo>
                  <a:lnTo>
                    <a:pt x="165" y="656"/>
                  </a:lnTo>
                  <a:lnTo>
                    <a:pt x="157" y="664"/>
                  </a:lnTo>
                  <a:lnTo>
                    <a:pt x="149" y="670"/>
                  </a:lnTo>
                  <a:lnTo>
                    <a:pt x="130" y="682"/>
                  </a:lnTo>
                  <a:lnTo>
                    <a:pt x="108" y="692"/>
                  </a:lnTo>
                  <a:lnTo>
                    <a:pt x="80" y="698"/>
                  </a:lnTo>
                  <a:lnTo>
                    <a:pt x="80" y="698"/>
                  </a:lnTo>
                  <a:lnTo>
                    <a:pt x="52" y="706"/>
                  </a:lnTo>
                  <a:lnTo>
                    <a:pt x="52" y="706"/>
                  </a:lnTo>
                  <a:lnTo>
                    <a:pt x="20" y="714"/>
                  </a:lnTo>
                  <a:lnTo>
                    <a:pt x="20" y="714"/>
                  </a:lnTo>
                  <a:lnTo>
                    <a:pt x="10" y="718"/>
                  </a:lnTo>
                  <a:lnTo>
                    <a:pt x="2" y="722"/>
                  </a:lnTo>
                  <a:lnTo>
                    <a:pt x="0" y="728"/>
                  </a:lnTo>
                  <a:lnTo>
                    <a:pt x="0" y="738"/>
                  </a:lnTo>
                  <a:lnTo>
                    <a:pt x="0" y="738"/>
                  </a:lnTo>
                  <a:lnTo>
                    <a:pt x="8" y="751"/>
                  </a:lnTo>
                  <a:lnTo>
                    <a:pt x="18" y="765"/>
                  </a:lnTo>
                  <a:lnTo>
                    <a:pt x="18" y="765"/>
                  </a:lnTo>
                  <a:lnTo>
                    <a:pt x="34" y="787"/>
                  </a:lnTo>
                  <a:lnTo>
                    <a:pt x="54" y="803"/>
                  </a:lnTo>
                  <a:lnTo>
                    <a:pt x="74" y="819"/>
                  </a:lnTo>
                  <a:lnTo>
                    <a:pt x="98" y="831"/>
                  </a:lnTo>
                  <a:lnTo>
                    <a:pt x="120" y="841"/>
                  </a:lnTo>
                  <a:lnTo>
                    <a:pt x="143" y="849"/>
                  </a:lnTo>
                  <a:lnTo>
                    <a:pt x="169" y="857"/>
                  </a:lnTo>
                  <a:lnTo>
                    <a:pt x="193" y="861"/>
                  </a:lnTo>
                  <a:lnTo>
                    <a:pt x="193" y="861"/>
                  </a:lnTo>
                  <a:lnTo>
                    <a:pt x="209" y="865"/>
                  </a:lnTo>
                  <a:lnTo>
                    <a:pt x="221" y="871"/>
                  </a:lnTo>
                  <a:lnTo>
                    <a:pt x="231" y="877"/>
                  </a:lnTo>
                  <a:lnTo>
                    <a:pt x="239" y="883"/>
                  </a:lnTo>
                  <a:lnTo>
                    <a:pt x="243" y="893"/>
                  </a:lnTo>
                  <a:lnTo>
                    <a:pt x="247" y="903"/>
                  </a:lnTo>
                  <a:lnTo>
                    <a:pt x="247" y="915"/>
                  </a:lnTo>
                  <a:lnTo>
                    <a:pt x="247" y="928"/>
                  </a:lnTo>
                  <a:lnTo>
                    <a:pt x="247" y="928"/>
                  </a:lnTo>
                  <a:lnTo>
                    <a:pt x="245" y="946"/>
                  </a:lnTo>
                  <a:lnTo>
                    <a:pt x="247" y="964"/>
                  </a:lnTo>
                  <a:lnTo>
                    <a:pt x="251" y="978"/>
                  </a:lnTo>
                  <a:lnTo>
                    <a:pt x="257" y="990"/>
                  </a:lnTo>
                  <a:lnTo>
                    <a:pt x="267" y="1002"/>
                  </a:lnTo>
                  <a:lnTo>
                    <a:pt x="279" y="1012"/>
                  </a:lnTo>
                  <a:lnTo>
                    <a:pt x="293" y="1020"/>
                  </a:lnTo>
                  <a:lnTo>
                    <a:pt x="310" y="1028"/>
                  </a:lnTo>
                  <a:lnTo>
                    <a:pt x="310" y="1028"/>
                  </a:lnTo>
                  <a:lnTo>
                    <a:pt x="324" y="1036"/>
                  </a:lnTo>
                  <a:lnTo>
                    <a:pt x="338" y="1046"/>
                  </a:lnTo>
                  <a:lnTo>
                    <a:pt x="350" y="1058"/>
                  </a:lnTo>
                  <a:lnTo>
                    <a:pt x="352" y="1064"/>
                  </a:lnTo>
                  <a:lnTo>
                    <a:pt x="354" y="1070"/>
                  </a:lnTo>
                  <a:lnTo>
                    <a:pt x="354" y="1070"/>
                  </a:lnTo>
                  <a:lnTo>
                    <a:pt x="354" y="1084"/>
                  </a:lnTo>
                  <a:lnTo>
                    <a:pt x="356" y="1097"/>
                  </a:lnTo>
                  <a:lnTo>
                    <a:pt x="364" y="1121"/>
                  </a:lnTo>
                  <a:lnTo>
                    <a:pt x="374" y="1143"/>
                  </a:lnTo>
                  <a:lnTo>
                    <a:pt x="388" y="1165"/>
                  </a:lnTo>
                  <a:lnTo>
                    <a:pt x="402" y="1183"/>
                  </a:lnTo>
                  <a:lnTo>
                    <a:pt x="420" y="1203"/>
                  </a:lnTo>
                  <a:lnTo>
                    <a:pt x="454" y="1237"/>
                  </a:lnTo>
                  <a:lnTo>
                    <a:pt x="454" y="1237"/>
                  </a:lnTo>
                  <a:lnTo>
                    <a:pt x="464" y="1247"/>
                  </a:lnTo>
                  <a:lnTo>
                    <a:pt x="473" y="1252"/>
                  </a:lnTo>
                  <a:lnTo>
                    <a:pt x="483" y="1256"/>
                  </a:lnTo>
                  <a:lnTo>
                    <a:pt x="491" y="1258"/>
                  </a:lnTo>
                  <a:lnTo>
                    <a:pt x="491" y="1258"/>
                  </a:lnTo>
                  <a:lnTo>
                    <a:pt x="501" y="1256"/>
                  </a:lnTo>
                  <a:lnTo>
                    <a:pt x="511" y="1252"/>
                  </a:lnTo>
                  <a:lnTo>
                    <a:pt x="521" y="1243"/>
                  </a:lnTo>
                  <a:lnTo>
                    <a:pt x="531" y="1233"/>
                  </a:lnTo>
                  <a:lnTo>
                    <a:pt x="531" y="1233"/>
                  </a:lnTo>
                  <a:lnTo>
                    <a:pt x="553" y="1209"/>
                  </a:lnTo>
                  <a:lnTo>
                    <a:pt x="575" y="1185"/>
                  </a:lnTo>
                  <a:lnTo>
                    <a:pt x="597" y="1163"/>
                  </a:lnTo>
                  <a:lnTo>
                    <a:pt x="623" y="1143"/>
                  </a:lnTo>
                  <a:lnTo>
                    <a:pt x="623" y="1143"/>
                  </a:lnTo>
                  <a:lnTo>
                    <a:pt x="640" y="1127"/>
                  </a:lnTo>
                  <a:lnTo>
                    <a:pt x="648" y="1117"/>
                  </a:lnTo>
                  <a:lnTo>
                    <a:pt x="652" y="1109"/>
                  </a:lnTo>
                  <a:lnTo>
                    <a:pt x="656" y="1099"/>
                  </a:lnTo>
                  <a:lnTo>
                    <a:pt x="656" y="1089"/>
                  </a:lnTo>
                  <a:lnTo>
                    <a:pt x="654" y="1080"/>
                  </a:lnTo>
                  <a:lnTo>
                    <a:pt x="648" y="1068"/>
                  </a:lnTo>
                  <a:lnTo>
                    <a:pt x="648" y="1068"/>
                  </a:lnTo>
                  <a:lnTo>
                    <a:pt x="635" y="1048"/>
                  </a:lnTo>
                  <a:lnTo>
                    <a:pt x="619" y="1030"/>
                  </a:lnTo>
                  <a:lnTo>
                    <a:pt x="601" y="1012"/>
                  </a:lnTo>
                  <a:lnTo>
                    <a:pt x="583" y="1000"/>
                  </a:lnTo>
                  <a:lnTo>
                    <a:pt x="583" y="1000"/>
                  </a:lnTo>
                  <a:lnTo>
                    <a:pt x="565" y="988"/>
                  </a:lnTo>
                  <a:lnTo>
                    <a:pt x="553" y="976"/>
                  </a:lnTo>
                  <a:lnTo>
                    <a:pt x="547" y="970"/>
                  </a:lnTo>
                  <a:lnTo>
                    <a:pt x="543" y="962"/>
                  </a:lnTo>
                  <a:lnTo>
                    <a:pt x="541" y="952"/>
                  </a:lnTo>
                  <a:lnTo>
                    <a:pt x="539" y="942"/>
                  </a:lnTo>
                  <a:lnTo>
                    <a:pt x="539" y="942"/>
                  </a:lnTo>
                  <a:lnTo>
                    <a:pt x="537" y="917"/>
                  </a:lnTo>
                  <a:lnTo>
                    <a:pt x="535" y="905"/>
                  </a:lnTo>
                  <a:lnTo>
                    <a:pt x="529" y="893"/>
                  </a:lnTo>
                  <a:lnTo>
                    <a:pt x="525" y="881"/>
                  </a:lnTo>
                  <a:lnTo>
                    <a:pt x="517" y="871"/>
                  </a:lnTo>
                  <a:lnTo>
                    <a:pt x="507" y="861"/>
                  </a:lnTo>
                  <a:lnTo>
                    <a:pt x="495" y="851"/>
                  </a:lnTo>
                  <a:lnTo>
                    <a:pt x="495" y="851"/>
                  </a:lnTo>
                  <a:lnTo>
                    <a:pt x="487" y="845"/>
                  </a:lnTo>
                  <a:lnTo>
                    <a:pt x="481" y="837"/>
                  </a:lnTo>
                  <a:lnTo>
                    <a:pt x="477" y="829"/>
                  </a:lnTo>
                  <a:lnTo>
                    <a:pt x="475" y="819"/>
                  </a:lnTo>
                  <a:lnTo>
                    <a:pt x="475" y="811"/>
                  </a:lnTo>
                  <a:lnTo>
                    <a:pt x="477" y="801"/>
                  </a:lnTo>
                  <a:lnTo>
                    <a:pt x="481" y="793"/>
                  </a:lnTo>
                  <a:lnTo>
                    <a:pt x="487" y="785"/>
                  </a:lnTo>
                  <a:lnTo>
                    <a:pt x="487" y="785"/>
                  </a:lnTo>
                  <a:lnTo>
                    <a:pt x="511" y="757"/>
                  </a:lnTo>
                  <a:lnTo>
                    <a:pt x="535" y="732"/>
                  </a:lnTo>
                  <a:lnTo>
                    <a:pt x="559" y="704"/>
                  </a:lnTo>
                  <a:lnTo>
                    <a:pt x="583" y="678"/>
                  </a:lnTo>
                  <a:lnTo>
                    <a:pt x="583" y="678"/>
                  </a:lnTo>
                  <a:lnTo>
                    <a:pt x="591" y="666"/>
                  </a:lnTo>
                  <a:lnTo>
                    <a:pt x="599" y="652"/>
                  </a:lnTo>
                  <a:lnTo>
                    <a:pt x="605" y="640"/>
                  </a:lnTo>
                  <a:lnTo>
                    <a:pt x="607" y="634"/>
                  </a:lnTo>
                  <a:lnTo>
                    <a:pt x="607" y="626"/>
                  </a:lnTo>
                  <a:lnTo>
                    <a:pt x="607" y="626"/>
                  </a:lnTo>
                  <a:lnTo>
                    <a:pt x="605" y="612"/>
                  </a:lnTo>
                  <a:lnTo>
                    <a:pt x="607" y="598"/>
                  </a:lnTo>
                  <a:lnTo>
                    <a:pt x="609" y="586"/>
                  </a:lnTo>
                  <a:lnTo>
                    <a:pt x="611" y="573"/>
                  </a:lnTo>
                  <a:lnTo>
                    <a:pt x="615" y="561"/>
                  </a:lnTo>
                  <a:lnTo>
                    <a:pt x="621" y="549"/>
                  </a:lnTo>
                  <a:lnTo>
                    <a:pt x="629" y="539"/>
                  </a:lnTo>
                  <a:lnTo>
                    <a:pt x="635" y="529"/>
                  </a:lnTo>
                  <a:lnTo>
                    <a:pt x="644" y="519"/>
                  </a:lnTo>
                  <a:lnTo>
                    <a:pt x="654" y="511"/>
                  </a:lnTo>
                  <a:lnTo>
                    <a:pt x="664" y="505"/>
                  </a:lnTo>
                  <a:lnTo>
                    <a:pt x="676" y="499"/>
                  </a:lnTo>
                  <a:lnTo>
                    <a:pt x="688" y="493"/>
                  </a:lnTo>
                  <a:lnTo>
                    <a:pt x="700" y="489"/>
                  </a:lnTo>
                  <a:lnTo>
                    <a:pt x="714" y="487"/>
                  </a:lnTo>
                  <a:lnTo>
                    <a:pt x="728" y="487"/>
                  </a:lnTo>
                  <a:lnTo>
                    <a:pt x="728" y="487"/>
                  </a:lnTo>
                  <a:lnTo>
                    <a:pt x="730" y="487"/>
                  </a:lnTo>
                  <a:lnTo>
                    <a:pt x="730" y="487"/>
                  </a:lnTo>
                  <a:lnTo>
                    <a:pt x="740" y="487"/>
                  </a:lnTo>
                  <a:lnTo>
                    <a:pt x="740" y="487"/>
                  </a:lnTo>
                  <a:lnTo>
                    <a:pt x="766" y="485"/>
                  </a:lnTo>
                  <a:lnTo>
                    <a:pt x="778" y="483"/>
                  </a:lnTo>
                  <a:lnTo>
                    <a:pt x="790" y="481"/>
                  </a:lnTo>
                  <a:lnTo>
                    <a:pt x="801" y="475"/>
                  </a:lnTo>
                  <a:lnTo>
                    <a:pt x="811" y="469"/>
                  </a:lnTo>
                  <a:lnTo>
                    <a:pt x="821" y="459"/>
                  </a:lnTo>
                  <a:lnTo>
                    <a:pt x="831" y="447"/>
                  </a:lnTo>
                  <a:lnTo>
                    <a:pt x="831" y="447"/>
                  </a:lnTo>
                  <a:lnTo>
                    <a:pt x="815" y="431"/>
                  </a:lnTo>
                  <a:lnTo>
                    <a:pt x="805" y="419"/>
                  </a:lnTo>
                  <a:lnTo>
                    <a:pt x="798" y="408"/>
                  </a:lnTo>
                  <a:lnTo>
                    <a:pt x="796" y="398"/>
                  </a:lnTo>
                  <a:lnTo>
                    <a:pt x="798" y="390"/>
                  </a:lnTo>
                  <a:lnTo>
                    <a:pt x="803" y="380"/>
                  </a:lnTo>
                  <a:lnTo>
                    <a:pt x="815" y="372"/>
                  </a:lnTo>
                  <a:lnTo>
                    <a:pt x="829" y="364"/>
                  </a:lnTo>
                  <a:lnTo>
                    <a:pt x="829" y="364"/>
                  </a:lnTo>
                  <a:lnTo>
                    <a:pt x="796" y="302"/>
                  </a:lnTo>
                  <a:lnTo>
                    <a:pt x="796" y="302"/>
                  </a:lnTo>
                  <a:lnTo>
                    <a:pt x="776" y="268"/>
                  </a:lnTo>
                  <a:lnTo>
                    <a:pt x="768" y="253"/>
                  </a:lnTo>
                  <a:lnTo>
                    <a:pt x="764" y="237"/>
                  </a:lnTo>
                  <a:lnTo>
                    <a:pt x="764" y="237"/>
                  </a:lnTo>
                  <a:lnTo>
                    <a:pt x="760" y="217"/>
                  </a:lnTo>
                  <a:lnTo>
                    <a:pt x="756" y="201"/>
                  </a:lnTo>
                  <a:lnTo>
                    <a:pt x="750" y="187"/>
                  </a:lnTo>
                  <a:lnTo>
                    <a:pt x="742" y="173"/>
                  </a:lnTo>
                  <a:lnTo>
                    <a:pt x="730" y="163"/>
                  </a:lnTo>
                  <a:lnTo>
                    <a:pt x="716" y="155"/>
                  </a:lnTo>
                  <a:lnTo>
                    <a:pt x="700" y="147"/>
                  </a:lnTo>
                  <a:lnTo>
                    <a:pt x="680" y="143"/>
                  </a:lnTo>
                  <a:lnTo>
                    <a:pt x="680" y="143"/>
                  </a:lnTo>
                  <a:lnTo>
                    <a:pt x="670" y="139"/>
                  </a:lnTo>
                  <a:lnTo>
                    <a:pt x="660" y="135"/>
                  </a:lnTo>
                  <a:lnTo>
                    <a:pt x="652" y="129"/>
                  </a:lnTo>
                  <a:lnTo>
                    <a:pt x="646" y="121"/>
                  </a:lnTo>
                  <a:lnTo>
                    <a:pt x="646" y="121"/>
                  </a:lnTo>
                  <a:lnTo>
                    <a:pt x="642" y="109"/>
                  </a:lnTo>
                  <a:lnTo>
                    <a:pt x="638" y="99"/>
                  </a:lnTo>
                  <a:lnTo>
                    <a:pt x="633" y="89"/>
                  </a:lnTo>
                  <a:lnTo>
                    <a:pt x="627" y="82"/>
                  </a:lnTo>
                  <a:lnTo>
                    <a:pt x="611" y="70"/>
                  </a:lnTo>
                  <a:lnTo>
                    <a:pt x="595" y="60"/>
                  </a:lnTo>
                  <a:lnTo>
                    <a:pt x="577" y="54"/>
                  </a:lnTo>
                  <a:lnTo>
                    <a:pt x="557" y="52"/>
                  </a:lnTo>
                  <a:lnTo>
                    <a:pt x="537" y="50"/>
                  </a:lnTo>
                  <a:lnTo>
                    <a:pt x="517" y="50"/>
                  </a:lnTo>
                  <a:lnTo>
                    <a:pt x="517" y="50"/>
                  </a:lnTo>
                  <a:lnTo>
                    <a:pt x="491" y="48"/>
                  </a:lnTo>
                  <a:lnTo>
                    <a:pt x="468" y="42"/>
                  </a:lnTo>
                  <a:lnTo>
                    <a:pt x="446" y="30"/>
                  </a:lnTo>
                  <a:lnTo>
                    <a:pt x="422" y="16"/>
                  </a:lnTo>
                  <a:lnTo>
                    <a:pt x="422" y="16"/>
                  </a:lnTo>
                  <a:lnTo>
                    <a:pt x="410" y="8"/>
                  </a:lnTo>
                  <a:lnTo>
                    <a:pt x="394" y="4"/>
                  </a:lnTo>
                  <a:lnTo>
                    <a:pt x="378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34" y="2"/>
                  </a:lnTo>
                  <a:lnTo>
                    <a:pt x="310" y="4"/>
                  </a:lnTo>
                  <a:lnTo>
                    <a:pt x="310" y="4"/>
                  </a:lnTo>
                  <a:lnTo>
                    <a:pt x="306" y="6"/>
                  </a:lnTo>
                  <a:lnTo>
                    <a:pt x="304" y="10"/>
                  </a:lnTo>
                  <a:lnTo>
                    <a:pt x="301" y="20"/>
                  </a:lnTo>
                  <a:lnTo>
                    <a:pt x="291" y="54"/>
                  </a:lnTo>
                  <a:lnTo>
                    <a:pt x="291" y="54"/>
                  </a:lnTo>
                  <a:lnTo>
                    <a:pt x="291" y="78"/>
                  </a:lnTo>
                  <a:lnTo>
                    <a:pt x="289" y="101"/>
                  </a:lnTo>
                  <a:lnTo>
                    <a:pt x="283" y="125"/>
                  </a:lnTo>
                  <a:lnTo>
                    <a:pt x="275" y="143"/>
                  </a:lnTo>
                  <a:lnTo>
                    <a:pt x="275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85" name="Owal 84">
              <a:extLst>
                <a:ext uri="{FF2B5EF4-FFF2-40B4-BE49-F238E27FC236}">
                  <a16:creationId xmlns:a16="http://schemas.microsoft.com/office/drawing/2014/main" id="{BBF9275A-F3FF-419A-8B75-F0CA455446E3}"/>
                </a:ext>
              </a:extLst>
            </p:cNvPr>
            <p:cNvSpPr/>
            <p:nvPr/>
          </p:nvSpPr>
          <p:spPr>
            <a:xfrm>
              <a:off x="2801986" y="4560004"/>
              <a:ext cx="468102" cy="4117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Owal 85">
              <a:extLst>
                <a:ext uri="{FF2B5EF4-FFF2-40B4-BE49-F238E27FC236}">
                  <a16:creationId xmlns:a16="http://schemas.microsoft.com/office/drawing/2014/main" id="{A8850934-516D-4BAD-8C25-39EC63769FE3}"/>
                </a:ext>
              </a:extLst>
            </p:cNvPr>
            <p:cNvSpPr/>
            <p:nvPr/>
          </p:nvSpPr>
          <p:spPr>
            <a:xfrm>
              <a:off x="2754414" y="4771542"/>
              <a:ext cx="320360" cy="4117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87" name="Grupa 86">
            <a:extLst>
              <a:ext uri="{FF2B5EF4-FFF2-40B4-BE49-F238E27FC236}">
                <a16:creationId xmlns:a16="http://schemas.microsoft.com/office/drawing/2014/main" id="{53D87B7B-C938-4C46-AC73-03302E4CEDB2}"/>
              </a:ext>
            </a:extLst>
          </p:cNvPr>
          <p:cNvGrpSpPr/>
          <p:nvPr/>
        </p:nvGrpSpPr>
        <p:grpSpPr>
          <a:xfrm>
            <a:off x="5873733" y="2810637"/>
            <a:ext cx="1687422" cy="1968250"/>
            <a:chOff x="3078194" y="3309587"/>
            <a:chExt cx="1921210" cy="2240948"/>
          </a:xfrm>
          <a:solidFill>
            <a:srgbClr val="C4E99B"/>
          </a:solidFill>
        </p:grpSpPr>
        <p:sp>
          <p:nvSpPr>
            <p:cNvPr id="88" name="Freeform 7">
              <a:extLst>
                <a:ext uri="{FF2B5EF4-FFF2-40B4-BE49-F238E27FC236}">
                  <a16:creationId xmlns:a16="http://schemas.microsoft.com/office/drawing/2014/main" id="{F75415BE-D505-4926-A897-C3BD3878F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672" y="3309587"/>
              <a:ext cx="1074732" cy="1355658"/>
            </a:xfrm>
            <a:custGeom>
              <a:avLst/>
              <a:gdLst>
                <a:gd name="T0" fmla="*/ 117 w 1163"/>
                <a:gd name="T1" fmla="*/ 1063 h 1467"/>
                <a:gd name="T2" fmla="*/ 169 w 1163"/>
                <a:gd name="T3" fmla="*/ 1091 h 1467"/>
                <a:gd name="T4" fmla="*/ 213 w 1163"/>
                <a:gd name="T5" fmla="*/ 1077 h 1467"/>
                <a:gd name="T6" fmla="*/ 231 w 1163"/>
                <a:gd name="T7" fmla="*/ 1077 h 1467"/>
                <a:gd name="T8" fmla="*/ 268 w 1163"/>
                <a:gd name="T9" fmla="*/ 1093 h 1467"/>
                <a:gd name="T10" fmla="*/ 284 w 1163"/>
                <a:gd name="T11" fmla="*/ 1121 h 1467"/>
                <a:gd name="T12" fmla="*/ 296 w 1163"/>
                <a:gd name="T13" fmla="*/ 1177 h 1467"/>
                <a:gd name="T14" fmla="*/ 320 w 1163"/>
                <a:gd name="T15" fmla="*/ 1204 h 1467"/>
                <a:gd name="T16" fmla="*/ 386 w 1163"/>
                <a:gd name="T17" fmla="*/ 1226 h 1467"/>
                <a:gd name="T18" fmla="*/ 445 w 1163"/>
                <a:gd name="T19" fmla="*/ 1262 h 1467"/>
                <a:gd name="T20" fmla="*/ 457 w 1163"/>
                <a:gd name="T21" fmla="*/ 1310 h 1467"/>
                <a:gd name="T22" fmla="*/ 437 w 1163"/>
                <a:gd name="T23" fmla="*/ 1342 h 1467"/>
                <a:gd name="T24" fmla="*/ 386 w 1163"/>
                <a:gd name="T25" fmla="*/ 1373 h 1467"/>
                <a:gd name="T26" fmla="*/ 372 w 1163"/>
                <a:gd name="T27" fmla="*/ 1411 h 1467"/>
                <a:gd name="T28" fmla="*/ 461 w 1163"/>
                <a:gd name="T29" fmla="*/ 1433 h 1467"/>
                <a:gd name="T30" fmla="*/ 612 w 1163"/>
                <a:gd name="T31" fmla="*/ 1455 h 1467"/>
                <a:gd name="T32" fmla="*/ 670 w 1163"/>
                <a:gd name="T33" fmla="*/ 1443 h 1467"/>
                <a:gd name="T34" fmla="*/ 710 w 1163"/>
                <a:gd name="T35" fmla="*/ 1407 h 1467"/>
                <a:gd name="T36" fmla="*/ 791 w 1163"/>
                <a:gd name="T37" fmla="*/ 1399 h 1467"/>
                <a:gd name="T38" fmla="*/ 869 w 1163"/>
                <a:gd name="T39" fmla="*/ 1433 h 1467"/>
                <a:gd name="T40" fmla="*/ 911 w 1163"/>
                <a:gd name="T41" fmla="*/ 1467 h 1467"/>
                <a:gd name="T42" fmla="*/ 944 w 1163"/>
                <a:gd name="T43" fmla="*/ 1441 h 1467"/>
                <a:gd name="T44" fmla="*/ 1074 w 1163"/>
                <a:gd name="T45" fmla="*/ 1338 h 1467"/>
                <a:gd name="T46" fmla="*/ 1129 w 1163"/>
                <a:gd name="T47" fmla="*/ 1296 h 1467"/>
                <a:gd name="T48" fmla="*/ 1161 w 1163"/>
                <a:gd name="T49" fmla="*/ 1222 h 1467"/>
                <a:gd name="T50" fmla="*/ 1129 w 1163"/>
                <a:gd name="T51" fmla="*/ 1113 h 1467"/>
                <a:gd name="T52" fmla="*/ 1105 w 1163"/>
                <a:gd name="T53" fmla="*/ 1065 h 1467"/>
                <a:gd name="T54" fmla="*/ 1127 w 1163"/>
                <a:gd name="T55" fmla="*/ 1027 h 1467"/>
                <a:gd name="T56" fmla="*/ 1129 w 1163"/>
                <a:gd name="T57" fmla="*/ 988 h 1467"/>
                <a:gd name="T58" fmla="*/ 1068 w 1163"/>
                <a:gd name="T59" fmla="*/ 898 h 1467"/>
                <a:gd name="T60" fmla="*/ 934 w 1163"/>
                <a:gd name="T61" fmla="*/ 681 h 1467"/>
                <a:gd name="T62" fmla="*/ 918 w 1163"/>
                <a:gd name="T63" fmla="*/ 606 h 1467"/>
                <a:gd name="T64" fmla="*/ 895 w 1163"/>
                <a:gd name="T65" fmla="*/ 513 h 1467"/>
                <a:gd name="T66" fmla="*/ 863 w 1163"/>
                <a:gd name="T67" fmla="*/ 483 h 1467"/>
                <a:gd name="T68" fmla="*/ 869 w 1163"/>
                <a:gd name="T69" fmla="*/ 389 h 1467"/>
                <a:gd name="T70" fmla="*/ 887 w 1163"/>
                <a:gd name="T71" fmla="*/ 292 h 1467"/>
                <a:gd name="T72" fmla="*/ 879 w 1163"/>
                <a:gd name="T73" fmla="*/ 155 h 1467"/>
                <a:gd name="T74" fmla="*/ 861 w 1163"/>
                <a:gd name="T75" fmla="*/ 85 h 1467"/>
                <a:gd name="T76" fmla="*/ 789 w 1163"/>
                <a:gd name="T77" fmla="*/ 47 h 1467"/>
                <a:gd name="T78" fmla="*/ 680 w 1163"/>
                <a:gd name="T79" fmla="*/ 2 h 1467"/>
                <a:gd name="T80" fmla="*/ 636 w 1163"/>
                <a:gd name="T81" fmla="*/ 10 h 1467"/>
                <a:gd name="T82" fmla="*/ 588 w 1163"/>
                <a:gd name="T83" fmla="*/ 69 h 1467"/>
                <a:gd name="T84" fmla="*/ 533 w 1163"/>
                <a:gd name="T85" fmla="*/ 129 h 1467"/>
                <a:gd name="T86" fmla="*/ 485 w 1163"/>
                <a:gd name="T87" fmla="*/ 129 h 1467"/>
                <a:gd name="T88" fmla="*/ 435 w 1163"/>
                <a:gd name="T89" fmla="*/ 117 h 1467"/>
                <a:gd name="T90" fmla="*/ 410 w 1163"/>
                <a:gd name="T91" fmla="*/ 155 h 1467"/>
                <a:gd name="T92" fmla="*/ 266 w 1163"/>
                <a:gd name="T93" fmla="*/ 182 h 1467"/>
                <a:gd name="T94" fmla="*/ 107 w 1163"/>
                <a:gd name="T95" fmla="*/ 322 h 1467"/>
                <a:gd name="T96" fmla="*/ 99 w 1163"/>
                <a:gd name="T97" fmla="*/ 359 h 1467"/>
                <a:gd name="T98" fmla="*/ 80 w 1163"/>
                <a:gd name="T99" fmla="*/ 457 h 1467"/>
                <a:gd name="T100" fmla="*/ 34 w 1163"/>
                <a:gd name="T101" fmla="*/ 489 h 1467"/>
                <a:gd name="T102" fmla="*/ 0 w 1163"/>
                <a:gd name="T103" fmla="*/ 509 h 1467"/>
                <a:gd name="T104" fmla="*/ 58 w 1163"/>
                <a:gd name="T105" fmla="*/ 578 h 1467"/>
                <a:gd name="T106" fmla="*/ 93 w 1163"/>
                <a:gd name="T107" fmla="*/ 721 h 1467"/>
                <a:gd name="T108" fmla="*/ 85 w 1163"/>
                <a:gd name="T109" fmla="*/ 785 h 1467"/>
                <a:gd name="T110" fmla="*/ 76 w 1163"/>
                <a:gd name="T111" fmla="*/ 938 h 1467"/>
                <a:gd name="T112" fmla="*/ 101 w 1163"/>
                <a:gd name="T113" fmla="*/ 1012 h 1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63" h="1467">
                  <a:moveTo>
                    <a:pt x="101" y="1012"/>
                  </a:moveTo>
                  <a:lnTo>
                    <a:pt x="101" y="1012"/>
                  </a:lnTo>
                  <a:lnTo>
                    <a:pt x="109" y="1037"/>
                  </a:lnTo>
                  <a:lnTo>
                    <a:pt x="117" y="1063"/>
                  </a:lnTo>
                  <a:lnTo>
                    <a:pt x="117" y="1063"/>
                  </a:lnTo>
                  <a:lnTo>
                    <a:pt x="123" y="1083"/>
                  </a:lnTo>
                  <a:lnTo>
                    <a:pt x="127" y="1103"/>
                  </a:lnTo>
                  <a:lnTo>
                    <a:pt x="127" y="1103"/>
                  </a:lnTo>
                  <a:lnTo>
                    <a:pt x="149" y="1097"/>
                  </a:lnTo>
                  <a:lnTo>
                    <a:pt x="169" y="1091"/>
                  </a:lnTo>
                  <a:lnTo>
                    <a:pt x="169" y="1091"/>
                  </a:lnTo>
                  <a:lnTo>
                    <a:pt x="189" y="1085"/>
                  </a:lnTo>
                  <a:lnTo>
                    <a:pt x="205" y="1079"/>
                  </a:lnTo>
                  <a:lnTo>
                    <a:pt x="205" y="1079"/>
                  </a:lnTo>
                  <a:lnTo>
                    <a:pt x="213" y="1077"/>
                  </a:lnTo>
                  <a:lnTo>
                    <a:pt x="221" y="1077"/>
                  </a:lnTo>
                  <a:lnTo>
                    <a:pt x="221" y="1077"/>
                  </a:lnTo>
                  <a:lnTo>
                    <a:pt x="221" y="1077"/>
                  </a:lnTo>
                  <a:lnTo>
                    <a:pt x="221" y="1077"/>
                  </a:lnTo>
                  <a:lnTo>
                    <a:pt x="231" y="1077"/>
                  </a:lnTo>
                  <a:lnTo>
                    <a:pt x="241" y="1081"/>
                  </a:lnTo>
                  <a:lnTo>
                    <a:pt x="252" y="1087"/>
                  </a:lnTo>
                  <a:lnTo>
                    <a:pt x="260" y="1093"/>
                  </a:lnTo>
                  <a:lnTo>
                    <a:pt x="260" y="1093"/>
                  </a:lnTo>
                  <a:lnTo>
                    <a:pt x="268" y="1093"/>
                  </a:lnTo>
                  <a:lnTo>
                    <a:pt x="268" y="1093"/>
                  </a:lnTo>
                  <a:lnTo>
                    <a:pt x="270" y="1101"/>
                  </a:lnTo>
                  <a:lnTo>
                    <a:pt x="270" y="1101"/>
                  </a:lnTo>
                  <a:lnTo>
                    <a:pt x="278" y="1111"/>
                  </a:lnTo>
                  <a:lnTo>
                    <a:pt x="284" y="1121"/>
                  </a:lnTo>
                  <a:lnTo>
                    <a:pt x="288" y="1131"/>
                  </a:lnTo>
                  <a:lnTo>
                    <a:pt x="290" y="1141"/>
                  </a:lnTo>
                  <a:lnTo>
                    <a:pt x="290" y="1141"/>
                  </a:lnTo>
                  <a:lnTo>
                    <a:pt x="290" y="1141"/>
                  </a:lnTo>
                  <a:lnTo>
                    <a:pt x="296" y="1177"/>
                  </a:lnTo>
                  <a:lnTo>
                    <a:pt x="298" y="1190"/>
                  </a:lnTo>
                  <a:lnTo>
                    <a:pt x="302" y="1198"/>
                  </a:lnTo>
                  <a:lnTo>
                    <a:pt x="302" y="1198"/>
                  </a:lnTo>
                  <a:lnTo>
                    <a:pt x="308" y="1200"/>
                  </a:lnTo>
                  <a:lnTo>
                    <a:pt x="320" y="1204"/>
                  </a:lnTo>
                  <a:lnTo>
                    <a:pt x="350" y="1212"/>
                  </a:lnTo>
                  <a:lnTo>
                    <a:pt x="354" y="1214"/>
                  </a:lnTo>
                  <a:lnTo>
                    <a:pt x="354" y="1214"/>
                  </a:lnTo>
                  <a:lnTo>
                    <a:pt x="370" y="1218"/>
                  </a:lnTo>
                  <a:lnTo>
                    <a:pt x="386" y="1226"/>
                  </a:lnTo>
                  <a:lnTo>
                    <a:pt x="416" y="1242"/>
                  </a:lnTo>
                  <a:lnTo>
                    <a:pt x="416" y="1242"/>
                  </a:lnTo>
                  <a:lnTo>
                    <a:pt x="435" y="1254"/>
                  </a:lnTo>
                  <a:lnTo>
                    <a:pt x="435" y="1254"/>
                  </a:lnTo>
                  <a:lnTo>
                    <a:pt x="445" y="1262"/>
                  </a:lnTo>
                  <a:lnTo>
                    <a:pt x="451" y="1270"/>
                  </a:lnTo>
                  <a:lnTo>
                    <a:pt x="457" y="1282"/>
                  </a:lnTo>
                  <a:lnTo>
                    <a:pt x="457" y="1294"/>
                  </a:lnTo>
                  <a:lnTo>
                    <a:pt x="457" y="1310"/>
                  </a:lnTo>
                  <a:lnTo>
                    <a:pt x="457" y="1310"/>
                  </a:lnTo>
                  <a:lnTo>
                    <a:pt x="455" y="1320"/>
                  </a:lnTo>
                  <a:lnTo>
                    <a:pt x="451" y="1328"/>
                  </a:lnTo>
                  <a:lnTo>
                    <a:pt x="445" y="1336"/>
                  </a:lnTo>
                  <a:lnTo>
                    <a:pt x="437" y="1342"/>
                  </a:lnTo>
                  <a:lnTo>
                    <a:pt x="437" y="1342"/>
                  </a:lnTo>
                  <a:lnTo>
                    <a:pt x="416" y="1355"/>
                  </a:lnTo>
                  <a:lnTo>
                    <a:pt x="416" y="1355"/>
                  </a:lnTo>
                  <a:lnTo>
                    <a:pt x="398" y="1365"/>
                  </a:lnTo>
                  <a:lnTo>
                    <a:pt x="392" y="1369"/>
                  </a:lnTo>
                  <a:lnTo>
                    <a:pt x="386" y="1373"/>
                  </a:lnTo>
                  <a:lnTo>
                    <a:pt x="386" y="1373"/>
                  </a:lnTo>
                  <a:lnTo>
                    <a:pt x="382" y="1383"/>
                  </a:lnTo>
                  <a:lnTo>
                    <a:pt x="376" y="1391"/>
                  </a:lnTo>
                  <a:lnTo>
                    <a:pt x="374" y="1401"/>
                  </a:lnTo>
                  <a:lnTo>
                    <a:pt x="372" y="1411"/>
                  </a:lnTo>
                  <a:lnTo>
                    <a:pt x="372" y="1411"/>
                  </a:lnTo>
                  <a:lnTo>
                    <a:pt x="380" y="1417"/>
                  </a:lnTo>
                  <a:lnTo>
                    <a:pt x="386" y="1419"/>
                  </a:lnTo>
                  <a:lnTo>
                    <a:pt x="386" y="1419"/>
                  </a:lnTo>
                  <a:lnTo>
                    <a:pt x="461" y="1433"/>
                  </a:lnTo>
                  <a:lnTo>
                    <a:pt x="535" y="1445"/>
                  </a:lnTo>
                  <a:lnTo>
                    <a:pt x="535" y="1445"/>
                  </a:lnTo>
                  <a:lnTo>
                    <a:pt x="596" y="1453"/>
                  </a:lnTo>
                  <a:lnTo>
                    <a:pt x="596" y="1453"/>
                  </a:lnTo>
                  <a:lnTo>
                    <a:pt x="612" y="1455"/>
                  </a:lnTo>
                  <a:lnTo>
                    <a:pt x="630" y="1457"/>
                  </a:lnTo>
                  <a:lnTo>
                    <a:pt x="630" y="1457"/>
                  </a:lnTo>
                  <a:lnTo>
                    <a:pt x="644" y="1455"/>
                  </a:lnTo>
                  <a:lnTo>
                    <a:pt x="658" y="1451"/>
                  </a:lnTo>
                  <a:lnTo>
                    <a:pt x="670" y="1443"/>
                  </a:lnTo>
                  <a:lnTo>
                    <a:pt x="682" y="1429"/>
                  </a:lnTo>
                  <a:lnTo>
                    <a:pt x="682" y="1429"/>
                  </a:lnTo>
                  <a:lnTo>
                    <a:pt x="690" y="1419"/>
                  </a:lnTo>
                  <a:lnTo>
                    <a:pt x="700" y="1413"/>
                  </a:lnTo>
                  <a:lnTo>
                    <a:pt x="710" y="1407"/>
                  </a:lnTo>
                  <a:lnTo>
                    <a:pt x="722" y="1403"/>
                  </a:lnTo>
                  <a:lnTo>
                    <a:pt x="744" y="1397"/>
                  </a:lnTo>
                  <a:lnTo>
                    <a:pt x="765" y="1397"/>
                  </a:lnTo>
                  <a:lnTo>
                    <a:pt x="765" y="1397"/>
                  </a:lnTo>
                  <a:lnTo>
                    <a:pt x="791" y="1399"/>
                  </a:lnTo>
                  <a:lnTo>
                    <a:pt x="813" y="1403"/>
                  </a:lnTo>
                  <a:lnTo>
                    <a:pt x="813" y="1403"/>
                  </a:lnTo>
                  <a:lnTo>
                    <a:pt x="833" y="1411"/>
                  </a:lnTo>
                  <a:lnTo>
                    <a:pt x="851" y="1421"/>
                  </a:lnTo>
                  <a:lnTo>
                    <a:pt x="869" y="1433"/>
                  </a:lnTo>
                  <a:lnTo>
                    <a:pt x="885" y="1445"/>
                  </a:lnTo>
                  <a:lnTo>
                    <a:pt x="885" y="1445"/>
                  </a:lnTo>
                  <a:lnTo>
                    <a:pt x="907" y="1463"/>
                  </a:lnTo>
                  <a:lnTo>
                    <a:pt x="907" y="1463"/>
                  </a:lnTo>
                  <a:lnTo>
                    <a:pt x="911" y="1467"/>
                  </a:lnTo>
                  <a:lnTo>
                    <a:pt x="911" y="1467"/>
                  </a:lnTo>
                  <a:lnTo>
                    <a:pt x="918" y="1463"/>
                  </a:lnTo>
                  <a:lnTo>
                    <a:pt x="926" y="1459"/>
                  </a:lnTo>
                  <a:lnTo>
                    <a:pt x="934" y="1451"/>
                  </a:lnTo>
                  <a:lnTo>
                    <a:pt x="944" y="1441"/>
                  </a:lnTo>
                  <a:lnTo>
                    <a:pt x="944" y="1441"/>
                  </a:lnTo>
                  <a:lnTo>
                    <a:pt x="958" y="1427"/>
                  </a:lnTo>
                  <a:lnTo>
                    <a:pt x="974" y="1413"/>
                  </a:lnTo>
                  <a:lnTo>
                    <a:pt x="1006" y="1387"/>
                  </a:lnTo>
                  <a:lnTo>
                    <a:pt x="1074" y="1338"/>
                  </a:lnTo>
                  <a:lnTo>
                    <a:pt x="1074" y="1338"/>
                  </a:lnTo>
                  <a:lnTo>
                    <a:pt x="1089" y="1326"/>
                  </a:lnTo>
                  <a:lnTo>
                    <a:pt x="1107" y="1314"/>
                  </a:lnTo>
                  <a:lnTo>
                    <a:pt x="1121" y="1302"/>
                  </a:lnTo>
                  <a:lnTo>
                    <a:pt x="1129" y="1296"/>
                  </a:lnTo>
                  <a:lnTo>
                    <a:pt x="1133" y="1288"/>
                  </a:lnTo>
                  <a:lnTo>
                    <a:pt x="1133" y="1288"/>
                  </a:lnTo>
                  <a:lnTo>
                    <a:pt x="1147" y="1266"/>
                  </a:lnTo>
                  <a:lnTo>
                    <a:pt x="1155" y="1244"/>
                  </a:lnTo>
                  <a:lnTo>
                    <a:pt x="1161" y="1222"/>
                  </a:lnTo>
                  <a:lnTo>
                    <a:pt x="1163" y="1200"/>
                  </a:lnTo>
                  <a:lnTo>
                    <a:pt x="1161" y="1179"/>
                  </a:lnTo>
                  <a:lnTo>
                    <a:pt x="1155" y="1157"/>
                  </a:lnTo>
                  <a:lnTo>
                    <a:pt x="1145" y="1135"/>
                  </a:lnTo>
                  <a:lnTo>
                    <a:pt x="1129" y="1113"/>
                  </a:lnTo>
                  <a:lnTo>
                    <a:pt x="1129" y="1113"/>
                  </a:lnTo>
                  <a:lnTo>
                    <a:pt x="1115" y="1095"/>
                  </a:lnTo>
                  <a:lnTo>
                    <a:pt x="1111" y="1085"/>
                  </a:lnTo>
                  <a:lnTo>
                    <a:pt x="1107" y="1075"/>
                  </a:lnTo>
                  <a:lnTo>
                    <a:pt x="1105" y="1065"/>
                  </a:lnTo>
                  <a:lnTo>
                    <a:pt x="1107" y="1055"/>
                  </a:lnTo>
                  <a:lnTo>
                    <a:pt x="1111" y="1045"/>
                  </a:lnTo>
                  <a:lnTo>
                    <a:pt x="1119" y="1035"/>
                  </a:lnTo>
                  <a:lnTo>
                    <a:pt x="1119" y="1035"/>
                  </a:lnTo>
                  <a:lnTo>
                    <a:pt x="1127" y="1027"/>
                  </a:lnTo>
                  <a:lnTo>
                    <a:pt x="1131" y="1019"/>
                  </a:lnTo>
                  <a:lnTo>
                    <a:pt x="1133" y="1012"/>
                  </a:lnTo>
                  <a:lnTo>
                    <a:pt x="1133" y="1002"/>
                  </a:lnTo>
                  <a:lnTo>
                    <a:pt x="1131" y="996"/>
                  </a:lnTo>
                  <a:lnTo>
                    <a:pt x="1129" y="988"/>
                  </a:lnTo>
                  <a:lnTo>
                    <a:pt x="1119" y="972"/>
                  </a:lnTo>
                  <a:lnTo>
                    <a:pt x="1119" y="972"/>
                  </a:lnTo>
                  <a:lnTo>
                    <a:pt x="1093" y="934"/>
                  </a:lnTo>
                  <a:lnTo>
                    <a:pt x="1068" y="898"/>
                  </a:lnTo>
                  <a:lnTo>
                    <a:pt x="1068" y="898"/>
                  </a:lnTo>
                  <a:lnTo>
                    <a:pt x="1008" y="807"/>
                  </a:lnTo>
                  <a:lnTo>
                    <a:pt x="950" y="713"/>
                  </a:lnTo>
                  <a:lnTo>
                    <a:pt x="950" y="713"/>
                  </a:lnTo>
                  <a:lnTo>
                    <a:pt x="942" y="697"/>
                  </a:lnTo>
                  <a:lnTo>
                    <a:pt x="934" y="681"/>
                  </a:lnTo>
                  <a:lnTo>
                    <a:pt x="928" y="666"/>
                  </a:lnTo>
                  <a:lnTo>
                    <a:pt x="924" y="650"/>
                  </a:lnTo>
                  <a:lnTo>
                    <a:pt x="924" y="650"/>
                  </a:lnTo>
                  <a:lnTo>
                    <a:pt x="920" y="628"/>
                  </a:lnTo>
                  <a:lnTo>
                    <a:pt x="918" y="606"/>
                  </a:lnTo>
                  <a:lnTo>
                    <a:pt x="916" y="584"/>
                  </a:lnTo>
                  <a:lnTo>
                    <a:pt x="913" y="562"/>
                  </a:lnTo>
                  <a:lnTo>
                    <a:pt x="909" y="542"/>
                  </a:lnTo>
                  <a:lnTo>
                    <a:pt x="901" y="522"/>
                  </a:lnTo>
                  <a:lnTo>
                    <a:pt x="895" y="513"/>
                  </a:lnTo>
                  <a:lnTo>
                    <a:pt x="887" y="505"/>
                  </a:lnTo>
                  <a:lnTo>
                    <a:pt x="879" y="497"/>
                  </a:lnTo>
                  <a:lnTo>
                    <a:pt x="869" y="489"/>
                  </a:lnTo>
                  <a:lnTo>
                    <a:pt x="869" y="489"/>
                  </a:lnTo>
                  <a:lnTo>
                    <a:pt x="863" y="483"/>
                  </a:lnTo>
                  <a:lnTo>
                    <a:pt x="861" y="475"/>
                  </a:lnTo>
                  <a:lnTo>
                    <a:pt x="859" y="465"/>
                  </a:lnTo>
                  <a:lnTo>
                    <a:pt x="859" y="457"/>
                  </a:lnTo>
                  <a:lnTo>
                    <a:pt x="859" y="457"/>
                  </a:lnTo>
                  <a:lnTo>
                    <a:pt x="869" y="389"/>
                  </a:lnTo>
                  <a:lnTo>
                    <a:pt x="879" y="324"/>
                  </a:lnTo>
                  <a:lnTo>
                    <a:pt x="879" y="324"/>
                  </a:lnTo>
                  <a:lnTo>
                    <a:pt x="883" y="308"/>
                  </a:lnTo>
                  <a:lnTo>
                    <a:pt x="885" y="300"/>
                  </a:lnTo>
                  <a:lnTo>
                    <a:pt x="887" y="292"/>
                  </a:lnTo>
                  <a:lnTo>
                    <a:pt x="887" y="292"/>
                  </a:lnTo>
                  <a:lnTo>
                    <a:pt x="881" y="222"/>
                  </a:lnTo>
                  <a:lnTo>
                    <a:pt x="879" y="188"/>
                  </a:lnTo>
                  <a:lnTo>
                    <a:pt x="879" y="155"/>
                  </a:lnTo>
                  <a:lnTo>
                    <a:pt x="879" y="155"/>
                  </a:lnTo>
                  <a:lnTo>
                    <a:pt x="879" y="127"/>
                  </a:lnTo>
                  <a:lnTo>
                    <a:pt x="877" y="115"/>
                  </a:lnTo>
                  <a:lnTo>
                    <a:pt x="875" y="105"/>
                  </a:lnTo>
                  <a:lnTo>
                    <a:pt x="869" y="93"/>
                  </a:lnTo>
                  <a:lnTo>
                    <a:pt x="861" y="85"/>
                  </a:lnTo>
                  <a:lnTo>
                    <a:pt x="851" y="77"/>
                  </a:lnTo>
                  <a:lnTo>
                    <a:pt x="837" y="69"/>
                  </a:lnTo>
                  <a:lnTo>
                    <a:pt x="837" y="69"/>
                  </a:lnTo>
                  <a:lnTo>
                    <a:pt x="813" y="59"/>
                  </a:lnTo>
                  <a:lnTo>
                    <a:pt x="789" y="47"/>
                  </a:lnTo>
                  <a:lnTo>
                    <a:pt x="740" y="23"/>
                  </a:lnTo>
                  <a:lnTo>
                    <a:pt x="740" y="23"/>
                  </a:lnTo>
                  <a:lnTo>
                    <a:pt x="716" y="14"/>
                  </a:lnTo>
                  <a:lnTo>
                    <a:pt x="696" y="6"/>
                  </a:lnTo>
                  <a:lnTo>
                    <a:pt x="680" y="2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56" y="2"/>
                  </a:lnTo>
                  <a:lnTo>
                    <a:pt x="646" y="4"/>
                  </a:lnTo>
                  <a:lnTo>
                    <a:pt x="636" y="10"/>
                  </a:lnTo>
                  <a:lnTo>
                    <a:pt x="628" y="16"/>
                  </a:lnTo>
                  <a:lnTo>
                    <a:pt x="620" y="25"/>
                  </a:lnTo>
                  <a:lnTo>
                    <a:pt x="610" y="37"/>
                  </a:lnTo>
                  <a:lnTo>
                    <a:pt x="588" y="69"/>
                  </a:lnTo>
                  <a:lnTo>
                    <a:pt x="588" y="69"/>
                  </a:lnTo>
                  <a:lnTo>
                    <a:pt x="569" y="97"/>
                  </a:lnTo>
                  <a:lnTo>
                    <a:pt x="561" y="109"/>
                  </a:lnTo>
                  <a:lnTo>
                    <a:pt x="551" y="117"/>
                  </a:lnTo>
                  <a:lnTo>
                    <a:pt x="543" y="125"/>
                  </a:lnTo>
                  <a:lnTo>
                    <a:pt x="533" y="129"/>
                  </a:lnTo>
                  <a:lnTo>
                    <a:pt x="523" y="133"/>
                  </a:lnTo>
                  <a:lnTo>
                    <a:pt x="513" y="133"/>
                  </a:lnTo>
                  <a:lnTo>
                    <a:pt x="513" y="133"/>
                  </a:lnTo>
                  <a:lnTo>
                    <a:pt x="501" y="133"/>
                  </a:lnTo>
                  <a:lnTo>
                    <a:pt x="485" y="129"/>
                  </a:lnTo>
                  <a:lnTo>
                    <a:pt x="449" y="117"/>
                  </a:lnTo>
                  <a:lnTo>
                    <a:pt x="449" y="117"/>
                  </a:lnTo>
                  <a:lnTo>
                    <a:pt x="445" y="117"/>
                  </a:lnTo>
                  <a:lnTo>
                    <a:pt x="445" y="117"/>
                  </a:lnTo>
                  <a:lnTo>
                    <a:pt x="435" y="117"/>
                  </a:lnTo>
                  <a:lnTo>
                    <a:pt x="435" y="117"/>
                  </a:lnTo>
                  <a:lnTo>
                    <a:pt x="423" y="141"/>
                  </a:lnTo>
                  <a:lnTo>
                    <a:pt x="417" y="151"/>
                  </a:lnTo>
                  <a:lnTo>
                    <a:pt x="414" y="153"/>
                  </a:lnTo>
                  <a:lnTo>
                    <a:pt x="410" y="155"/>
                  </a:lnTo>
                  <a:lnTo>
                    <a:pt x="410" y="155"/>
                  </a:lnTo>
                  <a:lnTo>
                    <a:pt x="374" y="163"/>
                  </a:lnTo>
                  <a:lnTo>
                    <a:pt x="338" y="171"/>
                  </a:lnTo>
                  <a:lnTo>
                    <a:pt x="266" y="182"/>
                  </a:lnTo>
                  <a:lnTo>
                    <a:pt x="266" y="182"/>
                  </a:lnTo>
                  <a:lnTo>
                    <a:pt x="111" y="212"/>
                  </a:lnTo>
                  <a:lnTo>
                    <a:pt x="111" y="212"/>
                  </a:lnTo>
                  <a:lnTo>
                    <a:pt x="123" y="226"/>
                  </a:lnTo>
                  <a:lnTo>
                    <a:pt x="123" y="226"/>
                  </a:lnTo>
                  <a:lnTo>
                    <a:pt x="107" y="322"/>
                  </a:lnTo>
                  <a:lnTo>
                    <a:pt x="107" y="322"/>
                  </a:lnTo>
                  <a:lnTo>
                    <a:pt x="101" y="342"/>
                  </a:lnTo>
                  <a:lnTo>
                    <a:pt x="99" y="349"/>
                  </a:lnTo>
                  <a:lnTo>
                    <a:pt x="99" y="359"/>
                  </a:lnTo>
                  <a:lnTo>
                    <a:pt x="99" y="359"/>
                  </a:lnTo>
                  <a:lnTo>
                    <a:pt x="101" y="385"/>
                  </a:lnTo>
                  <a:lnTo>
                    <a:pt x="99" y="409"/>
                  </a:lnTo>
                  <a:lnTo>
                    <a:pt x="93" y="429"/>
                  </a:lnTo>
                  <a:lnTo>
                    <a:pt x="85" y="449"/>
                  </a:lnTo>
                  <a:lnTo>
                    <a:pt x="80" y="457"/>
                  </a:lnTo>
                  <a:lnTo>
                    <a:pt x="72" y="465"/>
                  </a:lnTo>
                  <a:lnTo>
                    <a:pt x="66" y="471"/>
                  </a:lnTo>
                  <a:lnTo>
                    <a:pt x="56" y="477"/>
                  </a:lnTo>
                  <a:lnTo>
                    <a:pt x="46" y="483"/>
                  </a:lnTo>
                  <a:lnTo>
                    <a:pt x="34" y="489"/>
                  </a:lnTo>
                  <a:lnTo>
                    <a:pt x="8" y="495"/>
                  </a:lnTo>
                  <a:lnTo>
                    <a:pt x="8" y="495"/>
                  </a:lnTo>
                  <a:lnTo>
                    <a:pt x="6" y="499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14" y="518"/>
                  </a:lnTo>
                  <a:lnTo>
                    <a:pt x="24" y="528"/>
                  </a:lnTo>
                  <a:lnTo>
                    <a:pt x="34" y="540"/>
                  </a:lnTo>
                  <a:lnTo>
                    <a:pt x="44" y="552"/>
                  </a:lnTo>
                  <a:lnTo>
                    <a:pt x="58" y="578"/>
                  </a:lnTo>
                  <a:lnTo>
                    <a:pt x="68" y="604"/>
                  </a:lnTo>
                  <a:lnTo>
                    <a:pt x="76" y="634"/>
                  </a:lnTo>
                  <a:lnTo>
                    <a:pt x="82" y="662"/>
                  </a:lnTo>
                  <a:lnTo>
                    <a:pt x="93" y="721"/>
                  </a:lnTo>
                  <a:lnTo>
                    <a:pt x="93" y="721"/>
                  </a:lnTo>
                  <a:lnTo>
                    <a:pt x="95" y="743"/>
                  </a:lnTo>
                  <a:lnTo>
                    <a:pt x="93" y="753"/>
                  </a:lnTo>
                  <a:lnTo>
                    <a:pt x="91" y="763"/>
                  </a:lnTo>
                  <a:lnTo>
                    <a:pt x="91" y="763"/>
                  </a:lnTo>
                  <a:lnTo>
                    <a:pt x="85" y="785"/>
                  </a:lnTo>
                  <a:lnTo>
                    <a:pt x="82" y="807"/>
                  </a:lnTo>
                  <a:lnTo>
                    <a:pt x="74" y="850"/>
                  </a:lnTo>
                  <a:lnTo>
                    <a:pt x="72" y="894"/>
                  </a:lnTo>
                  <a:lnTo>
                    <a:pt x="76" y="938"/>
                  </a:lnTo>
                  <a:lnTo>
                    <a:pt x="76" y="938"/>
                  </a:lnTo>
                  <a:lnTo>
                    <a:pt x="84" y="954"/>
                  </a:lnTo>
                  <a:lnTo>
                    <a:pt x="89" y="974"/>
                  </a:lnTo>
                  <a:lnTo>
                    <a:pt x="89" y="974"/>
                  </a:lnTo>
                  <a:lnTo>
                    <a:pt x="101" y="1012"/>
                  </a:lnTo>
                  <a:lnTo>
                    <a:pt x="101" y="10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38AAEFC0-9C15-4C21-AD7F-6434E7B6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383" y="4341809"/>
              <a:ext cx="1007272" cy="1208726"/>
            </a:xfrm>
            <a:custGeom>
              <a:avLst/>
              <a:gdLst>
                <a:gd name="T0" fmla="*/ 249 w 1090"/>
                <a:gd name="T1" fmla="*/ 151 h 1308"/>
                <a:gd name="T2" fmla="*/ 161 w 1090"/>
                <a:gd name="T3" fmla="*/ 248 h 1308"/>
                <a:gd name="T4" fmla="*/ 96 w 1090"/>
                <a:gd name="T5" fmla="*/ 296 h 1308"/>
                <a:gd name="T6" fmla="*/ 50 w 1090"/>
                <a:gd name="T7" fmla="*/ 338 h 1308"/>
                <a:gd name="T8" fmla="*/ 0 w 1090"/>
                <a:gd name="T9" fmla="*/ 386 h 1308"/>
                <a:gd name="T10" fmla="*/ 8 w 1090"/>
                <a:gd name="T11" fmla="*/ 405 h 1308"/>
                <a:gd name="T12" fmla="*/ 22 w 1090"/>
                <a:gd name="T13" fmla="*/ 501 h 1308"/>
                <a:gd name="T14" fmla="*/ 34 w 1090"/>
                <a:gd name="T15" fmla="*/ 586 h 1308"/>
                <a:gd name="T16" fmla="*/ 42 w 1090"/>
                <a:gd name="T17" fmla="*/ 654 h 1308"/>
                <a:gd name="T18" fmla="*/ 44 w 1090"/>
                <a:gd name="T19" fmla="*/ 670 h 1308"/>
                <a:gd name="T20" fmla="*/ 48 w 1090"/>
                <a:gd name="T21" fmla="*/ 722 h 1308"/>
                <a:gd name="T22" fmla="*/ 96 w 1090"/>
                <a:gd name="T23" fmla="*/ 847 h 1308"/>
                <a:gd name="T24" fmla="*/ 141 w 1090"/>
                <a:gd name="T25" fmla="*/ 966 h 1308"/>
                <a:gd name="T26" fmla="*/ 151 w 1090"/>
                <a:gd name="T27" fmla="*/ 1020 h 1308"/>
                <a:gd name="T28" fmla="*/ 187 w 1090"/>
                <a:gd name="T29" fmla="*/ 1034 h 1308"/>
                <a:gd name="T30" fmla="*/ 283 w 1090"/>
                <a:gd name="T31" fmla="*/ 1042 h 1308"/>
                <a:gd name="T32" fmla="*/ 402 w 1090"/>
                <a:gd name="T33" fmla="*/ 1083 h 1308"/>
                <a:gd name="T34" fmla="*/ 461 w 1090"/>
                <a:gd name="T35" fmla="*/ 1141 h 1308"/>
                <a:gd name="T36" fmla="*/ 487 w 1090"/>
                <a:gd name="T37" fmla="*/ 1177 h 1308"/>
                <a:gd name="T38" fmla="*/ 654 w 1090"/>
                <a:gd name="T39" fmla="*/ 1250 h 1308"/>
                <a:gd name="T40" fmla="*/ 813 w 1090"/>
                <a:gd name="T41" fmla="*/ 1308 h 1308"/>
                <a:gd name="T42" fmla="*/ 845 w 1090"/>
                <a:gd name="T43" fmla="*/ 1300 h 1308"/>
                <a:gd name="T44" fmla="*/ 853 w 1090"/>
                <a:gd name="T45" fmla="*/ 1278 h 1308"/>
                <a:gd name="T46" fmla="*/ 843 w 1090"/>
                <a:gd name="T47" fmla="*/ 1244 h 1308"/>
                <a:gd name="T48" fmla="*/ 805 w 1090"/>
                <a:gd name="T49" fmla="*/ 1225 h 1308"/>
                <a:gd name="T50" fmla="*/ 764 w 1090"/>
                <a:gd name="T51" fmla="*/ 1171 h 1308"/>
                <a:gd name="T52" fmla="*/ 762 w 1090"/>
                <a:gd name="T53" fmla="*/ 1117 h 1308"/>
                <a:gd name="T54" fmla="*/ 762 w 1090"/>
                <a:gd name="T55" fmla="*/ 1032 h 1308"/>
                <a:gd name="T56" fmla="*/ 740 w 1090"/>
                <a:gd name="T57" fmla="*/ 950 h 1308"/>
                <a:gd name="T58" fmla="*/ 744 w 1090"/>
                <a:gd name="T59" fmla="*/ 889 h 1308"/>
                <a:gd name="T60" fmla="*/ 885 w 1090"/>
                <a:gd name="T61" fmla="*/ 664 h 1308"/>
                <a:gd name="T62" fmla="*/ 1090 w 1090"/>
                <a:gd name="T63" fmla="*/ 380 h 1308"/>
                <a:gd name="T64" fmla="*/ 1030 w 1090"/>
                <a:gd name="T65" fmla="*/ 334 h 1308"/>
                <a:gd name="T66" fmla="*/ 992 w 1090"/>
                <a:gd name="T67" fmla="*/ 322 h 1308"/>
                <a:gd name="T68" fmla="*/ 943 w 1090"/>
                <a:gd name="T69" fmla="*/ 324 h 1308"/>
                <a:gd name="T70" fmla="*/ 923 w 1090"/>
                <a:gd name="T71" fmla="*/ 336 h 1308"/>
                <a:gd name="T72" fmla="*/ 883 w 1090"/>
                <a:gd name="T73" fmla="*/ 372 h 1308"/>
                <a:gd name="T74" fmla="*/ 837 w 1090"/>
                <a:gd name="T75" fmla="*/ 380 h 1308"/>
                <a:gd name="T76" fmla="*/ 690 w 1090"/>
                <a:gd name="T77" fmla="*/ 362 h 1308"/>
                <a:gd name="T78" fmla="*/ 571 w 1090"/>
                <a:gd name="T79" fmla="*/ 338 h 1308"/>
                <a:gd name="T80" fmla="*/ 539 w 1090"/>
                <a:gd name="T81" fmla="*/ 304 h 1308"/>
                <a:gd name="T82" fmla="*/ 551 w 1090"/>
                <a:gd name="T83" fmla="*/ 248 h 1308"/>
                <a:gd name="T84" fmla="*/ 573 w 1090"/>
                <a:gd name="T85" fmla="*/ 221 h 1308"/>
                <a:gd name="T86" fmla="*/ 624 w 1090"/>
                <a:gd name="T87" fmla="*/ 173 h 1308"/>
                <a:gd name="T88" fmla="*/ 551 w 1090"/>
                <a:gd name="T89" fmla="*/ 137 h 1308"/>
                <a:gd name="T90" fmla="*/ 487 w 1090"/>
                <a:gd name="T91" fmla="*/ 117 h 1308"/>
                <a:gd name="T92" fmla="*/ 461 w 1090"/>
                <a:gd name="T93" fmla="*/ 58 h 1308"/>
                <a:gd name="T94" fmla="*/ 446 w 1090"/>
                <a:gd name="T95" fmla="*/ 10 h 1308"/>
                <a:gd name="T96" fmla="*/ 428 w 1090"/>
                <a:gd name="T97" fmla="*/ 0 h 1308"/>
                <a:gd name="T98" fmla="*/ 354 w 1090"/>
                <a:gd name="T99" fmla="*/ 22 h 1308"/>
                <a:gd name="T100" fmla="*/ 318 w 1090"/>
                <a:gd name="T101" fmla="*/ 65 h 1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0" h="1308">
                  <a:moveTo>
                    <a:pt x="296" y="95"/>
                  </a:moveTo>
                  <a:lnTo>
                    <a:pt x="296" y="95"/>
                  </a:lnTo>
                  <a:lnTo>
                    <a:pt x="273" y="123"/>
                  </a:lnTo>
                  <a:lnTo>
                    <a:pt x="249" y="151"/>
                  </a:lnTo>
                  <a:lnTo>
                    <a:pt x="249" y="151"/>
                  </a:lnTo>
                  <a:lnTo>
                    <a:pt x="217" y="191"/>
                  </a:lnTo>
                  <a:lnTo>
                    <a:pt x="181" y="228"/>
                  </a:lnTo>
                  <a:lnTo>
                    <a:pt x="161" y="248"/>
                  </a:lnTo>
                  <a:lnTo>
                    <a:pt x="141" y="264"/>
                  </a:lnTo>
                  <a:lnTo>
                    <a:pt x="120" y="280"/>
                  </a:lnTo>
                  <a:lnTo>
                    <a:pt x="96" y="296"/>
                  </a:lnTo>
                  <a:lnTo>
                    <a:pt x="96" y="296"/>
                  </a:lnTo>
                  <a:lnTo>
                    <a:pt x="84" y="304"/>
                  </a:lnTo>
                  <a:lnTo>
                    <a:pt x="74" y="314"/>
                  </a:lnTo>
                  <a:lnTo>
                    <a:pt x="50" y="338"/>
                  </a:lnTo>
                  <a:lnTo>
                    <a:pt x="50" y="338"/>
                  </a:lnTo>
                  <a:lnTo>
                    <a:pt x="36" y="356"/>
                  </a:lnTo>
                  <a:lnTo>
                    <a:pt x="18" y="374"/>
                  </a:lnTo>
                  <a:lnTo>
                    <a:pt x="18" y="37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8" y="405"/>
                  </a:lnTo>
                  <a:lnTo>
                    <a:pt x="14" y="429"/>
                  </a:lnTo>
                  <a:lnTo>
                    <a:pt x="14" y="429"/>
                  </a:lnTo>
                  <a:lnTo>
                    <a:pt x="18" y="465"/>
                  </a:lnTo>
                  <a:lnTo>
                    <a:pt x="22" y="501"/>
                  </a:lnTo>
                  <a:lnTo>
                    <a:pt x="22" y="501"/>
                  </a:lnTo>
                  <a:lnTo>
                    <a:pt x="28" y="557"/>
                  </a:lnTo>
                  <a:lnTo>
                    <a:pt x="28" y="557"/>
                  </a:lnTo>
                  <a:lnTo>
                    <a:pt x="34" y="586"/>
                  </a:lnTo>
                  <a:lnTo>
                    <a:pt x="34" y="586"/>
                  </a:lnTo>
                  <a:lnTo>
                    <a:pt x="40" y="618"/>
                  </a:lnTo>
                  <a:lnTo>
                    <a:pt x="42" y="636"/>
                  </a:lnTo>
                  <a:lnTo>
                    <a:pt x="42" y="654"/>
                  </a:lnTo>
                  <a:lnTo>
                    <a:pt x="42" y="654"/>
                  </a:lnTo>
                  <a:lnTo>
                    <a:pt x="42" y="662"/>
                  </a:lnTo>
                  <a:lnTo>
                    <a:pt x="42" y="662"/>
                  </a:lnTo>
                  <a:lnTo>
                    <a:pt x="44" y="670"/>
                  </a:lnTo>
                  <a:lnTo>
                    <a:pt x="42" y="678"/>
                  </a:lnTo>
                  <a:lnTo>
                    <a:pt x="42" y="678"/>
                  </a:lnTo>
                  <a:lnTo>
                    <a:pt x="44" y="700"/>
                  </a:lnTo>
                  <a:lnTo>
                    <a:pt x="48" y="722"/>
                  </a:lnTo>
                  <a:lnTo>
                    <a:pt x="54" y="741"/>
                  </a:lnTo>
                  <a:lnTo>
                    <a:pt x="60" y="763"/>
                  </a:lnTo>
                  <a:lnTo>
                    <a:pt x="76" y="805"/>
                  </a:lnTo>
                  <a:lnTo>
                    <a:pt x="96" y="847"/>
                  </a:lnTo>
                  <a:lnTo>
                    <a:pt x="96" y="847"/>
                  </a:lnTo>
                  <a:lnTo>
                    <a:pt x="112" y="885"/>
                  </a:lnTo>
                  <a:lnTo>
                    <a:pt x="127" y="924"/>
                  </a:lnTo>
                  <a:lnTo>
                    <a:pt x="141" y="966"/>
                  </a:lnTo>
                  <a:lnTo>
                    <a:pt x="147" y="986"/>
                  </a:lnTo>
                  <a:lnTo>
                    <a:pt x="151" y="1008"/>
                  </a:lnTo>
                  <a:lnTo>
                    <a:pt x="151" y="1008"/>
                  </a:lnTo>
                  <a:lnTo>
                    <a:pt x="151" y="1020"/>
                  </a:lnTo>
                  <a:lnTo>
                    <a:pt x="151" y="1020"/>
                  </a:lnTo>
                  <a:lnTo>
                    <a:pt x="157" y="1024"/>
                  </a:lnTo>
                  <a:lnTo>
                    <a:pt x="165" y="1028"/>
                  </a:lnTo>
                  <a:lnTo>
                    <a:pt x="187" y="1034"/>
                  </a:lnTo>
                  <a:lnTo>
                    <a:pt x="213" y="1036"/>
                  </a:lnTo>
                  <a:lnTo>
                    <a:pt x="251" y="1038"/>
                  </a:lnTo>
                  <a:lnTo>
                    <a:pt x="251" y="1038"/>
                  </a:lnTo>
                  <a:lnTo>
                    <a:pt x="283" y="1042"/>
                  </a:lnTo>
                  <a:lnTo>
                    <a:pt x="314" y="1048"/>
                  </a:lnTo>
                  <a:lnTo>
                    <a:pt x="346" y="1056"/>
                  </a:lnTo>
                  <a:lnTo>
                    <a:pt x="376" y="1067"/>
                  </a:lnTo>
                  <a:lnTo>
                    <a:pt x="402" y="1083"/>
                  </a:lnTo>
                  <a:lnTo>
                    <a:pt x="428" y="1103"/>
                  </a:lnTo>
                  <a:lnTo>
                    <a:pt x="440" y="1115"/>
                  </a:lnTo>
                  <a:lnTo>
                    <a:pt x="452" y="1127"/>
                  </a:lnTo>
                  <a:lnTo>
                    <a:pt x="461" y="1141"/>
                  </a:lnTo>
                  <a:lnTo>
                    <a:pt x="471" y="1157"/>
                  </a:lnTo>
                  <a:lnTo>
                    <a:pt x="471" y="1157"/>
                  </a:lnTo>
                  <a:lnTo>
                    <a:pt x="479" y="1167"/>
                  </a:lnTo>
                  <a:lnTo>
                    <a:pt x="487" y="1177"/>
                  </a:lnTo>
                  <a:lnTo>
                    <a:pt x="497" y="1185"/>
                  </a:lnTo>
                  <a:lnTo>
                    <a:pt x="509" y="1191"/>
                  </a:lnTo>
                  <a:lnTo>
                    <a:pt x="509" y="1191"/>
                  </a:lnTo>
                  <a:lnTo>
                    <a:pt x="654" y="1250"/>
                  </a:lnTo>
                  <a:lnTo>
                    <a:pt x="801" y="1306"/>
                  </a:lnTo>
                  <a:lnTo>
                    <a:pt x="801" y="1306"/>
                  </a:lnTo>
                  <a:lnTo>
                    <a:pt x="807" y="1306"/>
                  </a:lnTo>
                  <a:lnTo>
                    <a:pt x="813" y="1308"/>
                  </a:lnTo>
                  <a:lnTo>
                    <a:pt x="813" y="1308"/>
                  </a:lnTo>
                  <a:lnTo>
                    <a:pt x="825" y="1306"/>
                  </a:lnTo>
                  <a:lnTo>
                    <a:pt x="837" y="1304"/>
                  </a:lnTo>
                  <a:lnTo>
                    <a:pt x="845" y="1300"/>
                  </a:lnTo>
                  <a:lnTo>
                    <a:pt x="849" y="1296"/>
                  </a:lnTo>
                  <a:lnTo>
                    <a:pt x="849" y="1296"/>
                  </a:lnTo>
                  <a:lnTo>
                    <a:pt x="853" y="1286"/>
                  </a:lnTo>
                  <a:lnTo>
                    <a:pt x="853" y="1278"/>
                  </a:lnTo>
                  <a:lnTo>
                    <a:pt x="855" y="1268"/>
                  </a:lnTo>
                  <a:lnTo>
                    <a:pt x="853" y="1260"/>
                  </a:lnTo>
                  <a:lnTo>
                    <a:pt x="849" y="1252"/>
                  </a:lnTo>
                  <a:lnTo>
                    <a:pt x="843" y="1244"/>
                  </a:lnTo>
                  <a:lnTo>
                    <a:pt x="835" y="1238"/>
                  </a:lnTo>
                  <a:lnTo>
                    <a:pt x="823" y="1234"/>
                  </a:lnTo>
                  <a:lnTo>
                    <a:pt x="823" y="1234"/>
                  </a:lnTo>
                  <a:lnTo>
                    <a:pt x="805" y="1225"/>
                  </a:lnTo>
                  <a:lnTo>
                    <a:pt x="789" y="1215"/>
                  </a:lnTo>
                  <a:lnTo>
                    <a:pt x="780" y="1201"/>
                  </a:lnTo>
                  <a:lnTo>
                    <a:pt x="770" y="1187"/>
                  </a:lnTo>
                  <a:lnTo>
                    <a:pt x="764" y="1171"/>
                  </a:lnTo>
                  <a:lnTo>
                    <a:pt x="762" y="1153"/>
                  </a:lnTo>
                  <a:lnTo>
                    <a:pt x="760" y="1135"/>
                  </a:lnTo>
                  <a:lnTo>
                    <a:pt x="762" y="1117"/>
                  </a:lnTo>
                  <a:lnTo>
                    <a:pt x="762" y="1117"/>
                  </a:lnTo>
                  <a:lnTo>
                    <a:pt x="764" y="1095"/>
                  </a:lnTo>
                  <a:lnTo>
                    <a:pt x="764" y="1073"/>
                  </a:lnTo>
                  <a:lnTo>
                    <a:pt x="764" y="1054"/>
                  </a:lnTo>
                  <a:lnTo>
                    <a:pt x="762" y="1032"/>
                  </a:lnTo>
                  <a:lnTo>
                    <a:pt x="758" y="1012"/>
                  </a:lnTo>
                  <a:lnTo>
                    <a:pt x="754" y="990"/>
                  </a:lnTo>
                  <a:lnTo>
                    <a:pt x="740" y="950"/>
                  </a:lnTo>
                  <a:lnTo>
                    <a:pt x="740" y="950"/>
                  </a:lnTo>
                  <a:lnTo>
                    <a:pt x="736" y="934"/>
                  </a:lnTo>
                  <a:lnTo>
                    <a:pt x="736" y="918"/>
                  </a:lnTo>
                  <a:lnTo>
                    <a:pt x="740" y="902"/>
                  </a:lnTo>
                  <a:lnTo>
                    <a:pt x="744" y="889"/>
                  </a:lnTo>
                  <a:lnTo>
                    <a:pt x="744" y="889"/>
                  </a:lnTo>
                  <a:lnTo>
                    <a:pt x="813" y="775"/>
                  </a:lnTo>
                  <a:lnTo>
                    <a:pt x="849" y="720"/>
                  </a:lnTo>
                  <a:lnTo>
                    <a:pt x="885" y="664"/>
                  </a:lnTo>
                  <a:lnTo>
                    <a:pt x="885" y="664"/>
                  </a:lnTo>
                  <a:lnTo>
                    <a:pt x="935" y="592"/>
                  </a:lnTo>
                  <a:lnTo>
                    <a:pt x="984" y="523"/>
                  </a:lnTo>
                  <a:lnTo>
                    <a:pt x="1090" y="380"/>
                  </a:lnTo>
                  <a:lnTo>
                    <a:pt x="1090" y="380"/>
                  </a:lnTo>
                  <a:lnTo>
                    <a:pt x="1070" y="364"/>
                  </a:lnTo>
                  <a:lnTo>
                    <a:pt x="1050" y="348"/>
                  </a:lnTo>
                  <a:lnTo>
                    <a:pt x="1030" y="334"/>
                  </a:lnTo>
                  <a:lnTo>
                    <a:pt x="1020" y="330"/>
                  </a:lnTo>
                  <a:lnTo>
                    <a:pt x="1008" y="326"/>
                  </a:lnTo>
                  <a:lnTo>
                    <a:pt x="1008" y="326"/>
                  </a:lnTo>
                  <a:lnTo>
                    <a:pt x="992" y="322"/>
                  </a:lnTo>
                  <a:lnTo>
                    <a:pt x="972" y="320"/>
                  </a:lnTo>
                  <a:lnTo>
                    <a:pt x="972" y="320"/>
                  </a:lnTo>
                  <a:lnTo>
                    <a:pt x="956" y="322"/>
                  </a:lnTo>
                  <a:lnTo>
                    <a:pt x="943" y="324"/>
                  </a:lnTo>
                  <a:lnTo>
                    <a:pt x="931" y="330"/>
                  </a:lnTo>
                  <a:lnTo>
                    <a:pt x="927" y="332"/>
                  </a:lnTo>
                  <a:lnTo>
                    <a:pt x="923" y="336"/>
                  </a:lnTo>
                  <a:lnTo>
                    <a:pt x="923" y="336"/>
                  </a:lnTo>
                  <a:lnTo>
                    <a:pt x="913" y="348"/>
                  </a:lnTo>
                  <a:lnTo>
                    <a:pt x="903" y="358"/>
                  </a:lnTo>
                  <a:lnTo>
                    <a:pt x="893" y="366"/>
                  </a:lnTo>
                  <a:lnTo>
                    <a:pt x="883" y="372"/>
                  </a:lnTo>
                  <a:lnTo>
                    <a:pt x="871" y="376"/>
                  </a:lnTo>
                  <a:lnTo>
                    <a:pt x="861" y="378"/>
                  </a:lnTo>
                  <a:lnTo>
                    <a:pt x="837" y="380"/>
                  </a:lnTo>
                  <a:lnTo>
                    <a:pt x="837" y="380"/>
                  </a:lnTo>
                  <a:lnTo>
                    <a:pt x="817" y="380"/>
                  </a:lnTo>
                  <a:lnTo>
                    <a:pt x="795" y="376"/>
                  </a:lnTo>
                  <a:lnTo>
                    <a:pt x="795" y="376"/>
                  </a:lnTo>
                  <a:lnTo>
                    <a:pt x="690" y="362"/>
                  </a:lnTo>
                  <a:lnTo>
                    <a:pt x="638" y="354"/>
                  </a:lnTo>
                  <a:lnTo>
                    <a:pt x="585" y="344"/>
                  </a:lnTo>
                  <a:lnTo>
                    <a:pt x="585" y="344"/>
                  </a:lnTo>
                  <a:lnTo>
                    <a:pt x="571" y="338"/>
                  </a:lnTo>
                  <a:lnTo>
                    <a:pt x="555" y="328"/>
                  </a:lnTo>
                  <a:lnTo>
                    <a:pt x="545" y="316"/>
                  </a:lnTo>
                  <a:lnTo>
                    <a:pt x="541" y="310"/>
                  </a:lnTo>
                  <a:lnTo>
                    <a:pt x="539" y="304"/>
                  </a:lnTo>
                  <a:lnTo>
                    <a:pt x="539" y="304"/>
                  </a:lnTo>
                  <a:lnTo>
                    <a:pt x="539" y="286"/>
                  </a:lnTo>
                  <a:lnTo>
                    <a:pt x="543" y="266"/>
                  </a:lnTo>
                  <a:lnTo>
                    <a:pt x="551" y="248"/>
                  </a:lnTo>
                  <a:lnTo>
                    <a:pt x="561" y="232"/>
                  </a:lnTo>
                  <a:lnTo>
                    <a:pt x="561" y="232"/>
                  </a:lnTo>
                  <a:lnTo>
                    <a:pt x="567" y="227"/>
                  </a:lnTo>
                  <a:lnTo>
                    <a:pt x="573" y="221"/>
                  </a:lnTo>
                  <a:lnTo>
                    <a:pt x="589" y="209"/>
                  </a:lnTo>
                  <a:lnTo>
                    <a:pt x="623" y="191"/>
                  </a:lnTo>
                  <a:lnTo>
                    <a:pt x="623" y="191"/>
                  </a:lnTo>
                  <a:lnTo>
                    <a:pt x="624" y="173"/>
                  </a:lnTo>
                  <a:lnTo>
                    <a:pt x="624" y="173"/>
                  </a:lnTo>
                  <a:lnTo>
                    <a:pt x="587" y="153"/>
                  </a:lnTo>
                  <a:lnTo>
                    <a:pt x="569" y="143"/>
                  </a:lnTo>
                  <a:lnTo>
                    <a:pt x="551" y="137"/>
                  </a:lnTo>
                  <a:lnTo>
                    <a:pt x="551" y="137"/>
                  </a:lnTo>
                  <a:lnTo>
                    <a:pt x="523" y="129"/>
                  </a:lnTo>
                  <a:lnTo>
                    <a:pt x="503" y="123"/>
                  </a:lnTo>
                  <a:lnTo>
                    <a:pt x="487" y="117"/>
                  </a:lnTo>
                  <a:lnTo>
                    <a:pt x="477" y="107"/>
                  </a:lnTo>
                  <a:lnTo>
                    <a:pt x="471" y="95"/>
                  </a:lnTo>
                  <a:lnTo>
                    <a:pt x="465" y="79"/>
                  </a:lnTo>
                  <a:lnTo>
                    <a:pt x="461" y="58"/>
                  </a:lnTo>
                  <a:lnTo>
                    <a:pt x="457" y="30"/>
                  </a:lnTo>
                  <a:lnTo>
                    <a:pt x="457" y="30"/>
                  </a:lnTo>
                  <a:lnTo>
                    <a:pt x="454" y="20"/>
                  </a:lnTo>
                  <a:lnTo>
                    <a:pt x="446" y="10"/>
                  </a:lnTo>
                  <a:lnTo>
                    <a:pt x="436" y="4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28" y="0"/>
                  </a:lnTo>
                  <a:lnTo>
                    <a:pt x="404" y="8"/>
                  </a:lnTo>
                  <a:lnTo>
                    <a:pt x="378" y="16"/>
                  </a:lnTo>
                  <a:lnTo>
                    <a:pt x="354" y="22"/>
                  </a:lnTo>
                  <a:lnTo>
                    <a:pt x="330" y="32"/>
                  </a:lnTo>
                  <a:lnTo>
                    <a:pt x="330" y="32"/>
                  </a:lnTo>
                  <a:lnTo>
                    <a:pt x="326" y="50"/>
                  </a:lnTo>
                  <a:lnTo>
                    <a:pt x="318" y="65"/>
                  </a:lnTo>
                  <a:lnTo>
                    <a:pt x="308" y="79"/>
                  </a:lnTo>
                  <a:lnTo>
                    <a:pt x="296" y="95"/>
                  </a:lnTo>
                  <a:lnTo>
                    <a:pt x="29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2DFFAD95-2800-4BF6-A7F9-73FB5BDD7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194" y="3994347"/>
              <a:ext cx="926875" cy="764233"/>
            </a:xfrm>
            <a:custGeom>
              <a:avLst/>
              <a:gdLst>
                <a:gd name="T0" fmla="*/ 111 w 1003"/>
                <a:gd name="T1" fmla="*/ 604 h 827"/>
                <a:gd name="T2" fmla="*/ 194 w 1003"/>
                <a:gd name="T3" fmla="*/ 603 h 827"/>
                <a:gd name="T4" fmla="*/ 222 w 1003"/>
                <a:gd name="T5" fmla="*/ 603 h 827"/>
                <a:gd name="T6" fmla="*/ 262 w 1003"/>
                <a:gd name="T7" fmla="*/ 616 h 827"/>
                <a:gd name="T8" fmla="*/ 278 w 1003"/>
                <a:gd name="T9" fmla="*/ 658 h 827"/>
                <a:gd name="T10" fmla="*/ 284 w 1003"/>
                <a:gd name="T11" fmla="*/ 706 h 827"/>
                <a:gd name="T12" fmla="*/ 302 w 1003"/>
                <a:gd name="T13" fmla="*/ 777 h 827"/>
                <a:gd name="T14" fmla="*/ 314 w 1003"/>
                <a:gd name="T15" fmla="*/ 799 h 827"/>
                <a:gd name="T16" fmla="*/ 337 w 1003"/>
                <a:gd name="T17" fmla="*/ 821 h 827"/>
                <a:gd name="T18" fmla="*/ 367 w 1003"/>
                <a:gd name="T19" fmla="*/ 827 h 827"/>
                <a:gd name="T20" fmla="*/ 403 w 1003"/>
                <a:gd name="T21" fmla="*/ 821 h 827"/>
                <a:gd name="T22" fmla="*/ 660 w 1003"/>
                <a:gd name="T23" fmla="*/ 742 h 827"/>
                <a:gd name="T24" fmla="*/ 681 w 1003"/>
                <a:gd name="T25" fmla="*/ 734 h 827"/>
                <a:gd name="T26" fmla="*/ 719 w 1003"/>
                <a:gd name="T27" fmla="*/ 698 h 827"/>
                <a:gd name="T28" fmla="*/ 773 w 1003"/>
                <a:gd name="T29" fmla="*/ 644 h 827"/>
                <a:gd name="T30" fmla="*/ 815 w 1003"/>
                <a:gd name="T31" fmla="*/ 616 h 827"/>
                <a:gd name="T32" fmla="*/ 888 w 1003"/>
                <a:gd name="T33" fmla="*/ 547 h 827"/>
                <a:gd name="T34" fmla="*/ 976 w 1003"/>
                <a:gd name="T35" fmla="*/ 443 h 827"/>
                <a:gd name="T36" fmla="*/ 992 w 1003"/>
                <a:gd name="T37" fmla="*/ 420 h 827"/>
                <a:gd name="T38" fmla="*/ 1003 w 1003"/>
                <a:gd name="T39" fmla="*/ 380 h 827"/>
                <a:gd name="T40" fmla="*/ 996 w 1003"/>
                <a:gd name="T41" fmla="*/ 336 h 827"/>
                <a:gd name="T42" fmla="*/ 982 w 1003"/>
                <a:gd name="T43" fmla="*/ 290 h 827"/>
                <a:gd name="T44" fmla="*/ 958 w 1003"/>
                <a:gd name="T45" fmla="*/ 221 h 827"/>
                <a:gd name="T46" fmla="*/ 938 w 1003"/>
                <a:gd name="T47" fmla="*/ 197 h 827"/>
                <a:gd name="T48" fmla="*/ 912 w 1003"/>
                <a:gd name="T49" fmla="*/ 189 h 827"/>
                <a:gd name="T50" fmla="*/ 890 w 1003"/>
                <a:gd name="T51" fmla="*/ 193 h 827"/>
                <a:gd name="T52" fmla="*/ 862 w 1003"/>
                <a:gd name="T53" fmla="*/ 203 h 827"/>
                <a:gd name="T54" fmla="*/ 809 w 1003"/>
                <a:gd name="T55" fmla="*/ 221 h 827"/>
                <a:gd name="T56" fmla="*/ 797 w 1003"/>
                <a:gd name="T57" fmla="*/ 219 h 827"/>
                <a:gd name="T58" fmla="*/ 652 w 1003"/>
                <a:gd name="T59" fmla="*/ 149 h 827"/>
                <a:gd name="T60" fmla="*/ 610 w 1003"/>
                <a:gd name="T61" fmla="*/ 129 h 827"/>
                <a:gd name="T62" fmla="*/ 590 w 1003"/>
                <a:gd name="T63" fmla="*/ 127 h 827"/>
                <a:gd name="T64" fmla="*/ 560 w 1003"/>
                <a:gd name="T65" fmla="*/ 129 h 827"/>
                <a:gd name="T66" fmla="*/ 506 w 1003"/>
                <a:gd name="T67" fmla="*/ 119 h 827"/>
                <a:gd name="T68" fmla="*/ 437 w 1003"/>
                <a:gd name="T69" fmla="*/ 80 h 827"/>
                <a:gd name="T70" fmla="*/ 377 w 1003"/>
                <a:gd name="T71" fmla="*/ 22 h 827"/>
                <a:gd name="T72" fmla="*/ 351 w 1003"/>
                <a:gd name="T73" fmla="*/ 2 h 827"/>
                <a:gd name="T74" fmla="*/ 339 w 1003"/>
                <a:gd name="T75" fmla="*/ 0 h 827"/>
                <a:gd name="T76" fmla="*/ 322 w 1003"/>
                <a:gd name="T77" fmla="*/ 10 h 827"/>
                <a:gd name="T78" fmla="*/ 306 w 1003"/>
                <a:gd name="T79" fmla="*/ 30 h 827"/>
                <a:gd name="T80" fmla="*/ 262 w 1003"/>
                <a:gd name="T81" fmla="*/ 92 h 827"/>
                <a:gd name="T82" fmla="*/ 216 w 1003"/>
                <a:gd name="T83" fmla="*/ 119 h 827"/>
                <a:gd name="T84" fmla="*/ 182 w 1003"/>
                <a:gd name="T85" fmla="*/ 121 h 827"/>
                <a:gd name="T86" fmla="*/ 176 w 1003"/>
                <a:gd name="T87" fmla="*/ 119 h 827"/>
                <a:gd name="T88" fmla="*/ 153 w 1003"/>
                <a:gd name="T89" fmla="*/ 123 h 827"/>
                <a:gd name="T90" fmla="*/ 131 w 1003"/>
                <a:gd name="T91" fmla="*/ 135 h 827"/>
                <a:gd name="T92" fmla="*/ 139 w 1003"/>
                <a:gd name="T93" fmla="*/ 163 h 827"/>
                <a:gd name="T94" fmla="*/ 153 w 1003"/>
                <a:gd name="T95" fmla="*/ 209 h 827"/>
                <a:gd name="T96" fmla="*/ 69 w 1003"/>
                <a:gd name="T97" fmla="*/ 259 h 827"/>
                <a:gd name="T98" fmla="*/ 41 w 1003"/>
                <a:gd name="T99" fmla="*/ 324 h 827"/>
                <a:gd name="T100" fmla="*/ 11 w 1003"/>
                <a:gd name="T101" fmla="*/ 366 h 827"/>
                <a:gd name="T102" fmla="*/ 5 w 1003"/>
                <a:gd name="T103" fmla="*/ 416 h 827"/>
                <a:gd name="T104" fmla="*/ 11 w 1003"/>
                <a:gd name="T105" fmla="*/ 430 h 827"/>
                <a:gd name="T106" fmla="*/ 33 w 1003"/>
                <a:gd name="T107" fmla="*/ 467 h 827"/>
                <a:gd name="T108" fmla="*/ 57 w 1003"/>
                <a:gd name="T109" fmla="*/ 509 h 827"/>
                <a:gd name="T110" fmla="*/ 65 w 1003"/>
                <a:gd name="T111" fmla="*/ 523 h 827"/>
                <a:gd name="T112" fmla="*/ 73 w 1003"/>
                <a:gd name="T113" fmla="*/ 535 h 827"/>
                <a:gd name="T114" fmla="*/ 73 w 1003"/>
                <a:gd name="T115" fmla="*/ 557 h 827"/>
                <a:gd name="T116" fmla="*/ 63 w 1003"/>
                <a:gd name="T117" fmla="*/ 577 h 827"/>
                <a:gd name="T118" fmla="*/ 55 w 1003"/>
                <a:gd name="T119" fmla="*/ 583 h 827"/>
                <a:gd name="T120" fmla="*/ 45 w 1003"/>
                <a:gd name="T121" fmla="*/ 587 h 827"/>
                <a:gd name="T122" fmla="*/ 57 w 1003"/>
                <a:gd name="T123" fmla="*/ 599 h 827"/>
                <a:gd name="T124" fmla="*/ 99 w 1003"/>
                <a:gd name="T125" fmla="*/ 604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3" h="827">
                  <a:moveTo>
                    <a:pt x="99" y="604"/>
                  </a:moveTo>
                  <a:lnTo>
                    <a:pt x="99" y="604"/>
                  </a:lnTo>
                  <a:lnTo>
                    <a:pt x="111" y="604"/>
                  </a:lnTo>
                  <a:lnTo>
                    <a:pt x="111" y="604"/>
                  </a:lnTo>
                  <a:lnTo>
                    <a:pt x="194" y="603"/>
                  </a:lnTo>
                  <a:lnTo>
                    <a:pt x="194" y="603"/>
                  </a:lnTo>
                  <a:lnTo>
                    <a:pt x="200" y="603"/>
                  </a:lnTo>
                  <a:lnTo>
                    <a:pt x="200" y="603"/>
                  </a:lnTo>
                  <a:lnTo>
                    <a:pt x="222" y="603"/>
                  </a:lnTo>
                  <a:lnTo>
                    <a:pt x="240" y="604"/>
                  </a:lnTo>
                  <a:lnTo>
                    <a:pt x="252" y="608"/>
                  </a:lnTo>
                  <a:lnTo>
                    <a:pt x="262" y="616"/>
                  </a:lnTo>
                  <a:lnTo>
                    <a:pt x="270" y="626"/>
                  </a:lnTo>
                  <a:lnTo>
                    <a:pt x="276" y="640"/>
                  </a:lnTo>
                  <a:lnTo>
                    <a:pt x="278" y="658"/>
                  </a:lnTo>
                  <a:lnTo>
                    <a:pt x="282" y="680"/>
                  </a:lnTo>
                  <a:lnTo>
                    <a:pt x="282" y="680"/>
                  </a:lnTo>
                  <a:lnTo>
                    <a:pt x="284" y="706"/>
                  </a:lnTo>
                  <a:lnTo>
                    <a:pt x="288" y="730"/>
                  </a:lnTo>
                  <a:lnTo>
                    <a:pt x="294" y="754"/>
                  </a:lnTo>
                  <a:lnTo>
                    <a:pt x="302" y="777"/>
                  </a:lnTo>
                  <a:lnTo>
                    <a:pt x="302" y="777"/>
                  </a:lnTo>
                  <a:lnTo>
                    <a:pt x="308" y="789"/>
                  </a:lnTo>
                  <a:lnTo>
                    <a:pt x="314" y="799"/>
                  </a:lnTo>
                  <a:lnTo>
                    <a:pt x="322" y="809"/>
                  </a:lnTo>
                  <a:lnTo>
                    <a:pt x="330" y="815"/>
                  </a:lnTo>
                  <a:lnTo>
                    <a:pt x="337" y="821"/>
                  </a:lnTo>
                  <a:lnTo>
                    <a:pt x="345" y="825"/>
                  </a:lnTo>
                  <a:lnTo>
                    <a:pt x="355" y="827"/>
                  </a:lnTo>
                  <a:lnTo>
                    <a:pt x="367" y="827"/>
                  </a:lnTo>
                  <a:lnTo>
                    <a:pt x="367" y="827"/>
                  </a:lnTo>
                  <a:lnTo>
                    <a:pt x="383" y="825"/>
                  </a:lnTo>
                  <a:lnTo>
                    <a:pt x="403" y="821"/>
                  </a:lnTo>
                  <a:lnTo>
                    <a:pt x="403" y="821"/>
                  </a:lnTo>
                  <a:lnTo>
                    <a:pt x="532" y="781"/>
                  </a:lnTo>
                  <a:lnTo>
                    <a:pt x="660" y="742"/>
                  </a:lnTo>
                  <a:lnTo>
                    <a:pt x="660" y="742"/>
                  </a:lnTo>
                  <a:lnTo>
                    <a:pt x="671" y="738"/>
                  </a:lnTo>
                  <a:lnTo>
                    <a:pt x="681" y="734"/>
                  </a:lnTo>
                  <a:lnTo>
                    <a:pt x="699" y="720"/>
                  </a:lnTo>
                  <a:lnTo>
                    <a:pt x="699" y="720"/>
                  </a:lnTo>
                  <a:lnTo>
                    <a:pt x="719" y="698"/>
                  </a:lnTo>
                  <a:lnTo>
                    <a:pt x="741" y="674"/>
                  </a:lnTo>
                  <a:lnTo>
                    <a:pt x="761" y="652"/>
                  </a:lnTo>
                  <a:lnTo>
                    <a:pt x="773" y="644"/>
                  </a:lnTo>
                  <a:lnTo>
                    <a:pt x="785" y="636"/>
                  </a:lnTo>
                  <a:lnTo>
                    <a:pt x="785" y="636"/>
                  </a:lnTo>
                  <a:lnTo>
                    <a:pt x="815" y="616"/>
                  </a:lnTo>
                  <a:lnTo>
                    <a:pt x="840" y="597"/>
                  </a:lnTo>
                  <a:lnTo>
                    <a:pt x="864" y="573"/>
                  </a:lnTo>
                  <a:lnTo>
                    <a:pt x="888" y="547"/>
                  </a:lnTo>
                  <a:lnTo>
                    <a:pt x="932" y="495"/>
                  </a:lnTo>
                  <a:lnTo>
                    <a:pt x="954" y="469"/>
                  </a:lnTo>
                  <a:lnTo>
                    <a:pt x="976" y="443"/>
                  </a:lnTo>
                  <a:lnTo>
                    <a:pt x="976" y="443"/>
                  </a:lnTo>
                  <a:lnTo>
                    <a:pt x="986" y="432"/>
                  </a:lnTo>
                  <a:lnTo>
                    <a:pt x="992" y="420"/>
                  </a:lnTo>
                  <a:lnTo>
                    <a:pt x="998" y="408"/>
                  </a:lnTo>
                  <a:lnTo>
                    <a:pt x="1001" y="394"/>
                  </a:lnTo>
                  <a:lnTo>
                    <a:pt x="1003" y="380"/>
                  </a:lnTo>
                  <a:lnTo>
                    <a:pt x="1003" y="366"/>
                  </a:lnTo>
                  <a:lnTo>
                    <a:pt x="1000" y="352"/>
                  </a:lnTo>
                  <a:lnTo>
                    <a:pt x="996" y="336"/>
                  </a:lnTo>
                  <a:lnTo>
                    <a:pt x="996" y="336"/>
                  </a:lnTo>
                  <a:lnTo>
                    <a:pt x="988" y="314"/>
                  </a:lnTo>
                  <a:lnTo>
                    <a:pt x="982" y="290"/>
                  </a:lnTo>
                  <a:lnTo>
                    <a:pt x="968" y="245"/>
                  </a:lnTo>
                  <a:lnTo>
                    <a:pt x="968" y="245"/>
                  </a:lnTo>
                  <a:lnTo>
                    <a:pt x="958" y="221"/>
                  </a:lnTo>
                  <a:lnTo>
                    <a:pt x="952" y="211"/>
                  </a:lnTo>
                  <a:lnTo>
                    <a:pt x="946" y="203"/>
                  </a:lnTo>
                  <a:lnTo>
                    <a:pt x="938" y="197"/>
                  </a:lnTo>
                  <a:lnTo>
                    <a:pt x="930" y="191"/>
                  </a:lnTo>
                  <a:lnTo>
                    <a:pt x="922" y="189"/>
                  </a:lnTo>
                  <a:lnTo>
                    <a:pt x="912" y="189"/>
                  </a:lnTo>
                  <a:lnTo>
                    <a:pt x="912" y="189"/>
                  </a:lnTo>
                  <a:lnTo>
                    <a:pt x="902" y="189"/>
                  </a:lnTo>
                  <a:lnTo>
                    <a:pt x="890" y="193"/>
                  </a:lnTo>
                  <a:lnTo>
                    <a:pt x="876" y="197"/>
                  </a:lnTo>
                  <a:lnTo>
                    <a:pt x="862" y="203"/>
                  </a:lnTo>
                  <a:lnTo>
                    <a:pt x="862" y="203"/>
                  </a:lnTo>
                  <a:lnTo>
                    <a:pt x="836" y="215"/>
                  </a:lnTo>
                  <a:lnTo>
                    <a:pt x="821" y="219"/>
                  </a:lnTo>
                  <a:lnTo>
                    <a:pt x="809" y="221"/>
                  </a:lnTo>
                  <a:lnTo>
                    <a:pt x="809" y="221"/>
                  </a:lnTo>
                  <a:lnTo>
                    <a:pt x="797" y="219"/>
                  </a:lnTo>
                  <a:lnTo>
                    <a:pt x="797" y="219"/>
                  </a:lnTo>
                  <a:lnTo>
                    <a:pt x="759" y="205"/>
                  </a:lnTo>
                  <a:lnTo>
                    <a:pt x="723" y="187"/>
                  </a:lnTo>
                  <a:lnTo>
                    <a:pt x="652" y="149"/>
                  </a:lnTo>
                  <a:lnTo>
                    <a:pt x="652" y="149"/>
                  </a:lnTo>
                  <a:lnTo>
                    <a:pt x="624" y="135"/>
                  </a:lnTo>
                  <a:lnTo>
                    <a:pt x="610" y="129"/>
                  </a:lnTo>
                  <a:lnTo>
                    <a:pt x="596" y="127"/>
                  </a:lnTo>
                  <a:lnTo>
                    <a:pt x="596" y="127"/>
                  </a:lnTo>
                  <a:lnTo>
                    <a:pt x="590" y="127"/>
                  </a:lnTo>
                  <a:lnTo>
                    <a:pt x="590" y="127"/>
                  </a:lnTo>
                  <a:lnTo>
                    <a:pt x="560" y="129"/>
                  </a:lnTo>
                  <a:lnTo>
                    <a:pt x="560" y="129"/>
                  </a:lnTo>
                  <a:lnTo>
                    <a:pt x="546" y="129"/>
                  </a:lnTo>
                  <a:lnTo>
                    <a:pt x="532" y="127"/>
                  </a:lnTo>
                  <a:lnTo>
                    <a:pt x="506" y="119"/>
                  </a:lnTo>
                  <a:lnTo>
                    <a:pt x="483" y="109"/>
                  </a:lnTo>
                  <a:lnTo>
                    <a:pt x="459" y="96"/>
                  </a:lnTo>
                  <a:lnTo>
                    <a:pt x="437" y="80"/>
                  </a:lnTo>
                  <a:lnTo>
                    <a:pt x="417" y="62"/>
                  </a:lnTo>
                  <a:lnTo>
                    <a:pt x="377" y="22"/>
                  </a:lnTo>
                  <a:lnTo>
                    <a:pt x="377" y="22"/>
                  </a:lnTo>
                  <a:lnTo>
                    <a:pt x="369" y="14"/>
                  </a:lnTo>
                  <a:lnTo>
                    <a:pt x="361" y="8"/>
                  </a:lnTo>
                  <a:lnTo>
                    <a:pt x="351" y="2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30" y="4"/>
                  </a:lnTo>
                  <a:lnTo>
                    <a:pt x="322" y="10"/>
                  </a:lnTo>
                  <a:lnTo>
                    <a:pt x="314" y="20"/>
                  </a:lnTo>
                  <a:lnTo>
                    <a:pt x="306" y="30"/>
                  </a:lnTo>
                  <a:lnTo>
                    <a:pt x="306" y="30"/>
                  </a:lnTo>
                  <a:lnTo>
                    <a:pt x="286" y="62"/>
                  </a:lnTo>
                  <a:lnTo>
                    <a:pt x="274" y="78"/>
                  </a:lnTo>
                  <a:lnTo>
                    <a:pt x="262" y="92"/>
                  </a:lnTo>
                  <a:lnTo>
                    <a:pt x="250" y="104"/>
                  </a:lnTo>
                  <a:lnTo>
                    <a:pt x="234" y="113"/>
                  </a:lnTo>
                  <a:lnTo>
                    <a:pt x="216" y="119"/>
                  </a:lnTo>
                  <a:lnTo>
                    <a:pt x="194" y="121"/>
                  </a:lnTo>
                  <a:lnTo>
                    <a:pt x="194" y="121"/>
                  </a:lnTo>
                  <a:lnTo>
                    <a:pt x="182" y="121"/>
                  </a:lnTo>
                  <a:lnTo>
                    <a:pt x="182" y="121"/>
                  </a:lnTo>
                  <a:lnTo>
                    <a:pt x="176" y="119"/>
                  </a:lnTo>
                  <a:lnTo>
                    <a:pt x="176" y="119"/>
                  </a:lnTo>
                  <a:lnTo>
                    <a:pt x="165" y="121"/>
                  </a:lnTo>
                  <a:lnTo>
                    <a:pt x="153" y="123"/>
                  </a:lnTo>
                  <a:lnTo>
                    <a:pt x="153" y="123"/>
                  </a:lnTo>
                  <a:lnTo>
                    <a:pt x="139" y="129"/>
                  </a:lnTo>
                  <a:lnTo>
                    <a:pt x="135" y="131"/>
                  </a:lnTo>
                  <a:lnTo>
                    <a:pt x="131" y="135"/>
                  </a:lnTo>
                  <a:lnTo>
                    <a:pt x="131" y="141"/>
                  </a:lnTo>
                  <a:lnTo>
                    <a:pt x="131" y="147"/>
                  </a:lnTo>
                  <a:lnTo>
                    <a:pt x="139" y="163"/>
                  </a:lnTo>
                  <a:lnTo>
                    <a:pt x="139" y="163"/>
                  </a:lnTo>
                  <a:lnTo>
                    <a:pt x="147" y="185"/>
                  </a:lnTo>
                  <a:lnTo>
                    <a:pt x="153" y="209"/>
                  </a:lnTo>
                  <a:lnTo>
                    <a:pt x="163" y="259"/>
                  </a:lnTo>
                  <a:lnTo>
                    <a:pt x="163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49" y="304"/>
                  </a:lnTo>
                  <a:lnTo>
                    <a:pt x="41" y="324"/>
                  </a:lnTo>
                  <a:lnTo>
                    <a:pt x="29" y="344"/>
                  </a:lnTo>
                  <a:lnTo>
                    <a:pt x="29" y="344"/>
                  </a:lnTo>
                  <a:lnTo>
                    <a:pt x="11" y="366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5" y="416"/>
                  </a:lnTo>
                  <a:lnTo>
                    <a:pt x="5" y="416"/>
                  </a:lnTo>
                  <a:lnTo>
                    <a:pt x="7" y="424"/>
                  </a:lnTo>
                  <a:lnTo>
                    <a:pt x="11" y="430"/>
                  </a:lnTo>
                  <a:lnTo>
                    <a:pt x="21" y="447"/>
                  </a:lnTo>
                  <a:lnTo>
                    <a:pt x="21" y="447"/>
                  </a:lnTo>
                  <a:lnTo>
                    <a:pt x="33" y="467"/>
                  </a:lnTo>
                  <a:lnTo>
                    <a:pt x="33" y="467"/>
                  </a:lnTo>
                  <a:lnTo>
                    <a:pt x="57" y="509"/>
                  </a:lnTo>
                  <a:lnTo>
                    <a:pt x="57" y="509"/>
                  </a:lnTo>
                  <a:lnTo>
                    <a:pt x="61" y="517"/>
                  </a:lnTo>
                  <a:lnTo>
                    <a:pt x="61" y="517"/>
                  </a:lnTo>
                  <a:lnTo>
                    <a:pt x="65" y="523"/>
                  </a:lnTo>
                  <a:lnTo>
                    <a:pt x="65" y="523"/>
                  </a:lnTo>
                  <a:lnTo>
                    <a:pt x="69" y="529"/>
                  </a:lnTo>
                  <a:lnTo>
                    <a:pt x="73" y="535"/>
                  </a:lnTo>
                  <a:lnTo>
                    <a:pt x="73" y="543"/>
                  </a:lnTo>
                  <a:lnTo>
                    <a:pt x="73" y="551"/>
                  </a:lnTo>
                  <a:lnTo>
                    <a:pt x="73" y="557"/>
                  </a:lnTo>
                  <a:lnTo>
                    <a:pt x="71" y="565"/>
                  </a:lnTo>
                  <a:lnTo>
                    <a:pt x="67" y="571"/>
                  </a:lnTo>
                  <a:lnTo>
                    <a:pt x="63" y="577"/>
                  </a:lnTo>
                  <a:lnTo>
                    <a:pt x="61" y="577"/>
                  </a:lnTo>
                  <a:lnTo>
                    <a:pt x="61" y="577"/>
                  </a:lnTo>
                  <a:lnTo>
                    <a:pt x="55" y="583"/>
                  </a:lnTo>
                  <a:lnTo>
                    <a:pt x="45" y="587"/>
                  </a:lnTo>
                  <a:lnTo>
                    <a:pt x="45" y="587"/>
                  </a:lnTo>
                  <a:lnTo>
                    <a:pt x="45" y="587"/>
                  </a:lnTo>
                  <a:lnTo>
                    <a:pt x="45" y="587"/>
                  </a:lnTo>
                  <a:lnTo>
                    <a:pt x="57" y="599"/>
                  </a:lnTo>
                  <a:lnTo>
                    <a:pt x="57" y="599"/>
                  </a:lnTo>
                  <a:lnTo>
                    <a:pt x="77" y="603"/>
                  </a:lnTo>
                  <a:lnTo>
                    <a:pt x="99" y="604"/>
                  </a:lnTo>
                  <a:lnTo>
                    <a:pt x="99" y="6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sp>
          <p:nvSpPr>
            <p:cNvPr id="91" name="Owal 90">
              <a:extLst>
                <a:ext uri="{FF2B5EF4-FFF2-40B4-BE49-F238E27FC236}">
                  <a16:creationId xmlns:a16="http://schemas.microsoft.com/office/drawing/2014/main" id="{5E1C27F2-1325-48B2-827F-C4533A916B5A}"/>
                </a:ext>
              </a:extLst>
            </p:cNvPr>
            <p:cNvSpPr/>
            <p:nvPr/>
          </p:nvSpPr>
          <p:spPr>
            <a:xfrm>
              <a:off x="3830768" y="4114133"/>
              <a:ext cx="459888" cy="4167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Owal 91">
              <a:extLst>
                <a:ext uri="{FF2B5EF4-FFF2-40B4-BE49-F238E27FC236}">
                  <a16:creationId xmlns:a16="http://schemas.microsoft.com/office/drawing/2014/main" id="{C11B6507-417D-46E5-8ABF-2B3892F39F4F}"/>
                </a:ext>
              </a:extLst>
            </p:cNvPr>
            <p:cNvSpPr/>
            <p:nvPr/>
          </p:nvSpPr>
          <p:spPr>
            <a:xfrm>
              <a:off x="3666781" y="4376463"/>
              <a:ext cx="431774" cy="3807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Owal 92">
              <a:extLst>
                <a:ext uri="{FF2B5EF4-FFF2-40B4-BE49-F238E27FC236}">
                  <a16:creationId xmlns:a16="http://schemas.microsoft.com/office/drawing/2014/main" id="{F722AC8A-3401-45AA-8CC5-E6E2D69CFEDC}"/>
                </a:ext>
              </a:extLst>
            </p:cNvPr>
            <p:cNvSpPr/>
            <p:nvPr/>
          </p:nvSpPr>
          <p:spPr>
            <a:xfrm>
              <a:off x="4161808" y="4367884"/>
              <a:ext cx="431774" cy="3807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Owal 93">
              <a:extLst>
                <a:ext uri="{FF2B5EF4-FFF2-40B4-BE49-F238E27FC236}">
                  <a16:creationId xmlns:a16="http://schemas.microsoft.com/office/drawing/2014/main" id="{9A5B7EF9-A367-4FDB-9E27-2D593912FFC3}"/>
                </a:ext>
              </a:extLst>
            </p:cNvPr>
            <p:cNvSpPr/>
            <p:nvPr/>
          </p:nvSpPr>
          <p:spPr>
            <a:xfrm>
              <a:off x="4384560" y="4367883"/>
              <a:ext cx="431774" cy="38075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95" name="Wykres 94">
            <a:extLst>
              <a:ext uri="{FF2B5EF4-FFF2-40B4-BE49-F238E27FC236}">
                <a16:creationId xmlns:a16="http://schemas.microsoft.com/office/drawing/2014/main" id="{EFB87F72-8035-4CBD-B32F-FAEA7724FE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1458042"/>
              </p:ext>
            </p:extLst>
          </p:nvPr>
        </p:nvGraphicFramePr>
        <p:xfrm>
          <a:off x="4952134" y="1258925"/>
          <a:ext cx="1449558" cy="108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6" name="Symbol zastępczy zawartości 4">
            <a:extLst>
              <a:ext uri="{FF2B5EF4-FFF2-40B4-BE49-F238E27FC236}">
                <a16:creationId xmlns:a16="http://schemas.microsoft.com/office/drawing/2014/main" id="{4E8BBCEC-5820-49D9-9764-B59D2D2F11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17514"/>
              </p:ext>
            </p:extLst>
          </p:nvPr>
        </p:nvGraphicFramePr>
        <p:xfrm>
          <a:off x="4096628" y="4021007"/>
          <a:ext cx="4876199" cy="1599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7" name="Wykres 96">
            <a:extLst>
              <a:ext uri="{FF2B5EF4-FFF2-40B4-BE49-F238E27FC236}">
                <a16:creationId xmlns:a16="http://schemas.microsoft.com/office/drawing/2014/main" id="{3D90C10A-0591-4914-A8CD-38ABCB2DE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4105980"/>
              </p:ext>
            </p:extLst>
          </p:nvPr>
        </p:nvGraphicFramePr>
        <p:xfrm>
          <a:off x="3647822" y="1653527"/>
          <a:ext cx="1449558" cy="108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8" name="Wykres 97">
            <a:extLst>
              <a:ext uri="{FF2B5EF4-FFF2-40B4-BE49-F238E27FC236}">
                <a16:creationId xmlns:a16="http://schemas.microsoft.com/office/drawing/2014/main" id="{9568AE21-9843-4470-BC34-A5868742FA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6082231"/>
              </p:ext>
            </p:extLst>
          </p:nvPr>
        </p:nvGraphicFramePr>
        <p:xfrm>
          <a:off x="5180661" y="3200161"/>
          <a:ext cx="1449558" cy="125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9" name="Wykres 98">
            <a:extLst>
              <a:ext uri="{FF2B5EF4-FFF2-40B4-BE49-F238E27FC236}">
                <a16:creationId xmlns:a16="http://schemas.microsoft.com/office/drawing/2014/main" id="{167ECA08-1CD7-43EF-80E3-98AB05ABD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4360563"/>
              </p:ext>
            </p:extLst>
          </p:nvPr>
        </p:nvGraphicFramePr>
        <p:xfrm>
          <a:off x="5332839" y="1927578"/>
          <a:ext cx="1449558" cy="125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0" name="Wykres 99">
            <a:extLst>
              <a:ext uri="{FF2B5EF4-FFF2-40B4-BE49-F238E27FC236}">
                <a16:creationId xmlns:a16="http://schemas.microsoft.com/office/drawing/2014/main" id="{CC8D3955-D5A2-44F4-BBE6-55E7194A2C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0925627"/>
              </p:ext>
            </p:extLst>
          </p:nvPr>
        </p:nvGraphicFramePr>
        <p:xfrm>
          <a:off x="6163663" y="2750082"/>
          <a:ext cx="1449558" cy="125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1" name="Wykres 100">
            <a:extLst>
              <a:ext uri="{FF2B5EF4-FFF2-40B4-BE49-F238E27FC236}">
                <a16:creationId xmlns:a16="http://schemas.microsoft.com/office/drawing/2014/main" id="{40EB3906-82AD-47F2-8915-38842C2B8D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220953"/>
              </p:ext>
            </p:extLst>
          </p:nvPr>
        </p:nvGraphicFramePr>
        <p:xfrm>
          <a:off x="4031133" y="2572577"/>
          <a:ext cx="1449558" cy="125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102" name="Grafika 101">
            <a:extLst>
              <a:ext uri="{FF2B5EF4-FFF2-40B4-BE49-F238E27FC236}">
                <a16:creationId xmlns:a16="http://schemas.microsoft.com/office/drawing/2014/main" id="{A114E252-B6DD-47C3-86D9-78EE4D8ABB0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70951" y="2660979"/>
            <a:ext cx="735556" cy="7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Wpływ na środowisko lądowych farm wiatrowych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</a:t>
            </a: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 Ze względu na wiek: 15-24 lata: n=21, 25-34 lata: n=143, 35-44 lata: n=234, 45-59 lat: n=274, 60 i więcej lat: n=322 </a:t>
            </a:r>
            <a:endParaRPr lang="pl-PL" dirty="0"/>
          </a:p>
          <a:p>
            <a:endParaRPr lang="pl-PL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Energia wiatrowa</a:t>
            </a:r>
          </a:p>
          <a:p>
            <a:endParaRPr lang="pl-PL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9FF4E75C-CEEC-4A39-A40F-D2765DDDC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375" y="908050"/>
            <a:ext cx="8486775" cy="252413"/>
          </a:xfrm>
        </p:spPr>
        <p:txBody>
          <a:bodyPr/>
          <a:lstStyle/>
          <a:p>
            <a:pPr algn="just"/>
            <a:r>
              <a:rPr lang="pl-PL" sz="1100" dirty="0"/>
              <a:t>D4. Jaki wpływ na środowisko mają Pana(i) zdaniem lądowe farmy wiatrowe? </a:t>
            </a:r>
          </a:p>
          <a:p>
            <a:pPr algn="just"/>
            <a:r>
              <a:rPr lang="pl-PL" sz="800" i="1" dirty="0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5E7444E-B077-4709-8A25-9847EEFFBC3B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Energia wiatrowa</a:t>
            </a:r>
            <a:endParaRPr lang="pl-PL" sz="800">
              <a:solidFill>
                <a:srgbClr val="0094CF"/>
              </a:solidFill>
            </a:endParaRP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BB49126C-F331-4DC6-AF5B-2920F7166CEC}"/>
              </a:ext>
            </a:extLst>
          </p:cNvPr>
          <p:cNvGrpSpPr>
            <a:grpSpLocks noChangeAspect="1"/>
          </p:cNvGrpSpPr>
          <p:nvPr/>
        </p:nvGrpSpPr>
        <p:grpSpPr>
          <a:xfrm>
            <a:off x="235570" y="144715"/>
            <a:ext cx="434516" cy="504000"/>
            <a:chOff x="4714875" y="4724401"/>
            <a:chExt cx="704850" cy="817562"/>
          </a:xfrm>
          <a:solidFill>
            <a:srgbClr val="A8A2A1"/>
          </a:solidFill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A0B1F401-50B2-48D6-B873-7C7891A88C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4875" y="4724401"/>
              <a:ext cx="530225" cy="736600"/>
            </a:xfrm>
            <a:custGeom>
              <a:avLst/>
              <a:gdLst>
                <a:gd name="T0" fmla="*/ 396 w 668"/>
                <a:gd name="T1" fmla="*/ 369 h 928"/>
                <a:gd name="T2" fmla="*/ 382 w 668"/>
                <a:gd name="T3" fmla="*/ 334 h 928"/>
                <a:gd name="T4" fmla="*/ 354 w 668"/>
                <a:gd name="T5" fmla="*/ 307 h 928"/>
                <a:gd name="T6" fmla="*/ 337 w 668"/>
                <a:gd name="T7" fmla="*/ 300 h 928"/>
                <a:gd name="T8" fmla="*/ 356 w 668"/>
                <a:gd name="T9" fmla="*/ 270 h 928"/>
                <a:gd name="T10" fmla="*/ 359 w 668"/>
                <a:gd name="T11" fmla="*/ 259 h 928"/>
                <a:gd name="T12" fmla="*/ 275 w 668"/>
                <a:gd name="T13" fmla="*/ 19 h 928"/>
                <a:gd name="T14" fmla="*/ 263 w 668"/>
                <a:gd name="T15" fmla="*/ 0 h 928"/>
                <a:gd name="T16" fmla="*/ 249 w 668"/>
                <a:gd name="T17" fmla="*/ 6 h 928"/>
                <a:gd name="T18" fmla="*/ 264 w 668"/>
                <a:gd name="T19" fmla="*/ 307 h 928"/>
                <a:gd name="T20" fmla="*/ 243 w 668"/>
                <a:gd name="T21" fmla="*/ 324 h 928"/>
                <a:gd name="T22" fmla="*/ 229 w 668"/>
                <a:gd name="T23" fmla="*/ 349 h 928"/>
                <a:gd name="T24" fmla="*/ 221 w 668"/>
                <a:gd name="T25" fmla="*/ 387 h 928"/>
                <a:gd name="T26" fmla="*/ 204 w 668"/>
                <a:gd name="T27" fmla="*/ 397 h 928"/>
                <a:gd name="T28" fmla="*/ 182 w 668"/>
                <a:gd name="T29" fmla="*/ 399 h 928"/>
                <a:gd name="T30" fmla="*/ 11 w 668"/>
                <a:gd name="T31" fmla="*/ 595 h 928"/>
                <a:gd name="T32" fmla="*/ 2 w 668"/>
                <a:gd name="T33" fmla="*/ 607 h 928"/>
                <a:gd name="T34" fmla="*/ 6 w 668"/>
                <a:gd name="T35" fmla="*/ 623 h 928"/>
                <a:gd name="T36" fmla="*/ 30 w 668"/>
                <a:gd name="T37" fmla="*/ 619 h 928"/>
                <a:gd name="T38" fmla="*/ 275 w 668"/>
                <a:gd name="T39" fmla="*/ 464 h 928"/>
                <a:gd name="T40" fmla="*/ 300 w 668"/>
                <a:gd name="T41" fmla="*/ 470 h 928"/>
                <a:gd name="T42" fmla="*/ 336 w 668"/>
                <a:gd name="T43" fmla="*/ 466 h 928"/>
                <a:gd name="T44" fmla="*/ 367 w 668"/>
                <a:gd name="T45" fmla="*/ 449 h 928"/>
                <a:gd name="T46" fmla="*/ 384 w 668"/>
                <a:gd name="T47" fmla="*/ 480 h 928"/>
                <a:gd name="T48" fmla="*/ 390 w 668"/>
                <a:gd name="T49" fmla="*/ 487 h 928"/>
                <a:gd name="T50" fmla="*/ 642 w 668"/>
                <a:gd name="T51" fmla="*/ 536 h 928"/>
                <a:gd name="T52" fmla="*/ 664 w 668"/>
                <a:gd name="T53" fmla="*/ 534 h 928"/>
                <a:gd name="T54" fmla="*/ 667 w 668"/>
                <a:gd name="T55" fmla="*/ 519 h 928"/>
                <a:gd name="T56" fmla="*/ 396 w 668"/>
                <a:gd name="T57" fmla="*/ 382 h 928"/>
                <a:gd name="T58" fmla="*/ 347 w 668"/>
                <a:gd name="T59" fmla="*/ 397 h 928"/>
                <a:gd name="T60" fmla="*/ 331 w 668"/>
                <a:gd name="T61" fmla="*/ 416 h 928"/>
                <a:gd name="T62" fmla="*/ 309 w 668"/>
                <a:gd name="T63" fmla="*/ 424 h 928"/>
                <a:gd name="T64" fmla="*/ 294 w 668"/>
                <a:gd name="T65" fmla="*/ 421 h 928"/>
                <a:gd name="T66" fmla="*/ 275 w 668"/>
                <a:gd name="T67" fmla="*/ 405 h 928"/>
                <a:gd name="T68" fmla="*/ 269 w 668"/>
                <a:gd name="T69" fmla="*/ 383 h 928"/>
                <a:gd name="T70" fmla="*/ 272 w 668"/>
                <a:gd name="T71" fmla="*/ 368 h 928"/>
                <a:gd name="T72" fmla="*/ 286 w 668"/>
                <a:gd name="T73" fmla="*/ 349 h 928"/>
                <a:gd name="T74" fmla="*/ 309 w 668"/>
                <a:gd name="T75" fmla="*/ 341 h 928"/>
                <a:gd name="T76" fmla="*/ 325 w 668"/>
                <a:gd name="T77" fmla="*/ 345 h 928"/>
                <a:gd name="T78" fmla="*/ 344 w 668"/>
                <a:gd name="T79" fmla="*/ 360 h 928"/>
                <a:gd name="T80" fmla="*/ 350 w 668"/>
                <a:gd name="T81" fmla="*/ 382 h 928"/>
                <a:gd name="T82" fmla="*/ 347 w 668"/>
                <a:gd name="T83" fmla="*/ 397 h 928"/>
                <a:gd name="T84" fmla="*/ 295 w 668"/>
                <a:gd name="T85" fmla="*/ 486 h 928"/>
                <a:gd name="T86" fmla="*/ 337 w 668"/>
                <a:gd name="T87" fmla="*/ 483 h 928"/>
                <a:gd name="T88" fmla="*/ 281 w 668"/>
                <a:gd name="T89" fmla="*/ 483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8" h="928">
                  <a:moveTo>
                    <a:pt x="396" y="382"/>
                  </a:moveTo>
                  <a:lnTo>
                    <a:pt x="396" y="382"/>
                  </a:lnTo>
                  <a:lnTo>
                    <a:pt x="396" y="369"/>
                  </a:lnTo>
                  <a:lnTo>
                    <a:pt x="393" y="357"/>
                  </a:lnTo>
                  <a:lnTo>
                    <a:pt x="389" y="345"/>
                  </a:lnTo>
                  <a:lnTo>
                    <a:pt x="382" y="334"/>
                  </a:lnTo>
                  <a:lnTo>
                    <a:pt x="375" y="324"/>
                  </a:lnTo>
                  <a:lnTo>
                    <a:pt x="365" y="315"/>
                  </a:lnTo>
                  <a:lnTo>
                    <a:pt x="354" y="307"/>
                  </a:lnTo>
                  <a:lnTo>
                    <a:pt x="342" y="301"/>
                  </a:lnTo>
                  <a:lnTo>
                    <a:pt x="342" y="301"/>
                  </a:lnTo>
                  <a:lnTo>
                    <a:pt x="337" y="300"/>
                  </a:lnTo>
                  <a:lnTo>
                    <a:pt x="337" y="300"/>
                  </a:lnTo>
                  <a:lnTo>
                    <a:pt x="348" y="284"/>
                  </a:lnTo>
                  <a:lnTo>
                    <a:pt x="356" y="270"/>
                  </a:lnTo>
                  <a:lnTo>
                    <a:pt x="356" y="270"/>
                  </a:lnTo>
                  <a:lnTo>
                    <a:pt x="359" y="264"/>
                  </a:lnTo>
                  <a:lnTo>
                    <a:pt x="359" y="259"/>
                  </a:lnTo>
                  <a:lnTo>
                    <a:pt x="358" y="248"/>
                  </a:lnTo>
                  <a:lnTo>
                    <a:pt x="275" y="19"/>
                  </a:lnTo>
                  <a:lnTo>
                    <a:pt x="275" y="19"/>
                  </a:lnTo>
                  <a:lnTo>
                    <a:pt x="272" y="9"/>
                  </a:lnTo>
                  <a:lnTo>
                    <a:pt x="267" y="5"/>
                  </a:lnTo>
                  <a:lnTo>
                    <a:pt x="263" y="0"/>
                  </a:lnTo>
                  <a:lnTo>
                    <a:pt x="258" y="0"/>
                  </a:lnTo>
                  <a:lnTo>
                    <a:pt x="252" y="1"/>
                  </a:lnTo>
                  <a:lnTo>
                    <a:pt x="249" y="6"/>
                  </a:lnTo>
                  <a:lnTo>
                    <a:pt x="246" y="12"/>
                  </a:lnTo>
                  <a:lnTo>
                    <a:pt x="244" y="23"/>
                  </a:lnTo>
                  <a:lnTo>
                    <a:pt x="264" y="307"/>
                  </a:lnTo>
                  <a:lnTo>
                    <a:pt x="264" y="307"/>
                  </a:lnTo>
                  <a:lnTo>
                    <a:pt x="253" y="315"/>
                  </a:lnTo>
                  <a:lnTo>
                    <a:pt x="243" y="324"/>
                  </a:lnTo>
                  <a:lnTo>
                    <a:pt x="235" y="337"/>
                  </a:lnTo>
                  <a:lnTo>
                    <a:pt x="229" y="349"/>
                  </a:lnTo>
                  <a:lnTo>
                    <a:pt x="229" y="349"/>
                  </a:lnTo>
                  <a:lnTo>
                    <a:pt x="224" y="362"/>
                  </a:lnTo>
                  <a:lnTo>
                    <a:pt x="222" y="374"/>
                  </a:lnTo>
                  <a:lnTo>
                    <a:pt x="221" y="387"/>
                  </a:lnTo>
                  <a:lnTo>
                    <a:pt x="222" y="399"/>
                  </a:lnTo>
                  <a:lnTo>
                    <a:pt x="222" y="399"/>
                  </a:lnTo>
                  <a:lnTo>
                    <a:pt x="204" y="397"/>
                  </a:lnTo>
                  <a:lnTo>
                    <a:pt x="187" y="397"/>
                  </a:lnTo>
                  <a:lnTo>
                    <a:pt x="187" y="397"/>
                  </a:lnTo>
                  <a:lnTo>
                    <a:pt x="182" y="399"/>
                  </a:lnTo>
                  <a:lnTo>
                    <a:pt x="177" y="400"/>
                  </a:lnTo>
                  <a:lnTo>
                    <a:pt x="170" y="408"/>
                  </a:lnTo>
                  <a:lnTo>
                    <a:pt x="11" y="595"/>
                  </a:lnTo>
                  <a:lnTo>
                    <a:pt x="11" y="595"/>
                  </a:lnTo>
                  <a:lnTo>
                    <a:pt x="5" y="601"/>
                  </a:lnTo>
                  <a:lnTo>
                    <a:pt x="2" y="607"/>
                  </a:lnTo>
                  <a:lnTo>
                    <a:pt x="0" y="613"/>
                  </a:lnTo>
                  <a:lnTo>
                    <a:pt x="3" y="619"/>
                  </a:lnTo>
                  <a:lnTo>
                    <a:pt x="6" y="623"/>
                  </a:lnTo>
                  <a:lnTo>
                    <a:pt x="13" y="624"/>
                  </a:lnTo>
                  <a:lnTo>
                    <a:pt x="20" y="623"/>
                  </a:lnTo>
                  <a:lnTo>
                    <a:pt x="30" y="619"/>
                  </a:lnTo>
                  <a:lnTo>
                    <a:pt x="266" y="459"/>
                  </a:lnTo>
                  <a:lnTo>
                    <a:pt x="266" y="459"/>
                  </a:lnTo>
                  <a:lnTo>
                    <a:pt x="275" y="464"/>
                  </a:lnTo>
                  <a:lnTo>
                    <a:pt x="275" y="464"/>
                  </a:lnTo>
                  <a:lnTo>
                    <a:pt x="288" y="467"/>
                  </a:lnTo>
                  <a:lnTo>
                    <a:pt x="300" y="470"/>
                  </a:lnTo>
                  <a:lnTo>
                    <a:pt x="313" y="470"/>
                  </a:lnTo>
                  <a:lnTo>
                    <a:pt x="323" y="469"/>
                  </a:lnTo>
                  <a:lnTo>
                    <a:pt x="336" y="466"/>
                  </a:lnTo>
                  <a:lnTo>
                    <a:pt x="347" y="461"/>
                  </a:lnTo>
                  <a:lnTo>
                    <a:pt x="358" y="456"/>
                  </a:lnTo>
                  <a:lnTo>
                    <a:pt x="367" y="449"/>
                  </a:lnTo>
                  <a:lnTo>
                    <a:pt x="367" y="449"/>
                  </a:lnTo>
                  <a:lnTo>
                    <a:pt x="375" y="466"/>
                  </a:lnTo>
                  <a:lnTo>
                    <a:pt x="384" y="480"/>
                  </a:lnTo>
                  <a:lnTo>
                    <a:pt x="384" y="480"/>
                  </a:lnTo>
                  <a:lnTo>
                    <a:pt x="387" y="484"/>
                  </a:lnTo>
                  <a:lnTo>
                    <a:pt x="390" y="487"/>
                  </a:lnTo>
                  <a:lnTo>
                    <a:pt x="401" y="492"/>
                  </a:lnTo>
                  <a:lnTo>
                    <a:pt x="642" y="536"/>
                  </a:lnTo>
                  <a:lnTo>
                    <a:pt x="642" y="536"/>
                  </a:lnTo>
                  <a:lnTo>
                    <a:pt x="651" y="537"/>
                  </a:lnTo>
                  <a:lnTo>
                    <a:pt x="657" y="536"/>
                  </a:lnTo>
                  <a:lnTo>
                    <a:pt x="664" y="534"/>
                  </a:lnTo>
                  <a:lnTo>
                    <a:pt x="667" y="529"/>
                  </a:lnTo>
                  <a:lnTo>
                    <a:pt x="668" y="525"/>
                  </a:lnTo>
                  <a:lnTo>
                    <a:pt x="667" y="519"/>
                  </a:lnTo>
                  <a:lnTo>
                    <a:pt x="662" y="512"/>
                  </a:lnTo>
                  <a:lnTo>
                    <a:pt x="653" y="506"/>
                  </a:lnTo>
                  <a:lnTo>
                    <a:pt x="396" y="382"/>
                  </a:lnTo>
                  <a:lnTo>
                    <a:pt x="396" y="382"/>
                  </a:lnTo>
                  <a:close/>
                  <a:moveTo>
                    <a:pt x="347" y="397"/>
                  </a:moveTo>
                  <a:lnTo>
                    <a:pt x="347" y="397"/>
                  </a:lnTo>
                  <a:lnTo>
                    <a:pt x="344" y="405"/>
                  </a:lnTo>
                  <a:lnTo>
                    <a:pt x="337" y="411"/>
                  </a:lnTo>
                  <a:lnTo>
                    <a:pt x="331" y="416"/>
                  </a:lnTo>
                  <a:lnTo>
                    <a:pt x="325" y="421"/>
                  </a:lnTo>
                  <a:lnTo>
                    <a:pt x="317" y="422"/>
                  </a:lnTo>
                  <a:lnTo>
                    <a:pt x="309" y="424"/>
                  </a:lnTo>
                  <a:lnTo>
                    <a:pt x="302" y="422"/>
                  </a:lnTo>
                  <a:lnTo>
                    <a:pt x="294" y="421"/>
                  </a:lnTo>
                  <a:lnTo>
                    <a:pt x="294" y="421"/>
                  </a:lnTo>
                  <a:lnTo>
                    <a:pt x="286" y="416"/>
                  </a:lnTo>
                  <a:lnTo>
                    <a:pt x="280" y="411"/>
                  </a:lnTo>
                  <a:lnTo>
                    <a:pt x="275" y="405"/>
                  </a:lnTo>
                  <a:lnTo>
                    <a:pt x="272" y="399"/>
                  </a:lnTo>
                  <a:lnTo>
                    <a:pt x="269" y="391"/>
                  </a:lnTo>
                  <a:lnTo>
                    <a:pt x="269" y="383"/>
                  </a:lnTo>
                  <a:lnTo>
                    <a:pt x="269" y="376"/>
                  </a:lnTo>
                  <a:lnTo>
                    <a:pt x="272" y="368"/>
                  </a:lnTo>
                  <a:lnTo>
                    <a:pt x="272" y="368"/>
                  </a:lnTo>
                  <a:lnTo>
                    <a:pt x="275" y="360"/>
                  </a:lnTo>
                  <a:lnTo>
                    <a:pt x="280" y="354"/>
                  </a:lnTo>
                  <a:lnTo>
                    <a:pt x="286" y="349"/>
                  </a:lnTo>
                  <a:lnTo>
                    <a:pt x="294" y="345"/>
                  </a:lnTo>
                  <a:lnTo>
                    <a:pt x="300" y="343"/>
                  </a:lnTo>
                  <a:lnTo>
                    <a:pt x="309" y="341"/>
                  </a:lnTo>
                  <a:lnTo>
                    <a:pt x="317" y="343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1" y="349"/>
                  </a:lnTo>
                  <a:lnTo>
                    <a:pt x="337" y="354"/>
                  </a:lnTo>
                  <a:lnTo>
                    <a:pt x="344" y="360"/>
                  </a:lnTo>
                  <a:lnTo>
                    <a:pt x="347" y="366"/>
                  </a:lnTo>
                  <a:lnTo>
                    <a:pt x="348" y="374"/>
                  </a:lnTo>
                  <a:lnTo>
                    <a:pt x="350" y="382"/>
                  </a:lnTo>
                  <a:lnTo>
                    <a:pt x="350" y="390"/>
                  </a:lnTo>
                  <a:lnTo>
                    <a:pt x="347" y="397"/>
                  </a:lnTo>
                  <a:lnTo>
                    <a:pt x="347" y="397"/>
                  </a:lnTo>
                  <a:close/>
                  <a:moveTo>
                    <a:pt x="281" y="483"/>
                  </a:moveTo>
                  <a:lnTo>
                    <a:pt x="281" y="483"/>
                  </a:lnTo>
                  <a:lnTo>
                    <a:pt x="295" y="486"/>
                  </a:lnTo>
                  <a:lnTo>
                    <a:pt x="309" y="486"/>
                  </a:lnTo>
                  <a:lnTo>
                    <a:pt x="323" y="486"/>
                  </a:lnTo>
                  <a:lnTo>
                    <a:pt x="337" y="483"/>
                  </a:lnTo>
                  <a:lnTo>
                    <a:pt x="376" y="928"/>
                  </a:lnTo>
                  <a:lnTo>
                    <a:pt x="241" y="928"/>
                  </a:lnTo>
                  <a:lnTo>
                    <a:pt x="281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2CBFC25-2D1D-4531-88E5-F9BC13158B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9688" y="5145088"/>
              <a:ext cx="223838" cy="315913"/>
            </a:xfrm>
            <a:custGeom>
              <a:avLst/>
              <a:gdLst>
                <a:gd name="T0" fmla="*/ 71 w 281"/>
                <a:gd name="T1" fmla="*/ 399 h 399"/>
                <a:gd name="T2" fmla="*/ 116 w 281"/>
                <a:gd name="T3" fmla="*/ 210 h 399"/>
                <a:gd name="T4" fmla="*/ 116 w 281"/>
                <a:gd name="T5" fmla="*/ 215 h 399"/>
                <a:gd name="T6" fmla="*/ 84 w 281"/>
                <a:gd name="T7" fmla="*/ 257 h 399"/>
                <a:gd name="T8" fmla="*/ 73 w 281"/>
                <a:gd name="T9" fmla="*/ 174 h 399"/>
                <a:gd name="T10" fmla="*/ 67 w 281"/>
                <a:gd name="T11" fmla="*/ 165 h 399"/>
                <a:gd name="T12" fmla="*/ 64 w 281"/>
                <a:gd name="T13" fmla="*/ 142 h 399"/>
                <a:gd name="T14" fmla="*/ 67 w 281"/>
                <a:gd name="T15" fmla="*/ 131 h 399"/>
                <a:gd name="T16" fmla="*/ 68 w 281"/>
                <a:gd name="T17" fmla="*/ 128 h 399"/>
                <a:gd name="T18" fmla="*/ 59 w 281"/>
                <a:gd name="T19" fmla="*/ 126 h 399"/>
                <a:gd name="T20" fmla="*/ 53 w 281"/>
                <a:gd name="T21" fmla="*/ 125 h 399"/>
                <a:gd name="T22" fmla="*/ 45 w 281"/>
                <a:gd name="T23" fmla="*/ 117 h 399"/>
                <a:gd name="T24" fmla="*/ 1 w 281"/>
                <a:gd name="T25" fmla="*/ 13 h 399"/>
                <a:gd name="T26" fmla="*/ 0 w 281"/>
                <a:gd name="T27" fmla="*/ 7 h 399"/>
                <a:gd name="T28" fmla="*/ 1 w 281"/>
                <a:gd name="T29" fmla="*/ 2 h 399"/>
                <a:gd name="T30" fmla="*/ 6 w 281"/>
                <a:gd name="T31" fmla="*/ 0 h 399"/>
                <a:gd name="T32" fmla="*/ 14 w 281"/>
                <a:gd name="T33" fmla="*/ 5 h 399"/>
                <a:gd name="T34" fmla="*/ 95 w 281"/>
                <a:gd name="T35" fmla="*/ 108 h 399"/>
                <a:gd name="T36" fmla="*/ 107 w 281"/>
                <a:gd name="T37" fmla="*/ 108 h 399"/>
                <a:gd name="T38" fmla="*/ 121 w 281"/>
                <a:gd name="T39" fmla="*/ 111 h 399"/>
                <a:gd name="T40" fmla="*/ 130 w 281"/>
                <a:gd name="T41" fmla="*/ 118 h 399"/>
                <a:gd name="T42" fmla="*/ 138 w 281"/>
                <a:gd name="T43" fmla="*/ 126 h 399"/>
                <a:gd name="T44" fmla="*/ 149 w 281"/>
                <a:gd name="T45" fmla="*/ 115 h 399"/>
                <a:gd name="T46" fmla="*/ 154 w 281"/>
                <a:gd name="T47" fmla="*/ 112 h 399"/>
                <a:gd name="T48" fmla="*/ 270 w 281"/>
                <a:gd name="T49" fmla="*/ 126 h 399"/>
                <a:gd name="T50" fmla="*/ 275 w 281"/>
                <a:gd name="T51" fmla="*/ 128 h 399"/>
                <a:gd name="T52" fmla="*/ 280 w 281"/>
                <a:gd name="T53" fmla="*/ 131 h 399"/>
                <a:gd name="T54" fmla="*/ 281 w 281"/>
                <a:gd name="T55" fmla="*/ 135 h 399"/>
                <a:gd name="T56" fmla="*/ 276 w 281"/>
                <a:gd name="T57" fmla="*/ 139 h 399"/>
                <a:gd name="T58" fmla="*/ 141 w 281"/>
                <a:gd name="T59" fmla="*/ 160 h 399"/>
                <a:gd name="T60" fmla="*/ 140 w 281"/>
                <a:gd name="T61" fmla="*/ 165 h 399"/>
                <a:gd name="T62" fmla="*/ 133 w 281"/>
                <a:gd name="T63" fmla="*/ 174 h 399"/>
                <a:gd name="T64" fmla="*/ 115 w 281"/>
                <a:gd name="T65" fmla="*/ 187 h 399"/>
                <a:gd name="T66" fmla="*/ 104 w 281"/>
                <a:gd name="T67" fmla="*/ 188 h 399"/>
                <a:gd name="T68" fmla="*/ 109 w 281"/>
                <a:gd name="T69" fmla="*/ 204 h 399"/>
                <a:gd name="T70" fmla="*/ 109 w 281"/>
                <a:gd name="T71" fmla="*/ 208 h 399"/>
                <a:gd name="T72" fmla="*/ 39 w 281"/>
                <a:gd name="T73" fmla="*/ 303 h 399"/>
                <a:gd name="T74" fmla="*/ 36 w 281"/>
                <a:gd name="T75" fmla="*/ 306 h 399"/>
                <a:gd name="T76" fmla="*/ 29 w 281"/>
                <a:gd name="T77" fmla="*/ 309 h 399"/>
                <a:gd name="T78" fmla="*/ 26 w 281"/>
                <a:gd name="T79" fmla="*/ 308 h 399"/>
                <a:gd name="T80" fmla="*/ 25 w 281"/>
                <a:gd name="T81" fmla="*/ 302 h 399"/>
                <a:gd name="T82" fmla="*/ 73 w 281"/>
                <a:gd name="T83" fmla="*/ 174 h 399"/>
                <a:gd name="T84" fmla="*/ 95 w 281"/>
                <a:gd name="T85" fmla="*/ 165 h 399"/>
                <a:gd name="T86" fmla="*/ 102 w 281"/>
                <a:gd name="T87" fmla="*/ 167 h 399"/>
                <a:gd name="T88" fmla="*/ 116 w 281"/>
                <a:gd name="T89" fmla="*/ 162 h 399"/>
                <a:gd name="T90" fmla="*/ 119 w 281"/>
                <a:gd name="T91" fmla="*/ 156 h 399"/>
                <a:gd name="T92" fmla="*/ 121 w 281"/>
                <a:gd name="T93" fmla="*/ 142 h 399"/>
                <a:gd name="T94" fmla="*/ 112 w 281"/>
                <a:gd name="T95" fmla="*/ 131 h 399"/>
                <a:gd name="T96" fmla="*/ 104 w 281"/>
                <a:gd name="T97" fmla="*/ 129 h 399"/>
                <a:gd name="T98" fmla="*/ 92 w 281"/>
                <a:gd name="T99" fmla="*/ 134 h 399"/>
                <a:gd name="T100" fmla="*/ 87 w 281"/>
                <a:gd name="T101" fmla="*/ 140 h 399"/>
                <a:gd name="T102" fmla="*/ 85 w 281"/>
                <a:gd name="T103" fmla="*/ 154 h 399"/>
                <a:gd name="T104" fmla="*/ 95 w 281"/>
                <a:gd name="T105" fmla="*/ 16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399">
                  <a:moveTo>
                    <a:pt x="84" y="257"/>
                  </a:moveTo>
                  <a:lnTo>
                    <a:pt x="71" y="399"/>
                  </a:lnTo>
                  <a:lnTo>
                    <a:pt x="133" y="399"/>
                  </a:lnTo>
                  <a:lnTo>
                    <a:pt x="116" y="210"/>
                  </a:lnTo>
                  <a:lnTo>
                    <a:pt x="116" y="210"/>
                  </a:lnTo>
                  <a:lnTo>
                    <a:pt x="116" y="215"/>
                  </a:lnTo>
                  <a:lnTo>
                    <a:pt x="113" y="218"/>
                  </a:lnTo>
                  <a:lnTo>
                    <a:pt x="84" y="257"/>
                  </a:lnTo>
                  <a:lnTo>
                    <a:pt x="84" y="257"/>
                  </a:lnTo>
                  <a:close/>
                  <a:moveTo>
                    <a:pt x="73" y="174"/>
                  </a:moveTo>
                  <a:lnTo>
                    <a:pt x="73" y="174"/>
                  </a:lnTo>
                  <a:lnTo>
                    <a:pt x="67" y="165"/>
                  </a:lnTo>
                  <a:lnTo>
                    <a:pt x="64" y="154"/>
                  </a:lnTo>
                  <a:lnTo>
                    <a:pt x="64" y="142"/>
                  </a:lnTo>
                  <a:lnTo>
                    <a:pt x="65" y="135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8" y="128"/>
                  </a:lnTo>
                  <a:lnTo>
                    <a:pt x="68" y="128"/>
                  </a:lnTo>
                  <a:lnTo>
                    <a:pt x="59" y="126"/>
                  </a:lnTo>
                  <a:lnTo>
                    <a:pt x="53" y="125"/>
                  </a:lnTo>
                  <a:lnTo>
                    <a:pt x="53" y="125"/>
                  </a:lnTo>
                  <a:lnTo>
                    <a:pt x="48" y="121"/>
                  </a:lnTo>
                  <a:lnTo>
                    <a:pt x="45" y="1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4" y="5"/>
                  </a:lnTo>
                  <a:lnTo>
                    <a:pt x="95" y="108"/>
                  </a:lnTo>
                  <a:lnTo>
                    <a:pt x="95" y="108"/>
                  </a:lnTo>
                  <a:lnTo>
                    <a:pt x="101" y="108"/>
                  </a:lnTo>
                  <a:lnTo>
                    <a:pt x="107" y="108"/>
                  </a:lnTo>
                  <a:lnTo>
                    <a:pt x="115" y="109"/>
                  </a:lnTo>
                  <a:lnTo>
                    <a:pt x="121" y="111"/>
                  </a:lnTo>
                  <a:lnTo>
                    <a:pt x="121" y="111"/>
                  </a:lnTo>
                  <a:lnTo>
                    <a:pt x="130" y="118"/>
                  </a:lnTo>
                  <a:lnTo>
                    <a:pt x="138" y="126"/>
                  </a:lnTo>
                  <a:lnTo>
                    <a:pt x="138" y="126"/>
                  </a:lnTo>
                  <a:lnTo>
                    <a:pt x="143" y="120"/>
                  </a:lnTo>
                  <a:lnTo>
                    <a:pt x="149" y="115"/>
                  </a:lnTo>
                  <a:lnTo>
                    <a:pt x="149" y="115"/>
                  </a:lnTo>
                  <a:lnTo>
                    <a:pt x="154" y="112"/>
                  </a:lnTo>
                  <a:lnTo>
                    <a:pt x="158" y="112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5" y="128"/>
                  </a:lnTo>
                  <a:lnTo>
                    <a:pt x="278" y="128"/>
                  </a:lnTo>
                  <a:lnTo>
                    <a:pt x="280" y="131"/>
                  </a:lnTo>
                  <a:lnTo>
                    <a:pt x="281" y="132"/>
                  </a:lnTo>
                  <a:lnTo>
                    <a:pt x="281" y="135"/>
                  </a:lnTo>
                  <a:lnTo>
                    <a:pt x="280" y="137"/>
                  </a:lnTo>
                  <a:lnTo>
                    <a:pt x="276" y="139"/>
                  </a:lnTo>
                  <a:lnTo>
                    <a:pt x="272" y="140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33" y="174"/>
                  </a:lnTo>
                  <a:lnTo>
                    <a:pt x="126" y="182"/>
                  </a:lnTo>
                  <a:lnTo>
                    <a:pt x="115" y="187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07" y="196"/>
                  </a:lnTo>
                  <a:lnTo>
                    <a:pt x="109" y="204"/>
                  </a:lnTo>
                  <a:lnTo>
                    <a:pt x="109" y="204"/>
                  </a:lnTo>
                  <a:lnTo>
                    <a:pt x="109" y="208"/>
                  </a:lnTo>
                  <a:lnTo>
                    <a:pt x="105" y="213"/>
                  </a:lnTo>
                  <a:lnTo>
                    <a:pt x="39" y="303"/>
                  </a:lnTo>
                  <a:lnTo>
                    <a:pt x="39" y="303"/>
                  </a:lnTo>
                  <a:lnTo>
                    <a:pt x="36" y="306"/>
                  </a:lnTo>
                  <a:lnTo>
                    <a:pt x="32" y="308"/>
                  </a:lnTo>
                  <a:lnTo>
                    <a:pt x="29" y="309"/>
                  </a:lnTo>
                  <a:lnTo>
                    <a:pt x="28" y="308"/>
                  </a:lnTo>
                  <a:lnTo>
                    <a:pt x="26" y="308"/>
                  </a:lnTo>
                  <a:lnTo>
                    <a:pt x="25" y="305"/>
                  </a:lnTo>
                  <a:lnTo>
                    <a:pt x="25" y="302"/>
                  </a:lnTo>
                  <a:lnTo>
                    <a:pt x="25" y="297"/>
                  </a:lnTo>
                  <a:lnTo>
                    <a:pt x="73" y="174"/>
                  </a:lnTo>
                  <a:lnTo>
                    <a:pt x="73" y="174"/>
                  </a:lnTo>
                  <a:close/>
                  <a:moveTo>
                    <a:pt x="95" y="165"/>
                  </a:moveTo>
                  <a:lnTo>
                    <a:pt x="95" y="165"/>
                  </a:lnTo>
                  <a:lnTo>
                    <a:pt x="102" y="167"/>
                  </a:lnTo>
                  <a:lnTo>
                    <a:pt x="110" y="165"/>
                  </a:lnTo>
                  <a:lnTo>
                    <a:pt x="116" y="162"/>
                  </a:lnTo>
                  <a:lnTo>
                    <a:pt x="119" y="156"/>
                  </a:lnTo>
                  <a:lnTo>
                    <a:pt x="119" y="156"/>
                  </a:lnTo>
                  <a:lnTo>
                    <a:pt x="123" y="148"/>
                  </a:lnTo>
                  <a:lnTo>
                    <a:pt x="121" y="142"/>
                  </a:lnTo>
                  <a:lnTo>
                    <a:pt x="118" y="135"/>
                  </a:lnTo>
                  <a:lnTo>
                    <a:pt x="112" y="131"/>
                  </a:lnTo>
                  <a:lnTo>
                    <a:pt x="112" y="131"/>
                  </a:lnTo>
                  <a:lnTo>
                    <a:pt x="104" y="129"/>
                  </a:lnTo>
                  <a:lnTo>
                    <a:pt x="98" y="129"/>
                  </a:lnTo>
                  <a:lnTo>
                    <a:pt x="92" y="134"/>
                  </a:lnTo>
                  <a:lnTo>
                    <a:pt x="87" y="140"/>
                  </a:lnTo>
                  <a:lnTo>
                    <a:pt x="87" y="140"/>
                  </a:lnTo>
                  <a:lnTo>
                    <a:pt x="85" y="146"/>
                  </a:lnTo>
                  <a:lnTo>
                    <a:pt x="85" y="154"/>
                  </a:lnTo>
                  <a:lnTo>
                    <a:pt x="90" y="160"/>
                  </a:lnTo>
                  <a:lnTo>
                    <a:pt x="95" y="165"/>
                  </a:lnTo>
                  <a:lnTo>
                    <a:pt x="9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D83CEF2-A73D-45AC-A284-96633C275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6025" y="4841876"/>
              <a:ext cx="393700" cy="150813"/>
            </a:xfrm>
            <a:custGeom>
              <a:avLst/>
              <a:gdLst>
                <a:gd name="T0" fmla="*/ 77 w 495"/>
                <a:gd name="T1" fmla="*/ 158 h 189"/>
                <a:gd name="T2" fmla="*/ 113 w 495"/>
                <a:gd name="T3" fmla="*/ 175 h 189"/>
                <a:gd name="T4" fmla="*/ 169 w 495"/>
                <a:gd name="T5" fmla="*/ 188 h 189"/>
                <a:gd name="T6" fmla="*/ 255 w 495"/>
                <a:gd name="T7" fmla="*/ 185 h 189"/>
                <a:gd name="T8" fmla="*/ 304 w 495"/>
                <a:gd name="T9" fmla="*/ 175 h 189"/>
                <a:gd name="T10" fmla="*/ 371 w 495"/>
                <a:gd name="T11" fmla="*/ 158 h 189"/>
                <a:gd name="T12" fmla="*/ 438 w 495"/>
                <a:gd name="T13" fmla="*/ 160 h 189"/>
                <a:gd name="T14" fmla="*/ 439 w 495"/>
                <a:gd name="T15" fmla="*/ 152 h 189"/>
                <a:gd name="T16" fmla="*/ 377 w 495"/>
                <a:gd name="T17" fmla="*/ 137 h 189"/>
                <a:gd name="T18" fmla="*/ 332 w 495"/>
                <a:gd name="T19" fmla="*/ 141 h 189"/>
                <a:gd name="T20" fmla="*/ 275 w 495"/>
                <a:gd name="T21" fmla="*/ 152 h 189"/>
                <a:gd name="T22" fmla="*/ 194 w 495"/>
                <a:gd name="T23" fmla="*/ 163 h 189"/>
                <a:gd name="T24" fmla="*/ 124 w 495"/>
                <a:gd name="T25" fmla="*/ 155 h 189"/>
                <a:gd name="T26" fmla="*/ 67 w 495"/>
                <a:gd name="T27" fmla="*/ 151 h 189"/>
                <a:gd name="T28" fmla="*/ 15 w 495"/>
                <a:gd name="T29" fmla="*/ 76 h 189"/>
                <a:gd name="T30" fmla="*/ 49 w 495"/>
                <a:gd name="T31" fmla="*/ 101 h 189"/>
                <a:gd name="T32" fmla="*/ 88 w 495"/>
                <a:gd name="T33" fmla="*/ 118 h 189"/>
                <a:gd name="T34" fmla="*/ 136 w 495"/>
                <a:gd name="T35" fmla="*/ 127 h 189"/>
                <a:gd name="T36" fmla="*/ 197 w 495"/>
                <a:gd name="T37" fmla="*/ 129 h 189"/>
                <a:gd name="T38" fmla="*/ 275 w 495"/>
                <a:gd name="T39" fmla="*/ 121 h 189"/>
                <a:gd name="T40" fmla="*/ 394 w 495"/>
                <a:gd name="T41" fmla="*/ 96 h 189"/>
                <a:gd name="T42" fmla="*/ 475 w 495"/>
                <a:gd name="T43" fmla="*/ 95 h 189"/>
                <a:gd name="T44" fmla="*/ 477 w 495"/>
                <a:gd name="T45" fmla="*/ 87 h 189"/>
                <a:gd name="T46" fmla="*/ 432 w 495"/>
                <a:gd name="T47" fmla="*/ 71 h 189"/>
                <a:gd name="T48" fmla="*/ 363 w 495"/>
                <a:gd name="T49" fmla="*/ 64 h 189"/>
                <a:gd name="T50" fmla="*/ 259 w 495"/>
                <a:gd name="T51" fmla="*/ 82 h 189"/>
                <a:gd name="T52" fmla="*/ 217 w 495"/>
                <a:gd name="T53" fmla="*/ 90 h 189"/>
                <a:gd name="T54" fmla="*/ 175 w 495"/>
                <a:gd name="T55" fmla="*/ 93 h 189"/>
                <a:gd name="T56" fmla="*/ 113 w 495"/>
                <a:gd name="T57" fmla="*/ 92 h 189"/>
                <a:gd name="T58" fmla="*/ 49 w 495"/>
                <a:gd name="T59" fmla="*/ 79 h 189"/>
                <a:gd name="T60" fmla="*/ 15 w 495"/>
                <a:gd name="T61" fmla="*/ 76 h 189"/>
                <a:gd name="T62" fmla="*/ 18 w 495"/>
                <a:gd name="T63" fmla="*/ 6 h 189"/>
                <a:gd name="T64" fmla="*/ 71 w 495"/>
                <a:gd name="T65" fmla="*/ 20 h 189"/>
                <a:gd name="T66" fmla="*/ 150 w 495"/>
                <a:gd name="T67" fmla="*/ 28 h 189"/>
                <a:gd name="T68" fmla="*/ 231 w 495"/>
                <a:gd name="T69" fmla="*/ 19 h 189"/>
                <a:gd name="T70" fmla="*/ 303 w 495"/>
                <a:gd name="T71" fmla="*/ 6 h 189"/>
                <a:gd name="T72" fmla="*/ 348 w 495"/>
                <a:gd name="T73" fmla="*/ 5 h 189"/>
                <a:gd name="T74" fmla="*/ 405 w 495"/>
                <a:gd name="T75" fmla="*/ 22 h 189"/>
                <a:gd name="T76" fmla="*/ 404 w 495"/>
                <a:gd name="T77" fmla="*/ 29 h 189"/>
                <a:gd name="T78" fmla="*/ 328 w 495"/>
                <a:gd name="T79" fmla="*/ 29 h 189"/>
                <a:gd name="T80" fmla="*/ 237 w 495"/>
                <a:gd name="T81" fmla="*/ 48 h 189"/>
                <a:gd name="T82" fmla="*/ 180 w 495"/>
                <a:gd name="T83" fmla="*/ 57 h 189"/>
                <a:gd name="T84" fmla="*/ 130 w 495"/>
                <a:gd name="T85" fmla="*/ 59 h 189"/>
                <a:gd name="T86" fmla="*/ 77 w 495"/>
                <a:gd name="T87" fmla="*/ 48 h 189"/>
                <a:gd name="T88" fmla="*/ 29 w 495"/>
                <a:gd name="T89" fmla="*/ 2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5" h="189">
                  <a:moveTo>
                    <a:pt x="67" y="151"/>
                  </a:moveTo>
                  <a:lnTo>
                    <a:pt x="67" y="151"/>
                  </a:lnTo>
                  <a:lnTo>
                    <a:pt x="77" y="158"/>
                  </a:lnTo>
                  <a:lnTo>
                    <a:pt x="88" y="165"/>
                  </a:lnTo>
                  <a:lnTo>
                    <a:pt x="101" y="171"/>
                  </a:lnTo>
                  <a:lnTo>
                    <a:pt x="113" y="175"/>
                  </a:lnTo>
                  <a:lnTo>
                    <a:pt x="127" y="180"/>
                  </a:lnTo>
                  <a:lnTo>
                    <a:pt x="140" y="183"/>
                  </a:lnTo>
                  <a:lnTo>
                    <a:pt x="169" y="188"/>
                  </a:lnTo>
                  <a:lnTo>
                    <a:pt x="199" y="189"/>
                  </a:lnTo>
                  <a:lnTo>
                    <a:pt x="227" y="188"/>
                  </a:lnTo>
                  <a:lnTo>
                    <a:pt x="255" y="185"/>
                  </a:lnTo>
                  <a:lnTo>
                    <a:pt x="279" y="180"/>
                  </a:lnTo>
                  <a:lnTo>
                    <a:pt x="279" y="180"/>
                  </a:lnTo>
                  <a:lnTo>
                    <a:pt x="304" y="175"/>
                  </a:lnTo>
                  <a:lnTo>
                    <a:pt x="323" y="169"/>
                  </a:lnTo>
                  <a:lnTo>
                    <a:pt x="356" y="161"/>
                  </a:lnTo>
                  <a:lnTo>
                    <a:pt x="371" y="158"/>
                  </a:lnTo>
                  <a:lnTo>
                    <a:pt x="388" y="157"/>
                  </a:lnTo>
                  <a:lnTo>
                    <a:pt x="410" y="158"/>
                  </a:lnTo>
                  <a:lnTo>
                    <a:pt x="438" y="160"/>
                  </a:lnTo>
                  <a:lnTo>
                    <a:pt x="467" y="165"/>
                  </a:lnTo>
                  <a:lnTo>
                    <a:pt x="439" y="152"/>
                  </a:lnTo>
                  <a:lnTo>
                    <a:pt x="439" y="152"/>
                  </a:lnTo>
                  <a:lnTo>
                    <a:pt x="418" y="144"/>
                  </a:lnTo>
                  <a:lnTo>
                    <a:pt x="398" y="140"/>
                  </a:lnTo>
                  <a:lnTo>
                    <a:pt x="377" y="137"/>
                  </a:lnTo>
                  <a:lnTo>
                    <a:pt x="352" y="138"/>
                  </a:lnTo>
                  <a:lnTo>
                    <a:pt x="352" y="138"/>
                  </a:lnTo>
                  <a:lnTo>
                    <a:pt x="332" y="141"/>
                  </a:lnTo>
                  <a:lnTo>
                    <a:pt x="314" y="144"/>
                  </a:lnTo>
                  <a:lnTo>
                    <a:pt x="275" y="152"/>
                  </a:lnTo>
                  <a:lnTo>
                    <a:pt x="275" y="152"/>
                  </a:lnTo>
                  <a:lnTo>
                    <a:pt x="244" y="158"/>
                  </a:lnTo>
                  <a:lnTo>
                    <a:pt x="217" y="161"/>
                  </a:lnTo>
                  <a:lnTo>
                    <a:pt x="194" y="163"/>
                  </a:lnTo>
                  <a:lnTo>
                    <a:pt x="171" y="161"/>
                  </a:lnTo>
                  <a:lnTo>
                    <a:pt x="149" y="160"/>
                  </a:lnTo>
                  <a:lnTo>
                    <a:pt x="124" y="155"/>
                  </a:lnTo>
                  <a:lnTo>
                    <a:pt x="70" y="143"/>
                  </a:lnTo>
                  <a:lnTo>
                    <a:pt x="54" y="140"/>
                  </a:lnTo>
                  <a:lnTo>
                    <a:pt x="67" y="151"/>
                  </a:lnTo>
                  <a:lnTo>
                    <a:pt x="67" y="151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6" y="85"/>
                  </a:lnTo>
                  <a:lnTo>
                    <a:pt x="37" y="93"/>
                  </a:lnTo>
                  <a:lnTo>
                    <a:pt x="49" y="101"/>
                  </a:lnTo>
                  <a:lnTo>
                    <a:pt x="62" y="107"/>
                  </a:lnTo>
                  <a:lnTo>
                    <a:pt x="74" y="113"/>
                  </a:lnTo>
                  <a:lnTo>
                    <a:pt x="88" y="118"/>
                  </a:lnTo>
                  <a:lnTo>
                    <a:pt x="118" y="124"/>
                  </a:lnTo>
                  <a:lnTo>
                    <a:pt x="118" y="124"/>
                  </a:lnTo>
                  <a:lnTo>
                    <a:pt x="136" y="127"/>
                  </a:lnTo>
                  <a:lnTo>
                    <a:pt x="157" y="129"/>
                  </a:lnTo>
                  <a:lnTo>
                    <a:pt x="177" y="130"/>
                  </a:lnTo>
                  <a:lnTo>
                    <a:pt x="197" y="129"/>
                  </a:lnTo>
                  <a:lnTo>
                    <a:pt x="237" y="126"/>
                  </a:lnTo>
                  <a:lnTo>
                    <a:pt x="275" y="121"/>
                  </a:lnTo>
                  <a:lnTo>
                    <a:pt x="275" y="121"/>
                  </a:lnTo>
                  <a:lnTo>
                    <a:pt x="326" y="109"/>
                  </a:lnTo>
                  <a:lnTo>
                    <a:pt x="371" y="99"/>
                  </a:lnTo>
                  <a:lnTo>
                    <a:pt x="394" y="96"/>
                  </a:lnTo>
                  <a:lnTo>
                    <a:pt x="419" y="95"/>
                  </a:lnTo>
                  <a:lnTo>
                    <a:pt x="446" y="93"/>
                  </a:lnTo>
                  <a:lnTo>
                    <a:pt x="475" y="95"/>
                  </a:lnTo>
                  <a:lnTo>
                    <a:pt x="495" y="96"/>
                  </a:lnTo>
                  <a:lnTo>
                    <a:pt x="477" y="87"/>
                  </a:lnTo>
                  <a:lnTo>
                    <a:pt x="477" y="87"/>
                  </a:lnTo>
                  <a:lnTo>
                    <a:pt x="461" y="81"/>
                  </a:lnTo>
                  <a:lnTo>
                    <a:pt x="446" y="74"/>
                  </a:lnTo>
                  <a:lnTo>
                    <a:pt x="432" y="71"/>
                  </a:lnTo>
                  <a:lnTo>
                    <a:pt x="418" y="67"/>
                  </a:lnTo>
                  <a:lnTo>
                    <a:pt x="390" y="64"/>
                  </a:lnTo>
                  <a:lnTo>
                    <a:pt x="363" y="64"/>
                  </a:lnTo>
                  <a:lnTo>
                    <a:pt x="337" y="65"/>
                  </a:lnTo>
                  <a:lnTo>
                    <a:pt x="311" y="70"/>
                  </a:lnTo>
                  <a:lnTo>
                    <a:pt x="259" y="82"/>
                  </a:lnTo>
                  <a:lnTo>
                    <a:pt x="259" y="82"/>
                  </a:lnTo>
                  <a:lnTo>
                    <a:pt x="237" y="87"/>
                  </a:lnTo>
                  <a:lnTo>
                    <a:pt x="217" y="90"/>
                  </a:lnTo>
                  <a:lnTo>
                    <a:pt x="197" y="92"/>
                  </a:lnTo>
                  <a:lnTo>
                    <a:pt x="175" y="93"/>
                  </a:lnTo>
                  <a:lnTo>
                    <a:pt x="175" y="93"/>
                  </a:lnTo>
                  <a:lnTo>
                    <a:pt x="154" y="93"/>
                  </a:lnTo>
                  <a:lnTo>
                    <a:pt x="133" y="93"/>
                  </a:lnTo>
                  <a:lnTo>
                    <a:pt x="113" y="92"/>
                  </a:lnTo>
                  <a:lnTo>
                    <a:pt x="91" y="88"/>
                  </a:lnTo>
                  <a:lnTo>
                    <a:pt x="71" y="84"/>
                  </a:lnTo>
                  <a:lnTo>
                    <a:pt x="49" y="79"/>
                  </a:lnTo>
                  <a:lnTo>
                    <a:pt x="4" y="65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15" y="12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45" y="14"/>
                  </a:lnTo>
                  <a:lnTo>
                    <a:pt x="71" y="20"/>
                  </a:lnTo>
                  <a:lnTo>
                    <a:pt x="98" y="25"/>
                  </a:lnTo>
                  <a:lnTo>
                    <a:pt x="124" y="28"/>
                  </a:lnTo>
                  <a:lnTo>
                    <a:pt x="150" y="28"/>
                  </a:lnTo>
                  <a:lnTo>
                    <a:pt x="177" y="26"/>
                  </a:lnTo>
                  <a:lnTo>
                    <a:pt x="203" y="23"/>
                  </a:lnTo>
                  <a:lnTo>
                    <a:pt x="231" y="19"/>
                  </a:lnTo>
                  <a:lnTo>
                    <a:pt x="231" y="19"/>
                  </a:lnTo>
                  <a:lnTo>
                    <a:pt x="278" y="9"/>
                  </a:lnTo>
                  <a:lnTo>
                    <a:pt x="303" y="6"/>
                  </a:lnTo>
                  <a:lnTo>
                    <a:pt x="326" y="3"/>
                  </a:lnTo>
                  <a:lnTo>
                    <a:pt x="326" y="3"/>
                  </a:lnTo>
                  <a:lnTo>
                    <a:pt x="348" y="5"/>
                  </a:lnTo>
                  <a:lnTo>
                    <a:pt x="366" y="8"/>
                  </a:lnTo>
                  <a:lnTo>
                    <a:pt x="385" y="14"/>
                  </a:lnTo>
                  <a:lnTo>
                    <a:pt x="405" y="22"/>
                  </a:lnTo>
                  <a:lnTo>
                    <a:pt x="432" y="33"/>
                  </a:lnTo>
                  <a:lnTo>
                    <a:pt x="404" y="29"/>
                  </a:lnTo>
                  <a:lnTo>
                    <a:pt x="404" y="29"/>
                  </a:lnTo>
                  <a:lnTo>
                    <a:pt x="376" y="26"/>
                  </a:lnTo>
                  <a:lnTo>
                    <a:pt x="351" y="26"/>
                  </a:lnTo>
                  <a:lnTo>
                    <a:pt x="328" y="29"/>
                  </a:lnTo>
                  <a:lnTo>
                    <a:pt x="306" y="33"/>
                  </a:lnTo>
                  <a:lnTo>
                    <a:pt x="261" y="43"/>
                  </a:lnTo>
                  <a:lnTo>
                    <a:pt x="237" y="48"/>
                  </a:lnTo>
                  <a:lnTo>
                    <a:pt x="211" y="53"/>
                  </a:lnTo>
                  <a:lnTo>
                    <a:pt x="211" y="53"/>
                  </a:lnTo>
                  <a:lnTo>
                    <a:pt x="180" y="57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30" y="59"/>
                  </a:lnTo>
                  <a:lnTo>
                    <a:pt x="112" y="56"/>
                  </a:lnTo>
                  <a:lnTo>
                    <a:pt x="95" y="53"/>
                  </a:lnTo>
                  <a:lnTo>
                    <a:pt x="77" y="48"/>
                  </a:lnTo>
                  <a:lnTo>
                    <a:pt x="60" y="42"/>
                  </a:lnTo>
                  <a:lnTo>
                    <a:pt x="45" y="34"/>
                  </a:lnTo>
                  <a:lnTo>
                    <a:pt x="29" y="25"/>
                  </a:lnTo>
                  <a:lnTo>
                    <a:pt x="15" y="12"/>
                  </a:lnTo>
                  <a:lnTo>
                    <a:pt x="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74">
              <a:extLst>
                <a:ext uri="{FF2B5EF4-FFF2-40B4-BE49-F238E27FC236}">
                  <a16:creationId xmlns:a16="http://schemas.microsoft.com/office/drawing/2014/main" id="{17B91229-579C-453D-A700-577380663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5484813"/>
              <a:ext cx="700088" cy="57150"/>
            </a:xfrm>
            <a:custGeom>
              <a:avLst/>
              <a:gdLst>
                <a:gd name="T0" fmla="*/ 36 w 883"/>
                <a:gd name="T1" fmla="*/ 73 h 73"/>
                <a:gd name="T2" fmla="*/ 846 w 883"/>
                <a:gd name="T3" fmla="*/ 73 h 73"/>
                <a:gd name="T4" fmla="*/ 846 w 883"/>
                <a:gd name="T5" fmla="*/ 73 h 73"/>
                <a:gd name="T6" fmla="*/ 846 w 883"/>
                <a:gd name="T7" fmla="*/ 73 h 73"/>
                <a:gd name="T8" fmla="*/ 853 w 883"/>
                <a:gd name="T9" fmla="*/ 73 h 73"/>
                <a:gd name="T10" fmla="*/ 860 w 883"/>
                <a:gd name="T11" fmla="*/ 71 h 73"/>
                <a:gd name="T12" fmla="*/ 867 w 883"/>
                <a:gd name="T13" fmla="*/ 67 h 73"/>
                <a:gd name="T14" fmla="*/ 872 w 883"/>
                <a:gd name="T15" fmla="*/ 62 h 73"/>
                <a:gd name="T16" fmla="*/ 877 w 883"/>
                <a:gd name="T17" fmla="*/ 57 h 73"/>
                <a:gd name="T18" fmla="*/ 880 w 883"/>
                <a:gd name="T19" fmla="*/ 51 h 73"/>
                <a:gd name="T20" fmla="*/ 883 w 883"/>
                <a:gd name="T21" fmla="*/ 43 h 73"/>
                <a:gd name="T22" fmla="*/ 883 w 883"/>
                <a:gd name="T23" fmla="*/ 37 h 73"/>
                <a:gd name="T24" fmla="*/ 883 w 883"/>
                <a:gd name="T25" fmla="*/ 37 h 73"/>
                <a:gd name="T26" fmla="*/ 883 w 883"/>
                <a:gd name="T27" fmla="*/ 37 h 73"/>
                <a:gd name="T28" fmla="*/ 883 w 883"/>
                <a:gd name="T29" fmla="*/ 29 h 73"/>
                <a:gd name="T30" fmla="*/ 880 w 883"/>
                <a:gd name="T31" fmla="*/ 22 h 73"/>
                <a:gd name="T32" fmla="*/ 877 w 883"/>
                <a:gd name="T33" fmla="*/ 15 h 73"/>
                <a:gd name="T34" fmla="*/ 872 w 883"/>
                <a:gd name="T35" fmla="*/ 11 h 73"/>
                <a:gd name="T36" fmla="*/ 867 w 883"/>
                <a:gd name="T37" fmla="*/ 6 h 73"/>
                <a:gd name="T38" fmla="*/ 860 w 883"/>
                <a:gd name="T39" fmla="*/ 3 h 73"/>
                <a:gd name="T40" fmla="*/ 853 w 883"/>
                <a:gd name="T41" fmla="*/ 0 h 73"/>
                <a:gd name="T42" fmla="*/ 846 w 883"/>
                <a:gd name="T43" fmla="*/ 0 h 73"/>
                <a:gd name="T44" fmla="*/ 36 w 883"/>
                <a:gd name="T45" fmla="*/ 0 h 73"/>
                <a:gd name="T46" fmla="*/ 36 w 883"/>
                <a:gd name="T47" fmla="*/ 0 h 73"/>
                <a:gd name="T48" fmla="*/ 36 w 883"/>
                <a:gd name="T49" fmla="*/ 0 h 73"/>
                <a:gd name="T50" fmla="*/ 30 w 883"/>
                <a:gd name="T51" fmla="*/ 0 h 73"/>
                <a:gd name="T52" fmla="*/ 22 w 883"/>
                <a:gd name="T53" fmla="*/ 3 h 73"/>
                <a:gd name="T54" fmla="*/ 16 w 883"/>
                <a:gd name="T55" fmla="*/ 6 h 73"/>
                <a:gd name="T56" fmla="*/ 11 w 883"/>
                <a:gd name="T57" fmla="*/ 11 h 73"/>
                <a:gd name="T58" fmla="*/ 7 w 883"/>
                <a:gd name="T59" fmla="*/ 15 h 73"/>
                <a:gd name="T60" fmla="*/ 3 w 883"/>
                <a:gd name="T61" fmla="*/ 22 h 73"/>
                <a:gd name="T62" fmla="*/ 0 w 883"/>
                <a:gd name="T63" fmla="*/ 29 h 73"/>
                <a:gd name="T64" fmla="*/ 0 w 883"/>
                <a:gd name="T65" fmla="*/ 37 h 73"/>
                <a:gd name="T66" fmla="*/ 0 w 883"/>
                <a:gd name="T67" fmla="*/ 37 h 73"/>
                <a:gd name="T68" fmla="*/ 0 w 883"/>
                <a:gd name="T69" fmla="*/ 37 h 73"/>
                <a:gd name="T70" fmla="*/ 0 w 883"/>
                <a:gd name="T71" fmla="*/ 43 h 73"/>
                <a:gd name="T72" fmla="*/ 3 w 883"/>
                <a:gd name="T73" fmla="*/ 51 h 73"/>
                <a:gd name="T74" fmla="*/ 7 w 883"/>
                <a:gd name="T75" fmla="*/ 57 h 73"/>
                <a:gd name="T76" fmla="*/ 11 w 883"/>
                <a:gd name="T77" fmla="*/ 62 h 73"/>
                <a:gd name="T78" fmla="*/ 16 w 883"/>
                <a:gd name="T79" fmla="*/ 67 h 73"/>
                <a:gd name="T80" fmla="*/ 22 w 883"/>
                <a:gd name="T81" fmla="*/ 71 h 73"/>
                <a:gd name="T82" fmla="*/ 30 w 883"/>
                <a:gd name="T83" fmla="*/ 73 h 73"/>
                <a:gd name="T84" fmla="*/ 36 w 883"/>
                <a:gd name="T85" fmla="*/ 73 h 73"/>
                <a:gd name="T86" fmla="*/ 36 w 883"/>
                <a:gd name="T8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3" h="73">
                  <a:moveTo>
                    <a:pt x="36" y="73"/>
                  </a:moveTo>
                  <a:lnTo>
                    <a:pt x="846" y="73"/>
                  </a:lnTo>
                  <a:lnTo>
                    <a:pt x="846" y="73"/>
                  </a:lnTo>
                  <a:lnTo>
                    <a:pt x="846" y="73"/>
                  </a:lnTo>
                  <a:lnTo>
                    <a:pt x="853" y="73"/>
                  </a:lnTo>
                  <a:lnTo>
                    <a:pt x="860" y="71"/>
                  </a:lnTo>
                  <a:lnTo>
                    <a:pt x="867" y="67"/>
                  </a:lnTo>
                  <a:lnTo>
                    <a:pt x="872" y="62"/>
                  </a:lnTo>
                  <a:lnTo>
                    <a:pt x="877" y="57"/>
                  </a:lnTo>
                  <a:lnTo>
                    <a:pt x="880" y="51"/>
                  </a:lnTo>
                  <a:lnTo>
                    <a:pt x="883" y="43"/>
                  </a:lnTo>
                  <a:lnTo>
                    <a:pt x="883" y="37"/>
                  </a:lnTo>
                  <a:lnTo>
                    <a:pt x="883" y="37"/>
                  </a:lnTo>
                  <a:lnTo>
                    <a:pt x="883" y="37"/>
                  </a:lnTo>
                  <a:lnTo>
                    <a:pt x="883" y="29"/>
                  </a:lnTo>
                  <a:lnTo>
                    <a:pt x="880" y="22"/>
                  </a:lnTo>
                  <a:lnTo>
                    <a:pt x="877" y="15"/>
                  </a:lnTo>
                  <a:lnTo>
                    <a:pt x="872" y="11"/>
                  </a:lnTo>
                  <a:lnTo>
                    <a:pt x="867" y="6"/>
                  </a:lnTo>
                  <a:lnTo>
                    <a:pt x="860" y="3"/>
                  </a:lnTo>
                  <a:lnTo>
                    <a:pt x="853" y="0"/>
                  </a:lnTo>
                  <a:lnTo>
                    <a:pt x="84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2" y="3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1" y="62"/>
                  </a:lnTo>
                  <a:lnTo>
                    <a:pt x="16" y="67"/>
                  </a:lnTo>
                  <a:lnTo>
                    <a:pt x="22" y="71"/>
                  </a:lnTo>
                  <a:lnTo>
                    <a:pt x="30" y="73"/>
                  </a:lnTo>
                  <a:lnTo>
                    <a:pt x="36" y="73"/>
                  </a:lnTo>
                  <a:lnTo>
                    <a:pt x="36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18" name="Wykres 17" descr="Opinia na temat lądowych firm wiatrowych.&#10;&#10;Wykres kołowy przedstawiający odpowiedź na pytanie jaki wpływ na środowisko mają lądowe firmy wiatrowe:  zdecydowanie pozytywny 16%, raczej pozytywny 55%, raczej negatywny 11%, zdecydowanie negatywny 2%, nie wiem, trudno powiedzieć 17%.&#10;">
            <a:extLst>
              <a:ext uri="{FF2B5EF4-FFF2-40B4-BE49-F238E27FC236}">
                <a16:creationId xmlns:a16="http://schemas.microsoft.com/office/drawing/2014/main" id="{2E2E11A5-94B5-4C77-A464-90D477F738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9705437"/>
              </p:ext>
            </p:extLst>
          </p:nvPr>
        </p:nvGraphicFramePr>
        <p:xfrm>
          <a:off x="373466" y="1521990"/>
          <a:ext cx="4334416" cy="240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Symbol zastępczy zawartości 4">
            <a:extLst>
              <a:ext uri="{FF2B5EF4-FFF2-40B4-BE49-F238E27FC236}">
                <a16:creationId xmlns:a16="http://schemas.microsoft.com/office/drawing/2014/main" id="{4F2A4E42-07A2-4A58-B3A3-B5C2083952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505995"/>
              </p:ext>
            </p:extLst>
          </p:nvPr>
        </p:nvGraphicFramePr>
        <p:xfrm>
          <a:off x="730499" y="3743795"/>
          <a:ext cx="5110010" cy="156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" name="Grafika 19">
            <a:extLst>
              <a:ext uri="{FF2B5EF4-FFF2-40B4-BE49-F238E27FC236}">
                <a16:creationId xmlns:a16="http://schemas.microsoft.com/office/drawing/2014/main" id="{8E57A5DA-2A4E-487F-BB3D-CEE2F0C516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67787" y="2907776"/>
            <a:ext cx="583036" cy="583036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8716DC1-9B21-4961-91CF-01121E311970}"/>
              </a:ext>
            </a:extLst>
          </p:cNvPr>
          <p:cNvSpPr txBox="1"/>
          <p:nvPr/>
        </p:nvSpPr>
        <p:spPr>
          <a:xfrm>
            <a:off x="2728274" y="3449205"/>
            <a:ext cx="1170040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u="none" strike="noStrike" kern="12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Odsetek odpowiedzi pozytywnych</a:t>
            </a: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48D9F3C8-E393-4C5D-ADE7-C3DC6ED89957}"/>
              </a:ext>
            </a:extLst>
          </p:cNvPr>
          <p:cNvGrpSpPr/>
          <p:nvPr/>
        </p:nvGrpSpPr>
        <p:grpSpPr>
          <a:xfrm>
            <a:off x="8096938" y="2979493"/>
            <a:ext cx="408729" cy="492329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F5F3630F-AA69-4D18-8580-38BB02ECE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3">
              <a:extLst>
                <a:ext uri="{FF2B5EF4-FFF2-40B4-BE49-F238E27FC236}">
                  <a16:creationId xmlns:a16="http://schemas.microsoft.com/office/drawing/2014/main" id="{7303F62B-1B7A-494E-A98A-2421E199D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4">
              <a:extLst>
                <a:ext uri="{FF2B5EF4-FFF2-40B4-BE49-F238E27FC236}">
                  <a16:creationId xmlns:a16="http://schemas.microsoft.com/office/drawing/2014/main" id="{585646BB-9B63-4D7A-8EE7-B7AD1920C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9BAEA6E0-F3D0-4A2F-9DB6-B7064B764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6">
              <a:extLst>
                <a:ext uri="{FF2B5EF4-FFF2-40B4-BE49-F238E27FC236}">
                  <a16:creationId xmlns:a16="http://schemas.microsoft.com/office/drawing/2014/main" id="{CF89BFC0-5A2D-430D-8CD2-48363ED0F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57643D4D-B835-4973-85FB-A8A6732A7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30" name="Grafika 29">
            <a:extLst>
              <a:ext uri="{FF2B5EF4-FFF2-40B4-BE49-F238E27FC236}">
                <a16:creationId xmlns:a16="http://schemas.microsoft.com/office/drawing/2014/main" id="{BADDCEEE-254E-40E6-B130-8ADB80B8CA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49081" y="2724076"/>
            <a:ext cx="615248" cy="615248"/>
          </a:xfrm>
          <a:prstGeom prst="rect">
            <a:avLst/>
          </a:prstGeom>
        </p:spPr>
      </p:pic>
      <p:graphicFrame>
        <p:nvGraphicFramePr>
          <p:cNvPr id="37" name="Wykres 36">
            <a:extLst>
              <a:ext uri="{FF2B5EF4-FFF2-40B4-BE49-F238E27FC236}">
                <a16:creationId xmlns:a16="http://schemas.microsoft.com/office/drawing/2014/main" id="{08291A34-B737-4194-9C17-678FFE977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933284"/>
              </p:ext>
            </p:extLst>
          </p:nvPr>
        </p:nvGraphicFramePr>
        <p:xfrm>
          <a:off x="3914703" y="1898752"/>
          <a:ext cx="4352801" cy="271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8" name="Prostokąt: zaokrąglone rogi 37">
            <a:extLst>
              <a:ext uri="{FF2B5EF4-FFF2-40B4-BE49-F238E27FC236}">
                <a16:creationId xmlns:a16="http://schemas.microsoft.com/office/drawing/2014/main" id="{2D82D29E-D6D0-47A5-A628-A83277CE27F9}"/>
              </a:ext>
            </a:extLst>
          </p:cNvPr>
          <p:cNvSpPr/>
          <p:nvPr/>
        </p:nvSpPr>
        <p:spPr>
          <a:xfrm>
            <a:off x="4216039" y="2318989"/>
            <a:ext cx="4554495" cy="1901714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D7D88B34-431E-44D1-9DE4-98B3C0753546}"/>
              </a:ext>
            </a:extLst>
          </p:cNvPr>
          <p:cNvSpPr txBox="1"/>
          <p:nvPr/>
        </p:nvSpPr>
        <p:spPr>
          <a:xfrm>
            <a:off x="323529" y="5635274"/>
            <a:ext cx="24019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800" i="1">
                <a:solidFill>
                  <a:schemeClr val="accent6">
                    <a:lumMod val="75000"/>
                  </a:schemeClr>
                </a:solidFill>
              </a:rPr>
              <a:t>* mała liczebność - wyniki mają charakter jakościowy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458FA07E-234B-45A5-9060-E8AD6923C38A}"/>
              </a:ext>
            </a:extLst>
          </p:cNvPr>
          <p:cNvSpPr txBox="1"/>
          <p:nvPr/>
        </p:nvSpPr>
        <p:spPr>
          <a:xfrm>
            <a:off x="2382252" y="1380224"/>
            <a:ext cx="3128211" cy="783193"/>
          </a:xfrm>
          <a:prstGeom prst="wedgeRoundRectCallout">
            <a:avLst>
              <a:gd name="adj1" fmla="val -41007"/>
              <a:gd name="adj2" fmla="val 75621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defTabSz="914400" rtl="0" eaLnBrk="1" fontAlgn="t" latinLnBrk="0" hangingPunct="1"/>
            <a:r>
              <a:rPr lang="pl-PL" sz="1600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Co siódmy z mieszkańców Polski</a:t>
            </a:r>
            <a:br>
              <a:rPr lang="pl-PL" sz="1600" b="1" i="1" dirty="0">
                <a:solidFill>
                  <a:schemeClr val="accent3"/>
                </a:solidFill>
                <a:latin typeface="Calibri" panose="020F0502020204030204" pitchFamily="34" charset="0"/>
              </a:rPr>
            </a:br>
            <a:r>
              <a:rPr lang="pl-PL" sz="1200" b="1" i="1" dirty="0">
                <a:solidFill>
                  <a:schemeClr val="accent3"/>
                </a:solidFill>
                <a:latin typeface="Calibri" panose="020F0502020204030204" pitchFamily="34" charset="0"/>
              </a:rPr>
              <a:t>uważa lądowe farmy wiatrowe za pozytywnie wpływające na środowisko.</a:t>
            </a:r>
          </a:p>
        </p:txBody>
      </p:sp>
    </p:spTree>
    <p:extLst>
      <p:ext uri="{BB962C8B-B14F-4D97-AF65-F5344CB8AC3E}">
        <p14:creationId xmlns:p14="http://schemas.microsoft.com/office/powerpoint/2010/main" val="1661606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Obraz 63">
            <a:extLst>
              <a:ext uri="{FF2B5EF4-FFF2-40B4-BE49-F238E27FC236}">
                <a16:creationId xmlns:a16="http://schemas.microsoft.com/office/drawing/2014/main" id="{01C6CD4C-428A-4297-9AB8-276F857AD7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57" t="36666" r="24426" b="24823"/>
          <a:stretch/>
        </p:blipFill>
        <p:spPr>
          <a:xfrm>
            <a:off x="0" y="-89317"/>
            <a:ext cx="9144000" cy="3610262"/>
          </a:xfrm>
          <a:prstGeom prst="rect">
            <a:avLst/>
          </a:prstGeom>
        </p:spPr>
      </p:pic>
      <p:sp>
        <p:nvSpPr>
          <p:cNvPr id="35" name="Freeform 20">
            <a:extLst>
              <a:ext uri="{FF2B5EF4-FFF2-40B4-BE49-F238E27FC236}">
                <a16:creationId xmlns:a16="http://schemas.microsoft.com/office/drawing/2014/main" id="{7BE8B599-510F-4DA0-88F2-C73BE5B3E36E}"/>
              </a:ext>
            </a:extLst>
          </p:cNvPr>
          <p:cNvSpPr>
            <a:spLocks/>
          </p:cNvSpPr>
          <p:nvPr/>
        </p:nvSpPr>
        <p:spPr bwMode="auto">
          <a:xfrm>
            <a:off x="421193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6" name="Freeform 20">
            <a:extLst>
              <a:ext uri="{FF2B5EF4-FFF2-40B4-BE49-F238E27FC236}">
                <a16:creationId xmlns:a16="http://schemas.microsoft.com/office/drawing/2014/main" id="{764E3B3A-A5A8-4B3B-88C0-AECBECAC9C74}"/>
              </a:ext>
            </a:extLst>
          </p:cNvPr>
          <p:cNvSpPr>
            <a:spLocks/>
          </p:cNvSpPr>
          <p:nvPr/>
        </p:nvSpPr>
        <p:spPr bwMode="auto">
          <a:xfrm>
            <a:off x="5012585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39" name="Freeform 20">
            <a:extLst>
              <a:ext uri="{FF2B5EF4-FFF2-40B4-BE49-F238E27FC236}">
                <a16:creationId xmlns:a16="http://schemas.microsoft.com/office/drawing/2014/main" id="{A59341FC-34B7-47FA-B0B6-F00C930056A4}"/>
              </a:ext>
            </a:extLst>
          </p:cNvPr>
          <p:cNvSpPr>
            <a:spLocks/>
          </p:cNvSpPr>
          <p:nvPr/>
        </p:nvSpPr>
        <p:spPr bwMode="auto">
          <a:xfrm>
            <a:off x="5813240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0" name="Freeform 20">
            <a:extLst>
              <a:ext uri="{FF2B5EF4-FFF2-40B4-BE49-F238E27FC236}">
                <a16:creationId xmlns:a16="http://schemas.microsoft.com/office/drawing/2014/main" id="{52631EBE-EB7B-4933-8D12-6B7A1470E74B}"/>
              </a:ext>
            </a:extLst>
          </p:cNvPr>
          <p:cNvSpPr>
            <a:spLocks/>
          </p:cNvSpPr>
          <p:nvPr/>
        </p:nvSpPr>
        <p:spPr bwMode="auto">
          <a:xfrm>
            <a:off x="2615668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1" name="Freeform 20">
            <a:extLst>
              <a:ext uri="{FF2B5EF4-FFF2-40B4-BE49-F238E27FC236}">
                <a16:creationId xmlns:a16="http://schemas.microsoft.com/office/drawing/2014/main" id="{51D9486E-8146-49FD-AA16-423359FD8068}"/>
              </a:ext>
            </a:extLst>
          </p:cNvPr>
          <p:cNvSpPr>
            <a:spLocks/>
          </p:cNvSpPr>
          <p:nvPr/>
        </p:nvSpPr>
        <p:spPr bwMode="auto">
          <a:xfrm>
            <a:off x="3416323" y="3068885"/>
            <a:ext cx="720000" cy="720000"/>
          </a:xfrm>
          <a:custGeom>
            <a:avLst/>
            <a:gdLst>
              <a:gd name="T0" fmla="*/ 423 w 893"/>
              <a:gd name="T1" fmla="*/ 0 h 891"/>
              <a:gd name="T2" fmla="*/ 357 w 893"/>
              <a:gd name="T3" fmla="*/ 9 h 891"/>
              <a:gd name="T4" fmla="*/ 294 w 893"/>
              <a:gd name="T5" fmla="*/ 27 h 891"/>
              <a:gd name="T6" fmla="*/ 233 w 893"/>
              <a:gd name="T7" fmla="*/ 54 h 891"/>
              <a:gd name="T8" fmla="*/ 179 w 893"/>
              <a:gd name="T9" fmla="*/ 88 h 891"/>
              <a:gd name="T10" fmla="*/ 131 w 893"/>
              <a:gd name="T11" fmla="*/ 131 h 891"/>
              <a:gd name="T12" fmla="*/ 89 w 893"/>
              <a:gd name="T13" fmla="*/ 179 h 891"/>
              <a:gd name="T14" fmla="*/ 55 w 893"/>
              <a:gd name="T15" fmla="*/ 233 h 891"/>
              <a:gd name="T16" fmla="*/ 27 w 893"/>
              <a:gd name="T17" fmla="*/ 293 h 891"/>
              <a:gd name="T18" fmla="*/ 9 w 893"/>
              <a:gd name="T19" fmla="*/ 356 h 891"/>
              <a:gd name="T20" fmla="*/ 0 w 893"/>
              <a:gd name="T21" fmla="*/ 423 h 891"/>
              <a:gd name="T22" fmla="*/ 0 w 893"/>
              <a:gd name="T23" fmla="*/ 469 h 891"/>
              <a:gd name="T24" fmla="*/ 9 w 893"/>
              <a:gd name="T25" fmla="*/ 535 h 891"/>
              <a:gd name="T26" fmla="*/ 27 w 893"/>
              <a:gd name="T27" fmla="*/ 598 h 891"/>
              <a:gd name="T28" fmla="*/ 55 w 893"/>
              <a:gd name="T29" fmla="*/ 658 h 891"/>
              <a:gd name="T30" fmla="*/ 89 w 893"/>
              <a:gd name="T31" fmla="*/ 712 h 891"/>
              <a:gd name="T32" fmla="*/ 131 w 893"/>
              <a:gd name="T33" fmla="*/ 760 h 891"/>
              <a:gd name="T34" fmla="*/ 179 w 893"/>
              <a:gd name="T35" fmla="*/ 803 h 891"/>
              <a:gd name="T36" fmla="*/ 233 w 893"/>
              <a:gd name="T37" fmla="*/ 838 h 891"/>
              <a:gd name="T38" fmla="*/ 294 w 893"/>
              <a:gd name="T39" fmla="*/ 864 h 891"/>
              <a:gd name="T40" fmla="*/ 357 w 893"/>
              <a:gd name="T41" fmla="*/ 883 h 891"/>
              <a:gd name="T42" fmla="*/ 423 w 893"/>
              <a:gd name="T43" fmla="*/ 891 h 891"/>
              <a:gd name="T44" fmla="*/ 469 w 893"/>
              <a:gd name="T45" fmla="*/ 891 h 891"/>
              <a:gd name="T46" fmla="*/ 536 w 893"/>
              <a:gd name="T47" fmla="*/ 883 h 891"/>
              <a:gd name="T48" fmla="*/ 600 w 893"/>
              <a:gd name="T49" fmla="*/ 864 h 891"/>
              <a:gd name="T50" fmla="*/ 660 w 893"/>
              <a:gd name="T51" fmla="*/ 838 h 891"/>
              <a:gd name="T52" fmla="*/ 714 w 893"/>
              <a:gd name="T53" fmla="*/ 803 h 891"/>
              <a:gd name="T54" fmla="*/ 762 w 893"/>
              <a:gd name="T55" fmla="*/ 760 h 891"/>
              <a:gd name="T56" fmla="*/ 804 w 893"/>
              <a:gd name="T57" fmla="*/ 712 h 891"/>
              <a:gd name="T58" fmla="*/ 839 w 893"/>
              <a:gd name="T59" fmla="*/ 658 h 891"/>
              <a:gd name="T60" fmla="*/ 866 w 893"/>
              <a:gd name="T61" fmla="*/ 598 h 891"/>
              <a:gd name="T62" fmla="*/ 884 w 893"/>
              <a:gd name="T63" fmla="*/ 535 h 891"/>
              <a:gd name="T64" fmla="*/ 893 w 893"/>
              <a:gd name="T65" fmla="*/ 469 h 891"/>
              <a:gd name="T66" fmla="*/ 893 w 893"/>
              <a:gd name="T67" fmla="*/ 423 h 891"/>
              <a:gd name="T68" fmla="*/ 884 w 893"/>
              <a:gd name="T69" fmla="*/ 356 h 891"/>
              <a:gd name="T70" fmla="*/ 866 w 893"/>
              <a:gd name="T71" fmla="*/ 293 h 891"/>
              <a:gd name="T72" fmla="*/ 839 w 893"/>
              <a:gd name="T73" fmla="*/ 233 h 891"/>
              <a:gd name="T74" fmla="*/ 804 w 893"/>
              <a:gd name="T75" fmla="*/ 179 h 891"/>
              <a:gd name="T76" fmla="*/ 762 w 893"/>
              <a:gd name="T77" fmla="*/ 131 h 891"/>
              <a:gd name="T78" fmla="*/ 714 w 893"/>
              <a:gd name="T79" fmla="*/ 88 h 891"/>
              <a:gd name="T80" fmla="*/ 660 w 893"/>
              <a:gd name="T81" fmla="*/ 54 h 891"/>
              <a:gd name="T82" fmla="*/ 600 w 893"/>
              <a:gd name="T83" fmla="*/ 27 h 891"/>
              <a:gd name="T84" fmla="*/ 536 w 893"/>
              <a:gd name="T85" fmla="*/ 9 h 891"/>
              <a:gd name="T86" fmla="*/ 469 w 893"/>
              <a:gd name="T87" fmla="*/ 0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3" h="891">
                <a:moveTo>
                  <a:pt x="447" y="0"/>
                </a:moveTo>
                <a:lnTo>
                  <a:pt x="447" y="0"/>
                </a:lnTo>
                <a:lnTo>
                  <a:pt x="423" y="0"/>
                </a:lnTo>
                <a:lnTo>
                  <a:pt x="401" y="2"/>
                </a:lnTo>
                <a:lnTo>
                  <a:pt x="378" y="5"/>
                </a:lnTo>
                <a:lnTo>
                  <a:pt x="357" y="9"/>
                </a:lnTo>
                <a:lnTo>
                  <a:pt x="335" y="14"/>
                </a:lnTo>
                <a:lnTo>
                  <a:pt x="314" y="20"/>
                </a:lnTo>
                <a:lnTo>
                  <a:pt x="294" y="27"/>
                </a:lnTo>
                <a:lnTo>
                  <a:pt x="272" y="35"/>
                </a:lnTo>
                <a:lnTo>
                  <a:pt x="253" y="44"/>
                </a:lnTo>
                <a:lnTo>
                  <a:pt x="233" y="54"/>
                </a:lnTo>
                <a:lnTo>
                  <a:pt x="215" y="65"/>
                </a:lnTo>
                <a:lnTo>
                  <a:pt x="197" y="76"/>
                </a:lnTo>
                <a:lnTo>
                  <a:pt x="179" y="88"/>
                </a:lnTo>
                <a:lnTo>
                  <a:pt x="163" y="102"/>
                </a:lnTo>
                <a:lnTo>
                  <a:pt x="146" y="115"/>
                </a:lnTo>
                <a:lnTo>
                  <a:pt x="131" y="131"/>
                </a:lnTo>
                <a:lnTo>
                  <a:pt x="116" y="146"/>
                </a:lnTo>
                <a:lnTo>
                  <a:pt x="102" y="162"/>
                </a:lnTo>
                <a:lnTo>
                  <a:pt x="89" y="179"/>
                </a:lnTo>
                <a:lnTo>
                  <a:pt x="77" y="196"/>
                </a:lnTo>
                <a:lnTo>
                  <a:pt x="65" y="215"/>
                </a:lnTo>
                <a:lnTo>
                  <a:pt x="55" y="233"/>
                </a:lnTo>
                <a:lnTo>
                  <a:pt x="44" y="253"/>
                </a:lnTo>
                <a:lnTo>
                  <a:pt x="36" y="273"/>
                </a:lnTo>
                <a:lnTo>
                  <a:pt x="27" y="293"/>
                </a:lnTo>
                <a:lnTo>
                  <a:pt x="20" y="313"/>
                </a:lnTo>
                <a:lnTo>
                  <a:pt x="15" y="334"/>
                </a:lnTo>
                <a:lnTo>
                  <a:pt x="9" y="356"/>
                </a:lnTo>
                <a:lnTo>
                  <a:pt x="5" y="377"/>
                </a:lnTo>
                <a:lnTo>
                  <a:pt x="3" y="400"/>
                </a:lnTo>
                <a:lnTo>
                  <a:pt x="0" y="423"/>
                </a:lnTo>
                <a:lnTo>
                  <a:pt x="0" y="446"/>
                </a:lnTo>
                <a:lnTo>
                  <a:pt x="0" y="446"/>
                </a:lnTo>
                <a:lnTo>
                  <a:pt x="0" y="469"/>
                </a:lnTo>
                <a:lnTo>
                  <a:pt x="3" y="491"/>
                </a:lnTo>
                <a:lnTo>
                  <a:pt x="5" y="514"/>
                </a:lnTo>
                <a:lnTo>
                  <a:pt x="9" y="535"/>
                </a:lnTo>
                <a:lnTo>
                  <a:pt x="15" y="557"/>
                </a:lnTo>
                <a:lnTo>
                  <a:pt x="20" y="578"/>
                </a:lnTo>
                <a:lnTo>
                  <a:pt x="27" y="598"/>
                </a:lnTo>
                <a:lnTo>
                  <a:pt x="36" y="619"/>
                </a:lnTo>
                <a:lnTo>
                  <a:pt x="44" y="638"/>
                </a:lnTo>
                <a:lnTo>
                  <a:pt x="55" y="658"/>
                </a:lnTo>
                <a:lnTo>
                  <a:pt x="65" y="677"/>
                </a:lnTo>
                <a:lnTo>
                  <a:pt x="77" y="695"/>
                </a:lnTo>
                <a:lnTo>
                  <a:pt x="89" y="712"/>
                </a:lnTo>
                <a:lnTo>
                  <a:pt x="102" y="729"/>
                </a:lnTo>
                <a:lnTo>
                  <a:pt x="116" y="745"/>
                </a:lnTo>
                <a:lnTo>
                  <a:pt x="131" y="760"/>
                </a:lnTo>
                <a:lnTo>
                  <a:pt x="146" y="776"/>
                </a:lnTo>
                <a:lnTo>
                  <a:pt x="163" y="790"/>
                </a:lnTo>
                <a:lnTo>
                  <a:pt x="179" y="803"/>
                </a:lnTo>
                <a:lnTo>
                  <a:pt x="197" y="816"/>
                </a:lnTo>
                <a:lnTo>
                  <a:pt x="215" y="826"/>
                </a:lnTo>
                <a:lnTo>
                  <a:pt x="233" y="838"/>
                </a:lnTo>
                <a:lnTo>
                  <a:pt x="253" y="847"/>
                </a:lnTo>
                <a:lnTo>
                  <a:pt x="272" y="857"/>
                </a:lnTo>
                <a:lnTo>
                  <a:pt x="294" y="864"/>
                </a:lnTo>
                <a:lnTo>
                  <a:pt x="314" y="871"/>
                </a:lnTo>
                <a:lnTo>
                  <a:pt x="335" y="877"/>
                </a:lnTo>
                <a:lnTo>
                  <a:pt x="357" y="883"/>
                </a:lnTo>
                <a:lnTo>
                  <a:pt x="378" y="886"/>
                </a:lnTo>
                <a:lnTo>
                  <a:pt x="401" y="889"/>
                </a:lnTo>
                <a:lnTo>
                  <a:pt x="423" y="891"/>
                </a:lnTo>
                <a:lnTo>
                  <a:pt x="447" y="891"/>
                </a:lnTo>
                <a:lnTo>
                  <a:pt x="447" y="891"/>
                </a:lnTo>
                <a:lnTo>
                  <a:pt x="469" y="891"/>
                </a:lnTo>
                <a:lnTo>
                  <a:pt x="492" y="889"/>
                </a:lnTo>
                <a:lnTo>
                  <a:pt x="515" y="886"/>
                </a:lnTo>
                <a:lnTo>
                  <a:pt x="536" y="883"/>
                </a:lnTo>
                <a:lnTo>
                  <a:pt x="558" y="877"/>
                </a:lnTo>
                <a:lnTo>
                  <a:pt x="580" y="871"/>
                </a:lnTo>
                <a:lnTo>
                  <a:pt x="600" y="864"/>
                </a:lnTo>
                <a:lnTo>
                  <a:pt x="620" y="857"/>
                </a:lnTo>
                <a:lnTo>
                  <a:pt x="640" y="847"/>
                </a:lnTo>
                <a:lnTo>
                  <a:pt x="660" y="838"/>
                </a:lnTo>
                <a:lnTo>
                  <a:pt x="678" y="826"/>
                </a:lnTo>
                <a:lnTo>
                  <a:pt x="696" y="816"/>
                </a:lnTo>
                <a:lnTo>
                  <a:pt x="714" y="803"/>
                </a:lnTo>
                <a:lnTo>
                  <a:pt x="730" y="790"/>
                </a:lnTo>
                <a:lnTo>
                  <a:pt x="747" y="776"/>
                </a:lnTo>
                <a:lnTo>
                  <a:pt x="762" y="760"/>
                </a:lnTo>
                <a:lnTo>
                  <a:pt x="777" y="745"/>
                </a:lnTo>
                <a:lnTo>
                  <a:pt x="791" y="729"/>
                </a:lnTo>
                <a:lnTo>
                  <a:pt x="804" y="712"/>
                </a:lnTo>
                <a:lnTo>
                  <a:pt x="816" y="695"/>
                </a:lnTo>
                <a:lnTo>
                  <a:pt x="828" y="677"/>
                </a:lnTo>
                <a:lnTo>
                  <a:pt x="839" y="658"/>
                </a:lnTo>
                <a:lnTo>
                  <a:pt x="849" y="638"/>
                </a:lnTo>
                <a:lnTo>
                  <a:pt x="857" y="619"/>
                </a:lnTo>
                <a:lnTo>
                  <a:pt x="866" y="598"/>
                </a:lnTo>
                <a:lnTo>
                  <a:pt x="873" y="578"/>
                </a:lnTo>
                <a:lnTo>
                  <a:pt x="879" y="557"/>
                </a:lnTo>
                <a:lnTo>
                  <a:pt x="884" y="535"/>
                </a:lnTo>
                <a:lnTo>
                  <a:pt x="888" y="514"/>
                </a:lnTo>
                <a:lnTo>
                  <a:pt x="890" y="491"/>
                </a:lnTo>
                <a:lnTo>
                  <a:pt x="893" y="469"/>
                </a:lnTo>
                <a:lnTo>
                  <a:pt x="893" y="446"/>
                </a:lnTo>
                <a:lnTo>
                  <a:pt x="893" y="446"/>
                </a:lnTo>
                <a:lnTo>
                  <a:pt x="893" y="423"/>
                </a:lnTo>
                <a:lnTo>
                  <a:pt x="890" y="400"/>
                </a:lnTo>
                <a:lnTo>
                  <a:pt x="888" y="377"/>
                </a:lnTo>
                <a:lnTo>
                  <a:pt x="884" y="356"/>
                </a:lnTo>
                <a:lnTo>
                  <a:pt x="879" y="334"/>
                </a:lnTo>
                <a:lnTo>
                  <a:pt x="873" y="313"/>
                </a:lnTo>
                <a:lnTo>
                  <a:pt x="866" y="293"/>
                </a:lnTo>
                <a:lnTo>
                  <a:pt x="857" y="273"/>
                </a:lnTo>
                <a:lnTo>
                  <a:pt x="849" y="253"/>
                </a:lnTo>
                <a:lnTo>
                  <a:pt x="839" y="233"/>
                </a:lnTo>
                <a:lnTo>
                  <a:pt x="828" y="215"/>
                </a:lnTo>
                <a:lnTo>
                  <a:pt x="816" y="196"/>
                </a:lnTo>
                <a:lnTo>
                  <a:pt x="804" y="179"/>
                </a:lnTo>
                <a:lnTo>
                  <a:pt x="791" y="162"/>
                </a:lnTo>
                <a:lnTo>
                  <a:pt x="777" y="146"/>
                </a:lnTo>
                <a:lnTo>
                  <a:pt x="762" y="131"/>
                </a:lnTo>
                <a:lnTo>
                  <a:pt x="747" y="115"/>
                </a:lnTo>
                <a:lnTo>
                  <a:pt x="730" y="102"/>
                </a:lnTo>
                <a:lnTo>
                  <a:pt x="714" y="88"/>
                </a:lnTo>
                <a:lnTo>
                  <a:pt x="696" y="76"/>
                </a:lnTo>
                <a:lnTo>
                  <a:pt x="678" y="65"/>
                </a:lnTo>
                <a:lnTo>
                  <a:pt x="660" y="54"/>
                </a:lnTo>
                <a:lnTo>
                  <a:pt x="640" y="44"/>
                </a:lnTo>
                <a:lnTo>
                  <a:pt x="620" y="35"/>
                </a:lnTo>
                <a:lnTo>
                  <a:pt x="600" y="27"/>
                </a:lnTo>
                <a:lnTo>
                  <a:pt x="580" y="20"/>
                </a:lnTo>
                <a:lnTo>
                  <a:pt x="558" y="14"/>
                </a:lnTo>
                <a:lnTo>
                  <a:pt x="536" y="9"/>
                </a:lnTo>
                <a:lnTo>
                  <a:pt x="515" y="5"/>
                </a:lnTo>
                <a:lnTo>
                  <a:pt x="492" y="2"/>
                </a:lnTo>
                <a:lnTo>
                  <a:pt x="469" y="0"/>
                </a:lnTo>
                <a:lnTo>
                  <a:pt x="447" y="0"/>
                </a:lnTo>
                <a:lnTo>
                  <a:pt x="447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latin typeface="Century Gothic" panose="020B0502020202020204" pitchFamily="34" charset="0"/>
            </a:endParaRPr>
          </a:p>
        </p:txBody>
      </p:sp>
      <p:sp>
        <p:nvSpPr>
          <p:cNvPr id="42" name="Symbol zastępczy tekstu 2">
            <a:extLst>
              <a:ext uri="{FF2B5EF4-FFF2-40B4-BE49-F238E27FC236}">
                <a16:creationId xmlns:a16="http://schemas.microsoft.com/office/drawing/2014/main" id="{D05032A4-7FCB-47DC-A84E-405BC70764C4}"/>
              </a:ext>
            </a:extLst>
          </p:cNvPr>
          <p:cNvSpPr txBox="1">
            <a:spLocks/>
          </p:cNvSpPr>
          <p:nvPr/>
        </p:nvSpPr>
        <p:spPr>
          <a:xfrm>
            <a:off x="2592503" y="4027751"/>
            <a:ext cx="4006876" cy="3683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MORSKA ENERGETYKA WIATROWA</a:t>
            </a: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3" name="Grupa 42">
            <a:extLst>
              <a:ext uri="{FF2B5EF4-FFF2-40B4-BE49-F238E27FC236}">
                <a16:creationId xmlns:a16="http://schemas.microsoft.com/office/drawing/2014/main" id="{8222C7EE-9AF9-4F87-9B3B-98F6F28FF7A5}"/>
              </a:ext>
            </a:extLst>
          </p:cNvPr>
          <p:cNvGrpSpPr>
            <a:grpSpLocks noChangeAspect="1"/>
          </p:cNvGrpSpPr>
          <p:nvPr/>
        </p:nvGrpSpPr>
        <p:grpSpPr>
          <a:xfrm>
            <a:off x="4325105" y="3161008"/>
            <a:ext cx="544555" cy="504000"/>
            <a:chOff x="4541677" y="1380335"/>
            <a:chExt cx="268580" cy="248579"/>
          </a:xfrm>
          <a:solidFill>
            <a:schemeClr val="tx2"/>
          </a:solidFill>
        </p:grpSpPr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5F1BE6A2-0267-425F-8801-DBFDCC174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70B14BBE-9631-4789-90E6-B484C63F5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ED77A1EB-103C-4AA5-87FA-65C2340B0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grpFill/>
            <a:ln w="12700">
              <a:solidFill>
                <a:srgbClr val="004B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id="{4CBDC44E-2679-4D85-8C13-50CAFB71D5DB}"/>
              </a:ext>
            </a:extLst>
          </p:cNvPr>
          <p:cNvGrpSpPr>
            <a:grpSpLocks noChangeAspect="1"/>
          </p:cNvGrpSpPr>
          <p:nvPr/>
        </p:nvGrpSpPr>
        <p:grpSpPr>
          <a:xfrm>
            <a:off x="3527009" y="3161008"/>
            <a:ext cx="544555" cy="504000"/>
            <a:chOff x="4541677" y="1380335"/>
            <a:chExt cx="268580" cy="248579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0FC72B85-AD90-4EDA-B34F-82BEC30C1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7D3E856E-C715-4E8F-A7F8-CCC38D79D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221BAC71-37F1-46ED-8399-12151E54C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grp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52" name="Grupa 51">
            <a:extLst>
              <a:ext uri="{FF2B5EF4-FFF2-40B4-BE49-F238E27FC236}">
                <a16:creationId xmlns:a16="http://schemas.microsoft.com/office/drawing/2014/main" id="{DCE7CCE0-3A0C-41A9-8C13-022982347BC7}"/>
              </a:ext>
            </a:extLst>
          </p:cNvPr>
          <p:cNvGrpSpPr>
            <a:grpSpLocks noChangeAspect="1"/>
          </p:cNvGrpSpPr>
          <p:nvPr/>
        </p:nvGrpSpPr>
        <p:grpSpPr>
          <a:xfrm>
            <a:off x="2715944" y="3161008"/>
            <a:ext cx="544555" cy="504000"/>
            <a:chOff x="4541677" y="1380335"/>
            <a:chExt cx="268580" cy="248579"/>
          </a:xfrm>
          <a:solidFill>
            <a:schemeClr val="bg1">
              <a:lumMod val="85000"/>
            </a:schemeClr>
          </a:solidFill>
        </p:grpSpPr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C37A297D-4F96-455E-B076-556FED41A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3AEB5AF5-C70C-46F1-8866-E28817259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8CF29E19-C73D-4BCE-9384-EB58DA629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grp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56" name="Grupa 55">
            <a:extLst>
              <a:ext uri="{FF2B5EF4-FFF2-40B4-BE49-F238E27FC236}">
                <a16:creationId xmlns:a16="http://schemas.microsoft.com/office/drawing/2014/main" id="{8A54D257-2425-4754-AF5B-3FE21E71417B}"/>
              </a:ext>
            </a:extLst>
          </p:cNvPr>
          <p:cNvGrpSpPr>
            <a:grpSpLocks noChangeAspect="1"/>
          </p:cNvGrpSpPr>
          <p:nvPr/>
        </p:nvGrpSpPr>
        <p:grpSpPr>
          <a:xfrm>
            <a:off x="5106207" y="3161008"/>
            <a:ext cx="544555" cy="504000"/>
            <a:chOff x="4541677" y="1380335"/>
            <a:chExt cx="268580" cy="248579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08D299E6-1B49-43C4-86E2-148283FEF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04055C30-6542-48AF-B902-8DB73EFF3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16EC6821-DA4E-44CA-B1BF-AD711C7CA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grpFill/>
            <a:ln w="12700">
              <a:solidFill>
                <a:srgbClr val="BDBD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0" name="Grupa 59">
            <a:extLst>
              <a:ext uri="{FF2B5EF4-FFF2-40B4-BE49-F238E27FC236}">
                <a16:creationId xmlns:a16="http://schemas.microsoft.com/office/drawing/2014/main" id="{C0BA17DB-FFDD-4EB0-A527-D2C2C800695A}"/>
              </a:ext>
            </a:extLst>
          </p:cNvPr>
          <p:cNvGrpSpPr>
            <a:grpSpLocks noChangeAspect="1"/>
          </p:cNvGrpSpPr>
          <p:nvPr/>
        </p:nvGrpSpPr>
        <p:grpSpPr>
          <a:xfrm>
            <a:off x="5921537" y="3161008"/>
            <a:ext cx="544555" cy="504000"/>
            <a:chOff x="4541677" y="1380335"/>
            <a:chExt cx="268580" cy="248579"/>
          </a:xfrm>
          <a:solidFill>
            <a:schemeClr val="bg1">
              <a:lumMod val="85000"/>
            </a:schemeClr>
          </a:solidFill>
        </p:grpSpPr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B09FFCB3-6643-4633-8C7B-658E72EB2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783" y="1513808"/>
              <a:ext cx="126474" cy="88105"/>
            </a:xfrm>
            <a:custGeom>
              <a:avLst/>
              <a:gdLst>
                <a:gd name="T0" fmla="*/ 0 w 178"/>
                <a:gd name="T1" fmla="*/ 0 h 124"/>
                <a:gd name="T2" fmla="*/ 178 w 178"/>
                <a:gd name="T3" fmla="*/ 0 h 124"/>
                <a:gd name="T4" fmla="*/ 178 w 178"/>
                <a:gd name="T5" fmla="*/ 4 h 124"/>
                <a:gd name="T6" fmla="*/ 178 w 178"/>
                <a:gd name="T7" fmla="*/ 4 h 124"/>
                <a:gd name="T8" fmla="*/ 178 w 178"/>
                <a:gd name="T9" fmla="*/ 20 h 124"/>
                <a:gd name="T10" fmla="*/ 176 w 178"/>
                <a:gd name="T11" fmla="*/ 38 h 124"/>
                <a:gd name="T12" fmla="*/ 172 w 178"/>
                <a:gd name="T13" fmla="*/ 54 h 124"/>
                <a:gd name="T14" fmla="*/ 166 w 178"/>
                <a:gd name="T15" fmla="*/ 68 h 124"/>
                <a:gd name="T16" fmla="*/ 158 w 178"/>
                <a:gd name="T17" fmla="*/ 82 h 124"/>
                <a:gd name="T18" fmla="*/ 150 w 178"/>
                <a:gd name="T19" fmla="*/ 96 h 124"/>
                <a:gd name="T20" fmla="*/ 140 w 178"/>
                <a:gd name="T21" fmla="*/ 108 h 124"/>
                <a:gd name="T22" fmla="*/ 130 w 178"/>
                <a:gd name="T23" fmla="*/ 120 h 124"/>
                <a:gd name="T24" fmla="*/ 130 w 178"/>
                <a:gd name="T25" fmla="*/ 120 h 124"/>
                <a:gd name="T26" fmla="*/ 126 w 178"/>
                <a:gd name="T27" fmla="*/ 124 h 124"/>
                <a:gd name="T28" fmla="*/ 0 w 178"/>
                <a:gd name="T2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24">
                  <a:moveTo>
                    <a:pt x="0" y="0"/>
                  </a:moveTo>
                  <a:lnTo>
                    <a:pt x="178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20"/>
                  </a:lnTo>
                  <a:lnTo>
                    <a:pt x="176" y="38"/>
                  </a:lnTo>
                  <a:lnTo>
                    <a:pt x="172" y="54"/>
                  </a:lnTo>
                  <a:lnTo>
                    <a:pt x="166" y="68"/>
                  </a:lnTo>
                  <a:lnTo>
                    <a:pt x="158" y="82"/>
                  </a:lnTo>
                  <a:lnTo>
                    <a:pt x="150" y="96"/>
                  </a:lnTo>
                  <a:lnTo>
                    <a:pt x="140" y="108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26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CAD47957-E914-44AA-A3C2-5A84F4BE8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256" y="1380335"/>
              <a:ext cx="115106" cy="115106"/>
            </a:xfrm>
            <a:custGeom>
              <a:avLst/>
              <a:gdLst>
                <a:gd name="T0" fmla="*/ 0 w 162"/>
                <a:gd name="T1" fmla="*/ 0 h 162"/>
                <a:gd name="T2" fmla="*/ 0 w 162"/>
                <a:gd name="T3" fmla="*/ 0 h 162"/>
                <a:gd name="T4" fmla="*/ 16 w 162"/>
                <a:gd name="T5" fmla="*/ 2 h 162"/>
                <a:gd name="T6" fmla="*/ 32 w 162"/>
                <a:gd name="T7" fmla="*/ 4 h 162"/>
                <a:gd name="T8" fmla="*/ 48 w 162"/>
                <a:gd name="T9" fmla="*/ 8 h 162"/>
                <a:gd name="T10" fmla="*/ 64 w 162"/>
                <a:gd name="T11" fmla="*/ 14 h 162"/>
                <a:gd name="T12" fmla="*/ 78 w 162"/>
                <a:gd name="T13" fmla="*/ 20 h 162"/>
                <a:gd name="T14" fmla="*/ 90 w 162"/>
                <a:gd name="T15" fmla="*/ 28 h 162"/>
                <a:gd name="T16" fmla="*/ 104 w 162"/>
                <a:gd name="T17" fmla="*/ 38 h 162"/>
                <a:gd name="T18" fmla="*/ 114 w 162"/>
                <a:gd name="T19" fmla="*/ 48 h 162"/>
                <a:gd name="T20" fmla="*/ 114 w 162"/>
                <a:gd name="T21" fmla="*/ 48 h 162"/>
                <a:gd name="T22" fmla="*/ 126 w 162"/>
                <a:gd name="T23" fmla="*/ 60 h 162"/>
                <a:gd name="T24" fmla="*/ 134 w 162"/>
                <a:gd name="T25" fmla="*/ 72 h 162"/>
                <a:gd name="T26" fmla="*/ 142 w 162"/>
                <a:gd name="T27" fmla="*/ 86 h 162"/>
                <a:gd name="T28" fmla="*/ 150 w 162"/>
                <a:gd name="T29" fmla="*/ 100 h 162"/>
                <a:gd name="T30" fmla="*/ 154 w 162"/>
                <a:gd name="T31" fmla="*/ 114 h 162"/>
                <a:gd name="T32" fmla="*/ 158 w 162"/>
                <a:gd name="T33" fmla="*/ 130 h 162"/>
                <a:gd name="T34" fmla="*/ 162 w 162"/>
                <a:gd name="T35" fmla="*/ 144 h 162"/>
                <a:gd name="T36" fmla="*/ 162 w 162"/>
                <a:gd name="T37" fmla="*/ 162 h 162"/>
                <a:gd name="T38" fmla="*/ 162 w 162"/>
                <a:gd name="T39" fmla="*/ 162 h 162"/>
                <a:gd name="T40" fmla="*/ 0 w 162"/>
                <a:gd name="T41" fmla="*/ 162 h 162"/>
                <a:gd name="T42" fmla="*/ 0 w 162"/>
                <a:gd name="T43" fmla="*/ 162 h 162"/>
                <a:gd name="T44" fmla="*/ 0 w 162"/>
                <a:gd name="T45" fmla="*/ 0 h 162"/>
                <a:gd name="T46" fmla="*/ 0 w 162"/>
                <a:gd name="T4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62">
                  <a:moveTo>
                    <a:pt x="0" y="0"/>
                  </a:moveTo>
                  <a:lnTo>
                    <a:pt x="0" y="0"/>
                  </a:lnTo>
                  <a:lnTo>
                    <a:pt x="16" y="2"/>
                  </a:lnTo>
                  <a:lnTo>
                    <a:pt x="32" y="4"/>
                  </a:lnTo>
                  <a:lnTo>
                    <a:pt x="48" y="8"/>
                  </a:lnTo>
                  <a:lnTo>
                    <a:pt x="64" y="14"/>
                  </a:lnTo>
                  <a:lnTo>
                    <a:pt x="78" y="20"/>
                  </a:lnTo>
                  <a:lnTo>
                    <a:pt x="90" y="28"/>
                  </a:lnTo>
                  <a:lnTo>
                    <a:pt x="104" y="3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26" y="60"/>
                  </a:lnTo>
                  <a:lnTo>
                    <a:pt x="134" y="72"/>
                  </a:lnTo>
                  <a:lnTo>
                    <a:pt x="142" y="86"/>
                  </a:lnTo>
                  <a:lnTo>
                    <a:pt x="150" y="100"/>
                  </a:lnTo>
                  <a:lnTo>
                    <a:pt x="154" y="114"/>
                  </a:lnTo>
                  <a:lnTo>
                    <a:pt x="158" y="130"/>
                  </a:lnTo>
                  <a:lnTo>
                    <a:pt x="162" y="144"/>
                  </a:lnTo>
                  <a:lnTo>
                    <a:pt x="162" y="162"/>
                  </a:lnTo>
                  <a:lnTo>
                    <a:pt x="162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075214F8-D7BC-408A-8A26-E7CC665A8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77" y="1398703"/>
              <a:ext cx="197526" cy="230211"/>
            </a:xfrm>
            <a:custGeom>
              <a:avLst/>
              <a:gdLst>
                <a:gd name="T0" fmla="*/ 162 w 278"/>
                <a:gd name="T1" fmla="*/ 160 h 324"/>
                <a:gd name="T2" fmla="*/ 162 w 278"/>
                <a:gd name="T3" fmla="*/ 0 h 324"/>
                <a:gd name="T4" fmla="*/ 162 w 278"/>
                <a:gd name="T5" fmla="*/ 0 h 324"/>
                <a:gd name="T6" fmla="*/ 146 w 278"/>
                <a:gd name="T7" fmla="*/ 0 h 324"/>
                <a:gd name="T8" fmla="*/ 130 w 278"/>
                <a:gd name="T9" fmla="*/ 4 h 324"/>
                <a:gd name="T10" fmla="*/ 114 w 278"/>
                <a:gd name="T11" fmla="*/ 8 h 324"/>
                <a:gd name="T12" fmla="*/ 98 w 278"/>
                <a:gd name="T13" fmla="*/ 12 h 324"/>
                <a:gd name="T14" fmla="*/ 84 w 278"/>
                <a:gd name="T15" fmla="*/ 20 h 324"/>
                <a:gd name="T16" fmla="*/ 72 w 278"/>
                <a:gd name="T17" fmla="*/ 28 h 324"/>
                <a:gd name="T18" fmla="*/ 58 w 278"/>
                <a:gd name="T19" fmla="*/ 38 h 324"/>
                <a:gd name="T20" fmla="*/ 48 w 278"/>
                <a:gd name="T21" fmla="*/ 48 h 324"/>
                <a:gd name="T22" fmla="*/ 36 w 278"/>
                <a:gd name="T23" fmla="*/ 60 h 324"/>
                <a:gd name="T24" fmla="*/ 28 w 278"/>
                <a:gd name="T25" fmla="*/ 72 h 324"/>
                <a:gd name="T26" fmla="*/ 20 w 278"/>
                <a:gd name="T27" fmla="*/ 84 h 324"/>
                <a:gd name="T28" fmla="*/ 12 w 278"/>
                <a:gd name="T29" fmla="*/ 100 h 324"/>
                <a:gd name="T30" fmla="*/ 8 w 278"/>
                <a:gd name="T31" fmla="*/ 114 h 324"/>
                <a:gd name="T32" fmla="*/ 4 w 278"/>
                <a:gd name="T33" fmla="*/ 130 h 324"/>
                <a:gd name="T34" fmla="*/ 0 w 278"/>
                <a:gd name="T35" fmla="*/ 146 h 324"/>
                <a:gd name="T36" fmla="*/ 0 w 278"/>
                <a:gd name="T37" fmla="*/ 162 h 324"/>
                <a:gd name="T38" fmla="*/ 0 w 278"/>
                <a:gd name="T39" fmla="*/ 162 h 324"/>
                <a:gd name="T40" fmla="*/ 0 w 278"/>
                <a:gd name="T41" fmla="*/ 178 h 324"/>
                <a:gd name="T42" fmla="*/ 4 w 278"/>
                <a:gd name="T43" fmla="*/ 194 h 324"/>
                <a:gd name="T44" fmla="*/ 8 w 278"/>
                <a:gd name="T45" fmla="*/ 210 h 324"/>
                <a:gd name="T46" fmla="*/ 12 w 278"/>
                <a:gd name="T47" fmla="*/ 226 h 324"/>
                <a:gd name="T48" fmla="*/ 20 w 278"/>
                <a:gd name="T49" fmla="*/ 240 h 324"/>
                <a:gd name="T50" fmla="*/ 28 w 278"/>
                <a:gd name="T51" fmla="*/ 252 h 324"/>
                <a:gd name="T52" fmla="*/ 36 w 278"/>
                <a:gd name="T53" fmla="*/ 266 h 324"/>
                <a:gd name="T54" fmla="*/ 48 w 278"/>
                <a:gd name="T55" fmla="*/ 276 h 324"/>
                <a:gd name="T56" fmla="*/ 58 w 278"/>
                <a:gd name="T57" fmla="*/ 288 h 324"/>
                <a:gd name="T58" fmla="*/ 72 w 278"/>
                <a:gd name="T59" fmla="*/ 296 h 324"/>
                <a:gd name="T60" fmla="*/ 84 w 278"/>
                <a:gd name="T61" fmla="*/ 304 h 324"/>
                <a:gd name="T62" fmla="*/ 98 w 278"/>
                <a:gd name="T63" fmla="*/ 312 h 324"/>
                <a:gd name="T64" fmla="*/ 114 w 278"/>
                <a:gd name="T65" fmla="*/ 316 h 324"/>
                <a:gd name="T66" fmla="*/ 130 w 278"/>
                <a:gd name="T67" fmla="*/ 320 h 324"/>
                <a:gd name="T68" fmla="*/ 146 w 278"/>
                <a:gd name="T69" fmla="*/ 324 h 324"/>
                <a:gd name="T70" fmla="*/ 162 w 278"/>
                <a:gd name="T71" fmla="*/ 324 h 324"/>
                <a:gd name="T72" fmla="*/ 162 w 278"/>
                <a:gd name="T73" fmla="*/ 324 h 324"/>
                <a:gd name="T74" fmla="*/ 178 w 278"/>
                <a:gd name="T75" fmla="*/ 324 h 324"/>
                <a:gd name="T76" fmla="*/ 196 w 278"/>
                <a:gd name="T77" fmla="*/ 320 h 324"/>
                <a:gd name="T78" fmla="*/ 212 w 278"/>
                <a:gd name="T79" fmla="*/ 316 h 324"/>
                <a:gd name="T80" fmla="*/ 226 w 278"/>
                <a:gd name="T81" fmla="*/ 310 h 324"/>
                <a:gd name="T82" fmla="*/ 240 w 278"/>
                <a:gd name="T83" fmla="*/ 304 h 324"/>
                <a:gd name="T84" fmla="*/ 254 w 278"/>
                <a:gd name="T85" fmla="*/ 296 h 324"/>
                <a:gd name="T86" fmla="*/ 266 w 278"/>
                <a:gd name="T87" fmla="*/ 286 h 324"/>
                <a:gd name="T88" fmla="*/ 278 w 278"/>
                <a:gd name="T89" fmla="*/ 276 h 324"/>
                <a:gd name="T90" fmla="*/ 278 w 278"/>
                <a:gd name="T91" fmla="*/ 276 h 324"/>
                <a:gd name="T92" fmla="*/ 162 w 278"/>
                <a:gd name="T93" fmla="*/ 160 h 324"/>
                <a:gd name="T94" fmla="*/ 162 w 278"/>
                <a:gd name="T95" fmla="*/ 1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24">
                  <a:moveTo>
                    <a:pt x="162" y="160"/>
                  </a:moveTo>
                  <a:lnTo>
                    <a:pt x="162" y="0"/>
                  </a:lnTo>
                  <a:lnTo>
                    <a:pt x="162" y="0"/>
                  </a:lnTo>
                  <a:lnTo>
                    <a:pt x="146" y="0"/>
                  </a:lnTo>
                  <a:lnTo>
                    <a:pt x="130" y="4"/>
                  </a:lnTo>
                  <a:lnTo>
                    <a:pt x="114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2" y="28"/>
                  </a:lnTo>
                  <a:lnTo>
                    <a:pt x="58" y="38"/>
                  </a:lnTo>
                  <a:lnTo>
                    <a:pt x="48" y="48"/>
                  </a:lnTo>
                  <a:lnTo>
                    <a:pt x="36" y="60"/>
                  </a:lnTo>
                  <a:lnTo>
                    <a:pt x="28" y="72"/>
                  </a:lnTo>
                  <a:lnTo>
                    <a:pt x="20" y="84"/>
                  </a:lnTo>
                  <a:lnTo>
                    <a:pt x="12" y="100"/>
                  </a:lnTo>
                  <a:lnTo>
                    <a:pt x="8" y="114"/>
                  </a:lnTo>
                  <a:lnTo>
                    <a:pt x="4" y="130"/>
                  </a:lnTo>
                  <a:lnTo>
                    <a:pt x="0" y="14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4" y="194"/>
                  </a:lnTo>
                  <a:lnTo>
                    <a:pt x="8" y="210"/>
                  </a:lnTo>
                  <a:lnTo>
                    <a:pt x="12" y="226"/>
                  </a:lnTo>
                  <a:lnTo>
                    <a:pt x="20" y="240"/>
                  </a:lnTo>
                  <a:lnTo>
                    <a:pt x="28" y="252"/>
                  </a:lnTo>
                  <a:lnTo>
                    <a:pt x="36" y="266"/>
                  </a:lnTo>
                  <a:lnTo>
                    <a:pt x="48" y="276"/>
                  </a:lnTo>
                  <a:lnTo>
                    <a:pt x="58" y="288"/>
                  </a:lnTo>
                  <a:lnTo>
                    <a:pt x="72" y="296"/>
                  </a:lnTo>
                  <a:lnTo>
                    <a:pt x="84" y="304"/>
                  </a:lnTo>
                  <a:lnTo>
                    <a:pt x="98" y="312"/>
                  </a:lnTo>
                  <a:lnTo>
                    <a:pt x="114" y="316"/>
                  </a:lnTo>
                  <a:lnTo>
                    <a:pt x="130" y="320"/>
                  </a:lnTo>
                  <a:lnTo>
                    <a:pt x="146" y="324"/>
                  </a:lnTo>
                  <a:lnTo>
                    <a:pt x="162" y="324"/>
                  </a:lnTo>
                  <a:lnTo>
                    <a:pt x="162" y="324"/>
                  </a:lnTo>
                  <a:lnTo>
                    <a:pt x="178" y="324"/>
                  </a:lnTo>
                  <a:lnTo>
                    <a:pt x="196" y="320"/>
                  </a:lnTo>
                  <a:lnTo>
                    <a:pt x="212" y="316"/>
                  </a:lnTo>
                  <a:lnTo>
                    <a:pt x="226" y="310"/>
                  </a:lnTo>
                  <a:lnTo>
                    <a:pt x="240" y="304"/>
                  </a:lnTo>
                  <a:lnTo>
                    <a:pt x="254" y="296"/>
                  </a:lnTo>
                  <a:lnTo>
                    <a:pt x="266" y="286"/>
                  </a:lnTo>
                  <a:lnTo>
                    <a:pt x="278" y="276"/>
                  </a:lnTo>
                  <a:lnTo>
                    <a:pt x="278" y="276"/>
                  </a:lnTo>
                  <a:lnTo>
                    <a:pt x="162" y="160"/>
                  </a:lnTo>
                  <a:lnTo>
                    <a:pt x="162" y="160"/>
                  </a:lnTo>
                  <a:close/>
                </a:path>
              </a:pathLst>
            </a:custGeom>
            <a:grpFill/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156245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5F89A15E-81C1-4AF5-B149-01136A16F62E}"/>
              </a:ext>
            </a:extLst>
          </p:cNvPr>
          <p:cNvSpPr/>
          <p:nvPr/>
        </p:nvSpPr>
        <p:spPr>
          <a:xfrm>
            <a:off x="187923" y="3129033"/>
            <a:ext cx="8775323" cy="2336102"/>
          </a:xfrm>
          <a:prstGeom prst="roundRect">
            <a:avLst>
              <a:gd name="adj" fmla="val 104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8" name="Symbol zastępczy zawartości 4">
            <a:extLst>
              <a:ext uri="{FF2B5EF4-FFF2-40B4-BE49-F238E27FC236}">
                <a16:creationId xmlns:a16="http://schemas.microsoft.com/office/drawing/2014/main" id="{408672EB-6A1B-4C67-A6A2-F735D3C65C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893644"/>
              </p:ext>
            </p:extLst>
          </p:nvPr>
        </p:nvGraphicFramePr>
        <p:xfrm>
          <a:off x="690372" y="3007155"/>
          <a:ext cx="8034820" cy="242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 dirty="0">
                <a:latin typeface="+mn-lt"/>
              </a:rPr>
              <a:t>Stosunek do rozwoju morskich farm wiatrowych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 . Ze względu na status zawodowy: pracujący: n=652, emeryci, renciści: n=291, uczniowie, studenci: n=21, niepracujący: n=68.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Energia wiatrowa</a:t>
            </a:r>
          </a:p>
          <a:p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9FF4E75C-CEEC-4A39-A40F-D2765DDDC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696" y="783833"/>
            <a:ext cx="8486775" cy="252413"/>
          </a:xfrm>
        </p:spPr>
        <p:txBody>
          <a:bodyPr/>
          <a:lstStyle/>
          <a:p>
            <a:r>
              <a:rPr lang="pl-PL" sz="1400" dirty="0"/>
              <a:t>D5. W jakim stopniu popiera lub przeciwstawia się Pan(i) rozwojowi morskich farm wiatrowych w Polsce?</a:t>
            </a:r>
          </a:p>
          <a:p>
            <a:r>
              <a:rPr lang="pl-PL" sz="1000" i="1" dirty="0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5E7444E-B077-4709-8A25-9847EEFFBC3B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Energia wiatrowa</a:t>
            </a:r>
            <a:endParaRPr lang="pl-PL" sz="800">
              <a:solidFill>
                <a:srgbClr val="0094CF"/>
              </a:solidFill>
            </a:endParaRPr>
          </a:p>
        </p:txBody>
      </p:sp>
      <p:graphicFrame>
        <p:nvGraphicFramePr>
          <p:cNvPr id="19" name="Symbol zastępczy zawartości 4">
            <a:extLst>
              <a:ext uri="{FF2B5EF4-FFF2-40B4-BE49-F238E27FC236}">
                <a16:creationId xmlns:a16="http://schemas.microsoft.com/office/drawing/2014/main" id="{692BE018-E54D-4880-AA6A-AB8FA0786E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82085"/>
              </p:ext>
            </p:extLst>
          </p:nvPr>
        </p:nvGraphicFramePr>
        <p:xfrm>
          <a:off x="2904604" y="2072023"/>
          <a:ext cx="6239396" cy="117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Symbol zastępczy zawartości 4" descr="Ocena poparcia rozwoju morskich farm wiatrowych w Polsce.&#10;&#10;Wykres słupkowy skumulowany do 100% przedstawia oceny: zdecydowanie popieram: 43%, raczej popieram 40%, raczej nie popieram 3%, zdecydowanie nie popieram 2%, nie wiem, trudno powiedzieć: 12%.">
            <a:extLst>
              <a:ext uri="{FF2B5EF4-FFF2-40B4-BE49-F238E27FC236}">
                <a16:creationId xmlns:a16="http://schemas.microsoft.com/office/drawing/2014/main" id="{E1B836B2-93BD-4FC6-BDF2-8A1A19876B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87046"/>
              </p:ext>
            </p:extLst>
          </p:nvPr>
        </p:nvGraphicFramePr>
        <p:xfrm>
          <a:off x="1810821" y="1526469"/>
          <a:ext cx="7567008" cy="72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F120B797-A8D4-4D43-B375-A634D1A52F3D}"/>
              </a:ext>
            </a:extLst>
          </p:cNvPr>
          <p:cNvSpPr/>
          <p:nvPr/>
        </p:nvSpPr>
        <p:spPr>
          <a:xfrm>
            <a:off x="7333179" y="1603465"/>
            <a:ext cx="3626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F548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rgbClr val="5D8199"/>
                </a:solidFill>
              </a:rPr>
              <a:t>83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A3E8560-6237-43A1-9BF8-33F022338231}"/>
              </a:ext>
            </a:extLst>
          </p:cNvPr>
          <p:cNvSpPr txBox="1"/>
          <p:nvPr/>
        </p:nvSpPr>
        <p:spPr>
          <a:xfrm>
            <a:off x="3519652" y="3370894"/>
            <a:ext cx="1861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Status zawodowy</a:t>
            </a:r>
          </a:p>
        </p:txBody>
      </p:sp>
      <p:sp>
        <p:nvSpPr>
          <p:cNvPr id="40" name="Prostokąt: zaokrąglone rogi 39">
            <a:extLst>
              <a:ext uri="{FF2B5EF4-FFF2-40B4-BE49-F238E27FC236}">
                <a16:creationId xmlns:a16="http://schemas.microsoft.com/office/drawing/2014/main" id="{0656420A-F328-460C-AABB-0786595D4D36}"/>
              </a:ext>
            </a:extLst>
          </p:cNvPr>
          <p:cNvSpPr/>
          <p:nvPr/>
        </p:nvSpPr>
        <p:spPr>
          <a:xfrm>
            <a:off x="7317696" y="3653500"/>
            <a:ext cx="3626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F548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rgbClr val="5D8199"/>
                </a:solidFill>
              </a:rPr>
              <a:t>86</a:t>
            </a:r>
          </a:p>
        </p:txBody>
      </p:sp>
      <p:sp>
        <p:nvSpPr>
          <p:cNvPr id="41" name="Prostokąt: zaokrąglone rogi 40">
            <a:extLst>
              <a:ext uri="{FF2B5EF4-FFF2-40B4-BE49-F238E27FC236}">
                <a16:creationId xmlns:a16="http://schemas.microsoft.com/office/drawing/2014/main" id="{77023A73-1159-43E9-B731-9C51C8F5AA15}"/>
              </a:ext>
            </a:extLst>
          </p:cNvPr>
          <p:cNvSpPr/>
          <p:nvPr/>
        </p:nvSpPr>
        <p:spPr>
          <a:xfrm>
            <a:off x="6651389" y="4039140"/>
            <a:ext cx="3626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F548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rgbClr val="5D8199"/>
                </a:solidFill>
              </a:rPr>
              <a:t>73</a:t>
            </a:r>
          </a:p>
        </p:txBody>
      </p:sp>
      <p:sp>
        <p:nvSpPr>
          <p:cNvPr id="42" name="Prostokąt: zaokrąglone rogi 41">
            <a:extLst>
              <a:ext uri="{FF2B5EF4-FFF2-40B4-BE49-F238E27FC236}">
                <a16:creationId xmlns:a16="http://schemas.microsoft.com/office/drawing/2014/main" id="{8717C4F2-7901-4C37-80A2-72F74C46F168}"/>
              </a:ext>
            </a:extLst>
          </p:cNvPr>
          <p:cNvSpPr/>
          <p:nvPr/>
        </p:nvSpPr>
        <p:spPr>
          <a:xfrm>
            <a:off x="8028700" y="4417040"/>
            <a:ext cx="464067" cy="23160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F548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rgbClr val="5D8199"/>
                </a:solidFill>
              </a:rPr>
              <a:t>100</a:t>
            </a:r>
          </a:p>
        </p:txBody>
      </p:sp>
      <p:sp>
        <p:nvSpPr>
          <p:cNvPr id="43" name="Prostokąt: zaokrąglone rogi 42">
            <a:extLst>
              <a:ext uri="{FF2B5EF4-FFF2-40B4-BE49-F238E27FC236}">
                <a16:creationId xmlns:a16="http://schemas.microsoft.com/office/drawing/2014/main" id="{BA88D709-C732-46C2-A8BD-3111ABA0EE52}"/>
              </a:ext>
            </a:extLst>
          </p:cNvPr>
          <p:cNvSpPr/>
          <p:nvPr/>
        </p:nvSpPr>
        <p:spPr>
          <a:xfrm>
            <a:off x="7320479" y="4759167"/>
            <a:ext cx="375312" cy="2374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F548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rgbClr val="5D8199"/>
                </a:solidFill>
              </a:rPr>
              <a:t>86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20C20ACD-F725-42AF-85A7-9DE0C3F8EE0D}"/>
              </a:ext>
            </a:extLst>
          </p:cNvPr>
          <p:cNvGrpSpPr/>
          <p:nvPr/>
        </p:nvGrpSpPr>
        <p:grpSpPr>
          <a:xfrm>
            <a:off x="439569" y="3369391"/>
            <a:ext cx="1358503" cy="805639"/>
            <a:chOff x="439569" y="3369391"/>
            <a:chExt cx="1358503" cy="805639"/>
          </a:xfrm>
        </p:grpSpPr>
        <p:pic>
          <p:nvPicPr>
            <p:cNvPr id="7" name="Grafika 6" descr="Fala">
              <a:extLst>
                <a:ext uri="{FF2B5EF4-FFF2-40B4-BE49-F238E27FC236}">
                  <a16:creationId xmlns:a16="http://schemas.microsoft.com/office/drawing/2014/main" id="{F8735547-CD0A-4C3C-833B-C89727598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1045215" y="3422173"/>
              <a:ext cx="752857" cy="752857"/>
            </a:xfrm>
            <a:prstGeom prst="rect">
              <a:avLst/>
            </a:prstGeom>
          </p:spPr>
        </p:pic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64CF04F4-29FB-48E1-8E60-16ADE4F0390F}"/>
                </a:ext>
              </a:extLst>
            </p:cNvPr>
            <p:cNvSpPr/>
            <p:nvPr/>
          </p:nvSpPr>
          <p:spPr>
            <a:xfrm>
              <a:off x="1189856" y="3486017"/>
              <a:ext cx="547832" cy="40551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4" name="Grafika 3" descr="Turbiny wiatrowe">
              <a:extLst>
                <a:ext uri="{FF2B5EF4-FFF2-40B4-BE49-F238E27FC236}">
                  <a16:creationId xmlns:a16="http://schemas.microsoft.com/office/drawing/2014/main" id="{806B29B5-29C8-458A-AB65-774CFEA95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69047" y="3369391"/>
              <a:ext cx="673820" cy="673819"/>
            </a:xfrm>
            <a:prstGeom prst="rect">
              <a:avLst/>
            </a:prstGeom>
          </p:spPr>
        </p:pic>
        <p:pic>
          <p:nvPicPr>
            <p:cNvPr id="45" name="Grafika 44" descr="Sceneria zachodzącego słońca">
              <a:extLst>
                <a:ext uri="{FF2B5EF4-FFF2-40B4-BE49-F238E27FC236}">
                  <a16:creationId xmlns:a16="http://schemas.microsoft.com/office/drawing/2014/main" id="{375E5F32-D141-424B-9F9C-535850852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39569" y="3422173"/>
              <a:ext cx="752857" cy="752857"/>
            </a:xfrm>
            <a:prstGeom prst="rect">
              <a:avLst/>
            </a:prstGeom>
          </p:spPr>
        </p:pic>
      </p:grp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8783B394-113A-4D75-82F7-D05D449C15AB}"/>
              </a:ext>
            </a:extLst>
          </p:cNvPr>
          <p:cNvSpPr txBox="1"/>
          <p:nvPr/>
        </p:nvSpPr>
        <p:spPr>
          <a:xfrm>
            <a:off x="323530" y="1362076"/>
            <a:ext cx="2557300" cy="1259919"/>
          </a:xfrm>
          <a:prstGeom prst="wedgeRoundRectCallout">
            <a:avLst>
              <a:gd name="adj1" fmla="val 57751"/>
              <a:gd name="adj2" fmla="val -25181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2000" b="1" i="1" dirty="0">
                <a:solidFill>
                  <a:schemeClr val="tx2"/>
                </a:solidFill>
                <a:latin typeface="Calibri" panose="020F0502020204030204" pitchFamily="34" charset="0"/>
              </a:rPr>
              <a:t>8</a:t>
            </a:r>
            <a:r>
              <a:rPr lang="pl-PL" sz="2000" b="1" i="1" u="none" strike="noStrike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na 10 </a:t>
            </a:r>
            <a:br>
              <a:rPr lang="pl-PL" sz="2000" b="1" i="1" u="none" strike="noStrike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pl-PL" sz="1600" i="1" u="none" strike="noStrike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mieszkańców Polski </a:t>
            </a:r>
            <a:r>
              <a:rPr lang="pl-PL" sz="1600" b="1" i="1" u="none" strike="noStrike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popiera rozwój </a:t>
            </a:r>
            <a:r>
              <a:rPr lang="pl-PL" sz="1600" i="1" u="none" strike="noStrike" kern="12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morskich farm wiatrowych.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AFF3FD98-A605-45B9-80CA-CE00F4ADB7B3}"/>
              </a:ext>
            </a:extLst>
          </p:cNvPr>
          <p:cNvSpPr txBox="1"/>
          <p:nvPr/>
        </p:nvSpPr>
        <p:spPr>
          <a:xfrm>
            <a:off x="323529" y="5635274"/>
            <a:ext cx="315089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800" i="1" dirty="0">
                <a:solidFill>
                  <a:schemeClr val="accent6">
                    <a:lumMod val="75000"/>
                  </a:schemeClr>
                </a:solidFill>
              </a:rPr>
              <a:t>* mała liczebność - wyniki mają charakter jakościowy</a:t>
            </a:r>
          </a:p>
        </p:txBody>
      </p:sp>
      <p:grpSp>
        <p:nvGrpSpPr>
          <p:cNvPr id="62" name="Grupa 61">
            <a:extLst>
              <a:ext uri="{FF2B5EF4-FFF2-40B4-BE49-F238E27FC236}">
                <a16:creationId xmlns:a16="http://schemas.microsoft.com/office/drawing/2014/main" id="{A4993DAA-597F-4926-8607-8BB879F1D235}"/>
              </a:ext>
            </a:extLst>
          </p:cNvPr>
          <p:cNvGrpSpPr>
            <a:grpSpLocks noChangeAspect="1"/>
          </p:cNvGrpSpPr>
          <p:nvPr/>
        </p:nvGrpSpPr>
        <p:grpSpPr>
          <a:xfrm>
            <a:off x="3118754" y="3274691"/>
            <a:ext cx="355668" cy="403980"/>
            <a:chOff x="8001129" y="3982537"/>
            <a:chExt cx="284805" cy="323493"/>
          </a:xfrm>
          <a:solidFill>
            <a:schemeClr val="bg1">
              <a:lumMod val="75000"/>
            </a:schemeClr>
          </a:solidFill>
        </p:grpSpPr>
        <p:sp>
          <p:nvSpPr>
            <p:cNvPr id="63" name="Freeform 167">
              <a:extLst>
                <a:ext uri="{FF2B5EF4-FFF2-40B4-BE49-F238E27FC236}">
                  <a16:creationId xmlns:a16="http://schemas.microsoft.com/office/drawing/2014/main" id="{8587C92B-8E2D-4050-8CB9-023C79EBC4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1129" y="3982537"/>
              <a:ext cx="187675" cy="323493"/>
            </a:xfrm>
            <a:custGeom>
              <a:avLst/>
              <a:gdLst>
                <a:gd name="T0" fmla="*/ 522 w 1600"/>
                <a:gd name="T1" fmla="*/ 670 h 2747"/>
                <a:gd name="T2" fmla="*/ 417 w 1600"/>
                <a:gd name="T3" fmla="*/ 623 h 2747"/>
                <a:gd name="T4" fmla="*/ 335 w 1600"/>
                <a:gd name="T5" fmla="*/ 544 h 2747"/>
                <a:gd name="T6" fmla="*/ 283 w 1600"/>
                <a:gd name="T7" fmla="*/ 441 h 2747"/>
                <a:gd name="T8" fmla="*/ 268 w 1600"/>
                <a:gd name="T9" fmla="*/ 341 h 2747"/>
                <a:gd name="T10" fmla="*/ 288 w 1600"/>
                <a:gd name="T11" fmla="*/ 223 h 2747"/>
                <a:gd name="T12" fmla="*/ 345 w 1600"/>
                <a:gd name="T13" fmla="*/ 123 h 2747"/>
                <a:gd name="T14" fmla="*/ 431 w 1600"/>
                <a:gd name="T15" fmla="*/ 50 h 2747"/>
                <a:gd name="T16" fmla="*/ 538 w 1600"/>
                <a:gd name="T17" fmla="*/ 8 h 2747"/>
                <a:gd name="T18" fmla="*/ 642 w 1600"/>
                <a:gd name="T19" fmla="*/ 2 h 2747"/>
                <a:gd name="T20" fmla="*/ 755 w 1600"/>
                <a:gd name="T21" fmla="*/ 34 h 2747"/>
                <a:gd name="T22" fmla="*/ 848 w 1600"/>
                <a:gd name="T23" fmla="*/ 100 h 2747"/>
                <a:gd name="T24" fmla="*/ 914 w 1600"/>
                <a:gd name="T25" fmla="*/ 193 h 2747"/>
                <a:gd name="T26" fmla="*/ 946 w 1600"/>
                <a:gd name="T27" fmla="*/ 305 h 2747"/>
                <a:gd name="T28" fmla="*/ 941 w 1600"/>
                <a:gd name="T29" fmla="*/ 409 h 2747"/>
                <a:gd name="T30" fmla="*/ 898 w 1600"/>
                <a:gd name="T31" fmla="*/ 517 h 2747"/>
                <a:gd name="T32" fmla="*/ 824 w 1600"/>
                <a:gd name="T33" fmla="*/ 602 h 2747"/>
                <a:gd name="T34" fmla="*/ 724 w 1600"/>
                <a:gd name="T35" fmla="*/ 660 h 2747"/>
                <a:gd name="T36" fmla="*/ 607 w 1600"/>
                <a:gd name="T37" fmla="*/ 680 h 2747"/>
                <a:gd name="T38" fmla="*/ 834 w 1600"/>
                <a:gd name="T39" fmla="*/ 2518 h 2747"/>
                <a:gd name="T40" fmla="*/ 705 w 1600"/>
                <a:gd name="T41" fmla="*/ 2472 h 2747"/>
                <a:gd name="T42" fmla="*/ 920 w 1600"/>
                <a:gd name="T43" fmla="*/ 1387 h 2747"/>
                <a:gd name="T44" fmla="*/ 1517 w 1600"/>
                <a:gd name="T45" fmla="*/ 1546 h 2747"/>
                <a:gd name="T46" fmla="*/ 1584 w 1600"/>
                <a:gd name="T47" fmla="*/ 1486 h 2747"/>
                <a:gd name="T48" fmla="*/ 1600 w 1600"/>
                <a:gd name="T49" fmla="*/ 1408 h 2747"/>
                <a:gd name="T50" fmla="*/ 1560 w 1600"/>
                <a:gd name="T51" fmla="*/ 1326 h 2747"/>
                <a:gd name="T52" fmla="*/ 1478 w 1600"/>
                <a:gd name="T53" fmla="*/ 1287 h 2747"/>
                <a:gd name="T54" fmla="*/ 922 w 1600"/>
                <a:gd name="T55" fmla="*/ 943 h 2747"/>
                <a:gd name="T56" fmla="*/ 826 w 1600"/>
                <a:gd name="T57" fmla="*/ 853 h 2747"/>
                <a:gd name="T58" fmla="*/ 673 w 1600"/>
                <a:gd name="T59" fmla="*/ 809 h 2747"/>
                <a:gd name="T60" fmla="*/ 477 w 1600"/>
                <a:gd name="T61" fmla="*/ 820 h 2747"/>
                <a:gd name="T62" fmla="*/ 333 w 1600"/>
                <a:gd name="T63" fmla="*/ 891 h 2747"/>
                <a:gd name="T64" fmla="*/ 303 w 1600"/>
                <a:gd name="T65" fmla="*/ 1991 h 2747"/>
                <a:gd name="T66" fmla="*/ 183 w 1600"/>
                <a:gd name="T67" fmla="*/ 1218 h 2747"/>
                <a:gd name="T68" fmla="*/ 154 w 1600"/>
                <a:gd name="T69" fmla="*/ 1163 h 2747"/>
                <a:gd name="T70" fmla="*/ 98 w 1600"/>
                <a:gd name="T71" fmla="*/ 1138 h 2747"/>
                <a:gd name="T72" fmla="*/ 44 w 1600"/>
                <a:gd name="T73" fmla="*/ 1151 h 2747"/>
                <a:gd name="T74" fmla="*/ 5 w 1600"/>
                <a:gd name="T75" fmla="*/ 1197 h 2747"/>
                <a:gd name="T76" fmla="*/ 102 w 1600"/>
                <a:gd name="T77" fmla="*/ 1975 h 2747"/>
                <a:gd name="T78" fmla="*/ 154 w 1600"/>
                <a:gd name="T79" fmla="*/ 2105 h 2747"/>
                <a:gd name="T80" fmla="*/ 275 w 1600"/>
                <a:gd name="T81" fmla="*/ 2176 h 2747"/>
                <a:gd name="T82" fmla="*/ 491 w 1600"/>
                <a:gd name="T83" fmla="*/ 2472 h 2747"/>
                <a:gd name="T84" fmla="*/ 362 w 1600"/>
                <a:gd name="T85" fmla="*/ 2518 h 2747"/>
                <a:gd name="T86" fmla="*/ 275 w 1600"/>
                <a:gd name="T87" fmla="*/ 2503 h 2747"/>
                <a:gd name="T88" fmla="*/ 206 w 1600"/>
                <a:gd name="T89" fmla="*/ 2545 h 2747"/>
                <a:gd name="T90" fmla="*/ 178 w 1600"/>
                <a:gd name="T91" fmla="*/ 2624 h 2747"/>
                <a:gd name="T92" fmla="*/ 199 w 1600"/>
                <a:gd name="T93" fmla="*/ 2692 h 2747"/>
                <a:gd name="T94" fmla="*/ 263 w 1600"/>
                <a:gd name="T95" fmla="*/ 2741 h 2747"/>
                <a:gd name="T96" fmla="*/ 337 w 1600"/>
                <a:gd name="T97" fmla="*/ 2741 h 2747"/>
                <a:gd name="T98" fmla="*/ 402 w 1600"/>
                <a:gd name="T99" fmla="*/ 2694 h 2747"/>
                <a:gd name="T100" fmla="*/ 424 w 1600"/>
                <a:gd name="T101" fmla="*/ 2624 h 2747"/>
                <a:gd name="T102" fmla="*/ 574 w 1600"/>
                <a:gd name="T103" fmla="*/ 2583 h 2747"/>
                <a:gd name="T104" fmla="*/ 710 w 1600"/>
                <a:gd name="T105" fmla="*/ 2600 h 2747"/>
                <a:gd name="T106" fmla="*/ 777 w 1600"/>
                <a:gd name="T107" fmla="*/ 2661 h 2747"/>
                <a:gd name="T108" fmla="*/ 826 w 1600"/>
                <a:gd name="T109" fmla="*/ 2726 h 2747"/>
                <a:gd name="T110" fmla="*/ 895 w 1600"/>
                <a:gd name="T111" fmla="*/ 2747 h 2747"/>
                <a:gd name="T112" fmla="*/ 973 w 1600"/>
                <a:gd name="T113" fmla="*/ 2718 h 2747"/>
                <a:gd name="T114" fmla="*/ 1015 w 1600"/>
                <a:gd name="T115" fmla="*/ 2649 h 2747"/>
                <a:gd name="T116" fmla="*/ 1008 w 1600"/>
                <a:gd name="T117" fmla="*/ 2576 h 2747"/>
                <a:gd name="T118" fmla="*/ 954 w 1600"/>
                <a:gd name="T119" fmla="*/ 2516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0" h="2747">
                  <a:moveTo>
                    <a:pt x="607" y="680"/>
                  </a:moveTo>
                  <a:lnTo>
                    <a:pt x="607" y="680"/>
                  </a:lnTo>
                  <a:lnTo>
                    <a:pt x="590" y="680"/>
                  </a:lnTo>
                  <a:lnTo>
                    <a:pt x="573" y="678"/>
                  </a:lnTo>
                  <a:lnTo>
                    <a:pt x="556" y="676"/>
                  </a:lnTo>
                  <a:lnTo>
                    <a:pt x="538" y="674"/>
                  </a:lnTo>
                  <a:lnTo>
                    <a:pt x="522" y="670"/>
                  </a:lnTo>
                  <a:lnTo>
                    <a:pt x="506" y="665"/>
                  </a:lnTo>
                  <a:lnTo>
                    <a:pt x="491" y="660"/>
                  </a:lnTo>
                  <a:lnTo>
                    <a:pt x="474" y="653"/>
                  </a:lnTo>
                  <a:lnTo>
                    <a:pt x="460" y="647"/>
                  </a:lnTo>
                  <a:lnTo>
                    <a:pt x="445" y="639"/>
                  </a:lnTo>
                  <a:lnTo>
                    <a:pt x="431" y="632"/>
                  </a:lnTo>
                  <a:lnTo>
                    <a:pt x="417" y="623"/>
                  </a:lnTo>
                  <a:lnTo>
                    <a:pt x="404" y="613"/>
                  </a:lnTo>
                  <a:lnTo>
                    <a:pt x="391" y="602"/>
                  </a:lnTo>
                  <a:lnTo>
                    <a:pt x="378" y="593"/>
                  </a:lnTo>
                  <a:lnTo>
                    <a:pt x="367" y="581"/>
                  </a:lnTo>
                  <a:lnTo>
                    <a:pt x="355" y="569"/>
                  </a:lnTo>
                  <a:lnTo>
                    <a:pt x="345" y="557"/>
                  </a:lnTo>
                  <a:lnTo>
                    <a:pt x="335" y="544"/>
                  </a:lnTo>
                  <a:lnTo>
                    <a:pt x="325" y="531"/>
                  </a:lnTo>
                  <a:lnTo>
                    <a:pt x="316" y="517"/>
                  </a:lnTo>
                  <a:lnTo>
                    <a:pt x="308" y="503"/>
                  </a:lnTo>
                  <a:lnTo>
                    <a:pt x="301" y="488"/>
                  </a:lnTo>
                  <a:lnTo>
                    <a:pt x="294" y="473"/>
                  </a:lnTo>
                  <a:lnTo>
                    <a:pt x="288" y="458"/>
                  </a:lnTo>
                  <a:lnTo>
                    <a:pt x="283" y="441"/>
                  </a:lnTo>
                  <a:lnTo>
                    <a:pt x="278" y="425"/>
                  </a:lnTo>
                  <a:lnTo>
                    <a:pt x="274" y="409"/>
                  </a:lnTo>
                  <a:lnTo>
                    <a:pt x="271" y="393"/>
                  </a:lnTo>
                  <a:lnTo>
                    <a:pt x="269" y="375"/>
                  </a:lnTo>
                  <a:lnTo>
                    <a:pt x="268" y="358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8" y="322"/>
                  </a:lnTo>
                  <a:lnTo>
                    <a:pt x="269" y="305"/>
                  </a:lnTo>
                  <a:lnTo>
                    <a:pt x="271" y="289"/>
                  </a:lnTo>
                  <a:lnTo>
                    <a:pt x="274" y="272"/>
                  </a:lnTo>
                  <a:lnTo>
                    <a:pt x="278" y="255"/>
                  </a:lnTo>
                  <a:lnTo>
                    <a:pt x="283" y="239"/>
                  </a:lnTo>
                  <a:lnTo>
                    <a:pt x="288" y="223"/>
                  </a:lnTo>
                  <a:lnTo>
                    <a:pt x="294" y="208"/>
                  </a:lnTo>
                  <a:lnTo>
                    <a:pt x="301" y="193"/>
                  </a:lnTo>
                  <a:lnTo>
                    <a:pt x="308" y="179"/>
                  </a:lnTo>
                  <a:lnTo>
                    <a:pt x="316" y="164"/>
                  </a:lnTo>
                  <a:lnTo>
                    <a:pt x="325" y="151"/>
                  </a:lnTo>
                  <a:lnTo>
                    <a:pt x="335" y="136"/>
                  </a:lnTo>
                  <a:lnTo>
                    <a:pt x="345" y="123"/>
                  </a:lnTo>
                  <a:lnTo>
                    <a:pt x="355" y="112"/>
                  </a:lnTo>
                  <a:lnTo>
                    <a:pt x="367" y="100"/>
                  </a:lnTo>
                  <a:lnTo>
                    <a:pt x="378" y="89"/>
                  </a:lnTo>
                  <a:lnTo>
                    <a:pt x="391" y="78"/>
                  </a:lnTo>
                  <a:lnTo>
                    <a:pt x="404" y="68"/>
                  </a:lnTo>
                  <a:lnTo>
                    <a:pt x="417" y="59"/>
                  </a:lnTo>
                  <a:lnTo>
                    <a:pt x="431" y="50"/>
                  </a:lnTo>
                  <a:lnTo>
                    <a:pt x="445" y="41"/>
                  </a:lnTo>
                  <a:lnTo>
                    <a:pt x="460" y="34"/>
                  </a:lnTo>
                  <a:lnTo>
                    <a:pt x="474" y="27"/>
                  </a:lnTo>
                  <a:lnTo>
                    <a:pt x="491" y="21"/>
                  </a:lnTo>
                  <a:lnTo>
                    <a:pt x="506" y="16"/>
                  </a:lnTo>
                  <a:lnTo>
                    <a:pt x="522" y="11"/>
                  </a:lnTo>
                  <a:lnTo>
                    <a:pt x="538" y="8"/>
                  </a:lnTo>
                  <a:lnTo>
                    <a:pt x="556" y="5"/>
                  </a:lnTo>
                  <a:lnTo>
                    <a:pt x="573" y="2"/>
                  </a:lnTo>
                  <a:lnTo>
                    <a:pt x="590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25" y="1"/>
                  </a:lnTo>
                  <a:lnTo>
                    <a:pt x="642" y="2"/>
                  </a:lnTo>
                  <a:lnTo>
                    <a:pt x="659" y="5"/>
                  </a:lnTo>
                  <a:lnTo>
                    <a:pt x="676" y="8"/>
                  </a:lnTo>
                  <a:lnTo>
                    <a:pt x="692" y="11"/>
                  </a:lnTo>
                  <a:lnTo>
                    <a:pt x="708" y="16"/>
                  </a:lnTo>
                  <a:lnTo>
                    <a:pt x="724" y="21"/>
                  </a:lnTo>
                  <a:lnTo>
                    <a:pt x="739" y="27"/>
                  </a:lnTo>
                  <a:lnTo>
                    <a:pt x="755" y="34"/>
                  </a:lnTo>
                  <a:lnTo>
                    <a:pt x="770" y="41"/>
                  </a:lnTo>
                  <a:lnTo>
                    <a:pt x="784" y="50"/>
                  </a:lnTo>
                  <a:lnTo>
                    <a:pt x="798" y="59"/>
                  </a:lnTo>
                  <a:lnTo>
                    <a:pt x="811" y="68"/>
                  </a:lnTo>
                  <a:lnTo>
                    <a:pt x="824" y="78"/>
                  </a:lnTo>
                  <a:lnTo>
                    <a:pt x="836" y="89"/>
                  </a:lnTo>
                  <a:lnTo>
                    <a:pt x="848" y="100"/>
                  </a:lnTo>
                  <a:lnTo>
                    <a:pt x="860" y="112"/>
                  </a:lnTo>
                  <a:lnTo>
                    <a:pt x="869" y="123"/>
                  </a:lnTo>
                  <a:lnTo>
                    <a:pt x="880" y="136"/>
                  </a:lnTo>
                  <a:lnTo>
                    <a:pt x="890" y="151"/>
                  </a:lnTo>
                  <a:lnTo>
                    <a:pt x="898" y="164"/>
                  </a:lnTo>
                  <a:lnTo>
                    <a:pt x="906" y="179"/>
                  </a:lnTo>
                  <a:lnTo>
                    <a:pt x="914" y="193"/>
                  </a:lnTo>
                  <a:lnTo>
                    <a:pt x="921" y="208"/>
                  </a:lnTo>
                  <a:lnTo>
                    <a:pt x="927" y="223"/>
                  </a:lnTo>
                  <a:lnTo>
                    <a:pt x="932" y="239"/>
                  </a:lnTo>
                  <a:lnTo>
                    <a:pt x="936" y="255"/>
                  </a:lnTo>
                  <a:lnTo>
                    <a:pt x="941" y="272"/>
                  </a:lnTo>
                  <a:lnTo>
                    <a:pt x="944" y="289"/>
                  </a:lnTo>
                  <a:lnTo>
                    <a:pt x="946" y="305"/>
                  </a:lnTo>
                  <a:lnTo>
                    <a:pt x="947" y="322"/>
                  </a:lnTo>
                  <a:lnTo>
                    <a:pt x="947" y="341"/>
                  </a:lnTo>
                  <a:lnTo>
                    <a:pt x="947" y="341"/>
                  </a:lnTo>
                  <a:lnTo>
                    <a:pt x="947" y="358"/>
                  </a:lnTo>
                  <a:lnTo>
                    <a:pt x="946" y="375"/>
                  </a:lnTo>
                  <a:lnTo>
                    <a:pt x="944" y="393"/>
                  </a:lnTo>
                  <a:lnTo>
                    <a:pt x="941" y="409"/>
                  </a:lnTo>
                  <a:lnTo>
                    <a:pt x="936" y="425"/>
                  </a:lnTo>
                  <a:lnTo>
                    <a:pt x="932" y="441"/>
                  </a:lnTo>
                  <a:lnTo>
                    <a:pt x="927" y="458"/>
                  </a:lnTo>
                  <a:lnTo>
                    <a:pt x="921" y="473"/>
                  </a:lnTo>
                  <a:lnTo>
                    <a:pt x="914" y="488"/>
                  </a:lnTo>
                  <a:lnTo>
                    <a:pt x="906" y="503"/>
                  </a:lnTo>
                  <a:lnTo>
                    <a:pt x="898" y="517"/>
                  </a:lnTo>
                  <a:lnTo>
                    <a:pt x="890" y="531"/>
                  </a:lnTo>
                  <a:lnTo>
                    <a:pt x="880" y="544"/>
                  </a:lnTo>
                  <a:lnTo>
                    <a:pt x="869" y="557"/>
                  </a:lnTo>
                  <a:lnTo>
                    <a:pt x="860" y="569"/>
                  </a:lnTo>
                  <a:lnTo>
                    <a:pt x="848" y="581"/>
                  </a:lnTo>
                  <a:lnTo>
                    <a:pt x="836" y="593"/>
                  </a:lnTo>
                  <a:lnTo>
                    <a:pt x="824" y="602"/>
                  </a:lnTo>
                  <a:lnTo>
                    <a:pt x="811" y="613"/>
                  </a:lnTo>
                  <a:lnTo>
                    <a:pt x="798" y="623"/>
                  </a:lnTo>
                  <a:lnTo>
                    <a:pt x="784" y="632"/>
                  </a:lnTo>
                  <a:lnTo>
                    <a:pt x="770" y="639"/>
                  </a:lnTo>
                  <a:lnTo>
                    <a:pt x="755" y="647"/>
                  </a:lnTo>
                  <a:lnTo>
                    <a:pt x="739" y="653"/>
                  </a:lnTo>
                  <a:lnTo>
                    <a:pt x="724" y="660"/>
                  </a:lnTo>
                  <a:lnTo>
                    <a:pt x="708" y="665"/>
                  </a:lnTo>
                  <a:lnTo>
                    <a:pt x="692" y="670"/>
                  </a:lnTo>
                  <a:lnTo>
                    <a:pt x="676" y="674"/>
                  </a:lnTo>
                  <a:lnTo>
                    <a:pt x="659" y="676"/>
                  </a:lnTo>
                  <a:lnTo>
                    <a:pt x="642" y="678"/>
                  </a:lnTo>
                  <a:lnTo>
                    <a:pt x="625" y="680"/>
                  </a:lnTo>
                  <a:lnTo>
                    <a:pt x="607" y="680"/>
                  </a:lnTo>
                  <a:lnTo>
                    <a:pt x="607" y="680"/>
                  </a:lnTo>
                  <a:close/>
                  <a:moveTo>
                    <a:pt x="895" y="2501"/>
                  </a:moveTo>
                  <a:lnTo>
                    <a:pt x="895" y="2501"/>
                  </a:lnTo>
                  <a:lnTo>
                    <a:pt x="878" y="2502"/>
                  </a:lnTo>
                  <a:lnTo>
                    <a:pt x="863" y="2505"/>
                  </a:lnTo>
                  <a:lnTo>
                    <a:pt x="848" y="2511"/>
                  </a:lnTo>
                  <a:lnTo>
                    <a:pt x="834" y="2518"/>
                  </a:lnTo>
                  <a:lnTo>
                    <a:pt x="834" y="2518"/>
                  </a:lnTo>
                  <a:lnTo>
                    <a:pt x="813" y="2508"/>
                  </a:lnTo>
                  <a:lnTo>
                    <a:pt x="792" y="2499"/>
                  </a:lnTo>
                  <a:lnTo>
                    <a:pt x="771" y="2490"/>
                  </a:lnTo>
                  <a:lnTo>
                    <a:pt x="749" y="2484"/>
                  </a:lnTo>
                  <a:lnTo>
                    <a:pt x="728" y="2477"/>
                  </a:lnTo>
                  <a:lnTo>
                    <a:pt x="705" y="2472"/>
                  </a:lnTo>
                  <a:lnTo>
                    <a:pt x="682" y="2468"/>
                  </a:lnTo>
                  <a:lnTo>
                    <a:pt x="659" y="2464"/>
                  </a:lnTo>
                  <a:lnTo>
                    <a:pt x="659" y="2179"/>
                  </a:lnTo>
                  <a:lnTo>
                    <a:pt x="1021" y="2179"/>
                  </a:lnTo>
                  <a:lnTo>
                    <a:pt x="1021" y="1729"/>
                  </a:lnTo>
                  <a:lnTo>
                    <a:pt x="920" y="1728"/>
                  </a:lnTo>
                  <a:lnTo>
                    <a:pt x="920" y="1387"/>
                  </a:lnTo>
                  <a:lnTo>
                    <a:pt x="1049" y="1557"/>
                  </a:lnTo>
                  <a:lnTo>
                    <a:pt x="1465" y="1557"/>
                  </a:lnTo>
                  <a:lnTo>
                    <a:pt x="1465" y="1557"/>
                  </a:lnTo>
                  <a:lnTo>
                    <a:pt x="1478" y="1556"/>
                  </a:lnTo>
                  <a:lnTo>
                    <a:pt x="1492" y="1555"/>
                  </a:lnTo>
                  <a:lnTo>
                    <a:pt x="1505" y="1551"/>
                  </a:lnTo>
                  <a:lnTo>
                    <a:pt x="1517" y="1546"/>
                  </a:lnTo>
                  <a:lnTo>
                    <a:pt x="1529" y="1541"/>
                  </a:lnTo>
                  <a:lnTo>
                    <a:pt x="1541" y="1534"/>
                  </a:lnTo>
                  <a:lnTo>
                    <a:pt x="1551" y="1526"/>
                  </a:lnTo>
                  <a:lnTo>
                    <a:pt x="1560" y="1517"/>
                  </a:lnTo>
                  <a:lnTo>
                    <a:pt x="1569" y="1507"/>
                  </a:lnTo>
                  <a:lnTo>
                    <a:pt x="1578" y="1498"/>
                  </a:lnTo>
                  <a:lnTo>
                    <a:pt x="1584" y="1486"/>
                  </a:lnTo>
                  <a:lnTo>
                    <a:pt x="1590" y="1474"/>
                  </a:lnTo>
                  <a:lnTo>
                    <a:pt x="1595" y="1462"/>
                  </a:lnTo>
                  <a:lnTo>
                    <a:pt x="1598" y="1449"/>
                  </a:lnTo>
                  <a:lnTo>
                    <a:pt x="1600" y="1435"/>
                  </a:lnTo>
                  <a:lnTo>
                    <a:pt x="1600" y="1422"/>
                  </a:lnTo>
                  <a:lnTo>
                    <a:pt x="1600" y="1422"/>
                  </a:lnTo>
                  <a:lnTo>
                    <a:pt x="1600" y="1408"/>
                  </a:lnTo>
                  <a:lnTo>
                    <a:pt x="1598" y="1394"/>
                  </a:lnTo>
                  <a:lnTo>
                    <a:pt x="1595" y="1381"/>
                  </a:lnTo>
                  <a:lnTo>
                    <a:pt x="1590" y="1369"/>
                  </a:lnTo>
                  <a:lnTo>
                    <a:pt x="1584" y="1357"/>
                  </a:lnTo>
                  <a:lnTo>
                    <a:pt x="1578" y="1345"/>
                  </a:lnTo>
                  <a:lnTo>
                    <a:pt x="1569" y="1336"/>
                  </a:lnTo>
                  <a:lnTo>
                    <a:pt x="1560" y="1326"/>
                  </a:lnTo>
                  <a:lnTo>
                    <a:pt x="1551" y="1317"/>
                  </a:lnTo>
                  <a:lnTo>
                    <a:pt x="1541" y="1309"/>
                  </a:lnTo>
                  <a:lnTo>
                    <a:pt x="1529" y="1302"/>
                  </a:lnTo>
                  <a:lnTo>
                    <a:pt x="1517" y="1297"/>
                  </a:lnTo>
                  <a:lnTo>
                    <a:pt x="1505" y="1292"/>
                  </a:lnTo>
                  <a:lnTo>
                    <a:pt x="1492" y="1289"/>
                  </a:lnTo>
                  <a:lnTo>
                    <a:pt x="1478" y="1287"/>
                  </a:lnTo>
                  <a:lnTo>
                    <a:pt x="1465" y="1286"/>
                  </a:lnTo>
                  <a:lnTo>
                    <a:pt x="1465" y="1286"/>
                  </a:lnTo>
                  <a:lnTo>
                    <a:pt x="1184" y="1286"/>
                  </a:lnTo>
                  <a:lnTo>
                    <a:pt x="1184" y="1286"/>
                  </a:lnTo>
                  <a:lnTo>
                    <a:pt x="1054" y="1116"/>
                  </a:lnTo>
                  <a:lnTo>
                    <a:pt x="922" y="943"/>
                  </a:lnTo>
                  <a:lnTo>
                    <a:pt x="922" y="943"/>
                  </a:lnTo>
                  <a:lnTo>
                    <a:pt x="910" y="928"/>
                  </a:lnTo>
                  <a:lnTo>
                    <a:pt x="898" y="914"/>
                  </a:lnTo>
                  <a:lnTo>
                    <a:pt x="885" y="900"/>
                  </a:lnTo>
                  <a:lnTo>
                    <a:pt x="872" y="887"/>
                  </a:lnTo>
                  <a:lnTo>
                    <a:pt x="857" y="875"/>
                  </a:lnTo>
                  <a:lnTo>
                    <a:pt x="842" y="863"/>
                  </a:lnTo>
                  <a:lnTo>
                    <a:pt x="826" y="853"/>
                  </a:lnTo>
                  <a:lnTo>
                    <a:pt x="809" y="844"/>
                  </a:lnTo>
                  <a:lnTo>
                    <a:pt x="790" y="835"/>
                  </a:lnTo>
                  <a:lnTo>
                    <a:pt x="770" y="828"/>
                  </a:lnTo>
                  <a:lnTo>
                    <a:pt x="748" y="822"/>
                  </a:lnTo>
                  <a:lnTo>
                    <a:pt x="725" y="817"/>
                  </a:lnTo>
                  <a:lnTo>
                    <a:pt x="700" y="812"/>
                  </a:lnTo>
                  <a:lnTo>
                    <a:pt x="673" y="809"/>
                  </a:lnTo>
                  <a:lnTo>
                    <a:pt x="644" y="808"/>
                  </a:lnTo>
                  <a:lnTo>
                    <a:pt x="613" y="807"/>
                  </a:lnTo>
                  <a:lnTo>
                    <a:pt x="613" y="807"/>
                  </a:lnTo>
                  <a:lnTo>
                    <a:pt x="575" y="808"/>
                  </a:lnTo>
                  <a:lnTo>
                    <a:pt x="539" y="810"/>
                  </a:lnTo>
                  <a:lnTo>
                    <a:pt x="507" y="814"/>
                  </a:lnTo>
                  <a:lnTo>
                    <a:pt x="477" y="820"/>
                  </a:lnTo>
                  <a:lnTo>
                    <a:pt x="448" y="826"/>
                  </a:lnTo>
                  <a:lnTo>
                    <a:pt x="422" y="834"/>
                  </a:lnTo>
                  <a:lnTo>
                    <a:pt x="400" y="844"/>
                  </a:lnTo>
                  <a:lnTo>
                    <a:pt x="379" y="854"/>
                  </a:lnTo>
                  <a:lnTo>
                    <a:pt x="362" y="865"/>
                  </a:lnTo>
                  <a:lnTo>
                    <a:pt x="346" y="878"/>
                  </a:lnTo>
                  <a:lnTo>
                    <a:pt x="333" y="891"/>
                  </a:lnTo>
                  <a:lnTo>
                    <a:pt x="322" y="905"/>
                  </a:lnTo>
                  <a:lnTo>
                    <a:pt x="314" y="920"/>
                  </a:lnTo>
                  <a:lnTo>
                    <a:pt x="308" y="937"/>
                  </a:lnTo>
                  <a:lnTo>
                    <a:pt x="305" y="953"/>
                  </a:lnTo>
                  <a:lnTo>
                    <a:pt x="303" y="969"/>
                  </a:lnTo>
                  <a:lnTo>
                    <a:pt x="303" y="1991"/>
                  </a:lnTo>
                  <a:lnTo>
                    <a:pt x="303" y="1991"/>
                  </a:lnTo>
                  <a:lnTo>
                    <a:pt x="296" y="1986"/>
                  </a:lnTo>
                  <a:lnTo>
                    <a:pt x="292" y="1980"/>
                  </a:lnTo>
                  <a:lnTo>
                    <a:pt x="287" y="1972"/>
                  </a:lnTo>
                  <a:lnTo>
                    <a:pt x="286" y="1964"/>
                  </a:lnTo>
                  <a:lnTo>
                    <a:pt x="286" y="1958"/>
                  </a:lnTo>
                  <a:lnTo>
                    <a:pt x="183" y="1218"/>
                  </a:lnTo>
                  <a:lnTo>
                    <a:pt x="183" y="1218"/>
                  </a:lnTo>
                  <a:lnTo>
                    <a:pt x="181" y="1208"/>
                  </a:lnTo>
                  <a:lnTo>
                    <a:pt x="178" y="1199"/>
                  </a:lnTo>
                  <a:lnTo>
                    <a:pt x="175" y="1191"/>
                  </a:lnTo>
                  <a:lnTo>
                    <a:pt x="170" y="1183"/>
                  </a:lnTo>
                  <a:lnTo>
                    <a:pt x="166" y="1176"/>
                  </a:lnTo>
                  <a:lnTo>
                    <a:pt x="161" y="1168"/>
                  </a:lnTo>
                  <a:lnTo>
                    <a:pt x="154" y="1163"/>
                  </a:lnTo>
                  <a:lnTo>
                    <a:pt x="147" y="1156"/>
                  </a:lnTo>
                  <a:lnTo>
                    <a:pt x="140" y="1152"/>
                  </a:lnTo>
                  <a:lnTo>
                    <a:pt x="133" y="1147"/>
                  </a:lnTo>
                  <a:lnTo>
                    <a:pt x="124" y="1144"/>
                  </a:lnTo>
                  <a:lnTo>
                    <a:pt x="115" y="1141"/>
                  </a:lnTo>
                  <a:lnTo>
                    <a:pt x="107" y="1139"/>
                  </a:lnTo>
                  <a:lnTo>
                    <a:pt x="98" y="1138"/>
                  </a:lnTo>
                  <a:lnTo>
                    <a:pt x="88" y="1138"/>
                  </a:lnTo>
                  <a:lnTo>
                    <a:pt x="78" y="1139"/>
                  </a:lnTo>
                  <a:lnTo>
                    <a:pt x="78" y="1139"/>
                  </a:lnTo>
                  <a:lnTo>
                    <a:pt x="70" y="1141"/>
                  </a:lnTo>
                  <a:lnTo>
                    <a:pt x="61" y="1143"/>
                  </a:lnTo>
                  <a:lnTo>
                    <a:pt x="53" y="1146"/>
                  </a:lnTo>
                  <a:lnTo>
                    <a:pt x="44" y="1151"/>
                  </a:lnTo>
                  <a:lnTo>
                    <a:pt x="36" y="1156"/>
                  </a:lnTo>
                  <a:lnTo>
                    <a:pt x="30" y="1161"/>
                  </a:lnTo>
                  <a:lnTo>
                    <a:pt x="23" y="1168"/>
                  </a:lnTo>
                  <a:lnTo>
                    <a:pt x="18" y="1174"/>
                  </a:lnTo>
                  <a:lnTo>
                    <a:pt x="13" y="1182"/>
                  </a:lnTo>
                  <a:lnTo>
                    <a:pt x="8" y="1190"/>
                  </a:lnTo>
                  <a:lnTo>
                    <a:pt x="5" y="1197"/>
                  </a:lnTo>
                  <a:lnTo>
                    <a:pt x="3" y="1206"/>
                  </a:lnTo>
                  <a:lnTo>
                    <a:pt x="1" y="1216"/>
                  </a:lnTo>
                  <a:lnTo>
                    <a:pt x="0" y="1224"/>
                  </a:lnTo>
                  <a:lnTo>
                    <a:pt x="0" y="1233"/>
                  </a:lnTo>
                  <a:lnTo>
                    <a:pt x="1" y="1243"/>
                  </a:lnTo>
                  <a:lnTo>
                    <a:pt x="102" y="1975"/>
                  </a:lnTo>
                  <a:lnTo>
                    <a:pt x="102" y="1975"/>
                  </a:lnTo>
                  <a:lnTo>
                    <a:pt x="104" y="1995"/>
                  </a:lnTo>
                  <a:lnTo>
                    <a:pt x="109" y="2016"/>
                  </a:lnTo>
                  <a:lnTo>
                    <a:pt x="114" y="2035"/>
                  </a:lnTo>
                  <a:lnTo>
                    <a:pt x="122" y="2055"/>
                  </a:lnTo>
                  <a:lnTo>
                    <a:pt x="131" y="2072"/>
                  </a:lnTo>
                  <a:lnTo>
                    <a:pt x="142" y="2089"/>
                  </a:lnTo>
                  <a:lnTo>
                    <a:pt x="154" y="2105"/>
                  </a:lnTo>
                  <a:lnTo>
                    <a:pt x="168" y="2119"/>
                  </a:lnTo>
                  <a:lnTo>
                    <a:pt x="183" y="2132"/>
                  </a:lnTo>
                  <a:lnTo>
                    <a:pt x="200" y="2144"/>
                  </a:lnTo>
                  <a:lnTo>
                    <a:pt x="217" y="2155"/>
                  </a:lnTo>
                  <a:lnTo>
                    <a:pt x="235" y="2164"/>
                  </a:lnTo>
                  <a:lnTo>
                    <a:pt x="255" y="2170"/>
                  </a:lnTo>
                  <a:lnTo>
                    <a:pt x="275" y="2176"/>
                  </a:lnTo>
                  <a:lnTo>
                    <a:pt x="296" y="2178"/>
                  </a:lnTo>
                  <a:lnTo>
                    <a:pt x="318" y="2179"/>
                  </a:lnTo>
                  <a:lnTo>
                    <a:pt x="536" y="2179"/>
                  </a:lnTo>
                  <a:lnTo>
                    <a:pt x="536" y="2464"/>
                  </a:lnTo>
                  <a:lnTo>
                    <a:pt x="536" y="2464"/>
                  </a:lnTo>
                  <a:lnTo>
                    <a:pt x="513" y="2468"/>
                  </a:lnTo>
                  <a:lnTo>
                    <a:pt x="491" y="2472"/>
                  </a:lnTo>
                  <a:lnTo>
                    <a:pt x="468" y="2477"/>
                  </a:lnTo>
                  <a:lnTo>
                    <a:pt x="446" y="2484"/>
                  </a:lnTo>
                  <a:lnTo>
                    <a:pt x="425" y="2490"/>
                  </a:lnTo>
                  <a:lnTo>
                    <a:pt x="403" y="2499"/>
                  </a:lnTo>
                  <a:lnTo>
                    <a:pt x="382" y="2508"/>
                  </a:lnTo>
                  <a:lnTo>
                    <a:pt x="362" y="2518"/>
                  </a:lnTo>
                  <a:lnTo>
                    <a:pt x="362" y="2518"/>
                  </a:lnTo>
                  <a:lnTo>
                    <a:pt x="348" y="2511"/>
                  </a:lnTo>
                  <a:lnTo>
                    <a:pt x="333" y="2505"/>
                  </a:lnTo>
                  <a:lnTo>
                    <a:pt x="318" y="2502"/>
                  </a:lnTo>
                  <a:lnTo>
                    <a:pt x="300" y="2501"/>
                  </a:lnTo>
                  <a:lnTo>
                    <a:pt x="300" y="2501"/>
                  </a:lnTo>
                  <a:lnTo>
                    <a:pt x="288" y="2502"/>
                  </a:lnTo>
                  <a:lnTo>
                    <a:pt x="275" y="2503"/>
                  </a:lnTo>
                  <a:lnTo>
                    <a:pt x="263" y="2507"/>
                  </a:lnTo>
                  <a:lnTo>
                    <a:pt x="253" y="2511"/>
                  </a:lnTo>
                  <a:lnTo>
                    <a:pt x="242" y="2516"/>
                  </a:lnTo>
                  <a:lnTo>
                    <a:pt x="232" y="2522"/>
                  </a:lnTo>
                  <a:lnTo>
                    <a:pt x="222" y="2529"/>
                  </a:lnTo>
                  <a:lnTo>
                    <a:pt x="214" y="2537"/>
                  </a:lnTo>
                  <a:lnTo>
                    <a:pt x="206" y="2545"/>
                  </a:lnTo>
                  <a:lnTo>
                    <a:pt x="199" y="2555"/>
                  </a:lnTo>
                  <a:lnTo>
                    <a:pt x="192" y="2565"/>
                  </a:lnTo>
                  <a:lnTo>
                    <a:pt x="188" y="2576"/>
                  </a:lnTo>
                  <a:lnTo>
                    <a:pt x="183" y="2588"/>
                  </a:lnTo>
                  <a:lnTo>
                    <a:pt x="180" y="2600"/>
                  </a:lnTo>
                  <a:lnTo>
                    <a:pt x="178" y="2611"/>
                  </a:lnTo>
                  <a:lnTo>
                    <a:pt x="178" y="2624"/>
                  </a:lnTo>
                  <a:lnTo>
                    <a:pt x="178" y="2624"/>
                  </a:lnTo>
                  <a:lnTo>
                    <a:pt x="178" y="2636"/>
                  </a:lnTo>
                  <a:lnTo>
                    <a:pt x="180" y="2649"/>
                  </a:lnTo>
                  <a:lnTo>
                    <a:pt x="183" y="2660"/>
                  </a:lnTo>
                  <a:lnTo>
                    <a:pt x="188" y="2672"/>
                  </a:lnTo>
                  <a:lnTo>
                    <a:pt x="192" y="2683"/>
                  </a:lnTo>
                  <a:lnTo>
                    <a:pt x="199" y="2692"/>
                  </a:lnTo>
                  <a:lnTo>
                    <a:pt x="206" y="2702"/>
                  </a:lnTo>
                  <a:lnTo>
                    <a:pt x="214" y="2711"/>
                  </a:lnTo>
                  <a:lnTo>
                    <a:pt x="222" y="2718"/>
                  </a:lnTo>
                  <a:lnTo>
                    <a:pt x="232" y="2726"/>
                  </a:lnTo>
                  <a:lnTo>
                    <a:pt x="242" y="2732"/>
                  </a:lnTo>
                  <a:lnTo>
                    <a:pt x="253" y="2737"/>
                  </a:lnTo>
                  <a:lnTo>
                    <a:pt x="263" y="2741"/>
                  </a:lnTo>
                  <a:lnTo>
                    <a:pt x="275" y="2744"/>
                  </a:lnTo>
                  <a:lnTo>
                    <a:pt x="288" y="2747"/>
                  </a:lnTo>
                  <a:lnTo>
                    <a:pt x="300" y="2747"/>
                  </a:lnTo>
                  <a:lnTo>
                    <a:pt x="300" y="2747"/>
                  </a:lnTo>
                  <a:lnTo>
                    <a:pt x="313" y="2747"/>
                  </a:lnTo>
                  <a:lnTo>
                    <a:pt x="325" y="2744"/>
                  </a:lnTo>
                  <a:lnTo>
                    <a:pt x="337" y="2741"/>
                  </a:lnTo>
                  <a:lnTo>
                    <a:pt x="348" y="2737"/>
                  </a:lnTo>
                  <a:lnTo>
                    <a:pt x="359" y="2732"/>
                  </a:lnTo>
                  <a:lnTo>
                    <a:pt x="369" y="2726"/>
                  </a:lnTo>
                  <a:lnTo>
                    <a:pt x="378" y="2720"/>
                  </a:lnTo>
                  <a:lnTo>
                    <a:pt x="387" y="2711"/>
                  </a:lnTo>
                  <a:lnTo>
                    <a:pt x="395" y="2702"/>
                  </a:lnTo>
                  <a:lnTo>
                    <a:pt x="402" y="2694"/>
                  </a:lnTo>
                  <a:lnTo>
                    <a:pt x="408" y="2683"/>
                  </a:lnTo>
                  <a:lnTo>
                    <a:pt x="414" y="2672"/>
                  </a:lnTo>
                  <a:lnTo>
                    <a:pt x="418" y="2661"/>
                  </a:lnTo>
                  <a:lnTo>
                    <a:pt x="420" y="2649"/>
                  </a:lnTo>
                  <a:lnTo>
                    <a:pt x="422" y="2637"/>
                  </a:lnTo>
                  <a:lnTo>
                    <a:pt x="424" y="2624"/>
                  </a:lnTo>
                  <a:lnTo>
                    <a:pt x="424" y="2624"/>
                  </a:lnTo>
                  <a:lnTo>
                    <a:pt x="443" y="2616"/>
                  </a:lnTo>
                  <a:lnTo>
                    <a:pt x="464" y="2607"/>
                  </a:lnTo>
                  <a:lnTo>
                    <a:pt x="485" y="2600"/>
                  </a:lnTo>
                  <a:lnTo>
                    <a:pt x="507" y="2594"/>
                  </a:lnTo>
                  <a:lnTo>
                    <a:pt x="528" y="2589"/>
                  </a:lnTo>
                  <a:lnTo>
                    <a:pt x="551" y="2585"/>
                  </a:lnTo>
                  <a:lnTo>
                    <a:pt x="574" y="2583"/>
                  </a:lnTo>
                  <a:lnTo>
                    <a:pt x="598" y="2583"/>
                  </a:lnTo>
                  <a:lnTo>
                    <a:pt x="598" y="2583"/>
                  </a:lnTo>
                  <a:lnTo>
                    <a:pt x="622" y="2583"/>
                  </a:lnTo>
                  <a:lnTo>
                    <a:pt x="644" y="2585"/>
                  </a:lnTo>
                  <a:lnTo>
                    <a:pt x="667" y="2589"/>
                  </a:lnTo>
                  <a:lnTo>
                    <a:pt x="689" y="2594"/>
                  </a:lnTo>
                  <a:lnTo>
                    <a:pt x="710" y="2600"/>
                  </a:lnTo>
                  <a:lnTo>
                    <a:pt x="732" y="2607"/>
                  </a:lnTo>
                  <a:lnTo>
                    <a:pt x="752" y="2616"/>
                  </a:lnTo>
                  <a:lnTo>
                    <a:pt x="772" y="2624"/>
                  </a:lnTo>
                  <a:lnTo>
                    <a:pt x="772" y="2624"/>
                  </a:lnTo>
                  <a:lnTo>
                    <a:pt x="773" y="2637"/>
                  </a:lnTo>
                  <a:lnTo>
                    <a:pt x="775" y="2649"/>
                  </a:lnTo>
                  <a:lnTo>
                    <a:pt x="777" y="2661"/>
                  </a:lnTo>
                  <a:lnTo>
                    <a:pt x="782" y="2672"/>
                  </a:lnTo>
                  <a:lnTo>
                    <a:pt x="787" y="2683"/>
                  </a:lnTo>
                  <a:lnTo>
                    <a:pt x="794" y="2694"/>
                  </a:lnTo>
                  <a:lnTo>
                    <a:pt x="800" y="2702"/>
                  </a:lnTo>
                  <a:lnTo>
                    <a:pt x="809" y="2711"/>
                  </a:lnTo>
                  <a:lnTo>
                    <a:pt x="817" y="2720"/>
                  </a:lnTo>
                  <a:lnTo>
                    <a:pt x="826" y="2726"/>
                  </a:lnTo>
                  <a:lnTo>
                    <a:pt x="837" y="2732"/>
                  </a:lnTo>
                  <a:lnTo>
                    <a:pt x="848" y="2737"/>
                  </a:lnTo>
                  <a:lnTo>
                    <a:pt x="858" y="2741"/>
                  </a:lnTo>
                  <a:lnTo>
                    <a:pt x="870" y="2744"/>
                  </a:lnTo>
                  <a:lnTo>
                    <a:pt x="882" y="2747"/>
                  </a:lnTo>
                  <a:lnTo>
                    <a:pt x="895" y="2747"/>
                  </a:lnTo>
                  <a:lnTo>
                    <a:pt x="895" y="2747"/>
                  </a:lnTo>
                  <a:lnTo>
                    <a:pt x="907" y="2747"/>
                  </a:lnTo>
                  <a:lnTo>
                    <a:pt x="920" y="2744"/>
                  </a:lnTo>
                  <a:lnTo>
                    <a:pt x="932" y="2741"/>
                  </a:lnTo>
                  <a:lnTo>
                    <a:pt x="943" y="2737"/>
                  </a:lnTo>
                  <a:lnTo>
                    <a:pt x="954" y="2732"/>
                  </a:lnTo>
                  <a:lnTo>
                    <a:pt x="963" y="2726"/>
                  </a:lnTo>
                  <a:lnTo>
                    <a:pt x="973" y="2718"/>
                  </a:lnTo>
                  <a:lnTo>
                    <a:pt x="982" y="2711"/>
                  </a:lnTo>
                  <a:lnTo>
                    <a:pt x="989" y="2702"/>
                  </a:lnTo>
                  <a:lnTo>
                    <a:pt x="997" y="2692"/>
                  </a:lnTo>
                  <a:lnTo>
                    <a:pt x="1003" y="2683"/>
                  </a:lnTo>
                  <a:lnTo>
                    <a:pt x="1008" y="2672"/>
                  </a:lnTo>
                  <a:lnTo>
                    <a:pt x="1012" y="2660"/>
                  </a:lnTo>
                  <a:lnTo>
                    <a:pt x="1015" y="2649"/>
                  </a:lnTo>
                  <a:lnTo>
                    <a:pt x="1017" y="2636"/>
                  </a:lnTo>
                  <a:lnTo>
                    <a:pt x="1017" y="2624"/>
                  </a:lnTo>
                  <a:lnTo>
                    <a:pt x="1017" y="2624"/>
                  </a:lnTo>
                  <a:lnTo>
                    <a:pt x="1017" y="2611"/>
                  </a:lnTo>
                  <a:lnTo>
                    <a:pt x="1015" y="2600"/>
                  </a:lnTo>
                  <a:lnTo>
                    <a:pt x="1012" y="2588"/>
                  </a:lnTo>
                  <a:lnTo>
                    <a:pt x="1008" y="2576"/>
                  </a:lnTo>
                  <a:lnTo>
                    <a:pt x="1003" y="2565"/>
                  </a:lnTo>
                  <a:lnTo>
                    <a:pt x="997" y="2555"/>
                  </a:lnTo>
                  <a:lnTo>
                    <a:pt x="989" y="2545"/>
                  </a:lnTo>
                  <a:lnTo>
                    <a:pt x="982" y="2537"/>
                  </a:lnTo>
                  <a:lnTo>
                    <a:pt x="973" y="2529"/>
                  </a:lnTo>
                  <a:lnTo>
                    <a:pt x="963" y="2522"/>
                  </a:lnTo>
                  <a:lnTo>
                    <a:pt x="954" y="2516"/>
                  </a:lnTo>
                  <a:lnTo>
                    <a:pt x="943" y="2511"/>
                  </a:lnTo>
                  <a:lnTo>
                    <a:pt x="932" y="2507"/>
                  </a:lnTo>
                  <a:lnTo>
                    <a:pt x="920" y="2503"/>
                  </a:lnTo>
                  <a:lnTo>
                    <a:pt x="907" y="2502"/>
                  </a:lnTo>
                  <a:lnTo>
                    <a:pt x="895" y="2501"/>
                  </a:lnTo>
                  <a:lnTo>
                    <a:pt x="895" y="25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168">
              <a:extLst>
                <a:ext uri="{FF2B5EF4-FFF2-40B4-BE49-F238E27FC236}">
                  <a16:creationId xmlns:a16="http://schemas.microsoft.com/office/drawing/2014/main" id="{6A2A5E4C-3419-42A8-B711-ECCF6AF6C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477" y="4176797"/>
              <a:ext cx="122647" cy="129233"/>
            </a:xfrm>
            <a:custGeom>
              <a:avLst/>
              <a:gdLst>
                <a:gd name="T0" fmla="*/ 0 w 1046"/>
                <a:gd name="T1" fmla="*/ 1007 h 1100"/>
                <a:gd name="T2" fmla="*/ 2 w 1046"/>
                <a:gd name="T3" fmla="*/ 1016 h 1100"/>
                <a:gd name="T4" fmla="*/ 5 w 1046"/>
                <a:gd name="T5" fmla="*/ 1035 h 1100"/>
                <a:gd name="T6" fmla="*/ 12 w 1046"/>
                <a:gd name="T7" fmla="*/ 1051 h 1100"/>
                <a:gd name="T8" fmla="*/ 22 w 1046"/>
                <a:gd name="T9" fmla="*/ 1066 h 1100"/>
                <a:gd name="T10" fmla="*/ 34 w 1046"/>
                <a:gd name="T11" fmla="*/ 1078 h 1100"/>
                <a:gd name="T12" fmla="*/ 49 w 1046"/>
                <a:gd name="T13" fmla="*/ 1088 h 1100"/>
                <a:gd name="T14" fmla="*/ 65 w 1046"/>
                <a:gd name="T15" fmla="*/ 1095 h 1100"/>
                <a:gd name="T16" fmla="*/ 84 w 1046"/>
                <a:gd name="T17" fmla="*/ 1098 h 1100"/>
                <a:gd name="T18" fmla="*/ 93 w 1046"/>
                <a:gd name="T19" fmla="*/ 1100 h 1100"/>
                <a:gd name="T20" fmla="*/ 112 w 1046"/>
                <a:gd name="T21" fmla="*/ 1097 h 1100"/>
                <a:gd name="T22" fmla="*/ 129 w 1046"/>
                <a:gd name="T23" fmla="*/ 1092 h 1100"/>
                <a:gd name="T24" fmla="*/ 144 w 1046"/>
                <a:gd name="T25" fmla="*/ 1083 h 1100"/>
                <a:gd name="T26" fmla="*/ 158 w 1046"/>
                <a:gd name="T27" fmla="*/ 1073 h 1100"/>
                <a:gd name="T28" fmla="*/ 169 w 1046"/>
                <a:gd name="T29" fmla="*/ 1058 h 1100"/>
                <a:gd name="T30" fmla="*/ 178 w 1046"/>
                <a:gd name="T31" fmla="*/ 1042 h 1100"/>
                <a:gd name="T32" fmla="*/ 183 w 1046"/>
                <a:gd name="T33" fmla="*/ 1025 h 1100"/>
                <a:gd name="T34" fmla="*/ 185 w 1046"/>
                <a:gd name="T35" fmla="*/ 1007 h 1100"/>
                <a:gd name="T36" fmla="*/ 861 w 1046"/>
                <a:gd name="T37" fmla="*/ 998 h 1100"/>
                <a:gd name="T38" fmla="*/ 861 w 1046"/>
                <a:gd name="T39" fmla="*/ 1007 h 1100"/>
                <a:gd name="T40" fmla="*/ 864 w 1046"/>
                <a:gd name="T41" fmla="*/ 1025 h 1100"/>
                <a:gd name="T42" fmla="*/ 869 w 1046"/>
                <a:gd name="T43" fmla="*/ 1042 h 1100"/>
                <a:gd name="T44" fmla="*/ 878 w 1046"/>
                <a:gd name="T45" fmla="*/ 1058 h 1100"/>
                <a:gd name="T46" fmla="*/ 889 w 1046"/>
                <a:gd name="T47" fmla="*/ 1073 h 1100"/>
                <a:gd name="T48" fmla="*/ 903 w 1046"/>
                <a:gd name="T49" fmla="*/ 1083 h 1100"/>
                <a:gd name="T50" fmla="*/ 918 w 1046"/>
                <a:gd name="T51" fmla="*/ 1092 h 1100"/>
                <a:gd name="T52" fmla="*/ 935 w 1046"/>
                <a:gd name="T53" fmla="*/ 1097 h 1100"/>
                <a:gd name="T54" fmla="*/ 953 w 1046"/>
                <a:gd name="T55" fmla="*/ 1100 h 1100"/>
                <a:gd name="T56" fmla="*/ 963 w 1046"/>
                <a:gd name="T57" fmla="*/ 1098 h 1100"/>
                <a:gd name="T58" fmla="*/ 982 w 1046"/>
                <a:gd name="T59" fmla="*/ 1095 h 1100"/>
                <a:gd name="T60" fmla="*/ 998 w 1046"/>
                <a:gd name="T61" fmla="*/ 1088 h 1100"/>
                <a:gd name="T62" fmla="*/ 1013 w 1046"/>
                <a:gd name="T63" fmla="*/ 1078 h 1100"/>
                <a:gd name="T64" fmla="*/ 1025 w 1046"/>
                <a:gd name="T65" fmla="*/ 1066 h 1100"/>
                <a:gd name="T66" fmla="*/ 1035 w 1046"/>
                <a:gd name="T67" fmla="*/ 1051 h 1100"/>
                <a:gd name="T68" fmla="*/ 1042 w 1046"/>
                <a:gd name="T69" fmla="*/ 1035 h 1100"/>
                <a:gd name="T70" fmla="*/ 1045 w 1046"/>
                <a:gd name="T71" fmla="*/ 1016 h 1100"/>
                <a:gd name="T72" fmla="*/ 1046 w 1046"/>
                <a:gd name="T73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6" h="1100">
                  <a:moveTo>
                    <a:pt x="0" y="0"/>
                  </a:moveTo>
                  <a:lnTo>
                    <a:pt x="0" y="1007"/>
                  </a:lnTo>
                  <a:lnTo>
                    <a:pt x="0" y="1007"/>
                  </a:lnTo>
                  <a:lnTo>
                    <a:pt x="2" y="1016"/>
                  </a:lnTo>
                  <a:lnTo>
                    <a:pt x="3" y="1025"/>
                  </a:lnTo>
                  <a:lnTo>
                    <a:pt x="5" y="1035"/>
                  </a:lnTo>
                  <a:lnTo>
                    <a:pt x="8" y="1042"/>
                  </a:lnTo>
                  <a:lnTo>
                    <a:pt x="12" y="1051"/>
                  </a:lnTo>
                  <a:lnTo>
                    <a:pt x="17" y="1058"/>
                  </a:lnTo>
                  <a:lnTo>
                    <a:pt x="22" y="1066"/>
                  </a:lnTo>
                  <a:lnTo>
                    <a:pt x="27" y="1073"/>
                  </a:lnTo>
                  <a:lnTo>
                    <a:pt x="34" y="1078"/>
                  </a:lnTo>
                  <a:lnTo>
                    <a:pt x="42" y="1083"/>
                  </a:lnTo>
                  <a:lnTo>
                    <a:pt x="49" y="1088"/>
                  </a:lnTo>
                  <a:lnTo>
                    <a:pt x="57" y="1092"/>
                  </a:lnTo>
                  <a:lnTo>
                    <a:pt x="65" y="1095"/>
                  </a:lnTo>
                  <a:lnTo>
                    <a:pt x="74" y="1097"/>
                  </a:lnTo>
                  <a:lnTo>
                    <a:pt x="84" y="1098"/>
                  </a:lnTo>
                  <a:lnTo>
                    <a:pt x="93" y="1100"/>
                  </a:lnTo>
                  <a:lnTo>
                    <a:pt x="93" y="1100"/>
                  </a:lnTo>
                  <a:lnTo>
                    <a:pt x="102" y="1098"/>
                  </a:lnTo>
                  <a:lnTo>
                    <a:pt x="112" y="1097"/>
                  </a:lnTo>
                  <a:lnTo>
                    <a:pt x="121" y="1095"/>
                  </a:lnTo>
                  <a:lnTo>
                    <a:pt x="129" y="1092"/>
                  </a:lnTo>
                  <a:lnTo>
                    <a:pt x="137" y="1088"/>
                  </a:lnTo>
                  <a:lnTo>
                    <a:pt x="144" y="1083"/>
                  </a:lnTo>
                  <a:lnTo>
                    <a:pt x="152" y="1078"/>
                  </a:lnTo>
                  <a:lnTo>
                    <a:pt x="158" y="1073"/>
                  </a:lnTo>
                  <a:lnTo>
                    <a:pt x="164" y="1066"/>
                  </a:lnTo>
                  <a:lnTo>
                    <a:pt x="169" y="1058"/>
                  </a:lnTo>
                  <a:lnTo>
                    <a:pt x="175" y="1051"/>
                  </a:lnTo>
                  <a:lnTo>
                    <a:pt x="178" y="1042"/>
                  </a:lnTo>
                  <a:lnTo>
                    <a:pt x="181" y="1035"/>
                  </a:lnTo>
                  <a:lnTo>
                    <a:pt x="183" y="1025"/>
                  </a:lnTo>
                  <a:lnTo>
                    <a:pt x="184" y="1016"/>
                  </a:lnTo>
                  <a:lnTo>
                    <a:pt x="185" y="1007"/>
                  </a:lnTo>
                  <a:lnTo>
                    <a:pt x="185" y="998"/>
                  </a:lnTo>
                  <a:lnTo>
                    <a:pt x="861" y="998"/>
                  </a:lnTo>
                  <a:lnTo>
                    <a:pt x="861" y="1007"/>
                  </a:lnTo>
                  <a:lnTo>
                    <a:pt x="861" y="1007"/>
                  </a:lnTo>
                  <a:lnTo>
                    <a:pt x="863" y="1016"/>
                  </a:lnTo>
                  <a:lnTo>
                    <a:pt x="864" y="1025"/>
                  </a:lnTo>
                  <a:lnTo>
                    <a:pt x="866" y="1035"/>
                  </a:lnTo>
                  <a:lnTo>
                    <a:pt x="869" y="1042"/>
                  </a:lnTo>
                  <a:lnTo>
                    <a:pt x="872" y="1051"/>
                  </a:lnTo>
                  <a:lnTo>
                    <a:pt x="878" y="1058"/>
                  </a:lnTo>
                  <a:lnTo>
                    <a:pt x="883" y="1066"/>
                  </a:lnTo>
                  <a:lnTo>
                    <a:pt x="889" y="1073"/>
                  </a:lnTo>
                  <a:lnTo>
                    <a:pt x="895" y="1078"/>
                  </a:lnTo>
                  <a:lnTo>
                    <a:pt x="903" y="1083"/>
                  </a:lnTo>
                  <a:lnTo>
                    <a:pt x="910" y="1088"/>
                  </a:lnTo>
                  <a:lnTo>
                    <a:pt x="918" y="1092"/>
                  </a:lnTo>
                  <a:lnTo>
                    <a:pt x="926" y="1095"/>
                  </a:lnTo>
                  <a:lnTo>
                    <a:pt x="935" y="1097"/>
                  </a:lnTo>
                  <a:lnTo>
                    <a:pt x="945" y="1098"/>
                  </a:lnTo>
                  <a:lnTo>
                    <a:pt x="953" y="1100"/>
                  </a:lnTo>
                  <a:lnTo>
                    <a:pt x="953" y="1100"/>
                  </a:lnTo>
                  <a:lnTo>
                    <a:pt x="963" y="1098"/>
                  </a:lnTo>
                  <a:lnTo>
                    <a:pt x="973" y="1097"/>
                  </a:lnTo>
                  <a:lnTo>
                    <a:pt x="982" y="1095"/>
                  </a:lnTo>
                  <a:lnTo>
                    <a:pt x="990" y="1092"/>
                  </a:lnTo>
                  <a:lnTo>
                    <a:pt x="998" y="1088"/>
                  </a:lnTo>
                  <a:lnTo>
                    <a:pt x="1005" y="1083"/>
                  </a:lnTo>
                  <a:lnTo>
                    <a:pt x="1013" y="1078"/>
                  </a:lnTo>
                  <a:lnTo>
                    <a:pt x="1019" y="1073"/>
                  </a:lnTo>
                  <a:lnTo>
                    <a:pt x="1025" y="1066"/>
                  </a:lnTo>
                  <a:lnTo>
                    <a:pt x="1030" y="1058"/>
                  </a:lnTo>
                  <a:lnTo>
                    <a:pt x="1035" y="1051"/>
                  </a:lnTo>
                  <a:lnTo>
                    <a:pt x="1039" y="1042"/>
                  </a:lnTo>
                  <a:lnTo>
                    <a:pt x="1042" y="1035"/>
                  </a:lnTo>
                  <a:lnTo>
                    <a:pt x="1044" y="1025"/>
                  </a:lnTo>
                  <a:lnTo>
                    <a:pt x="1045" y="1016"/>
                  </a:lnTo>
                  <a:lnTo>
                    <a:pt x="1046" y="1007"/>
                  </a:ln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169">
              <a:extLst>
                <a:ext uri="{FF2B5EF4-FFF2-40B4-BE49-F238E27FC236}">
                  <a16:creationId xmlns:a16="http://schemas.microsoft.com/office/drawing/2014/main" id="{9D8427F7-0E09-4E45-B229-F933A9D3D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328" y="4082960"/>
              <a:ext cx="85606" cy="83137"/>
            </a:xfrm>
            <a:custGeom>
              <a:avLst/>
              <a:gdLst>
                <a:gd name="T0" fmla="*/ 579 w 728"/>
                <a:gd name="T1" fmla="*/ 48 h 706"/>
                <a:gd name="T2" fmla="*/ 374 w 728"/>
                <a:gd name="T3" fmla="*/ 553 h 706"/>
                <a:gd name="T4" fmla="*/ 77 w 728"/>
                <a:gd name="T5" fmla="*/ 553 h 706"/>
                <a:gd name="T6" fmla="*/ 61 w 728"/>
                <a:gd name="T7" fmla="*/ 555 h 706"/>
                <a:gd name="T8" fmla="*/ 47 w 728"/>
                <a:gd name="T9" fmla="*/ 559 h 706"/>
                <a:gd name="T10" fmla="*/ 34 w 728"/>
                <a:gd name="T11" fmla="*/ 567 h 706"/>
                <a:gd name="T12" fmla="*/ 22 w 728"/>
                <a:gd name="T13" fmla="*/ 575 h 706"/>
                <a:gd name="T14" fmla="*/ 14 w 728"/>
                <a:gd name="T15" fmla="*/ 587 h 706"/>
                <a:gd name="T16" fmla="*/ 6 w 728"/>
                <a:gd name="T17" fmla="*/ 600 h 706"/>
                <a:gd name="T18" fmla="*/ 2 w 728"/>
                <a:gd name="T19" fmla="*/ 614 h 706"/>
                <a:gd name="T20" fmla="*/ 0 w 728"/>
                <a:gd name="T21" fmla="*/ 629 h 706"/>
                <a:gd name="T22" fmla="*/ 1 w 728"/>
                <a:gd name="T23" fmla="*/ 638 h 706"/>
                <a:gd name="T24" fmla="*/ 4 w 728"/>
                <a:gd name="T25" fmla="*/ 653 h 706"/>
                <a:gd name="T26" fmla="*/ 9 w 728"/>
                <a:gd name="T27" fmla="*/ 666 h 706"/>
                <a:gd name="T28" fmla="*/ 18 w 728"/>
                <a:gd name="T29" fmla="*/ 679 h 706"/>
                <a:gd name="T30" fmla="*/ 28 w 728"/>
                <a:gd name="T31" fmla="*/ 689 h 706"/>
                <a:gd name="T32" fmla="*/ 41 w 728"/>
                <a:gd name="T33" fmla="*/ 698 h 706"/>
                <a:gd name="T34" fmla="*/ 54 w 728"/>
                <a:gd name="T35" fmla="*/ 703 h 706"/>
                <a:gd name="T36" fmla="*/ 69 w 728"/>
                <a:gd name="T37" fmla="*/ 706 h 706"/>
                <a:gd name="T38" fmla="*/ 477 w 728"/>
                <a:gd name="T39" fmla="*/ 706 h 706"/>
                <a:gd name="T40" fmla="*/ 722 w 728"/>
                <a:gd name="T41" fmla="*/ 106 h 706"/>
                <a:gd name="T42" fmla="*/ 727 w 728"/>
                <a:gd name="T43" fmla="*/ 91 h 706"/>
                <a:gd name="T44" fmla="*/ 728 w 728"/>
                <a:gd name="T45" fmla="*/ 76 h 706"/>
                <a:gd name="T46" fmla="*/ 727 w 728"/>
                <a:gd name="T47" fmla="*/ 61 h 706"/>
                <a:gd name="T48" fmla="*/ 721 w 728"/>
                <a:gd name="T49" fmla="*/ 47 h 706"/>
                <a:gd name="T50" fmla="*/ 715 w 728"/>
                <a:gd name="T51" fmla="*/ 34 h 706"/>
                <a:gd name="T52" fmla="*/ 705 w 728"/>
                <a:gd name="T53" fmla="*/ 23 h 706"/>
                <a:gd name="T54" fmla="*/ 694 w 728"/>
                <a:gd name="T55" fmla="*/ 13 h 706"/>
                <a:gd name="T56" fmla="*/ 680 w 728"/>
                <a:gd name="T57" fmla="*/ 6 h 706"/>
                <a:gd name="T58" fmla="*/ 672 w 728"/>
                <a:gd name="T59" fmla="*/ 3 h 706"/>
                <a:gd name="T60" fmla="*/ 657 w 728"/>
                <a:gd name="T61" fmla="*/ 0 h 706"/>
                <a:gd name="T62" fmla="*/ 642 w 728"/>
                <a:gd name="T63" fmla="*/ 0 h 706"/>
                <a:gd name="T64" fmla="*/ 628 w 728"/>
                <a:gd name="T65" fmla="*/ 3 h 706"/>
                <a:gd name="T66" fmla="*/ 614 w 728"/>
                <a:gd name="T67" fmla="*/ 9 h 706"/>
                <a:gd name="T68" fmla="*/ 602 w 728"/>
                <a:gd name="T69" fmla="*/ 17 h 706"/>
                <a:gd name="T70" fmla="*/ 591 w 728"/>
                <a:gd name="T71" fmla="*/ 28 h 706"/>
                <a:gd name="T72" fmla="*/ 583 w 728"/>
                <a:gd name="T73" fmla="*/ 40 h 706"/>
                <a:gd name="T74" fmla="*/ 579 w 728"/>
                <a:gd name="T75" fmla="*/ 4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8" h="706">
                  <a:moveTo>
                    <a:pt x="579" y="48"/>
                  </a:moveTo>
                  <a:lnTo>
                    <a:pt x="579" y="48"/>
                  </a:lnTo>
                  <a:lnTo>
                    <a:pt x="374" y="553"/>
                  </a:lnTo>
                  <a:lnTo>
                    <a:pt x="374" y="553"/>
                  </a:lnTo>
                  <a:lnTo>
                    <a:pt x="77" y="553"/>
                  </a:lnTo>
                  <a:lnTo>
                    <a:pt x="77" y="553"/>
                  </a:lnTo>
                  <a:lnTo>
                    <a:pt x="69" y="554"/>
                  </a:lnTo>
                  <a:lnTo>
                    <a:pt x="61" y="555"/>
                  </a:lnTo>
                  <a:lnTo>
                    <a:pt x="54" y="557"/>
                  </a:lnTo>
                  <a:lnTo>
                    <a:pt x="47" y="559"/>
                  </a:lnTo>
                  <a:lnTo>
                    <a:pt x="41" y="562"/>
                  </a:lnTo>
                  <a:lnTo>
                    <a:pt x="34" y="567"/>
                  </a:lnTo>
                  <a:lnTo>
                    <a:pt x="28" y="571"/>
                  </a:lnTo>
                  <a:lnTo>
                    <a:pt x="22" y="575"/>
                  </a:lnTo>
                  <a:lnTo>
                    <a:pt x="18" y="581"/>
                  </a:lnTo>
                  <a:lnTo>
                    <a:pt x="14" y="587"/>
                  </a:lnTo>
                  <a:lnTo>
                    <a:pt x="9" y="594"/>
                  </a:lnTo>
                  <a:lnTo>
                    <a:pt x="6" y="600"/>
                  </a:lnTo>
                  <a:lnTo>
                    <a:pt x="4" y="607"/>
                  </a:lnTo>
                  <a:lnTo>
                    <a:pt x="2" y="614"/>
                  </a:lnTo>
                  <a:lnTo>
                    <a:pt x="1" y="622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1" y="638"/>
                  </a:lnTo>
                  <a:lnTo>
                    <a:pt x="2" y="646"/>
                  </a:lnTo>
                  <a:lnTo>
                    <a:pt x="4" y="653"/>
                  </a:lnTo>
                  <a:lnTo>
                    <a:pt x="6" y="660"/>
                  </a:lnTo>
                  <a:lnTo>
                    <a:pt x="9" y="666"/>
                  </a:lnTo>
                  <a:lnTo>
                    <a:pt x="14" y="673"/>
                  </a:lnTo>
                  <a:lnTo>
                    <a:pt x="18" y="679"/>
                  </a:lnTo>
                  <a:lnTo>
                    <a:pt x="22" y="685"/>
                  </a:lnTo>
                  <a:lnTo>
                    <a:pt x="28" y="689"/>
                  </a:lnTo>
                  <a:lnTo>
                    <a:pt x="34" y="693"/>
                  </a:lnTo>
                  <a:lnTo>
                    <a:pt x="41" y="698"/>
                  </a:lnTo>
                  <a:lnTo>
                    <a:pt x="47" y="701"/>
                  </a:lnTo>
                  <a:lnTo>
                    <a:pt x="54" y="703"/>
                  </a:lnTo>
                  <a:lnTo>
                    <a:pt x="61" y="705"/>
                  </a:lnTo>
                  <a:lnTo>
                    <a:pt x="69" y="706"/>
                  </a:lnTo>
                  <a:lnTo>
                    <a:pt x="77" y="706"/>
                  </a:lnTo>
                  <a:lnTo>
                    <a:pt x="477" y="706"/>
                  </a:lnTo>
                  <a:lnTo>
                    <a:pt x="722" y="106"/>
                  </a:lnTo>
                  <a:lnTo>
                    <a:pt x="722" y="106"/>
                  </a:lnTo>
                  <a:lnTo>
                    <a:pt x="724" y="99"/>
                  </a:lnTo>
                  <a:lnTo>
                    <a:pt x="727" y="91"/>
                  </a:lnTo>
                  <a:lnTo>
                    <a:pt x="728" y="83"/>
                  </a:lnTo>
                  <a:lnTo>
                    <a:pt x="728" y="76"/>
                  </a:lnTo>
                  <a:lnTo>
                    <a:pt x="728" y="68"/>
                  </a:lnTo>
                  <a:lnTo>
                    <a:pt x="727" y="61"/>
                  </a:lnTo>
                  <a:lnTo>
                    <a:pt x="724" y="54"/>
                  </a:lnTo>
                  <a:lnTo>
                    <a:pt x="721" y="47"/>
                  </a:lnTo>
                  <a:lnTo>
                    <a:pt x="719" y="40"/>
                  </a:lnTo>
                  <a:lnTo>
                    <a:pt x="715" y="34"/>
                  </a:lnTo>
                  <a:lnTo>
                    <a:pt x="710" y="28"/>
                  </a:lnTo>
                  <a:lnTo>
                    <a:pt x="705" y="23"/>
                  </a:lnTo>
                  <a:lnTo>
                    <a:pt x="699" y="17"/>
                  </a:lnTo>
                  <a:lnTo>
                    <a:pt x="694" y="13"/>
                  </a:lnTo>
                  <a:lnTo>
                    <a:pt x="687" y="9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2" y="3"/>
                  </a:lnTo>
                  <a:lnTo>
                    <a:pt x="665" y="1"/>
                  </a:lnTo>
                  <a:lnTo>
                    <a:pt x="657" y="0"/>
                  </a:lnTo>
                  <a:lnTo>
                    <a:pt x="650" y="0"/>
                  </a:lnTo>
                  <a:lnTo>
                    <a:pt x="642" y="0"/>
                  </a:lnTo>
                  <a:lnTo>
                    <a:pt x="635" y="1"/>
                  </a:lnTo>
                  <a:lnTo>
                    <a:pt x="628" y="3"/>
                  </a:lnTo>
                  <a:lnTo>
                    <a:pt x="621" y="6"/>
                  </a:lnTo>
                  <a:lnTo>
                    <a:pt x="614" y="9"/>
                  </a:lnTo>
                  <a:lnTo>
                    <a:pt x="608" y="13"/>
                  </a:lnTo>
                  <a:lnTo>
                    <a:pt x="602" y="17"/>
                  </a:lnTo>
                  <a:lnTo>
                    <a:pt x="597" y="23"/>
                  </a:lnTo>
                  <a:lnTo>
                    <a:pt x="591" y="28"/>
                  </a:lnTo>
                  <a:lnTo>
                    <a:pt x="587" y="34"/>
                  </a:lnTo>
                  <a:lnTo>
                    <a:pt x="583" y="40"/>
                  </a:lnTo>
                  <a:lnTo>
                    <a:pt x="579" y="48"/>
                  </a:lnTo>
                  <a:lnTo>
                    <a:pt x="579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5" name="Grafika 4" descr="Kontur uśmiechniętej twarzy">
            <a:extLst>
              <a:ext uri="{FF2B5EF4-FFF2-40B4-BE49-F238E27FC236}">
                <a16:creationId xmlns:a16="http://schemas.microsoft.com/office/drawing/2014/main" id="{560F2887-B6D0-4E52-B930-75D02B6590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96087" y="1457481"/>
            <a:ext cx="529389" cy="529389"/>
          </a:xfrm>
          <a:prstGeom prst="rect">
            <a:avLst/>
          </a:prstGeom>
        </p:spPr>
      </p:pic>
      <p:pic>
        <p:nvPicPr>
          <p:cNvPr id="53" name="Picture 2" descr="Windmill Icons - Download Free Vector Icons | Noun Project">
            <a:extLst>
              <a:ext uri="{FF2B5EF4-FFF2-40B4-BE49-F238E27FC236}">
                <a16:creationId xmlns:a16="http://schemas.microsoft.com/office/drawing/2014/main" id="{9BD2790E-997D-4D04-BF14-5D5F986D1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7" y="140580"/>
            <a:ext cx="509458" cy="5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57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 dirty="0">
                <a:latin typeface="+mn-lt"/>
              </a:rPr>
              <a:t>Energia elektryczna z morskich farm wiatrowych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płeć: mężczyzna: n=472, kobieta: n=533. Ze względu na wiek: 15-24 lata: n=21, 25-34 lata: n=143, 35-44 lata: n=234, </a:t>
            </a:r>
          </a:p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45-59 lat: n=274, 60 i więcej lat: n=322 </a:t>
            </a:r>
            <a:endParaRPr lang="pl-PL"/>
          </a:p>
          <a:p>
            <a:endParaRPr lang="pl-PL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Energia wiatrowa</a:t>
            </a:r>
          </a:p>
          <a:p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9FF4E75C-CEEC-4A39-A40F-D2765DDDC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3" y="797512"/>
            <a:ext cx="8341353" cy="223328"/>
          </a:xfrm>
        </p:spPr>
        <p:txBody>
          <a:bodyPr/>
          <a:lstStyle/>
          <a:p>
            <a:r>
              <a:rPr lang="pl-PL" sz="1400" dirty="0"/>
              <a:t>D6. Czy chciał(a)by Pan(i), aby energia elektryczna, którą używa Pan(i) w domu pochodziła z morskich farm wiatrowych? </a:t>
            </a:r>
          </a:p>
          <a:p>
            <a:pPr algn="just"/>
            <a:r>
              <a:rPr lang="pl-PL" sz="900" i="1" dirty="0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5E7444E-B077-4709-8A25-9847EEFFBC3B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Energia wiatrowa</a:t>
            </a:r>
            <a:endParaRPr lang="pl-PL" sz="800">
              <a:solidFill>
                <a:srgbClr val="0094CF"/>
              </a:solidFill>
            </a:endParaRPr>
          </a:p>
        </p:txBody>
      </p:sp>
      <p:graphicFrame>
        <p:nvGraphicFramePr>
          <p:cNvPr id="17" name="Wykres 16" descr="Opinia na temat pochodzenia energii elektrycznej z morskich firm wiatrowych.&#10;&#10;Wykres kołowy przedstawiający odpowiedź na pytanie czy badani chcieliby, aby energia elektryczna której używają w domu pochodziła z morskich firm wiatrowych: zdecydowanie tak 35%, raczej tak 41%, raczej nie 7%, zdecydowanie nie 7%, nie wiem, trudno powiedzieć 15%.&#10;">
            <a:extLst>
              <a:ext uri="{FF2B5EF4-FFF2-40B4-BE49-F238E27FC236}">
                <a16:creationId xmlns:a16="http://schemas.microsoft.com/office/drawing/2014/main" id="{1044DB10-ADBE-479B-9B50-AA1BA2B44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26707"/>
              </p:ext>
            </p:extLst>
          </p:nvPr>
        </p:nvGraphicFramePr>
        <p:xfrm>
          <a:off x="321303" y="1435400"/>
          <a:ext cx="4530469" cy="2512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Symbol zastępczy zawartości 4">
            <a:extLst>
              <a:ext uri="{FF2B5EF4-FFF2-40B4-BE49-F238E27FC236}">
                <a16:creationId xmlns:a16="http://schemas.microsoft.com/office/drawing/2014/main" id="{823063A5-7284-4610-9C47-03808D540E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147179"/>
              </p:ext>
            </p:extLst>
          </p:nvPr>
        </p:nvGraphicFramePr>
        <p:xfrm>
          <a:off x="333053" y="3820613"/>
          <a:ext cx="5068984" cy="1490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" name="Grafika 18">
            <a:extLst>
              <a:ext uri="{FF2B5EF4-FFF2-40B4-BE49-F238E27FC236}">
                <a16:creationId xmlns:a16="http://schemas.microsoft.com/office/drawing/2014/main" id="{8771E4DC-2C1A-45C2-8CA7-7052648B70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67787" y="2737239"/>
            <a:ext cx="583036" cy="583036"/>
          </a:xfrm>
          <a:prstGeom prst="rect">
            <a:avLst/>
          </a:prstGeom>
        </p:spPr>
      </p:pic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5A0DED60-1B66-4FED-AAEC-33964CACC4E1}"/>
              </a:ext>
            </a:extLst>
          </p:cNvPr>
          <p:cNvSpPr/>
          <p:nvPr/>
        </p:nvSpPr>
        <p:spPr>
          <a:xfrm>
            <a:off x="4079978" y="1809048"/>
            <a:ext cx="4688295" cy="1326881"/>
          </a:xfrm>
          <a:prstGeom prst="roundRect">
            <a:avLst>
              <a:gd name="adj" fmla="val 19283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C54ADC43-C755-4265-92CE-480F83278BDF}"/>
              </a:ext>
            </a:extLst>
          </p:cNvPr>
          <p:cNvSpPr/>
          <p:nvPr/>
        </p:nvSpPr>
        <p:spPr>
          <a:xfrm>
            <a:off x="4091164" y="3226870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85359CED-1611-4FD4-A8C0-86A4E7443C4F}"/>
              </a:ext>
            </a:extLst>
          </p:cNvPr>
          <p:cNvSpPr txBox="1"/>
          <p:nvPr/>
        </p:nvSpPr>
        <p:spPr>
          <a:xfrm>
            <a:off x="2728274" y="3278668"/>
            <a:ext cx="1170040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u="none" strike="noStrike" kern="1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Odsetek odpowiedzi pozytywnych</a:t>
            </a:r>
          </a:p>
        </p:txBody>
      </p:sp>
      <p:graphicFrame>
        <p:nvGraphicFramePr>
          <p:cNvPr id="23" name="Wykres 22">
            <a:extLst>
              <a:ext uri="{FF2B5EF4-FFF2-40B4-BE49-F238E27FC236}">
                <a16:creationId xmlns:a16="http://schemas.microsoft.com/office/drawing/2014/main" id="{00CC0613-DADF-4587-9226-1ED0553899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100137"/>
              </p:ext>
            </p:extLst>
          </p:nvPr>
        </p:nvGraphicFramePr>
        <p:xfrm>
          <a:off x="3929590" y="1562989"/>
          <a:ext cx="4501650" cy="150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4" name="Grupa 23">
            <a:extLst>
              <a:ext uri="{FF2B5EF4-FFF2-40B4-BE49-F238E27FC236}">
                <a16:creationId xmlns:a16="http://schemas.microsoft.com/office/drawing/2014/main" id="{868E3BB8-98ED-43B8-8969-D6ED854E011C}"/>
              </a:ext>
            </a:extLst>
          </p:cNvPr>
          <p:cNvGrpSpPr/>
          <p:nvPr/>
        </p:nvGrpSpPr>
        <p:grpSpPr>
          <a:xfrm>
            <a:off x="8215458" y="2248806"/>
            <a:ext cx="337932" cy="412481"/>
            <a:chOff x="7615238" y="4507544"/>
            <a:chExt cx="532724" cy="650245"/>
          </a:xfrm>
          <a:solidFill>
            <a:schemeClr val="bg1">
              <a:lumMod val="75000"/>
            </a:schemeClr>
          </a:solidFill>
        </p:grpSpPr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7AB74A3A-C31A-483E-9358-EA3016E64C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5238" y="4508501"/>
              <a:ext cx="230188" cy="649288"/>
            </a:xfrm>
            <a:custGeom>
              <a:avLst/>
              <a:gdLst>
                <a:gd name="T0" fmla="*/ 447 w 1015"/>
                <a:gd name="T1" fmla="*/ 782 h 2861"/>
                <a:gd name="T2" fmla="*/ 354 w 1015"/>
                <a:gd name="T3" fmla="*/ 756 h 2861"/>
                <a:gd name="T4" fmla="*/ 272 w 1015"/>
                <a:gd name="T5" fmla="*/ 709 h 2861"/>
                <a:gd name="T6" fmla="*/ 204 w 1015"/>
                <a:gd name="T7" fmla="*/ 643 h 2861"/>
                <a:gd name="T8" fmla="*/ 153 w 1015"/>
                <a:gd name="T9" fmla="*/ 565 h 2861"/>
                <a:gd name="T10" fmla="*/ 122 w 1015"/>
                <a:gd name="T11" fmla="*/ 472 h 2861"/>
                <a:gd name="T12" fmla="*/ 113 w 1015"/>
                <a:gd name="T13" fmla="*/ 392 h 2861"/>
                <a:gd name="T14" fmla="*/ 126 w 1015"/>
                <a:gd name="T15" fmla="*/ 294 h 2861"/>
                <a:gd name="T16" fmla="*/ 161 w 1015"/>
                <a:gd name="T17" fmla="*/ 205 h 2861"/>
                <a:gd name="T18" fmla="*/ 216 w 1015"/>
                <a:gd name="T19" fmla="*/ 128 h 2861"/>
                <a:gd name="T20" fmla="*/ 288 w 1015"/>
                <a:gd name="T21" fmla="*/ 66 h 2861"/>
                <a:gd name="T22" fmla="*/ 372 w 1015"/>
                <a:gd name="T23" fmla="*/ 23 h 2861"/>
                <a:gd name="T24" fmla="*/ 467 w 1015"/>
                <a:gd name="T25" fmla="*/ 2 h 2861"/>
                <a:gd name="T26" fmla="*/ 548 w 1015"/>
                <a:gd name="T27" fmla="*/ 2 h 2861"/>
                <a:gd name="T28" fmla="*/ 643 w 1015"/>
                <a:gd name="T29" fmla="*/ 23 h 2861"/>
                <a:gd name="T30" fmla="*/ 728 w 1015"/>
                <a:gd name="T31" fmla="*/ 66 h 2861"/>
                <a:gd name="T32" fmla="*/ 799 w 1015"/>
                <a:gd name="T33" fmla="*/ 128 h 2861"/>
                <a:gd name="T34" fmla="*/ 854 w 1015"/>
                <a:gd name="T35" fmla="*/ 205 h 2861"/>
                <a:gd name="T36" fmla="*/ 889 w 1015"/>
                <a:gd name="T37" fmla="*/ 294 h 2861"/>
                <a:gd name="T38" fmla="*/ 902 w 1015"/>
                <a:gd name="T39" fmla="*/ 392 h 2861"/>
                <a:gd name="T40" fmla="*/ 893 w 1015"/>
                <a:gd name="T41" fmla="*/ 472 h 2861"/>
                <a:gd name="T42" fmla="*/ 863 w 1015"/>
                <a:gd name="T43" fmla="*/ 565 h 2861"/>
                <a:gd name="T44" fmla="*/ 811 w 1015"/>
                <a:gd name="T45" fmla="*/ 643 h 2861"/>
                <a:gd name="T46" fmla="*/ 743 w 1015"/>
                <a:gd name="T47" fmla="*/ 709 h 2861"/>
                <a:gd name="T48" fmla="*/ 661 w 1015"/>
                <a:gd name="T49" fmla="*/ 756 h 2861"/>
                <a:gd name="T50" fmla="*/ 568 w 1015"/>
                <a:gd name="T51" fmla="*/ 782 h 2861"/>
                <a:gd name="T52" fmla="*/ 682 w 1015"/>
                <a:gd name="T53" fmla="*/ 2861 h 2861"/>
                <a:gd name="T54" fmla="*/ 713 w 1015"/>
                <a:gd name="T55" fmla="*/ 2856 h 2861"/>
                <a:gd name="T56" fmla="*/ 734 w 1015"/>
                <a:gd name="T57" fmla="*/ 2832 h 2861"/>
                <a:gd name="T58" fmla="*/ 766 w 1015"/>
                <a:gd name="T59" fmla="*/ 2735 h 2861"/>
                <a:gd name="T60" fmla="*/ 823 w 1015"/>
                <a:gd name="T61" fmla="*/ 2442 h 2861"/>
                <a:gd name="T62" fmla="*/ 882 w 1015"/>
                <a:gd name="T63" fmla="*/ 2097 h 2861"/>
                <a:gd name="T64" fmla="*/ 911 w 1015"/>
                <a:gd name="T65" fmla="*/ 2034 h 2861"/>
                <a:gd name="T66" fmla="*/ 954 w 1015"/>
                <a:gd name="T67" fmla="*/ 1970 h 2861"/>
                <a:gd name="T68" fmla="*/ 979 w 1015"/>
                <a:gd name="T69" fmla="*/ 1837 h 2861"/>
                <a:gd name="T70" fmla="*/ 1012 w 1015"/>
                <a:gd name="T71" fmla="*/ 1457 h 2861"/>
                <a:gd name="T72" fmla="*/ 1013 w 1015"/>
                <a:gd name="T73" fmla="*/ 1164 h 2861"/>
                <a:gd name="T74" fmla="*/ 1005 w 1015"/>
                <a:gd name="T75" fmla="*/ 1081 h 2861"/>
                <a:gd name="T76" fmla="*/ 975 w 1015"/>
                <a:gd name="T77" fmla="*/ 1034 h 2861"/>
                <a:gd name="T78" fmla="*/ 917 w 1015"/>
                <a:gd name="T79" fmla="*/ 992 h 2861"/>
                <a:gd name="T80" fmla="*/ 778 w 1015"/>
                <a:gd name="T81" fmla="*/ 939 h 2861"/>
                <a:gd name="T82" fmla="*/ 555 w 1015"/>
                <a:gd name="T83" fmla="*/ 906 h 2861"/>
                <a:gd name="T84" fmla="*/ 366 w 1015"/>
                <a:gd name="T85" fmla="*/ 914 h 2861"/>
                <a:gd name="T86" fmla="*/ 162 w 1015"/>
                <a:gd name="T87" fmla="*/ 963 h 2861"/>
                <a:gd name="T88" fmla="*/ 72 w 1015"/>
                <a:gd name="T89" fmla="*/ 1007 h 2861"/>
                <a:gd name="T90" fmla="*/ 24 w 1015"/>
                <a:gd name="T91" fmla="*/ 1052 h 2861"/>
                <a:gd name="T92" fmla="*/ 7 w 1015"/>
                <a:gd name="T93" fmla="*/ 1102 h 2861"/>
                <a:gd name="T94" fmla="*/ 0 w 1015"/>
                <a:gd name="T95" fmla="*/ 1284 h 2861"/>
                <a:gd name="T96" fmla="*/ 12 w 1015"/>
                <a:gd name="T97" fmla="*/ 1597 h 2861"/>
                <a:gd name="T98" fmla="*/ 49 w 1015"/>
                <a:gd name="T99" fmla="*/ 1923 h 2861"/>
                <a:gd name="T100" fmla="*/ 72 w 1015"/>
                <a:gd name="T101" fmla="*/ 1992 h 2861"/>
                <a:gd name="T102" fmla="*/ 117 w 1015"/>
                <a:gd name="T103" fmla="*/ 2053 h 2861"/>
                <a:gd name="T104" fmla="*/ 138 w 1015"/>
                <a:gd name="T105" fmla="*/ 2117 h 2861"/>
                <a:gd name="T106" fmla="*/ 223 w 1015"/>
                <a:gd name="T107" fmla="*/ 2619 h 2861"/>
                <a:gd name="T108" fmla="*/ 258 w 1015"/>
                <a:gd name="T109" fmla="*/ 2767 h 2861"/>
                <a:gd name="T110" fmla="*/ 290 w 1015"/>
                <a:gd name="T111" fmla="*/ 2844 h 2861"/>
                <a:gd name="T112" fmla="*/ 314 w 1015"/>
                <a:gd name="T113" fmla="*/ 2859 h 2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5" h="2861">
                  <a:moveTo>
                    <a:pt x="508" y="786"/>
                  </a:moveTo>
                  <a:lnTo>
                    <a:pt x="508" y="786"/>
                  </a:lnTo>
                  <a:lnTo>
                    <a:pt x="487" y="786"/>
                  </a:lnTo>
                  <a:lnTo>
                    <a:pt x="467" y="784"/>
                  </a:lnTo>
                  <a:lnTo>
                    <a:pt x="447" y="782"/>
                  </a:lnTo>
                  <a:lnTo>
                    <a:pt x="428" y="779"/>
                  </a:lnTo>
                  <a:lnTo>
                    <a:pt x="409" y="774"/>
                  </a:lnTo>
                  <a:lnTo>
                    <a:pt x="390" y="769"/>
                  </a:lnTo>
                  <a:lnTo>
                    <a:pt x="372" y="763"/>
                  </a:lnTo>
                  <a:lnTo>
                    <a:pt x="354" y="756"/>
                  </a:lnTo>
                  <a:lnTo>
                    <a:pt x="336" y="748"/>
                  </a:lnTo>
                  <a:lnTo>
                    <a:pt x="320" y="740"/>
                  </a:lnTo>
                  <a:lnTo>
                    <a:pt x="303" y="730"/>
                  </a:lnTo>
                  <a:lnTo>
                    <a:pt x="288" y="720"/>
                  </a:lnTo>
                  <a:lnTo>
                    <a:pt x="272" y="709"/>
                  </a:lnTo>
                  <a:lnTo>
                    <a:pt x="257" y="697"/>
                  </a:lnTo>
                  <a:lnTo>
                    <a:pt x="243" y="685"/>
                  </a:lnTo>
                  <a:lnTo>
                    <a:pt x="229" y="671"/>
                  </a:lnTo>
                  <a:lnTo>
                    <a:pt x="216" y="658"/>
                  </a:lnTo>
                  <a:lnTo>
                    <a:pt x="204" y="643"/>
                  </a:lnTo>
                  <a:lnTo>
                    <a:pt x="192" y="629"/>
                  </a:lnTo>
                  <a:lnTo>
                    <a:pt x="181" y="613"/>
                  </a:lnTo>
                  <a:lnTo>
                    <a:pt x="170" y="598"/>
                  </a:lnTo>
                  <a:lnTo>
                    <a:pt x="161" y="581"/>
                  </a:lnTo>
                  <a:lnTo>
                    <a:pt x="153" y="565"/>
                  </a:lnTo>
                  <a:lnTo>
                    <a:pt x="145" y="547"/>
                  </a:lnTo>
                  <a:lnTo>
                    <a:pt x="137" y="528"/>
                  </a:lnTo>
                  <a:lnTo>
                    <a:pt x="131" y="511"/>
                  </a:lnTo>
                  <a:lnTo>
                    <a:pt x="126" y="492"/>
                  </a:lnTo>
                  <a:lnTo>
                    <a:pt x="122" y="472"/>
                  </a:lnTo>
                  <a:lnTo>
                    <a:pt x="119" y="454"/>
                  </a:lnTo>
                  <a:lnTo>
                    <a:pt x="115" y="433"/>
                  </a:lnTo>
                  <a:lnTo>
                    <a:pt x="114" y="413"/>
                  </a:lnTo>
                  <a:lnTo>
                    <a:pt x="113" y="392"/>
                  </a:lnTo>
                  <a:lnTo>
                    <a:pt x="113" y="392"/>
                  </a:lnTo>
                  <a:lnTo>
                    <a:pt x="114" y="373"/>
                  </a:lnTo>
                  <a:lnTo>
                    <a:pt x="115" y="352"/>
                  </a:lnTo>
                  <a:lnTo>
                    <a:pt x="119" y="332"/>
                  </a:lnTo>
                  <a:lnTo>
                    <a:pt x="122" y="314"/>
                  </a:lnTo>
                  <a:lnTo>
                    <a:pt x="126" y="294"/>
                  </a:lnTo>
                  <a:lnTo>
                    <a:pt x="131" y="275"/>
                  </a:lnTo>
                  <a:lnTo>
                    <a:pt x="137" y="257"/>
                  </a:lnTo>
                  <a:lnTo>
                    <a:pt x="145" y="239"/>
                  </a:lnTo>
                  <a:lnTo>
                    <a:pt x="153" y="221"/>
                  </a:lnTo>
                  <a:lnTo>
                    <a:pt x="161" y="205"/>
                  </a:lnTo>
                  <a:lnTo>
                    <a:pt x="170" y="188"/>
                  </a:lnTo>
                  <a:lnTo>
                    <a:pt x="181" y="173"/>
                  </a:lnTo>
                  <a:lnTo>
                    <a:pt x="192" y="157"/>
                  </a:lnTo>
                  <a:lnTo>
                    <a:pt x="204" y="143"/>
                  </a:lnTo>
                  <a:lnTo>
                    <a:pt x="216" y="128"/>
                  </a:lnTo>
                  <a:lnTo>
                    <a:pt x="229" y="115"/>
                  </a:lnTo>
                  <a:lnTo>
                    <a:pt x="243" y="101"/>
                  </a:lnTo>
                  <a:lnTo>
                    <a:pt x="257" y="89"/>
                  </a:lnTo>
                  <a:lnTo>
                    <a:pt x="272" y="77"/>
                  </a:lnTo>
                  <a:lnTo>
                    <a:pt x="288" y="66"/>
                  </a:lnTo>
                  <a:lnTo>
                    <a:pt x="303" y="56"/>
                  </a:lnTo>
                  <a:lnTo>
                    <a:pt x="320" y="46"/>
                  </a:lnTo>
                  <a:lnTo>
                    <a:pt x="336" y="38"/>
                  </a:lnTo>
                  <a:lnTo>
                    <a:pt x="354" y="30"/>
                  </a:lnTo>
                  <a:lnTo>
                    <a:pt x="372" y="23"/>
                  </a:lnTo>
                  <a:lnTo>
                    <a:pt x="390" y="17"/>
                  </a:lnTo>
                  <a:lnTo>
                    <a:pt x="409" y="12"/>
                  </a:lnTo>
                  <a:lnTo>
                    <a:pt x="428" y="7"/>
                  </a:lnTo>
                  <a:lnTo>
                    <a:pt x="447" y="4"/>
                  </a:lnTo>
                  <a:lnTo>
                    <a:pt x="467" y="2"/>
                  </a:lnTo>
                  <a:lnTo>
                    <a:pt x="487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28" y="0"/>
                  </a:lnTo>
                  <a:lnTo>
                    <a:pt x="548" y="2"/>
                  </a:lnTo>
                  <a:lnTo>
                    <a:pt x="568" y="4"/>
                  </a:lnTo>
                  <a:lnTo>
                    <a:pt x="587" y="7"/>
                  </a:lnTo>
                  <a:lnTo>
                    <a:pt x="606" y="12"/>
                  </a:lnTo>
                  <a:lnTo>
                    <a:pt x="625" y="17"/>
                  </a:lnTo>
                  <a:lnTo>
                    <a:pt x="643" y="23"/>
                  </a:lnTo>
                  <a:lnTo>
                    <a:pt x="661" y="30"/>
                  </a:lnTo>
                  <a:lnTo>
                    <a:pt x="679" y="38"/>
                  </a:lnTo>
                  <a:lnTo>
                    <a:pt x="695" y="46"/>
                  </a:lnTo>
                  <a:lnTo>
                    <a:pt x="712" y="56"/>
                  </a:lnTo>
                  <a:lnTo>
                    <a:pt x="728" y="66"/>
                  </a:lnTo>
                  <a:lnTo>
                    <a:pt x="743" y="77"/>
                  </a:lnTo>
                  <a:lnTo>
                    <a:pt x="759" y="89"/>
                  </a:lnTo>
                  <a:lnTo>
                    <a:pt x="773" y="101"/>
                  </a:lnTo>
                  <a:lnTo>
                    <a:pt x="787" y="115"/>
                  </a:lnTo>
                  <a:lnTo>
                    <a:pt x="799" y="128"/>
                  </a:lnTo>
                  <a:lnTo>
                    <a:pt x="811" y="143"/>
                  </a:lnTo>
                  <a:lnTo>
                    <a:pt x="824" y="157"/>
                  </a:lnTo>
                  <a:lnTo>
                    <a:pt x="834" y="173"/>
                  </a:lnTo>
                  <a:lnTo>
                    <a:pt x="845" y="188"/>
                  </a:lnTo>
                  <a:lnTo>
                    <a:pt x="854" y="205"/>
                  </a:lnTo>
                  <a:lnTo>
                    <a:pt x="863" y="221"/>
                  </a:lnTo>
                  <a:lnTo>
                    <a:pt x="871" y="239"/>
                  </a:lnTo>
                  <a:lnTo>
                    <a:pt x="878" y="257"/>
                  </a:lnTo>
                  <a:lnTo>
                    <a:pt x="884" y="275"/>
                  </a:lnTo>
                  <a:lnTo>
                    <a:pt x="889" y="294"/>
                  </a:lnTo>
                  <a:lnTo>
                    <a:pt x="893" y="314"/>
                  </a:lnTo>
                  <a:lnTo>
                    <a:pt x="898" y="332"/>
                  </a:lnTo>
                  <a:lnTo>
                    <a:pt x="900" y="352"/>
                  </a:lnTo>
                  <a:lnTo>
                    <a:pt x="901" y="373"/>
                  </a:lnTo>
                  <a:lnTo>
                    <a:pt x="902" y="392"/>
                  </a:lnTo>
                  <a:lnTo>
                    <a:pt x="902" y="392"/>
                  </a:lnTo>
                  <a:lnTo>
                    <a:pt x="901" y="413"/>
                  </a:lnTo>
                  <a:lnTo>
                    <a:pt x="900" y="433"/>
                  </a:lnTo>
                  <a:lnTo>
                    <a:pt x="898" y="454"/>
                  </a:lnTo>
                  <a:lnTo>
                    <a:pt x="893" y="472"/>
                  </a:lnTo>
                  <a:lnTo>
                    <a:pt x="889" y="492"/>
                  </a:lnTo>
                  <a:lnTo>
                    <a:pt x="884" y="511"/>
                  </a:lnTo>
                  <a:lnTo>
                    <a:pt x="878" y="528"/>
                  </a:lnTo>
                  <a:lnTo>
                    <a:pt x="871" y="547"/>
                  </a:lnTo>
                  <a:lnTo>
                    <a:pt x="863" y="565"/>
                  </a:lnTo>
                  <a:lnTo>
                    <a:pt x="854" y="581"/>
                  </a:lnTo>
                  <a:lnTo>
                    <a:pt x="845" y="598"/>
                  </a:lnTo>
                  <a:lnTo>
                    <a:pt x="834" y="613"/>
                  </a:lnTo>
                  <a:lnTo>
                    <a:pt x="824" y="629"/>
                  </a:lnTo>
                  <a:lnTo>
                    <a:pt x="811" y="643"/>
                  </a:lnTo>
                  <a:lnTo>
                    <a:pt x="799" y="658"/>
                  </a:lnTo>
                  <a:lnTo>
                    <a:pt x="787" y="671"/>
                  </a:lnTo>
                  <a:lnTo>
                    <a:pt x="773" y="685"/>
                  </a:lnTo>
                  <a:lnTo>
                    <a:pt x="759" y="697"/>
                  </a:lnTo>
                  <a:lnTo>
                    <a:pt x="743" y="709"/>
                  </a:lnTo>
                  <a:lnTo>
                    <a:pt x="728" y="720"/>
                  </a:lnTo>
                  <a:lnTo>
                    <a:pt x="712" y="730"/>
                  </a:lnTo>
                  <a:lnTo>
                    <a:pt x="695" y="740"/>
                  </a:lnTo>
                  <a:lnTo>
                    <a:pt x="679" y="748"/>
                  </a:lnTo>
                  <a:lnTo>
                    <a:pt x="661" y="756"/>
                  </a:lnTo>
                  <a:lnTo>
                    <a:pt x="643" y="763"/>
                  </a:lnTo>
                  <a:lnTo>
                    <a:pt x="625" y="769"/>
                  </a:lnTo>
                  <a:lnTo>
                    <a:pt x="606" y="774"/>
                  </a:lnTo>
                  <a:lnTo>
                    <a:pt x="587" y="779"/>
                  </a:lnTo>
                  <a:lnTo>
                    <a:pt x="568" y="782"/>
                  </a:lnTo>
                  <a:lnTo>
                    <a:pt x="548" y="784"/>
                  </a:lnTo>
                  <a:lnTo>
                    <a:pt x="528" y="786"/>
                  </a:lnTo>
                  <a:lnTo>
                    <a:pt x="508" y="786"/>
                  </a:lnTo>
                  <a:lnTo>
                    <a:pt x="508" y="786"/>
                  </a:lnTo>
                  <a:close/>
                  <a:moveTo>
                    <a:pt x="682" y="2861"/>
                  </a:moveTo>
                  <a:lnTo>
                    <a:pt x="682" y="2861"/>
                  </a:lnTo>
                  <a:lnTo>
                    <a:pt x="695" y="2860"/>
                  </a:lnTo>
                  <a:lnTo>
                    <a:pt x="701" y="2859"/>
                  </a:lnTo>
                  <a:lnTo>
                    <a:pt x="708" y="2858"/>
                  </a:lnTo>
                  <a:lnTo>
                    <a:pt x="713" y="2856"/>
                  </a:lnTo>
                  <a:lnTo>
                    <a:pt x="717" y="2853"/>
                  </a:lnTo>
                  <a:lnTo>
                    <a:pt x="722" y="2849"/>
                  </a:lnTo>
                  <a:lnTo>
                    <a:pt x="726" y="2844"/>
                  </a:lnTo>
                  <a:lnTo>
                    <a:pt x="729" y="2838"/>
                  </a:lnTo>
                  <a:lnTo>
                    <a:pt x="734" y="2832"/>
                  </a:lnTo>
                  <a:lnTo>
                    <a:pt x="741" y="2815"/>
                  </a:lnTo>
                  <a:lnTo>
                    <a:pt x="749" y="2794"/>
                  </a:lnTo>
                  <a:lnTo>
                    <a:pt x="757" y="2767"/>
                  </a:lnTo>
                  <a:lnTo>
                    <a:pt x="757" y="2767"/>
                  </a:lnTo>
                  <a:lnTo>
                    <a:pt x="766" y="2735"/>
                  </a:lnTo>
                  <a:lnTo>
                    <a:pt x="775" y="2698"/>
                  </a:lnTo>
                  <a:lnTo>
                    <a:pt x="783" y="2660"/>
                  </a:lnTo>
                  <a:lnTo>
                    <a:pt x="792" y="2619"/>
                  </a:lnTo>
                  <a:lnTo>
                    <a:pt x="807" y="2532"/>
                  </a:lnTo>
                  <a:lnTo>
                    <a:pt x="823" y="2442"/>
                  </a:lnTo>
                  <a:lnTo>
                    <a:pt x="852" y="2264"/>
                  </a:lnTo>
                  <a:lnTo>
                    <a:pt x="864" y="2185"/>
                  </a:lnTo>
                  <a:lnTo>
                    <a:pt x="878" y="2117"/>
                  </a:lnTo>
                  <a:lnTo>
                    <a:pt x="878" y="2117"/>
                  </a:lnTo>
                  <a:lnTo>
                    <a:pt x="882" y="2097"/>
                  </a:lnTo>
                  <a:lnTo>
                    <a:pt x="887" y="2079"/>
                  </a:lnTo>
                  <a:lnTo>
                    <a:pt x="892" y="2066"/>
                  </a:lnTo>
                  <a:lnTo>
                    <a:pt x="899" y="2053"/>
                  </a:lnTo>
                  <a:lnTo>
                    <a:pt x="905" y="2043"/>
                  </a:lnTo>
                  <a:lnTo>
                    <a:pt x="911" y="2034"/>
                  </a:lnTo>
                  <a:lnTo>
                    <a:pt x="924" y="2017"/>
                  </a:lnTo>
                  <a:lnTo>
                    <a:pt x="937" y="2000"/>
                  </a:lnTo>
                  <a:lnTo>
                    <a:pt x="943" y="1992"/>
                  </a:lnTo>
                  <a:lnTo>
                    <a:pt x="948" y="1982"/>
                  </a:lnTo>
                  <a:lnTo>
                    <a:pt x="954" y="1970"/>
                  </a:lnTo>
                  <a:lnTo>
                    <a:pt x="959" y="1957"/>
                  </a:lnTo>
                  <a:lnTo>
                    <a:pt x="963" y="1941"/>
                  </a:lnTo>
                  <a:lnTo>
                    <a:pt x="966" y="1923"/>
                  </a:lnTo>
                  <a:lnTo>
                    <a:pt x="966" y="1923"/>
                  </a:lnTo>
                  <a:lnTo>
                    <a:pt x="979" y="1837"/>
                  </a:lnTo>
                  <a:lnTo>
                    <a:pt x="989" y="1753"/>
                  </a:lnTo>
                  <a:lnTo>
                    <a:pt x="997" y="1673"/>
                  </a:lnTo>
                  <a:lnTo>
                    <a:pt x="1004" y="1597"/>
                  </a:lnTo>
                  <a:lnTo>
                    <a:pt x="1009" y="1525"/>
                  </a:lnTo>
                  <a:lnTo>
                    <a:pt x="1012" y="1457"/>
                  </a:lnTo>
                  <a:lnTo>
                    <a:pt x="1014" y="1394"/>
                  </a:lnTo>
                  <a:lnTo>
                    <a:pt x="1015" y="1337"/>
                  </a:lnTo>
                  <a:lnTo>
                    <a:pt x="1015" y="1284"/>
                  </a:lnTo>
                  <a:lnTo>
                    <a:pt x="1015" y="1237"/>
                  </a:lnTo>
                  <a:lnTo>
                    <a:pt x="1013" y="1164"/>
                  </a:lnTo>
                  <a:lnTo>
                    <a:pt x="1010" y="1117"/>
                  </a:lnTo>
                  <a:lnTo>
                    <a:pt x="1009" y="1102"/>
                  </a:lnTo>
                  <a:lnTo>
                    <a:pt x="1009" y="1102"/>
                  </a:lnTo>
                  <a:lnTo>
                    <a:pt x="1007" y="1091"/>
                  </a:lnTo>
                  <a:lnTo>
                    <a:pt x="1005" y="1081"/>
                  </a:lnTo>
                  <a:lnTo>
                    <a:pt x="1002" y="1072"/>
                  </a:lnTo>
                  <a:lnTo>
                    <a:pt x="997" y="1062"/>
                  </a:lnTo>
                  <a:lnTo>
                    <a:pt x="991" y="1052"/>
                  </a:lnTo>
                  <a:lnTo>
                    <a:pt x="984" y="1043"/>
                  </a:lnTo>
                  <a:lnTo>
                    <a:pt x="975" y="1034"/>
                  </a:lnTo>
                  <a:lnTo>
                    <a:pt x="966" y="1025"/>
                  </a:lnTo>
                  <a:lnTo>
                    <a:pt x="956" y="1017"/>
                  </a:lnTo>
                  <a:lnTo>
                    <a:pt x="943" y="1007"/>
                  </a:lnTo>
                  <a:lnTo>
                    <a:pt x="931" y="999"/>
                  </a:lnTo>
                  <a:lnTo>
                    <a:pt x="917" y="992"/>
                  </a:lnTo>
                  <a:lnTo>
                    <a:pt x="903" y="983"/>
                  </a:lnTo>
                  <a:lnTo>
                    <a:pt x="887" y="976"/>
                  </a:lnTo>
                  <a:lnTo>
                    <a:pt x="854" y="963"/>
                  </a:lnTo>
                  <a:lnTo>
                    <a:pt x="817" y="950"/>
                  </a:lnTo>
                  <a:lnTo>
                    <a:pt x="778" y="939"/>
                  </a:lnTo>
                  <a:lnTo>
                    <a:pt x="737" y="928"/>
                  </a:lnTo>
                  <a:lnTo>
                    <a:pt x="693" y="920"/>
                  </a:lnTo>
                  <a:lnTo>
                    <a:pt x="649" y="914"/>
                  </a:lnTo>
                  <a:lnTo>
                    <a:pt x="602" y="909"/>
                  </a:lnTo>
                  <a:lnTo>
                    <a:pt x="555" y="906"/>
                  </a:lnTo>
                  <a:lnTo>
                    <a:pt x="508" y="906"/>
                  </a:lnTo>
                  <a:lnTo>
                    <a:pt x="508" y="906"/>
                  </a:lnTo>
                  <a:lnTo>
                    <a:pt x="460" y="906"/>
                  </a:lnTo>
                  <a:lnTo>
                    <a:pt x="413" y="909"/>
                  </a:lnTo>
                  <a:lnTo>
                    <a:pt x="366" y="914"/>
                  </a:lnTo>
                  <a:lnTo>
                    <a:pt x="322" y="920"/>
                  </a:lnTo>
                  <a:lnTo>
                    <a:pt x="278" y="928"/>
                  </a:lnTo>
                  <a:lnTo>
                    <a:pt x="237" y="939"/>
                  </a:lnTo>
                  <a:lnTo>
                    <a:pt x="198" y="950"/>
                  </a:lnTo>
                  <a:lnTo>
                    <a:pt x="162" y="963"/>
                  </a:lnTo>
                  <a:lnTo>
                    <a:pt x="128" y="976"/>
                  </a:lnTo>
                  <a:lnTo>
                    <a:pt x="112" y="983"/>
                  </a:lnTo>
                  <a:lnTo>
                    <a:pt x="98" y="992"/>
                  </a:lnTo>
                  <a:lnTo>
                    <a:pt x="84" y="999"/>
                  </a:lnTo>
                  <a:lnTo>
                    <a:pt x="72" y="1007"/>
                  </a:lnTo>
                  <a:lnTo>
                    <a:pt x="60" y="1017"/>
                  </a:lnTo>
                  <a:lnTo>
                    <a:pt x="49" y="1025"/>
                  </a:lnTo>
                  <a:lnTo>
                    <a:pt x="40" y="1034"/>
                  </a:lnTo>
                  <a:lnTo>
                    <a:pt x="31" y="1043"/>
                  </a:lnTo>
                  <a:lnTo>
                    <a:pt x="24" y="1052"/>
                  </a:lnTo>
                  <a:lnTo>
                    <a:pt x="18" y="1062"/>
                  </a:lnTo>
                  <a:lnTo>
                    <a:pt x="13" y="1072"/>
                  </a:lnTo>
                  <a:lnTo>
                    <a:pt x="10" y="1081"/>
                  </a:lnTo>
                  <a:lnTo>
                    <a:pt x="8" y="1091"/>
                  </a:lnTo>
                  <a:lnTo>
                    <a:pt x="7" y="1102"/>
                  </a:lnTo>
                  <a:lnTo>
                    <a:pt x="7" y="1102"/>
                  </a:lnTo>
                  <a:lnTo>
                    <a:pt x="6" y="1117"/>
                  </a:lnTo>
                  <a:lnTo>
                    <a:pt x="3" y="1164"/>
                  </a:lnTo>
                  <a:lnTo>
                    <a:pt x="0" y="1237"/>
                  </a:lnTo>
                  <a:lnTo>
                    <a:pt x="0" y="1284"/>
                  </a:lnTo>
                  <a:lnTo>
                    <a:pt x="0" y="1337"/>
                  </a:lnTo>
                  <a:lnTo>
                    <a:pt x="1" y="1394"/>
                  </a:lnTo>
                  <a:lnTo>
                    <a:pt x="3" y="1457"/>
                  </a:lnTo>
                  <a:lnTo>
                    <a:pt x="7" y="1525"/>
                  </a:lnTo>
                  <a:lnTo>
                    <a:pt x="12" y="1597"/>
                  </a:lnTo>
                  <a:lnTo>
                    <a:pt x="18" y="1673"/>
                  </a:lnTo>
                  <a:lnTo>
                    <a:pt x="26" y="1753"/>
                  </a:lnTo>
                  <a:lnTo>
                    <a:pt x="37" y="1837"/>
                  </a:lnTo>
                  <a:lnTo>
                    <a:pt x="49" y="1923"/>
                  </a:lnTo>
                  <a:lnTo>
                    <a:pt x="49" y="1923"/>
                  </a:lnTo>
                  <a:lnTo>
                    <a:pt x="52" y="1941"/>
                  </a:lnTo>
                  <a:lnTo>
                    <a:pt x="56" y="1957"/>
                  </a:lnTo>
                  <a:lnTo>
                    <a:pt x="62" y="1970"/>
                  </a:lnTo>
                  <a:lnTo>
                    <a:pt x="67" y="1982"/>
                  </a:lnTo>
                  <a:lnTo>
                    <a:pt x="72" y="1992"/>
                  </a:lnTo>
                  <a:lnTo>
                    <a:pt x="78" y="2000"/>
                  </a:lnTo>
                  <a:lnTo>
                    <a:pt x="92" y="2017"/>
                  </a:lnTo>
                  <a:lnTo>
                    <a:pt x="104" y="2034"/>
                  </a:lnTo>
                  <a:lnTo>
                    <a:pt x="110" y="2043"/>
                  </a:lnTo>
                  <a:lnTo>
                    <a:pt x="117" y="2053"/>
                  </a:lnTo>
                  <a:lnTo>
                    <a:pt x="123" y="2066"/>
                  </a:lnTo>
                  <a:lnTo>
                    <a:pt x="128" y="2079"/>
                  </a:lnTo>
                  <a:lnTo>
                    <a:pt x="133" y="2097"/>
                  </a:lnTo>
                  <a:lnTo>
                    <a:pt x="138" y="2117"/>
                  </a:lnTo>
                  <a:lnTo>
                    <a:pt x="138" y="2117"/>
                  </a:lnTo>
                  <a:lnTo>
                    <a:pt x="151" y="2185"/>
                  </a:lnTo>
                  <a:lnTo>
                    <a:pt x="164" y="2264"/>
                  </a:lnTo>
                  <a:lnTo>
                    <a:pt x="192" y="2442"/>
                  </a:lnTo>
                  <a:lnTo>
                    <a:pt x="208" y="2532"/>
                  </a:lnTo>
                  <a:lnTo>
                    <a:pt x="223" y="2619"/>
                  </a:lnTo>
                  <a:lnTo>
                    <a:pt x="232" y="2660"/>
                  </a:lnTo>
                  <a:lnTo>
                    <a:pt x="241" y="2698"/>
                  </a:lnTo>
                  <a:lnTo>
                    <a:pt x="249" y="2735"/>
                  </a:lnTo>
                  <a:lnTo>
                    <a:pt x="258" y="2767"/>
                  </a:lnTo>
                  <a:lnTo>
                    <a:pt x="258" y="2767"/>
                  </a:lnTo>
                  <a:lnTo>
                    <a:pt x="267" y="2794"/>
                  </a:lnTo>
                  <a:lnTo>
                    <a:pt x="274" y="2815"/>
                  </a:lnTo>
                  <a:lnTo>
                    <a:pt x="281" y="2832"/>
                  </a:lnTo>
                  <a:lnTo>
                    <a:pt x="286" y="2838"/>
                  </a:lnTo>
                  <a:lnTo>
                    <a:pt x="290" y="2844"/>
                  </a:lnTo>
                  <a:lnTo>
                    <a:pt x="293" y="2849"/>
                  </a:lnTo>
                  <a:lnTo>
                    <a:pt x="298" y="2853"/>
                  </a:lnTo>
                  <a:lnTo>
                    <a:pt x="302" y="2856"/>
                  </a:lnTo>
                  <a:lnTo>
                    <a:pt x="307" y="2858"/>
                  </a:lnTo>
                  <a:lnTo>
                    <a:pt x="314" y="2859"/>
                  </a:lnTo>
                  <a:lnTo>
                    <a:pt x="320" y="2860"/>
                  </a:lnTo>
                  <a:lnTo>
                    <a:pt x="334" y="2861"/>
                  </a:lnTo>
                  <a:lnTo>
                    <a:pt x="682" y="28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84FCBA79-F601-41C0-889B-B4E29CC34C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9674" y="4507544"/>
              <a:ext cx="268288" cy="639763"/>
            </a:xfrm>
            <a:custGeom>
              <a:avLst/>
              <a:gdLst>
                <a:gd name="T0" fmla="*/ 532 w 1178"/>
                <a:gd name="T1" fmla="*/ 742 h 2821"/>
                <a:gd name="T2" fmla="*/ 444 w 1178"/>
                <a:gd name="T3" fmla="*/ 717 h 2821"/>
                <a:gd name="T4" fmla="*/ 366 w 1178"/>
                <a:gd name="T5" fmla="*/ 673 h 2821"/>
                <a:gd name="T6" fmla="*/ 301 w 1178"/>
                <a:gd name="T7" fmla="*/ 611 h 2821"/>
                <a:gd name="T8" fmla="*/ 252 w 1178"/>
                <a:gd name="T9" fmla="*/ 535 h 2821"/>
                <a:gd name="T10" fmla="*/ 223 w 1178"/>
                <a:gd name="T11" fmla="*/ 449 h 2821"/>
                <a:gd name="T12" fmla="*/ 216 w 1178"/>
                <a:gd name="T13" fmla="*/ 373 h 2821"/>
                <a:gd name="T14" fmla="*/ 227 w 1178"/>
                <a:gd name="T15" fmla="*/ 280 h 2821"/>
                <a:gd name="T16" fmla="*/ 260 w 1178"/>
                <a:gd name="T17" fmla="*/ 195 h 2821"/>
                <a:gd name="T18" fmla="*/ 312 w 1178"/>
                <a:gd name="T19" fmla="*/ 122 h 2821"/>
                <a:gd name="T20" fmla="*/ 381 w 1178"/>
                <a:gd name="T21" fmla="*/ 63 h 2821"/>
                <a:gd name="T22" fmla="*/ 460 w 1178"/>
                <a:gd name="T23" fmla="*/ 23 h 2821"/>
                <a:gd name="T24" fmla="*/ 551 w 1178"/>
                <a:gd name="T25" fmla="*/ 2 h 2821"/>
                <a:gd name="T26" fmla="*/ 627 w 1178"/>
                <a:gd name="T27" fmla="*/ 2 h 2821"/>
                <a:gd name="T28" fmla="*/ 718 w 1178"/>
                <a:gd name="T29" fmla="*/ 23 h 2821"/>
                <a:gd name="T30" fmla="*/ 797 w 1178"/>
                <a:gd name="T31" fmla="*/ 63 h 2821"/>
                <a:gd name="T32" fmla="*/ 866 w 1178"/>
                <a:gd name="T33" fmla="*/ 122 h 2821"/>
                <a:gd name="T34" fmla="*/ 918 w 1178"/>
                <a:gd name="T35" fmla="*/ 195 h 2821"/>
                <a:gd name="T36" fmla="*/ 951 w 1178"/>
                <a:gd name="T37" fmla="*/ 280 h 2821"/>
                <a:gd name="T38" fmla="*/ 962 w 1178"/>
                <a:gd name="T39" fmla="*/ 373 h 2821"/>
                <a:gd name="T40" fmla="*/ 955 w 1178"/>
                <a:gd name="T41" fmla="*/ 449 h 2821"/>
                <a:gd name="T42" fmla="*/ 926 w 1178"/>
                <a:gd name="T43" fmla="*/ 535 h 2821"/>
                <a:gd name="T44" fmla="*/ 877 w 1178"/>
                <a:gd name="T45" fmla="*/ 611 h 2821"/>
                <a:gd name="T46" fmla="*/ 812 w 1178"/>
                <a:gd name="T47" fmla="*/ 673 h 2821"/>
                <a:gd name="T48" fmla="*/ 734 w 1178"/>
                <a:gd name="T49" fmla="*/ 717 h 2821"/>
                <a:gd name="T50" fmla="*/ 646 w 1178"/>
                <a:gd name="T51" fmla="*/ 742 h 2821"/>
                <a:gd name="T52" fmla="*/ 657 w 1178"/>
                <a:gd name="T53" fmla="*/ 2821 h 2821"/>
                <a:gd name="T54" fmla="*/ 700 w 1178"/>
                <a:gd name="T55" fmla="*/ 2814 h 2821"/>
                <a:gd name="T56" fmla="*/ 724 w 1178"/>
                <a:gd name="T57" fmla="*/ 2786 h 2821"/>
                <a:gd name="T58" fmla="*/ 1052 w 1178"/>
                <a:gd name="T59" fmla="*/ 2273 h 2821"/>
                <a:gd name="T60" fmla="*/ 966 w 1178"/>
                <a:gd name="T61" fmla="*/ 1811 h 2821"/>
                <a:gd name="T62" fmla="*/ 984 w 1178"/>
                <a:gd name="T63" fmla="*/ 1849 h 2821"/>
                <a:gd name="T64" fmla="*/ 1038 w 1178"/>
                <a:gd name="T65" fmla="*/ 1885 h 2821"/>
                <a:gd name="T66" fmla="*/ 1072 w 1178"/>
                <a:gd name="T67" fmla="*/ 1889 h 2821"/>
                <a:gd name="T68" fmla="*/ 1113 w 1178"/>
                <a:gd name="T69" fmla="*/ 1881 h 2821"/>
                <a:gd name="T70" fmla="*/ 1154 w 1178"/>
                <a:gd name="T71" fmla="*/ 1849 h 2821"/>
                <a:gd name="T72" fmla="*/ 1176 w 1178"/>
                <a:gd name="T73" fmla="*/ 1802 h 2821"/>
                <a:gd name="T74" fmla="*/ 1009 w 1178"/>
                <a:gd name="T75" fmla="*/ 1026 h 2821"/>
                <a:gd name="T76" fmla="*/ 990 w 1178"/>
                <a:gd name="T77" fmla="*/ 996 h 2821"/>
                <a:gd name="T78" fmla="*/ 915 w 1178"/>
                <a:gd name="T79" fmla="*/ 940 h 2821"/>
                <a:gd name="T80" fmla="*/ 767 w 1178"/>
                <a:gd name="T81" fmla="*/ 886 h 2821"/>
                <a:gd name="T82" fmla="*/ 589 w 1178"/>
                <a:gd name="T83" fmla="*/ 866 h 2821"/>
                <a:gd name="T84" fmla="*/ 446 w 1178"/>
                <a:gd name="T85" fmla="*/ 879 h 2821"/>
                <a:gd name="T86" fmla="*/ 289 w 1178"/>
                <a:gd name="T87" fmla="*/ 927 h 2821"/>
                <a:gd name="T88" fmla="*/ 194 w 1178"/>
                <a:gd name="T89" fmla="*/ 989 h 2821"/>
                <a:gd name="T90" fmla="*/ 169 w 1178"/>
                <a:gd name="T91" fmla="*/ 1026 h 2821"/>
                <a:gd name="T92" fmla="*/ 1 w 1178"/>
                <a:gd name="T93" fmla="*/ 1791 h 2821"/>
                <a:gd name="T94" fmla="*/ 18 w 1178"/>
                <a:gd name="T95" fmla="*/ 1840 h 2821"/>
                <a:gd name="T96" fmla="*/ 56 w 1178"/>
                <a:gd name="T97" fmla="*/ 1875 h 2821"/>
                <a:gd name="T98" fmla="*/ 96 w 1178"/>
                <a:gd name="T99" fmla="*/ 1889 h 2821"/>
                <a:gd name="T100" fmla="*/ 133 w 1178"/>
                <a:gd name="T101" fmla="*/ 1887 h 2821"/>
                <a:gd name="T102" fmla="*/ 189 w 1178"/>
                <a:gd name="T103" fmla="*/ 1855 h 2821"/>
                <a:gd name="T104" fmla="*/ 210 w 1178"/>
                <a:gd name="T105" fmla="*/ 1819 h 2821"/>
                <a:gd name="T106" fmla="*/ 126 w 1178"/>
                <a:gd name="T107" fmla="*/ 2273 h 2821"/>
                <a:gd name="T108" fmla="*/ 448 w 1178"/>
                <a:gd name="T109" fmla="*/ 2767 h 2821"/>
                <a:gd name="T110" fmla="*/ 473 w 1178"/>
                <a:gd name="T111" fmla="*/ 2811 h 2821"/>
                <a:gd name="T112" fmla="*/ 522 w 1178"/>
                <a:gd name="T113" fmla="*/ 2821 h 2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8" h="2821">
                  <a:moveTo>
                    <a:pt x="589" y="746"/>
                  </a:moveTo>
                  <a:lnTo>
                    <a:pt x="589" y="746"/>
                  </a:lnTo>
                  <a:lnTo>
                    <a:pt x="569" y="746"/>
                  </a:lnTo>
                  <a:lnTo>
                    <a:pt x="551" y="744"/>
                  </a:lnTo>
                  <a:lnTo>
                    <a:pt x="532" y="742"/>
                  </a:lnTo>
                  <a:lnTo>
                    <a:pt x="513" y="739"/>
                  </a:lnTo>
                  <a:lnTo>
                    <a:pt x="496" y="735"/>
                  </a:lnTo>
                  <a:lnTo>
                    <a:pt x="478" y="730"/>
                  </a:lnTo>
                  <a:lnTo>
                    <a:pt x="460" y="724"/>
                  </a:lnTo>
                  <a:lnTo>
                    <a:pt x="444" y="717"/>
                  </a:lnTo>
                  <a:lnTo>
                    <a:pt x="427" y="710"/>
                  </a:lnTo>
                  <a:lnTo>
                    <a:pt x="411" y="702"/>
                  </a:lnTo>
                  <a:lnTo>
                    <a:pt x="395" y="693"/>
                  </a:lnTo>
                  <a:lnTo>
                    <a:pt x="381" y="683"/>
                  </a:lnTo>
                  <a:lnTo>
                    <a:pt x="366" y="673"/>
                  </a:lnTo>
                  <a:lnTo>
                    <a:pt x="351" y="661"/>
                  </a:lnTo>
                  <a:lnTo>
                    <a:pt x="338" y="650"/>
                  </a:lnTo>
                  <a:lnTo>
                    <a:pt x="325" y="638"/>
                  </a:lnTo>
                  <a:lnTo>
                    <a:pt x="312" y="624"/>
                  </a:lnTo>
                  <a:lnTo>
                    <a:pt x="301" y="611"/>
                  </a:lnTo>
                  <a:lnTo>
                    <a:pt x="289" y="597"/>
                  </a:lnTo>
                  <a:lnTo>
                    <a:pt x="279" y="583"/>
                  </a:lnTo>
                  <a:lnTo>
                    <a:pt x="270" y="567"/>
                  </a:lnTo>
                  <a:lnTo>
                    <a:pt x="260" y="552"/>
                  </a:lnTo>
                  <a:lnTo>
                    <a:pt x="252" y="535"/>
                  </a:lnTo>
                  <a:lnTo>
                    <a:pt x="245" y="518"/>
                  </a:lnTo>
                  <a:lnTo>
                    <a:pt x="238" y="502"/>
                  </a:lnTo>
                  <a:lnTo>
                    <a:pt x="232" y="484"/>
                  </a:lnTo>
                  <a:lnTo>
                    <a:pt x="227" y="467"/>
                  </a:lnTo>
                  <a:lnTo>
                    <a:pt x="223" y="449"/>
                  </a:lnTo>
                  <a:lnTo>
                    <a:pt x="220" y="430"/>
                  </a:lnTo>
                  <a:lnTo>
                    <a:pt x="218" y="412"/>
                  </a:lnTo>
                  <a:lnTo>
                    <a:pt x="217" y="393"/>
                  </a:lnTo>
                  <a:lnTo>
                    <a:pt x="216" y="373"/>
                  </a:lnTo>
                  <a:lnTo>
                    <a:pt x="216" y="373"/>
                  </a:lnTo>
                  <a:lnTo>
                    <a:pt x="217" y="353"/>
                  </a:lnTo>
                  <a:lnTo>
                    <a:pt x="218" y="335"/>
                  </a:lnTo>
                  <a:lnTo>
                    <a:pt x="220" y="316"/>
                  </a:lnTo>
                  <a:lnTo>
                    <a:pt x="223" y="298"/>
                  </a:lnTo>
                  <a:lnTo>
                    <a:pt x="227" y="280"/>
                  </a:lnTo>
                  <a:lnTo>
                    <a:pt x="232" y="262"/>
                  </a:lnTo>
                  <a:lnTo>
                    <a:pt x="238" y="245"/>
                  </a:lnTo>
                  <a:lnTo>
                    <a:pt x="245" y="227"/>
                  </a:lnTo>
                  <a:lnTo>
                    <a:pt x="252" y="210"/>
                  </a:lnTo>
                  <a:lnTo>
                    <a:pt x="260" y="195"/>
                  </a:lnTo>
                  <a:lnTo>
                    <a:pt x="270" y="179"/>
                  </a:lnTo>
                  <a:lnTo>
                    <a:pt x="279" y="164"/>
                  </a:lnTo>
                  <a:lnTo>
                    <a:pt x="289" y="149"/>
                  </a:lnTo>
                  <a:lnTo>
                    <a:pt x="301" y="136"/>
                  </a:lnTo>
                  <a:lnTo>
                    <a:pt x="312" y="122"/>
                  </a:lnTo>
                  <a:lnTo>
                    <a:pt x="325" y="109"/>
                  </a:lnTo>
                  <a:lnTo>
                    <a:pt x="338" y="96"/>
                  </a:lnTo>
                  <a:lnTo>
                    <a:pt x="351" y="85"/>
                  </a:lnTo>
                  <a:lnTo>
                    <a:pt x="366" y="74"/>
                  </a:lnTo>
                  <a:lnTo>
                    <a:pt x="381" y="63"/>
                  </a:lnTo>
                  <a:lnTo>
                    <a:pt x="395" y="54"/>
                  </a:lnTo>
                  <a:lnTo>
                    <a:pt x="411" y="45"/>
                  </a:lnTo>
                  <a:lnTo>
                    <a:pt x="427" y="36"/>
                  </a:lnTo>
                  <a:lnTo>
                    <a:pt x="444" y="29"/>
                  </a:lnTo>
                  <a:lnTo>
                    <a:pt x="460" y="23"/>
                  </a:lnTo>
                  <a:lnTo>
                    <a:pt x="478" y="17"/>
                  </a:lnTo>
                  <a:lnTo>
                    <a:pt x="496" y="11"/>
                  </a:lnTo>
                  <a:lnTo>
                    <a:pt x="513" y="7"/>
                  </a:lnTo>
                  <a:lnTo>
                    <a:pt x="532" y="4"/>
                  </a:lnTo>
                  <a:lnTo>
                    <a:pt x="551" y="2"/>
                  </a:lnTo>
                  <a:lnTo>
                    <a:pt x="569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08" y="0"/>
                  </a:lnTo>
                  <a:lnTo>
                    <a:pt x="627" y="2"/>
                  </a:lnTo>
                  <a:lnTo>
                    <a:pt x="646" y="4"/>
                  </a:lnTo>
                  <a:lnTo>
                    <a:pt x="665" y="7"/>
                  </a:lnTo>
                  <a:lnTo>
                    <a:pt x="682" y="11"/>
                  </a:lnTo>
                  <a:lnTo>
                    <a:pt x="700" y="17"/>
                  </a:lnTo>
                  <a:lnTo>
                    <a:pt x="718" y="23"/>
                  </a:lnTo>
                  <a:lnTo>
                    <a:pt x="734" y="29"/>
                  </a:lnTo>
                  <a:lnTo>
                    <a:pt x="751" y="36"/>
                  </a:lnTo>
                  <a:lnTo>
                    <a:pt x="767" y="45"/>
                  </a:lnTo>
                  <a:lnTo>
                    <a:pt x="783" y="54"/>
                  </a:lnTo>
                  <a:lnTo>
                    <a:pt x="797" y="63"/>
                  </a:lnTo>
                  <a:lnTo>
                    <a:pt x="812" y="74"/>
                  </a:lnTo>
                  <a:lnTo>
                    <a:pt x="827" y="85"/>
                  </a:lnTo>
                  <a:lnTo>
                    <a:pt x="840" y="96"/>
                  </a:lnTo>
                  <a:lnTo>
                    <a:pt x="853" y="109"/>
                  </a:lnTo>
                  <a:lnTo>
                    <a:pt x="866" y="122"/>
                  </a:lnTo>
                  <a:lnTo>
                    <a:pt x="877" y="136"/>
                  </a:lnTo>
                  <a:lnTo>
                    <a:pt x="889" y="149"/>
                  </a:lnTo>
                  <a:lnTo>
                    <a:pt x="899" y="164"/>
                  </a:lnTo>
                  <a:lnTo>
                    <a:pt x="908" y="179"/>
                  </a:lnTo>
                  <a:lnTo>
                    <a:pt x="918" y="195"/>
                  </a:lnTo>
                  <a:lnTo>
                    <a:pt x="926" y="210"/>
                  </a:lnTo>
                  <a:lnTo>
                    <a:pt x="933" y="227"/>
                  </a:lnTo>
                  <a:lnTo>
                    <a:pt x="940" y="245"/>
                  </a:lnTo>
                  <a:lnTo>
                    <a:pt x="946" y="262"/>
                  </a:lnTo>
                  <a:lnTo>
                    <a:pt x="951" y="280"/>
                  </a:lnTo>
                  <a:lnTo>
                    <a:pt x="955" y="298"/>
                  </a:lnTo>
                  <a:lnTo>
                    <a:pt x="958" y="316"/>
                  </a:lnTo>
                  <a:lnTo>
                    <a:pt x="960" y="335"/>
                  </a:lnTo>
                  <a:lnTo>
                    <a:pt x="962" y="353"/>
                  </a:lnTo>
                  <a:lnTo>
                    <a:pt x="962" y="373"/>
                  </a:lnTo>
                  <a:lnTo>
                    <a:pt x="962" y="373"/>
                  </a:lnTo>
                  <a:lnTo>
                    <a:pt x="962" y="393"/>
                  </a:lnTo>
                  <a:lnTo>
                    <a:pt x="960" y="412"/>
                  </a:lnTo>
                  <a:lnTo>
                    <a:pt x="958" y="430"/>
                  </a:lnTo>
                  <a:lnTo>
                    <a:pt x="955" y="449"/>
                  </a:lnTo>
                  <a:lnTo>
                    <a:pt x="951" y="467"/>
                  </a:lnTo>
                  <a:lnTo>
                    <a:pt x="946" y="484"/>
                  </a:lnTo>
                  <a:lnTo>
                    <a:pt x="940" y="502"/>
                  </a:lnTo>
                  <a:lnTo>
                    <a:pt x="933" y="518"/>
                  </a:lnTo>
                  <a:lnTo>
                    <a:pt x="926" y="535"/>
                  </a:lnTo>
                  <a:lnTo>
                    <a:pt x="918" y="552"/>
                  </a:lnTo>
                  <a:lnTo>
                    <a:pt x="908" y="567"/>
                  </a:lnTo>
                  <a:lnTo>
                    <a:pt x="899" y="583"/>
                  </a:lnTo>
                  <a:lnTo>
                    <a:pt x="889" y="597"/>
                  </a:lnTo>
                  <a:lnTo>
                    <a:pt x="877" y="611"/>
                  </a:lnTo>
                  <a:lnTo>
                    <a:pt x="866" y="624"/>
                  </a:lnTo>
                  <a:lnTo>
                    <a:pt x="853" y="638"/>
                  </a:lnTo>
                  <a:lnTo>
                    <a:pt x="840" y="650"/>
                  </a:lnTo>
                  <a:lnTo>
                    <a:pt x="827" y="661"/>
                  </a:lnTo>
                  <a:lnTo>
                    <a:pt x="812" y="673"/>
                  </a:lnTo>
                  <a:lnTo>
                    <a:pt x="797" y="683"/>
                  </a:lnTo>
                  <a:lnTo>
                    <a:pt x="783" y="693"/>
                  </a:lnTo>
                  <a:lnTo>
                    <a:pt x="767" y="702"/>
                  </a:lnTo>
                  <a:lnTo>
                    <a:pt x="751" y="710"/>
                  </a:lnTo>
                  <a:lnTo>
                    <a:pt x="734" y="717"/>
                  </a:lnTo>
                  <a:lnTo>
                    <a:pt x="718" y="724"/>
                  </a:lnTo>
                  <a:lnTo>
                    <a:pt x="700" y="730"/>
                  </a:lnTo>
                  <a:lnTo>
                    <a:pt x="682" y="735"/>
                  </a:lnTo>
                  <a:lnTo>
                    <a:pt x="665" y="739"/>
                  </a:lnTo>
                  <a:lnTo>
                    <a:pt x="646" y="742"/>
                  </a:lnTo>
                  <a:lnTo>
                    <a:pt x="627" y="744"/>
                  </a:lnTo>
                  <a:lnTo>
                    <a:pt x="608" y="746"/>
                  </a:lnTo>
                  <a:lnTo>
                    <a:pt x="589" y="746"/>
                  </a:lnTo>
                  <a:lnTo>
                    <a:pt x="589" y="746"/>
                  </a:lnTo>
                  <a:close/>
                  <a:moveTo>
                    <a:pt x="657" y="2821"/>
                  </a:moveTo>
                  <a:lnTo>
                    <a:pt x="657" y="2821"/>
                  </a:lnTo>
                  <a:lnTo>
                    <a:pt x="677" y="2820"/>
                  </a:lnTo>
                  <a:lnTo>
                    <a:pt x="685" y="2819"/>
                  </a:lnTo>
                  <a:lnTo>
                    <a:pt x="694" y="2817"/>
                  </a:lnTo>
                  <a:lnTo>
                    <a:pt x="700" y="2814"/>
                  </a:lnTo>
                  <a:lnTo>
                    <a:pt x="706" y="2811"/>
                  </a:lnTo>
                  <a:lnTo>
                    <a:pt x="711" y="2805"/>
                  </a:lnTo>
                  <a:lnTo>
                    <a:pt x="716" y="2800"/>
                  </a:lnTo>
                  <a:lnTo>
                    <a:pt x="720" y="2794"/>
                  </a:lnTo>
                  <a:lnTo>
                    <a:pt x="724" y="2786"/>
                  </a:lnTo>
                  <a:lnTo>
                    <a:pt x="730" y="2767"/>
                  </a:lnTo>
                  <a:lnTo>
                    <a:pt x="736" y="2743"/>
                  </a:lnTo>
                  <a:lnTo>
                    <a:pt x="744" y="2713"/>
                  </a:lnTo>
                  <a:lnTo>
                    <a:pt x="838" y="2273"/>
                  </a:lnTo>
                  <a:lnTo>
                    <a:pt x="1052" y="2273"/>
                  </a:lnTo>
                  <a:lnTo>
                    <a:pt x="844" y="1622"/>
                  </a:lnTo>
                  <a:lnTo>
                    <a:pt x="870" y="1367"/>
                  </a:lnTo>
                  <a:lnTo>
                    <a:pt x="963" y="1803"/>
                  </a:lnTo>
                  <a:lnTo>
                    <a:pt x="963" y="1803"/>
                  </a:lnTo>
                  <a:lnTo>
                    <a:pt x="966" y="1811"/>
                  </a:lnTo>
                  <a:lnTo>
                    <a:pt x="968" y="1819"/>
                  </a:lnTo>
                  <a:lnTo>
                    <a:pt x="972" y="1827"/>
                  </a:lnTo>
                  <a:lnTo>
                    <a:pt x="975" y="1834"/>
                  </a:lnTo>
                  <a:lnTo>
                    <a:pt x="980" y="1841"/>
                  </a:lnTo>
                  <a:lnTo>
                    <a:pt x="984" y="1849"/>
                  </a:lnTo>
                  <a:lnTo>
                    <a:pt x="989" y="1855"/>
                  </a:lnTo>
                  <a:lnTo>
                    <a:pt x="996" y="1860"/>
                  </a:lnTo>
                  <a:lnTo>
                    <a:pt x="1008" y="1870"/>
                  </a:lnTo>
                  <a:lnTo>
                    <a:pt x="1023" y="1879"/>
                  </a:lnTo>
                  <a:lnTo>
                    <a:pt x="1038" y="1885"/>
                  </a:lnTo>
                  <a:lnTo>
                    <a:pt x="1045" y="1887"/>
                  </a:lnTo>
                  <a:lnTo>
                    <a:pt x="1054" y="1888"/>
                  </a:lnTo>
                  <a:lnTo>
                    <a:pt x="1054" y="1888"/>
                  </a:lnTo>
                  <a:lnTo>
                    <a:pt x="1063" y="1889"/>
                  </a:lnTo>
                  <a:lnTo>
                    <a:pt x="1072" y="1889"/>
                  </a:lnTo>
                  <a:lnTo>
                    <a:pt x="1082" y="1889"/>
                  </a:lnTo>
                  <a:lnTo>
                    <a:pt x="1091" y="1887"/>
                  </a:lnTo>
                  <a:lnTo>
                    <a:pt x="1091" y="1887"/>
                  </a:lnTo>
                  <a:lnTo>
                    <a:pt x="1102" y="1884"/>
                  </a:lnTo>
                  <a:lnTo>
                    <a:pt x="1113" y="1881"/>
                  </a:lnTo>
                  <a:lnTo>
                    <a:pt x="1122" y="1875"/>
                  </a:lnTo>
                  <a:lnTo>
                    <a:pt x="1131" y="1870"/>
                  </a:lnTo>
                  <a:lnTo>
                    <a:pt x="1140" y="1864"/>
                  </a:lnTo>
                  <a:lnTo>
                    <a:pt x="1147" y="1857"/>
                  </a:lnTo>
                  <a:lnTo>
                    <a:pt x="1154" y="1849"/>
                  </a:lnTo>
                  <a:lnTo>
                    <a:pt x="1161" y="1840"/>
                  </a:lnTo>
                  <a:lnTo>
                    <a:pt x="1166" y="1832"/>
                  </a:lnTo>
                  <a:lnTo>
                    <a:pt x="1170" y="1822"/>
                  </a:lnTo>
                  <a:lnTo>
                    <a:pt x="1174" y="1812"/>
                  </a:lnTo>
                  <a:lnTo>
                    <a:pt x="1176" y="1802"/>
                  </a:lnTo>
                  <a:lnTo>
                    <a:pt x="1178" y="1791"/>
                  </a:lnTo>
                  <a:lnTo>
                    <a:pt x="1178" y="1781"/>
                  </a:lnTo>
                  <a:lnTo>
                    <a:pt x="1178" y="1770"/>
                  </a:lnTo>
                  <a:lnTo>
                    <a:pt x="1176" y="1759"/>
                  </a:lnTo>
                  <a:lnTo>
                    <a:pt x="1009" y="1026"/>
                  </a:lnTo>
                  <a:lnTo>
                    <a:pt x="1009" y="1026"/>
                  </a:lnTo>
                  <a:lnTo>
                    <a:pt x="1006" y="1018"/>
                  </a:lnTo>
                  <a:lnTo>
                    <a:pt x="1002" y="1011"/>
                  </a:lnTo>
                  <a:lnTo>
                    <a:pt x="997" y="1004"/>
                  </a:lnTo>
                  <a:lnTo>
                    <a:pt x="990" y="996"/>
                  </a:lnTo>
                  <a:lnTo>
                    <a:pt x="984" y="989"/>
                  </a:lnTo>
                  <a:lnTo>
                    <a:pt x="976" y="982"/>
                  </a:lnTo>
                  <a:lnTo>
                    <a:pt x="958" y="967"/>
                  </a:lnTo>
                  <a:lnTo>
                    <a:pt x="938" y="953"/>
                  </a:lnTo>
                  <a:lnTo>
                    <a:pt x="915" y="940"/>
                  </a:lnTo>
                  <a:lnTo>
                    <a:pt x="889" y="927"/>
                  </a:lnTo>
                  <a:lnTo>
                    <a:pt x="861" y="915"/>
                  </a:lnTo>
                  <a:lnTo>
                    <a:pt x="832" y="905"/>
                  </a:lnTo>
                  <a:lnTo>
                    <a:pt x="800" y="895"/>
                  </a:lnTo>
                  <a:lnTo>
                    <a:pt x="767" y="886"/>
                  </a:lnTo>
                  <a:lnTo>
                    <a:pt x="733" y="879"/>
                  </a:lnTo>
                  <a:lnTo>
                    <a:pt x="698" y="873"/>
                  </a:lnTo>
                  <a:lnTo>
                    <a:pt x="662" y="869"/>
                  </a:lnTo>
                  <a:lnTo>
                    <a:pt x="625" y="867"/>
                  </a:lnTo>
                  <a:lnTo>
                    <a:pt x="589" y="866"/>
                  </a:lnTo>
                  <a:lnTo>
                    <a:pt x="589" y="866"/>
                  </a:lnTo>
                  <a:lnTo>
                    <a:pt x="553" y="867"/>
                  </a:lnTo>
                  <a:lnTo>
                    <a:pt x="516" y="869"/>
                  </a:lnTo>
                  <a:lnTo>
                    <a:pt x="480" y="873"/>
                  </a:lnTo>
                  <a:lnTo>
                    <a:pt x="446" y="879"/>
                  </a:lnTo>
                  <a:lnTo>
                    <a:pt x="412" y="886"/>
                  </a:lnTo>
                  <a:lnTo>
                    <a:pt x="378" y="895"/>
                  </a:lnTo>
                  <a:lnTo>
                    <a:pt x="347" y="905"/>
                  </a:lnTo>
                  <a:lnTo>
                    <a:pt x="317" y="915"/>
                  </a:lnTo>
                  <a:lnTo>
                    <a:pt x="289" y="927"/>
                  </a:lnTo>
                  <a:lnTo>
                    <a:pt x="263" y="940"/>
                  </a:lnTo>
                  <a:lnTo>
                    <a:pt x="241" y="953"/>
                  </a:lnTo>
                  <a:lnTo>
                    <a:pt x="220" y="967"/>
                  </a:lnTo>
                  <a:lnTo>
                    <a:pt x="202" y="982"/>
                  </a:lnTo>
                  <a:lnTo>
                    <a:pt x="194" y="989"/>
                  </a:lnTo>
                  <a:lnTo>
                    <a:pt x="188" y="996"/>
                  </a:lnTo>
                  <a:lnTo>
                    <a:pt x="181" y="1004"/>
                  </a:lnTo>
                  <a:lnTo>
                    <a:pt x="176" y="1011"/>
                  </a:lnTo>
                  <a:lnTo>
                    <a:pt x="172" y="1018"/>
                  </a:lnTo>
                  <a:lnTo>
                    <a:pt x="169" y="1026"/>
                  </a:lnTo>
                  <a:lnTo>
                    <a:pt x="2" y="1759"/>
                  </a:lnTo>
                  <a:lnTo>
                    <a:pt x="2" y="1759"/>
                  </a:lnTo>
                  <a:lnTo>
                    <a:pt x="1" y="1770"/>
                  </a:lnTo>
                  <a:lnTo>
                    <a:pt x="0" y="1781"/>
                  </a:lnTo>
                  <a:lnTo>
                    <a:pt x="1" y="1791"/>
                  </a:lnTo>
                  <a:lnTo>
                    <a:pt x="2" y="1802"/>
                  </a:lnTo>
                  <a:lnTo>
                    <a:pt x="5" y="1812"/>
                  </a:lnTo>
                  <a:lnTo>
                    <a:pt x="8" y="1822"/>
                  </a:lnTo>
                  <a:lnTo>
                    <a:pt x="12" y="1832"/>
                  </a:lnTo>
                  <a:lnTo>
                    <a:pt x="18" y="1840"/>
                  </a:lnTo>
                  <a:lnTo>
                    <a:pt x="24" y="1849"/>
                  </a:lnTo>
                  <a:lnTo>
                    <a:pt x="31" y="1857"/>
                  </a:lnTo>
                  <a:lnTo>
                    <a:pt x="38" y="1864"/>
                  </a:lnTo>
                  <a:lnTo>
                    <a:pt x="48" y="1870"/>
                  </a:lnTo>
                  <a:lnTo>
                    <a:pt x="56" y="1875"/>
                  </a:lnTo>
                  <a:lnTo>
                    <a:pt x="66" y="1881"/>
                  </a:lnTo>
                  <a:lnTo>
                    <a:pt x="76" y="1884"/>
                  </a:lnTo>
                  <a:lnTo>
                    <a:pt x="87" y="1887"/>
                  </a:lnTo>
                  <a:lnTo>
                    <a:pt x="87" y="1887"/>
                  </a:lnTo>
                  <a:lnTo>
                    <a:pt x="96" y="1889"/>
                  </a:lnTo>
                  <a:lnTo>
                    <a:pt x="106" y="1889"/>
                  </a:lnTo>
                  <a:lnTo>
                    <a:pt x="115" y="1889"/>
                  </a:lnTo>
                  <a:lnTo>
                    <a:pt x="124" y="1888"/>
                  </a:lnTo>
                  <a:lnTo>
                    <a:pt x="124" y="1888"/>
                  </a:lnTo>
                  <a:lnTo>
                    <a:pt x="133" y="1887"/>
                  </a:lnTo>
                  <a:lnTo>
                    <a:pt x="141" y="1885"/>
                  </a:lnTo>
                  <a:lnTo>
                    <a:pt x="155" y="1879"/>
                  </a:lnTo>
                  <a:lnTo>
                    <a:pt x="170" y="1870"/>
                  </a:lnTo>
                  <a:lnTo>
                    <a:pt x="182" y="1860"/>
                  </a:lnTo>
                  <a:lnTo>
                    <a:pt x="189" y="1855"/>
                  </a:lnTo>
                  <a:lnTo>
                    <a:pt x="194" y="1849"/>
                  </a:lnTo>
                  <a:lnTo>
                    <a:pt x="199" y="1841"/>
                  </a:lnTo>
                  <a:lnTo>
                    <a:pt x="203" y="1834"/>
                  </a:lnTo>
                  <a:lnTo>
                    <a:pt x="207" y="1827"/>
                  </a:lnTo>
                  <a:lnTo>
                    <a:pt x="210" y="1819"/>
                  </a:lnTo>
                  <a:lnTo>
                    <a:pt x="213" y="1811"/>
                  </a:lnTo>
                  <a:lnTo>
                    <a:pt x="215" y="1803"/>
                  </a:lnTo>
                  <a:lnTo>
                    <a:pt x="308" y="1367"/>
                  </a:lnTo>
                  <a:lnTo>
                    <a:pt x="335" y="1622"/>
                  </a:lnTo>
                  <a:lnTo>
                    <a:pt x="126" y="2273"/>
                  </a:lnTo>
                  <a:lnTo>
                    <a:pt x="340" y="2273"/>
                  </a:lnTo>
                  <a:lnTo>
                    <a:pt x="434" y="2713"/>
                  </a:lnTo>
                  <a:lnTo>
                    <a:pt x="434" y="2713"/>
                  </a:lnTo>
                  <a:lnTo>
                    <a:pt x="442" y="2743"/>
                  </a:lnTo>
                  <a:lnTo>
                    <a:pt x="448" y="2767"/>
                  </a:lnTo>
                  <a:lnTo>
                    <a:pt x="455" y="2786"/>
                  </a:lnTo>
                  <a:lnTo>
                    <a:pt x="458" y="2794"/>
                  </a:lnTo>
                  <a:lnTo>
                    <a:pt x="462" y="2800"/>
                  </a:lnTo>
                  <a:lnTo>
                    <a:pt x="468" y="2805"/>
                  </a:lnTo>
                  <a:lnTo>
                    <a:pt x="473" y="2811"/>
                  </a:lnTo>
                  <a:lnTo>
                    <a:pt x="478" y="2814"/>
                  </a:lnTo>
                  <a:lnTo>
                    <a:pt x="485" y="2817"/>
                  </a:lnTo>
                  <a:lnTo>
                    <a:pt x="493" y="2819"/>
                  </a:lnTo>
                  <a:lnTo>
                    <a:pt x="501" y="2820"/>
                  </a:lnTo>
                  <a:lnTo>
                    <a:pt x="522" y="2821"/>
                  </a:lnTo>
                  <a:lnTo>
                    <a:pt x="657" y="28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27" name="Wykres 26">
            <a:extLst>
              <a:ext uri="{FF2B5EF4-FFF2-40B4-BE49-F238E27FC236}">
                <a16:creationId xmlns:a16="http://schemas.microsoft.com/office/drawing/2014/main" id="{F6A17482-CFAF-4AD8-9FDC-B91580CBB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67950"/>
              </p:ext>
            </p:extLst>
          </p:nvPr>
        </p:nvGraphicFramePr>
        <p:xfrm>
          <a:off x="3996602" y="2706204"/>
          <a:ext cx="4352801" cy="271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34" name="Grupa 33">
            <a:extLst>
              <a:ext uri="{FF2B5EF4-FFF2-40B4-BE49-F238E27FC236}">
                <a16:creationId xmlns:a16="http://schemas.microsoft.com/office/drawing/2014/main" id="{D0EFBF04-B5AE-4933-8968-8932E2EC304E}"/>
              </a:ext>
            </a:extLst>
          </p:cNvPr>
          <p:cNvGrpSpPr/>
          <p:nvPr/>
        </p:nvGrpSpPr>
        <p:grpSpPr>
          <a:xfrm>
            <a:off x="8178837" y="3760064"/>
            <a:ext cx="408729" cy="492329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CF1453FC-8284-4BDE-B648-45A68A50D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AD59C5D6-6FB9-4566-9A81-C8D6B0118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CE87EEB0-B583-45A8-9995-2CE0582CAA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11A9113D-E8CF-40C9-A228-8379648DB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A66C7F6C-9596-4535-9500-80AC139BD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E3423732-991B-42F4-8341-9C33AECF7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4" name="Grafika 3">
            <a:extLst>
              <a:ext uri="{FF2B5EF4-FFF2-40B4-BE49-F238E27FC236}">
                <a16:creationId xmlns:a16="http://schemas.microsoft.com/office/drawing/2014/main" id="{09A82B9B-1192-460F-8D95-7954FF1780D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13932" y="2602235"/>
            <a:ext cx="675183" cy="675183"/>
          </a:xfrm>
          <a:prstGeom prst="rect">
            <a:avLst/>
          </a:prstGeom>
        </p:spPr>
      </p:pic>
      <p:sp>
        <p:nvSpPr>
          <p:cNvPr id="41" name="pole tekstowe 40">
            <a:extLst>
              <a:ext uri="{FF2B5EF4-FFF2-40B4-BE49-F238E27FC236}">
                <a16:creationId xmlns:a16="http://schemas.microsoft.com/office/drawing/2014/main" id="{63AF203A-98CD-46C2-AA3C-3F07600D2E03}"/>
              </a:ext>
            </a:extLst>
          </p:cNvPr>
          <p:cNvSpPr txBox="1"/>
          <p:nvPr/>
        </p:nvSpPr>
        <p:spPr>
          <a:xfrm>
            <a:off x="2390028" y="1124744"/>
            <a:ext cx="1567061" cy="1191816"/>
          </a:xfrm>
          <a:prstGeom prst="wedgeRoundRectCallout">
            <a:avLst>
              <a:gd name="adj1" fmla="val -29775"/>
              <a:gd name="adj2" fmla="val 68870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600" b="1" i="1" dirty="0">
                <a:solidFill>
                  <a:schemeClr val="tx2"/>
                </a:solidFill>
                <a:latin typeface="Calibri" panose="020F0502020204030204" pitchFamily="34" charset="0"/>
              </a:rPr>
              <a:t>76% badanych </a:t>
            </a:r>
            <a:r>
              <a:rPr lang="pl-PL" sz="1200" i="1" dirty="0">
                <a:solidFill>
                  <a:schemeClr val="tx2"/>
                </a:solidFill>
                <a:latin typeface="Calibri" panose="020F0502020204030204" pitchFamily="34" charset="0"/>
              </a:rPr>
              <a:t>chciałoby </a:t>
            </a:r>
            <a:r>
              <a:rPr lang="pl-PL" sz="1200" b="1" i="1" dirty="0">
                <a:solidFill>
                  <a:schemeClr val="tx2"/>
                </a:solidFill>
                <a:latin typeface="Calibri" panose="020F0502020204030204" pitchFamily="34" charset="0"/>
              </a:rPr>
              <a:t>używać energii elektrycznej </a:t>
            </a:r>
            <a:r>
              <a:rPr lang="pl-PL" sz="1200" i="1" dirty="0">
                <a:solidFill>
                  <a:schemeClr val="tx2"/>
                </a:solidFill>
                <a:latin typeface="Calibri" panose="020F0502020204030204" pitchFamily="34" charset="0"/>
              </a:rPr>
              <a:t>z morskich farm wiatrowych </a:t>
            </a:r>
            <a:endParaRPr lang="pl-PL" sz="1400" i="1" u="none" strike="noStrike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F2D704CB-582C-4783-94BE-4CF20542F0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07449" y="1925240"/>
            <a:ext cx="340242" cy="340242"/>
          </a:xfrm>
          <a:prstGeom prst="rect">
            <a:avLst/>
          </a:prstGeom>
        </p:spPr>
      </p:pic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D90CBB8-0F23-4E90-9EEC-DFE82D0FF1B5}"/>
              </a:ext>
            </a:extLst>
          </p:cNvPr>
          <p:cNvSpPr txBox="1"/>
          <p:nvPr/>
        </p:nvSpPr>
        <p:spPr>
          <a:xfrm>
            <a:off x="323529" y="5378104"/>
            <a:ext cx="24019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800" i="1" dirty="0">
                <a:solidFill>
                  <a:schemeClr val="accent6">
                    <a:lumMod val="75000"/>
                  </a:schemeClr>
                </a:solidFill>
              </a:rPr>
              <a:t>* mała liczebność - wyniki mają charakter jakościowy</a:t>
            </a:r>
          </a:p>
        </p:txBody>
      </p:sp>
      <p:pic>
        <p:nvPicPr>
          <p:cNvPr id="43" name="Grafika 42" descr="Energia odnawialna">
            <a:extLst>
              <a:ext uri="{FF2B5EF4-FFF2-40B4-BE49-F238E27FC236}">
                <a16:creationId xmlns:a16="http://schemas.microsoft.com/office/drawing/2014/main" id="{F2A603BD-443F-436B-ABCF-9292D174250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53661" y="1932343"/>
            <a:ext cx="914400" cy="914400"/>
          </a:xfrm>
          <a:prstGeom prst="rect">
            <a:avLst/>
          </a:prstGeom>
        </p:spPr>
      </p:pic>
      <p:pic>
        <p:nvPicPr>
          <p:cNvPr id="44" name="Picture 2" descr="Windmill Icons - Download Free Vector Icons | Noun Project">
            <a:extLst>
              <a:ext uri="{FF2B5EF4-FFF2-40B4-BE49-F238E27FC236}">
                <a16:creationId xmlns:a16="http://schemas.microsoft.com/office/drawing/2014/main" id="{207DEC5F-35F2-49E7-90AE-FF4E73299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7" y="140580"/>
            <a:ext cx="509458" cy="5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934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Wpływ na środowisko morskich farm wiatrowych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status zawodowy: pracujący: n=652, emeryci, renciści: n=291, uczniowie, studenci: n=21, niepracujący: n=68.  </a:t>
            </a:r>
            <a:br>
              <a:rPr lang="pl-PL">
                <a:solidFill>
                  <a:schemeClr val="bg1">
                    <a:lumMod val="75000"/>
                  </a:schemeClr>
                </a:solidFill>
              </a:rPr>
            </a:br>
            <a:r>
              <a:rPr lang="pl-PL">
                <a:solidFill>
                  <a:schemeClr val="bg1">
                    <a:lumMod val="75000"/>
                  </a:schemeClr>
                </a:solidFill>
              </a:rPr>
              <a:t>Ze względu na wiek: 15-24 lata: n=21, 25-34 lata: n=143, 35-44 lata: n=234, 45-59 lat: n=274, 60 i więcej lat: n=322 </a:t>
            </a:r>
            <a:endParaRPr lang="pl-PL"/>
          </a:p>
          <a:p>
            <a:endParaRPr lang="pl-PL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Energia wiatrowa</a:t>
            </a:r>
          </a:p>
          <a:p>
            <a:endParaRPr lang="pl-PL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8174587" y="5517256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9FF4E75C-CEEC-4A39-A40F-D2765DDDC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696" y="793655"/>
            <a:ext cx="8486775" cy="252413"/>
          </a:xfrm>
        </p:spPr>
        <p:txBody>
          <a:bodyPr/>
          <a:lstStyle/>
          <a:p>
            <a:pPr algn="just"/>
            <a:r>
              <a:rPr lang="pl-PL" sz="1400" dirty="0"/>
              <a:t>D7. Jaki Pana(i) zdaniem wpływ na środowisko mają morskie farmy wiatrowe? </a:t>
            </a:r>
          </a:p>
          <a:p>
            <a:pPr algn="just"/>
            <a:r>
              <a:rPr lang="pl-PL" sz="1000" i="1" dirty="0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5E7444E-B077-4709-8A25-9847EEFFBC3B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Energia wiatrowa</a:t>
            </a:r>
            <a:endParaRPr lang="pl-PL" sz="800">
              <a:solidFill>
                <a:srgbClr val="0094CF"/>
              </a:solidFill>
            </a:endParaRPr>
          </a:p>
        </p:txBody>
      </p:sp>
      <p:graphicFrame>
        <p:nvGraphicFramePr>
          <p:cNvPr id="17" name="Wykres 16" descr="Opinia na temat wpływu morskich fal wiatrowych na środowisko.&#10;&#10;Wykres kołowy przedstawiający odpowiedź na pytanie jaki w opinii badanych wpływ mają morskie farmy wiatrowe na środowisko: zdecydowanie pozytywny: 68%, raczej pozytywny: 50%, raczej negatywny: 7%, zdecydowanie negatywny: 1%, nie wiem, trudno powiedzieć: 25%.">
            <a:extLst>
              <a:ext uri="{FF2B5EF4-FFF2-40B4-BE49-F238E27FC236}">
                <a16:creationId xmlns:a16="http://schemas.microsoft.com/office/drawing/2014/main" id="{7DC636C5-2640-4D14-941C-7963852169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618045"/>
              </p:ext>
            </p:extLst>
          </p:nvPr>
        </p:nvGraphicFramePr>
        <p:xfrm>
          <a:off x="330803" y="1486524"/>
          <a:ext cx="4509760" cy="2501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Symbol zastępczy zawartości 4">
            <a:extLst>
              <a:ext uri="{FF2B5EF4-FFF2-40B4-BE49-F238E27FC236}">
                <a16:creationId xmlns:a16="http://schemas.microsoft.com/office/drawing/2014/main" id="{AA514573-58B0-453F-A64D-EBAF972296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369905"/>
              </p:ext>
            </p:extLst>
          </p:nvPr>
        </p:nvGraphicFramePr>
        <p:xfrm>
          <a:off x="730499" y="3743795"/>
          <a:ext cx="5110010" cy="156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" name="Grafika 18">
            <a:extLst>
              <a:ext uri="{FF2B5EF4-FFF2-40B4-BE49-F238E27FC236}">
                <a16:creationId xmlns:a16="http://schemas.microsoft.com/office/drawing/2014/main" id="{0CEF4DA4-A14C-4B4F-9EDE-E01F74274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67787" y="2737239"/>
            <a:ext cx="583036" cy="583036"/>
          </a:xfrm>
          <a:prstGeom prst="rect">
            <a:avLst/>
          </a:prstGeom>
        </p:spPr>
      </p:pic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4328B7F7-F834-4ED1-AB54-3E10003FB4E4}"/>
              </a:ext>
            </a:extLst>
          </p:cNvPr>
          <p:cNvSpPr/>
          <p:nvPr/>
        </p:nvSpPr>
        <p:spPr>
          <a:xfrm>
            <a:off x="4199819" y="3480495"/>
            <a:ext cx="4688295" cy="1676887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30B21B20-070C-4790-9556-ADBB603D354C}"/>
              </a:ext>
            </a:extLst>
          </p:cNvPr>
          <p:cNvSpPr txBox="1"/>
          <p:nvPr/>
        </p:nvSpPr>
        <p:spPr>
          <a:xfrm>
            <a:off x="2728274" y="3278668"/>
            <a:ext cx="1170040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100" b="1" i="1" u="none" strike="noStrike" kern="12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Odsetek odpowiedzi pozytywnych</a:t>
            </a:r>
          </a:p>
        </p:txBody>
      </p:sp>
      <p:graphicFrame>
        <p:nvGraphicFramePr>
          <p:cNvPr id="27" name="Wykres 26">
            <a:extLst>
              <a:ext uri="{FF2B5EF4-FFF2-40B4-BE49-F238E27FC236}">
                <a16:creationId xmlns:a16="http://schemas.microsoft.com/office/drawing/2014/main" id="{2F83C59E-E206-49B3-B9F3-AB82B38210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559429"/>
              </p:ext>
            </p:extLst>
          </p:nvPr>
        </p:nvGraphicFramePr>
        <p:xfrm>
          <a:off x="4102475" y="2980861"/>
          <a:ext cx="4352801" cy="271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8" name="Grupa 27">
            <a:extLst>
              <a:ext uri="{FF2B5EF4-FFF2-40B4-BE49-F238E27FC236}">
                <a16:creationId xmlns:a16="http://schemas.microsoft.com/office/drawing/2014/main" id="{A8EC186F-D39F-4C72-A0B3-2463CA81D529}"/>
              </a:ext>
            </a:extLst>
          </p:cNvPr>
          <p:cNvGrpSpPr/>
          <p:nvPr/>
        </p:nvGrpSpPr>
        <p:grpSpPr>
          <a:xfrm>
            <a:off x="8287492" y="4013689"/>
            <a:ext cx="408729" cy="492329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17F2996C-454D-4213-9880-6C8D0A9FA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C8BD3343-2FBB-4301-9B63-AEBA140C6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D2626446-0D4C-4A56-9A78-73E66CF54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9A9EE1F0-0060-468F-9984-0157DB991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9C129E82-FD2B-4D97-8D23-AF4D5C35C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736899EA-7E2C-42B9-A16C-864F21FBE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pic>
        <p:nvPicPr>
          <p:cNvPr id="5" name="Grafika 4">
            <a:extLst>
              <a:ext uri="{FF2B5EF4-FFF2-40B4-BE49-F238E27FC236}">
                <a16:creationId xmlns:a16="http://schemas.microsoft.com/office/drawing/2014/main" id="{F751DB66-8483-42EC-8518-A8CEDAE179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49081" y="2724076"/>
            <a:ext cx="615248" cy="615248"/>
          </a:xfrm>
          <a:prstGeom prst="rect">
            <a:avLst/>
          </a:prstGeom>
        </p:spPr>
      </p:pic>
      <p:graphicFrame>
        <p:nvGraphicFramePr>
          <p:cNvPr id="44" name="Wykres 43">
            <a:extLst>
              <a:ext uri="{FF2B5EF4-FFF2-40B4-BE49-F238E27FC236}">
                <a16:creationId xmlns:a16="http://schemas.microsoft.com/office/drawing/2014/main" id="{C2FE410F-4E16-46B2-99F2-F9225C87A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816374"/>
              </p:ext>
            </p:extLst>
          </p:nvPr>
        </p:nvGraphicFramePr>
        <p:xfrm>
          <a:off x="4083258" y="1729916"/>
          <a:ext cx="4377079" cy="149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5" name="Prostokąt: zaokrąglone rogi 44">
            <a:extLst>
              <a:ext uri="{FF2B5EF4-FFF2-40B4-BE49-F238E27FC236}">
                <a16:creationId xmlns:a16="http://schemas.microsoft.com/office/drawing/2014/main" id="{6D993B18-7F6D-44BA-8623-33BB3AD7A6B6}"/>
              </a:ext>
            </a:extLst>
          </p:cNvPr>
          <p:cNvSpPr/>
          <p:nvPr/>
        </p:nvSpPr>
        <p:spPr>
          <a:xfrm>
            <a:off x="4199819" y="1780595"/>
            <a:ext cx="4688295" cy="1490421"/>
          </a:xfrm>
          <a:prstGeom prst="roundRect">
            <a:avLst>
              <a:gd name="adj" fmla="val 14475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6" name="Grupa 45">
            <a:extLst>
              <a:ext uri="{FF2B5EF4-FFF2-40B4-BE49-F238E27FC236}">
                <a16:creationId xmlns:a16="http://schemas.microsoft.com/office/drawing/2014/main" id="{07F25F62-9620-488F-B0BD-44232EDCA3B7}"/>
              </a:ext>
            </a:extLst>
          </p:cNvPr>
          <p:cNvGrpSpPr>
            <a:grpSpLocks noChangeAspect="1"/>
          </p:cNvGrpSpPr>
          <p:nvPr/>
        </p:nvGrpSpPr>
        <p:grpSpPr>
          <a:xfrm>
            <a:off x="8316576" y="2256701"/>
            <a:ext cx="396783" cy="450680"/>
            <a:chOff x="8001129" y="3982537"/>
            <a:chExt cx="284805" cy="323493"/>
          </a:xfrm>
          <a:solidFill>
            <a:schemeClr val="bg1">
              <a:lumMod val="75000"/>
            </a:schemeClr>
          </a:solidFill>
        </p:grpSpPr>
        <p:sp>
          <p:nvSpPr>
            <p:cNvPr id="47" name="Freeform 167">
              <a:extLst>
                <a:ext uri="{FF2B5EF4-FFF2-40B4-BE49-F238E27FC236}">
                  <a16:creationId xmlns:a16="http://schemas.microsoft.com/office/drawing/2014/main" id="{48158B5C-AFC3-4E9F-B780-5285D696EB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1129" y="3982537"/>
              <a:ext cx="187675" cy="323493"/>
            </a:xfrm>
            <a:custGeom>
              <a:avLst/>
              <a:gdLst>
                <a:gd name="T0" fmla="*/ 522 w 1600"/>
                <a:gd name="T1" fmla="*/ 670 h 2747"/>
                <a:gd name="T2" fmla="*/ 417 w 1600"/>
                <a:gd name="T3" fmla="*/ 623 h 2747"/>
                <a:gd name="T4" fmla="*/ 335 w 1600"/>
                <a:gd name="T5" fmla="*/ 544 h 2747"/>
                <a:gd name="T6" fmla="*/ 283 w 1600"/>
                <a:gd name="T7" fmla="*/ 441 h 2747"/>
                <a:gd name="T8" fmla="*/ 268 w 1600"/>
                <a:gd name="T9" fmla="*/ 341 h 2747"/>
                <a:gd name="T10" fmla="*/ 288 w 1600"/>
                <a:gd name="T11" fmla="*/ 223 h 2747"/>
                <a:gd name="T12" fmla="*/ 345 w 1600"/>
                <a:gd name="T13" fmla="*/ 123 h 2747"/>
                <a:gd name="T14" fmla="*/ 431 w 1600"/>
                <a:gd name="T15" fmla="*/ 50 h 2747"/>
                <a:gd name="T16" fmla="*/ 538 w 1600"/>
                <a:gd name="T17" fmla="*/ 8 h 2747"/>
                <a:gd name="T18" fmla="*/ 642 w 1600"/>
                <a:gd name="T19" fmla="*/ 2 h 2747"/>
                <a:gd name="T20" fmla="*/ 755 w 1600"/>
                <a:gd name="T21" fmla="*/ 34 h 2747"/>
                <a:gd name="T22" fmla="*/ 848 w 1600"/>
                <a:gd name="T23" fmla="*/ 100 h 2747"/>
                <a:gd name="T24" fmla="*/ 914 w 1600"/>
                <a:gd name="T25" fmla="*/ 193 h 2747"/>
                <a:gd name="T26" fmla="*/ 946 w 1600"/>
                <a:gd name="T27" fmla="*/ 305 h 2747"/>
                <a:gd name="T28" fmla="*/ 941 w 1600"/>
                <a:gd name="T29" fmla="*/ 409 h 2747"/>
                <a:gd name="T30" fmla="*/ 898 w 1600"/>
                <a:gd name="T31" fmla="*/ 517 h 2747"/>
                <a:gd name="T32" fmla="*/ 824 w 1600"/>
                <a:gd name="T33" fmla="*/ 602 h 2747"/>
                <a:gd name="T34" fmla="*/ 724 w 1600"/>
                <a:gd name="T35" fmla="*/ 660 h 2747"/>
                <a:gd name="T36" fmla="*/ 607 w 1600"/>
                <a:gd name="T37" fmla="*/ 680 h 2747"/>
                <a:gd name="T38" fmla="*/ 834 w 1600"/>
                <a:gd name="T39" fmla="*/ 2518 h 2747"/>
                <a:gd name="T40" fmla="*/ 705 w 1600"/>
                <a:gd name="T41" fmla="*/ 2472 h 2747"/>
                <a:gd name="T42" fmla="*/ 920 w 1600"/>
                <a:gd name="T43" fmla="*/ 1387 h 2747"/>
                <a:gd name="T44" fmla="*/ 1517 w 1600"/>
                <a:gd name="T45" fmla="*/ 1546 h 2747"/>
                <a:gd name="T46" fmla="*/ 1584 w 1600"/>
                <a:gd name="T47" fmla="*/ 1486 h 2747"/>
                <a:gd name="T48" fmla="*/ 1600 w 1600"/>
                <a:gd name="T49" fmla="*/ 1408 h 2747"/>
                <a:gd name="T50" fmla="*/ 1560 w 1600"/>
                <a:gd name="T51" fmla="*/ 1326 h 2747"/>
                <a:gd name="T52" fmla="*/ 1478 w 1600"/>
                <a:gd name="T53" fmla="*/ 1287 h 2747"/>
                <a:gd name="T54" fmla="*/ 922 w 1600"/>
                <a:gd name="T55" fmla="*/ 943 h 2747"/>
                <a:gd name="T56" fmla="*/ 826 w 1600"/>
                <a:gd name="T57" fmla="*/ 853 h 2747"/>
                <a:gd name="T58" fmla="*/ 673 w 1600"/>
                <a:gd name="T59" fmla="*/ 809 h 2747"/>
                <a:gd name="T60" fmla="*/ 477 w 1600"/>
                <a:gd name="T61" fmla="*/ 820 h 2747"/>
                <a:gd name="T62" fmla="*/ 333 w 1600"/>
                <a:gd name="T63" fmla="*/ 891 h 2747"/>
                <a:gd name="T64" fmla="*/ 303 w 1600"/>
                <a:gd name="T65" fmla="*/ 1991 h 2747"/>
                <a:gd name="T66" fmla="*/ 183 w 1600"/>
                <a:gd name="T67" fmla="*/ 1218 h 2747"/>
                <a:gd name="T68" fmla="*/ 154 w 1600"/>
                <a:gd name="T69" fmla="*/ 1163 h 2747"/>
                <a:gd name="T70" fmla="*/ 98 w 1600"/>
                <a:gd name="T71" fmla="*/ 1138 h 2747"/>
                <a:gd name="T72" fmla="*/ 44 w 1600"/>
                <a:gd name="T73" fmla="*/ 1151 h 2747"/>
                <a:gd name="T74" fmla="*/ 5 w 1600"/>
                <a:gd name="T75" fmla="*/ 1197 h 2747"/>
                <a:gd name="T76" fmla="*/ 102 w 1600"/>
                <a:gd name="T77" fmla="*/ 1975 h 2747"/>
                <a:gd name="T78" fmla="*/ 154 w 1600"/>
                <a:gd name="T79" fmla="*/ 2105 h 2747"/>
                <a:gd name="T80" fmla="*/ 275 w 1600"/>
                <a:gd name="T81" fmla="*/ 2176 h 2747"/>
                <a:gd name="T82" fmla="*/ 491 w 1600"/>
                <a:gd name="T83" fmla="*/ 2472 h 2747"/>
                <a:gd name="T84" fmla="*/ 362 w 1600"/>
                <a:gd name="T85" fmla="*/ 2518 h 2747"/>
                <a:gd name="T86" fmla="*/ 275 w 1600"/>
                <a:gd name="T87" fmla="*/ 2503 h 2747"/>
                <a:gd name="T88" fmla="*/ 206 w 1600"/>
                <a:gd name="T89" fmla="*/ 2545 h 2747"/>
                <a:gd name="T90" fmla="*/ 178 w 1600"/>
                <a:gd name="T91" fmla="*/ 2624 h 2747"/>
                <a:gd name="T92" fmla="*/ 199 w 1600"/>
                <a:gd name="T93" fmla="*/ 2692 h 2747"/>
                <a:gd name="T94" fmla="*/ 263 w 1600"/>
                <a:gd name="T95" fmla="*/ 2741 h 2747"/>
                <a:gd name="T96" fmla="*/ 337 w 1600"/>
                <a:gd name="T97" fmla="*/ 2741 h 2747"/>
                <a:gd name="T98" fmla="*/ 402 w 1600"/>
                <a:gd name="T99" fmla="*/ 2694 h 2747"/>
                <a:gd name="T100" fmla="*/ 424 w 1600"/>
                <a:gd name="T101" fmla="*/ 2624 h 2747"/>
                <a:gd name="T102" fmla="*/ 574 w 1600"/>
                <a:gd name="T103" fmla="*/ 2583 h 2747"/>
                <a:gd name="T104" fmla="*/ 710 w 1600"/>
                <a:gd name="T105" fmla="*/ 2600 h 2747"/>
                <a:gd name="T106" fmla="*/ 777 w 1600"/>
                <a:gd name="T107" fmla="*/ 2661 h 2747"/>
                <a:gd name="T108" fmla="*/ 826 w 1600"/>
                <a:gd name="T109" fmla="*/ 2726 h 2747"/>
                <a:gd name="T110" fmla="*/ 895 w 1600"/>
                <a:gd name="T111" fmla="*/ 2747 h 2747"/>
                <a:gd name="T112" fmla="*/ 973 w 1600"/>
                <a:gd name="T113" fmla="*/ 2718 h 2747"/>
                <a:gd name="T114" fmla="*/ 1015 w 1600"/>
                <a:gd name="T115" fmla="*/ 2649 h 2747"/>
                <a:gd name="T116" fmla="*/ 1008 w 1600"/>
                <a:gd name="T117" fmla="*/ 2576 h 2747"/>
                <a:gd name="T118" fmla="*/ 954 w 1600"/>
                <a:gd name="T119" fmla="*/ 2516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0" h="2747">
                  <a:moveTo>
                    <a:pt x="607" y="680"/>
                  </a:moveTo>
                  <a:lnTo>
                    <a:pt x="607" y="680"/>
                  </a:lnTo>
                  <a:lnTo>
                    <a:pt x="590" y="680"/>
                  </a:lnTo>
                  <a:lnTo>
                    <a:pt x="573" y="678"/>
                  </a:lnTo>
                  <a:lnTo>
                    <a:pt x="556" y="676"/>
                  </a:lnTo>
                  <a:lnTo>
                    <a:pt x="538" y="674"/>
                  </a:lnTo>
                  <a:lnTo>
                    <a:pt x="522" y="670"/>
                  </a:lnTo>
                  <a:lnTo>
                    <a:pt x="506" y="665"/>
                  </a:lnTo>
                  <a:lnTo>
                    <a:pt x="491" y="660"/>
                  </a:lnTo>
                  <a:lnTo>
                    <a:pt x="474" y="653"/>
                  </a:lnTo>
                  <a:lnTo>
                    <a:pt x="460" y="647"/>
                  </a:lnTo>
                  <a:lnTo>
                    <a:pt x="445" y="639"/>
                  </a:lnTo>
                  <a:lnTo>
                    <a:pt x="431" y="632"/>
                  </a:lnTo>
                  <a:lnTo>
                    <a:pt x="417" y="623"/>
                  </a:lnTo>
                  <a:lnTo>
                    <a:pt x="404" y="613"/>
                  </a:lnTo>
                  <a:lnTo>
                    <a:pt x="391" y="602"/>
                  </a:lnTo>
                  <a:lnTo>
                    <a:pt x="378" y="593"/>
                  </a:lnTo>
                  <a:lnTo>
                    <a:pt x="367" y="581"/>
                  </a:lnTo>
                  <a:lnTo>
                    <a:pt x="355" y="569"/>
                  </a:lnTo>
                  <a:lnTo>
                    <a:pt x="345" y="557"/>
                  </a:lnTo>
                  <a:lnTo>
                    <a:pt x="335" y="544"/>
                  </a:lnTo>
                  <a:lnTo>
                    <a:pt x="325" y="531"/>
                  </a:lnTo>
                  <a:lnTo>
                    <a:pt x="316" y="517"/>
                  </a:lnTo>
                  <a:lnTo>
                    <a:pt x="308" y="503"/>
                  </a:lnTo>
                  <a:lnTo>
                    <a:pt x="301" y="488"/>
                  </a:lnTo>
                  <a:lnTo>
                    <a:pt x="294" y="473"/>
                  </a:lnTo>
                  <a:lnTo>
                    <a:pt x="288" y="458"/>
                  </a:lnTo>
                  <a:lnTo>
                    <a:pt x="283" y="441"/>
                  </a:lnTo>
                  <a:lnTo>
                    <a:pt x="278" y="425"/>
                  </a:lnTo>
                  <a:lnTo>
                    <a:pt x="274" y="409"/>
                  </a:lnTo>
                  <a:lnTo>
                    <a:pt x="271" y="393"/>
                  </a:lnTo>
                  <a:lnTo>
                    <a:pt x="269" y="375"/>
                  </a:lnTo>
                  <a:lnTo>
                    <a:pt x="268" y="358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8" y="322"/>
                  </a:lnTo>
                  <a:lnTo>
                    <a:pt x="269" y="305"/>
                  </a:lnTo>
                  <a:lnTo>
                    <a:pt x="271" y="289"/>
                  </a:lnTo>
                  <a:lnTo>
                    <a:pt x="274" y="272"/>
                  </a:lnTo>
                  <a:lnTo>
                    <a:pt x="278" y="255"/>
                  </a:lnTo>
                  <a:lnTo>
                    <a:pt x="283" y="239"/>
                  </a:lnTo>
                  <a:lnTo>
                    <a:pt x="288" y="223"/>
                  </a:lnTo>
                  <a:lnTo>
                    <a:pt x="294" y="208"/>
                  </a:lnTo>
                  <a:lnTo>
                    <a:pt x="301" y="193"/>
                  </a:lnTo>
                  <a:lnTo>
                    <a:pt x="308" y="179"/>
                  </a:lnTo>
                  <a:lnTo>
                    <a:pt x="316" y="164"/>
                  </a:lnTo>
                  <a:lnTo>
                    <a:pt x="325" y="151"/>
                  </a:lnTo>
                  <a:lnTo>
                    <a:pt x="335" y="136"/>
                  </a:lnTo>
                  <a:lnTo>
                    <a:pt x="345" y="123"/>
                  </a:lnTo>
                  <a:lnTo>
                    <a:pt x="355" y="112"/>
                  </a:lnTo>
                  <a:lnTo>
                    <a:pt x="367" y="100"/>
                  </a:lnTo>
                  <a:lnTo>
                    <a:pt x="378" y="89"/>
                  </a:lnTo>
                  <a:lnTo>
                    <a:pt x="391" y="78"/>
                  </a:lnTo>
                  <a:lnTo>
                    <a:pt x="404" y="68"/>
                  </a:lnTo>
                  <a:lnTo>
                    <a:pt x="417" y="59"/>
                  </a:lnTo>
                  <a:lnTo>
                    <a:pt x="431" y="50"/>
                  </a:lnTo>
                  <a:lnTo>
                    <a:pt x="445" y="41"/>
                  </a:lnTo>
                  <a:lnTo>
                    <a:pt x="460" y="34"/>
                  </a:lnTo>
                  <a:lnTo>
                    <a:pt x="474" y="27"/>
                  </a:lnTo>
                  <a:lnTo>
                    <a:pt x="491" y="21"/>
                  </a:lnTo>
                  <a:lnTo>
                    <a:pt x="506" y="16"/>
                  </a:lnTo>
                  <a:lnTo>
                    <a:pt x="522" y="11"/>
                  </a:lnTo>
                  <a:lnTo>
                    <a:pt x="538" y="8"/>
                  </a:lnTo>
                  <a:lnTo>
                    <a:pt x="556" y="5"/>
                  </a:lnTo>
                  <a:lnTo>
                    <a:pt x="573" y="2"/>
                  </a:lnTo>
                  <a:lnTo>
                    <a:pt x="590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25" y="1"/>
                  </a:lnTo>
                  <a:lnTo>
                    <a:pt x="642" y="2"/>
                  </a:lnTo>
                  <a:lnTo>
                    <a:pt x="659" y="5"/>
                  </a:lnTo>
                  <a:lnTo>
                    <a:pt x="676" y="8"/>
                  </a:lnTo>
                  <a:lnTo>
                    <a:pt x="692" y="11"/>
                  </a:lnTo>
                  <a:lnTo>
                    <a:pt x="708" y="16"/>
                  </a:lnTo>
                  <a:lnTo>
                    <a:pt x="724" y="21"/>
                  </a:lnTo>
                  <a:lnTo>
                    <a:pt x="739" y="27"/>
                  </a:lnTo>
                  <a:lnTo>
                    <a:pt x="755" y="34"/>
                  </a:lnTo>
                  <a:lnTo>
                    <a:pt x="770" y="41"/>
                  </a:lnTo>
                  <a:lnTo>
                    <a:pt x="784" y="50"/>
                  </a:lnTo>
                  <a:lnTo>
                    <a:pt x="798" y="59"/>
                  </a:lnTo>
                  <a:lnTo>
                    <a:pt x="811" y="68"/>
                  </a:lnTo>
                  <a:lnTo>
                    <a:pt x="824" y="78"/>
                  </a:lnTo>
                  <a:lnTo>
                    <a:pt x="836" y="89"/>
                  </a:lnTo>
                  <a:lnTo>
                    <a:pt x="848" y="100"/>
                  </a:lnTo>
                  <a:lnTo>
                    <a:pt x="860" y="112"/>
                  </a:lnTo>
                  <a:lnTo>
                    <a:pt x="869" y="123"/>
                  </a:lnTo>
                  <a:lnTo>
                    <a:pt x="880" y="136"/>
                  </a:lnTo>
                  <a:lnTo>
                    <a:pt x="890" y="151"/>
                  </a:lnTo>
                  <a:lnTo>
                    <a:pt x="898" y="164"/>
                  </a:lnTo>
                  <a:lnTo>
                    <a:pt x="906" y="179"/>
                  </a:lnTo>
                  <a:lnTo>
                    <a:pt x="914" y="193"/>
                  </a:lnTo>
                  <a:lnTo>
                    <a:pt x="921" y="208"/>
                  </a:lnTo>
                  <a:lnTo>
                    <a:pt x="927" y="223"/>
                  </a:lnTo>
                  <a:lnTo>
                    <a:pt x="932" y="239"/>
                  </a:lnTo>
                  <a:lnTo>
                    <a:pt x="936" y="255"/>
                  </a:lnTo>
                  <a:lnTo>
                    <a:pt x="941" y="272"/>
                  </a:lnTo>
                  <a:lnTo>
                    <a:pt x="944" y="289"/>
                  </a:lnTo>
                  <a:lnTo>
                    <a:pt x="946" y="305"/>
                  </a:lnTo>
                  <a:lnTo>
                    <a:pt x="947" y="322"/>
                  </a:lnTo>
                  <a:lnTo>
                    <a:pt x="947" y="341"/>
                  </a:lnTo>
                  <a:lnTo>
                    <a:pt x="947" y="341"/>
                  </a:lnTo>
                  <a:lnTo>
                    <a:pt x="947" y="358"/>
                  </a:lnTo>
                  <a:lnTo>
                    <a:pt x="946" y="375"/>
                  </a:lnTo>
                  <a:lnTo>
                    <a:pt x="944" y="393"/>
                  </a:lnTo>
                  <a:lnTo>
                    <a:pt x="941" y="409"/>
                  </a:lnTo>
                  <a:lnTo>
                    <a:pt x="936" y="425"/>
                  </a:lnTo>
                  <a:lnTo>
                    <a:pt x="932" y="441"/>
                  </a:lnTo>
                  <a:lnTo>
                    <a:pt x="927" y="458"/>
                  </a:lnTo>
                  <a:lnTo>
                    <a:pt x="921" y="473"/>
                  </a:lnTo>
                  <a:lnTo>
                    <a:pt x="914" y="488"/>
                  </a:lnTo>
                  <a:lnTo>
                    <a:pt x="906" y="503"/>
                  </a:lnTo>
                  <a:lnTo>
                    <a:pt x="898" y="517"/>
                  </a:lnTo>
                  <a:lnTo>
                    <a:pt x="890" y="531"/>
                  </a:lnTo>
                  <a:lnTo>
                    <a:pt x="880" y="544"/>
                  </a:lnTo>
                  <a:lnTo>
                    <a:pt x="869" y="557"/>
                  </a:lnTo>
                  <a:lnTo>
                    <a:pt x="860" y="569"/>
                  </a:lnTo>
                  <a:lnTo>
                    <a:pt x="848" y="581"/>
                  </a:lnTo>
                  <a:lnTo>
                    <a:pt x="836" y="593"/>
                  </a:lnTo>
                  <a:lnTo>
                    <a:pt x="824" y="602"/>
                  </a:lnTo>
                  <a:lnTo>
                    <a:pt x="811" y="613"/>
                  </a:lnTo>
                  <a:lnTo>
                    <a:pt x="798" y="623"/>
                  </a:lnTo>
                  <a:lnTo>
                    <a:pt x="784" y="632"/>
                  </a:lnTo>
                  <a:lnTo>
                    <a:pt x="770" y="639"/>
                  </a:lnTo>
                  <a:lnTo>
                    <a:pt x="755" y="647"/>
                  </a:lnTo>
                  <a:lnTo>
                    <a:pt x="739" y="653"/>
                  </a:lnTo>
                  <a:lnTo>
                    <a:pt x="724" y="660"/>
                  </a:lnTo>
                  <a:lnTo>
                    <a:pt x="708" y="665"/>
                  </a:lnTo>
                  <a:lnTo>
                    <a:pt x="692" y="670"/>
                  </a:lnTo>
                  <a:lnTo>
                    <a:pt x="676" y="674"/>
                  </a:lnTo>
                  <a:lnTo>
                    <a:pt x="659" y="676"/>
                  </a:lnTo>
                  <a:lnTo>
                    <a:pt x="642" y="678"/>
                  </a:lnTo>
                  <a:lnTo>
                    <a:pt x="625" y="680"/>
                  </a:lnTo>
                  <a:lnTo>
                    <a:pt x="607" y="680"/>
                  </a:lnTo>
                  <a:lnTo>
                    <a:pt x="607" y="680"/>
                  </a:lnTo>
                  <a:close/>
                  <a:moveTo>
                    <a:pt x="895" y="2501"/>
                  </a:moveTo>
                  <a:lnTo>
                    <a:pt x="895" y="2501"/>
                  </a:lnTo>
                  <a:lnTo>
                    <a:pt x="878" y="2502"/>
                  </a:lnTo>
                  <a:lnTo>
                    <a:pt x="863" y="2505"/>
                  </a:lnTo>
                  <a:lnTo>
                    <a:pt x="848" y="2511"/>
                  </a:lnTo>
                  <a:lnTo>
                    <a:pt x="834" y="2518"/>
                  </a:lnTo>
                  <a:lnTo>
                    <a:pt x="834" y="2518"/>
                  </a:lnTo>
                  <a:lnTo>
                    <a:pt x="813" y="2508"/>
                  </a:lnTo>
                  <a:lnTo>
                    <a:pt x="792" y="2499"/>
                  </a:lnTo>
                  <a:lnTo>
                    <a:pt x="771" y="2490"/>
                  </a:lnTo>
                  <a:lnTo>
                    <a:pt x="749" y="2484"/>
                  </a:lnTo>
                  <a:lnTo>
                    <a:pt x="728" y="2477"/>
                  </a:lnTo>
                  <a:lnTo>
                    <a:pt x="705" y="2472"/>
                  </a:lnTo>
                  <a:lnTo>
                    <a:pt x="682" y="2468"/>
                  </a:lnTo>
                  <a:lnTo>
                    <a:pt x="659" y="2464"/>
                  </a:lnTo>
                  <a:lnTo>
                    <a:pt x="659" y="2179"/>
                  </a:lnTo>
                  <a:lnTo>
                    <a:pt x="1021" y="2179"/>
                  </a:lnTo>
                  <a:lnTo>
                    <a:pt x="1021" y="1729"/>
                  </a:lnTo>
                  <a:lnTo>
                    <a:pt x="920" y="1728"/>
                  </a:lnTo>
                  <a:lnTo>
                    <a:pt x="920" y="1387"/>
                  </a:lnTo>
                  <a:lnTo>
                    <a:pt x="1049" y="1557"/>
                  </a:lnTo>
                  <a:lnTo>
                    <a:pt x="1465" y="1557"/>
                  </a:lnTo>
                  <a:lnTo>
                    <a:pt x="1465" y="1557"/>
                  </a:lnTo>
                  <a:lnTo>
                    <a:pt x="1478" y="1556"/>
                  </a:lnTo>
                  <a:lnTo>
                    <a:pt x="1492" y="1555"/>
                  </a:lnTo>
                  <a:lnTo>
                    <a:pt x="1505" y="1551"/>
                  </a:lnTo>
                  <a:lnTo>
                    <a:pt x="1517" y="1546"/>
                  </a:lnTo>
                  <a:lnTo>
                    <a:pt x="1529" y="1541"/>
                  </a:lnTo>
                  <a:lnTo>
                    <a:pt x="1541" y="1534"/>
                  </a:lnTo>
                  <a:lnTo>
                    <a:pt x="1551" y="1526"/>
                  </a:lnTo>
                  <a:lnTo>
                    <a:pt x="1560" y="1517"/>
                  </a:lnTo>
                  <a:lnTo>
                    <a:pt x="1569" y="1507"/>
                  </a:lnTo>
                  <a:lnTo>
                    <a:pt x="1578" y="1498"/>
                  </a:lnTo>
                  <a:lnTo>
                    <a:pt x="1584" y="1486"/>
                  </a:lnTo>
                  <a:lnTo>
                    <a:pt x="1590" y="1474"/>
                  </a:lnTo>
                  <a:lnTo>
                    <a:pt x="1595" y="1462"/>
                  </a:lnTo>
                  <a:lnTo>
                    <a:pt x="1598" y="1449"/>
                  </a:lnTo>
                  <a:lnTo>
                    <a:pt x="1600" y="1435"/>
                  </a:lnTo>
                  <a:lnTo>
                    <a:pt x="1600" y="1422"/>
                  </a:lnTo>
                  <a:lnTo>
                    <a:pt x="1600" y="1422"/>
                  </a:lnTo>
                  <a:lnTo>
                    <a:pt x="1600" y="1408"/>
                  </a:lnTo>
                  <a:lnTo>
                    <a:pt x="1598" y="1394"/>
                  </a:lnTo>
                  <a:lnTo>
                    <a:pt x="1595" y="1381"/>
                  </a:lnTo>
                  <a:lnTo>
                    <a:pt x="1590" y="1369"/>
                  </a:lnTo>
                  <a:lnTo>
                    <a:pt x="1584" y="1357"/>
                  </a:lnTo>
                  <a:lnTo>
                    <a:pt x="1578" y="1345"/>
                  </a:lnTo>
                  <a:lnTo>
                    <a:pt x="1569" y="1336"/>
                  </a:lnTo>
                  <a:lnTo>
                    <a:pt x="1560" y="1326"/>
                  </a:lnTo>
                  <a:lnTo>
                    <a:pt x="1551" y="1317"/>
                  </a:lnTo>
                  <a:lnTo>
                    <a:pt x="1541" y="1309"/>
                  </a:lnTo>
                  <a:lnTo>
                    <a:pt x="1529" y="1302"/>
                  </a:lnTo>
                  <a:lnTo>
                    <a:pt x="1517" y="1297"/>
                  </a:lnTo>
                  <a:lnTo>
                    <a:pt x="1505" y="1292"/>
                  </a:lnTo>
                  <a:lnTo>
                    <a:pt x="1492" y="1289"/>
                  </a:lnTo>
                  <a:lnTo>
                    <a:pt x="1478" y="1287"/>
                  </a:lnTo>
                  <a:lnTo>
                    <a:pt x="1465" y="1286"/>
                  </a:lnTo>
                  <a:lnTo>
                    <a:pt x="1465" y="1286"/>
                  </a:lnTo>
                  <a:lnTo>
                    <a:pt x="1184" y="1286"/>
                  </a:lnTo>
                  <a:lnTo>
                    <a:pt x="1184" y="1286"/>
                  </a:lnTo>
                  <a:lnTo>
                    <a:pt x="1054" y="1116"/>
                  </a:lnTo>
                  <a:lnTo>
                    <a:pt x="922" y="943"/>
                  </a:lnTo>
                  <a:lnTo>
                    <a:pt x="922" y="943"/>
                  </a:lnTo>
                  <a:lnTo>
                    <a:pt x="910" y="928"/>
                  </a:lnTo>
                  <a:lnTo>
                    <a:pt x="898" y="914"/>
                  </a:lnTo>
                  <a:lnTo>
                    <a:pt x="885" y="900"/>
                  </a:lnTo>
                  <a:lnTo>
                    <a:pt x="872" y="887"/>
                  </a:lnTo>
                  <a:lnTo>
                    <a:pt x="857" y="875"/>
                  </a:lnTo>
                  <a:lnTo>
                    <a:pt x="842" y="863"/>
                  </a:lnTo>
                  <a:lnTo>
                    <a:pt x="826" y="853"/>
                  </a:lnTo>
                  <a:lnTo>
                    <a:pt x="809" y="844"/>
                  </a:lnTo>
                  <a:lnTo>
                    <a:pt x="790" y="835"/>
                  </a:lnTo>
                  <a:lnTo>
                    <a:pt x="770" y="828"/>
                  </a:lnTo>
                  <a:lnTo>
                    <a:pt x="748" y="822"/>
                  </a:lnTo>
                  <a:lnTo>
                    <a:pt x="725" y="817"/>
                  </a:lnTo>
                  <a:lnTo>
                    <a:pt x="700" y="812"/>
                  </a:lnTo>
                  <a:lnTo>
                    <a:pt x="673" y="809"/>
                  </a:lnTo>
                  <a:lnTo>
                    <a:pt x="644" y="808"/>
                  </a:lnTo>
                  <a:lnTo>
                    <a:pt x="613" y="807"/>
                  </a:lnTo>
                  <a:lnTo>
                    <a:pt x="613" y="807"/>
                  </a:lnTo>
                  <a:lnTo>
                    <a:pt x="575" y="808"/>
                  </a:lnTo>
                  <a:lnTo>
                    <a:pt x="539" y="810"/>
                  </a:lnTo>
                  <a:lnTo>
                    <a:pt x="507" y="814"/>
                  </a:lnTo>
                  <a:lnTo>
                    <a:pt x="477" y="820"/>
                  </a:lnTo>
                  <a:lnTo>
                    <a:pt x="448" y="826"/>
                  </a:lnTo>
                  <a:lnTo>
                    <a:pt x="422" y="834"/>
                  </a:lnTo>
                  <a:lnTo>
                    <a:pt x="400" y="844"/>
                  </a:lnTo>
                  <a:lnTo>
                    <a:pt x="379" y="854"/>
                  </a:lnTo>
                  <a:lnTo>
                    <a:pt x="362" y="865"/>
                  </a:lnTo>
                  <a:lnTo>
                    <a:pt x="346" y="878"/>
                  </a:lnTo>
                  <a:lnTo>
                    <a:pt x="333" y="891"/>
                  </a:lnTo>
                  <a:lnTo>
                    <a:pt x="322" y="905"/>
                  </a:lnTo>
                  <a:lnTo>
                    <a:pt x="314" y="920"/>
                  </a:lnTo>
                  <a:lnTo>
                    <a:pt x="308" y="937"/>
                  </a:lnTo>
                  <a:lnTo>
                    <a:pt x="305" y="953"/>
                  </a:lnTo>
                  <a:lnTo>
                    <a:pt x="303" y="969"/>
                  </a:lnTo>
                  <a:lnTo>
                    <a:pt x="303" y="1991"/>
                  </a:lnTo>
                  <a:lnTo>
                    <a:pt x="303" y="1991"/>
                  </a:lnTo>
                  <a:lnTo>
                    <a:pt x="296" y="1986"/>
                  </a:lnTo>
                  <a:lnTo>
                    <a:pt x="292" y="1980"/>
                  </a:lnTo>
                  <a:lnTo>
                    <a:pt x="287" y="1972"/>
                  </a:lnTo>
                  <a:lnTo>
                    <a:pt x="286" y="1964"/>
                  </a:lnTo>
                  <a:lnTo>
                    <a:pt x="286" y="1958"/>
                  </a:lnTo>
                  <a:lnTo>
                    <a:pt x="183" y="1218"/>
                  </a:lnTo>
                  <a:lnTo>
                    <a:pt x="183" y="1218"/>
                  </a:lnTo>
                  <a:lnTo>
                    <a:pt x="181" y="1208"/>
                  </a:lnTo>
                  <a:lnTo>
                    <a:pt x="178" y="1199"/>
                  </a:lnTo>
                  <a:lnTo>
                    <a:pt x="175" y="1191"/>
                  </a:lnTo>
                  <a:lnTo>
                    <a:pt x="170" y="1183"/>
                  </a:lnTo>
                  <a:lnTo>
                    <a:pt x="166" y="1176"/>
                  </a:lnTo>
                  <a:lnTo>
                    <a:pt x="161" y="1168"/>
                  </a:lnTo>
                  <a:lnTo>
                    <a:pt x="154" y="1163"/>
                  </a:lnTo>
                  <a:lnTo>
                    <a:pt x="147" y="1156"/>
                  </a:lnTo>
                  <a:lnTo>
                    <a:pt x="140" y="1152"/>
                  </a:lnTo>
                  <a:lnTo>
                    <a:pt x="133" y="1147"/>
                  </a:lnTo>
                  <a:lnTo>
                    <a:pt x="124" y="1144"/>
                  </a:lnTo>
                  <a:lnTo>
                    <a:pt x="115" y="1141"/>
                  </a:lnTo>
                  <a:lnTo>
                    <a:pt x="107" y="1139"/>
                  </a:lnTo>
                  <a:lnTo>
                    <a:pt x="98" y="1138"/>
                  </a:lnTo>
                  <a:lnTo>
                    <a:pt x="88" y="1138"/>
                  </a:lnTo>
                  <a:lnTo>
                    <a:pt x="78" y="1139"/>
                  </a:lnTo>
                  <a:lnTo>
                    <a:pt x="78" y="1139"/>
                  </a:lnTo>
                  <a:lnTo>
                    <a:pt x="70" y="1141"/>
                  </a:lnTo>
                  <a:lnTo>
                    <a:pt x="61" y="1143"/>
                  </a:lnTo>
                  <a:lnTo>
                    <a:pt x="53" y="1146"/>
                  </a:lnTo>
                  <a:lnTo>
                    <a:pt x="44" y="1151"/>
                  </a:lnTo>
                  <a:lnTo>
                    <a:pt x="36" y="1156"/>
                  </a:lnTo>
                  <a:lnTo>
                    <a:pt x="30" y="1161"/>
                  </a:lnTo>
                  <a:lnTo>
                    <a:pt x="23" y="1168"/>
                  </a:lnTo>
                  <a:lnTo>
                    <a:pt x="18" y="1174"/>
                  </a:lnTo>
                  <a:lnTo>
                    <a:pt x="13" y="1182"/>
                  </a:lnTo>
                  <a:lnTo>
                    <a:pt x="8" y="1190"/>
                  </a:lnTo>
                  <a:lnTo>
                    <a:pt x="5" y="1197"/>
                  </a:lnTo>
                  <a:lnTo>
                    <a:pt x="3" y="1206"/>
                  </a:lnTo>
                  <a:lnTo>
                    <a:pt x="1" y="1216"/>
                  </a:lnTo>
                  <a:lnTo>
                    <a:pt x="0" y="1224"/>
                  </a:lnTo>
                  <a:lnTo>
                    <a:pt x="0" y="1233"/>
                  </a:lnTo>
                  <a:lnTo>
                    <a:pt x="1" y="1243"/>
                  </a:lnTo>
                  <a:lnTo>
                    <a:pt x="102" y="1975"/>
                  </a:lnTo>
                  <a:lnTo>
                    <a:pt x="102" y="1975"/>
                  </a:lnTo>
                  <a:lnTo>
                    <a:pt x="104" y="1995"/>
                  </a:lnTo>
                  <a:lnTo>
                    <a:pt x="109" y="2016"/>
                  </a:lnTo>
                  <a:lnTo>
                    <a:pt x="114" y="2035"/>
                  </a:lnTo>
                  <a:lnTo>
                    <a:pt x="122" y="2055"/>
                  </a:lnTo>
                  <a:lnTo>
                    <a:pt x="131" y="2072"/>
                  </a:lnTo>
                  <a:lnTo>
                    <a:pt x="142" y="2089"/>
                  </a:lnTo>
                  <a:lnTo>
                    <a:pt x="154" y="2105"/>
                  </a:lnTo>
                  <a:lnTo>
                    <a:pt x="168" y="2119"/>
                  </a:lnTo>
                  <a:lnTo>
                    <a:pt x="183" y="2132"/>
                  </a:lnTo>
                  <a:lnTo>
                    <a:pt x="200" y="2144"/>
                  </a:lnTo>
                  <a:lnTo>
                    <a:pt x="217" y="2155"/>
                  </a:lnTo>
                  <a:lnTo>
                    <a:pt x="235" y="2164"/>
                  </a:lnTo>
                  <a:lnTo>
                    <a:pt x="255" y="2170"/>
                  </a:lnTo>
                  <a:lnTo>
                    <a:pt x="275" y="2176"/>
                  </a:lnTo>
                  <a:lnTo>
                    <a:pt x="296" y="2178"/>
                  </a:lnTo>
                  <a:lnTo>
                    <a:pt x="318" y="2179"/>
                  </a:lnTo>
                  <a:lnTo>
                    <a:pt x="536" y="2179"/>
                  </a:lnTo>
                  <a:lnTo>
                    <a:pt x="536" y="2464"/>
                  </a:lnTo>
                  <a:lnTo>
                    <a:pt x="536" y="2464"/>
                  </a:lnTo>
                  <a:lnTo>
                    <a:pt x="513" y="2468"/>
                  </a:lnTo>
                  <a:lnTo>
                    <a:pt x="491" y="2472"/>
                  </a:lnTo>
                  <a:lnTo>
                    <a:pt x="468" y="2477"/>
                  </a:lnTo>
                  <a:lnTo>
                    <a:pt x="446" y="2484"/>
                  </a:lnTo>
                  <a:lnTo>
                    <a:pt x="425" y="2490"/>
                  </a:lnTo>
                  <a:lnTo>
                    <a:pt x="403" y="2499"/>
                  </a:lnTo>
                  <a:lnTo>
                    <a:pt x="382" y="2508"/>
                  </a:lnTo>
                  <a:lnTo>
                    <a:pt x="362" y="2518"/>
                  </a:lnTo>
                  <a:lnTo>
                    <a:pt x="362" y="2518"/>
                  </a:lnTo>
                  <a:lnTo>
                    <a:pt x="348" y="2511"/>
                  </a:lnTo>
                  <a:lnTo>
                    <a:pt x="333" y="2505"/>
                  </a:lnTo>
                  <a:lnTo>
                    <a:pt x="318" y="2502"/>
                  </a:lnTo>
                  <a:lnTo>
                    <a:pt x="300" y="2501"/>
                  </a:lnTo>
                  <a:lnTo>
                    <a:pt x="300" y="2501"/>
                  </a:lnTo>
                  <a:lnTo>
                    <a:pt x="288" y="2502"/>
                  </a:lnTo>
                  <a:lnTo>
                    <a:pt x="275" y="2503"/>
                  </a:lnTo>
                  <a:lnTo>
                    <a:pt x="263" y="2507"/>
                  </a:lnTo>
                  <a:lnTo>
                    <a:pt x="253" y="2511"/>
                  </a:lnTo>
                  <a:lnTo>
                    <a:pt x="242" y="2516"/>
                  </a:lnTo>
                  <a:lnTo>
                    <a:pt x="232" y="2522"/>
                  </a:lnTo>
                  <a:lnTo>
                    <a:pt x="222" y="2529"/>
                  </a:lnTo>
                  <a:lnTo>
                    <a:pt x="214" y="2537"/>
                  </a:lnTo>
                  <a:lnTo>
                    <a:pt x="206" y="2545"/>
                  </a:lnTo>
                  <a:lnTo>
                    <a:pt x="199" y="2555"/>
                  </a:lnTo>
                  <a:lnTo>
                    <a:pt x="192" y="2565"/>
                  </a:lnTo>
                  <a:lnTo>
                    <a:pt x="188" y="2576"/>
                  </a:lnTo>
                  <a:lnTo>
                    <a:pt x="183" y="2588"/>
                  </a:lnTo>
                  <a:lnTo>
                    <a:pt x="180" y="2600"/>
                  </a:lnTo>
                  <a:lnTo>
                    <a:pt x="178" y="2611"/>
                  </a:lnTo>
                  <a:lnTo>
                    <a:pt x="178" y="2624"/>
                  </a:lnTo>
                  <a:lnTo>
                    <a:pt x="178" y="2624"/>
                  </a:lnTo>
                  <a:lnTo>
                    <a:pt x="178" y="2636"/>
                  </a:lnTo>
                  <a:lnTo>
                    <a:pt x="180" y="2649"/>
                  </a:lnTo>
                  <a:lnTo>
                    <a:pt x="183" y="2660"/>
                  </a:lnTo>
                  <a:lnTo>
                    <a:pt x="188" y="2672"/>
                  </a:lnTo>
                  <a:lnTo>
                    <a:pt x="192" y="2683"/>
                  </a:lnTo>
                  <a:lnTo>
                    <a:pt x="199" y="2692"/>
                  </a:lnTo>
                  <a:lnTo>
                    <a:pt x="206" y="2702"/>
                  </a:lnTo>
                  <a:lnTo>
                    <a:pt x="214" y="2711"/>
                  </a:lnTo>
                  <a:lnTo>
                    <a:pt x="222" y="2718"/>
                  </a:lnTo>
                  <a:lnTo>
                    <a:pt x="232" y="2726"/>
                  </a:lnTo>
                  <a:lnTo>
                    <a:pt x="242" y="2732"/>
                  </a:lnTo>
                  <a:lnTo>
                    <a:pt x="253" y="2737"/>
                  </a:lnTo>
                  <a:lnTo>
                    <a:pt x="263" y="2741"/>
                  </a:lnTo>
                  <a:lnTo>
                    <a:pt x="275" y="2744"/>
                  </a:lnTo>
                  <a:lnTo>
                    <a:pt x="288" y="2747"/>
                  </a:lnTo>
                  <a:lnTo>
                    <a:pt x="300" y="2747"/>
                  </a:lnTo>
                  <a:lnTo>
                    <a:pt x="300" y="2747"/>
                  </a:lnTo>
                  <a:lnTo>
                    <a:pt x="313" y="2747"/>
                  </a:lnTo>
                  <a:lnTo>
                    <a:pt x="325" y="2744"/>
                  </a:lnTo>
                  <a:lnTo>
                    <a:pt x="337" y="2741"/>
                  </a:lnTo>
                  <a:lnTo>
                    <a:pt x="348" y="2737"/>
                  </a:lnTo>
                  <a:lnTo>
                    <a:pt x="359" y="2732"/>
                  </a:lnTo>
                  <a:lnTo>
                    <a:pt x="369" y="2726"/>
                  </a:lnTo>
                  <a:lnTo>
                    <a:pt x="378" y="2720"/>
                  </a:lnTo>
                  <a:lnTo>
                    <a:pt x="387" y="2711"/>
                  </a:lnTo>
                  <a:lnTo>
                    <a:pt x="395" y="2702"/>
                  </a:lnTo>
                  <a:lnTo>
                    <a:pt x="402" y="2694"/>
                  </a:lnTo>
                  <a:lnTo>
                    <a:pt x="408" y="2683"/>
                  </a:lnTo>
                  <a:lnTo>
                    <a:pt x="414" y="2672"/>
                  </a:lnTo>
                  <a:lnTo>
                    <a:pt x="418" y="2661"/>
                  </a:lnTo>
                  <a:lnTo>
                    <a:pt x="420" y="2649"/>
                  </a:lnTo>
                  <a:lnTo>
                    <a:pt x="422" y="2637"/>
                  </a:lnTo>
                  <a:lnTo>
                    <a:pt x="424" y="2624"/>
                  </a:lnTo>
                  <a:lnTo>
                    <a:pt x="424" y="2624"/>
                  </a:lnTo>
                  <a:lnTo>
                    <a:pt x="443" y="2616"/>
                  </a:lnTo>
                  <a:lnTo>
                    <a:pt x="464" y="2607"/>
                  </a:lnTo>
                  <a:lnTo>
                    <a:pt x="485" y="2600"/>
                  </a:lnTo>
                  <a:lnTo>
                    <a:pt x="507" y="2594"/>
                  </a:lnTo>
                  <a:lnTo>
                    <a:pt x="528" y="2589"/>
                  </a:lnTo>
                  <a:lnTo>
                    <a:pt x="551" y="2585"/>
                  </a:lnTo>
                  <a:lnTo>
                    <a:pt x="574" y="2583"/>
                  </a:lnTo>
                  <a:lnTo>
                    <a:pt x="598" y="2583"/>
                  </a:lnTo>
                  <a:lnTo>
                    <a:pt x="598" y="2583"/>
                  </a:lnTo>
                  <a:lnTo>
                    <a:pt x="622" y="2583"/>
                  </a:lnTo>
                  <a:lnTo>
                    <a:pt x="644" y="2585"/>
                  </a:lnTo>
                  <a:lnTo>
                    <a:pt x="667" y="2589"/>
                  </a:lnTo>
                  <a:lnTo>
                    <a:pt x="689" y="2594"/>
                  </a:lnTo>
                  <a:lnTo>
                    <a:pt x="710" y="2600"/>
                  </a:lnTo>
                  <a:lnTo>
                    <a:pt x="732" y="2607"/>
                  </a:lnTo>
                  <a:lnTo>
                    <a:pt x="752" y="2616"/>
                  </a:lnTo>
                  <a:lnTo>
                    <a:pt x="772" y="2624"/>
                  </a:lnTo>
                  <a:lnTo>
                    <a:pt x="772" y="2624"/>
                  </a:lnTo>
                  <a:lnTo>
                    <a:pt x="773" y="2637"/>
                  </a:lnTo>
                  <a:lnTo>
                    <a:pt x="775" y="2649"/>
                  </a:lnTo>
                  <a:lnTo>
                    <a:pt x="777" y="2661"/>
                  </a:lnTo>
                  <a:lnTo>
                    <a:pt x="782" y="2672"/>
                  </a:lnTo>
                  <a:lnTo>
                    <a:pt x="787" y="2683"/>
                  </a:lnTo>
                  <a:lnTo>
                    <a:pt x="794" y="2694"/>
                  </a:lnTo>
                  <a:lnTo>
                    <a:pt x="800" y="2702"/>
                  </a:lnTo>
                  <a:lnTo>
                    <a:pt x="809" y="2711"/>
                  </a:lnTo>
                  <a:lnTo>
                    <a:pt x="817" y="2720"/>
                  </a:lnTo>
                  <a:lnTo>
                    <a:pt x="826" y="2726"/>
                  </a:lnTo>
                  <a:lnTo>
                    <a:pt x="837" y="2732"/>
                  </a:lnTo>
                  <a:lnTo>
                    <a:pt x="848" y="2737"/>
                  </a:lnTo>
                  <a:lnTo>
                    <a:pt x="858" y="2741"/>
                  </a:lnTo>
                  <a:lnTo>
                    <a:pt x="870" y="2744"/>
                  </a:lnTo>
                  <a:lnTo>
                    <a:pt x="882" y="2747"/>
                  </a:lnTo>
                  <a:lnTo>
                    <a:pt x="895" y="2747"/>
                  </a:lnTo>
                  <a:lnTo>
                    <a:pt x="895" y="2747"/>
                  </a:lnTo>
                  <a:lnTo>
                    <a:pt x="907" y="2747"/>
                  </a:lnTo>
                  <a:lnTo>
                    <a:pt x="920" y="2744"/>
                  </a:lnTo>
                  <a:lnTo>
                    <a:pt x="932" y="2741"/>
                  </a:lnTo>
                  <a:lnTo>
                    <a:pt x="943" y="2737"/>
                  </a:lnTo>
                  <a:lnTo>
                    <a:pt x="954" y="2732"/>
                  </a:lnTo>
                  <a:lnTo>
                    <a:pt x="963" y="2726"/>
                  </a:lnTo>
                  <a:lnTo>
                    <a:pt x="973" y="2718"/>
                  </a:lnTo>
                  <a:lnTo>
                    <a:pt x="982" y="2711"/>
                  </a:lnTo>
                  <a:lnTo>
                    <a:pt x="989" y="2702"/>
                  </a:lnTo>
                  <a:lnTo>
                    <a:pt x="997" y="2692"/>
                  </a:lnTo>
                  <a:lnTo>
                    <a:pt x="1003" y="2683"/>
                  </a:lnTo>
                  <a:lnTo>
                    <a:pt x="1008" y="2672"/>
                  </a:lnTo>
                  <a:lnTo>
                    <a:pt x="1012" y="2660"/>
                  </a:lnTo>
                  <a:lnTo>
                    <a:pt x="1015" y="2649"/>
                  </a:lnTo>
                  <a:lnTo>
                    <a:pt x="1017" y="2636"/>
                  </a:lnTo>
                  <a:lnTo>
                    <a:pt x="1017" y="2624"/>
                  </a:lnTo>
                  <a:lnTo>
                    <a:pt x="1017" y="2624"/>
                  </a:lnTo>
                  <a:lnTo>
                    <a:pt x="1017" y="2611"/>
                  </a:lnTo>
                  <a:lnTo>
                    <a:pt x="1015" y="2600"/>
                  </a:lnTo>
                  <a:lnTo>
                    <a:pt x="1012" y="2588"/>
                  </a:lnTo>
                  <a:lnTo>
                    <a:pt x="1008" y="2576"/>
                  </a:lnTo>
                  <a:lnTo>
                    <a:pt x="1003" y="2565"/>
                  </a:lnTo>
                  <a:lnTo>
                    <a:pt x="997" y="2555"/>
                  </a:lnTo>
                  <a:lnTo>
                    <a:pt x="989" y="2545"/>
                  </a:lnTo>
                  <a:lnTo>
                    <a:pt x="982" y="2537"/>
                  </a:lnTo>
                  <a:lnTo>
                    <a:pt x="973" y="2529"/>
                  </a:lnTo>
                  <a:lnTo>
                    <a:pt x="963" y="2522"/>
                  </a:lnTo>
                  <a:lnTo>
                    <a:pt x="954" y="2516"/>
                  </a:lnTo>
                  <a:lnTo>
                    <a:pt x="943" y="2511"/>
                  </a:lnTo>
                  <a:lnTo>
                    <a:pt x="932" y="2507"/>
                  </a:lnTo>
                  <a:lnTo>
                    <a:pt x="920" y="2503"/>
                  </a:lnTo>
                  <a:lnTo>
                    <a:pt x="907" y="2502"/>
                  </a:lnTo>
                  <a:lnTo>
                    <a:pt x="895" y="2501"/>
                  </a:lnTo>
                  <a:lnTo>
                    <a:pt x="895" y="25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168">
              <a:extLst>
                <a:ext uri="{FF2B5EF4-FFF2-40B4-BE49-F238E27FC236}">
                  <a16:creationId xmlns:a16="http://schemas.microsoft.com/office/drawing/2014/main" id="{EB384894-68FD-4716-B5C7-F1D40BF11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477" y="4176797"/>
              <a:ext cx="122647" cy="129233"/>
            </a:xfrm>
            <a:custGeom>
              <a:avLst/>
              <a:gdLst>
                <a:gd name="T0" fmla="*/ 0 w 1046"/>
                <a:gd name="T1" fmla="*/ 1007 h 1100"/>
                <a:gd name="T2" fmla="*/ 2 w 1046"/>
                <a:gd name="T3" fmla="*/ 1016 h 1100"/>
                <a:gd name="T4" fmla="*/ 5 w 1046"/>
                <a:gd name="T5" fmla="*/ 1035 h 1100"/>
                <a:gd name="T6" fmla="*/ 12 w 1046"/>
                <a:gd name="T7" fmla="*/ 1051 h 1100"/>
                <a:gd name="T8" fmla="*/ 22 w 1046"/>
                <a:gd name="T9" fmla="*/ 1066 h 1100"/>
                <a:gd name="T10" fmla="*/ 34 w 1046"/>
                <a:gd name="T11" fmla="*/ 1078 h 1100"/>
                <a:gd name="T12" fmla="*/ 49 w 1046"/>
                <a:gd name="T13" fmla="*/ 1088 h 1100"/>
                <a:gd name="T14" fmla="*/ 65 w 1046"/>
                <a:gd name="T15" fmla="*/ 1095 h 1100"/>
                <a:gd name="T16" fmla="*/ 84 w 1046"/>
                <a:gd name="T17" fmla="*/ 1098 h 1100"/>
                <a:gd name="T18" fmla="*/ 93 w 1046"/>
                <a:gd name="T19" fmla="*/ 1100 h 1100"/>
                <a:gd name="T20" fmla="*/ 112 w 1046"/>
                <a:gd name="T21" fmla="*/ 1097 h 1100"/>
                <a:gd name="T22" fmla="*/ 129 w 1046"/>
                <a:gd name="T23" fmla="*/ 1092 h 1100"/>
                <a:gd name="T24" fmla="*/ 144 w 1046"/>
                <a:gd name="T25" fmla="*/ 1083 h 1100"/>
                <a:gd name="T26" fmla="*/ 158 w 1046"/>
                <a:gd name="T27" fmla="*/ 1073 h 1100"/>
                <a:gd name="T28" fmla="*/ 169 w 1046"/>
                <a:gd name="T29" fmla="*/ 1058 h 1100"/>
                <a:gd name="T30" fmla="*/ 178 w 1046"/>
                <a:gd name="T31" fmla="*/ 1042 h 1100"/>
                <a:gd name="T32" fmla="*/ 183 w 1046"/>
                <a:gd name="T33" fmla="*/ 1025 h 1100"/>
                <a:gd name="T34" fmla="*/ 185 w 1046"/>
                <a:gd name="T35" fmla="*/ 1007 h 1100"/>
                <a:gd name="T36" fmla="*/ 861 w 1046"/>
                <a:gd name="T37" fmla="*/ 998 h 1100"/>
                <a:gd name="T38" fmla="*/ 861 w 1046"/>
                <a:gd name="T39" fmla="*/ 1007 h 1100"/>
                <a:gd name="T40" fmla="*/ 864 w 1046"/>
                <a:gd name="T41" fmla="*/ 1025 h 1100"/>
                <a:gd name="T42" fmla="*/ 869 w 1046"/>
                <a:gd name="T43" fmla="*/ 1042 h 1100"/>
                <a:gd name="T44" fmla="*/ 878 w 1046"/>
                <a:gd name="T45" fmla="*/ 1058 h 1100"/>
                <a:gd name="T46" fmla="*/ 889 w 1046"/>
                <a:gd name="T47" fmla="*/ 1073 h 1100"/>
                <a:gd name="T48" fmla="*/ 903 w 1046"/>
                <a:gd name="T49" fmla="*/ 1083 h 1100"/>
                <a:gd name="T50" fmla="*/ 918 w 1046"/>
                <a:gd name="T51" fmla="*/ 1092 h 1100"/>
                <a:gd name="T52" fmla="*/ 935 w 1046"/>
                <a:gd name="T53" fmla="*/ 1097 h 1100"/>
                <a:gd name="T54" fmla="*/ 953 w 1046"/>
                <a:gd name="T55" fmla="*/ 1100 h 1100"/>
                <a:gd name="T56" fmla="*/ 963 w 1046"/>
                <a:gd name="T57" fmla="*/ 1098 h 1100"/>
                <a:gd name="T58" fmla="*/ 982 w 1046"/>
                <a:gd name="T59" fmla="*/ 1095 h 1100"/>
                <a:gd name="T60" fmla="*/ 998 w 1046"/>
                <a:gd name="T61" fmla="*/ 1088 h 1100"/>
                <a:gd name="T62" fmla="*/ 1013 w 1046"/>
                <a:gd name="T63" fmla="*/ 1078 h 1100"/>
                <a:gd name="T64" fmla="*/ 1025 w 1046"/>
                <a:gd name="T65" fmla="*/ 1066 h 1100"/>
                <a:gd name="T66" fmla="*/ 1035 w 1046"/>
                <a:gd name="T67" fmla="*/ 1051 h 1100"/>
                <a:gd name="T68" fmla="*/ 1042 w 1046"/>
                <a:gd name="T69" fmla="*/ 1035 h 1100"/>
                <a:gd name="T70" fmla="*/ 1045 w 1046"/>
                <a:gd name="T71" fmla="*/ 1016 h 1100"/>
                <a:gd name="T72" fmla="*/ 1046 w 1046"/>
                <a:gd name="T73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6" h="1100">
                  <a:moveTo>
                    <a:pt x="0" y="0"/>
                  </a:moveTo>
                  <a:lnTo>
                    <a:pt x="0" y="1007"/>
                  </a:lnTo>
                  <a:lnTo>
                    <a:pt x="0" y="1007"/>
                  </a:lnTo>
                  <a:lnTo>
                    <a:pt x="2" y="1016"/>
                  </a:lnTo>
                  <a:lnTo>
                    <a:pt x="3" y="1025"/>
                  </a:lnTo>
                  <a:lnTo>
                    <a:pt x="5" y="1035"/>
                  </a:lnTo>
                  <a:lnTo>
                    <a:pt x="8" y="1042"/>
                  </a:lnTo>
                  <a:lnTo>
                    <a:pt x="12" y="1051"/>
                  </a:lnTo>
                  <a:lnTo>
                    <a:pt x="17" y="1058"/>
                  </a:lnTo>
                  <a:lnTo>
                    <a:pt x="22" y="1066"/>
                  </a:lnTo>
                  <a:lnTo>
                    <a:pt x="27" y="1073"/>
                  </a:lnTo>
                  <a:lnTo>
                    <a:pt x="34" y="1078"/>
                  </a:lnTo>
                  <a:lnTo>
                    <a:pt x="42" y="1083"/>
                  </a:lnTo>
                  <a:lnTo>
                    <a:pt x="49" y="1088"/>
                  </a:lnTo>
                  <a:lnTo>
                    <a:pt x="57" y="1092"/>
                  </a:lnTo>
                  <a:lnTo>
                    <a:pt x="65" y="1095"/>
                  </a:lnTo>
                  <a:lnTo>
                    <a:pt x="74" y="1097"/>
                  </a:lnTo>
                  <a:lnTo>
                    <a:pt x="84" y="1098"/>
                  </a:lnTo>
                  <a:lnTo>
                    <a:pt x="93" y="1100"/>
                  </a:lnTo>
                  <a:lnTo>
                    <a:pt x="93" y="1100"/>
                  </a:lnTo>
                  <a:lnTo>
                    <a:pt x="102" y="1098"/>
                  </a:lnTo>
                  <a:lnTo>
                    <a:pt x="112" y="1097"/>
                  </a:lnTo>
                  <a:lnTo>
                    <a:pt x="121" y="1095"/>
                  </a:lnTo>
                  <a:lnTo>
                    <a:pt x="129" y="1092"/>
                  </a:lnTo>
                  <a:lnTo>
                    <a:pt x="137" y="1088"/>
                  </a:lnTo>
                  <a:lnTo>
                    <a:pt x="144" y="1083"/>
                  </a:lnTo>
                  <a:lnTo>
                    <a:pt x="152" y="1078"/>
                  </a:lnTo>
                  <a:lnTo>
                    <a:pt x="158" y="1073"/>
                  </a:lnTo>
                  <a:lnTo>
                    <a:pt x="164" y="1066"/>
                  </a:lnTo>
                  <a:lnTo>
                    <a:pt x="169" y="1058"/>
                  </a:lnTo>
                  <a:lnTo>
                    <a:pt x="175" y="1051"/>
                  </a:lnTo>
                  <a:lnTo>
                    <a:pt x="178" y="1042"/>
                  </a:lnTo>
                  <a:lnTo>
                    <a:pt x="181" y="1035"/>
                  </a:lnTo>
                  <a:lnTo>
                    <a:pt x="183" y="1025"/>
                  </a:lnTo>
                  <a:lnTo>
                    <a:pt x="184" y="1016"/>
                  </a:lnTo>
                  <a:lnTo>
                    <a:pt x="185" y="1007"/>
                  </a:lnTo>
                  <a:lnTo>
                    <a:pt x="185" y="998"/>
                  </a:lnTo>
                  <a:lnTo>
                    <a:pt x="861" y="998"/>
                  </a:lnTo>
                  <a:lnTo>
                    <a:pt x="861" y="1007"/>
                  </a:lnTo>
                  <a:lnTo>
                    <a:pt x="861" y="1007"/>
                  </a:lnTo>
                  <a:lnTo>
                    <a:pt x="863" y="1016"/>
                  </a:lnTo>
                  <a:lnTo>
                    <a:pt x="864" y="1025"/>
                  </a:lnTo>
                  <a:lnTo>
                    <a:pt x="866" y="1035"/>
                  </a:lnTo>
                  <a:lnTo>
                    <a:pt x="869" y="1042"/>
                  </a:lnTo>
                  <a:lnTo>
                    <a:pt x="872" y="1051"/>
                  </a:lnTo>
                  <a:lnTo>
                    <a:pt x="878" y="1058"/>
                  </a:lnTo>
                  <a:lnTo>
                    <a:pt x="883" y="1066"/>
                  </a:lnTo>
                  <a:lnTo>
                    <a:pt x="889" y="1073"/>
                  </a:lnTo>
                  <a:lnTo>
                    <a:pt x="895" y="1078"/>
                  </a:lnTo>
                  <a:lnTo>
                    <a:pt x="903" y="1083"/>
                  </a:lnTo>
                  <a:lnTo>
                    <a:pt x="910" y="1088"/>
                  </a:lnTo>
                  <a:lnTo>
                    <a:pt x="918" y="1092"/>
                  </a:lnTo>
                  <a:lnTo>
                    <a:pt x="926" y="1095"/>
                  </a:lnTo>
                  <a:lnTo>
                    <a:pt x="935" y="1097"/>
                  </a:lnTo>
                  <a:lnTo>
                    <a:pt x="945" y="1098"/>
                  </a:lnTo>
                  <a:lnTo>
                    <a:pt x="953" y="1100"/>
                  </a:lnTo>
                  <a:lnTo>
                    <a:pt x="953" y="1100"/>
                  </a:lnTo>
                  <a:lnTo>
                    <a:pt x="963" y="1098"/>
                  </a:lnTo>
                  <a:lnTo>
                    <a:pt x="973" y="1097"/>
                  </a:lnTo>
                  <a:lnTo>
                    <a:pt x="982" y="1095"/>
                  </a:lnTo>
                  <a:lnTo>
                    <a:pt x="990" y="1092"/>
                  </a:lnTo>
                  <a:lnTo>
                    <a:pt x="998" y="1088"/>
                  </a:lnTo>
                  <a:lnTo>
                    <a:pt x="1005" y="1083"/>
                  </a:lnTo>
                  <a:lnTo>
                    <a:pt x="1013" y="1078"/>
                  </a:lnTo>
                  <a:lnTo>
                    <a:pt x="1019" y="1073"/>
                  </a:lnTo>
                  <a:lnTo>
                    <a:pt x="1025" y="1066"/>
                  </a:lnTo>
                  <a:lnTo>
                    <a:pt x="1030" y="1058"/>
                  </a:lnTo>
                  <a:lnTo>
                    <a:pt x="1035" y="1051"/>
                  </a:lnTo>
                  <a:lnTo>
                    <a:pt x="1039" y="1042"/>
                  </a:lnTo>
                  <a:lnTo>
                    <a:pt x="1042" y="1035"/>
                  </a:lnTo>
                  <a:lnTo>
                    <a:pt x="1044" y="1025"/>
                  </a:lnTo>
                  <a:lnTo>
                    <a:pt x="1045" y="1016"/>
                  </a:lnTo>
                  <a:lnTo>
                    <a:pt x="1046" y="1007"/>
                  </a:ln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169">
              <a:extLst>
                <a:ext uri="{FF2B5EF4-FFF2-40B4-BE49-F238E27FC236}">
                  <a16:creationId xmlns:a16="http://schemas.microsoft.com/office/drawing/2014/main" id="{65DFE0F7-452A-41D3-A832-644EC9B99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328" y="4082960"/>
              <a:ext cx="85606" cy="83137"/>
            </a:xfrm>
            <a:custGeom>
              <a:avLst/>
              <a:gdLst>
                <a:gd name="T0" fmla="*/ 579 w 728"/>
                <a:gd name="T1" fmla="*/ 48 h 706"/>
                <a:gd name="T2" fmla="*/ 374 w 728"/>
                <a:gd name="T3" fmla="*/ 553 h 706"/>
                <a:gd name="T4" fmla="*/ 77 w 728"/>
                <a:gd name="T5" fmla="*/ 553 h 706"/>
                <a:gd name="T6" fmla="*/ 61 w 728"/>
                <a:gd name="T7" fmla="*/ 555 h 706"/>
                <a:gd name="T8" fmla="*/ 47 w 728"/>
                <a:gd name="T9" fmla="*/ 559 h 706"/>
                <a:gd name="T10" fmla="*/ 34 w 728"/>
                <a:gd name="T11" fmla="*/ 567 h 706"/>
                <a:gd name="T12" fmla="*/ 22 w 728"/>
                <a:gd name="T13" fmla="*/ 575 h 706"/>
                <a:gd name="T14" fmla="*/ 14 w 728"/>
                <a:gd name="T15" fmla="*/ 587 h 706"/>
                <a:gd name="T16" fmla="*/ 6 w 728"/>
                <a:gd name="T17" fmla="*/ 600 h 706"/>
                <a:gd name="T18" fmla="*/ 2 w 728"/>
                <a:gd name="T19" fmla="*/ 614 h 706"/>
                <a:gd name="T20" fmla="*/ 0 w 728"/>
                <a:gd name="T21" fmla="*/ 629 h 706"/>
                <a:gd name="T22" fmla="*/ 1 w 728"/>
                <a:gd name="T23" fmla="*/ 638 h 706"/>
                <a:gd name="T24" fmla="*/ 4 w 728"/>
                <a:gd name="T25" fmla="*/ 653 h 706"/>
                <a:gd name="T26" fmla="*/ 9 w 728"/>
                <a:gd name="T27" fmla="*/ 666 h 706"/>
                <a:gd name="T28" fmla="*/ 18 w 728"/>
                <a:gd name="T29" fmla="*/ 679 h 706"/>
                <a:gd name="T30" fmla="*/ 28 w 728"/>
                <a:gd name="T31" fmla="*/ 689 h 706"/>
                <a:gd name="T32" fmla="*/ 41 w 728"/>
                <a:gd name="T33" fmla="*/ 698 h 706"/>
                <a:gd name="T34" fmla="*/ 54 w 728"/>
                <a:gd name="T35" fmla="*/ 703 h 706"/>
                <a:gd name="T36" fmla="*/ 69 w 728"/>
                <a:gd name="T37" fmla="*/ 706 h 706"/>
                <a:gd name="T38" fmla="*/ 477 w 728"/>
                <a:gd name="T39" fmla="*/ 706 h 706"/>
                <a:gd name="T40" fmla="*/ 722 w 728"/>
                <a:gd name="T41" fmla="*/ 106 h 706"/>
                <a:gd name="T42" fmla="*/ 727 w 728"/>
                <a:gd name="T43" fmla="*/ 91 h 706"/>
                <a:gd name="T44" fmla="*/ 728 w 728"/>
                <a:gd name="T45" fmla="*/ 76 h 706"/>
                <a:gd name="T46" fmla="*/ 727 w 728"/>
                <a:gd name="T47" fmla="*/ 61 h 706"/>
                <a:gd name="T48" fmla="*/ 721 w 728"/>
                <a:gd name="T49" fmla="*/ 47 h 706"/>
                <a:gd name="T50" fmla="*/ 715 w 728"/>
                <a:gd name="T51" fmla="*/ 34 h 706"/>
                <a:gd name="T52" fmla="*/ 705 w 728"/>
                <a:gd name="T53" fmla="*/ 23 h 706"/>
                <a:gd name="T54" fmla="*/ 694 w 728"/>
                <a:gd name="T55" fmla="*/ 13 h 706"/>
                <a:gd name="T56" fmla="*/ 680 w 728"/>
                <a:gd name="T57" fmla="*/ 6 h 706"/>
                <a:gd name="T58" fmla="*/ 672 w 728"/>
                <a:gd name="T59" fmla="*/ 3 h 706"/>
                <a:gd name="T60" fmla="*/ 657 w 728"/>
                <a:gd name="T61" fmla="*/ 0 h 706"/>
                <a:gd name="T62" fmla="*/ 642 w 728"/>
                <a:gd name="T63" fmla="*/ 0 h 706"/>
                <a:gd name="T64" fmla="*/ 628 w 728"/>
                <a:gd name="T65" fmla="*/ 3 h 706"/>
                <a:gd name="T66" fmla="*/ 614 w 728"/>
                <a:gd name="T67" fmla="*/ 9 h 706"/>
                <a:gd name="T68" fmla="*/ 602 w 728"/>
                <a:gd name="T69" fmla="*/ 17 h 706"/>
                <a:gd name="T70" fmla="*/ 591 w 728"/>
                <a:gd name="T71" fmla="*/ 28 h 706"/>
                <a:gd name="T72" fmla="*/ 583 w 728"/>
                <a:gd name="T73" fmla="*/ 40 h 706"/>
                <a:gd name="T74" fmla="*/ 579 w 728"/>
                <a:gd name="T75" fmla="*/ 4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8" h="706">
                  <a:moveTo>
                    <a:pt x="579" y="48"/>
                  </a:moveTo>
                  <a:lnTo>
                    <a:pt x="579" y="48"/>
                  </a:lnTo>
                  <a:lnTo>
                    <a:pt x="374" y="553"/>
                  </a:lnTo>
                  <a:lnTo>
                    <a:pt x="374" y="553"/>
                  </a:lnTo>
                  <a:lnTo>
                    <a:pt x="77" y="553"/>
                  </a:lnTo>
                  <a:lnTo>
                    <a:pt x="77" y="553"/>
                  </a:lnTo>
                  <a:lnTo>
                    <a:pt x="69" y="554"/>
                  </a:lnTo>
                  <a:lnTo>
                    <a:pt x="61" y="555"/>
                  </a:lnTo>
                  <a:lnTo>
                    <a:pt x="54" y="557"/>
                  </a:lnTo>
                  <a:lnTo>
                    <a:pt x="47" y="559"/>
                  </a:lnTo>
                  <a:lnTo>
                    <a:pt x="41" y="562"/>
                  </a:lnTo>
                  <a:lnTo>
                    <a:pt x="34" y="567"/>
                  </a:lnTo>
                  <a:lnTo>
                    <a:pt x="28" y="571"/>
                  </a:lnTo>
                  <a:lnTo>
                    <a:pt x="22" y="575"/>
                  </a:lnTo>
                  <a:lnTo>
                    <a:pt x="18" y="581"/>
                  </a:lnTo>
                  <a:lnTo>
                    <a:pt x="14" y="587"/>
                  </a:lnTo>
                  <a:lnTo>
                    <a:pt x="9" y="594"/>
                  </a:lnTo>
                  <a:lnTo>
                    <a:pt x="6" y="600"/>
                  </a:lnTo>
                  <a:lnTo>
                    <a:pt x="4" y="607"/>
                  </a:lnTo>
                  <a:lnTo>
                    <a:pt x="2" y="614"/>
                  </a:lnTo>
                  <a:lnTo>
                    <a:pt x="1" y="622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1" y="638"/>
                  </a:lnTo>
                  <a:lnTo>
                    <a:pt x="2" y="646"/>
                  </a:lnTo>
                  <a:lnTo>
                    <a:pt x="4" y="653"/>
                  </a:lnTo>
                  <a:lnTo>
                    <a:pt x="6" y="660"/>
                  </a:lnTo>
                  <a:lnTo>
                    <a:pt x="9" y="666"/>
                  </a:lnTo>
                  <a:lnTo>
                    <a:pt x="14" y="673"/>
                  </a:lnTo>
                  <a:lnTo>
                    <a:pt x="18" y="679"/>
                  </a:lnTo>
                  <a:lnTo>
                    <a:pt x="22" y="685"/>
                  </a:lnTo>
                  <a:lnTo>
                    <a:pt x="28" y="689"/>
                  </a:lnTo>
                  <a:lnTo>
                    <a:pt x="34" y="693"/>
                  </a:lnTo>
                  <a:lnTo>
                    <a:pt x="41" y="698"/>
                  </a:lnTo>
                  <a:lnTo>
                    <a:pt x="47" y="701"/>
                  </a:lnTo>
                  <a:lnTo>
                    <a:pt x="54" y="703"/>
                  </a:lnTo>
                  <a:lnTo>
                    <a:pt x="61" y="705"/>
                  </a:lnTo>
                  <a:lnTo>
                    <a:pt x="69" y="706"/>
                  </a:lnTo>
                  <a:lnTo>
                    <a:pt x="77" y="706"/>
                  </a:lnTo>
                  <a:lnTo>
                    <a:pt x="477" y="706"/>
                  </a:lnTo>
                  <a:lnTo>
                    <a:pt x="722" y="106"/>
                  </a:lnTo>
                  <a:lnTo>
                    <a:pt x="722" y="106"/>
                  </a:lnTo>
                  <a:lnTo>
                    <a:pt x="724" y="99"/>
                  </a:lnTo>
                  <a:lnTo>
                    <a:pt x="727" y="91"/>
                  </a:lnTo>
                  <a:lnTo>
                    <a:pt x="728" y="83"/>
                  </a:lnTo>
                  <a:lnTo>
                    <a:pt x="728" y="76"/>
                  </a:lnTo>
                  <a:lnTo>
                    <a:pt x="728" y="68"/>
                  </a:lnTo>
                  <a:lnTo>
                    <a:pt x="727" y="61"/>
                  </a:lnTo>
                  <a:lnTo>
                    <a:pt x="724" y="54"/>
                  </a:lnTo>
                  <a:lnTo>
                    <a:pt x="721" y="47"/>
                  </a:lnTo>
                  <a:lnTo>
                    <a:pt x="719" y="40"/>
                  </a:lnTo>
                  <a:lnTo>
                    <a:pt x="715" y="34"/>
                  </a:lnTo>
                  <a:lnTo>
                    <a:pt x="710" y="28"/>
                  </a:lnTo>
                  <a:lnTo>
                    <a:pt x="705" y="23"/>
                  </a:lnTo>
                  <a:lnTo>
                    <a:pt x="699" y="17"/>
                  </a:lnTo>
                  <a:lnTo>
                    <a:pt x="694" y="13"/>
                  </a:lnTo>
                  <a:lnTo>
                    <a:pt x="687" y="9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2" y="3"/>
                  </a:lnTo>
                  <a:lnTo>
                    <a:pt x="665" y="1"/>
                  </a:lnTo>
                  <a:lnTo>
                    <a:pt x="657" y="0"/>
                  </a:lnTo>
                  <a:lnTo>
                    <a:pt x="650" y="0"/>
                  </a:lnTo>
                  <a:lnTo>
                    <a:pt x="642" y="0"/>
                  </a:lnTo>
                  <a:lnTo>
                    <a:pt x="635" y="1"/>
                  </a:lnTo>
                  <a:lnTo>
                    <a:pt x="628" y="3"/>
                  </a:lnTo>
                  <a:lnTo>
                    <a:pt x="621" y="6"/>
                  </a:lnTo>
                  <a:lnTo>
                    <a:pt x="614" y="9"/>
                  </a:lnTo>
                  <a:lnTo>
                    <a:pt x="608" y="13"/>
                  </a:lnTo>
                  <a:lnTo>
                    <a:pt x="602" y="17"/>
                  </a:lnTo>
                  <a:lnTo>
                    <a:pt x="597" y="23"/>
                  </a:lnTo>
                  <a:lnTo>
                    <a:pt x="591" y="28"/>
                  </a:lnTo>
                  <a:lnTo>
                    <a:pt x="587" y="34"/>
                  </a:lnTo>
                  <a:lnTo>
                    <a:pt x="583" y="40"/>
                  </a:lnTo>
                  <a:lnTo>
                    <a:pt x="579" y="48"/>
                  </a:lnTo>
                  <a:lnTo>
                    <a:pt x="579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C993BB0A-5AAB-4C05-A3C1-CA37DB787F89}"/>
              </a:ext>
            </a:extLst>
          </p:cNvPr>
          <p:cNvSpPr txBox="1"/>
          <p:nvPr/>
        </p:nvSpPr>
        <p:spPr>
          <a:xfrm>
            <a:off x="323529" y="5381697"/>
            <a:ext cx="24019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800" i="1">
                <a:solidFill>
                  <a:schemeClr val="accent6">
                    <a:lumMod val="75000"/>
                  </a:schemeClr>
                </a:solidFill>
              </a:rPr>
              <a:t>* mała liczebność - wyniki mają charakter jakościowy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BDD8457-9F85-468D-B015-444AADE5827A}"/>
              </a:ext>
            </a:extLst>
          </p:cNvPr>
          <p:cNvSpPr txBox="1"/>
          <p:nvPr/>
        </p:nvSpPr>
        <p:spPr>
          <a:xfrm>
            <a:off x="2540674" y="1164937"/>
            <a:ext cx="1518301" cy="1464231"/>
          </a:xfrm>
          <a:prstGeom prst="wedgeRoundRectCallout">
            <a:avLst>
              <a:gd name="adj1" fmla="val -33175"/>
              <a:gd name="adj2" fmla="val 55481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1600" b="1" i="1" dirty="0">
                <a:solidFill>
                  <a:schemeClr val="tx2"/>
                </a:solidFill>
                <a:latin typeface="Calibri" panose="020F0502020204030204" pitchFamily="34" charset="0"/>
              </a:rPr>
              <a:t>Ponad 65% </a:t>
            </a:r>
          </a:p>
          <a:p>
            <a:pPr marL="0" defTabSz="914400" rtl="0" eaLnBrk="1" fontAlgn="t" latinLnBrk="0" hangingPunct="1"/>
            <a:r>
              <a:rPr lang="pl-PL" sz="1600" b="1" i="1" dirty="0">
                <a:solidFill>
                  <a:schemeClr val="tx2"/>
                </a:solidFill>
                <a:latin typeface="Calibri" panose="020F0502020204030204" pitchFamily="34" charset="0"/>
              </a:rPr>
              <a:t>badanych </a:t>
            </a:r>
          </a:p>
          <a:p>
            <a:pPr marL="0" defTabSz="914400" rtl="0" eaLnBrk="1" fontAlgn="t" latinLnBrk="0" hangingPunct="1"/>
            <a:r>
              <a:rPr lang="pl-PL" sz="1200" i="1" dirty="0">
                <a:solidFill>
                  <a:schemeClr val="tx2"/>
                </a:solidFill>
                <a:latin typeface="Calibri" panose="020F0502020204030204" pitchFamily="34" charset="0"/>
              </a:rPr>
              <a:t>ocenia </a:t>
            </a:r>
            <a:r>
              <a:rPr lang="pl-PL" sz="1200" b="1" i="1" dirty="0">
                <a:solidFill>
                  <a:schemeClr val="tx2"/>
                </a:solidFill>
                <a:latin typeface="Calibri" panose="020F0502020204030204" pitchFamily="34" charset="0"/>
              </a:rPr>
              <a:t>pozytywnie </a:t>
            </a:r>
            <a:r>
              <a:rPr lang="pl-PL" sz="1200" i="1" dirty="0">
                <a:solidFill>
                  <a:schemeClr val="tx2"/>
                </a:solidFill>
                <a:latin typeface="Calibri" panose="020F0502020204030204" pitchFamily="34" charset="0"/>
              </a:rPr>
              <a:t>wpływ morskich farm wiatrowych na środowisko.</a:t>
            </a:r>
            <a:endParaRPr lang="pl-PL" sz="1400" i="1" u="none" strike="noStrike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7" name="Picture 2" descr="Windmill Icons - Download Free Vector Icons | Noun Project">
            <a:extLst>
              <a:ext uri="{FF2B5EF4-FFF2-40B4-BE49-F238E27FC236}">
                <a16:creationId xmlns:a16="http://schemas.microsoft.com/office/drawing/2014/main" id="{4090B777-448B-44D8-8973-2B84F4523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7" y="140580"/>
            <a:ext cx="509458" cy="5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62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sz="1600"/>
              <a:t>Spis treści</a:t>
            </a:r>
          </a:p>
          <a:p>
            <a:endParaRPr lang="pl-PL" sz="160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686AFB1-346A-4828-9697-52023E2A47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DE96A8FA-12F7-4033-BFC7-B36E811D673A}"/>
              </a:ext>
            </a:extLst>
          </p:cNvPr>
          <p:cNvSpPr/>
          <p:nvPr/>
        </p:nvSpPr>
        <p:spPr>
          <a:xfrm>
            <a:off x="7257271" y="8123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Energia wiatrowa</a:t>
            </a:r>
            <a:endParaRPr lang="pl-PL" sz="800" dirty="0">
              <a:solidFill>
                <a:srgbClr val="0094CF"/>
              </a:solidFill>
            </a:endParaRP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4C4C45DE-A897-4D57-81D3-B5CE73D7707A}"/>
              </a:ext>
            </a:extLst>
          </p:cNvPr>
          <p:cNvGrpSpPr/>
          <p:nvPr/>
        </p:nvGrpSpPr>
        <p:grpSpPr>
          <a:xfrm>
            <a:off x="1375026" y="1700993"/>
            <a:ext cx="3977193" cy="360040"/>
            <a:chOff x="822839" y="1809941"/>
            <a:chExt cx="3977193" cy="360040"/>
          </a:xfrm>
        </p:grpSpPr>
        <p:cxnSp>
          <p:nvCxnSpPr>
            <p:cNvPr id="21" name="Łącznik prosty 82">
              <a:extLst>
                <a:ext uri="{FF2B5EF4-FFF2-40B4-BE49-F238E27FC236}">
                  <a16:creationId xmlns:a16="http://schemas.microsoft.com/office/drawing/2014/main" id="{7AAAB674-4140-42B7-8B82-DB8B0930A1E0}"/>
                </a:ext>
              </a:extLst>
            </p:cNvPr>
            <p:cNvCxnSpPr/>
            <p:nvPr/>
          </p:nvCxnSpPr>
          <p:spPr>
            <a:xfrm>
              <a:off x="1117128" y="2126983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ipsa 41">
              <a:extLst>
                <a:ext uri="{FF2B5EF4-FFF2-40B4-BE49-F238E27FC236}">
                  <a16:creationId xmlns:a16="http://schemas.microsoft.com/office/drawing/2014/main" id="{469F938F-4046-4EC4-B88F-6A5D80C6022D}"/>
                </a:ext>
              </a:extLst>
            </p:cNvPr>
            <p:cNvSpPr/>
            <p:nvPr/>
          </p:nvSpPr>
          <p:spPr>
            <a:xfrm>
              <a:off x="822839" y="1809941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DF3924B9-DAF6-4BA7-B200-9FCDB556D32A}"/>
                </a:ext>
              </a:extLst>
            </p:cNvPr>
            <p:cNvSpPr txBox="1"/>
            <p:nvPr/>
          </p:nvSpPr>
          <p:spPr>
            <a:xfrm>
              <a:off x="1182879" y="1819399"/>
              <a:ext cx="1809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Informacje o projekcie</a:t>
              </a:r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0CBAAF4B-41E3-40EE-9F02-5C506617E570}"/>
              </a:ext>
            </a:extLst>
          </p:cNvPr>
          <p:cNvGrpSpPr/>
          <p:nvPr/>
        </p:nvGrpSpPr>
        <p:grpSpPr>
          <a:xfrm>
            <a:off x="1375026" y="2384977"/>
            <a:ext cx="3977193" cy="360040"/>
            <a:chOff x="822839" y="2478338"/>
            <a:chExt cx="3977193" cy="360040"/>
          </a:xfrm>
        </p:grpSpPr>
        <p:cxnSp>
          <p:nvCxnSpPr>
            <p:cNvPr id="25" name="Łącznik prosty 82">
              <a:extLst>
                <a:ext uri="{FF2B5EF4-FFF2-40B4-BE49-F238E27FC236}">
                  <a16:creationId xmlns:a16="http://schemas.microsoft.com/office/drawing/2014/main" id="{B83DD86D-FFC6-4F59-8324-375216DE7BDD}"/>
                </a:ext>
              </a:extLst>
            </p:cNvPr>
            <p:cNvCxnSpPr/>
            <p:nvPr/>
          </p:nvCxnSpPr>
          <p:spPr>
            <a:xfrm>
              <a:off x="1117128" y="2795380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a 45">
              <a:extLst>
                <a:ext uri="{FF2B5EF4-FFF2-40B4-BE49-F238E27FC236}">
                  <a16:creationId xmlns:a16="http://schemas.microsoft.com/office/drawing/2014/main" id="{FD1C50CB-5E0C-4EA8-8320-4A28AEC54397}"/>
                </a:ext>
              </a:extLst>
            </p:cNvPr>
            <p:cNvSpPr/>
            <p:nvPr/>
          </p:nvSpPr>
          <p:spPr>
            <a:xfrm>
              <a:off x="822839" y="2478338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9F306F45-BCF8-4893-823B-A71D9CCF63D4}"/>
                </a:ext>
              </a:extLst>
            </p:cNvPr>
            <p:cNvSpPr txBox="1"/>
            <p:nvPr/>
          </p:nvSpPr>
          <p:spPr>
            <a:xfrm>
              <a:off x="1182879" y="2488565"/>
              <a:ext cx="23741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Metodologia i struktura próby</a:t>
              </a:r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1837C1C0-02E0-4F9F-889C-28B2933E740C}"/>
              </a:ext>
            </a:extLst>
          </p:cNvPr>
          <p:cNvGrpSpPr/>
          <p:nvPr/>
        </p:nvGrpSpPr>
        <p:grpSpPr>
          <a:xfrm>
            <a:off x="1375026" y="3068960"/>
            <a:ext cx="3977193" cy="360040"/>
            <a:chOff x="822839" y="3146735"/>
            <a:chExt cx="3977193" cy="360040"/>
          </a:xfrm>
        </p:grpSpPr>
        <p:cxnSp>
          <p:nvCxnSpPr>
            <p:cNvPr id="29" name="Łącznik prosty 82">
              <a:extLst>
                <a:ext uri="{FF2B5EF4-FFF2-40B4-BE49-F238E27FC236}">
                  <a16:creationId xmlns:a16="http://schemas.microsoft.com/office/drawing/2014/main" id="{256D1C2E-280B-4147-A8D7-43436CB686CC}"/>
                </a:ext>
              </a:extLst>
            </p:cNvPr>
            <p:cNvCxnSpPr/>
            <p:nvPr/>
          </p:nvCxnSpPr>
          <p:spPr>
            <a:xfrm>
              <a:off x="1117128" y="3463777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ipsa 49">
              <a:extLst>
                <a:ext uri="{FF2B5EF4-FFF2-40B4-BE49-F238E27FC236}">
                  <a16:creationId xmlns:a16="http://schemas.microsoft.com/office/drawing/2014/main" id="{1B8CCAD6-BAEA-42E0-B3C0-C2D7CAAFA214}"/>
                </a:ext>
              </a:extLst>
            </p:cNvPr>
            <p:cNvSpPr/>
            <p:nvPr/>
          </p:nvSpPr>
          <p:spPr>
            <a:xfrm>
              <a:off x="822839" y="3146735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1" name="pole tekstowe 30">
              <a:extLst>
                <a:ext uri="{FF2B5EF4-FFF2-40B4-BE49-F238E27FC236}">
                  <a16:creationId xmlns:a16="http://schemas.microsoft.com/office/drawing/2014/main" id="{D69B9A04-8F30-4498-B65C-65B29DFB4C35}"/>
                </a:ext>
              </a:extLst>
            </p:cNvPr>
            <p:cNvSpPr txBox="1"/>
            <p:nvPr/>
          </p:nvSpPr>
          <p:spPr>
            <a:xfrm>
              <a:off x="1182879" y="3152237"/>
              <a:ext cx="1306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Wyniki badania</a:t>
              </a:r>
            </a:p>
          </p:txBody>
        </p:sp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2FC3E05D-AE70-47F9-9AFD-4F4A5DFDDF96}"/>
              </a:ext>
            </a:extLst>
          </p:cNvPr>
          <p:cNvGrpSpPr/>
          <p:nvPr/>
        </p:nvGrpSpPr>
        <p:grpSpPr>
          <a:xfrm>
            <a:off x="1375026" y="4641712"/>
            <a:ext cx="3977193" cy="360040"/>
            <a:chOff x="822839" y="3146735"/>
            <a:chExt cx="3977193" cy="360040"/>
          </a:xfrm>
        </p:grpSpPr>
        <p:cxnSp>
          <p:nvCxnSpPr>
            <p:cNvPr id="33" name="Łącznik prosty 82">
              <a:extLst>
                <a:ext uri="{FF2B5EF4-FFF2-40B4-BE49-F238E27FC236}">
                  <a16:creationId xmlns:a16="http://schemas.microsoft.com/office/drawing/2014/main" id="{26F7AA6D-CE30-445E-98AC-5396129073F4}"/>
                </a:ext>
              </a:extLst>
            </p:cNvPr>
            <p:cNvCxnSpPr/>
            <p:nvPr/>
          </p:nvCxnSpPr>
          <p:spPr>
            <a:xfrm>
              <a:off x="1117128" y="3463777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ipsa 49">
              <a:extLst>
                <a:ext uri="{FF2B5EF4-FFF2-40B4-BE49-F238E27FC236}">
                  <a16:creationId xmlns:a16="http://schemas.microsoft.com/office/drawing/2014/main" id="{D218B0EF-FE1D-4419-A83E-221EEDA0226F}"/>
                </a:ext>
              </a:extLst>
            </p:cNvPr>
            <p:cNvSpPr/>
            <p:nvPr/>
          </p:nvSpPr>
          <p:spPr>
            <a:xfrm>
              <a:off x="822839" y="3146735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400" b="1" dirty="0">
                  <a:solidFill>
                    <a:schemeClr val="tx1"/>
                  </a:solidFill>
                </a:rPr>
                <a:t>23</a:t>
              </a:r>
            </a:p>
          </p:txBody>
        </p:sp>
        <p:sp>
          <p:nvSpPr>
            <p:cNvPr id="35" name="pole tekstowe 34">
              <a:extLst>
                <a:ext uri="{FF2B5EF4-FFF2-40B4-BE49-F238E27FC236}">
                  <a16:creationId xmlns:a16="http://schemas.microsoft.com/office/drawing/2014/main" id="{D43602C6-E634-4010-8B00-A05F1E1DA0BB}"/>
                </a:ext>
              </a:extLst>
            </p:cNvPr>
            <p:cNvSpPr txBox="1"/>
            <p:nvPr/>
          </p:nvSpPr>
          <p:spPr>
            <a:xfrm>
              <a:off x="1182879" y="3152237"/>
              <a:ext cx="1710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/>
                <a:t>Omówienie wyników</a:t>
              </a:r>
            </a:p>
          </p:txBody>
        </p:sp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844DC2CE-7BCC-4B24-AECE-F066ABC1FC4D}"/>
              </a:ext>
            </a:extLst>
          </p:cNvPr>
          <p:cNvGrpSpPr>
            <a:grpSpLocks noChangeAspect="1"/>
          </p:cNvGrpSpPr>
          <p:nvPr/>
        </p:nvGrpSpPr>
        <p:grpSpPr>
          <a:xfrm>
            <a:off x="6101975" y="2340801"/>
            <a:ext cx="1738064" cy="1816358"/>
            <a:chOff x="4714875" y="4724401"/>
            <a:chExt cx="704850" cy="736600"/>
          </a:xfrm>
          <a:solidFill>
            <a:srgbClr val="C2B0A5">
              <a:alpha val="22000"/>
            </a:srgbClr>
          </a:solidFill>
        </p:grpSpPr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0C4D921F-E552-476D-A30A-E62BB9C98E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4875" y="4724401"/>
              <a:ext cx="530225" cy="736600"/>
            </a:xfrm>
            <a:custGeom>
              <a:avLst/>
              <a:gdLst>
                <a:gd name="T0" fmla="*/ 396 w 668"/>
                <a:gd name="T1" fmla="*/ 369 h 928"/>
                <a:gd name="T2" fmla="*/ 382 w 668"/>
                <a:gd name="T3" fmla="*/ 334 h 928"/>
                <a:gd name="T4" fmla="*/ 354 w 668"/>
                <a:gd name="T5" fmla="*/ 307 h 928"/>
                <a:gd name="T6" fmla="*/ 337 w 668"/>
                <a:gd name="T7" fmla="*/ 300 h 928"/>
                <a:gd name="T8" fmla="*/ 356 w 668"/>
                <a:gd name="T9" fmla="*/ 270 h 928"/>
                <a:gd name="T10" fmla="*/ 359 w 668"/>
                <a:gd name="T11" fmla="*/ 259 h 928"/>
                <a:gd name="T12" fmla="*/ 275 w 668"/>
                <a:gd name="T13" fmla="*/ 19 h 928"/>
                <a:gd name="T14" fmla="*/ 263 w 668"/>
                <a:gd name="T15" fmla="*/ 0 h 928"/>
                <a:gd name="T16" fmla="*/ 249 w 668"/>
                <a:gd name="T17" fmla="*/ 6 h 928"/>
                <a:gd name="T18" fmla="*/ 264 w 668"/>
                <a:gd name="T19" fmla="*/ 307 h 928"/>
                <a:gd name="T20" fmla="*/ 243 w 668"/>
                <a:gd name="T21" fmla="*/ 324 h 928"/>
                <a:gd name="T22" fmla="*/ 229 w 668"/>
                <a:gd name="T23" fmla="*/ 349 h 928"/>
                <a:gd name="T24" fmla="*/ 221 w 668"/>
                <a:gd name="T25" fmla="*/ 387 h 928"/>
                <a:gd name="T26" fmla="*/ 204 w 668"/>
                <a:gd name="T27" fmla="*/ 397 h 928"/>
                <a:gd name="T28" fmla="*/ 182 w 668"/>
                <a:gd name="T29" fmla="*/ 399 h 928"/>
                <a:gd name="T30" fmla="*/ 11 w 668"/>
                <a:gd name="T31" fmla="*/ 595 h 928"/>
                <a:gd name="T32" fmla="*/ 2 w 668"/>
                <a:gd name="T33" fmla="*/ 607 h 928"/>
                <a:gd name="T34" fmla="*/ 6 w 668"/>
                <a:gd name="T35" fmla="*/ 623 h 928"/>
                <a:gd name="T36" fmla="*/ 30 w 668"/>
                <a:gd name="T37" fmla="*/ 619 h 928"/>
                <a:gd name="T38" fmla="*/ 275 w 668"/>
                <a:gd name="T39" fmla="*/ 464 h 928"/>
                <a:gd name="T40" fmla="*/ 300 w 668"/>
                <a:gd name="T41" fmla="*/ 470 h 928"/>
                <a:gd name="T42" fmla="*/ 336 w 668"/>
                <a:gd name="T43" fmla="*/ 466 h 928"/>
                <a:gd name="T44" fmla="*/ 367 w 668"/>
                <a:gd name="T45" fmla="*/ 449 h 928"/>
                <a:gd name="T46" fmla="*/ 384 w 668"/>
                <a:gd name="T47" fmla="*/ 480 h 928"/>
                <a:gd name="T48" fmla="*/ 390 w 668"/>
                <a:gd name="T49" fmla="*/ 487 h 928"/>
                <a:gd name="T50" fmla="*/ 642 w 668"/>
                <a:gd name="T51" fmla="*/ 536 h 928"/>
                <a:gd name="T52" fmla="*/ 664 w 668"/>
                <a:gd name="T53" fmla="*/ 534 h 928"/>
                <a:gd name="T54" fmla="*/ 667 w 668"/>
                <a:gd name="T55" fmla="*/ 519 h 928"/>
                <a:gd name="T56" fmla="*/ 396 w 668"/>
                <a:gd name="T57" fmla="*/ 382 h 928"/>
                <a:gd name="T58" fmla="*/ 347 w 668"/>
                <a:gd name="T59" fmla="*/ 397 h 928"/>
                <a:gd name="T60" fmla="*/ 331 w 668"/>
                <a:gd name="T61" fmla="*/ 416 h 928"/>
                <a:gd name="T62" fmla="*/ 309 w 668"/>
                <a:gd name="T63" fmla="*/ 424 h 928"/>
                <a:gd name="T64" fmla="*/ 294 w 668"/>
                <a:gd name="T65" fmla="*/ 421 h 928"/>
                <a:gd name="T66" fmla="*/ 275 w 668"/>
                <a:gd name="T67" fmla="*/ 405 h 928"/>
                <a:gd name="T68" fmla="*/ 269 w 668"/>
                <a:gd name="T69" fmla="*/ 383 h 928"/>
                <a:gd name="T70" fmla="*/ 272 w 668"/>
                <a:gd name="T71" fmla="*/ 368 h 928"/>
                <a:gd name="T72" fmla="*/ 286 w 668"/>
                <a:gd name="T73" fmla="*/ 349 h 928"/>
                <a:gd name="T74" fmla="*/ 309 w 668"/>
                <a:gd name="T75" fmla="*/ 341 h 928"/>
                <a:gd name="T76" fmla="*/ 325 w 668"/>
                <a:gd name="T77" fmla="*/ 345 h 928"/>
                <a:gd name="T78" fmla="*/ 344 w 668"/>
                <a:gd name="T79" fmla="*/ 360 h 928"/>
                <a:gd name="T80" fmla="*/ 350 w 668"/>
                <a:gd name="T81" fmla="*/ 382 h 928"/>
                <a:gd name="T82" fmla="*/ 347 w 668"/>
                <a:gd name="T83" fmla="*/ 397 h 928"/>
                <a:gd name="T84" fmla="*/ 295 w 668"/>
                <a:gd name="T85" fmla="*/ 486 h 928"/>
                <a:gd name="T86" fmla="*/ 337 w 668"/>
                <a:gd name="T87" fmla="*/ 483 h 928"/>
                <a:gd name="T88" fmla="*/ 281 w 668"/>
                <a:gd name="T89" fmla="*/ 483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8" h="928">
                  <a:moveTo>
                    <a:pt x="396" y="382"/>
                  </a:moveTo>
                  <a:lnTo>
                    <a:pt x="396" y="382"/>
                  </a:lnTo>
                  <a:lnTo>
                    <a:pt x="396" y="369"/>
                  </a:lnTo>
                  <a:lnTo>
                    <a:pt x="393" y="357"/>
                  </a:lnTo>
                  <a:lnTo>
                    <a:pt x="389" y="345"/>
                  </a:lnTo>
                  <a:lnTo>
                    <a:pt x="382" y="334"/>
                  </a:lnTo>
                  <a:lnTo>
                    <a:pt x="375" y="324"/>
                  </a:lnTo>
                  <a:lnTo>
                    <a:pt x="365" y="315"/>
                  </a:lnTo>
                  <a:lnTo>
                    <a:pt x="354" y="307"/>
                  </a:lnTo>
                  <a:lnTo>
                    <a:pt x="342" y="301"/>
                  </a:lnTo>
                  <a:lnTo>
                    <a:pt x="342" y="301"/>
                  </a:lnTo>
                  <a:lnTo>
                    <a:pt x="337" y="300"/>
                  </a:lnTo>
                  <a:lnTo>
                    <a:pt x="337" y="300"/>
                  </a:lnTo>
                  <a:lnTo>
                    <a:pt x="348" y="284"/>
                  </a:lnTo>
                  <a:lnTo>
                    <a:pt x="356" y="270"/>
                  </a:lnTo>
                  <a:lnTo>
                    <a:pt x="356" y="270"/>
                  </a:lnTo>
                  <a:lnTo>
                    <a:pt x="359" y="264"/>
                  </a:lnTo>
                  <a:lnTo>
                    <a:pt x="359" y="259"/>
                  </a:lnTo>
                  <a:lnTo>
                    <a:pt x="358" y="248"/>
                  </a:lnTo>
                  <a:lnTo>
                    <a:pt x="275" y="19"/>
                  </a:lnTo>
                  <a:lnTo>
                    <a:pt x="275" y="19"/>
                  </a:lnTo>
                  <a:lnTo>
                    <a:pt x="272" y="9"/>
                  </a:lnTo>
                  <a:lnTo>
                    <a:pt x="267" y="5"/>
                  </a:lnTo>
                  <a:lnTo>
                    <a:pt x="263" y="0"/>
                  </a:lnTo>
                  <a:lnTo>
                    <a:pt x="258" y="0"/>
                  </a:lnTo>
                  <a:lnTo>
                    <a:pt x="252" y="1"/>
                  </a:lnTo>
                  <a:lnTo>
                    <a:pt x="249" y="6"/>
                  </a:lnTo>
                  <a:lnTo>
                    <a:pt x="246" y="12"/>
                  </a:lnTo>
                  <a:lnTo>
                    <a:pt x="244" y="23"/>
                  </a:lnTo>
                  <a:lnTo>
                    <a:pt x="264" y="307"/>
                  </a:lnTo>
                  <a:lnTo>
                    <a:pt x="264" y="307"/>
                  </a:lnTo>
                  <a:lnTo>
                    <a:pt x="253" y="315"/>
                  </a:lnTo>
                  <a:lnTo>
                    <a:pt x="243" y="324"/>
                  </a:lnTo>
                  <a:lnTo>
                    <a:pt x="235" y="337"/>
                  </a:lnTo>
                  <a:lnTo>
                    <a:pt x="229" y="349"/>
                  </a:lnTo>
                  <a:lnTo>
                    <a:pt x="229" y="349"/>
                  </a:lnTo>
                  <a:lnTo>
                    <a:pt x="224" y="362"/>
                  </a:lnTo>
                  <a:lnTo>
                    <a:pt x="222" y="374"/>
                  </a:lnTo>
                  <a:lnTo>
                    <a:pt x="221" y="387"/>
                  </a:lnTo>
                  <a:lnTo>
                    <a:pt x="222" y="399"/>
                  </a:lnTo>
                  <a:lnTo>
                    <a:pt x="222" y="399"/>
                  </a:lnTo>
                  <a:lnTo>
                    <a:pt x="204" y="397"/>
                  </a:lnTo>
                  <a:lnTo>
                    <a:pt x="187" y="397"/>
                  </a:lnTo>
                  <a:lnTo>
                    <a:pt x="187" y="397"/>
                  </a:lnTo>
                  <a:lnTo>
                    <a:pt x="182" y="399"/>
                  </a:lnTo>
                  <a:lnTo>
                    <a:pt x="177" y="400"/>
                  </a:lnTo>
                  <a:lnTo>
                    <a:pt x="170" y="408"/>
                  </a:lnTo>
                  <a:lnTo>
                    <a:pt x="11" y="595"/>
                  </a:lnTo>
                  <a:lnTo>
                    <a:pt x="11" y="595"/>
                  </a:lnTo>
                  <a:lnTo>
                    <a:pt x="5" y="601"/>
                  </a:lnTo>
                  <a:lnTo>
                    <a:pt x="2" y="607"/>
                  </a:lnTo>
                  <a:lnTo>
                    <a:pt x="0" y="613"/>
                  </a:lnTo>
                  <a:lnTo>
                    <a:pt x="3" y="619"/>
                  </a:lnTo>
                  <a:lnTo>
                    <a:pt x="6" y="623"/>
                  </a:lnTo>
                  <a:lnTo>
                    <a:pt x="13" y="624"/>
                  </a:lnTo>
                  <a:lnTo>
                    <a:pt x="20" y="623"/>
                  </a:lnTo>
                  <a:lnTo>
                    <a:pt x="30" y="619"/>
                  </a:lnTo>
                  <a:lnTo>
                    <a:pt x="266" y="459"/>
                  </a:lnTo>
                  <a:lnTo>
                    <a:pt x="266" y="459"/>
                  </a:lnTo>
                  <a:lnTo>
                    <a:pt x="275" y="464"/>
                  </a:lnTo>
                  <a:lnTo>
                    <a:pt x="275" y="464"/>
                  </a:lnTo>
                  <a:lnTo>
                    <a:pt x="288" y="467"/>
                  </a:lnTo>
                  <a:lnTo>
                    <a:pt x="300" y="470"/>
                  </a:lnTo>
                  <a:lnTo>
                    <a:pt x="313" y="470"/>
                  </a:lnTo>
                  <a:lnTo>
                    <a:pt x="323" y="469"/>
                  </a:lnTo>
                  <a:lnTo>
                    <a:pt x="336" y="466"/>
                  </a:lnTo>
                  <a:lnTo>
                    <a:pt x="347" y="461"/>
                  </a:lnTo>
                  <a:lnTo>
                    <a:pt x="358" y="456"/>
                  </a:lnTo>
                  <a:lnTo>
                    <a:pt x="367" y="449"/>
                  </a:lnTo>
                  <a:lnTo>
                    <a:pt x="367" y="449"/>
                  </a:lnTo>
                  <a:lnTo>
                    <a:pt x="375" y="466"/>
                  </a:lnTo>
                  <a:lnTo>
                    <a:pt x="384" y="480"/>
                  </a:lnTo>
                  <a:lnTo>
                    <a:pt x="384" y="480"/>
                  </a:lnTo>
                  <a:lnTo>
                    <a:pt x="387" y="484"/>
                  </a:lnTo>
                  <a:lnTo>
                    <a:pt x="390" y="487"/>
                  </a:lnTo>
                  <a:lnTo>
                    <a:pt x="401" y="492"/>
                  </a:lnTo>
                  <a:lnTo>
                    <a:pt x="642" y="536"/>
                  </a:lnTo>
                  <a:lnTo>
                    <a:pt x="642" y="536"/>
                  </a:lnTo>
                  <a:lnTo>
                    <a:pt x="651" y="537"/>
                  </a:lnTo>
                  <a:lnTo>
                    <a:pt x="657" y="536"/>
                  </a:lnTo>
                  <a:lnTo>
                    <a:pt x="664" y="534"/>
                  </a:lnTo>
                  <a:lnTo>
                    <a:pt x="667" y="529"/>
                  </a:lnTo>
                  <a:lnTo>
                    <a:pt x="668" y="525"/>
                  </a:lnTo>
                  <a:lnTo>
                    <a:pt x="667" y="519"/>
                  </a:lnTo>
                  <a:lnTo>
                    <a:pt x="662" y="512"/>
                  </a:lnTo>
                  <a:lnTo>
                    <a:pt x="653" y="506"/>
                  </a:lnTo>
                  <a:lnTo>
                    <a:pt x="396" y="382"/>
                  </a:lnTo>
                  <a:lnTo>
                    <a:pt x="396" y="382"/>
                  </a:lnTo>
                  <a:close/>
                  <a:moveTo>
                    <a:pt x="347" y="397"/>
                  </a:moveTo>
                  <a:lnTo>
                    <a:pt x="347" y="397"/>
                  </a:lnTo>
                  <a:lnTo>
                    <a:pt x="344" y="405"/>
                  </a:lnTo>
                  <a:lnTo>
                    <a:pt x="337" y="411"/>
                  </a:lnTo>
                  <a:lnTo>
                    <a:pt x="331" y="416"/>
                  </a:lnTo>
                  <a:lnTo>
                    <a:pt x="325" y="421"/>
                  </a:lnTo>
                  <a:lnTo>
                    <a:pt x="317" y="422"/>
                  </a:lnTo>
                  <a:lnTo>
                    <a:pt x="309" y="424"/>
                  </a:lnTo>
                  <a:lnTo>
                    <a:pt x="302" y="422"/>
                  </a:lnTo>
                  <a:lnTo>
                    <a:pt x="294" y="421"/>
                  </a:lnTo>
                  <a:lnTo>
                    <a:pt x="294" y="421"/>
                  </a:lnTo>
                  <a:lnTo>
                    <a:pt x="286" y="416"/>
                  </a:lnTo>
                  <a:lnTo>
                    <a:pt x="280" y="411"/>
                  </a:lnTo>
                  <a:lnTo>
                    <a:pt x="275" y="405"/>
                  </a:lnTo>
                  <a:lnTo>
                    <a:pt x="272" y="399"/>
                  </a:lnTo>
                  <a:lnTo>
                    <a:pt x="269" y="391"/>
                  </a:lnTo>
                  <a:lnTo>
                    <a:pt x="269" y="383"/>
                  </a:lnTo>
                  <a:lnTo>
                    <a:pt x="269" y="376"/>
                  </a:lnTo>
                  <a:lnTo>
                    <a:pt x="272" y="368"/>
                  </a:lnTo>
                  <a:lnTo>
                    <a:pt x="272" y="368"/>
                  </a:lnTo>
                  <a:lnTo>
                    <a:pt x="275" y="360"/>
                  </a:lnTo>
                  <a:lnTo>
                    <a:pt x="280" y="354"/>
                  </a:lnTo>
                  <a:lnTo>
                    <a:pt x="286" y="349"/>
                  </a:lnTo>
                  <a:lnTo>
                    <a:pt x="294" y="345"/>
                  </a:lnTo>
                  <a:lnTo>
                    <a:pt x="300" y="343"/>
                  </a:lnTo>
                  <a:lnTo>
                    <a:pt x="309" y="341"/>
                  </a:lnTo>
                  <a:lnTo>
                    <a:pt x="317" y="343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1" y="349"/>
                  </a:lnTo>
                  <a:lnTo>
                    <a:pt x="337" y="354"/>
                  </a:lnTo>
                  <a:lnTo>
                    <a:pt x="344" y="360"/>
                  </a:lnTo>
                  <a:lnTo>
                    <a:pt x="347" y="366"/>
                  </a:lnTo>
                  <a:lnTo>
                    <a:pt x="348" y="374"/>
                  </a:lnTo>
                  <a:lnTo>
                    <a:pt x="350" y="382"/>
                  </a:lnTo>
                  <a:lnTo>
                    <a:pt x="350" y="390"/>
                  </a:lnTo>
                  <a:lnTo>
                    <a:pt x="347" y="397"/>
                  </a:lnTo>
                  <a:lnTo>
                    <a:pt x="347" y="397"/>
                  </a:lnTo>
                  <a:close/>
                  <a:moveTo>
                    <a:pt x="281" y="483"/>
                  </a:moveTo>
                  <a:lnTo>
                    <a:pt x="281" y="483"/>
                  </a:lnTo>
                  <a:lnTo>
                    <a:pt x="295" y="486"/>
                  </a:lnTo>
                  <a:lnTo>
                    <a:pt x="309" y="486"/>
                  </a:lnTo>
                  <a:lnTo>
                    <a:pt x="323" y="486"/>
                  </a:lnTo>
                  <a:lnTo>
                    <a:pt x="337" y="483"/>
                  </a:lnTo>
                  <a:lnTo>
                    <a:pt x="376" y="928"/>
                  </a:lnTo>
                  <a:lnTo>
                    <a:pt x="241" y="928"/>
                  </a:lnTo>
                  <a:lnTo>
                    <a:pt x="281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989B6D37-685F-4591-8DA0-AF3AACA56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9688" y="5145088"/>
              <a:ext cx="223838" cy="315913"/>
            </a:xfrm>
            <a:custGeom>
              <a:avLst/>
              <a:gdLst>
                <a:gd name="T0" fmla="*/ 71 w 281"/>
                <a:gd name="T1" fmla="*/ 399 h 399"/>
                <a:gd name="T2" fmla="*/ 116 w 281"/>
                <a:gd name="T3" fmla="*/ 210 h 399"/>
                <a:gd name="T4" fmla="*/ 116 w 281"/>
                <a:gd name="T5" fmla="*/ 215 h 399"/>
                <a:gd name="T6" fmla="*/ 84 w 281"/>
                <a:gd name="T7" fmla="*/ 257 h 399"/>
                <a:gd name="T8" fmla="*/ 73 w 281"/>
                <a:gd name="T9" fmla="*/ 174 h 399"/>
                <a:gd name="T10" fmla="*/ 67 w 281"/>
                <a:gd name="T11" fmla="*/ 165 h 399"/>
                <a:gd name="T12" fmla="*/ 64 w 281"/>
                <a:gd name="T13" fmla="*/ 142 h 399"/>
                <a:gd name="T14" fmla="*/ 67 w 281"/>
                <a:gd name="T15" fmla="*/ 131 h 399"/>
                <a:gd name="T16" fmla="*/ 68 w 281"/>
                <a:gd name="T17" fmla="*/ 128 h 399"/>
                <a:gd name="T18" fmla="*/ 59 w 281"/>
                <a:gd name="T19" fmla="*/ 126 h 399"/>
                <a:gd name="T20" fmla="*/ 53 w 281"/>
                <a:gd name="T21" fmla="*/ 125 h 399"/>
                <a:gd name="T22" fmla="*/ 45 w 281"/>
                <a:gd name="T23" fmla="*/ 117 h 399"/>
                <a:gd name="T24" fmla="*/ 1 w 281"/>
                <a:gd name="T25" fmla="*/ 13 h 399"/>
                <a:gd name="T26" fmla="*/ 0 w 281"/>
                <a:gd name="T27" fmla="*/ 7 h 399"/>
                <a:gd name="T28" fmla="*/ 1 w 281"/>
                <a:gd name="T29" fmla="*/ 2 h 399"/>
                <a:gd name="T30" fmla="*/ 6 w 281"/>
                <a:gd name="T31" fmla="*/ 0 h 399"/>
                <a:gd name="T32" fmla="*/ 14 w 281"/>
                <a:gd name="T33" fmla="*/ 5 h 399"/>
                <a:gd name="T34" fmla="*/ 95 w 281"/>
                <a:gd name="T35" fmla="*/ 108 h 399"/>
                <a:gd name="T36" fmla="*/ 107 w 281"/>
                <a:gd name="T37" fmla="*/ 108 h 399"/>
                <a:gd name="T38" fmla="*/ 121 w 281"/>
                <a:gd name="T39" fmla="*/ 111 h 399"/>
                <a:gd name="T40" fmla="*/ 130 w 281"/>
                <a:gd name="T41" fmla="*/ 118 h 399"/>
                <a:gd name="T42" fmla="*/ 138 w 281"/>
                <a:gd name="T43" fmla="*/ 126 h 399"/>
                <a:gd name="T44" fmla="*/ 149 w 281"/>
                <a:gd name="T45" fmla="*/ 115 h 399"/>
                <a:gd name="T46" fmla="*/ 154 w 281"/>
                <a:gd name="T47" fmla="*/ 112 h 399"/>
                <a:gd name="T48" fmla="*/ 270 w 281"/>
                <a:gd name="T49" fmla="*/ 126 h 399"/>
                <a:gd name="T50" fmla="*/ 275 w 281"/>
                <a:gd name="T51" fmla="*/ 128 h 399"/>
                <a:gd name="T52" fmla="*/ 280 w 281"/>
                <a:gd name="T53" fmla="*/ 131 h 399"/>
                <a:gd name="T54" fmla="*/ 281 w 281"/>
                <a:gd name="T55" fmla="*/ 135 h 399"/>
                <a:gd name="T56" fmla="*/ 276 w 281"/>
                <a:gd name="T57" fmla="*/ 139 h 399"/>
                <a:gd name="T58" fmla="*/ 141 w 281"/>
                <a:gd name="T59" fmla="*/ 160 h 399"/>
                <a:gd name="T60" fmla="*/ 140 w 281"/>
                <a:gd name="T61" fmla="*/ 165 h 399"/>
                <a:gd name="T62" fmla="*/ 133 w 281"/>
                <a:gd name="T63" fmla="*/ 174 h 399"/>
                <a:gd name="T64" fmla="*/ 115 w 281"/>
                <a:gd name="T65" fmla="*/ 187 h 399"/>
                <a:gd name="T66" fmla="*/ 104 w 281"/>
                <a:gd name="T67" fmla="*/ 188 h 399"/>
                <a:gd name="T68" fmla="*/ 109 w 281"/>
                <a:gd name="T69" fmla="*/ 204 h 399"/>
                <a:gd name="T70" fmla="*/ 109 w 281"/>
                <a:gd name="T71" fmla="*/ 208 h 399"/>
                <a:gd name="T72" fmla="*/ 39 w 281"/>
                <a:gd name="T73" fmla="*/ 303 h 399"/>
                <a:gd name="T74" fmla="*/ 36 w 281"/>
                <a:gd name="T75" fmla="*/ 306 h 399"/>
                <a:gd name="T76" fmla="*/ 29 w 281"/>
                <a:gd name="T77" fmla="*/ 309 h 399"/>
                <a:gd name="T78" fmla="*/ 26 w 281"/>
                <a:gd name="T79" fmla="*/ 308 h 399"/>
                <a:gd name="T80" fmla="*/ 25 w 281"/>
                <a:gd name="T81" fmla="*/ 302 h 399"/>
                <a:gd name="T82" fmla="*/ 73 w 281"/>
                <a:gd name="T83" fmla="*/ 174 h 399"/>
                <a:gd name="T84" fmla="*/ 95 w 281"/>
                <a:gd name="T85" fmla="*/ 165 h 399"/>
                <a:gd name="T86" fmla="*/ 102 w 281"/>
                <a:gd name="T87" fmla="*/ 167 h 399"/>
                <a:gd name="T88" fmla="*/ 116 w 281"/>
                <a:gd name="T89" fmla="*/ 162 h 399"/>
                <a:gd name="T90" fmla="*/ 119 w 281"/>
                <a:gd name="T91" fmla="*/ 156 h 399"/>
                <a:gd name="T92" fmla="*/ 121 w 281"/>
                <a:gd name="T93" fmla="*/ 142 h 399"/>
                <a:gd name="T94" fmla="*/ 112 w 281"/>
                <a:gd name="T95" fmla="*/ 131 h 399"/>
                <a:gd name="T96" fmla="*/ 104 w 281"/>
                <a:gd name="T97" fmla="*/ 129 h 399"/>
                <a:gd name="T98" fmla="*/ 92 w 281"/>
                <a:gd name="T99" fmla="*/ 134 h 399"/>
                <a:gd name="T100" fmla="*/ 87 w 281"/>
                <a:gd name="T101" fmla="*/ 140 h 399"/>
                <a:gd name="T102" fmla="*/ 85 w 281"/>
                <a:gd name="T103" fmla="*/ 154 h 399"/>
                <a:gd name="T104" fmla="*/ 95 w 281"/>
                <a:gd name="T105" fmla="*/ 16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399">
                  <a:moveTo>
                    <a:pt x="84" y="257"/>
                  </a:moveTo>
                  <a:lnTo>
                    <a:pt x="71" y="399"/>
                  </a:lnTo>
                  <a:lnTo>
                    <a:pt x="133" y="399"/>
                  </a:lnTo>
                  <a:lnTo>
                    <a:pt x="116" y="210"/>
                  </a:lnTo>
                  <a:lnTo>
                    <a:pt x="116" y="210"/>
                  </a:lnTo>
                  <a:lnTo>
                    <a:pt x="116" y="215"/>
                  </a:lnTo>
                  <a:lnTo>
                    <a:pt x="113" y="218"/>
                  </a:lnTo>
                  <a:lnTo>
                    <a:pt x="84" y="257"/>
                  </a:lnTo>
                  <a:lnTo>
                    <a:pt x="84" y="257"/>
                  </a:lnTo>
                  <a:close/>
                  <a:moveTo>
                    <a:pt x="73" y="174"/>
                  </a:moveTo>
                  <a:lnTo>
                    <a:pt x="73" y="174"/>
                  </a:lnTo>
                  <a:lnTo>
                    <a:pt x="67" y="165"/>
                  </a:lnTo>
                  <a:lnTo>
                    <a:pt x="64" y="154"/>
                  </a:lnTo>
                  <a:lnTo>
                    <a:pt x="64" y="142"/>
                  </a:lnTo>
                  <a:lnTo>
                    <a:pt x="65" y="135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8" y="128"/>
                  </a:lnTo>
                  <a:lnTo>
                    <a:pt x="68" y="128"/>
                  </a:lnTo>
                  <a:lnTo>
                    <a:pt x="59" y="126"/>
                  </a:lnTo>
                  <a:lnTo>
                    <a:pt x="53" y="125"/>
                  </a:lnTo>
                  <a:lnTo>
                    <a:pt x="53" y="125"/>
                  </a:lnTo>
                  <a:lnTo>
                    <a:pt x="48" y="121"/>
                  </a:lnTo>
                  <a:lnTo>
                    <a:pt x="45" y="1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4" y="5"/>
                  </a:lnTo>
                  <a:lnTo>
                    <a:pt x="95" y="108"/>
                  </a:lnTo>
                  <a:lnTo>
                    <a:pt x="95" y="108"/>
                  </a:lnTo>
                  <a:lnTo>
                    <a:pt x="101" y="108"/>
                  </a:lnTo>
                  <a:lnTo>
                    <a:pt x="107" y="108"/>
                  </a:lnTo>
                  <a:lnTo>
                    <a:pt x="115" y="109"/>
                  </a:lnTo>
                  <a:lnTo>
                    <a:pt x="121" y="111"/>
                  </a:lnTo>
                  <a:lnTo>
                    <a:pt x="121" y="111"/>
                  </a:lnTo>
                  <a:lnTo>
                    <a:pt x="130" y="118"/>
                  </a:lnTo>
                  <a:lnTo>
                    <a:pt x="138" y="126"/>
                  </a:lnTo>
                  <a:lnTo>
                    <a:pt x="138" y="126"/>
                  </a:lnTo>
                  <a:lnTo>
                    <a:pt x="143" y="120"/>
                  </a:lnTo>
                  <a:lnTo>
                    <a:pt x="149" y="115"/>
                  </a:lnTo>
                  <a:lnTo>
                    <a:pt x="149" y="115"/>
                  </a:lnTo>
                  <a:lnTo>
                    <a:pt x="154" y="112"/>
                  </a:lnTo>
                  <a:lnTo>
                    <a:pt x="158" y="112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5" y="128"/>
                  </a:lnTo>
                  <a:lnTo>
                    <a:pt x="278" y="128"/>
                  </a:lnTo>
                  <a:lnTo>
                    <a:pt x="280" y="131"/>
                  </a:lnTo>
                  <a:lnTo>
                    <a:pt x="281" y="132"/>
                  </a:lnTo>
                  <a:lnTo>
                    <a:pt x="281" y="135"/>
                  </a:lnTo>
                  <a:lnTo>
                    <a:pt x="280" y="137"/>
                  </a:lnTo>
                  <a:lnTo>
                    <a:pt x="276" y="139"/>
                  </a:lnTo>
                  <a:lnTo>
                    <a:pt x="272" y="140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33" y="174"/>
                  </a:lnTo>
                  <a:lnTo>
                    <a:pt x="126" y="182"/>
                  </a:lnTo>
                  <a:lnTo>
                    <a:pt x="115" y="187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07" y="196"/>
                  </a:lnTo>
                  <a:lnTo>
                    <a:pt x="109" y="204"/>
                  </a:lnTo>
                  <a:lnTo>
                    <a:pt x="109" y="204"/>
                  </a:lnTo>
                  <a:lnTo>
                    <a:pt x="109" y="208"/>
                  </a:lnTo>
                  <a:lnTo>
                    <a:pt x="105" y="213"/>
                  </a:lnTo>
                  <a:lnTo>
                    <a:pt x="39" y="303"/>
                  </a:lnTo>
                  <a:lnTo>
                    <a:pt x="39" y="303"/>
                  </a:lnTo>
                  <a:lnTo>
                    <a:pt x="36" y="306"/>
                  </a:lnTo>
                  <a:lnTo>
                    <a:pt x="32" y="308"/>
                  </a:lnTo>
                  <a:lnTo>
                    <a:pt x="29" y="309"/>
                  </a:lnTo>
                  <a:lnTo>
                    <a:pt x="28" y="308"/>
                  </a:lnTo>
                  <a:lnTo>
                    <a:pt x="26" y="308"/>
                  </a:lnTo>
                  <a:lnTo>
                    <a:pt x="25" y="305"/>
                  </a:lnTo>
                  <a:lnTo>
                    <a:pt x="25" y="302"/>
                  </a:lnTo>
                  <a:lnTo>
                    <a:pt x="25" y="297"/>
                  </a:lnTo>
                  <a:lnTo>
                    <a:pt x="73" y="174"/>
                  </a:lnTo>
                  <a:lnTo>
                    <a:pt x="73" y="174"/>
                  </a:lnTo>
                  <a:close/>
                  <a:moveTo>
                    <a:pt x="95" y="165"/>
                  </a:moveTo>
                  <a:lnTo>
                    <a:pt x="95" y="165"/>
                  </a:lnTo>
                  <a:lnTo>
                    <a:pt x="102" y="167"/>
                  </a:lnTo>
                  <a:lnTo>
                    <a:pt x="110" y="165"/>
                  </a:lnTo>
                  <a:lnTo>
                    <a:pt x="116" y="162"/>
                  </a:lnTo>
                  <a:lnTo>
                    <a:pt x="119" y="156"/>
                  </a:lnTo>
                  <a:lnTo>
                    <a:pt x="119" y="156"/>
                  </a:lnTo>
                  <a:lnTo>
                    <a:pt x="123" y="148"/>
                  </a:lnTo>
                  <a:lnTo>
                    <a:pt x="121" y="142"/>
                  </a:lnTo>
                  <a:lnTo>
                    <a:pt x="118" y="135"/>
                  </a:lnTo>
                  <a:lnTo>
                    <a:pt x="112" y="131"/>
                  </a:lnTo>
                  <a:lnTo>
                    <a:pt x="112" y="131"/>
                  </a:lnTo>
                  <a:lnTo>
                    <a:pt x="104" y="129"/>
                  </a:lnTo>
                  <a:lnTo>
                    <a:pt x="98" y="129"/>
                  </a:lnTo>
                  <a:lnTo>
                    <a:pt x="92" y="134"/>
                  </a:lnTo>
                  <a:lnTo>
                    <a:pt x="87" y="140"/>
                  </a:lnTo>
                  <a:lnTo>
                    <a:pt x="87" y="140"/>
                  </a:lnTo>
                  <a:lnTo>
                    <a:pt x="85" y="146"/>
                  </a:lnTo>
                  <a:lnTo>
                    <a:pt x="85" y="154"/>
                  </a:lnTo>
                  <a:lnTo>
                    <a:pt x="90" y="160"/>
                  </a:lnTo>
                  <a:lnTo>
                    <a:pt x="95" y="165"/>
                  </a:lnTo>
                  <a:lnTo>
                    <a:pt x="9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EFC41D8A-C77F-40B3-A9DA-80777EF178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6025" y="4841876"/>
              <a:ext cx="393700" cy="150813"/>
            </a:xfrm>
            <a:custGeom>
              <a:avLst/>
              <a:gdLst>
                <a:gd name="T0" fmla="*/ 77 w 495"/>
                <a:gd name="T1" fmla="*/ 158 h 189"/>
                <a:gd name="T2" fmla="*/ 113 w 495"/>
                <a:gd name="T3" fmla="*/ 175 h 189"/>
                <a:gd name="T4" fmla="*/ 169 w 495"/>
                <a:gd name="T5" fmla="*/ 188 h 189"/>
                <a:gd name="T6" fmla="*/ 255 w 495"/>
                <a:gd name="T7" fmla="*/ 185 h 189"/>
                <a:gd name="T8" fmla="*/ 304 w 495"/>
                <a:gd name="T9" fmla="*/ 175 h 189"/>
                <a:gd name="T10" fmla="*/ 371 w 495"/>
                <a:gd name="T11" fmla="*/ 158 h 189"/>
                <a:gd name="T12" fmla="*/ 438 w 495"/>
                <a:gd name="T13" fmla="*/ 160 h 189"/>
                <a:gd name="T14" fmla="*/ 439 w 495"/>
                <a:gd name="T15" fmla="*/ 152 h 189"/>
                <a:gd name="T16" fmla="*/ 377 w 495"/>
                <a:gd name="T17" fmla="*/ 137 h 189"/>
                <a:gd name="T18" fmla="*/ 332 w 495"/>
                <a:gd name="T19" fmla="*/ 141 h 189"/>
                <a:gd name="T20" fmla="*/ 275 w 495"/>
                <a:gd name="T21" fmla="*/ 152 h 189"/>
                <a:gd name="T22" fmla="*/ 194 w 495"/>
                <a:gd name="T23" fmla="*/ 163 h 189"/>
                <a:gd name="T24" fmla="*/ 124 w 495"/>
                <a:gd name="T25" fmla="*/ 155 h 189"/>
                <a:gd name="T26" fmla="*/ 67 w 495"/>
                <a:gd name="T27" fmla="*/ 151 h 189"/>
                <a:gd name="T28" fmla="*/ 15 w 495"/>
                <a:gd name="T29" fmla="*/ 76 h 189"/>
                <a:gd name="T30" fmla="*/ 49 w 495"/>
                <a:gd name="T31" fmla="*/ 101 h 189"/>
                <a:gd name="T32" fmla="*/ 88 w 495"/>
                <a:gd name="T33" fmla="*/ 118 h 189"/>
                <a:gd name="T34" fmla="*/ 136 w 495"/>
                <a:gd name="T35" fmla="*/ 127 h 189"/>
                <a:gd name="T36" fmla="*/ 197 w 495"/>
                <a:gd name="T37" fmla="*/ 129 h 189"/>
                <a:gd name="T38" fmla="*/ 275 w 495"/>
                <a:gd name="T39" fmla="*/ 121 h 189"/>
                <a:gd name="T40" fmla="*/ 394 w 495"/>
                <a:gd name="T41" fmla="*/ 96 h 189"/>
                <a:gd name="T42" fmla="*/ 475 w 495"/>
                <a:gd name="T43" fmla="*/ 95 h 189"/>
                <a:gd name="T44" fmla="*/ 477 w 495"/>
                <a:gd name="T45" fmla="*/ 87 h 189"/>
                <a:gd name="T46" fmla="*/ 432 w 495"/>
                <a:gd name="T47" fmla="*/ 71 h 189"/>
                <a:gd name="T48" fmla="*/ 363 w 495"/>
                <a:gd name="T49" fmla="*/ 64 h 189"/>
                <a:gd name="T50" fmla="*/ 259 w 495"/>
                <a:gd name="T51" fmla="*/ 82 h 189"/>
                <a:gd name="T52" fmla="*/ 217 w 495"/>
                <a:gd name="T53" fmla="*/ 90 h 189"/>
                <a:gd name="T54" fmla="*/ 175 w 495"/>
                <a:gd name="T55" fmla="*/ 93 h 189"/>
                <a:gd name="T56" fmla="*/ 113 w 495"/>
                <a:gd name="T57" fmla="*/ 92 h 189"/>
                <a:gd name="T58" fmla="*/ 49 w 495"/>
                <a:gd name="T59" fmla="*/ 79 h 189"/>
                <a:gd name="T60" fmla="*/ 15 w 495"/>
                <a:gd name="T61" fmla="*/ 76 h 189"/>
                <a:gd name="T62" fmla="*/ 18 w 495"/>
                <a:gd name="T63" fmla="*/ 6 h 189"/>
                <a:gd name="T64" fmla="*/ 71 w 495"/>
                <a:gd name="T65" fmla="*/ 20 h 189"/>
                <a:gd name="T66" fmla="*/ 150 w 495"/>
                <a:gd name="T67" fmla="*/ 28 h 189"/>
                <a:gd name="T68" fmla="*/ 231 w 495"/>
                <a:gd name="T69" fmla="*/ 19 h 189"/>
                <a:gd name="T70" fmla="*/ 303 w 495"/>
                <a:gd name="T71" fmla="*/ 6 h 189"/>
                <a:gd name="T72" fmla="*/ 348 w 495"/>
                <a:gd name="T73" fmla="*/ 5 h 189"/>
                <a:gd name="T74" fmla="*/ 405 w 495"/>
                <a:gd name="T75" fmla="*/ 22 h 189"/>
                <a:gd name="T76" fmla="*/ 404 w 495"/>
                <a:gd name="T77" fmla="*/ 29 h 189"/>
                <a:gd name="T78" fmla="*/ 328 w 495"/>
                <a:gd name="T79" fmla="*/ 29 h 189"/>
                <a:gd name="T80" fmla="*/ 237 w 495"/>
                <a:gd name="T81" fmla="*/ 48 h 189"/>
                <a:gd name="T82" fmla="*/ 180 w 495"/>
                <a:gd name="T83" fmla="*/ 57 h 189"/>
                <a:gd name="T84" fmla="*/ 130 w 495"/>
                <a:gd name="T85" fmla="*/ 59 h 189"/>
                <a:gd name="T86" fmla="*/ 77 w 495"/>
                <a:gd name="T87" fmla="*/ 48 h 189"/>
                <a:gd name="T88" fmla="*/ 29 w 495"/>
                <a:gd name="T89" fmla="*/ 2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5" h="189">
                  <a:moveTo>
                    <a:pt x="67" y="151"/>
                  </a:moveTo>
                  <a:lnTo>
                    <a:pt x="67" y="151"/>
                  </a:lnTo>
                  <a:lnTo>
                    <a:pt x="77" y="158"/>
                  </a:lnTo>
                  <a:lnTo>
                    <a:pt x="88" y="165"/>
                  </a:lnTo>
                  <a:lnTo>
                    <a:pt x="101" y="171"/>
                  </a:lnTo>
                  <a:lnTo>
                    <a:pt x="113" y="175"/>
                  </a:lnTo>
                  <a:lnTo>
                    <a:pt x="127" y="180"/>
                  </a:lnTo>
                  <a:lnTo>
                    <a:pt x="140" y="183"/>
                  </a:lnTo>
                  <a:lnTo>
                    <a:pt x="169" y="188"/>
                  </a:lnTo>
                  <a:lnTo>
                    <a:pt x="199" y="189"/>
                  </a:lnTo>
                  <a:lnTo>
                    <a:pt x="227" y="188"/>
                  </a:lnTo>
                  <a:lnTo>
                    <a:pt x="255" y="185"/>
                  </a:lnTo>
                  <a:lnTo>
                    <a:pt x="279" y="180"/>
                  </a:lnTo>
                  <a:lnTo>
                    <a:pt x="279" y="180"/>
                  </a:lnTo>
                  <a:lnTo>
                    <a:pt x="304" y="175"/>
                  </a:lnTo>
                  <a:lnTo>
                    <a:pt x="323" y="169"/>
                  </a:lnTo>
                  <a:lnTo>
                    <a:pt x="356" y="161"/>
                  </a:lnTo>
                  <a:lnTo>
                    <a:pt x="371" y="158"/>
                  </a:lnTo>
                  <a:lnTo>
                    <a:pt x="388" y="157"/>
                  </a:lnTo>
                  <a:lnTo>
                    <a:pt x="410" y="158"/>
                  </a:lnTo>
                  <a:lnTo>
                    <a:pt x="438" y="160"/>
                  </a:lnTo>
                  <a:lnTo>
                    <a:pt x="467" y="165"/>
                  </a:lnTo>
                  <a:lnTo>
                    <a:pt x="439" y="152"/>
                  </a:lnTo>
                  <a:lnTo>
                    <a:pt x="439" y="152"/>
                  </a:lnTo>
                  <a:lnTo>
                    <a:pt x="418" y="144"/>
                  </a:lnTo>
                  <a:lnTo>
                    <a:pt x="398" y="140"/>
                  </a:lnTo>
                  <a:lnTo>
                    <a:pt x="377" y="137"/>
                  </a:lnTo>
                  <a:lnTo>
                    <a:pt x="352" y="138"/>
                  </a:lnTo>
                  <a:lnTo>
                    <a:pt x="352" y="138"/>
                  </a:lnTo>
                  <a:lnTo>
                    <a:pt x="332" y="141"/>
                  </a:lnTo>
                  <a:lnTo>
                    <a:pt x="314" y="144"/>
                  </a:lnTo>
                  <a:lnTo>
                    <a:pt x="275" y="152"/>
                  </a:lnTo>
                  <a:lnTo>
                    <a:pt x="275" y="152"/>
                  </a:lnTo>
                  <a:lnTo>
                    <a:pt x="244" y="158"/>
                  </a:lnTo>
                  <a:lnTo>
                    <a:pt x="217" y="161"/>
                  </a:lnTo>
                  <a:lnTo>
                    <a:pt x="194" y="163"/>
                  </a:lnTo>
                  <a:lnTo>
                    <a:pt x="171" y="161"/>
                  </a:lnTo>
                  <a:lnTo>
                    <a:pt x="149" y="160"/>
                  </a:lnTo>
                  <a:lnTo>
                    <a:pt x="124" y="155"/>
                  </a:lnTo>
                  <a:lnTo>
                    <a:pt x="70" y="143"/>
                  </a:lnTo>
                  <a:lnTo>
                    <a:pt x="54" y="140"/>
                  </a:lnTo>
                  <a:lnTo>
                    <a:pt x="67" y="151"/>
                  </a:lnTo>
                  <a:lnTo>
                    <a:pt x="67" y="151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6" y="85"/>
                  </a:lnTo>
                  <a:lnTo>
                    <a:pt x="37" y="93"/>
                  </a:lnTo>
                  <a:lnTo>
                    <a:pt x="49" y="101"/>
                  </a:lnTo>
                  <a:lnTo>
                    <a:pt x="62" y="107"/>
                  </a:lnTo>
                  <a:lnTo>
                    <a:pt x="74" y="113"/>
                  </a:lnTo>
                  <a:lnTo>
                    <a:pt x="88" y="118"/>
                  </a:lnTo>
                  <a:lnTo>
                    <a:pt x="118" y="124"/>
                  </a:lnTo>
                  <a:lnTo>
                    <a:pt x="118" y="124"/>
                  </a:lnTo>
                  <a:lnTo>
                    <a:pt x="136" y="127"/>
                  </a:lnTo>
                  <a:lnTo>
                    <a:pt x="157" y="129"/>
                  </a:lnTo>
                  <a:lnTo>
                    <a:pt x="177" y="130"/>
                  </a:lnTo>
                  <a:lnTo>
                    <a:pt x="197" y="129"/>
                  </a:lnTo>
                  <a:lnTo>
                    <a:pt x="237" y="126"/>
                  </a:lnTo>
                  <a:lnTo>
                    <a:pt x="275" y="121"/>
                  </a:lnTo>
                  <a:lnTo>
                    <a:pt x="275" y="121"/>
                  </a:lnTo>
                  <a:lnTo>
                    <a:pt x="326" y="109"/>
                  </a:lnTo>
                  <a:lnTo>
                    <a:pt x="371" y="99"/>
                  </a:lnTo>
                  <a:lnTo>
                    <a:pt x="394" y="96"/>
                  </a:lnTo>
                  <a:lnTo>
                    <a:pt x="419" y="95"/>
                  </a:lnTo>
                  <a:lnTo>
                    <a:pt x="446" y="93"/>
                  </a:lnTo>
                  <a:lnTo>
                    <a:pt x="475" y="95"/>
                  </a:lnTo>
                  <a:lnTo>
                    <a:pt x="495" y="96"/>
                  </a:lnTo>
                  <a:lnTo>
                    <a:pt x="477" y="87"/>
                  </a:lnTo>
                  <a:lnTo>
                    <a:pt x="477" y="87"/>
                  </a:lnTo>
                  <a:lnTo>
                    <a:pt x="461" y="81"/>
                  </a:lnTo>
                  <a:lnTo>
                    <a:pt x="446" y="74"/>
                  </a:lnTo>
                  <a:lnTo>
                    <a:pt x="432" y="71"/>
                  </a:lnTo>
                  <a:lnTo>
                    <a:pt x="418" y="67"/>
                  </a:lnTo>
                  <a:lnTo>
                    <a:pt x="390" y="64"/>
                  </a:lnTo>
                  <a:lnTo>
                    <a:pt x="363" y="64"/>
                  </a:lnTo>
                  <a:lnTo>
                    <a:pt x="337" y="65"/>
                  </a:lnTo>
                  <a:lnTo>
                    <a:pt x="311" y="70"/>
                  </a:lnTo>
                  <a:lnTo>
                    <a:pt x="259" y="82"/>
                  </a:lnTo>
                  <a:lnTo>
                    <a:pt x="259" y="82"/>
                  </a:lnTo>
                  <a:lnTo>
                    <a:pt x="237" y="87"/>
                  </a:lnTo>
                  <a:lnTo>
                    <a:pt x="217" y="90"/>
                  </a:lnTo>
                  <a:lnTo>
                    <a:pt x="197" y="92"/>
                  </a:lnTo>
                  <a:lnTo>
                    <a:pt x="175" y="93"/>
                  </a:lnTo>
                  <a:lnTo>
                    <a:pt x="175" y="93"/>
                  </a:lnTo>
                  <a:lnTo>
                    <a:pt x="154" y="93"/>
                  </a:lnTo>
                  <a:lnTo>
                    <a:pt x="133" y="93"/>
                  </a:lnTo>
                  <a:lnTo>
                    <a:pt x="113" y="92"/>
                  </a:lnTo>
                  <a:lnTo>
                    <a:pt x="91" y="88"/>
                  </a:lnTo>
                  <a:lnTo>
                    <a:pt x="71" y="84"/>
                  </a:lnTo>
                  <a:lnTo>
                    <a:pt x="49" y="79"/>
                  </a:lnTo>
                  <a:lnTo>
                    <a:pt x="4" y="65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15" y="12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45" y="14"/>
                  </a:lnTo>
                  <a:lnTo>
                    <a:pt x="71" y="20"/>
                  </a:lnTo>
                  <a:lnTo>
                    <a:pt x="98" y="25"/>
                  </a:lnTo>
                  <a:lnTo>
                    <a:pt x="124" y="28"/>
                  </a:lnTo>
                  <a:lnTo>
                    <a:pt x="150" y="28"/>
                  </a:lnTo>
                  <a:lnTo>
                    <a:pt x="177" y="26"/>
                  </a:lnTo>
                  <a:lnTo>
                    <a:pt x="203" y="23"/>
                  </a:lnTo>
                  <a:lnTo>
                    <a:pt x="231" y="19"/>
                  </a:lnTo>
                  <a:lnTo>
                    <a:pt x="231" y="19"/>
                  </a:lnTo>
                  <a:lnTo>
                    <a:pt x="278" y="9"/>
                  </a:lnTo>
                  <a:lnTo>
                    <a:pt x="303" y="6"/>
                  </a:lnTo>
                  <a:lnTo>
                    <a:pt x="326" y="3"/>
                  </a:lnTo>
                  <a:lnTo>
                    <a:pt x="326" y="3"/>
                  </a:lnTo>
                  <a:lnTo>
                    <a:pt x="348" y="5"/>
                  </a:lnTo>
                  <a:lnTo>
                    <a:pt x="366" y="8"/>
                  </a:lnTo>
                  <a:lnTo>
                    <a:pt x="385" y="14"/>
                  </a:lnTo>
                  <a:lnTo>
                    <a:pt x="405" y="22"/>
                  </a:lnTo>
                  <a:lnTo>
                    <a:pt x="432" y="33"/>
                  </a:lnTo>
                  <a:lnTo>
                    <a:pt x="404" y="29"/>
                  </a:lnTo>
                  <a:lnTo>
                    <a:pt x="404" y="29"/>
                  </a:lnTo>
                  <a:lnTo>
                    <a:pt x="376" y="26"/>
                  </a:lnTo>
                  <a:lnTo>
                    <a:pt x="351" y="26"/>
                  </a:lnTo>
                  <a:lnTo>
                    <a:pt x="328" y="29"/>
                  </a:lnTo>
                  <a:lnTo>
                    <a:pt x="306" y="33"/>
                  </a:lnTo>
                  <a:lnTo>
                    <a:pt x="261" y="43"/>
                  </a:lnTo>
                  <a:lnTo>
                    <a:pt x="237" y="48"/>
                  </a:lnTo>
                  <a:lnTo>
                    <a:pt x="211" y="53"/>
                  </a:lnTo>
                  <a:lnTo>
                    <a:pt x="211" y="53"/>
                  </a:lnTo>
                  <a:lnTo>
                    <a:pt x="180" y="57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30" y="59"/>
                  </a:lnTo>
                  <a:lnTo>
                    <a:pt x="112" y="56"/>
                  </a:lnTo>
                  <a:lnTo>
                    <a:pt x="95" y="53"/>
                  </a:lnTo>
                  <a:lnTo>
                    <a:pt x="77" y="48"/>
                  </a:lnTo>
                  <a:lnTo>
                    <a:pt x="60" y="42"/>
                  </a:lnTo>
                  <a:lnTo>
                    <a:pt x="45" y="34"/>
                  </a:lnTo>
                  <a:lnTo>
                    <a:pt x="29" y="25"/>
                  </a:lnTo>
                  <a:lnTo>
                    <a:pt x="15" y="12"/>
                  </a:lnTo>
                  <a:lnTo>
                    <a:pt x="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8D62A2C2-099B-49C2-AA5D-D0055B526E47}"/>
              </a:ext>
            </a:extLst>
          </p:cNvPr>
          <p:cNvGrpSpPr/>
          <p:nvPr/>
        </p:nvGrpSpPr>
        <p:grpSpPr>
          <a:xfrm>
            <a:off x="1844463" y="3573700"/>
            <a:ext cx="3977193" cy="360040"/>
            <a:chOff x="822839" y="3146735"/>
            <a:chExt cx="3977193" cy="360040"/>
          </a:xfrm>
        </p:grpSpPr>
        <p:cxnSp>
          <p:nvCxnSpPr>
            <p:cNvPr id="40" name="Łącznik prosty 82">
              <a:extLst>
                <a:ext uri="{FF2B5EF4-FFF2-40B4-BE49-F238E27FC236}">
                  <a16:creationId xmlns:a16="http://schemas.microsoft.com/office/drawing/2014/main" id="{93C3E2EC-A320-4C03-945A-AF6C8B03AF4C}"/>
                </a:ext>
              </a:extLst>
            </p:cNvPr>
            <p:cNvCxnSpPr/>
            <p:nvPr/>
          </p:nvCxnSpPr>
          <p:spPr>
            <a:xfrm>
              <a:off x="1117128" y="3463777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a 49">
              <a:extLst>
                <a:ext uri="{FF2B5EF4-FFF2-40B4-BE49-F238E27FC236}">
                  <a16:creationId xmlns:a16="http://schemas.microsoft.com/office/drawing/2014/main" id="{C1358C9B-9226-4BDA-93A6-36D280CE5C4F}"/>
                </a:ext>
              </a:extLst>
            </p:cNvPr>
            <p:cNvSpPr/>
            <p:nvPr/>
          </p:nvSpPr>
          <p:spPr>
            <a:xfrm>
              <a:off x="822839" y="3146735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200" b="1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42" name="pole tekstowe 41">
              <a:extLst>
                <a:ext uri="{FF2B5EF4-FFF2-40B4-BE49-F238E27FC236}">
                  <a16:creationId xmlns:a16="http://schemas.microsoft.com/office/drawing/2014/main" id="{6399924D-F421-4A2A-8EE3-A74A403FD7A4}"/>
                </a:ext>
              </a:extLst>
            </p:cNvPr>
            <p:cNvSpPr txBox="1"/>
            <p:nvPr/>
          </p:nvSpPr>
          <p:spPr>
            <a:xfrm>
              <a:off x="1182879" y="3190542"/>
              <a:ext cx="20143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/>
                <a:t>Lądowa energetyka wiatrowa</a:t>
              </a:r>
            </a:p>
          </p:txBody>
        </p:sp>
      </p:grpSp>
      <p:grpSp>
        <p:nvGrpSpPr>
          <p:cNvPr id="43" name="Grupa 42">
            <a:extLst>
              <a:ext uri="{FF2B5EF4-FFF2-40B4-BE49-F238E27FC236}">
                <a16:creationId xmlns:a16="http://schemas.microsoft.com/office/drawing/2014/main" id="{10BD877F-801D-4931-AD22-A418ECBC3CB4}"/>
              </a:ext>
            </a:extLst>
          </p:cNvPr>
          <p:cNvGrpSpPr/>
          <p:nvPr/>
        </p:nvGrpSpPr>
        <p:grpSpPr>
          <a:xfrm>
            <a:off x="1844463" y="4051434"/>
            <a:ext cx="3977193" cy="360040"/>
            <a:chOff x="822839" y="3146735"/>
            <a:chExt cx="3977193" cy="360040"/>
          </a:xfrm>
        </p:grpSpPr>
        <p:cxnSp>
          <p:nvCxnSpPr>
            <p:cNvPr id="44" name="Łącznik prosty 82">
              <a:extLst>
                <a:ext uri="{FF2B5EF4-FFF2-40B4-BE49-F238E27FC236}">
                  <a16:creationId xmlns:a16="http://schemas.microsoft.com/office/drawing/2014/main" id="{CEE9CF2E-D528-4A39-87E2-23B38B0ABBC2}"/>
                </a:ext>
              </a:extLst>
            </p:cNvPr>
            <p:cNvCxnSpPr/>
            <p:nvPr/>
          </p:nvCxnSpPr>
          <p:spPr>
            <a:xfrm>
              <a:off x="1117128" y="3463777"/>
              <a:ext cx="3682904" cy="0"/>
            </a:xfrm>
            <a:prstGeom prst="line">
              <a:avLst/>
            </a:prstGeom>
            <a:ln w="3175">
              <a:gradFill flip="none" rotWithShape="1">
                <a:gsLst>
                  <a:gs pos="46000">
                    <a:srgbClr val="595959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ipsa 49">
              <a:extLst>
                <a:ext uri="{FF2B5EF4-FFF2-40B4-BE49-F238E27FC236}">
                  <a16:creationId xmlns:a16="http://schemas.microsoft.com/office/drawing/2014/main" id="{316CA491-E680-4719-8AE0-393052338B50}"/>
                </a:ext>
              </a:extLst>
            </p:cNvPr>
            <p:cNvSpPr/>
            <p:nvPr/>
          </p:nvSpPr>
          <p:spPr>
            <a:xfrm>
              <a:off x="822839" y="3146735"/>
              <a:ext cx="360040" cy="3600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algn="ctr"/>
              <a:r>
                <a:rPr lang="pl-PL" sz="1200" b="1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46" name="pole tekstowe 45">
              <a:extLst>
                <a:ext uri="{FF2B5EF4-FFF2-40B4-BE49-F238E27FC236}">
                  <a16:creationId xmlns:a16="http://schemas.microsoft.com/office/drawing/2014/main" id="{E3F4F65F-D920-4211-ABDF-EDA155897BE0}"/>
                </a:ext>
              </a:extLst>
            </p:cNvPr>
            <p:cNvSpPr txBox="1"/>
            <p:nvPr/>
          </p:nvSpPr>
          <p:spPr>
            <a:xfrm>
              <a:off x="1182879" y="3190542"/>
              <a:ext cx="19985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/>
                <a:t>Morska energetyka wiatrowa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8190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Wykres 35" descr="Opinia na temat rozwoju morskich farm wiatrowych w Polsce.&#10;&#10;Wykres kołowy przedstawiający odpowiedź na pytanie czy farmy wiatrowe w Polsce zwiększą jej bezpieczeństwo energetyczne: zdecydowanie tak: 36%, raczej tak: 45%, raczej nie: 8%, zdecydowanie nie: 1%, nie wiem, trudno powiedzieć: 10%.">
            <a:extLst>
              <a:ext uri="{FF2B5EF4-FFF2-40B4-BE49-F238E27FC236}">
                <a16:creationId xmlns:a16="http://schemas.microsoft.com/office/drawing/2014/main" id="{9835BF95-D415-457C-8003-6DA80E8D5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5236990"/>
              </p:ext>
            </p:extLst>
          </p:nvPr>
        </p:nvGraphicFramePr>
        <p:xfrm>
          <a:off x="399003" y="1048619"/>
          <a:ext cx="7694155" cy="3617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 dirty="0">
                <a:latin typeface="+mn-lt"/>
              </a:rPr>
              <a:t>Rozwój morskich farm wiatrowych a bezpieczeństwo energetyczne Polski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100">
                <a:solidFill>
                  <a:schemeClr val="bg1">
                    <a:lumMod val="75000"/>
                  </a:schemeClr>
                </a:solidFill>
              </a:rPr>
              <a:t>Odpowiadający: wszyscy badani, n=1005.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Energia wiatrowa</a:t>
            </a:r>
          </a:p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5E7444E-B077-4709-8A25-9847EEFFBC3B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Energia wiatrowa</a:t>
            </a:r>
            <a:endParaRPr lang="pl-PL" sz="800">
              <a:solidFill>
                <a:srgbClr val="0094CF"/>
              </a:solidFill>
            </a:endParaRPr>
          </a:p>
        </p:txBody>
      </p:sp>
      <p:graphicFrame>
        <p:nvGraphicFramePr>
          <p:cNvPr id="37" name="Symbol zastępczy zawartości 4">
            <a:extLst>
              <a:ext uri="{FF2B5EF4-FFF2-40B4-BE49-F238E27FC236}">
                <a16:creationId xmlns:a16="http://schemas.microsoft.com/office/drawing/2014/main" id="{480FB74F-194A-4AEF-8F0E-85E083B13E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921769"/>
              </p:ext>
            </p:extLst>
          </p:nvPr>
        </p:nvGraphicFramePr>
        <p:xfrm>
          <a:off x="4025862" y="2519757"/>
          <a:ext cx="6067287" cy="2366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pole tekstowe 37" descr="Ramka z opisem głównych wyników: 81% osób uważa, że rozwój morskich farm wiatrowych zwiększy bezpieczeństwo energetyczne Polski. ">
            <a:extLst>
              <a:ext uri="{FF2B5EF4-FFF2-40B4-BE49-F238E27FC236}">
                <a16:creationId xmlns:a16="http://schemas.microsoft.com/office/drawing/2014/main" id="{066DBB46-E29E-4141-A777-1CC764D25419}"/>
              </a:ext>
            </a:extLst>
          </p:cNvPr>
          <p:cNvSpPr txBox="1"/>
          <p:nvPr/>
        </p:nvSpPr>
        <p:spPr>
          <a:xfrm>
            <a:off x="4349405" y="1889225"/>
            <a:ext cx="3352770" cy="1328023"/>
          </a:xfrm>
          <a:prstGeom prst="wedgeRoundRectCallout">
            <a:avLst>
              <a:gd name="adj1" fmla="val -54653"/>
              <a:gd name="adj2" fmla="val -27930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>
            <a:spAutoFit/>
          </a:bodyPr>
          <a:lstStyle/>
          <a:p>
            <a:pPr marL="0" defTabSz="914400" rtl="0" eaLnBrk="1" fontAlgn="t" latinLnBrk="0" hangingPunct="1"/>
            <a:r>
              <a:rPr lang="pl-PL" sz="2400" b="1" i="1" dirty="0">
                <a:solidFill>
                  <a:schemeClr val="tx2"/>
                </a:solidFill>
                <a:latin typeface="Calibri" panose="020F0502020204030204" pitchFamily="34" charset="0"/>
              </a:rPr>
              <a:t>81% badanych</a:t>
            </a:r>
            <a:br>
              <a:rPr lang="pl-PL" sz="2400" b="1" i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pl-PL" sz="1600" i="1" dirty="0">
                <a:solidFill>
                  <a:schemeClr val="tx2"/>
                </a:solidFill>
                <a:latin typeface="Calibri" panose="020F0502020204030204" pitchFamily="34" charset="0"/>
              </a:rPr>
              <a:t>uważa, że rozwój morskich farm wiatrowych </a:t>
            </a:r>
            <a:r>
              <a:rPr lang="pl-PL" sz="1600" b="1" i="1" dirty="0">
                <a:solidFill>
                  <a:schemeClr val="tx2"/>
                </a:solidFill>
                <a:latin typeface="Calibri" panose="020F0502020204030204" pitchFamily="34" charset="0"/>
              </a:rPr>
              <a:t>zwiększy bezpieczeństwo</a:t>
            </a:r>
            <a:r>
              <a:rPr lang="pl-PL" sz="1600" i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1600" b="1" i="1" dirty="0">
                <a:solidFill>
                  <a:schemeClr val="tx2"/>
                </a:solidFill>
                <a:latin typeface="Calibri" panose="020F0502020204030204" pitchFamily="34" charset="0"/>
              </a:rPr>
              <a:t>energetyczne</a:t>
            </a:r>
            <a:r>
              <a:rPr lang="pl-PL" sz="1600" i="1" dirty="0">
                <a:solidFill>
                  <a:schemeClr val="tx2"/>
                </a:solidFill>
                <a:latin typeface="Calibri" panose="020F0502020204030204" pitchFamily="34" charset="0"/>
              </a:rPr>
              <a:t> Polski</a:t>
            </a:r>
            <a:endParaRPr lang="pl-PL" sz="1600" i="1" u="none" strike="noStrike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28AA56A5-9088-4CEA-B7C0-855AF1A2C3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2" y="801366"/>
            <a:ext cx="8487419" cy="252698"/>
          </a:xfrm>
        </p:spPr>
        <p:txBody>
          <a:bodyPr/>
          <a:lstStyle/>
          <a:p>
            <a:pPr algn="just"/>
            <a:r>
              <a:rPr lang="pl-PL" sz="1400" dirty="0"/>
              <a:t>D8. Czy Pana(i) zdaniem rozwój morskich farm wiatrowych w Polsce zwiększy bezpieczeństwo energetyczne Polski? </a:t>
            </a:r>
          </a:p>
          <a:p>
            <a:pPr algn="just"/>
            <a:r>
              <a:rPr lang="pl-PL" sz="1000" i="1" dirty="0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  <a:p>
            <a:endParaRPr lang="pl-PL" dirty="0"/>
          </a:p>
        </p:txBody>
      </p:sp>
      <p:pic>
        <p:nvPicPr>
          <p:cNvPr id="22" name="Grafika 21" descr="Słup energetyczny">
            <a:extLst>
              <a:ext uri="{FF2B5EF4-FFF2-40B4-BE49-F238E27FC236}">
                <a16:creationId xmlns:a16="http://schemas.microsoft.com/office/drawing/2014/main" id="{ABECAA54-1B6D-4485-8353-515B0E6A40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51886" y="2015377"/>
            <a:ext cx="514715" cy="514715"/>
          </a:xfrm>
          <a:prstGeom prst="rect">
            <a:avLst/>
          </a:prstGeom>
        </p:spPr>
      </p:pic>
      <p:pic>
        <p:nvPicPr>
          <p:cNvPr id="24" name="Grafika 23">
            <a:extLst>
              <a:ext uri="{FF2B5EF4-FFF2-40B4-BE49-F238E27FC236}">
                <a16:creationId xmlns:a16="http://schemas.microsoft.com/office/drawing/2014/main" id="{383CC4C3-E72A-45A3-9C85-C0DF892202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15402" y="3004119"/>
            <a:ext cx="724050" cy="724050"/>
          </a:xfrm>
          <a:prstGeom prst="rect">
            <a:avLst/>
          </a:prstGeom>
        </p:spPr>
      </p:pic>
      <p:pic>
        <p:nvPicPr>
          <p:cNvPr id="25" name="Picture 2" descr="Windmill Icons - Download Free Vector Icons | Noun Project">
            <a:extLst>
              <a:ext uri="{FF2B5EF4-FFF2-40B4-BE49-F238E27FC236}">
                <a16:creationId xmlns:a16="http://schemas.microsoft.com/office/drawing/2014/main" id="{E7EC7C55-78D6-4141-8E5C-C7D29D58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7" y="140580"/>
            <a:ext cx="509458" cy="5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76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11">
            <a:extLst>
              <a:ext uri="{FF2B5EF4-FFF2-40B4-BE49-F238E27FC236}">
                <a16:creationId xmlns:a16="http://schemas.microsoft.com/office/drawing/2014/main" id="{57BEA0C8-7CA6-48B1-9F7A-45A5094A19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893033"/>
              </p:ext>
            </p:extLst>
          </p:nvPr>
        </p:nvGraphicFramePr>
        <p:xfrm>
          <a:off x="7873735" y="1654789"/>
          <a:ext cx="64650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04">
                  <a:extLst>
                    <a:ext uri="{9D8B030D-6E8A-4147-A177-3AD203B41FA5}">
                      <a16:colId xmlns:a16="http://schemas.microsoft.com/office/drawing/2014/main" val="3433514388"/>
                    </a:ext>
                  </a:extLst>
                </a:gridCol>
              </a:tblGrid>
              <a:tr h="32963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2,9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567413"/>
                  </a:ext>
                </a:extLst>
              </a:tr>
              <a:tr h="299665">
                <a:tc>
                  <a:txBody>
                    <a:bodyPr/>
                    <a:lstStyle/>
                    <a:p>
                      <a:pPr algn="ctr"/>
                      <a:endParaRPr lang="pl-PL" sz="14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495521"/>
                  </a:ext>
                </a:extLst>
              </a:tr>
              <a:tr h="299665"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538964"/>
                  </a:ext>
                </a:extLst>
              </a:tr>
              <a:tr h="299665"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860108"/>
                  </a:ext>
                </a:extLst>
              </a:tr>
              <a:tr h="29966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3,3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709773"/>
                  </a:ext>
                </a:extLst>
              </a:tr>
              <a:tr h="29966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2,6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094636"/>
                  </a:ext>
                </a:extLst>
              </a:tr>
              <a:tr h="299665">
                <a:tc>
                  <a:txBody>
                    <a:bodyPr/>
                    <a:lstStyle/>
                    <a:p>
                      <a:pPr algn="ctr"/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870"/>
                  </a:ext>
                </a:extLst>
              </a:tr>
              <a:tr h="29966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2,8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412929"/>
                  </a:ext>
                </a:extLst>
              </a:tr>
              <a:tr h="29966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3,2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12618"/>
                  </a:ext>
                </a:extLst>
              </a:tr>
              <a:tr h="29966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2,3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913979"/>
                  </a:ext>
                </a:extLst>
              </a:tr>
              <a:tr h="29966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chemeClr val="tx1"/>
                          </a:solidFill>
                        </a:rPr>
                        <a:t>2,6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487634"/>
                  </a:ext>
                </a:extLst>
              </a:tr>
            </a:tbl>
          </a:graphicData>
        </a:graphic>
      </p:graphicFrame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Ocena poziomu wiedzy z morskiej energetyki wiatrowej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status zawodowy: pracujący: n=652, emeryci, renciści: n=291, uczniowie, studenci: n=21, niepracujący: n=68.</a:t>
            </a:r>
          </a:p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Ze względu na płeć: mężczyzna: n=472, kobieta: n=533. </a:t>
            </a:r>
          </a:p>
          <a:p>
            <a:endParaRPr lang="pl-PL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Energia wiatrowa</a:t>
            </a:r>
          </a:p>
          <a:p>
            <a:endParaRPr lang="pl-PL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7917097" y="5501631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5E7444E-B077-4709-8A25-9847EEFFBC3B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Energia wiatrowa</a:t>
            </a:r>
            <a:endParaRPr lang="pl-PL" sz="800">
              <a:solidFill>
                <a:srgbClr val="0094CF"/>
              </a:solidFill>
            </a:endParaRPr>
          </a:p>
        </p:txBody>
      </p:sp>
      <p:graphicFrame>
        <p:nvGraphicFramePr>
          <p:cNvPr id="39" name="Symbol zastępczy zawartości 4" descr="Ocena poziomu wiedzy o morskiej energetyce wiatrowej.&#10;&#10;Wykres słupkowy skumulowany do 100% przedstawia oceny respondentów od 1 do 6:&#10;ocena 1 - niedostateczna 21% ; 2 - dopuszczająca 17%, 3 - dostateczna 32%, 4 - dobra  20%, 5 - bardzo dobra 4%, 6 - celująca 2%, nie wiem, trudno powiedzieć 3%.">
            <a:extLst>
              <a:ext uri="{FF2B5EF4-FFF2-40B4-BE49-F238E27FC236}">
                <a16:creationId xmlns:a16="http://schemas.microsoft.com/office/drawing/2014/main" id="{B259112A-91AA-40C5-96CD-3DDC833D68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039608"/>
              </p:ext>
            </p:extLst>
          </p:nvPr>
        </p:nvGraphicFramePr>
        <p:xfrm>
          <a:off x="19557" y="1364159"/>
          <a:ext cx="8008162" cy="89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Symbol zastępczy zawartości 4" descr="Ocena obecnego stanu środowiska w Polsce.&#10;&#10;Wykres słupkowy skumulowany do 100% przedstawia oceny dla Polski w poszczególnych latach: &#10;2020 rok (zdecydowanie dobrze 2%, raczej dobrze 42%, raczej źle 41%, zdecydowanie źle 11%, trudno powiedzieć 4%),&#10;2018 rok (zdecydowanie dobrze 4%, raczej dobrze 47%, raczej źle 34%, zdecydowanie źle 6%, trudno powiedzieć 9%),&#10;2014 rok (zdecydowanie dobrze 4%, raczej dobrze 58%, raczej źle 27%, zdecydowanie źle 2%, trudno powiedzieć 9%),&#10;2013 rok (zdecydowanie dobrze 5%, raczej dobrze 43%, raczej źle 37%, zdecydowanie źle 7%, trudno powiedzieć 8%),&#10;2012 rok (zdecydowanie dobrze 2%, raczej dobrze 44%, raczej źle 41%, zdecydowanie źle 5%, trudno powiedzieć 8%).">
            <a:extLst>
              <a:ext uri="{FF2B5EF4-FFF2-40B4-BE49-F238E27FC236}">
                <a16:creationId xmlns:a16="http://schemas.microsoft.com/office/drawing/2014/main" id="{E7CC7864-8D5A-451B-A62D-B2BE1E0732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34862"/>
              </p:ext>
            </p:extLst>
          </p:nvPr>
        </p:nvGraphicFramePr>
        <p:xfrm>
          <a:off x="887695" y="2071038"/>
          <a:ext cx="6780662" cy="72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Symbol zastępczy zawartości 4">
            <a:extLst>
              <a:ext uri="{FF2B5EF4-FFF2-40B4-BE49-F238E27FC236}">
                <a16:creationId xmlns:a16="http://schemas.microsoft.com/office/drawing/2014/main" id="{1B432237-AD69-4BA8-88DB-30C192678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217348"/>
              </p:ext>
            </p:extLst>
          </p:nvPr>
        </p:nvGraphicFramePr>
        <p:xfrm>
          <a:off x="-1457645" y="2604581"/>
          <a:ext cx="9616624" cy="2641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pole tekstowe 24">
            <a:extLst>
              <a:ext uri="{FF2B5EF4-FFF2-40B4-BE49-F238E27FC236}">
                <a16:creationId xmlns:a16="http://schemas.microsoft.com/office/drawing/2014/main" id="{5E0C4591-4DBD-48A0-A3A7-9447D45D41D6}"/>
              </a:ext>
            </a:extLst>
          </p:cNvPr>
          <p:cNvSpPr txBox="1"/>
          <p:nvPr/>
        </p:nvSpPr>
        <p:spPr>
          <a:xfrm>
            <a:off x="333052" y="5381697"/>
            <a:ext cx="24019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800" i="1">
                <a:solidFill>
                  <a:schemeClr val="accent6">
                    <a:lumMod val="75000"/>
                  </a:schemeClr>
                </a:solidFill>
              </a:rPr>
              <a:t>* mała liczebność - wyniki mają charakter jakościowy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1F68B6F8-7A15-42D0-85AF-43DC894F2D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2" y="812432"/>
            <a:ext cx="8487419" cy="252698"/>
          </a:xfrm>
        </p:spPr>
        <p:txBody>
          <a:bodyPr/>
          <a:lstStyle/>
          <a:p>
            <a:pPr algn="just"/>
            <a:r>
              <a:rPr lang="pl-PL" sz="1400" dirty="0"/>
              <a:t>D9. Jak ocenia Pan(i) swój poziom wiedzy o morskiej energetyce wiatrowej?</a:t>
            </a:r>
          </a:p>
          <a:p>
            <a:pPr algn="just"/>
            <a:r>
              <a:rPr lang="pl-PL" sz="900" i="1" dirty="0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  <a:p>
            <a:endParaRPr lang="pl-PL" sz="1100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247D95B2-E670-4C50-B049-8699E1CC4FDB}"/>
              </a:ext>
            </a:extLst>
          </p:cNvPr>
          <p:cNvSpPr txBox="1"/>
          <p:nvPr/>
        </p:nvSpPr>
        <p:spPr>
          <a:xfrm>
            <a:off x="764391" y="1697534"/>
            <a:ext cx="769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/>
              <a:t>Ogółem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522F5B56-088F-43B1-91D6-B0D397503307}"/>
              </a:ext>
            </a:extLst>
          </p:cNvPr>
          <p:cNvSpPr txBox="1"/>
          <p:nvPr/>
        </p:nvSpPr>
        <p:spPr>
          <a:xfrm>
            <a:off x="7803480" y="1034699"/>
            <a:ext cx="77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Średnia </a:t>
            </a:r>
          </a:p>
          <a:p>
            <a:pPr algn="ctr"/>
            <a:r>
              <a:rPr lang="pl-PL" sz="1400" b="1" dirty="0"/>
              <a:t>ocen</a:t>
            </a:r>
          </a:p>
        </p:txBody>
      </p:sp>
      <p:pic>
        <p:nvPicPr>
          <p:cNvPr id="4" name="Grafika 3" descr="Książki">
            <a:extLst>
              <a:ext uri="{FF2B5EF4-FFF2-40B4-BE49-F238E27FC236}">
                <a16:creationId xmlns:a16="http://schemas.microsoft.com/office/drawing/2014/main" id="{790E0E16-BE87-4FF1-B3CA-EA13ADD8D0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8213" y="2096986"/>
            <a:ext cx="557547" cy="557547"/>
          </a:xfrm>
          <a:prstGeom prst="rect">
            <a:avLst/>
          </a:prstGeom>
        </p:spPr>
      </p:pic>
      <p:pic>
        <p:nvPicPr>
          <p:cNvPr id="40" name="Picture 2" descr="Windmill Icons - Download Free Vector Icons | Noun Project">
            <a:extLst>
              <a:ext uri="{FF2B5EF4-FFF2-40B4-BE49-F238E27FC236}">
                <a16:creationId xmlns:a16="http://schemas.microsoft.com/office/drawing/2014/main" id="{A2EA8991-0156-4A56-ACFC-BECC3234F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7" y="140580"/>
            <a:ext cx="509458" cy="5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Prostokąt: zaokrąglone rogi 50">
            <a:extLst>
              <a:ext uri="{FF2B5EF4-FFF2-40B4-BE49-F238E27FC236}">
                <a16:creationId xmlns:a16="http://schemas.microsoft.com/office/drawing/2014/main" id="{6B007EA7-664E-4D20-8327-38B8FE6FD4E6}"/>
              </a:ext>
            </a:extLst>
          </p:cNvPr>
          <p:cNvSpPr/>
          <p:nvPr/>
        </p:nvSpPr>
        <p:spPr>
          <a:xfrm>
            <a:off x="182127" y="2763881"/>
            <a:ext cx="8638344" cy="905751"/>
          </a:xfrm>
          <a:prstGeom prst="roundRect">
            <a:avLst>
              <a:gd name="adj" fmla="val 17132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Prostokąt: zaokrąglone rogi 51">
            <a:extLst>
              <a:ext uri="{FF2B5EF4-FFF2-40B4-BE49-F238E27FC236}">
                <a16:creationId xmlns:a16="http://schemas.microsoft.com/office/drawing/2014/main" id="{6B1E84DB-D867-4338-9E7B-F27F5F9887D8}"/>
              </a:ext>
            </a:extLst>
          </p:cNvPr>
          <p:cNvSpPr/>
          <p:nvPr/>
        </p:nvSpPr>
        <p:spPr>
          <a:xfrm>
            <a:off x="182127" y="3719585"/>
            <a:ext cx="8638344" cy="1384212"/>
          </a:xfrm>
          <a:prstGeom prst="roundRect">
            <a:avLst>
              <a:gd name="adj" fmla="val 11868"/>
            </a:avLst>
          </a:prstGeom>
          <a:noFill/>
          <a:ln w="635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137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Wykres 108" descr="Ocena poziomu wiedzy o morskiej energetyce wiatrowej. &#10;&#10;Wykres kołowy przedstawiający zsumowane odpowiedzi: Oceny 1-3: 70%, oceny 4-6: 27%, nie wiem, trudno powiedzieć: 3%. ">
            <a:extLst>
              <a:ext uri="{FF2B5EF4-FFF2-40B4-BE49-F238E27FC236}">
                <a16:creationId xmlns:a16="http://schemas.microsoft.com/office/drawing/2014/main" id="{E11362C8-9252-4FEA-8CBF-D9294BA3EA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007955"/>
              </p:ext>
            </p:extLst>
          </p:nvPr>
        </p:nvGraphicFramePr>
        <p:xfrm>
          <a:off x="-317559" y="1510796"/>
          <a:ext cx="5634715" cy="4128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198000"/>
          <a:lstStyle/>
          <a:p>
            <a:r>
              <a:rPr lang="pl-PL" sz="1600">
                <a:latin typeface="+mn-lt"/>
              </a:rPr>
              <a:t>Ocena poziomu wiedzy z morskiej energetyki wiatrowej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99C21CE-807C-4E57-B5DC-EC68F84179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Odpowiadający: wszyscy badani, n=1005. Ze względu na region: północny: n=175, wschodni: n=146, północno-zachodni: n=141, południowo-zachodni: n=111, </a:t>
            </a:r>
            <a:br>
              <a:rPr lang="pl-PL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centralny: n=256, południowy: n=176. 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28CC32E3-EE80-4D53-BE43-924B756640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Energia wiatrowa</a:t>
            </a:r>
          </a:p>
          <a:p>
            <a:endParaRPr lang="pl-PL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4966430-AA69-469E-BA1C-FFFC9301BDAF}"/>
              </a:ext>
            </a:extLst>
          </p:cNvPr>
          <p:cNvSpPr txBox="1">
            <a:spLocks/>
          </p:cNvSpPr>
          <p:nvPr/>
        </p:nvSpPr>
        <p:spPr>
          <a:xfrm>
            <a:off x="7917097" y="5501631"/>
            <a:ext cx="636360" cy="216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>
                <a:solidFill>
                  <a:schemeClr val="bg1">
                    <a:lumMod val="75000"/>
                  </a:schemeClr>
                </a:solidFill>
              </a:rPr>
              <a:t>Dane w %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5E7444E-B077-4709-8A25-9847EEFFBC3B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Energia wiatrowa</a:t>
            </a:r>
            <a:endParaRPr lang="pl-PL" sz="800">
              <a:solidFill>
                <a:srgbClr val="0094CF"/>
              </a:solidFill>
            </a:endParaRP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1F68B6F8-7A15-42D0-85AF-43DC894F2D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052" y="812432"/>
            <a:ext cx="8487419" cy="252698"/>
          </a:xfrm>
        </p:spPr>
        <p:txBody>
          <a:bodyPr/>
          <a:lstStyle/>
          <a:p>
            <a:pPr algn="just"/>
            <a:r>
              <a:rPr lang="pl-PL" sz="1400" dirty="0"/>
              <a:t>D9. Jak ocenia Pan(i) swój poziom wiedzy o morskiej energetyce wiatrowej?</a:t>
            </a:r>
          </a:p>
          <a:p>
            <a:pPr algn="just"/>
            <a:r>
              <a:rPr lang="pl-PL" sz="900" i="1" dirty="0">
                <a:solidFill>
                  <a:schemeClr val="bg1">
                    <a:lumMod val="75000"/>
                  </a:schemeClr>
                </a:solidFill>
              </a:rPr>
              <a:t>Pytanie jednokrotnego wyboru.</a:t>
            </a:r>
          </a:p>
          <a:p>
            <a:endParaRPr lang="pl-PL" sz="1100" dirty="0"/>
          </a:p>
        </p:txBody>
      </p:sp>
      <p:pic>
        <p:nvPicPr>
          <p:cNvPr id="40" name="Picture 2" descr="Windmill Icons - Download Free Vector Icons | Noun Project">
            <a:extLst>
              <a:ext uri="{FF2B5EF4-FFF2-40B4-BE49-F238E27FC236}">
                <a16:creationId xmlns:a16="http://schemas.microsoft.com/office/drawing/2014/main" id="{A2EA8991-0156-4A56-ACFC-BECC3234F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7" y="140580"/>
            <a:ext cx="509458" cy="5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pole tekstowe 109">
            <a:extLst>
              <a:ext uri="{FF2B5EF4-FFF2-40B4-BE49-F238E27FC236}">
                <a16:creationId xmlns:a16="http://schemas.microsoft.com/office/drawing/2014/main" id="{722747FC-D94B-4F98-B499-CD7A81241BEE}"/>
              </a:ext>
            </a:extLst>
          </p:cNvPr>
          <p:cNvSpPr txBox="1"/>
          <p:nvPr/>
        </p:nvSpPr>
        <p:spPr>
          <a:xfrm>
            <a:off x="1134873" y="1713353"/>
            <a:ext cx="769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/>
              <a:t>Ogółem</a:t>
            </a:r>
          </a:p>
        </p:txBody>
      </p:sp>
      <p:pic>
        <p:nvPicPr>
          <p:cNvPr id="111" name="Grafika 110" descr="Książki">
            <a:extLst>
              <a:ext uri="{FF2B5EF4-FFF2-40B4-BE49-F238E27FC236}">
                <a16:creationId xmlns:a16="http://schemas.microsoft.com/office/drawing/2014/main" id="{B25EE879-4C26-4F92-A681-C159F2F225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2535" y="2781772"/>
            <a:ext cx="636407" cy="636407"/>
          </a:xfrm>
          <a:prstGeom prst="rect">
            <a:avLst/>
          </a:prstGeom>
        </p:spPr>
      </p:pic>
      <p:grpSp>
        <p:nvGrpSpPr>
          <p:cNvPr id="12" name="Grupa 11">
            <a:extLst>
              <a:ext uri="{FF2B5EF4-FFF2-40B4-BE49-F238E27FC236}">
                <a16:creationId xmlns:a16="http://schemas.microsoft.com/office/drawing/2014/main" id="{A93BEAF9-4C56-47D6-9542-6BC32235A9A1}"/>
              </a:ext>
            </a:extLst>
          </p:cNvPr>
          <p:cNvGrpSpPr/>
          <p:nvPr/>
        </p:nvGrpSpPr>
        <p:grpSpPr>
          <a:xfrm>
            <a:off x="2826087" y="1160942"/>
            <a:ext cx="6596853" cy="4334568"/>
            <a:chOff x="2826087" y="1160942"/>
            <a:chExt cx="6596853" cy="4334568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id="{67DC624A-DCBF-46EF-9263-95CF33AC47BE}"/>
                </a:ext>
              </a:extLst>
            </p:cNvPr>
            <p:cNvGrpSpPr/>
            <p:nvPr/>
          </p:nvGrpSpPr>
          <p:grpSpPr>
            <a:xfrm>
              <a:off x="7488367" y="2575110"/>
              <a:ext cx="1934573" cy="1335060"/>
              <a:chOff x="7155080" y="2830306"/>
              <a:chExt cx="1934573" cy="1335060"/>
            </a:xfrm>
          </p:grpSpPr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id="{BDE13319-EB4C-4C9E-A36D-BF9731EF6E61}"/>
                  </a:ext>
                </a:extLst>
              </p:cNvPr>
              <p:cNvSpPr/>
              <p:nvPr/>
            </p:nvSpPr>
            <p:spPr>
              <a:xfrm rot="16200000">
                <a:off x="7150459" y="2916399"/>
                <a:ext cx="145100" cy="135857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id="{C319F69C-ECC5-4C64-A63D-933F6F166736}"/>
                  </a:ext>
                </a:extLst>
              </p:cNvPr>
              <p:cNvSpPr/>
              <p:nvPr/>
            </p:nvSpPr>
            <p:spPr>
              <a:xfrm rot="16200000">
                <a:off x="7150459" y="3130747"/>
                <a:ext cx="145100" cy="135857"/>
              </a:xfrm>
              <a:prstGeom prst="rect">
                <a:avLst/>
              </a:prstGeom>
              <a:solidFill>
                <a:srgbClr val="B4D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Prostokąt 22">
                <a:extLst>
                  <a:ext uri="{FF2B5EF4-FFF2-40B4-BE49-F238E27FC236}">
                    <a16:creationId xmlns:a16="http://schemas.microsoft.com/office/drawing/2014/main" id="{296B375B-0614-494D-BE08-7BEED70919FA}"/>
                  </a:ext>
                </a:extLst>
              </p:cNvPr>
              <p:cNvSpPr/>
              <p:nvPr/>
            </p:nvSpPr>
            <p:spPr>
              <a:xfrm rot="16200000">
                <a:off x="7150459" y="3345095"/>
                <a:ext cx="145100" cy="135857"/>
              </a:xfrm>
              <a:prstGeom prst="rect">
                <a:avLst/>
              </a:prstGeom>
              <a:solidFill>
                <a:srgbClr val="318F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Prostokąt 28">
                <a:extLst>
                  <a:ext uri="{FF2B5EF4-FFF2-40B4-BE49-F238E27FC236}">
                    <a16:creationId xmlns:a16="http://schemas.microsoft.com/office/drawing/2014/main" id="{A36B6EA3-590C-4A55-9EE6-7D28B866E470}"/>
                  </a:ext>
                </a:extLst>
              </p:cNvPr>
              <p:cNvSpPr/>
              <p:nvPr/>
            </p:nvSpPr>
            <p:spPr>
              <a:xfrm rot="16200000">
                <a:off x="7150459" y="3559443"/>
                <a:ext cx="145100" cy="135857"/>
              </a:xfrm>
              <a:prstGeom prst="rect">
                <a:avLst/>
              </a:prstGeom>
              <a:solidFill>
                <a:srgbClr val="8ECF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Prostokąt 29">
                <a:extLst>
                  <a:ext uri="{FF2B5EF4-FFF2-40B4-BE49-F238E27FC236}">
                    <a16:creationId xmlns:a16="http://schemas.microsoft.com/office/drawing/2014/main" id="{6DD36F30-505A-4797-B591-853D3BB66491}"/>
                  </a:ext>
                </a:extLst>
              </p:cNvPr>
              <p:cNvSpPr/>
              <p:nvPr/>
            </p:nvSpPr>
            <p:spPr>
              <a:xfrm rot="16200000">
                <a:off x="7150459" y="3773791"/>
                <a:ext cx="145100" cy="135857"/>
              </a:xfrm>
              <a:prstGeom prst="rect">
                <a:avLst/>
              </a:prstGeom>
              <a:solidFill>
                <a:srgbClr val="0094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Prostokąt 31">
                <a:extLst>
                  <a:ext uri="{FF2B5EF4-FFF2-40B4-BE49-F238E27FC236}">
                    <a16:creationId xmlns:a16="http://schemas.microsoft.com/office/drawing/2014/main" id="{25960A44-4E66-4966-B9DA-F892079702E9}"/>
                  </a:ext>
                </a:extLst>
              </p:cNvPr>
              <p:cNvSpPr/>
              <p:nvPr/>
            </p:nvSpPr>
            <p:spPr>
              <a:xfrm rot="16200000">
                <a:off x="7150458" y="3988142"/>
                <a:ext cx="145102" cy="135858"/>
              </a:xfrm>
              <a:prstGeom prst="rect">
                <a:avLst/>
              </a:prstGeom>
              <a:solidFill>
                <a:srgbClr val="215F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2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" name="Grupa 9">
                <a:extLst>
                  <a:ext uri="{FF2B5EF4-FFF2-40B4-BE49-F238E27FC236}">
                    <a16:creationId xmlns:a16="http://schemas.microsoft.com/office/drawing/2014/main" id="{2D8ECBDA-EEB1-469C-915A-57D6F0F45A09}"/>
                  </a:ext>
                </a:extLst>
              </p:cNvPr>
              <p:cNvGrpSpPr/>
              <p:nvPr/>
            </p:nvGrpSpPr>
            <p:grpSpPr>
              <a:xfrm>
                <a:off x="7296150" y="2830306"/>
                <a:ext cx="1793503" cy="1335060"/>
                <a:chOff x="7176690" y="2827086"/>
                <a:chExt cx="1793503" cy="1335060"/>
              </a:xfrm>
            </p:grpSpPr>
            <p:sp>
              <p:nvSpPr>
                <p:cNvPr id="20" name="pole tekstowe 19">
                  <a:extLst>
                    <a:ext uri="{FF2B5EF4-FFF2-40B4-BE49-F238E27FC236}">
                      <a16:creationId xmlns:a16="http://schemas.microsoft.com/office/drawing/2014/main" id="{AE116D78-F855-4330-A070-02664AAF2628}"/>
                    </a:ext>
                  </a:extLst>
                </p:cNvPr>
                <p:cNvSpPr txBox="1"/>
                <p:nvPr/>
              </p:nvSpPr>
              <p:spPr>
                <a:xfrm>
                  <a:off x="7176690" y="2827086"/>
                  <a:ext cx="179350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200" dirty="0"/>
                    <a:t>północny </a:t>
                  </a:r>
                </a:p>
              </p:txBody>
            </p:sp>
            <p:sp>
              <p:nvSpPr>
                <p:cNvPr id="26" name="pole tekstowe 25">
                  <a:extLst>
                    <a:ext uri="{FF2B5EF4-FFF2-40B4-BE49-F238E27FC236}">
                      <a16:creationId xmlns:a16="http://schemas.microsoft.com/office/drawing/2014/main" id="{F8C21E67-0CFC-41D2-AA31-E6C7500C1B8A}"/>
                    </a:ext>
                  </a:extLst>
                </p:cNvPr>
                <p:cNvSpPr txBox="1"/>
                <p:nvPr/>
              </p:nvSpPr>
              <p:spPr>
                <a:xfrm>
                  <a:off x="7176690" y="3038698"/>
                  <a:ext cx="179350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200" dirty="0"/>
                    <a:t>wschodni</a:t>
                  </a:r>
                </a:p>
              </p:txBody>
            </p:sp>
            <p:sp>
              <p:nvSpPr>
                <p:cNvPr id="27" name="pole tekstowe 26">
                  <a:extLst>
                    <a:ext uri="{FF2B5EF4-FFF2-40B4-BE49-F238E27FC236}">
                      <a16:creationId xmlns:a16="http://schemas.microsoft.com/office/drawing/2014/main" id="{162B7B29-835D-472F-B104-B9F172094D83}"/>
                    </a:ext>
                  </a:extLst>
                </p:cNvPr>
                <p:cNvSpPr txBox="1"/>
                <p:nvPr/>
              </p:nvSpPr>
              <p:spPr>
                <a:xfrm>
                  <a:off x="7176690" y="3250310"/>
                  <a:ext cx="179350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200" dirty="0"/>
                    <a:t>północno-zachodni</a:t>
                  </a:r>
                </a:p>
              </p:txBody>
            </p:sp>
            <p:sp>
              <p:nvSpPr>
                <p:cNvPr id="28" name="pole tekstowe 27">
                  <a:extLst>
                    <a:ext uri="{FF2B5EF4-FFF2-40B4-BE49-F238E27FC236}">
                      <a16:creationId xmlns:a16="http://schemas.microsoft.com/office/drawing/2014/main" id="{3193F0E8-59D0-4C0B-9976-1DE1F20B7E40}"/>
                    </a:ext>
                  </a:extLst>
                </p:cNvPr>
                <p:cNvSpPr txBox="1"/>
                <p:nvPr/>
              </p:nvSpPr>
              <p:spPr>
                <a:xfrm>
                  <a:off x="7176690" y="3461922"/>
                  <a:ext cx="179350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200" dirty="0"/>
                    <a:t>południowo-zachodni</a:t>
                  </a:r>
                </a:p>
              </p:txBody>
            </p:sp>
            <p:sp>
              <p:nvSpPr>
                <p:cNvPr id="31" name="pole tekstowe 30">
                  <a:extLst>
                    <a:ext uri="{FF2B5EF4-FFF2-40B4-BE49-F238E27FC236}">
                      <a16:creationId xmlns:a16="http://schemas.microsoft.com/office/drawing/2014/main" id="{2E0FDBF8-E2CC-4939-B91D-711317B15A89}"/>
                    </a:ext>
                  </a:extLst>
                </p:cNvPr>
                <p:cNvSpPr txBox="1"/>
                <p:nvPr/>
              </p:nvSpPr>
              <p:spPr>
                <a:xfrm>
                  <a:off x="7176690" y="3673534"/>
                  <a:ext cx="179350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200"/>
                    <a:t>centralny</a:t>
                  </a:r>
                </a:p>
              </p:txBody>
            </p:sp>
            <p:sp>
              <p:nvSpPr>
                <p:cNvPr id="33" name="pole tekstowe 32">
                  <a:extLst>
                    <a:ext uri="{FF2B5EF4-FFF2-40B4-BE49-F238E27FC236}">
                      <a16:creationId xmlns:a16="http://schemas.microsoft.com/office/drawing/2014/main" id="{C79B7810-60C9-4BF8-AC5B-948CCB8CB44F}"/>
                    </a:ext>
                  </a:extLst>
                </p:cNvPr>
                <p:cNvSpPr txBox="1"/>
                <p:nvPr/>
              </p:nvSpPr>
              <p:spPr>
                <a:xfrm>
                  <a:off x="7176690" y="3885147"/>
                  <a:ext cx="179350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200" dirty="0"/>
                    <a:t>południowy</a:t>
                  </a:r>
                </a:p>
              </p:txBody>
            </p:sp>
          </p:grpSp>
        </p:grp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74FEC9FC-4032-46AF-A16E-1934E6B26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649" y="1507187"/>
              <a:ext cx="1039844" cy="1523194"/>
            </a:xfrm>
            <a:custGeom>
              <a:avLst/>
              <a:gdLst>
                <a:gd name="T0" fmla="*/ 420 w 1052"/>
                <a:gd name="T1" fmla="*/ 203 h 1541"/>
                <a:gd name="T2" fmla="*/ 444 w 1052"/>
                <a:gd name="T3" fmla="*/ 277 h 1541"/>
                <a:gd name="T4" fmla="*/ 476 w 1052"/>
                <a:gd name="T5" fmla="*/ 314 h 1541"/>
                <a:gd name="T6" fmla="*/ 488 w 1052"/>
                <a:gd name="T7" fmla="*/ 334 h 1541"/>
                <a:gd name="T8" fmla="*/ 486 w 1052"/>
                <a:gd name="T9" fmla="*/ 380 h 1541"/>
                <a:gd name="T10" fmla="*/ 464 w 1052"/>
                <a:gd name="T11" fmla="*/ 428 h 1541"/>
                <a:gd name="T12" fmla="*/ 223 w 1052"/>
                <a:gd name="T13" fmla="*/ 656 h 1541"/>
                <a:gd name="T14" fmla="*/ 207 w 1052"/>
                <a:gd name="T15" fmla="*/ 664 h 1541"/>
                <a:gd name="T16" fmla="*/ 32 w 1052"/>
                <a:gd name="T17" fmla="*/ 708 h 1541"/>
                <a:gd name="T18" fmla="*/ 2 w 1052"/>
                <a:gd name="T19" fmla="*/ 740 h 1541"/>
                <a:gd name="T20" fmla="*/ 4 w 1052"/>
                <a:gd name="T21" fmla="*/ 823 h 1541"/>
                <a:gd name="T22" fmla="*/ 14 w 1052"/>
                <a:gd name="T23" fmla="*/ 909 h 1541"/>
                <a:gd name="T24" fmla="*/ 46 w 1052"/>
                <a:gd name="T25" fmla="*/ 949 h 1541"/>
                <a:gd name="T26" fmla="*/ 116 w 1052"/>
                <a:gd name="T27" fmla="*/ 1034 h 1541"/>
                <a:gd name="T28" fmla="*/ 144 w 1052"/>
                <a:gd name="T29" fmla="*/ 1092 h 1541"/>
                <a:gd name="T30" fmla="*/ 207 w 1052"/>
                <a:gd name="T31" fmla="*/ 1153 h 1541"/>
                <a:gd name="T32" fmla="*/ 285 w 1052"/>
                <a:gd name="T33" fmla="*/ 1169 h 1541"/>
                <a:gd name="T34" fmla="*/ 307 w 1052"/>
                <a:gd name="T35" fmla="*/ 1177 h 1541"/>
                <a:gd name="T36" fmla="*/ 346 w 1052"/>
                <a:gd name="T37" fmla="*/ 1211 h 1541"/>
                <a:gd name="T38" fmla="*/ 394 w 1052"/>
                <a:gd name="T39" fmla="*/ 1217 h 1541"/>
                <a:gd name="T40" fmla="*/ 442 w 1052"/>
                <a:gd name="T41" fmla="*/ 1312 h 1541"/>
                <a:gd name="T42" fmla="*/ 436 w 1052"/>
                <a:gd name="T43" fmla="*/ 1354 h 1541"/>
                <a:gd name="T44" fmla="*/ 414 w 1052"/>
                <a:gd name="T45" fmla="*/ 1394 h 1541"/>
                <a:gd name="T46" fmla="*/ 430 w 1052"/>
                <a:gd name="T47" fmla="*/ 1434 h 1541"/>
                <a:gd name="T48" fmla="*/ 499 w 1052"/>
                <a:gd name="T49" fmla="*/ 1483 h 1541"/>
                <a:gd name="T50" fmla="*/ 605 w 1052"/>
                <a:gd name="T51" fmla="*/ 1521 h 1541"/>
                <a:gd name="T52" fmla="*/ 641 w 1052"/>
                <a:gd name="T53" fmla="*/ 1523 h 1541"/>
                <a:gd name="T54" fmla="*/ 674 w 1052"/>
                <a:gd name="T55" fmla="*/ 1531 h 1541"/>
                <a:gd name="T56" fmla="*/ 726 w 1052"/>
                <a:gd name="T57" fmla="*/ 1541 h 1541"/>
                <a:gd name="T58" fmla="*/ 752 w 1052"/>
                <a:gd name="T59" fmla="*/ 1535 h 1541"/>
                <a:gd name="T60" fmla="*/ 794 w 1052"/>
                <a:gd name="T61" fmla="*/ 1481 h 1541"/>
                <a:gd name="T62" fmla="*/ 816 w 1052"/>
                <a:gd name="T63" fmla="*/ 1432 h 1541"/>
                <a:gd name="T64" fmla="*/ 889 w 1052"/>
                <a:gd name="T65" fmla="*/ 1340 h 1541"/>
                <a:gd name="T66" fmla="*/ 969 w 1052"/>
                <a:gd name="T67" fmla="*/ 1296 h 1541"/>
                <a:gd name="T68" fmla="*/ 1040 w 1052"/>
                <a:gd name="T69" fmla="*/ 1235 h 1541"/>
                <a:gd name="T70" fmla="*/ 1052 w 1052"/>
                <a:gd name="T71" fmla="*/ 1145 h 1541"/>
                <a:gd name="T72" fmla="*/ 1036 w 1052"/>
                <a:gd name="T73" fmla="*/ 1032 h 1541"/>
                <a:gd name="T74" fmla="*/ 967 w 1052"/>
                <a:gd name="T75" fmla="*/ 811 h 1541"/>
                <a:gd name="T76" fmla="*/ 867 w 1052"/>
                <a:gd name="T77" fmla="*/ 563 h 1541"/>
                <a:gd name="T78" fmla="*/ 833 w 1052"/>
                <a:gd name="T79" fmla="*/ 410 h 1541"/>
                <a:gd name="T80" fmla="*/ 820 w 1052"/>
                <a:gd name="T81" fmla="*/ 330 h 1541"/>
                <a:gd name="T82" fmla="*/ 786 w 1052"/>
                <a:gd name="T83" fmla="*/ 193 h 1541"/>
                <a:gd name="T84" fmla="*/ 772 w 1052"/>
                <a:gd name="T85" fmla="*/ 155 h 1541"/>
                <a:gd name="T86" fmla="*/ 724 w 1052"/>
                <a:gd name="T87" fmla="*/ 102 h 1541"/>
                <a:gd name="T88" fmla="*/ 561 w 1052"/>
                <a:gd name="T89" fmla="*/ 8 h 1541"/>
                <a:gd name="T90" fmla="*/ 521 w 1052"/>
                <a:gd name="T91" fmla="*/ 0 h 1541"/>
                <a:gd name="T92" fmla="*/ 493 w 1052"/>
                <a:gd name="T93" fmla="*/ 6 h 1541"/>
                <a:gd name="T94" fmla="*/ 376 w 1052"/>
                <a:gd name="T95" fmla="*/ 128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2" h="1541">
                  <a:moveTo>
                    <a:pt x="376" y="128"/>
                  </a:moveTo>
                  <a:lnTo>
                    <a:pt x="376" y="128"/>
                  </a:lnTo>
                  <a:lnTo>
                    <a:pt x="406" y="179"/>
                  </a:lnTo>
                  <a:lnTo>
                    <a:pt x="420" y="203"/>
                  </a:lnTo>
                  <a:lnTo>
                    <a:pt x="430" y="231"/>
                  </a:lnTo>
                  <a:lnTo>
                    <a:pt x="430" y="231"/>
                  </a:lnTo>
                  <a:lnTo>
                    <a:pt x="436" y="255"/>
                  </a:lnTo>
                  <a:lnTo>
                    <a:pt x="444" y="277"/>
                  </a:lnTo>
                  <a:lnTo>
                    <a:pt x="450" y="287"/>
                  </a:lnTo>
                  <a:lnTo>
                    <a:pt x="458" y="296"/>
                  </a:lnTo>
                  <a:lnTo>
                    <a:pt x="466" y="306"/>
                  </a:lnTo>
                  <a:lnTo>
                    <a:pt x="476" y="314"/>
                  </a:lnTo>
                  <a:lnTo>
                    <a:pt x="476" y="314"/>
                  </a:lnTo>
                  <a:lnTo>
                    <a:pt x="480" y="318"/>
                  </a:lnTo>
                  <a:lnTo>
                    <a:pt x="484" y="322"/>
                  </a:lnTo>
                  <a:lnTo>
                    <a:pt x="488" y="334"/>
                  </a:lnTo>
                  <a:lnTo>
                    <a:pt x="490" y="348"/>
                  </a:lnTo>
                  <a:lnTo>
                    <a:pt x="490" y="362"/>
                  </a:lnTo>
                  <a:lnTo>
                    <a:pt x="490" y="362"/>
                  </a:lnTo>
                  <a:lnTo>
                    <a:pt x="486" y="380"/>
                  </a:lnTo>
                  <a:lnTo>
                    <a:pt x="482" y="398"/>
                  </a:lnTo>
                  <a:lnTo>
                    <a:pt x="474" y="414"/>
                  </a:lnTo>
                  <a:lnTo>
                    <a:pt x="470" y="420"/>
                  </a:lnTo>
                  <a:lnTo>
                    <a:pt x="464" y="428"/>
                  </a:lnTo>
                  <a:lnTo>
                    <a:pt x="464" y="428"/>
                  </a:lnTo>
                  <a:lnTo>
                    <a:pt x="404" y="485"/>
                  </a:lnTo>
                  <a:lnTo>
                    <a:pt x="344" y="543"/>
                  </a:lnTo>
                  <a:lnTo>
                    <a:pt x="223" y="656"/>
                  </a:lnTo>
                  <a:lnTo>
                    <a:pt x="223" y="656"/>
                  </a:lnTo>
                  <a:lnTo>
                    <a:pt x="215" y="660"/>
                  </a:lnTo>
                  <a:lnTo>
                    <a:pt x="207" y="664"/>
                  </a:lnTo>
                  <a:lnTo>
                    <a:pt x="207" y="664"/>
                  </a:lnTo>
                  <a:lnTo>
                    <a:pt x="120" y="684"/>
                  </a:lnTo>
                  <a:lnTo>
                    <a:pt x="76" y="696"/>
                  </a:lnTo>
                  <a:lnTo>
                    <a:pt x="32" y="708"/>
                  </a:lnTo>
                  <a:lnTo>
                    <a:pt x="32" y="708"/>
                  </a:lnTo>
                  <a:lnTo>
                    <a:pt x="22" y="714"/>
                  </a:lnTo>
                  <a:lnTo>
                    <a:pt x="12" y="724"/>
                  </a:lnTo>
                  <a:lnTo>
                    <a:pt x="4" y="734"/>
                  </a:lnTo>
                  <a:lnTo>
                    <a:pt x="2" y="740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2" y="784"/>
                  </a:lnTo>
                  <a:lnTo>
                    <a:pt x="4" y="823"/>
                  </a:lnTo>
                  <a:lnTo>
                    <a:pt x="8" y="863"/>
                  </a:lnTo>
                  <a:lnTo>
                    <a:pt x="12" y="901"/>
                  </a:lnTo>
                  <a:lnTo>
                    <a:pt x="12" y="901"/>
                  </a:lnTo>
                  <a:lnTo>
                    <a:pt x="14" y="909"/>
                  </a:lnTo>
                  <a:lnTo>
                    <a:pt x="16" y="915"/>
                  </a:lnTo>
                  <a:lnTo>
                    <a:pt x="26" y="927"/>
                  </a:lnTo>
                  <a:lnTo>
                    <a:pt x="46" y="949"/>
                  </a:lnTo>
                  <a:lnTo>
                    <a:pt x="46" y="949"/>
                  </a:lnTo>
                  <a:lnTo>
                    <a:pt x="68" y="972"/>
                  </a:lnTo>
                  <a:lnTo>
                    <a:pt x="90" y="996"/>
                  </a:lnTo>
                  <a:lnTo>
                    <a:pt x="108" y="1022"/>
                  </a:lnTo>
                  <a:lnTo>
                    <a:pt x="116" y="1034"/>
                  </a:lnTo>
                  <a:lnTo>
                    <a:pt x="122" y="1048"/>
                  </a:lnTo>
                  <a:lnTo>
                    <a:pt x="122" y="1048"/>
                  </a:lnTo>
                  <a:lnTo>
                    <a:pt x="132" y="1070"/>
                  </a:lnTo>
                  <a:lnTo>
                    <a:pt x="144" y="1092"/>
                  </a:lnTo>
                  <a:lnTo>
                    <a:pt x="156" y="1110"/>
                  </a:lnTo>
                  <a:lnTo>
                    <a:pt x="171" y="1127"/>
                  </a:lnTo>
                  <a:lnTo>
                    <a:pt x="189" y="1141"/>
                  </a:lnTo>
                  <a:lnTo>
                    <a:pt x="207" y="1153"/>
                  </a:lnTo>
                  <a:lnTo>
                    <a:pt x="229" y="1161"/>
                  </a:lnTo>
                  <a:lnTo>
                    <a:pt x="253" y="1167"/>
                  </a:lnTo>
                  <a:lnTo>
                    <a:pt x="253" y="1167"/>
                  </a:lnTo>
                  <a:lnTo>
                    <a:pt x="285" y="1169"/>
                  </a:lnTo>
                  <a:lnTo>
                    <a:pt x="299" y="1171"/>
                  </a:lnTo>
                  <a:lnTo>
                    <a:pt x="305" y="1173"/>
                  </a:lnTo>
                  <a:lnTo>
                    <a:pt x="307" y="1177"/>
                  </a:lnTo>
                  <a:lnTo>
                    <a:pt x="307" y="1177"/>
                  </a:lnTo>
                  <a:lnTo>
                    <a:pt x="315" y="1191"/>
                  </a:lnTo>
                  <a:lnTo>
                    <a:pt x="324" y="1201"/>
                  </a:lnTo>
                  <a:lnTo>
                    <a:pt x="334" y="1209"/>
                  </a:lnTo>
                  <a:lnTo>
                    <a:pt x="346" y="1211"/>
                  </a:lnTo>
                  <a:lnTo>
                    <a:pt x="358" y="1213"/>
                  </a:lnTo>
                  <a:lnTo>
                    <a:pt x="370" y="1215"/>
                  </a:lnTo>
                  <a:lnTo>
                    <a:pt x="394" y="1217"/>
                  </a:lnTo>
                  <a:lnTo>
                    <a:pt x="394" y="1217"/>
                  </a:lnTo>
                  <a:lnTo>
                    <a:pt x="420" y="1265"/>
                  </a:lnTo>
                  <a:lnTo>
                    <a:pt x="432" y="1289"/>
                  </a:lnTo>
                  <a:lnTo>
                    <a:pt x="442" y="1312"/>
                  </a:lnTo>
                  <a:lnTo>
                    <a:pt x="442" y="1312"/>
                  </a:lnTo>
                  <a:lnTo>
                    <a:pt x="444" y="1322"/>
                  </a:lnTo>
                  <a:lnTo>
                    <a:pt x="444" y="1334"/>
                  </a:lnTo>
                  <a:lnTo>
                    <a:pt x="440" y="1344"/>
                  </a:lnTo>
                  <a:lnTo>
                    <a:pt x="436" y="1354"/>
                  </a:lnTo>
                  <a:lnTo>
                    <a:pt x="436" y="1354"/>
                  </a:lnTo>
                  <a:lnTo>
                    <a:pt x="422" y="1374"/>
                  </a:lnTo>
                  <a:lnTo>
                    <a:pt x="418" y="1384"/>
                  </a:lnTo>
                  <a:lnTo>
                    <a:pt x="414" y="1394"/>
                  </a:lnTo>
                  <a:lnTo>
                    <a:pt x="414" y="1404"/>
                  </a:lnTo>
                  <a:lnTo>
                    <a:pt x="416" y="1414"/>
                  </a:lnTo>
                  <a:lnTo>
                    <a:pt x="420" y="1424"/>
                  </a:lnTo>
                  <a:lnTo>
                    <a:pt x="430" y="1434"/>
                  </a:lnTo>
                  <a:lnTo>
                    <a:pt x="430" y="1434"/>
                  </a:lnTo>
                  <a:lnTo>
                    <a:pt x="454" y="1452"/>
                  </a:lnTo>
                  <a:lnTo>
                    <a:pt x="476" y="1467"/>
                  </a:lnTo>
                  <a:lnTo>
                    <a:pt x="499" y="1483"/>
                  </a:lnTo>
                  <a:lnTo>
                    <a:pt x="523" y="1497"/>
                  </a:lnTo>
                  <a:lnTo>
                    <a:pt x="549" y="1507"/>
                  </a:lnTo>
                  <a:lnTo>
                    <a:pt x="577" y="1515"/>
                  </a:lnTo>
                  <a:lnTo>
                    <a:pt x="605" y="1521"/>
                  </a:lnTo>
                  <a:lnTo>
                    <a:pt x="635" y="1523"/>
                  </a:lnTo>
                  <a:lnTo>
                    <a:pt x="635" y="1523"/>
                  </a:lnTo>
                  <a:lnTo>
                    <a:pt x="641" y="1523"/>
                  </a:lnTo>
                  <a:lnTo>
                    <a:pt x="641" y="1523"/>
                  </a:lnTo>
                  <a:lnTo>
                    <a:pt x="643" y="1523"/>
                  </a:lnTo>
                  <a:lnTo>
                    <a:pt x="643" y="1523"/>
                  </a:lnTo>
                  <a:lnTo>
                    <a:pt x="658" y="1525"/>
                  </a:lnTo>
                  <a:lnTo>
                    <a:pt x="674" y="1531"/>
                  </a:lnTo>
                  <a:lnTo>
                    <a:pt x="692" y="1537"/>
                  </a:lnTo>
                  <a:lnTo>
                    <a:pt x="708" y="1541"/>
                  </a:lnTo>
                  <a:lnTo>
                    <a:pt x="708" y="1541"/>
                  </a:lnTo>
                  <a:lnTo>
                    <a:pt x="726" y="1541"/>
                  </a:lnTo>
                  <a:lnTo>
                    <a:pt x="726" y="1541"/>
                  </a:lnTo>
                  <a:lnTo>
                    <a:pt x="740" y="1541"/>
                  </a:lnTo>
                  <a:lnTo>
                    <a:pt x="746" y="1539"/>
                  </a:lnTo>
                  <a:lnTo>
                    <a:pt x="752" y="1535"/>
                  </a:lnTo>
                  <a:lnTo>
                    <a:pt x="752" y="1535"/>
                  </a:lnTo>
                  <a:lnTo>
                    <a:pt x="768" y="1519"/>
                  </a:lnTo>
                  <a:lnTo>
                    <a:pt x="782" y="1501"/>
                  </a:lnTo>
                  <a:lnTo>
                    <a:pt x="794" y="1481"/>
                  </a:lnTo>
                  <a:lnTo>
                    <a:pt x="800" y="1473"/>
                  </a:lnTo>
                  <a:lnTo>
                    <a:pt x="804" y="1463"/>
                  </a:lnTo>
                  <a:lnTo>
                    <a:pt x="804" y="1463"/>
                  </a:lnTo>
                  <a:lnTo>
                    <a:pt x="816" y="1432"/>
                  </a:lnTo>
                  <a:lnTo>
                    <a:pt x="829" y="1404"/>
                  </a:lnTo>
                  <a:lnTo>
                    <a:pt x="847" y="1380"/>
                  </a:lnTo>
                  <a:lnTo>
                    <a:pt x="867" y="1358"/>
                  </a:lnTo>
                  <a:lnTo>
                    <a:pt x="889" y="1340"/>
                  </a:lnTo>
                  <a:lnTo>
                    <a:pt x="915" y="1324"/>
                  </a:lnTo>
                  <a:lnTo>
                    <a:pt x="941" y="1308"/>
                  </a:lnTo>
                  <a:lnTo>
                    <a:pt x="969" y="1296"/>
                  </a:lnTo>
                  <a:lnTo>
                    <a:pt x="969" y="1296"/>
                  </a:lnTo>
                  <a:lnTo>
                    <a:pt x="994" y="1285"/>
                  </a:lnTo>
                  <a:lnTo>
                    <a:pt x="1014" y="1269"/>
                  </a:lnTo>
                  <a:lnTo>
                    <a:pt x="1028" y="1253"/>
                  </a:lnTo>
                  <a:lnTo>
                    <a:pt x="1040" y="1235"/>
                  </a:lnTo>
                  <a:lnTo>
                    <a:pt x="1048" y="1215"/>
                  </a:lnTo>
                  <a:lnTo>
                    <a:pt x="1052" y="1193"/>
                  </a:lnTo>
                  <a:lnTo>
                    <a:pt x="1052" y="1171"/>
                  </a:lnTo>
                  <a:lnTo>
                    <a:pt x="1052" y="1145"/>
                  </a:lnTo>
                  <a:lnTo>
                    <a:pt x="1052" y="1145"/>
                  </a:lnTo>
                  <a:lnTo>
                    <a:pt x="1050" y="1118"/>
                  </a:lnTo>
                  <a:lnTo>
                    <a:pt x="1046" y="1088"/>
                  </a:lnTo>
                  <a:lnTo>
                    <a:pt x="1036" y="1032"/>
                  </a:lnTo>
                  <a:lnTo>
                    <a:pt x="1022" y="976"/>
                  </a:lnTo>
                  <a:lnTo>
                    <a:pt x="1006" y="921"/>
                  </a:lnTo>
                  <a:lnTo>
                    <a:pt x="987" y="865"/>
                  </a:lnTo>
                  <a:lnTo>
                    <a:pt x="967" y="811"/>
                  </a:lnTo>
                  <a:lnTo>
                    <a:pt x="925" y="704"/>
                  </a:lnTo>
                  <a:lnTo>
                    <a:pt x="925" y="704"/>
                  </a:lnTo>
                  <a:lnTo>
                    <a:pt x="895" y="632"/>
                  </a:lnTo>
                  <a:lnTo>
                    <a:pt x="867" y="563"/>
                  </a:lnTo>
                  <a:lnTo>
                    <a:pt x="853" y="525"/>
                  </a:lnTo>
                  <a:lnTo>
                    <a:pt x="843" y="489"/>
                  </a:lnTo>
                  <a:lnTo>
                    <a:pt x="837" y="450"/>
                  </a:lnTo>
                  <a:lnTo>
                    <a:pt x="833" y="410"/>
                  </a:lnTo>
                  <a:lnTo>
                    <a:pt x="833" y="410"/>
                  </a:lnTo>
                  <a:lnTo>
                    <a:pt x="831" y="384"/>
                  </a:lnTo>
                  <a:lnTo>
                    <a:pt x="827" y="356"/>
                  </a:lnTo>
                  <a:lnTo>
                    <a:pt x="820" y="330"/>
                  </a:lnTo>
                  <a:lnTo>
                    <a:pt x="814" y="302"/>
                  </a:lnTo>
                  <a:lnTo>
                    <a:pt x="798" y="249"/>
                  </a:lnTo>
                  <a:lnTo>
                    <a:pt x="790" y="221"/>
                  </a:lnTo>
                  <a:lnTo>
                    <a:pt x="786" y="193"/>
                  </a:lnTo>
                  <a:lnTo>
                    <a:pt x="786" y="193"/>
                  </a:lnTo>
                  <a:lnTo>
                    <a:pt x="784" y="181"/>
                  </a:lnTo>
                  <a:lnTo>
                    <a:pt x="778" y="169"/>
                  </a:lnTo>
                  <a:lnTo>
                    <a:pt x="772" y="155"/>
                  </a:lnTo>
                  <a:lnTo>
                    <a:pt x="764" y="143"/>
                  </a:lnTo>
                  <a:lnTo>
                    <a:pt x="746" y="122"/>
                  </a:lnTo>
                  <a:lnTo>
                    <a:pt x="724" y="102"/>
                  </a:lnTo>
                  <a:lnTo>
                    <a:pt x="724" y="102"/>
                  </a:lnTo>
                  <a:lnTo>
                    <a:pt x="686" y="76"/>
                  </a:lnTo>
                  <a:lnTo>
                    <a:pt x="645" y="52"/>
                  </a:lnTo>
                  <a:lnTo>
                    <a:pt x="603" y="28"/>
                  </a:lnTo>
                  <a:lnTo>
                    <a:pt x="561" y="8"/>
                  </a:lnTo>
                  <a:lnTo>
                    <a:pt x="561" y="8"/>
                  </a:lnTo>
                  <a:lnTo>
                    <a:pt x="543" y="2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505" y="2"/>
                  </a:lnTo>
                  <a:lnTo>
                    <a:pt x="497" y="4"/>
                  </a:lnTo>
                  <a:lnTo>
                    <a:pt x="493" y="6"/>
                  </a:lnTo>
                  <a:lnTo>
                    <a:pt x="493" y="6"/>
                  </a:lnTo>
                  <a:lnTo>
                    <a:pt x="462" y="36"/>
                  </a:lnTo>
                  <a:lnTo>
                    <a:pt x="430" y="68"/>
                  </a:lnTo>
                  <a:lnTo>
                    <a:pt x="376" y="128"/>
                  </a:lnTo>
                  <a:lnTo>
                    <a:pt x="376" y="128"/>
                  </a:ln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/>
            </a:p>
          </p:txBody>
        </p:sp>
        <p:grpSp>
          <p:nvGrpSpPr>
            <p:cNvPr id="35" name="Grupa 34">
              <a:extLst>
                <a:ext uri="{FF2B5EF4-FFF2-40B4-BE49-F238E27FC236}">
                  <a16:creationId xmlns:a16="http://schemas.microsoft.com/office/drawing/2014/main" id="{03981E8A-776C-4B7D-B5D5-B56B29EB5067}"/>
                </a:ext>
              </a:extLst>
            </p:cNvPr>
            <p:cNvGrpSpPr/>
            <p:nvPr/>
          </p:nvGrpSpPr>
          <p:grpSpPr>
            <a:xfrm>
              <a:off x="4023094" y="1225432"/>
              <a:ext cx="2619378" cy="1835541"/>
              <a:chOff x="1821415" y="1558413"/>
              <a:chExt cx="2448872" cy="1716059"/>
            </a:xfrm>
            <a:solidFill>
              <a:srgbClr val="002060"/>
            </a:solidFill>
          </p:grpSpPr>
          <p:grpSp>
            <p:nvGrpSpPr>
              <p:cNvPr id="36" name="Grupa 35">
                <a:extLst>
                  <a:ext uri="{FF2B5EF4-FFF2-40B4-BE49-F238E27FC236}">
                    <a16:creationId xmlns:a16="http://schemas.microsoft.com/office/drawing/2014/main" id="{964C684B-4FA6-4FAE-A394-89A82D229C47}"/>
                  </a:ext>
                </a:extLst>
              </p:cNvPr>
              <p:cNvGrpSpPr/>
              <p:nvPr/>
            </p:nvGrpSpPr>
            <p:grpSpPr>
              <a:xfrm>
                <a:off x="1821415" y="1558413"/>
                <a:ext cx="2448872" cy="1716059"/>
                <a:chOff x="1821415" y="1558413"/>
                <a:chExt cx="2448872" cy="1716059"/>
              </a:xfrm>
              <a:grpFill/>
            </p:grpSpPr>
            <p:sp>
              <p:nvSpPr>
                <p:cNvPr id="60" name="Freeform 12">
                  <a:extLst>
                    <a:ext uri="{FF2B5EF4-FFF2-40B4-BE49-F238E27FC236}">
                      <a16:creationId xmlns:a16="http://schemas.microsoft.com/office/drawing/2014/main" id="{08D6C158-EAED-4635-A892-FA0CB193A2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1415" y="1558413"/>
                  <a:ext cx="1177307" cy="887138"/>
                </a:xfrm>
                <a:custGeom>
                  <a:avLst/>
                  <a:gdLst>
                    <a:gd name="T0" fmla="*/ 302 w 1274"/>
                    <a:gd name="T1" fmla="*/ 891 h 960"/>
                    <a:gd name="T2" fmla="*/ 346 w 1274"/>
                    <a:gd name="T3" fmla="*/ 863 h 960"/>
                    <a:gd name="T4" fmla="*/ 387 w 1274"/>
                    <a:gd name="T5" fmla="*/ 863 h 960"/>
                    <a:gd name="T6" fmla="*/ 423 w 1274"/>
                    <a:gd name="T7" fmla="*/ 873 h 960"/>
                    <a:gd name="T8" fmla="*/ 437 w 1274"/>
                    <a:gd name="T9" fmla="*/ 863 h 960"/>
                    <a:gd name="T10" fmla="*/ 459 w 1274"/>
                    <a:gd name="T11" fmla="*/ 833 h 960"/>
                    <a:gd name="T12" fmla="*/ 558 w 1274"/>
                    <a:gd name="T13" fmla="*/ 779 h 960"/>
                    <a:gd name="T14" fmla="*/ 628 w 1274"/>
                    <a:gd name="T15" fmla="*/ 763 h 960"/>
                    <a:gd name="T16" fmla="*/ 660 w 1274"/>
                    <a:gd name="T17" fmla="*/ 769 h 960"/>
                    <a:gd name="T18" fmla="*/ 698 w 1274"/>
                    <a:gd name="T19" fmla="*/ 791 h 960"/>
                    <a:gd name="T20" fmla="*/ 793 w 1274"/>
                    <a:gd name="T21" fmla="*/ 815 h 960"/>
                    <a:gd name="T22" fmla="*/ 865 w 1274"/>
                    <a:gd name="T23" fmla="*/ 827 h 960"/>
                    <a:gd name="T24" fmla="*/ 908 w 1274"/>
                    <a:gd name="T25" fmla="*/ 853 h 960"/>
                    <a:gd name="T26" fmla="*/ 962 w 1274"/>
                    <a:gd name="T27" fmla="*/ 887 h 960"/>
                    <a:gd name="T28" fmla="*/ 1026 w 1274"/>
                    <a:gd name="T29" fmla="*/ 899 h 960"/>
                    <a:gd name="T30" fmla="*/ 1037 w 1274"/>
                    <a:gd name="T31" fmla="*/ 869 h 960"/>
                    <a:gd name="T32" fmla="*/ 1059 w 1274"/>
                    <a:gd name="T33" fmla="*/ 839 h 960"/>
                    <a:gd name="T34" fmla="*/ 1155 w 1274"/>
                    <a:gd name="T35" fmla="*/ 749 h 960"/>
                    <a:gd name="T36" fmla="*/ 1218 w 1274"/>
                    <a:gd name="T37" fmla="*/ 708 h 960"/>
                    <a:gd name="T38" fmla="*/ 1274 w 1274"/>
                    <a:gd name="T39" fmla="*/ 678 h 960"/>
                    <a:gd name="T40" fmla="*/ 1258 w 1274"/>
                    <a:gd name="T41" fmla="*/ 652 h 960"/>
                    <a:gd name="T42" fmla="*/ 1179 w 1274"/>
                    <a:gd name="T43" fmla="*/ 624 h 960"/>
                    <a:gd name="T44" fmla="*/ 1125 w 1274"/>
                    <a:gd name="T45" fmla="*/ 559 h 960"/>
                    <a:gd name="T46" fmla="*/ 1107 w 1274"/>
                    <a:gd name="T47" fmla="*/ 513 h 960"/>
                    <a:gd name="T48" fmla="*/ 1111 w 1274"/>
                    <a:gd name="T49" fmla="*/ 469 h 960"/>
                    <a:gd name="T50" fmla="*/ 1133 w 1274"/>
                    <a:gd name="T51" fmla="*/ 417 h 960"/>
                    <a:gd name="T52" fmla="*/ 1133 w 1274"/>
                    <a:gd name="T53" fmla="*/ 364 h 960"/>
                    <a:gd name="T54" fmla="*/ 1087 w 1274"/>
                    <a:gd name="T55" fmla="*/ 340 h 960"/>
                    <a:gd name="T56" fmla="*/ 1018 w 1274"/>
                    <a:gd name="T57" fmla="*/ 336 h 960"/>
                    <a:gd name="T58" fmla="*/ 918 w 1274"/>
                    <a:gd name="T59" fmla="*/ 342 h 960"/>
                    <a:gd name="T60" fmla="*/ 865 w 1274"/>
                    <a:gd name="T61" fmla="*/ 330 h 960"/>
                    <a:gd name="T62" fmla="*/ 829 w 1274"/>
                    <a:gd name="T63" fmla="*/ 272 h 960"/>
                    <a:gd name="T64" fmla="*/ 823 w 1274"/>
                    <a:gd name="T65" fmla="*/ 217 h 960"/>
                    <a:gd name="T66" fmla="*/ 799 w 1274"/>
                    <a:gd name="T67" fmla="*/ 161 h 960"/>
                    <a:gd name="T68" fmla="*/ 765 w 1274"/>
                    <a:gd name="T69" fmla="*/ 105 h 960"/>
                    <a:gd name="T70" fmla="*/ 765 w 1274"/>
                    <a:gd name="T71" fmla="*/ 66 h 960"/>
                    <a:gd name="T72" fmla="*/ 952 w 1274"/>
                    <a:gd name="T73" fmla="*/ 205 h 960"/>
                    <a:gd name="T74" fmla="*/ 940 w 1274"/>
                    <a:gd name="T75" fmla="*/ 137 h 960"/>
                    <a:gd name="T76" fmla="*/ 894 w 1274"/>
                    <a:gd name="T77" fmla="*/ 82 h 960"/>
                    <a:gd name="T78" fmla="*/ 793 w 1274"/>
                    <a:gd name="T79" fmla="*/ 16 h 960"/>
                    <a:gd name="T80" fmla="*/ 688 w 1274"/>
                    <a:gd name="T81" fmla="*/ 2 h 960"/>
                    <a:gd name="T82" fmla="*/ 523 w 1274"/>
                    <a:gd name="T83" fmla="*/ 4 h 960"/>
                    <a:gd name="T84" fmla="*/ 358 w 1274"/>
                    <a:gd name="T85" fmla="*/ 16 h 960"/>
                    <a:gd name="T86" fmla="*/ 322 w 1274"/>
                    <a:gd name="T87" fmla="*/ 36 h 960"/>
                    <a:gd name="T88" fmla="*/ 296 w 1274"/>
                    <a:gd name="T89" fmla="*/ 60 h 960"/>
                    <a:gd name="T90" fmla="*/ 244 w 1274"/>
                    <a:gd name="T91" fmla="*/ 76 h 960"/>
                    <a:gd name="T92" fmla="*/ 26 w 1274"/>
                    <a:gd name="T93" fmla="*/ 173 h 960"/>
                    <a:gd name="T94" fmla="*/ 26 w 1274"/>
                    <a:gd name="T95" fmla="*/ 175 h 960"/>
                    <a:gd name="T96" fmla="*/ 59 w 1274"/>
                    <a:gd name="T97" fmla="*/ 376 h 960"/>
                    <a:gd name="T98" fmla="*/ 30 w 1274"/>
                    <a:gd name="T99" fmla="*/ 429 h 960"/>
                    <a:gd name="T100" fmla="*/ 4 w 1274"/>
                    <a:gd name="T101" fmla="*/ 445 h 960"/>
                    <a:gd name="T102" fmla="*/ 32 w 1274"/>
                    <a:gd name="T103" fmla="*/ 495 h 960"/>
                    <a:gd name="T104" fmla="*/ 41 w 1274"/>
                    <a:gd name="T105" fmla="*/ 573 h 960"/>
                    <a:gd name="T106" fmla="*/ 55 w 1274"/>
                    <a:gd name="T107" fmla="*/ 608 h 960"/>
                    <a:gd name="T108" fmla="*/ 81 w 1274"/>
                    <a:gd name="T109" fmla="*/ 646 h 960"/>
                    <a:gd name="T110" fmla="*/ 83 w 1274"/>
                    <a:gd name="T111" fmla="*/ 706 h 960"/>
                    <a:gd name="T112" fmla="*/ 59 w 1274"/>
                    <a:gd name="T113" fmla="*/ 746 h 960"/>
                    <a:gd name="T114" fmla="*/ 45 w 1274"/>
                    <a:gd name="T115" fmla="*/ 829 h 960"/>
                    <a:gd name="T116" fmla="*/ 59 w 1274"/>
                    <a:gd name="T117" fmla="*/ 879 h 960"/>
                    <a:gd name="T118" fmla="*/ 133 w 1274"/>
                    <a:gd name="T119" fmla="*/ 938 h 960"/>
                    <a:gd name="T120" fmla="*/ 179 w 1274"/>
                    <a:gd name="T121" fmla="*/ 956 h 960"/>
                    <a:gd name="T122" fmla="*/ 242 w 1274"/>
                    <a:gd name="T123" fmla="*/ 958 h 960"/>
                    <a:gd name="T124" fmla="*/ 282 w 1274"/>
                    <a:gd name="T125" fmla="*/ 920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74" h="960">
                      <a:moveTo>
                        <a:pt x="282" y="920"/>
                      </a:moveTo>
                      <a:lnTo>
                        <a:pt x="282" y="920"/>
                      </a:lnTo>
                      <a:lnTo>
                        <a:pt x="292" y="905"/>
                      </a:lnTo>
                      <a:lnTo>
                        <a:pt x="302" y="891"/>
                      </a:lnTo>
                      <a:lnTo>
                        <a:pt x="314" y="881"/>
                      </a:lnTo>
                      <a:lnTo>
                        <a:pt x="324" y="873"/>
                      </a:lnTo>
                      <a:lnTo>
                        <a:pt x="336" y="867"/>
                      </a:lnTo>
                      <a:lnTo>
                        <a:pt x="346" y="863"/>
                      </a:lnTo>
                      <a:lnTo>
                        <a:pt x="358" y="861"/>
                      </a:lnTo>
                      <a:lnTo>
                        <a:pt x="367" y="861"/>
                      </a:lnTo>
                      <a:lnTo>
                        <a:pt x="367" y="861"/>
                      </a:lnTo>
                      <a:lnTo>
                        <a:pt x="387" y="863"/>
                      </a:lnTo>
                      <a:lnTo>
                        <a:pt x="407" y="869"/>
                      </a:lnTo>
                      <a:lnTo>
                        <a:pt x="407" y="869"/>
                      </a:lnTo>
                      <a:lnTo>
                        <a:pt x="417" y="873"/>
                      </a:lnTo>
                      <a:lnTo>
                        <a:pt x="423" y="873"/>
                      </a:lnTo>
                      <a:lnTo>
                        <a:pt x="423" y="873"/>
                      </a:lnTo>
                      <a:lnTo>
                        <a:pt x="425" y="873"/>
                      </a:lnTo>
                      <a:lnTo>
                        <a:pt x="431" y="871"/>
                      </a:lnTo>
                      <a:lnTo>
                        <a:pt x="437" y="863"/>
                      </a:lnTo>
                      <a:lnTo>
                        <a:pt x="445" y="849"/>
                      </a:lnTo>
                      <a:lnTo>
                        <a:pt x="445" y="849"/>
                      </a:lnTo>
                      <a:lnTo>
                        <a:pt x="451" y="841"/>
                      </a:lnTo>
                      <a:lnTo>
                        <a:pt x="459" y="833"/>
                      </a:lnTo>
                      <a:lnTo>
                        <a:pt x="477" y="817"/>
                      </a:lnTo>
                      <a:lnTo>
                        <a:pt x="503" y="803"/>
                      </a:lnTo>
                      <a:lnTo>
                        <a:pt x="529" y="789"/>
                      </a:lnTo>
                      <a:lnTo>
                        <a:pt x="558" y="779"/>
                      </a:lnTo>
                      <a:lnTo>
                        <a:pt x="584" y="771"/>
                      </a:lnTo>
                      <a:lnTo>
                        <a:pt x="608" y="765"/>
                      </a:lnTo>
                      <a:lnTo>
                        <a:pt x="628" y="763"/>
                      </a:lnTo>
                      <a:lnTo>
                        <a:pt x="628" y="763"/>
                      </a:lnTo>
                      <a:lnTo>
                        <a:pt x="628" y="763"/>
                      </a:lnTo>
                      <a:lnTo>
                        <a:pt x="640" y="763"/>
                      </a:lnTo>
                      <a:lnTo>
                        <a:pt x="652" y="767"/>
                      </a:lnTo>
                      <a:lnTo>
                        <a:pt x="660" y="769"/>
                      </a:lnTo>
                      <a:lnTo>
                        <a:pt x="670" y="775"/>
                      </a:lnTo>
                      <a:lnTo>
                        <a:pt x="670" y="775"/>
                      </a:lnTo>
                      <a:lnTo>
                        <a:pt x="682" y="785"/>
                      </a:lnTo>
                      <a:lnTo>
                        <a:pt x="698" y="791"/>
                      </a:lnTo>
                      <a:lnTo>
                        <a:pt x="711" y="797"/>
                      </a:lnTo>
                      <a:lnTo>
                        <a:pt x="727" y="803"/>
                      </a:lnTo>
                      <a:lnTo>
                        <a:pt x="759" y="809"/>
                      </a:lnTo>
                      <a:lnTo>
                        <a:pt x="793" y="815"/>
                      </a:lnTo>
                      <a:lnTo>
                        <a:pt x="793" y="815"/>
                      </a:lnTo>
                      <a:lnTo>
                        <a:pt x="849" y="823"/>
                      </a:lnTo>
                      <a:lnTo>
                        <a:pt x="849" y="823"/>
                      </a:lnTo>
                      <a:lnTo>
                        <a:pt x="865" y="827"/>
                      </a:lnTo>
                      <a:lnTo>
                        <a:pt x="880" y="833"/>
                      </a:lnTo>
                      <a:lnTo>
                        <a:pt x="896" y="841"/>
                      </a:lnTo>
                      <a:lnTo>
                        <a:pt x="908" y="853"/>
                      </a:lnTo>
                      <a:lnTo>
                        <a:pt x="908" y="853"/>
                      </a:lnTo>
                      <a:lnTo>
                        <a:pt x="920" y="865"/>
                      </a:lnTo>
                      <a:lnTo>
                        <a:pt x="934" y="873"/>
                      </a:lnTo>
                      <a:lnTo>
                        <a:pt x="946" y="881"/>
                      </a:lnTo>
                      <a:lnTo>
                        <a:pt x="962" y="887"/>
                      </a:lnTo>
                      <a:lnTo>
                        <a:pt x="976" y="891"/>
                      </a:lnTo>
                      <a:lnTo>
                        <a:pt x="992" y="895"/>
                      </a:lnTo>
                      <a:lnTo>
                        <a:pt x="1026" y="899"/>
                      </a:lnTo>
                      <a:lnTo>
                        <a:pt x="1026" y="899"/>
                      </a:lnTo>
                      <a:lnTo>
                        <a:pt x="1030" y="891"/>
                      </a:lnTo>
                      <a:lnTo>
                        <a:pt x="1033" y="881"/>
                      </a:lnTo>
                      <a:lnTo>
                        <a:pt x="1033" y="881"/>
                      </a:lnTo>
                      <a:lnTo>
                        <a:pt x="1037" y="869"/>
                      </a:lnTo>
                      <a:lnTo>
                        <a:pt x="1043" y="857"/>
                      </a:lnTo>
                      <a:lnTo>
                        <a:pt x="1051" y="847"/>
                      </a:lnTo>
                      <a:lnTo>
                        <a:pt x="1059" y="839"/>
                      </a:lnTo>
                      <a:lnTo>
                        <a:pt x="1059" y="839"/>
                      </a:lnTo>
                      <a:lnTo>
                        <a:pt x="1081" y="823"/>
                      </a:lnTo>
                      <a:lnTo>
                        <a:pt x="1099" y="805"/>
                      </a:lnTo>
                      <a:lnTo>
                        <a:pt x="1135" y="767"/>
                      </a:lnTo>
                      <a:lnTo>
                        <a:pt x="1155" y="749"/>
                      </a:lnTo>
                      <a:lnTo>
                        <a:pt x="1173" y="734"/>
                      </a:lnTo>
                      <a:lnTo>
                        <a:pt x="1195" y="720"/>
                      </a:lnTo>
                      <a:lnTo>
                        <a:pt x="1218" y="708"/>
                      </a:lnTo>
                      <a:lnTo>
                        <a:pt x="1218" y="708"/>
                      </a:lnTo>
                      <a:lnTo>
                        <a:pt x="1232" y="702"/>
                      </a:lnTo>
                      <a:lnTo>
                        <a:pt x="1246" y="694"/>
                      </a:lnTo>
                      <a:lnTo>
                        <a:pt x="1274" y="678"/>
                      </a:lnTo>
                      <a:lnTo>
                        <a:pt x="1274" y="678"/>
                      </a:lnTo>
                      <a:lnTo>
                        <a:pt x="1264" y="652"/>
                      </a:lnTo>
                      <a:lnTo>
                        <a:pt x="1264" y="652"/>
                      </a:lnTo>
                      <a:lnTo>
                        <a:pt x="1258" y="652"/>
                      </a:lnTo>
                      <a:lnTo>
                        <a:pt x="1258" y="652"/>
                      </a:lnTo>
                      <a:lnTo>
                        <a:pt x="1234" y="650"/>
                      </a:lnTo>
                      <a:lnTo>
                        <a:pt x="1212" y="644"/>
                      </a:lnTo>
                      <a:lnTo>
                        <a:pt x="1195" y="636"/>
                      </a:lnTo>
                      <a:lnTo>
                        <a:pt x="1179" y="624"/>
                      </a:lnTo>
                      <a:lnTo>
                        <a:pt x="1163" y="610"/>
                      </a:lnTo>
                      <a:lnTo>
                        <a:pt x="1149" y="594"/>
                      </a:lnTo>
                      <a:lnTo>
                        <a:pt x="1137" y="577"/>
                      </a:lnTo>
                      <a:lnTo>
                        <a:pt x="1125" y="559"/>
                      </a:lnTo>
                      <a:lnTo>
                        <a:pt x="1125" y="559"/>
                      </a:lnTo>
                      <a:lnTo>
                        <a:pt x="1113" y="535"/>
                      </a:lnTo>
                      <a:lnTo>
                        <a:pt x="1109" y="525"/>
                      </a:lnTo>
                      <a:lnTo>
                        <a:pt x="1107" y="513"/>
                      </a:lnTo>
                      <a:lnTo>
                        <a:pt x="1105" y="503"/>
                      </a:lnTo>
                      <a:lnTo>
                        <a:pt x="1105" y="493"/>
                      </a:lnTo>
                      <a:lnTo>
                        <a:pt x="1107" y="481"/>
                      </a:lnTo>
                      <a:lnTo>
                        <a:pt x="1111" y="469"/>
                      </a:lnTo>
                      <a:lnTo>
                        <a:pt x="1111" y="469"/>
                      </a:lnTo>
                      <a:lnTo>
                        <a:pt x="1123" y="443"/>
                      </a:lnTo>
                      <a:lnTo>
                        <a:pt x="1133" y="417"/>
                      </a:lnTo>
                      <a:lnTo>
                        <a:pt x="1133" y="417"/>
                      </a:lnTo>
                      <a:lnTo>
                        <a:pt x="1139" y="402"/>
                      </a:lnTo>
                      <a:lnTo>
                        <a:pt x="1139" y="388"/>
                      </a:lnTo>
                      <a:lnTo>
                        <a:pt x="1139" y="376"/>
                      </a:lnTo>
                      <a:lnTo>
                        <a:pt x="1133" y="364"/>
                      </a:lnTo>
                      <a:lnTo>
                        <a:pt x="1127" y="354"/>
                      </a:lnTo>
                      <a:lnTo>
                        <a:pt x="1117" y="348"/>
                      </a:lnTo>
                      <a:lnTo>
                        <a:pt x="1103" y="342"/>
                      </a:lnTo>
                      <a:lnTo>
                        <a:pt x="1087" y="340"/>
                      </a:lnTo>
                      <a:lnTo>
                        <a:pt x="1087" y="340"/>
                      </a:lnTo>
                      <a:lnTo>
                        <a:pt x="1053" y="338"/>
                      </a:lnTo>
                      <a:lnTo>
                        <a:pt x="1018" y="336"/>
                      </a:lnTo>
                      <a:lnTo>
                        <a:pt x="1018" y="336"/>
                      </a:lnTo>
                      <a:lnTo>
                        <a:pt x="980" y="338"/>
                      </a:lnTo>
                      <a:lnTo>
                        <a:pt x="944" y="340"/>
                      </a:lnTo>
                      <a:lnTo>
                        <a:pt x="944" y="340"/>
                      </a:lnTo>
                      <a:lnTo>
                        <a:pt x="918" y="342"/>
                      </a:lnTo>
                      <a:lnTo>
                        <a:pt x="918" y="342"/>
                      </a:lnTo>
                      <a:lnTo>
                        <a:pt x="898" y="342"/>
                      </a:lnTo>
                      <a:lnTo>
                        <a:pt x="880" y="338"/>
                      </a:lnTo>
                      <a:lnTo>
                        <a:pt x="865" y="330"/>
                      </a:lnTo>
                      <a:lnTo>
                        <a:pt x="853" y="320"/>
                      </a:lnTo>
                      <a:lnTo>
                        <a:pt x="841" y="308"/>
                      </a:lnTo>
                      <a:lnTo>
                        <a:pt x="835" y="292"/>
                      </a:lnTo>
                      <a:lnTo>
                        <a:pt x="829" y="272"/>
                      </a:lnTo>
                      <a:lnTo>
                        <a:pt x="827" y="250"/>
                      </a:lnTo>
                      <a:lnTo>
                        <a:pt x="827" y="250"/>
                      </a:lnTo>
                      <a:lnTo>
                        <a:pt x="827" y="233"/>
                      </a:lnTo>
                      <a:lnTo>
                        <a:pt x="823" y="217"/>
                      </a:lnTo>
                      <a:lnTo>
                        <a:pt x="819" y="203"/>
                      </a:lnTo>
                      <a:lnTo>
                        <a:pt x="815" y="187"/>
                      </a:lnTo>
                      <a:lnTo>
                        <a:pt x="807" y="173"/>
                      </a:lnTo>
                      <a:lnTo>
                        <a:pt x="799" y="161"/>
                      </a:lnTo>
                      <a:lnTo>
                        <a:pt x="781" y="133"/>
                      </a:lnTo>
                      <a:lnTo>
                        <a:pt x="781" y="133"/>
                      </a:lnTo>
                      <a:lnTo>
                        <a:pt x="771" y="121"/>
                      </a:lnTo>
                      <a:lnTo>
                        <a:pt x="765" y="105"/>
                      </a:lnTo>
                      <a:lnTo>
                        <a:pt x="749" y="78"/>
                      </a:lnTo>
                      <a:lnTo>
                        <a:pt x="749" y="78"/>
                      </a:lnTo>
                      <a:lnTo>
                        <a:pt x="765" y="66"/>
                      </a:lnTo>
                      <a:lnTo>
                        <a:pt x="765" y="66"/>
                      </a:lnTo>
                      <a:lnTo>
                        <a:pt x="930" y="215"/>
                      </a:lnTo>
                      <a:lnTo>
                        <a:pt x="930" y="215"/>
                      </a:lnTo>
                      <a:lnTo>
                        <a:pt x="952" y="205"/>
                      </a:lnTo>
                      <a:lnTo>
                        <a:pt x="952" y="205"/>
                      </a:lnTo>
                      <a:lnTo>
                        <a:pt x="950" y="185"/>
                      </a:lnTo>
                      <a:lnTo>
                        <a:pt x="948" y="163"/>
                      </a:lnTo>
                      <a:lnTo>
                        <a:pt x="942" y="145"/>
                      </a:lnTo>
                      <a:lnTo>
                        <a:pt x="940" y="137"/>
                      </a:lnTo>
                      <a:lnTo>
                        <a:pt x="934" y="129"/>
                      </a:lnTo>
                      <a:lnTo>
                        <a:pt x="934" y="129"/>
                      </a:lnTo>
                      <a:lnTo>
                        <a:pt x="914" y="105"/>
                      </a:lnTo>
                      <a:lnTo>
                        <a:pt x="894" y="82"/>
                      </a:lnTo>
                      <a:lnTo>
                        <a:pt x="870" y="62"/>
                      </a:lnTo>
                      <a:lnTo>
                        <a:pt x="847" y="44"/>
                      </a:lnTo>
                      <a:lnTo>
                        <a:pt x="821" y="28"/>
                      </a:lnTo>
                      <a:lnTo>
                        <a:pt x="793" y="16"/>
                      </a:lnTo>
                      <a:lnTo>
                        <a:pt x="765" y="8"/>
                      </a:lnTo>
                      <a:lnTo>
                        <a:pt x="733" y="4"/>
                      </a:lnTo>
                      <a:lnTo>
                        <a:pt x="733" y="4"/>
                      </a:lnTo>
                      <a:lnTo>
                        <a:pt x="688" y="2"/>
                      </a:lnTo>
                      <a:lnTo>
                        <a:pt x="642" y="0"/>
                      </a:lnTo>
                      <a:lnTo>
                        <a:pt x="642" y="0"/>
                      </a:lnTo>
                      <a:lnTo>
                        <a:pt x="582" y="2"/>
                      </a:lnTo>
                      <a:lnTo>
                        <a:pt x="523" y="4"/>
                      </a:lnTo>
                      <a:lnTo>
                        <a:pt x="405" y="10"/>
                      </a:lnTo>
                      <a:lnTo>
                        <a:pt x="405" y="10"/>
                      </a:lnTo>
                      <a:lnTo>
                        <a:pt x="381" y="12"/>
                      </a:lnTo>
                      <a:lnTo>
                        <a:pt x="358" y="16"/>
                      </a:lnTo>
                      <a:lnTo>
                        <a:pt x="346" y="20"/>
                      </a:lnTo>
                      <a:lnTo>
                        <a:pt x="336" y="24"/>
                      </a:lnTo>
                      <a:lnTo>
                        <a:pt x="328" y="28"/>
                      </a:lnTo>
                      <a:lnTo>
                        <a:pt x="322" y="36"/>
                      </a:lnTo>
                      <a:lnTo>
                        <a:pt x="322" y="36"/>
                      </a:lnTo>
                      <a:lnTo>
                        <a:pt x="314" y="46"/>
                      </a:lnTo>
                      <a:lnTo>
                        <a:pt x="306" y="54"/>
                      </a:lnTo>
                      <a:lnTo>
                        <a:pt x="296" y="60"/>
                      </a:lnTo>
                      <a:lnTo>
                        <a:pt x="286" y="64"/>
                      </a:lnTo>
                      <a:lnTo>
                        <a:pt x="264" y="70"/>
                      </a:lnTo>
                      <a:lnTo>
                        <a:pt x="254" y="72"/>
                      </a:lnTo>
                      <a:lnTo>
                        <a:pt x="244" y="76"/>
                      </a:lnTo>
                      <a:lnTo>
                        <a:pt x="244" y="76"/>
                      </a:lnTo>
                      <a:lnTo>
                        <a:pt x="135" y="123"/>
                      </a:lnTo>
                      <a:lnTo>
                        <a:pt x="26" y="173"/>
                      </a:lnTo>
                      <a:lnTo>
                        <a:pt x="26" y="173"/>
                      </a:lnTo>
                      <a:lnTo>
                        <a:pt x="24" y="177"/>
                      </a:lnTo>
                      <a:lnTo>
                        <a:pt x="24" y="177"/>
                      </a:lnTo>
                      <a:lnTo>
                        <a:pt x="26" y="175"/>
                      </a:lnTo>
                      <a:lnTo>
                        <a:pt x="26" y="175"/>
                      </a:lnTo>
                      <a:lnTo>
                        <a:pt x="53" y="324"/>
                      </a:lnTo>
                      <a:lnTo>
                        <a:pt x="53" y="324"/>
                      </a:lnTo>
                      <a:lnTo>
                        <a:pt x="57" y="360"/>
                      </a:lnTo>
                      <a:lnTo>
                        <a:pt x="59" y="376"/>
                      </a:lnTo>
                      <a:lnTo>
                        <a:pt x="57" y="392"/>
                      </a:lnTo>
                      <a:lnTo>
                        <a:pt x="51" y="406"/>
                      </a:lnTo>
                      <a:lnTo>
                        <a:pt x="41" y="419"/>
                      </a:lnTo>
                      <a:lnTo>
                        <a:pt x="30" y="429"/>
                      </a:lnTo>
                      <a:lnTo>
                        <a:pt x="10" y="439"/>
                      </a:lnTo>
                      <a:lnTo>
                        <a:pt x="10" y="439"/>
                      </a:lnTo>
                      <a:lnTo>
                        <a:pt x="6" y="441"/>
                      </a:lnTo>
                      <a:lnTo>
                        <a:pt x="4" y="445"/>
                      </a:lnTo>
                      <a:lnTo>
                        <a:pt x="0" y="453"/>
                      </a:lnTo>
                      <a:lnTo>
                        <a:pt x="0" y="453"/>
                      </a:lnTo>
                      <a:lnTo>
                        <a:pt x="26" y="485"/>
                      </a:lnTo>
                      <a:lnTo>
                        <a:pt x="32" y="495"/>
                      </a:lnTo>
                      <a:lnTo>
                        <a:pt x="37" y="507"/>
                      </a:lnTo>
                      <a:lnTo>
                        <a:pt x="39" y="519"/>
                      </a:lnTo>
                      <a:lnTo>
                        <a:pt x="41" y="533"/>
                      </a:lnTo>
                      <a:lnTo>
                        <a:pt x="41" y="573"/>
                      </a:lnTo>
                      <a:lnTo>
                        <a:pt x="41" y="573"/>
                      </a:lnTo>
                      <a:lnTo>
                        <a:pt x="43" y="584"/>
                      </a:lnTo>
                      <a:lnTo>
                        <a:pt x="47" y="596"/>
                      </a:lnTo>
                      <a:lnTo>
                        <a:pt x="55" y="608"/>
                      </a:lnTo>
                      <a:lnTo>
                        <a:pt x="63" y="620"/>
                      </a:lnTo>
                      <a:lnTo>
                        <a:pt x="63" y="620"/>
                      </a:lnTo>
                      <a:lnTo>
                        <a:pt x="73" y="632"/>
                      </a:lnTo>
                      <a:lnTo>
                        <a:pt x="81" y="646"/>
                      </a:lnTo>
                      <a:lnTo>
                        <a:pt x="85" y="660"/>
                      </a:lnTo>
                      <a:lnTo>
                        <a:pt x="87" y="676"/>
                      </a:lnTo>
                      <a:lnTo>
                        <a:pt x="87" y="692"/>
                      </a:lnTo>
                      <a:lnTo>
                        <a:pt x="83" y="706"/>
                      </a:lnTo>
                      <a:lnTo>
                        <a:pt x="77" y="720"/>
                      </a:lnTo>
                      <a:lnTo>
                        <a:pt x="69" y="732"/>
                      </a:lnTo>
                      <a:lnTo>
                        <a:pt x="69" y="732"/>
                      </a:lnTo>
                      <a:lnTo>
                        <a:pt x="59" y="746"/>
                      </a:lnTo>
                      <a:lnTo>
                        <a:pt x="53" y="763"/>
                      </a:lnTo>
                      <a:lnTo>
                        <a:pt x="47" y="785"/>
                      </a:lnTo>
                      <a:lnTo>
                        <a:pt x="45" y="807"/>
                      </a:lnTo>
                      <a:lnTo>
                        <a:pt x="45" y="829"/>
                      </a:lnTo>
                      <a:lnTo>
                        <a:pt x="45" y="851"/>
                      </a:lnTo>
                      <a:lnTo>
                        <a:pt x="51" y="867"/>
                      </a:lnTo>
                      <a:lnTo>
                        <a:pt x="55" y="875"/>
                      </a:lnTo>
                      <a:lnTo>
                        <a:pt x="59" y="879"/>
                      </a:lnTo>
                      <a:lnTo>
                        <a:pt x="59" y="879"/>
                      </a:lnTo>
                      <a:lnTo>
                        <a:pt x="87" y="905"/>
                      </a:lnTo>
                      <a:lnTo>
                        <a:pt x="117" y="928"/>
                      </a:lnTo>
                      <a:lnTo>
                        <a:pt x="133" y="938"/>
                      </a:lnTo>
                      <a:lnTo>
                        <a:pt x="147" y="946"/>
                      </a:lnTo>
                      <a:lnTo>
                        <a:pt x="163" y="952"/>
                      </a:lnTo>
                      <a:lnTo>
                        <a:pt x="179" y="956"/>
                      </a:lnTo>
                      <a:lnTo>
                        <a:pt x="179" y="956"/>
                      </a:lnTo>
                      <a:lnTo>
                        <a:pt x="199" y="958"/>
                      </a:lnTo>
                      <a:lnTo>
                        <a:pt x="218" y="960"/>
                      </a:lnTo>
                      <a:lnTo>
                        <a:pt x="218" y="960"/>
                      </a:lnTo>
                      <a:lnTo>
                        <a:pt x="242" y="958"/>
                      </a:lnTo>
                      <a:lnTo>
                        <a:pt x="254" y="954"/>
                      </a:lnTo>
                      <a:lnTo>
                        <a:pt x="266" y="952"/>
                      </a:lnTo>
                      <a:lnTo>
                        <a:pt x="266" y="952"/>
                      </a:lnTo>
                      <a:lnTo>
                        <a:pt x="282" y="920"/>
                      </a:lnTo>
                      <a:lnTo>
                        <a:pt x="282" y="9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  <p:grpSp>
              <p:nvGrpSpPr>
                <p:cNvPr id="61" name="Grupa 60">
                  <a:extLst>
                    <a:ext uri="{FF2B5EF4-FFF2-40B4-BE49-F238E27FC236}">
                      <a16:creationId xmlns:a16="http://schemas.microsoft.com/office/drawing/2014/main" id="{B0C79F4D-4FAE-4746-BAF2-8B4EE5F0D83F}"/>
                    </a:ext>
                  </a:extLst>
                </p:cNvPr>
                <p:cNvGrpSpPr/>
                <p:nvPr/>
              </p:nvGrpSpPr>
              <p:grpSpPr>
                <a:xfrm>
                  <a:off x="2048744" y="1826403"/>
                  <a:ext cx="2221543" cy="1448069"/>
                  <a:chOff x="2048744" y="1826403"/>
                  <a:chExt cx="2221543" cy="1448069"/>
                </a:xfrm>
                <a:grpFill/>
              </p:grpSpPr>
              <p:sp>
                <p:nvSpPr>
                  <p:cNvPr id="62" name="Freeform 8">
                    <a:extLst>
                      <a:ext uri="{FF2B5EF4-FFF2-40B4-BE49-F238E27FC236}">
                        <a16:creationId xmlns:a16="http://schemas.microsoft.com/office/drawing/2014/main" id="{9AF33E8B-794A-475F-90DE-BB0BC753C1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09280" y="1826403"/>
                    <a:ext cx="1461007" cy="883442"/>
                  </a:xfrm>
                  <a:custGeom>
                    <a:avLst/>
                    <a:gdLst>
                      <a:gd name="T0" fmla="*/ 70 w 1581"/>
                      <a:gd name="T1" fmla="*/ 710 h 956"/>
                      <a:gd name="T2" fmla="*/ 106 w 1581"/>
                      <a:gd name="T3" fmla="*/ 744 h 956"/>
                      <a:gd name="T4" fmla="*/ 175 w 1581"/>
                      <a:gd name="T5" fmla="*/ 780 h 956"/>
                      <a:gd name="T6" fmla="*/ 237 w 1581"/>
                      <a:gd name="T7" fmla="*/ 811 h 956"/>
                      <a:gd name="T8" fmla="*/ 279 w 1581"/>
                      <a:gd name="T9" fmla="*/ 867 h 956"/>
                      <a:gd name="T10" fmla="*/ 283 w 1581"/>
                      <a:gd name="T11" fmla="*/ 905 h 956"/>
                      <a:gd name="T12" fmla="*/ 298 w 1581"/>
                      <a:gd name="T13" fmla="*/ 923 h 956"/>
                      <a:gd name="T14" fmla="*/ 340 w 1581"/>
                      <a:gd name="T15" fmla="*/ 939 h 956"/>
                      <a:gd name="T16" fmla="*/ 499 w 1581"/>
                      <a:gd name="T17" fmla="*/ 956 h 956"/>
                      <a:gd name="T18" fmla="*/ 527 w 1581"/>
                      <a:gd name="T19" fmla="*/ 951 h 956"/>
                      <a:gd name="T20" fmla="*/ 547 w 1581"/>
                      <a:gd name="T21" fmla="*/ 923 h 956"/>
                      <a:gd name="T22" fmla="*/ 571 w 1581"/>
                      <a:gd name="T23" fmla="*/ 885 h 956"/>
                      <a:gd name="T24" fmla="*/ 623 w 1581"/>
                      <a:gd name="T25" fmla="*/ 865 h 956"/>
                      <a:gd name="T26" fmla="*/ 640 w 1581"/>
                      <a:gd name="T27" fmla="*/ 863 h 956"/>
                      <a:gd name="T28" fmla="*/ 680 w 1581"/>
                      <a:gd name="T29" fmla="*/ 861 h 956"/>
                      <a:gd name="T30" fmla="*/ 706 w 1581"/>
                      <a:gd name="T31" fmla="*/ 833 h 956"/>
                      <a:gd name="T32" fmla="*/ 788 w 1581"/>
                      <a:gd name="T33" fmla="*/ 797 h 956"/>
                      <a:gd name="T34" fmla="*/ 953 w 1581"/>
                      <a:gd name="T35" fmla="*/ 742 h 956"/>
                      <a:gd name="T36" fmla="*/ 1112 w 1581"/>
                      <a:gd name="T37" fmla="*/ 696 h 956"/>
                      <a:gd name="T38" fmla="*/ 1141 w 1581"/>
                      <a:gd name="T39" fmla="*/ 670 h 956"/>
                      <a:gd name="T40" fmla="*/ 1279 w 1581"/>
                      <a:gd name="T41" fmla="*/ 632 h 956"/>
                      <a:gd name="T42" fmla="*/ 1332 w 1581"/>
                      <a:gd name="T43" fmla="*/ 619 h 956"/>
                      <a:gd name="T44" fmla="*/ 1473 w 1581"/>
                      <a:gd name="T45" fmla="*/ 487 h 956"/>
                      <a:gd name="T46" fmla="*/ 1575 w 1581"/>
                      <a:gd name="T47" fmla="*/ 382 h 956"/>
                      <a:gd name="T48" fmla="*/ 1581 w 1581"/>
                      <a:gd name="T49" fmla="*/ 340 h 956"/>
                      <a:gd name="T50" fmla="*/ 1549 w 1581"/>
                      <a:gd name="T51" fmla="*/ 306 h 956"/>
                      <a:gd name="T52" fmla="*/ 1525 w 1581"/>
                      <a:gd name="T53" fmla="*/ 245 h 956"/>
                      <a:gd name="T54" fmla="*/ 1509 w 1581"/>
                      <a:gd name="T55" fmla="*/ 207 h 956"/>
                      <a:gd name="T56" fmla="*/ 1473 w 1581"/>
                      <a:gd name="T57" fmla="*/ 141 h 956"/>
                      <a:gd name="T58" fmla="*/ 1479 w 1581"/>
                      <a:gd name="T59" fmla="*/ 94 h 956"/>
                      <a:gd name="T60" fmla="*/ 1549 w 1581"/>
                      <a:gd name="T61" fmla="*/ 20 h 956"/>
                      <a:gd name="T62" fmla="*/ 1364 w 1581"/>
                      <a:gd name="T63" fmla="*/ 38 h 956"/>
                      <a:gd name="T64" fmla="*/ 799 w 1581"/>
                      <a:gd name="T65" fmla="*/ 56 h 956"/>
                      <a:gd name="T66" fmla="*/ 766 w 1581"/>
                      <a:gd name="T67" fmla="*/ 56 h 956"/>
                      <a:gd name="T68" fmla="*/ 567 w 1581"/>
                      <a:gd name="T69" fmla="*/ 32 h 956"/>
                      <a:gd name="T70" fmla="*/ 277 w 1581"/>
                      <a:gd name="T71" fmla="*/ 0 h 956"/>
                      <a:gd name="T72" fmla="*/ 253 w 1581"/>
                      <a:gd name="T73" fmla="*/ 4 h 956"/>
                      <a:gd name="T74" fmla="*/ 229 w 1581"/>
                      <a:gd name="T75" fmla="*/ 30 h 956"/>
                      <a:gd name="T76" fmla="*/ 177 w 1581"/>
                      <a:gd name="T77" fmla="*/ 66 h 956"/>
                      <a:gd name="T78" fmla="*/ 110 w 1581"/>
                      <a:gd name="T79" fmla="*/ 80 h 956"/>
                      <a:gd name="T80" fmla="*/ 108 w 1581"/>
                      <a:gd name="T81" fmla="*/ 125 h 956"/>
                      <a:gd name="T82" fmla="*/ 90 w 1581"/>
                      <a:gd name="T83" fmla="*/ 171 h 956"/>
                      <a:gd name="T84" fmla="*/ 78 w 1581"/>
                      <a:gd name="T85" fmla="*/ 217 h 956"/>
                      <a:gd name="T86" fmla="*/ 114 w 1581"/>
                      <a:gd name="T87" fmla="*/ 281 h 956"/>
                      <a:gd name="T88" fmla="*/ 159 w 1581"/>
                      <a:gd name="T89" fmla="*/ 316 h 956"/>
                      <a:gd name="T90" fmla="*/ 193 w 1581"/>
                      <a:gd name="T91" fmla="*/ 320 h 956"/>
                      <a:gd name="T92" fmla="*/ 207 w 1581"/>
                      <a:gd name="T93" fmla="*/ 322 h 956"/>
                      <a:gd name="T94" fmla="*/ 241 w 1581"/>
                      <a:gd name="T95" fmla="*/ 366 h 956"/>
                      <a:gd name="T96" fmla="*/ 247 w 1581"/>
                      <a:gd name="T97" fmla="*/ 386 h 956"/>
                      <a:gd name="T98" fmla="*/ 237 w 1581"/>
                      <a:gd name="T99" fmla="*/ 414 h 956"/>
                      <a:gd name="T100" fmla="*/ 209 w 1581"/>
                      <a:gd name="T101" fmla="*/ 434 h 956"/>
                      <a:gd name="T102" fmla="*/ 165 w 1581"/>
                      <a:gd name="T103" fmla="*/ 456 h 956"/>
                      <a:gd name="T104" fmla="*/ 102 w 1581"/>
                      <a:gd name="T105" fmla="*/ 499 h 956"/>
                      <a:gd name="T106" fmla="*/ 34 w 1581"/>
                      <a:gd name="T107" fmla="*/ 569 h 956"/>
                      <a:gd name="T108" fmla="*/ 4 w 1581"/>
                      <a:gd name="T109" fmla="*/ 601 h 956"/>
                      <a:gd name="T110" fmla="*/ 18 w 1581"/>
                      <a:gd name="T111" fmla="*/ 617 h 956"/>
                      <a:gd name="T112" fmla="*/ 46 w 1581"/>
                      <a:gd name="T113" fmla="*/ 632 h 956"/>
                      <a:gd name="T114" fmla="*/ 66 w 1581"/>
                      <a:gd name="T115" fmla="*/ 676 h 9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581" h="956">
                        <a:moveTo>
                          <a:pt x="68" y="688"/>
                        </a:moveTo>
                        <a:lnTo>
                          <a:pt x="68" y="688"/>
                        </a:lnTo>
                        <a:lnTo>
                          <a:pt x="68" y="702"/>
                        </a:lnTo>
                        <a:lnTo>
                          <a:pt x="70" y="710"/>
                        </a:lnTo>
                        <a:lnTo>
                          <a:pt x="74" y="716"/>
                        </a:lnTo>
                        <a:lnTo>
                          <a:pt x="78" y="722"/>
                        </a:lnTo>
                        <a:lnTo>
                          <a:pt x="86" y="730"/>
                        </a:lnTo>
                        <a:lnTo>
                          <a:pt x="106" y="744"/>
                        </a:lnTo>
                        <a:lnTo>
                          <a:pt x="106" y="744"/>
                        </a:lnTo>
                        <a:lnTo>
                          <a:pt x="143" y="764"/>
                        </a:lnTo>
                        <a:lnTo>
                          <a:pt x="175" y="780"/>
                        </a:lnTo>
                        <a:lnTo>
                          <a:pt x="175" y="780"/>
                        </a:lnTo>
                        <a:lnTo>
                          <a:pt x="189" y="786"/>
                        </a:lnTo>
                        <a:lnTo>
                          <a:pt x="189" y="786"/>
                        </a:lnTo>
                        <a:lnTo>
                          <a:pt x="221" y="801"/>
                        </a:lnTo>
                        <a:lnTo>
                          <a:pt x="237" y="811"/>
                        </a:lnTo>
                        <a:lnTo>
                          <a:pt x="251" y="823"/>
                        </a:lnTo>
                        <a:lnTo>
                          <a:pt x="263" y="839"/>
                        </a:lnTo>
                        <a:lnTo>
                          <a:pt x="275" y="857"/>
                        </a:lnTo>
                        <a:lnTo>
                          <a:pt x="279" y="867"/>
                        </a:lnTo>
                        <a:lnTo>
                          <a:pt x="281" y="879"/>
                        </a:lnTo>
                        <a:lnTo>
                          <a:pt x="283" y="891"/>
                        </a:lnTo>
                        <a:lnTo>
                          <a:pt x="283" y="905"/>
                        </a:lnTo>
                        <a:lnTo>
                          <a:pt x="283" y="905"/>
                        </a:lnTo>
                        <a:lnTo>
                          <a:pt x="287" y="907"/>
                        </a:lnTo>
                        <a:lnTo>
                          <a:pt x="287" y="907"/>
                        </a:lnTo>
                        <a:lnTo>
                          <a:pt x="298" y="923"/>
                        </a:lnTo>
                        <a:lnTo>
                          <a:pt x="298" y="923"/>
                        </a:lnTo>
                        <a:lnTo>
                          <a:pt x="302" y="929"/>
                        </a:lnTo>
                        <a:lnTo>
                          <a:pt x="302" y="929"/>
                        </a:lnTo>
                        <a:lnTo>
                          <a:pt x="320" y="935"/>
                        </a:lnTo>
                        <a:lnTo>
                          <a:pt x="340" y="939"/>
                        </a:lnTo>
                        <a:lnTo>
                          <a:pt x="340" y="939"/>
                        </a:lnTo>
                        <a:lnTo>
                          <a:pt x="481" y="956"/>
                        </a:lnTo>
                        <a:lnTo>
                          <a:pt x="481" y="956"/>
                        </a:lnTo>
                        <a:lnTo>
                          <a:pt x="499" y="956"/>
                        </a:lnTo>
                        <a:lnTo>
                          <a:pt x="499" y="956"/>
                        </a:lnTo>
                        <a:lnTo>
                          <a:pt x="513" y="956"/>
                        </a:lnTo>
                        <a:lnTo>
                          <a:pt x="521" y="953"/>
                        </a:lnTo>
                        <a:lnTo>
                          <a:pt x="527" y="951"/>
                        </a:lnTo>
                        <a:lnTo>
                          <a:pt x="533" y="945"/>
                        </a:lnTo>
                        <a:lnTo>
                          <a:pt x="537" y="939"/>
                        </a:lnTo>
                        <a:lnTo>
                          <a:pt x="543" y="933"/>
                        </a:lnTo>
                        <a:lnTo>
                          <a:pt x="547" y="923"/>
                        </a:lnTo>
                        <a:lnTo>
                          <a:pt x="547" y="923"/>
                        </a:lnTo>
                        <a:lnTo>
                          <a:pt x="553" y="907"/>
                        </a:lnTo>
                        <a:lnTo>
                          <a:pt x="561" y="895"/>
                        </a:lnTo>
                        <a:lnTo>
                          <a:pt x="571" y="885"/>
                        </a:lnTo>
                        <a:lnTo>
                          <a:pt x="581" y="877"/>
                        </a:lnTo>
                        <a:lnTo>
                          <a:pt x="595" y="871"/>
                        </a:lnTo>
                        <a:lnTo>
                          <a:pt x="609" y="867"/>
                        </a:lnTo>
                        <a:lnTo>
                          <a:pt x="623" y="865"/>
                        </a:lnTo>
                        <a:lnTo>
                          <a:pt x="638" y="863"/>
                        </a:lnTo>
                        <a:lnTo>
                          <a:pt x="638" y="863"/>
                        </a:lnTo>
                        <a:lnTo>
                          <a:pt x="640" y="863"/>
                        </a:lnTo>
                        <a:lnTo>
                          <a:pt x="640" y="863"/>
                        </a:lnTo>
                        <a:lnTo>
                          <a:pt x="652" y="863"/>
                        </a:lnTo>
                        <a:lnTo>
                          <a:pt x="652" y="863"/>
                        </a:lnTo>
                        <a:lnTo>
                          <a:pt x="672" y="863"/>
                        </a:lnTo>
                        <a:lnTo>
                          <a:pt x="680" y="861"/>
                        </a:lnTo>
                        <a:lnTo>
                          <a:pt x="684" y="857"/>
                        </a:lnTo>
                        <a:lnTo>
                          <a:pt x="684" y="857"/>
                        </a:lnTo>
                        <a:lnTo>
                          <a:pt x="694" y="843"/>
                        </a:lnTo>
                        <a:lnTo>
                          <a:pt x="706" y="833"/>
                        </a:lnTo>
                        <a:lnTo>
                          <a:pt x="718" y="823"/>
                        </a:lnTo>
                        <a:lnTo>
                          <a:pt x="730" y="817"/>
                        </a:lnTo>
                        <a:lnTo>
                          <a:pt x="758" y="807"/>
                        </a:lnTo>
                        <a:lnTo>
                          <a:pt x="788" y="797"/>
                        </a:lnTo>
                        <a:lnTo>
                          <a:pt x="788" y="797"/>
                        </a:lnTo>
                        <a:lnTo>
                          <a:pt x="843" y="780"/>
                        </a:lnTo>
                        <a:lnTo>
                          <a:pt x="899" y="762"/>
                        </a:lnTo>
                        <a:lnTo>
                          <a:pt x="953" y="742"/>
                        </a:lnTo>
                        <a:lnTo>
                          <a:pt x="1008" y="724"/>
                        </a:lnTo>
                        <a:lnTo>
                          <a:pt x="1008" y="724"/>
                        </a:lnTo>
                        <a:lnTo>
                          <a:pt x="1060" y="708"/>
                        </a:lnTo>
                        <a:lnTo>
                          <a:pt x="1112" y="696"/>
                        </a:lnTo>
                        <a:lnTo>
                          <a:pt x="1112" y="696"/>
                        </a:lnTo>
                        <a:lnTo>
                          <a:pt x="1122" y="684"/>
                        </a:lnTo>
                        <a:lnTo>
                          <a:pt x="1131" y="676"/>
                        </a:lnTo>
                        <a:lnTo>
                          <a:pt x="1141" y="670"/>
                        </a:lnTo>
                        <a:lnTo>
                          <a:pt x="1153" y="664"/>
                        </a:lnTo>
                        <a:lnTo>
                          <a:pt x="1153" y="664"/>
                        </a:lnTo>
                        <a:lnTo>
                          <a:pt x="1215" y="648"/>
                        </a:lnTo>
                        <a:lnTo>
                          <a:pt x="1279" y="632"/>
                        </a:lnTo>
                        <a:lnTo>
                          <a:pt x="1279" y="632"/>
                        </a:lnTo>
                        <a:lnTo>
                          <a:pt x="1330" y="621"/>
                        </a:lnTo>
                        <a:lnTo>
                          <a:pt x="1330" y="621"/>
                        </a:lnTo>
                        <a:lnTo>
                          <a:pt x="1332" y="619"/>
                        </a:lnTo>
                        <a:lnTo>
                          <a:pt x="1332" y="619"/>
                        </a:lnTo>
                        <a:lnTo>
                          <a:pt x="1376" y="577"/>
                        </a:lnTo>
                        <a:lnTo>
                          <a:pt x="1376" y="577"/>
                        </a:lnTo>
                        <a:lnTo>
                          <a:pt x="1473" y="487"/>
                        </a:lnTo>
                        <a:lnTo>
                          <a:pt x="1569" y="394"/>
                        </a:lnTo>
                        <a:lnTo>
                          <a:pt x="1569" y="394"/>
                        </a:lnTo>
                        <a:lnTo>
                          <a:pt x="1571" y="390"/>
                        </a:lnTo>
                        <a:lnTo>
                          <a:pt x="1575" y="382"/>
                        </a:lnTo>
                        <a:lnTo>
                          <a:pt x="1577" y="370"/>
                        </a:lnTo>
                        <a:lnTo>
                          <a:pt x="1581" y="350"/>
                        </a:lnTo>
                        <a:lnTo>
                          <a:pt x="1581" y="350"/>
                        </a:lnTo>
                        <a:lnTo>
                          <a:pt x="1581" y="340"/>
                        </a:lnTo>
                        <a:lnTo>
                          <a:pt x="1581" y="340"/>
                        </a:lnTo>
                        <a:lnTo>
                          <a:pt x="1569" y="330"/>
                        </a:lnTo>
                        <a:lnTo>
                          <a:pt x="1557" y="318"/>
                        </a:lnTo>
                        <a:lnTo>
                          <a:pt x="1549" y="306"/>
                        </a:lnTo>
                        <a:lnTo>
                          <a:pt x="1543" y="294"/>
                        </a:lnTo>
                        <a:lnTo>
                          <a:pt x="1533" y="271"/>
                        </a:lnTo>
                        <a:lnTo>
                          <a:pt x="1525" y="245"/>
                        </a:lnTo>
                        <a:lnTo>
                          <a:pt x="1525" y="245"/>
                        </a:lnTo>
                        <a:lnTo>
                          <a:pt x="1523" y="237"/>
                        </a:lnTo>
                        <a:lnTo>
                          <a:pt x="1523" y="237"/>
                        </a:lnTo>
                        <a:lnTo>
                          <a:pt x="1517" y="223"/>
                        </a:lnTo>
                        <a:lnTo>
                          <a:pt x="1509" y="207"/>
                        </a:lnTo>
                        <a:lnTo>
                          <a:pt x="1491" y="175"/>
                        </a:lnTo>
                        <a:lnTo>
                          <a:pt x="1491" y="175"/>
                        </a:lnTo>
                        <a:lnTo>
                          <a:pt x="1473" y="141"/>
                        </a:lnTo>
                        <a:lnTo>
                          <a:pt x="1473" y="141"/>
                        </a:lnTo>
                        <a:lnTo>
                          <a:pt x="1469" y="129"/>
                        </a:lnTo>
                        <a:lnTo>
                          <a:pt x="1469" y="118"/>
                        </a:lnTo>
                        <a:lnTo>
                          <a:pt x="1473" y="106"/>
                        </a:lnTo>
                        <a:lnTo>
                          <a:pt x="1479" y="94"/>
                        </a:lnTo>
                        <a:lnTo>
                          <a:pt x="1479" y="94"/>
                        </a:lnTo>
                        <a:lnTo>
                          <a:pt x="1507" y="64"/>
                        </a:lnTo>
                        <a:lnTo>
                          <a:pt x="1507" y="64"/>
                        </a:lnTo>
                        <a:lnTo>
                          <a:pt x="1549" y="20"/>
                        </a:lnTo>
                        <a:lnTo>
                          <a:pt x="1549" y="20"/>
                        </a:lnTo>
                        <a:lnTo>
                          <a:pt x="1456" y="30"/>
                        </a:lnTo>
                        <a:lnTo>
                          <a:pt x="1410" y="34"/>
                        </a:lnTo>
                        <a:lnTo>
                          <a:pt x="1364" y="38"/>
                        </a:lnTo>
                        <a:lnTo>
                          <a:pt x="1364" y="38"/>
                        </a:lnTo>
                        <a:lnTo>
                          <a:pt x="1082" y="50"/>
                        </a:lnTo>
                        <a:lnTo>
                          <a:pt x="941" y="54"/>
                        </a:lnTo>
                        <a:lnTo>
                          <a:pt x="799" y="56"/>
                        </a:lnTo>
                        <a:lnTo>
                          <a:pt x="799" y="56"/>
                        </a:lnTo>
                        <a:lnTo>
                          <a:pt x="793" y="56"/>
                        </a:lnTo>
                        <a:lnTo>
                          <a:pt x="793" y="56"/>
                        </a:lnTo>
                        <a:lnTo>
                          <a:pt x="766" y="56"/>
                        </a:lnTo>
                        <a:lnTo>
                          <a:pt x="736" y="54"/>
                        </a:lnTo>
                        <a:lnTo>
                          <a:pt x="680" y="48"/>
                        </a:lnTo>
                        <a:lnTo>
                          <a:pt x="623" y="40"/>
                        </a:lnTo>
                        <a:lnTo>
                          <a:pt x="567" y="32"/>
                        </a:lnTo>
                        <a:lnTo>
                          <a:pt x="567" y="32"/>
                        </a:lnTo>
                        <a:lnTo>
                          <a:pt x="422" y="16"/>
                        </a:lnTo>
                        <a:lnTo>
                          <a:pt x="277" y="0"/>
                        </a:lnTo>
                        <a:lnTo>
                          <a:pt x="277" y="0"/>
                        </a:lnTo>
                        <a:lnTo>
                          <a:pt x="275" y="0"/>
                        </a:lnTo>
                        <a:lnTo>
                          <a:pt x="275" y="0"/>
                        </a:lnTo>
                        <a:lnTo>
                          <a:pt x="265" y="2"/>
                        </a:lnTo>
                        <a:lnTo>
                          <a:pt x="253" y="4"/>
                        </a:lnTo>
                        <a:lnTo>
                          <a:pt x="245" y="10"/>
                        </a:lnTo>
                        <a:lnTo>
                          <a:pt x="239" y="16"/>
                        </a:lnTo>
                        <a:lnTo>
                          <a:pt x="239" y="16"/>
                        </a:lnTo>
                        <a:lnTo>
                          <a:pt x="229" y="30"/>
                        </a:lnTo>
                        <a:lnTo>
                          <a:pt x="217" y="42"/>
                        </a:lnTo>
                        <a:lnTo>
                          <a:pt x="205" y="52"/>
                        </a:lnTo>
                        <a:lnTo>
                          <a:pt x="191" y="60"/>
                        </a:lnTo>
                        <a:lnTo>
                          <a:pt x="177" y="66"/>
                        </a:lnTo>
                        <a:lnTo>
                          <a:pt x="163" y="70"/>
                        </a:lnTo>
                        <a:lnTo>
                          <a:pt x="131" y="78"/>
                        </a:lnTo>
                        <a:lnTo>
                          <a:pt x="131" y="78"/>
                        </a:lnTo>
                        <a:lnTo>
                          <a:pt x="110" y="80"/>
                        </a:lnTo>
                        <a:lnTo>
                          <a:pt x="110" y="80"/>
                        </a:lnTo>
                        <a:lnTo>
                          <a:pt x="112" y="96"/>
                        </a:lnTo>
                        <a:lnTo>
                          <a:pt x="112" y="110"/>
                        </a:lnTo>
                        <a:lnTo>
                          <a:pt x="108" y="125"/>
                        </a:lnTo>
                        <a:lnTo>
                          <a:pt x="104" y="141"/>
                        </a:lnTo>
                        <a:lnTo>
                          <a:pt x="104" y="141"/>
                        </a:lnTo>
                        <a:lnTo>
                          <a:pt x="90" y="171"/>
                        </a:lnTo>
                        <a:lnTo>
                          <a:pt x="90" y="171"/>
                        </a:lnTo>
                        <a:lnTo>
                          <a:pt x="80" y="193"/>
                        </a:lnTo>
                        <a:lnTo>
                          <a:pt x="80" y="193"/>
                        </a:lnTo>
                        <a:lnTo>
                          <a:pt x="78" y="205"/>
                        </a:lnTo>
                        <a:lnTo>
                          <a:pt x="78" y="217"/>
                        </a:lnTo>
                        <a:lnTo>
                          <a:pt x="82" y="229"/>
                        </a:lnTo>
                        <a:lnTo>
                          <a:pt x="90" y="247"/>
                        </a:lnTo>
                        <a:lnTo>
                          <a:pt x="90" y="247"/>
                        </a:lnTo>
                        <a:lnTo>
                          <a:pt x="114" y="281"/>
                        </a:lnTo>
                        <a:lnTo>
                          <a:pt x="124" y="292"/>
                        </a:lnTo>
                        <a:lnTo>
                          <a:pt x="135" y="302"/>
                        </a:lnTo>
                        <a:lnTo>
                          <a:pt x="147" y="310"/>
                        </a:lnTo>
                        <a:lnTo>
                          <a:pt x="159" y="316"/>
                        </a:lnTo>
                        <a:lnTo>
                          <a:pt x="173" y="320"/>
                        </a:lnTo>
                        <a:lnTo>
                          <a:pt x="189" y="320"/>
                        </a:lnTo>
                        <a:lnTo>
                          <a:pt x="189" y="320"/>
                        </a:lnTo>
                        <a:lnTo>
                          <a:pt x="193" y="320"/>
                        </a:lnTo>
                        <a:lnTo>
                          <a:pt x="193" y="320"/>
                        </a:lnTo>
                        <a:lnTo>
                          <a:pt x="195" y="320"/>
                        </a:lnTo>
                        <a:lnTo>
                          <a:pt x="195" y="320"/>
                        </a:lnTo>
                        <a:lnTo>
                          <a:pt x="207" y="322"/>
                        </a:lnTo>
                        <a:lnTo>
                          <a:pt x="217" y="328"/>
                        </a:lnTo>
                        <a:lnTo>
                          <a:pt x="225" y="336"/>
                        </a:lnTo>
                        <a:lnTo>
                          <a:pt x="233" y="346"/>
                        </a:lnTo>
                        <a:lnTo>
                          <a:pt x="241" y="366"/>
                        </a:lnTo>
                        <a:lnTo>
                          <a:pt x="243" y="372"/>
                        </a:lnTo>
                        <a:lnTo>
                          <a:pt x="243" y="372"/>
                        </a:lnTo>
                        <a:lnTo>
                          <a:pt x="245" y="380"/>
                        </a:lnTo>
                        <a:lnTo>
                          <a:pt x="247" y="386"/>
                        </a:lnTo>
                        <a:lnTo>
                          <a:pt x="245" y="394"/>
                        </a:lnTo>
                        <a:lnTo>
                          <a:pt x="243" y="402"/>
                        </a:lnTo>
                        <a:lnTo>
                          <a:pt x="241" y="408"/>
                        </a:lnTo>
                        <a:lnTo>
                          <a:pt x="237" y="414"/>
                        </a:lnTo>
                        <a:lnTo>
                          <a:pt x="231" y="420"/>
                        </a:lnTo>
                        <a:lnTo>
                          <a:pt x="225" y="424"/>
                        </a:lnTo>
                        <a:lnTo>
                          <a:pt x="225" y="424"/>
                        </a:lnTo>
                        <a:lnTo>
                          <a:pt x="209" y="434"/>
                        </a:lnTo>
                        <a:lnTo>
                          <a:pt x="209" y="434"/>
                        </a:lnTo>
                        <a:lnTo>
                          <a:pt x="187" y="446"/>
                        </a:lnTo>
                        <a:lnTo>
                          <a:pt x="165" y="456"/>
                        </a:lnTo>
                        <a:lnTo>
                          <a:pt x="165" y="456"/>
                        </a:lnTo>
                        <a:lnTo>
                          <a:pt x="153" y="461"/>
                        </a:lnTo>
                        <a:lnTo>
                          <a:pt x="141" y="467"/>
                        </a:lnTo>
                        <a:lnTo>
                          <a:pt x="122" y="481"/>
                        </a:lnTo>
                        <a:lnTo>
                          <a:pt x="102" y="499"/>
                        </a:lnTo>
                        <a:lnTo>
                          <a:pt x="84" y="519"/>
                        </a:lnTo>
                        <a:lnTo>
                          <a:pt x="84" y="519"/>
                        </a:lnTo>
                        <a:lnTo>
                          <a:pt x="52" y="553"/>
                        </a:lnTo>
                        <a:lnTo>
                          <a:pt x="34" y="569"/>
                        </a:lnTo>
                        <a:lnTo>
                          <a:pt x="14" y="583"/>
                        </a:lnTo>
                        <a:lnTo>
                          <a:pt x="14" y="583"/>
                        </a:lnTo>
                        <a:lnTo>
                          <a:pt x="8" y="589"/>
                        </a:lnTo>
                        <a:lnTo>
                          <a:pt x="4" y="601"/>
                        </a:lnTo>
                        <a:lnTo>
                          <a:pt x="4" y="601"/>
                        </a:lnTo>
                        <a:lnTo>
                          <a:pt x="0" y="613"/>
                        </a:lnTo>
                        <a:lnTo>
                          <a:pt x="0" y="613"/>
                        </a:lnTo>
                        <a:lnTo>
                          <a:pt x="18" y="617"/>
                        </a:lnTo>
                        <a:lnTo>
                          <a:pt x="26" y="621"/>
                        </a:lnTo>
                        <a:lnTo>
                          <a:pt x="36" y="624"/>
                        </a:lnTo>
                        <a:lnTo>
                          <a:pt x="36" y="624"/>
                        </a:lnTo>
                        <a:lnTo>
                          <a:pt x="46" y="632"/>
                        </a:lnTo>
                        <a:lnTo>
                          <a:pt x="56" y="644"/>
                        </a:lnTo>
                        <a:lnTo>
                          <a:pt x="62" y="654"/>
                        </a:lnTo>
                        <a:lnTo>
                          <a:pt x="64" y="664"/>
                        </a:lnTo>
                        <a:lnTo>
                          <a:pt x="66" y="676"/>
                        </a:lnTo>
                        <a:lnTo>
                          <a:pt x="68" y="688"/>
                        </a:lnTo>
                        <a:lnTo>
                          <a:pt x="68" y="68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sp>
                <p:nvSpPr>
                  <p:cNvPr id="63" name="Freeform 14">
                    <a:extLst>
                      <a:ext uri="{FF2B5EF4-FFF2-40B4-BE49-F238E27FC236}">
                        <a16:creationId xmlns:a16="http://schemas.microsoft.com/office/drawing/2014/main" id="{8AE474A0-A33D-4F6F-ACFB-79AC8D5275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48744" y="2302316"/>
                    <a:ext cx="1007272" cy="972156"/>
                  </a:xfrm>
                  <a:custGeom>
                    <a:avLst/>
                    <a:gdLst>
                      <a:gd name="T0" fmla="*/ 24 w 1090"/>
                      <a:gd name="T1" fmla="*/ 219 h 1052"/>
                      <a:gd name="T2" fmla="*/ 14 w 1090"/>
                      <a:gd name="T3" fmla="*/ 276 h 1052"/>
                      <a:gd name="T4" fmla="*/ 62 w 1090"/>
                      <a:gd name="T5" fmla="*/ 334 h 1052"/>
                      <a:gd name="T6" fmla="*/ 54 w 1090"/>
                      <a:gd name="T7" fmla="*/ 372 h 1052"/>
                      <a:gd name="T8" fmla="*/ 10 w 1090"/>
                      <a:gd name="T9" fmla="*/ 432 h 1052"/>
                      <a:gd name="T10" fmla="*/ 6 w 1090"/>
                      <a:gd name="T11" fmla="*/ 523 h 1052"/>
                      <a:gd name="T12" fmla="*/ 46 w 1090"/>
                      <a:gd name="T13" fmla="*/ 579 h 1052"/>
                      <a:gd name="T14" fmla="*/ 94 w 1090"/>
                      <a:gd name="T15" fmla="*/ 630 h 1052"/>
                      <a:gd name="T16" fmla="*/ 94 w 1090"/>
                      <a:gd name="T17" fmla="*/ 672 h 1052"/>
                      <a:gd name="T18" fmla="*/ 52 w 1090"/>
                      <a:gd name="T19" fmla="*/ 730 h 1052"/>
                      <a:gd name="T20" fmla="*/ 48 w 1090"/>
                      <a:gd name="T21" fmla="*/ 760 h 1052"/>
                      <a:gd name="T22" fmla="*/ 88 w 1090"/>
                      <a:gd name="T23" fmla="*/ 770 h 1052"/>
                      <a:gd name="T24" fmla="*/ 155 w 1090"/>
                      <a:gd name="T25" fmla="*/ 811 h 1052"/>
                      <a:gd name="T26" fmla="*/ 207 w 1090"/>
                      <a:gd name="T27" fmla="*/ 805 h 1052"/>
                      <a:gd name="T28" fmla="*/ 239 w 1090"/>
                      <a:gd name="T29" fmla="*/ 819 h 1052"/>
                      <a:gd name="T30" fmla="*/ 304 w 1090"/>
                      <a:gd name="T31" fmla="*/ 883 h 1052"/>
                      <a:gd name="T32" fmla="*/ 390 w 1090"/>
                      <a:gd name="T33" fmla="*/ 931 h 1052"/>
                      <a:gd name="T34" fmla="*/ 418 w 1090"/>
                      <a:gd name="T35" fmla="*/ 927 h 1052"/>
                      <a:gd name="T36" fmla="*/ 459 w 1090"/>
                      <a:gd name="T37" fmla="*/ 903 h 1052"/>
                      <a:gd name="T38" fmla="*/ 515 w 1090"/>
                      <a:gd name="T39" fmla="*/ 923 h 1052"/>
                      <a:gd name="T40" fmla="*/ 613 w 1090"/>
                      <a:gd name="T41" fmla="*/ 978 h 1052"/>
                      <a:gd name="T42" fmla="*/ 636 w 1090"/>
                      <a:gd name="T43" fmla="*/ 1010 h 1052"/>
                      <a:gd name="T44" fmla="*/ 688 w 1090"/>
                      <a:gd name="T45" fmla="*/ 1036 h 1052"/>
                      <a:gd name="T46" fmla="*/ 742 w 1090"/>
                      <a:gd name="T47" fmla="*/ 1034 h 1052"/>
                      <a:gd name="T48" fmla="*/ 787 w 1090"/>
                      <a:gd name="T49" fmla="*/ 1042 h 1052"/>
                      <a:gd name="T50" fmla="*/ 831 w 1090"/>
                      <a:gd name="T51" fmla="*/ 1048 h 1052"/>
                      <a:gd name="T52" fmla="*/ 861 w 1090"/>
                      <a:gd name="T53" fmla="*/ 1014 h 1052"/>
                      <a:gd name="T54" fmla="*/ 889 w 1090"/>
                      <a:gd name="T55" fmla="*/ 901 h 1052"/>
                      <a:gd name="T56" fmla="*/ 895 w 1090"/>
                      <a:gd name="T57" fmla="*/ 839 h 1052"/>
                      <a:gd name="T58" fmla="*/ 962 w 1090"/>
                      <a:gd name="T59" fmla="*/ 756 h 1052"/>
                      <a:gd name="T60" fmla="*/ 931 w 1090"/>
                      <a:gd name="T61" fmla="*/ 678 h 1052"/>
                      <a:gd name="T62" fmla="*/ 974 w 1090"/>
                      <a:gd name="T63" fmla="*/ 608 h 1052"/>
                      <a:gd name="T64" fmla="*/ 1042 w 1090"/>
                      <a:gd name="T65" fmla="*/ 509 h 1052"/>
                      <a:gd name="T66" fmla="*/ 1072 w 1090"/>
                      <a:gd name="T67" fmla="*/ 443 h 1052"/>
                      <a:gd name="T68" fmla="*/ 1066 w 1090"/>
                      <a:gd name="T69" fmla="*/ 402 h 1052"/>
                      <a:gd name="T70" fmla="*/ 1060 w 1090"/>
                      <a:gd name="T71" fmla="*/ 358 h 1052"/>
                      <a:gd name="T72" fmla="*/ 980 w 1090"/>
                      <a:gd name="T73" fmla="*/ 300 h 1052"/>
                      <a:gd name="T74" fmla="*/ 895 w 1090"/>
                      <a:gd name="T75" fmla="*/ 255 h 1052"/>
                      <a:gd name="T76" fmla="*/ 853 w 1090"/>
                      <a:gd name="T77" fmla="*/ 203 h 1052"/>
                      <a:gd name="T78" fmla="*/ 847 w 1090"/>
                      <a:gd name="T79" fmla="*/ 155 h 1052"/>
                      <a:gd name="T80" fmla="*/ 809 w 1090"/>
                      <a:gd name="T81" fmla="*/ 137 h 1052"/>
                      <a:gd name="T82" fmla="*/ 692 w 1090"/>
                      <a:gd name="T83" fmla="*/ 117 h 1052"/>
                      <a:gd name="T84" fmla="*/ 624 w 1090"/>
                      <a:gd name="T85" fmla="*/ 70 h 1052"/>
                      <a:gd name="T86" fmla="*/ 493 w 1090"/>
                      <a:gd name="T87" fmla="*/ 42 h 1052"/>
                      <a:gd name="T88" fmla="*/ 398 w 1090"/>
                      <a:gd name="T89" fmla="*/ 2 h 1052"/>
                      <a:gd name="T90" fmla="*/ 344 w 1090"/>
                      <a:gd name="T91" fmla="*/ 6 h 1052"/>
                      <a:gd name="T92" fmla="*/ 245 w 1090"/>
                      <a:gd name="T93" fmla="*/ 54 h 1052"/>
                      <a:gd name="T94" fmla="*/ 211 w 1090"/>
                      <a:gd name="T95" fmla="*/ 96 h 1052"/>
                      <a:gd name="T96" fmla="*/ 177 w 1090"/>
                      <a:gd name="T97" fmla="*/ 109 h 1052"/>
                      <a:gd name="T98" fmla="*/ 121 w 1090"/>
                      <a:gd name="T99" fmla="*/ 98 h 1052"/>
                      <a:gd name="T100" fmla="*/ 94 w 1090"/>
                      <a:gd name="T101" fmla="*/ 106 h 10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090" h="1052">
                        <a:moveTo>
                          <a:pt x="74" y="133"/>
                        </a:moveTo>
                        <a:lnTo>
                          <a:pt x="74" y="133"/>
                        </a:lnTo>
                        <a:lnTo>
                          <a:pt x="58" y="163"/>
                        </a:lnTo>
                        <a:lnTo>
                          <a:pt x="42" y="191"/>
                        </a:lnTo>
                        <a:lnTo>
                          <a:pt x="24" y="219"/>
                        </a:lnTo>
                        <a:lnTo>
                          <a:pt x="10" y="249"/>
                        </a:lnTo>
                        <a:lnTo>
                          <a:pt x="10" y="249"/>
                        </a:lnTo>
                        <a:lnTo>
                          <a:pt x="8" y="257"/>
                        </a:lnTo>
                        <a:lnTo>
                          <a:pt x="10" y="267"/>
                        </a:lnTo>
                        <a:lnTo>
                          <a:pt x="14" y="276"/>
                        </a:lnTo>
                        <a:lnTo>
                          <a:pt x="20" y="284"/>
                        </a:lnTo>
                        <a:lnTo>
                          <a:pt x="20" y="284"/>
                        </a:lnTo>
                        <a:lnTo>
                          <a:pt x="40" y="304"/>
                        </a:lnTo>
                        <a:lnTo>
                          <a:pt x="52" y="320"/>
                        </a:lnTo>
                        <a:lnTo>
                          <a:pt x="62" y="334"/>
                        </a:lnTo>
                        <a:lnTo>
                          <a:pt x="64" y="340"/>
                        </a:lnTo>
                        <a:lnTo>
                          <a:pt x="64" y="346"/>
                        </a:lnTo>
                        <a:lnTo>
                          <a:pt x="64" y="352"/>
                        </a:lnTo>
                        <a:lnTo>
                          <a:pt x="62" y="358"/>
                        </a:lnTo>
                        <a:lnTo>
                          <a:pt x="54" y="372"/>
                        </a:lnTo>
                        <a:lnTo>
                          <a:pt x="42" y="390"/>
                        </a:lnTo>
                        <a:lnTo>
                          <a:pt x="22" y="412"/>
                        </a:lnTo>
                        <a:lnTo>
                          <a:pt x="22" y="412"/>
                        </a:lnTo>
                        <a:lnTo>
                          <a:pt x="16" y="422"/>
                        </a:lnTo>
                        <a:lnTo>
                          <a:pt x="10" y="432"/>
                        </a:lnTo>
                        <a:lnTo>
                          <a:pt x="6" y="441"/>
                        </a:lnTo>
                        <a:lnTo>
                          <a:pt x="4" y="453"/>
                        </a:lnTo>
                        <a:lnTo>
                          <a:pt x="0" y="475"/>
                        </a:lnTo>
                        <a:lnTo>
                          <a:pt x="2" y="499"/>
                        </a:lnTo>
                        <a:lnTo>
                          <a:pt x="6" y="523"/>
                        </a:lnTo>
                        <a:lnTo>
                          <a:pt x="16" y="545"/>
                        </a:lnTo>
                        <a:lnTo>
                          <a:pt x="22" y="555"/>
                        </a:lnTo>
                        <a:lnTo>
                          <a:pt x="28" y="565"/>
                        </a:lnTo>
                        <a:lnTo>
                          <a:pt x="36" y="573"/>
                        </a:lnTo>
                        <a:lnTo>
                          <a:pt x="46" y="579"/>
                        </a:lnTo>
                        <a:lnTo>
                          <a:pt x="46" y="579"/>
                        </a:lnTo>
                        <a:lnTo>
                          <a:pt x="68" y="597"/>
                        </a:lnTo>
                        <a:lnTo>
                          <a:pt x="84" y="614"/>
                        </a:lnTo>
                        <a:lnTo>
                          <a:pt x="90" y="622"/>
                        </a:lnTo>
                        <a:lnTo>
                          <a:pt x="94" y="630"/>
                        </a:lnTo>
                        <a:lnTo>
                          <a:pt x="96" y="638"/>
                        </a:lnTo>
                        <a:lnTo>
                          <a:pt x="98" y="646"/>
                        </a:lnTo>
                        <a:lnTo>
                          <a:pt x="98" y="654"/>
                        </a:lnTo>
                        <a:lnTo>
                          <a:pt x="96" y="662"/>
                        </a:lnTo>
                        <a:lnTo>
                          <a:pt x="94" y="672"/>
                        </a:lnTo>
                        <a:lnTo>
                          <a:pt x="90" y="680"/>
                        </a:lnTo>
                        <a:lnTo>
                          <a:pt x="76" y="700"/>
                        </a:lnTo>
                        <a:lnTo>
                          <a:pt x="58" y="722"/>
                        </a:lnTo>
                        <a:lnTo>
                          <a:pt x="58" y="722"/>
                        </a:lnTo>
                        <a:lnTo>
                          <a:pt x="52" y="730"/>
                        </a:lnTo>
                        <a:lnTo>
                          <a:pt x="46" y="738"/>
                        </a:lnTo>
                        <a:lnTo>
                          <a:pt x="44" y="746"/>
                        </a:lnTo>
                        <a:lnTo>
                          <a:pt x="44" y="754"/>
                        </a:lnTo>
                        <a:lnTo>
                          <a:pt x="44" y="754"/>
                        </a:lnTo>
                        <a:lnTo>
                          <a:pt x="48" y="760"/>
                        </a:lnTo>
                        <a:lnTo>
                          <a:pt x="56" y="764"/>
                        </a:lnTo>
                        <a:lnTo>
                          <a:pt x="66" y="768"/>
                        </a:lnTo>
                        <a:lnTo>
                          <a:pt x="76" y="770"/>
                        </a:lnTo>
                        <a:lnTo>
                          <a:pt x="76" y="770"/>
                        </a:lnTo>
                        <a:lnTo>
                          <a:pt x="88" y="770"/>
                        </a:lnTo>
                        <a:lnTo>
                          <a:pt x="88" y="770"/>
                        </a:lnTo>
                        <a:lnTo>
                          <a:pt x="114" y="768"/>
                        </a:lnTo>
                        <a:lnTo>
                          <a:pt x="143" y="766"/>
                        </a:lnTo>
                        <a:lnTo>
                          <a:pt x="143" y="766"/>
                        </a:lnTo>
                        <a:lnTo>
                          <a:pt x="155" y="811"/>
                        </a:lnTo>
                        <a:lnTo>
                          <a:pt x="155" y="811"/>
                        </a:lnTo>
                        <a:lnTo>
                          <a:pt x="161" y="799"/>
                        </a:lnTo>
                        <a:lnTo>
                          <a:pt x="161" y="799"/>
                        </a:lnTo>
                        <a:lnTo>
                          <a:pt x="183" y="803"/>
                        </a:lnTo>
                        <a:lnTo>
                          <a:pt x="207" y="805"/>
                        </a:lnTo>
                        <a:lnTo>
                          <a:pt x="219" y="807"/>
                        </a:lnTo>
                        <a:lnTo>
                          <a:pt x="227" y="811"/>
                        </a:lnTo>
                        <a:lnTo>
                          <a:pt x="235" y="815"/>
                        </a:lnTo>
                        <a:lnTo>
                          <a:pt x="239" y="819"/>
                        </a:lnTo>
                        <a:lnTo>
                          <a:pt x="239" y="819"/>
                        </a:lnTo>
                        <a:lnTo>
                          <a:pt x="245" y="831"/>
                        </a:lnTo>
                        <a:lnTo>
                          <a:pt x="251" y="841"/>
                        </a:lnTo>
                        <a:lnTo>
                          <a:pt x="267" y="857"/>
                        </a:lnTo>
                        <a:lnTo>
                          <a:pt x="285" y="871"/>
                        </a:lnTo>
                        <a:lnTo>
                          <a:pt x="304" y="883"/>
                        </a:lnTo>
                        <a:lnTo>
                          <a:pt x="344" y="903"/>
                        </a:lnTo>
                        <a:lnTo>
                          <a:pt x="364" y="915"/>
                        </a:lnTo>
                        <a:lnTo>
                          <a:pt x="382" y="927"/>
                        </a:lnTo>
                        <a:lnTo>
                          <a:pt x="382" y="927"/>
                        </a:lnTo>
                        <a:lnTo>
                          <a:pt x="390" y="931"/>
                        </a:lnTo>
                        <a:lnTo>
                          <a:pt x="400" y="931"/>
                        </a:lnTo>
                        <a:lnTo>
                          <a:pt x="400" y="931"/>
                        </a:lnTo>
                        <a:lnTo>
                          <a:pt x="410" y="931"/>
                        </a:lnTo>
                        <a:lnTo>
                          <a:pt x="414" y="929"/>
                        </a:lnTo>
                        <a:lnTo>
                          <a:pt x="418" y="927"/>
                        </a:lnTo>
                        <a:lnTo>
                          <a:pt x="418" y="927"/>
                        </a:lnTo>
                        <a:lnTo>
                          <a:pt x="428" y="915"/>
                        </a:lnTo>
                        <a:lnTo>
                          <a:pt x="440" y="909"/>
                        </a:lnTo>
                        <a:lnTo>
                          <a:pt x="450" y="903"/>
                        </a:lnTo>
                        <a:lnTo>
                          <a:pt x="459" y="903"/>
                        </a:lnTo>
                        <a:lnTo>
                          <a:pt x="459" y="903"/>
                        </a:lnTo>
                        <a:lnTo>
                          <a:pt x="473" y="905"/>
                        </a:lnTo>
                        <a:lnTo>
                          <a:pt x="487" y="909"/>
                        </a:lnTo>
                        <a:lnTo>
                          <a:pt x="515" y="923"/>
                        </a:lnTo>
                        <a:lnTo>
                          <a:pt x="515" y="923"/>
                        </a:lnTo>
                        <a:lnTo>
                          <a:pt x="543" y="937"/>
                        </a:lnTo>
                        <a:lnTo>
                          <a:pt x="573" y="950"/>
                        </a:lnTo>
                        <a:lnTo>
                          <a:pt x="573" y="950"/>
                        </a:lnTo>
                        <a:lnTo>
                          <a:pt x="601" y="968"/>
                        </a:lnTo>
                        <a:lnTo>
                          <a:pt x="613" y="978"/>
                        </a:lnTo>
                        <a:lnTo>
                          <a:pt x="619" y="982"/>
                        </a:lnTo>
                        <a:lnTo>
                          <a:pt x="622" y="988"/>
                        </a:lnTo>
                        <a:lnTo>
                          <a:pt x="622" y="988"/>
                        </a:lnTo>
                        <a:lnTo>
                          <a:pt x="628" y="1000"/>
                        </a:lnTo>
                        <a:lnTo>
                          <a:pt x="636" y="1010"/>
                        </a:lnTo>
                        <a:lnTo>
                          <a:pt x="646" y="1018"/>
                        </a:lnTo>
                        <a:lnTo>
                          <a:pt x="654" y="1024"/>
                        </a:lnTo>
                        <a:lnTo>
                          <a:pt x="664" y="1030"/>
                        </a:lnTo>
                        <a:lnTo>
                          <a:pt x="676" y="1034"/>
                        </a:lnTo>
                        <a:lnTo>
                          <a:pt x="688" y="1036"/>
                        </a:lnTo>
                        <a:lnTo>
                          <a:pt x="700" y="1036"/>
                        </a:lnTo>
                        <a:lnTo>
                          <a:pt x="700" y="1036"/>
                        </a:lnTo>
                        <a:lnTo>
                          <a:pt x="708" y="1036"/>
                        </a:lnTo>
                        <a:lnTo>
                          <a:pt x="708" y="1036"/>
                        </a:lnTo>
                        <a:lnTo>
                          <a:pt x="742" y="1034"/>
                        </a:lnTo>
                        <a:lnTo>
                          <a:pt x="742" y="1034"/>
                        </a:lnTo>
                        <a:lnTo>
                          <a:pt x="766" y="1036"/>
                        </a:lnTo>
                        <a:lnTo>
                          <a:pt x="778" y="1038"/>
                        </a:lnTo>
                        <a:lnTo>
                          <a:pt x="787" y="1042"/>
                        </a:lnTo>
                        <a:lnTo>
                          <a:pt x="787" y="1042"/>
                        </a:lnTo>
                        <a:lnTo>
                          <a:pt x="803" y="1050"/>
                        </a:lnTo>
                        <a:lnTo>
                          <a:pt x="817" y="1052"/>
                        </a:lnTo>
                        <a:lnTo>
                          <a:pt x="817" y="1052"/>
                        </a:lnTo>
                        <a:lnTo>
                          <a:pt x="825" y="1050"/>
                        </a:lnTo>
                        <a:lnTo>
                          <a:pt x="831" y="1048"/>
                        </a:lnTo>
                        <a:lnTo>
                          <a:pt x="837" y="1046"/>
                        </a:lnTo>
                        <a:lnTo>
                          <a:pt x="843" y="1040"/>
                        </a:lnTo>
                        <a:lnTo>
                          <a:pt x="853" y="1028"/>
                        </a:lnTo>
                        <a:lnTo>
                          <a:pt x="861" y="1014"/>
                        </a:lnTo>
                        <a:lnTo>
                          <a:pt x="861" y="1014"/>
                        </a:lnTo>
                        <a:lnTo>
                          <a:pt x="905" y="940"/>
                        </a:lnTo>
                        <a:lnTo>
                          <a:pt x="905" y="940"/>
                        </a:lnTo>
                        <a:lnTo>
                          <a:pt x="897" y="927"/>
                        </a:lnTo>
                        <a:lnTo>
                          <a:pt x="893" y="913"/>
                        </a:lnTo>
                        <a:lnTo>
                          <a:pt x="889" y="901"/>
                        </a:lnTo>
                        <a:lnTo>
                          <a:pt x="887" y="887"/>
                        </a:lnTo>
                        <a:lnTo>
                          <a:pt x="887" y="875"/>
                        </a:lnTo>
                        <a:lnTo>
                          <a:pt x="887" y="863"/>
                        </a:lnTo>
                        <a:lnTo>
                          <a:pt x="891" y="851"/>
                        </a:lnTo>
                        <a:lnTo>
                          <a:pt x="895" y="839"/>
                        </a:lnTo>
                        <a:lnTo>
                          <a:pt x="905" y="817"/>
                        </a:lnTo>
                        <a:lnTo>
                          <a:pt x="921" y="795"/>
                        </a:lnTo>
                        <a:lnTo>
                          <a:pt x="941" y="775"/>
                        </a:lnTo>
                        <a:lnTo>
                          <a:pt x="962" y="756"/>
                        </a:lnTo>
                        <a:lnTo>
                          <a:pt x="962" y="756"/>
                        </a:lnTo>
                        <a:lnTo>
                          <a:pt x="952" y="742"/>
                        </a:lnTo>
                        <a:lnTo>
                          <a:pt x="943" y="726"/>
                        </a:lnTo>
                        <a:lnTo>
                          <a:pt x="937" y="710"/>
                        </a:lnTo>
                        <a:lnTo>
                          <a:pt x="933" y="694"/>
                        </a:lnTo>
                        <a:lnTo>
                          <a:pt x="931" y="678"/>
                        </a:lnTo>
                        <a:lnTo>
                          <a:pt x="935" y="662"/>
                        </a:lnTo>
                        <a:lnTo>
                          <a:pt x="941" y="646"/>
                        </a:lnTo>
                        <a:lnTo>
                          <a:pt x="952" y="632"/>
                        </a:lnTo>
                        <a:lnTo>
                          <a:pt x="952" y="632"/>
                        </a:lnTo>
                        <a:lnTo>
                          <a:pt x="974" y="608"/>
                        </a:lnTo>
                        <a:lnTo>
                          <a:pt x="1000" y="589"/>
                        </a:lnTo>
                        <a:lnTo>
                          <a:pt x="1050" y="547"/>
                        </a:lnTo>
                        <a:lnTo>
                          <a:pt x="1050" y="547"/>
                        </a:lnTo>
                        <a:lnTo>
                          <a:pt x="1044" y="527"/>
                        </a:lnTo>
                        <a:lnTo>
                          <a:pt x="1042" y="509"/>
                        </a:lnTo>
                        <a:lnTo>
                          <a:pt x="1042" y="495"/>
                        </a:lnTo>
                        <a:lnTo>
                          <a:pt x="1044" y="481"/>
                        </a:lnTo>
                        <a:lnTo>
                          <a:pt x="1050" y="469"/>
                        </a:lnTo>
                        <a:lnTo>
                          <a:pt x="1060" y="457"/>
                        </a:lnTo>
                        <a:lnTo>
                          <a:pt x="1072" y="443"/>
                        </a:lnTo>
                        <a:lnTo>
                          <a:pt x="1090" y="432"/>
                        </a:lnTo>
                        <a:lnTo>
                          <a:pt x="1090" y="432"/>
                        </a:lnTo>
                        <a:lnTo>
                          <a:pt x="1074" y="414"/>
                        </a:lnTo>
                        <a:lnTo>
                          <a:pt x="1068" y="406"/>
                        </a:lnTo>
                        <a:lnTo>
                          <a:pt x="1066" y="402"/>
                        </a:lnTo>
                        <a:lnTo>
                          <a:pt x="1066" y="398"/>
                        </a:lnTo>
                        <a:lnTo>
                          <a:pt x="1066" y="398"/>
                        </a:lnTo>
                        <a:lnTo>
                          <a:pt x="1064" y="376"/>
                        </a:lnTo>
                        <a:lnTo>
                          <a:pt x="1062" y="366"/>
                        </a:lnTo>
                        <a:lnTo>
                          <a:pt x="1060" y="358"/>
                        </a:lnTo>
                        <a:lnTo>
                          <a:pt x="1052" y="344"/>
                        </a:lnTo>
                        <a:lnTo>
                          <a:pt x="1040" y="334"/>
                        </a:lnTo>
                        <a:lnTo>
                          <a:pt x="1026" y="324"/>
                        </a:lnTo>
                        <a:lnTo>
                          <a:pt x="1012" y="316"/>
                        </a:lnTo>
                        <a:lnTo>
                          <a:pt x="980" y="300"/>
                        </a:lnTo>
                        <a:lnTo>
                          <a:pt x="980" y="300"/>
                        </a:lnTo>
                        <a:lnTo>
                          <a:pt x="945" y="282"/>
                        </a:lnTo>
                        <a:lnTo>
                          <a:pt x="909" y="263"/>
                        </a:lnTo>
                        <a:lnTo>
                          <a:pt x="909" y="263"/>
                        </a:lnTo>
                        <a:lnTo>
                          <a:pt x="895" y="255"/>
                        </a:lnTo>
                        <a:lnTo>
                          <a:pt x="885" y="247"/>
                        </a:lnTo>
                        <a:lnTo>
                          <a:pt x="873" y="237"/>
                        </a:lnTo>
                        <a:lnTo>
                          <a:pt x="865" y="227"/>
                        </a:lnTo>
                        <a:lnTo>
                          <a:pt x="857" y="215"/>
                        </a:lnTo>
                        <a:lnTo>
                          <a:pt x="853" y="203"/>
                        </a:lnTo>
                        <a:lnTo>
                          <a:pt x="849" y="187"/>
                        </a:lnTo>
                        <a:lnTo>
                          <a:pt x="849" y="171"/>
                        </a:lnTo>
                        <a:lnTo>
                          <a:pt x="849" y="171"/>
                        </a:lnTo>
                        <a:lnTo>
                          <a:pt x="849" y="161"/>
                        </a:lnTo>
                        <a:lnTo>
                          <a:pt x="847" y="155"/>
                        </a:lnTo>
                        <a:lnTo>
                          <a:pt x="843" y="149"/>
                        </a:lnTo>
                        <a:lnTo>
                          <a:pt x="837" y="145"/>
                        </a:lnTo>
                        <a:lnTo>
                          <a:pt x="831" y="141"/>
                        </a:lnTo>
                        <a:lnTo>
                          <a:pt x="825" y="139"/>
                        </a:lnTo>
                        <a:lnTo>
                          <a:pt x="809" y="137"/>
                        </a:lnTo>
                        <a:lnTo>
                          <a:pt x="809" y="137"/>
                        </a:lnTo>
                        <a:lnTo>
                          <a:pt x="762" y="133"/>
                        </a:lnTo>
                        <a:lnTo>
                          <a:pt x="738" y="129"/>
                        </a:lnTo>
                        <a:lnTo>
                          <a:pt x="714" y="123"/>
                        </a:lnTo>
                        <a:lnTo>
                          <a:pt x="692" y="117"/>
                        </a:lnTo>
                        <a:lnTo>
                          <a:pt x="672" y="106"/>
                        </a:lnTo>
                        <a:lnTo>
                          <a:pt x="650" y="94"/>
                        </a:lnTo>
                        <a:lnTo>
                          <a:pt x="632" y="76"/>
                        </a:lnTo>
                        <a:lnTo>
                          <a:pt x="632" y="76"/>
                        </a:lnTo>
                        <a:lnTo>
                          <a:pt x="624" y="70"/>
                        </a:lnTo>
                        <a:lnTo>
                          <a:pt x="615" y="64"/>
                        </a:lnTo>
                        <a:lnTo>
                          <a:pt x="593" y="58"/>
                        </a:lnTo>
                        <a:lnTo>
                          <a:pt x="593" y="58"/>
                        </a:lnTo>
                        <a:lnTo>
                          <a:pt x="543" y="50"/>
                        </a:lnTo>
                        <a:lnTo>
                          <a:pt x="493" y="42"/>
                        </a:lnTo>
                        <a:lnTo>
                          <a:pt x="469" y="36"/>
                        </a:lnTo>
                        <a:lnTo>
                          <a:pt x="446" y="28"/>
                        </a:lnTo>
                        <a:lnTo>
                          <a:pt x="422" y="18"/>
                        </a:lnTo>
                        <a:lnTo>
                          <a:pt x="398" y="2"/>
                        </a:lnTo>
                        <a:lnTo>
                          <a:pt x="398" y="2"/>
                        </a:lnTo>
                        <a:lnTo>
                          <a:pt x="392" y="0"/>
                        </a:lnTo>
                        <a:lnTo>
                          <a:pt x="382" y="0"/>
                        </a:lnTo>
                        <a:lnTo>
                          <a:pt x="382" y="0"/>
                        </a:lnTo>
                        <a:lnTo>
                          <a:pt x="366" y="2"/>
                        </a:lnTo>
                        <a:lnTo>
                          <a:pt x="344" y="6"/>
                        </a:lnTo>
                        <a:lnTo>
                          <a:pt x="320" y="14"/>
                        </a:lnTo>
                        <a:lnTo>
                          <a:pt x="298" y="22"/>
                        </a:lnTo>
                        <a:lnTo>
                          <a:pt x="277" y="32"/>
                        </a:lnTo>
                        <a:lnTo>
                          <a:pt x="259" y="44"/>
                        </a:lnTo>
                        <a:lnTo>
                          <a:pt x="245" y="54"/>
                        </a:lnTo>
                        <a:lnTo>
                          <a:pt x="235" y="64"/>
                        </a:lnTo>
                        <a:lnTo>
                          <a:pt x="235" y="64"/>
                        </a:lnTo>
                        <a:lnTo>
                          <a:pt x="225" y="82"/>
                        </a:lnTo>
                        <a:lnTo>
                          <a:pt x="217" y="90"/>
                        </a:lnTo>
                        <a:lnTo>
                          <a:pt x="211" y="96"/>
                        </a:lnTo>
                        <a:lnTo>
                          <a:pt x="203" y="102"/>
                        </a:lnTo>
                        <a:lnTo>
                          <a:pt x="195" y="106"/>
                        </a:lnTo>
                        <a:lnTo>
                          <a:pt x="185" y="108"/>
                        </a:lnTo>
                        <a:lnTo>
                          <a:pt x="177" y="109"/>
                        </a:lnTo>
                        <a:lnTo>
                          <a:pt x="177" y="109"/>
                        </a:lnTo>
                        <a:lnTo>
                          <a:pt x="163" y="108"/>
                        </a:lnTo>
                        <a:lnTo>
                          <a:pt x="147" y="102"/>
                        </a:lnTo>
                        <a:lnTo>
                          <a:pt x="147" y="102"/>
                        </a:lnTo>
                        <a:lnTo>
                          <a:pt x="133" y="98"/>
                        </a:lnTo>
                        <a:lnTo>
                          <a:pt x="121" y="98"/>
                        </a:lnTo>
                        <a:lnTo>
                          <a:pt x="121" y="98"/>
                        </a:lnTo>
                        <a:lnTo>
                          <a:pt x="114" y="98"/>
                        </a:lnTo>
                        <a:lnTo>
                          <a:pt x="106" y="100"/>
                        </a:lnTo>
                        <a:lnTo>
                          <a:pt x="100" y="102"/>
                        </a:lnTo>
                        <a:lnTo>
                          <a:pt x="94" y="106"/>
                        </a:lnTo>
                        <a:lnTo>
                          <a:pt x="82" y="117"/>
                        </a:lnTo>
                        <a:lnTo>
                          <a:pt x="74" y="133"/>
                        </a:lnTo>
                        <a:lnTo>
                          <a:pt x="74" y="13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</p:grpSp>
          </p:grpSp>
          <p:sp>
            <p:nvSpPr>
              <p:cNvPr id="37" name="Owal 36">
                <a:extLst>
                  <a:ext uri="{FF2B5EF4-FFF2-40B4-BE49-F238E27FC236}">
                    <a16:creationId xmlns:a16="http://schemas.microsoft.com/office/drawing/2014/main" id="{08CEC578-4B74-417B-831B-8E7D19FB0ADE}"/>
                  </a:ext>
                </a:extLst>
              </p:cNvPr>
              <p:cNvSpPr/>
              <p:nvPr/>
            </p:nvSpPr>
            <p:spPr>
              <a:xfrm>
                <a:off x="2701324" y="2318559"/>
                <a:ext cx="278782" cy="2249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8" name="Owal 37">
                <a:extLst>
                  <a:ext uri="{FF2B5EF4-FFF2-40B4-BE49-F238E27FC236}">
                    <a16:creationId xmlns:a16="http://schemas.microsoft.com/office/drawing/2014/main" id="{BEF3D718-0CFF-4C4E-A269-AC4CA9608351}"/>
                  </a:ext>
                </a:extLst>
              </p:cNvPr>
              <p:cNvSpPr/>
              <p:nvPr/>
            </p:nvSpPr>
            <p:spPr>
              <a:xfrm>
                <a:off x="2792679" y="223094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3" name="Owal 42">
                <a:extLst>
                  <a:ext uri="{FF2B5EF4-FFF2-40B4-BE49-F238E27FC236}">
                    <a16:creationId xmlns:a16="http://schemas.microsoft.com/office/drawing/2014/main" id="{5EEE93BC-1EF9-4C6F-A828-99412A332DA6}"/>
                  </a:ext>
                </a:extLst>
              </p:cNvPr>
              <p:cNvSpPr/>
              <p:nvPr/>
            </p:nvSpPr>
            <p:spPr>
              <a:xfrm>
                <a:off x="2875945" y="212538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4" name="Owal 43">
                <a:extLst>
                  <a:ext uri="{FF2B5EF4-FFF2-40B4-BE49-F238E27FC236}">
                    <a16:creationId xmlns:a16="http://schemas.microsoft.com/office/drawing/2014/main" id="{C921418F-9C22-4563-ABD7-CCE658345C75}"/>
                  </a:ext>
                </a:extLst>
              </p:cNvPr>
              <p:cNvSpPr/>
              <p:nvPr/>
            </p:nvSpPr>
            <p:spPr>
              <a:xfrm>
                <a:off x="2866009" y="2073034"/>
                <a:ext cx="278296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5" name="Owal 44">
                <a:extLst>
                  <a:ext uri="{FF2B5EF4-FFF2-40B4-BE49-F238E27FC236}">
                    <a16:creationId xmlns:a16="http://schemas.microsoft.com/office/drawing/2014/main" id="{A1B87796-0766-42C3-BA8B-3DBA723426C4}"/>
                  </a:ext>
                </a:extLst>
              </p:cNvPr>
              <p:cNvSpPr/>
              <p:nvPr/>
            </p:nvSpPr>
            <p:spPr>
              <a:xfrm>
                <a:off x="2805199" y="190452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6" name="Owal 45">
                <a:extLst>
                  <a:ext uri="{FF2B5EF4-FFF2-40B4-BE49-F238E27FC236}">
                    <a16:creationId xmlns:a16="http://schemas.microsoft.com/office/drawing/2014/main" id="{D3E88A3B-E866-4D90-AFB8-CFE70CF38A93}"/>
                  </a:ext>
                </a:extLst>
              </p:cNvPr>
              <p:cNvSpPr/>
              <p:nvPr/>
            </p:nvSpPr>
            <p:spPr>
              <a:xfrm>
                <a:off x="2786807" y="1970392"/>
                <a:ext cx="168341" cy="2065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7" name="Owal 46">
                <a:extLst>
                  <a:ext uri="{FF2B5EF4-FFF2-40B4-BE49-F238E27FC236}">
                    <a16:creationId xmlns:a16="http://schemas.microsoft.com/office/drawing/2014/main" id="{8779287D-4226-43BE-BCED-515310C5DE92}"/>
                  </a:ext>
                </a:extLst>
              </p:cNvPr>
              <p:cNvSpPr/>
              <p:nvPr/>
            </p:nvSpPr>
            <p:spPr>
              <a:xfrm>
                <a:off x="2587860" y="230231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8" name="Owal 47">
                <a:extLst>
                  <a:ext uri="{FF2B5EF4-FFF2-40B4-BE49-F238E27FC236}">
                    <a16:creationId xmlns:a16="http://schemas.microsoft.com/office/drawing/2014/main" id="{06BDDDE5-9F2E-4D17-8DEA-4D32713C605A}"/>
                  </a:ext>
                </a:extLst>
              </p:cNvPr>
              <p:cNvSpPr/>
              <p:nvPr/>
            </p:nvSpPr>
            <p:spPr>
              <a:xfrm>
                <a:off x="2465987" y="225228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49" name="Owal 48">
                <a:extLst>
                  <a:ext uri="{FF2B5EF4-FFF2-40B4-BE49-F238E27FC236}">
                    <a16:creationId xmlns:a16="http://schemas.microsoft.com/office/drawing/2014/main" id="{0297CD73-6DEB-4599-8962-5A41BDD4BF35}"/>
                  </a:ext>
                </a:extLst>
              </p:cNvPr>
              <p:cNvSpPr/>
              <p:nvPr/>
            </p:nvSpPr>
            <p:spPr>
              <a:xfrm>
                <a:off x="2343109" y="221577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3" name="Owal 52">
                <a:extLst>
                  <a:ext uri="{FF2B5EF4-FFF2-40B4-BE49-F238E27FC236}">
                    <a16:creationId xmlns:a16="http://schemas.microsoft.com/office/drawing/2014/main" id="{9CBB60D4-5765-47AE-A3AF-35DFE5B1B04B}"/>
                  </a:ext>
                </a:extLst>
              </p:cNvPr>
              <p:cNvSpPr/>
              <p:nvPr/>
            </p:nvSpPr>
            <p:spPr>
              <a:xfrm>
                <a:off x="2234150" y="223931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4" name="Owal 53">
                <a:extLst>
                  <a:ext uri="{FF2B5EF4-FFF2-40B4-BE49-F238E27FC236}">
                    <a16:creationId xmlns:a16="http://schemas.microsoft.com/office/drawing/2014/main" id="{8FFF29F2-AF68-420F-B148-6A8E415A3793}"/>
                  </a:ext>
                </a:extLst>
              </p:cNvPr>
              <p:cNvSpPr/>
              <p:nvPr/>
            </p:nvSpPr>
            <p:spPr>
              <a:xfrm>
                <a:off x="2199590" y="228714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5" name="Owal 54">
                <a:extLst>
                  <a:ext uri="{FF2B5EF4-FFF2-40B4-BE49-F238E27FC236}">
                    <a16:creationId xmlns:a16="http://schemas.microsoft.com/office/drawing/2014/main" id="{A175F6F1-F120-463D-B695-7302B30DAE8E}"/>
                  </a:ext>
                </a:extLst>
              </p:cNvPr>
              <p:cNvSpPr/>
              <p:nvPr/>
            </p:nvSpPr>
            <p:spPr>
              <a:xfrm>
                <a:off x="2779986" y="2412113"/>
                <a:ext cx="266308" cy="2589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6" name="Owal 55">
                <a:extLst>
                  <a:ext uri="{FF2B5EF4-FFF2-40B4-BE49-F238E27FC236}">
                    <a16:creationId xmlns:a16="http://schemas.microsoft.com/office/drawing/2014/main" id="{D67FDCA5-E38D-4B3A-A07A-0B28BA490C94}"/>
                  </a:ext>
                </a:extLst>
              </p:cNvPr>
              <p:cNvSpPr/>
              <p:nvPr/>
            </p:nvSpPr>
            <p:spPr>
              <a:xfrm>
                <a:off x="2887941" y="2505666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7" name="Owal 56">
                <a:extLst>
                  <a:ext uri="{FF2B5EF4-FFF2-40B4-BE49-F238E27FC236}">
                    <a16:creationId xmlns:a16="http://schemas.microsoft.com/office/drawing/2014/main" id="{F053A6CF-0E68-4FD6-AF48-AEA210D7D133}"/>
                  </a:ext>
                </a:extLst>
              </p:cNvPr>
              <p:cNvSpPr/>
              <p:nvPr/>
            </p:nvSpPr>
            <p:spPr>
              <a:xfrm>
                <a:off x="2921871" y="2548418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8" name="Owal 57">
                <a:extLst>
                  <a:ext uri="{FF2B5EF4-FFF2-40B4-BE49-F238E27FC236}">
                    <a16:creationId xmlns:a16="http://schemas.microsoft.com/office/drawing/2014/main" id="{17F510C8-2FB4-458A-BF03-86B8C15AC637}"/>
                  </a:ext>
                </a:extLst>
              </p:cNvPr>
              <p:cNvSpPr/>
              <p:nvPr/>
            </p:nvSpPr>
            <p:spPr>
              <a:xfrm>
                <a:off x="2935247" y="2563590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9" name="Owal 58">
                <a:extLst>
                  <a:ext uri="{FF2B5EF4-FFF2-40B4-BE49-F238E27FC236}">
                    <a16:creationId xmlns:a16="http://schemas.microsoft.com/office/drawing/2014/main" id="{1A563203-3C8B-43A4-B6ED-EA2E59B75853}"/>
                  </a:ext>
                </a:extLst>
              </p:cNvPr>
              <p:cNvSpPr/>
              <p:nvPr/>
            </p:nvSpPr>
            <p:spPr>
              <a:xfrm>
                <a:off x="2144067" y="229396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64" name="Grupa 63">
              <a:extLst>
                <a:ext uri="{FF2B5EF4-FFF2-40B4-BE49-F238E27FC236}">
                  <a16:creationId xmlns:a16="http://schemas.microsoft.com/office/drawing/2014/main" id="{3D5FBA1B-6F03-4057-8235-08985667F770}"/>
                </a:ext>
              </a:extLst>
            </p:cNvPr>
            <p:cNvGrpSpPr/>
            <p:nvPr/>
          </p:nvGrpSpPr>
          <p:grpSpPr>
            <a:xfrm>
              <a:off x="4598368" y="2245507"/>
              <a:ext cx="2289237" cy="1921535"/>
              <a:chOff x="2359242" y="2512087"/>
              <a:chExt cx="2140222" cy="1796455"/>
            </a:xfrm>
            <a:solidFill>
              <a:schemeClr val="bg2"/>
            </a:solidFill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DB06C7B0-359D-4123-BA07-5BFE75414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360" y="2512087"/>
                <a:ext cx="1618104" cy="1649523"/>
              </a:xfrm>
              <a:custGeom>
                <a:avLst/>
                <a:gdLst>
                  <a:gd name="T0" fmla="*/ 1622 w 1751"/>
                  <a:gd name="T1" fmla="*/ 809 h 1785"/>
                  <a:gd name="T2" fmla="*/ 1459 w 1751"/>
                  <a:gd name="T3" fmla="*/ 719 h 1785"/>
                  <a:gd name="T4" fmla="*/ 1429 w 1751"/>
                  <a:gd name="T5" fmla="*/ 640 h 1785"/>
                  <a:gd name="T6" fmla="*/ 1447 w 1751"/>
                  <a:gd name="T7" fmla="*/ 552 h 1785"/>
                  <a:gd name="T8" fmla="*/ 1381 w 1751"/>
                  <a:gd name="T9" fmla="*/ 503 h 1785"/>
                  <a:gd name="T10" fmla="*/ 1322 w 1751"/>
                  <a:gd name="T11" fmla="*/ 463 h 1785"/>
                  <a:gd name="T12" fmla="*/ 1185 w 1751"/>
                  <a:gd name="T13" fmla="*/ 395 h 1785"/>
                  <a:gd name="T14" fmla="*/ 1099 w 1751"/>
                  <a:gd name="T15" fmla="*/ 262 h 1785"/>
                  <a:gd name="T16" fmla="*/ 1049 w 1751"/>
                  <a:gd name="T17" fmla="*/ 207 h 1785"/>
                  <a:gd name="T18" fmla="*/ 1016 w 1751"/>
                  <a:gd name="T19" fmla="*/ 42 h 1785"/>
                  <a:gd name="T20" fmla="*/ 831 w 1751"/>
                  <a:gd name="T21" fmla="*/ 59 h 1785"/>
                  <a:gd name="T22" fmla="*/ 666 w 1751"/>
                  <a:gd name="T23" fmla="*/ 113 h 1785"/>
                  <a:gd name="T24" fmla="*/ 618 w 1751"/>
                  <a:gd name="T25" fmla="*/ 157 h 1785"/>
                  <a:gd name="T26" fmla="*/ 560 w 1751"/>
                  <a:gd name="T27" fmla="*/ 163 h 1785"/>
                  <a:gd name="T28" fmla="*/ 513 w 1751"/>
                  <a:gd name="T29" fmla="*/ 183 h 1785"/>
                  <a:gd name="T30" fmla="*/ 463 w 1751"/>
                  <a:gd name="T31" fmla="*/ 246 h 1785"/>
                  <a:gd name="T32" fmla="*/ 298 w 1751"/>
                  <a:gd name="T33" fmla="*/ 242 h 1785"/>
                  <a:gd name="T34" fmla="*/ 213 w 1751"/>
                  <a:gd name="T35" fmla="*/ 236 h 1785"/>
                  <a:gd name="T36" fmla="*/ 181 w 1751"/>
                  <a:gd name="T37" fmla="*/ 278 h 1785"/>
                  <a:gd name="T38" fmla="*/ 185 w 1751"/>
                  <a:gd name="T39" fmla="*/ 342 h 1785"/>
                  <a:gd name="T40" fmla="*/ 81 w 1751"/>
                  <a:gd name="T41" fmla="*/ 433 h 1785"/>
                  <a:gd name="T42" fmla="*/ 83 w 1751"/>
                  <a:gd name="T43" fmla="*/ 489 h 1785"/>
                  <a:gd name="T44" fmla="*/ 101 w 1751"/>
                  <a:gd name="T45" fmla="*/ 543 h 1785"/>
                  <a:gd name="T46" fmla="*/ 34 w 1751"/>
                  <a:gd name="T47" fmla="*/ 620 h 1785"/>
                  <a:gd name="T48" fmla="*/ 44 w 1751"/>
                  <a:gd name="T49" fmla="*/ 702 h 1785"/>
                  <a:gd name="T50" fmla="*/ 0 w 1751"/>
                  <a:gd name="T51" fmla="*/ 801 h 1785"/>
                  <a:gd name="T52" fmla="*/ 40 w 1751"/>
                  <a:gd name="T53" fmla="*/ 827 h 1785"/>
                  <a:gd name="T54" fmla="*/ 141 w 1751"/>
                  <a:gd name="T55" fmla="*/ 853 h 1785"/>
                  <a:gd name="T56" fmla="*/ 280 w 1751"/>
                  <a:gd name="T57" fmla="*/ 843 h 1785"/>
                  <a:gd name="T58" fmla="*/ 362 w 1751"/>
                  <a:gd name="T59" fmla="*/ 896 h 1785"/>
                  <a:gd name="T60" fmla="*/ 421 w 1751"/>
                  <a:gd name="T61" fmla="*/ 972 h 1785"/>
                  <a:gd name="T62" fmla="*/ 461 w 1751"/>
                  <a:gd name="T63" fmla="*/ 1091 h 1785"/>
                  <a:gd name="T64" fmla="*/ 483 w 1751"/>
                  <a:gd name="T65" fmla="*/ 1111 h 1785"/>
                  <a:gd name="T66" fmla="*/ 586 w 1751"/>
                  <a:gd name="T67" fmla="*/ 1115 h 1785"/>
                  <a:gd name="T68" fmla="*/ 630 w 1751"/>
                  <a:gd name="T69" fmla="*/ 1133 h 1785"/>
                  <a:gd name="T70" fmla="*/ 670 w 1751"/>
                  <a:gd name="T71" fmla="*/ 1195 h 1785"/>
                  <a:gd name="T72" fmla="*/ 684 w 1751"/>
                  <a:gd name="T73" fmla="*/ 1286 h 1785"/>
                  <a:gd name="T74" fmla="*/ 636 w 1751"/>
                  <a:gd name="T75" fmla="*/ 1342 h 1785"/>
                  <a:gd name="T76" fmla="*/ 574 w 1751"/>
                  <a:gd name="T77" fmla="*/ 1374 h 1785"/>
                  <a:gd name="T78" fmla="*/ 618 w 1751"/>
                  <a:gd name="T79" fmla="*/ 1471 h 1785"/>
                  <a:gd name="T80" fmla="*/ 594 w 1751"/>
                  <a:gd name="T81" fmla="*/ 1537 h 1785"/>
                  <a:gd name="T82" fmla="*/ 620 w 1751"/>
                  <a:gd name="T83" fmla="*/ 1598 h 1785"/>
                  <a:gd name="T84" fmla="*/ 753 w 1751"/>
                  <a:gd name="T85" fmla="*/ 1692 h 1785"/>
                  <a:gd name="T86" fmla="*/ 825 w 1751"/>
                  <a:gd name="T87" fmla="*/ 1692 h 1785"/>
                  <a:gd name="T88" fmla="*/ 914 w 1751"/>
                  <a:gd name="T89" fmla="*/ 1733 h 1785"/>
                  <a:gd name="T90" fmla="*/ 1034 w 1751"/>
                  <a:gd name="T91" fmla="*/ 1781 h 1785"/>
                  <a:gd name="T92" fmla="*/ 1125 w 1751"/>
                  <a:gd name="T93" fmla="*/ 1751 h 1785"/>
                  <a:gd name="T94" fmla="*/ 1167 w 1751"/>
                  <a:gd name="T95" fmla="*/ 1684 h 1785"/>
                  <a:gd name="T96" fmla="*/ 1177 w 1751"/>
                  <a:gd name="T97" fmla="*/ 1562 h 1785"/>
                  <a:gd name="T98" fmla="*/ 1105 w 1751"/>
                  <a:gd name="T99" fmla="*/ 1405 h 1785"/>
                  <a:gd name="T100" fmla="*/ 1089 w 1751"/>
                  <a:gd name="T101" fmla="*/ 1368 h 1785"/>
                  <a:gd name="T102" fmla="*/ 1105 w 1751"/>
                  <a:gd name="T103" fmla="*/ 1332 h 1785"/>
                  <a:gd name="T104" fmla="*/ 1167 w 1751"/>
                  <a:gd name="T105" fmla="*/ 1302 h 1785"/>
                  <a:gd name="T106" fmla="*/ 1189 w 1751"/>
                  <a:gd name="T107" fmla="*/ 1214 h 1785"/>
                  <a:gd name="T108" fmla="*/ 1209 w 1751"/>
                  <a:gd name="T109" fmla="*/ 1103 h 1785"/>
                  <a:gd name="T110" fmla="*/ 1205 w 1751"/>
                  <a:gd name="T111" fmla="*/ 1053 h 1785"/>
                  <a:gd name="T112" fmla="*/ 1387 w 1751"/>
                  <a:gd name="T113" fmla="*/ 1006 h 1785"/>
                  <a:gd name="T114" fmla="*/ 1519 w 1751"/>
                  <a:gd name="T115" fmla="*/ 978 h 1785"/>
                  <a:gd name="T116" fmla="*/ 1550 w 1751"/>
                  <a:gd name="T117" fmla="*/ 942 h 1785"/>
                  <a:gd name="T118" fmla="*/ 1594 w 1751"/>
                  <a:gd name="T119" fmla="*/ 942 h 1785"/>
                  <a:gd name="T120" fmla="*/ 1656 w 1751"/>
                  <a:gd name="T121" fmla="*/ 948 h 1785"/>
                  <a:gd name="T122" fmla="*/ 1741 w 1751"/>
                  <a:gd name="T123" fmla="*/ 841 h 1785"/>
                  <a:gd name="T124" fmla="*/ 1698 w 1751"/>
                  <a:gd name="T125" fmla="*/ 817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51" h="1785">
                    <a:moveTo>
                      <a:pt x="1698" y="817"/>
                    </a:moveTo>
                    <a:lnTo>
                      <a:pt x="1698" y="817"/>
                    </a:lnTo>
                    <a:lnTo>
                      <a:pt x="1698" y="817"/>
                    </a:lnTo>
                    <a:lnTo>
                      <a:pt x="1690" y="817"/>
                    </a:lnTo>
                    <a:lnTo>
                      <a:pt x="1690" y="817"/>
                    </a:lnTo>
                    <a:lnTo>
                      <a:pt x="1654" y="815"/>
                    </a:lnTo>
                    <a:lnTo>
                      <a:pt x="1622" y="809"/>
                    </a:lnTo>
                    <a:lnTo>
                      <a:pt x="1590" y="799"/>
                    </a:lnTo>
                    <a:lnTo>
                      <a:pt x="1562" y="787"/>
                    </a:lnTo>
                    <a:lnTo>
                      <a:pt x="1535" y="773"/>
                    </a:lnTo>
                    <a:lnTo>
                      <a:pt x="1509" y="755"/>
                    </a:lnTo>
                    <a:lnTo>
                      <a:pt x="1483" y="737"/>
                    </a:lnTo>
                    <a:lnTo>
                      <a:pt x="1459" y="719"/>
                    </a:lnTo>
                    <a:lnTo>
                      <a:pt x="1459" y="719"/>
                    </a:lnTo>
                    <a:lnTo>
                      <a:pt x="1449" y="708"/>
                    </a:lnTo>
                    <a:lnTo>
                      <a:pt x="1439" y="698"/>
                    </a:lnTo>
                    <a:lnTo>
                      <a:pt x="1433" y="686"/>
                    </a:lnTo>
                    <a:lnTo>
                      <a:pt x="1429" y="676"/>
                    </a:lnTo>
                    <a:lnTo>
                      <a:pt x="1427" y="666"/>
                    </a:lnTo>
                    <a:lnTo>
                      <a:pt x="1427" y="656"/>
                    </a:lnTo>
                    <a:lnTo>
                      <a:pt x="1429" y="640"/>
                    </a:lnTo>
                    <a:lnTo>
                      <a:pt x="1429" y="640"/>
                    </a:lnTo>
                    <a:lnTo>
                      <a:pt x="1433" y="626"/>
                    </a:lnTo>
                    <a:lnTo>
                      <a:pt x="1439" y="614"/>
                    </a:lnTo>
                    <a:lnTo>
                      <a:pt x="1451" y="592"/>
                    </a:lnTo>
                    <a:lnTo>
                      <a:pt x="1451" y="592"/>
                    </a:lnTo>
                    <a:lnTo>
                      <a:pt x="1447" y="552"/>
                    </a:lnTo>
                    <a:lnTo>
                      <a:pt x="1447" y="552"/>
                    </a:lnTo>
                    <a:lnTo>
                      <a:pt x="1429" y="519"/>
                    </a:lnTo>
                    <a:lnTo>
                      <a:pt x="1429" y="519"/>
                    </a:lnTo>
                    <a:lnTo>
                      <a:pt x="1423" y="509"/>
                    </a:lnTo>
                    <a:lnTo>
                      <a:pt x="1423" y="509"/>
                    </a:lnTo>
                    <a:lnTo>
                      <a:pt x="1403" y="507"/>
                    </a:lnTo>
                    <a:lnTo>
                      <a:pt x="1393" y="505"/>
                    </a:lnTo>
                    <a:lnTo>
                      <a:pt x="1381" y="503"/>
                    </a:lnTo>
                    <a:lnTo>
                      <a:pt x="1370" y="497"/>
                    </a:lnTo>
                    <a:lnTo>
                      <a:pt x="1358" y="491"/>
                    </a:lnTo>
                    <a:lnTo>
                      <a:pt x="1348" y="483"/>
                    </a:lnTo>
                    <a:lnTo>
                      <a:pt x="1338" y="471"/>
                    </a:lnTo>
                    <a:lnTo>
                      <a:pt x="1338" y="471"/>
                    </a:lnTo>
                    <a:lnTo>
                      <a:pt x="1322" y="463"/>
                    </a:lnTo>
                    <a:lnTo>
                      <a:pt x="1322" y="463"/>
                    </a:lnTo>
                    <a:lnTo>
                      <a:pt x="1302" y="461"/>
                    </a:lnTo>
                    <a:lnTo>
                      <a:pt x="1302" y="461"/>
                    </a:lnTo>
                    <a:lnTo>
                      <a:pt x="1274" y="455"/>
                    </a:lnTo>
                    <a:lnTo>
                      <a:pt x="1250" y="445"/>
                    </a:lnTo>
                    <a:lnTo>
                      <a:pt x="1226" y="431"/>
                    </a:lnTo>
                    <a:lnTo>
                      <a:pt x="1205" y="415"/>
                    </a:lnTo>
                    <a:lnTo>
                      <a:pt x="1185" y="395"/>
                    </a:lnTo>
                    <a:lnTo>
                      <a:pt x="1167" y="372"/>
                    </a:lnTo>
                    <a:lnTo>
                      <a:pt x="1151" y="346"/>
                    </a:lnTo>
                    <a:lnTo>
                      <a:pt x="1139" y="316"/>
                    </a:lnTo>
                    <a:lnTo>
                      <a:pt x="1139" y="316"/>
                    </a:lnTo>
                    <a:lnTo>
                      <a:pt x="1133" y="304"/>
                    </a:lnTo>
                    <a:lnTo>
                      <a:pt x="1123" y="290"/>
                    </a:lnTo>
                    <a:lnTo>
                      <a:pt x="1099" y="262"/>
                    </a:lnTo>
                    <a:lnTo>
                      <a:pt x="1099" y="262"/>
                    </a:lnTo>
                    <a:lnTo>
                      <a:pt x="1083" y="246"/>
                    </a:lnTo>
                    <a:lnTo>
                      <a:pt x="1069" y="228"/>
                    </a:lnTo>
                    <a:lnTo>
                      <a:pt x="1069" y="228"/>
                    </a:lnTo>
                    <a:lnTo>
                      <a:pt x="1059" y="218"/>
                    </a:lnTo>
                    <a:lnTo>
                      <a:pt x="1059" y="218"/>
                    </a:lnTo>
                    <a:lnTo>
                      <a:pt x="1049" y="207"/>
                    </a:lnTo>
                    <a:lnTo>
                      <a:pt x="1040" y="195"/>
                    </a:lnTo>
                    <a:lnTo>
                      <a:pt x="1032" y="179"/>
                    </a:lnTo>
                    <a:lnTo>
                      <a:pt x="1028" y="161"/>
                    </a:lnTo>
                    <a:lnTo>
                      <a:pt x="1028" y="161"/>
                    </a:lnTo>
                    <a:lnTo>
                      <a:pt x="1022" y="123"/>
                    </a:lnTo>
                    <a:lnTo>
                      <a:pt x="1018" y="83"/>
                    </a:lnTo>
                    <a:lnTo>
                      <a:pt x="1016" y="42"/>
                    </a:lnTo>
                    <a:lnTo>
                      <a:pt x="1016" y="0"/>
                    </a:lnTo>
                    <a:lnTo>
                      <a:pt x="1016" y="0"/>
                    </a:lnTo>
                    <a:lnTo>
                      <a:pt x="942" y="20"/>
                    </a:lnTo>
                    <a:lnTo>
                      <a:pt x="942" y="20"/>
                    </a:lnTo>
                    <a:lnTo>
                      <a:pt x="886" y="40"/>
                    </a:lnTo>
                    <a:lnTo>
                      <a:pt x="831" y="59"/>
                    </a:lnTo>
                    <a:lnTo>
                      <a:pt x="831" y="59"/>
                    </a:lnTo>
                    <a:lnTo>
                      <a:pt x="777" y="77"/>
                    </a:lnTo>
                    <a:lnTo>
                      <a:pt x="721" y="95"/>
                    </a:lnTo>
                    <a:lnTo>
                      <a:pt x="721" y="95"/>
                    </a:lnTo>
                    <a:lnTo>
                      <a:pt x="706" y="99"/>
                    </a:lnTo>
                    <a:lnTo>
                      <a:pt x="706" y="99"/>
                    </a:lnTo>
                    <a:lnTo>
                      <a:pt x="684" y="107"/>
                    </a:lnTo>
                    <a:lnTo>
                      <a:pt x="666" y="113"/>
                    </a:lnTo>
                    <a:lnTo>
                      <a:pt x="652" y="123"/>
                    </a:lnTo>
                    <a:lnTo>
                      <a:pt x="646" y="129"/>
                    </a:lnTo>
                    <a:lnTo>
                      <a:pt x="642" y="137"/>
                    </a:lnTo>
                    <a:lnTo>
                      <a:pt x="642" y="137"/>
                    </a:lnTo>
                    <a:lnTo>
                      <a:pt x="634" y="145"/>
                    </a:lnTo>
                    <a:lnTo>
                      <a:pt x="626" y="151"/>
                    </a:lnTo>
                    <a:lnTo>
                      <a:pt x="618" y="157"/>
                    </a:lnTo>
                    <a:lnTo>
                      <a:pt x="608" y="159"/>
                    </a:lnTo>
                    <a:lnTo>
                      <a:pt x="590" y="163"/>
                    </a:lnTo>
                    <a:lnTo>
                      <a:pt x="574" y="163"/>
                    </a:lnTo>
                    <a:lnTo>
                      <a:pt x="574" y="163"/>
                    </a:lnTo>
                    <a:lnTo>
                      <a:pt x="566" y="163"/>
                    </a:lnTo>
                    <a:lnTo>
                      <a:pt x="566" y="163"/>
                    </a:lnTo>
                    <a:lnTo>
                      <a:pt x="560" y="163"/>
                    </a:lnTo>
                    <a:lnTo>
                      <a:pt x="560" y="163"/>
                    </a:lnTo>
                    <a:lnTo>
                      <a:pt x="547" y="163"/>
                    </a:lnTo>
                    <a:lnTo>
                      <a:pt x="537" y="165"/>
                    </a:lnTo>
                    <a:lnTo>
                      <a:pt x="527" y="169"/>
                    </a:lnTo>
                    <a:lnTo>
                      <a:pt x="521" y="173"/>
                    </a:lnTo>
                    <a:lnTo>
                      <a:pt x="515" y="177"/>
                    </a:lnTo>
                    <a:lnTo>
                      <a:pt x="513" y="183"/>
                    </a:lnTo>
                    <a:lnTo>
                      <a:pt x="507" y="195"/>
                    </a:lnTo>
                    <a:lnTo>
                      <a:pt x="507" y="195"/>
                    </a:lnTo>
                    <a:lnTo>
                      <a:pt x="501" y="209"/>
                    </a:lnTo>
                    <a:lnTo>
                      <a:pt x="493" y="220"/>
                    </a:lnTo>
                    <a:lnTo>
                      <a:pt x="485" y="230"/>
                    </a:lnTo>
                    <a:lnTo>
                      <a:pt x="475" y="240"/>
                    </a:lnTo>
                    <a:lnTo>
                      <a:pt x="463" y="246"/>
                    </a:lnTo>
                    <a:lnTo>
                      <a:pt x="451" y="252"/>
                    </a:lnTo>
                    <a:lnTo>
                      <a:pt x="435" y="254"/>
                    </a:lnTo>
                    <a:lnTo>
                      <a:pt x="421" y="256"/>
                    </a:lnTo>
                    <a:lnTo>
                      <a:pt x="421" y="256"/>
                    </a:lnTo>
                    <a:lnTo>
                      <a:pt x="397" y="254"/>
                    </a:lnTo>
                    <a:lnTo>
                      <a:pt x="397" y="254"/>
                    </a:lnTo>
                    <a:lnTo>
                      <a:pt x="298" y="242"/>
                    </a:lnTo>
                    <a:lnTo>
                      <a:pt x="298" y="242"/>
                    </a:lnTo>
                    <a:lnTo>
                      <a:pt x="256" y="236"/>
                    </a:lnTo>
                    <a:lnTo>
                      <a:pt x="256" y="236"/>
                    </a:lnTo>
                    <a:lnTo>
                      <a:pt x="238" y="232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197" y="248"/>
                    </a:lnTo>
                    <a:lnTo>
                      <a:pt x="187" y="258"/>
                    </a:lnTo>
                    <a:lnTo>
                      <a:pt x="183" y="268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81" y="278"/>
                    </a:lnTo>
                    <a:lnTo>
                      <a:pt x="183" y="290"/>
                    </a:lnTo>
                    <a:lnTo>
                      <a:pt x="189" y="306"/>
                    </a:lnTo>
                    <a:lnTo>
                      <a:pt x="189" y="306"/>
                    </a:lnTo>
                    <a:lnTo>
                      <a:pt x="191" y="318"/>
                    </a:lnTo>
                    <a:lnTo>
                      <a:pt x="189" y="330"/>
                    </a:lnTo>
                    <a:lnTo>
                      <a:pt x="185" y="342"/>
                    </a:lnTo>
                    <a:lnTo>
                      <a:pt x="177" y="350"/>
                    </a:lnTo>
                    <a:lnTo>
                      <a:pt x="177" y="350"/>
                    </a:lnTo>
                    <a:lnTo>
                      <a:pt x="143" y="378"/>
                    </a:lnTo>
                    <a:lnTo>
                      <a:pt x="143" y="378"/>
                    </a:lnTo>
                    <a:lnTo>
                      <a:pt x="111" y="405"/>
                    </a:lnTo>
                    <a:lnTo>
                      <a:pt x="95" y="419"/>
                    </a:lnTo>
                    <a:lnTo>
                      <a:pt x="81" y="433"/>
                    </a:lnTo>
                    <a:lnTo>
                      <a:pt x="81" y="433"/>
                    </a:lnTo>
                    <a:lnTo>
                      <a:pt x="73" y="441"/>
                    </a:lnTo>
                    <a:lnTo>
                      <a:pt x="71" y="447"/>
                    </a:lnTo>
                    <a:lnTo>
                      <a:pt x="71" y="455"/>
                    </a:lnTo>
                    <a:lnTo>
                      <a:pt x="73" y="463"/>
                    </a:lnTo>
                    <a:lnTo>
                      <a:pt x="77" y="475"/>
                    </a:lnTo>
                    <a:lnTo>
                      <a:pt x="83" y="489"/>
                    </a:lnTo>
                    <a:lnTo>
                      <a:pt x="95" y="505"/>
                    </a:lnTo>
                    <a:lnTo>
                      <a:pt x="95" y="505"/>
                    </a:lnTo>
                    <a:lnTo>
                      <a:pt x="99" y="513"/>
                    </a:lnTo>
                    <a:lnTo>
                      <a:pt x="101" y="521"/>
                    </a:lnTo>
                    <a:lnTo>
                      <a:pt x="103" y="527"/>
                    </a:lnTo>
                    <a:lnTo>
                      <a:pt x="103" y="535"/>
                    </a:lnTo>
                    <a:lnTo>
                      <a:pt x="101" y="543"/>
                    </a:lnTo>
                    <a:lnTo>
                      <a:pt x="97" y="548"/>
                    </a:lnTo>
                    <a:lnTo>
                      <a:pt x="93" y="556"/>
                    </a:lnTo>
                    <a:lnTo>
                      <a:pt x="87" y="560"/>
                    </a:lnTo>
                    <a:lnTo>
                      <a:pt x="87" y="560"/>
                    </a:lnTo>
                    <a:lnTo>
                      <a:pt x="63" y="582"/>
                    </a:lnTo>
                    <a:lnTo>
                      <a:pt x="46" y="602"/>
                    </a:lnTo>
                    <a:lnTo>
                      <a:pt x="34" y="620"/>
                    </a:lnTo>
                    <a:lnTo>
                      <a:pt x="28" y="638"/>
                    </a:lnTo>
                    <a:lnTo>
                      <a:pt x="26" y="652"/>
                    </a:lnTo>
                    <a:lnTo>
                      <a:pt x="28" y="666"/>
                    </a:lnTo>
                    <a:lnTo>
                      <a:pt x="32" y="680"/>
                    </a:lnTo>
                    <a:lnTo>
                      <a:pt x="40" y="692"/>
                    </a:lnTo>
                    <a:lnTo>
                      <a:pt x="40" y="692"/>
                    </a:lnTo>
                    <a:lnTo>
                      <a:pt x="44" y="702"/>
                    </a:lnTo>
                    <a:lnTo>
                      <a:pt x="44" y="713"/>
                    </a:lnTo>
                    <a:lnTo>
                      <a:pt x="44" y="723"/>
                    </a:lnTo>
                    <a:lnTo>
                      <a:pt x="40" y="733"/>
                    </a:lnTo>
                    <a:lnTo>
                      <a:pt x="40" y="733"/>
                    </a:lnTo>
                    <a:lnTo>
                      <a:pt x="22" y="761"/>
                    </a:lnTo>
                    <a:lnTo>
                      <a:pt x="22" y="761"/>
                    </a:lnTo>
                    <a:lnTo>
                      <a:pt x="0" y="801"/>
                    </a:lnTo>
                    <a:lnTo>
                      <a:pt x="0" y="801"/>
                    </a:lnTo>
                    <a:lnTo>
                      <a:pt x="0" y="803"/>
                    </a:lnTo>
                    <a:lnTo>
                      <a:pt x="0" y="803"/>
                    </a:lnTo>
                    <a:lnTo>
                      <a:pt x="14" y="809"/>
                    </a:lnTo>
                    <a:lnTo>
                      <a:pt x="28" y="817"/>
                    </a:lnTo>
                    <a:lnTo>
                      <a:pt x="28" y="817"/>
                    </a:lnTo>
                    <a:lnTo>
                      <a:pt x="40" y="827"/>
                    </a:lnTo>
                    <a:lnTo>
                      <a:pt x="51" y="833"/>
                    </a:lnTo>
                    <a:lnTo>
                      <a:pt x="63" y="839"/>
                    </a:lnTo>
                    <a:lnTo>
                      <a:pt x="77" y="845"/>
                    </a:lnTo>
                    <a:lnTo>
                      <a:pt x="91" y="849"/>
                    </a:lnTo>
                    <a:lnTo>
                      <a:pt x="107" y="851"/>
                    </a:lnTo>
                    <a:lnTo>
                      <a:pt x="141" y="853"/>
                    </a:lnTo>
                    <a:lnTo>
                      <a:pt x="141" y="853"/>
                    </a:lnTo>
                    <a:lnTo>
                      <a:pt x="179" y="851"/>
                    </a:lnTo>
                    <a:lnTo>
                      <a:pt x="218" y="847"/>
                    </a:lnTo>
                    <a:lnTo>
                      <a:pt x="230" y="847"/>
                    </a:lnTo>
                    <a:lnTo>
                      <a:pt x="232" y="845"/>
                    </a:lnTo>
                    <a:lnTo>
                      <a:pt x="232" y="845"/>
                    </a:lnTo>
                    <a:lnTo>
                      <a:pt x="258" y="843"/>
                    </a:lnTo>
                    <a:lnTo>
                      <a:pt x="280" y="843"/>
                    </a:lnTo>
                    <a:lnTo>
                      <a:pt x="280" y="843"/>
                    </a:lnTo>
                    <a:lnTo>
                      <a:pt x="300" y="843"/>
                    </a:lnTo>
                    <a:lnTo>
                      <a:pt x="318" y="849"/>
                    </a:lnTo>
                    <a:lnTo>
                      <a:pt x="332" y="857"/>
                    </a:lnTo>
                    <a:lnTo>
                      <a:pt x="344" y="867"/>
                    </a:lnTo>
                    <a:lnTo>
                      <a:pt x="352" y="880"/>
                    </a:lnTo>
                    <a:lnTo>
                      <a:pt x="362" y="896"/>
                    </a:lnTo>
                    <a:lnTo>
                      <a:pt x="378" y="932"/>
                    </a:lnTo>
                    <a:lnTo>
                      <a:pt x="378" y="934"/>
                    </a:lnTo>
                    <a:lnTo>
                      <a:pt x="378" y="934"/>
                    </a:lnTo>
                    <a:lnTo>
                      <a:pt x="385" y="948"/>
                    </a:lnTo>
                    <a:lnTo>
                      <a:pt x="385" y="948"/>
                    </a:lnTo>
                    <a:lnTo>
                      <a:pt x="405" y="960"/>
                    </a:lnTo>
                    <a:lnTo>
                      <a:pt x="421" y="972"/>
                    </a:lnTo>
                    <a:lnTo>
                      <a:pt x="435" y="988"/>
                    </a:lnTo>
                    <a:lnTo>
                      <a:pt x="445" y="1004"/>
                    </a:lnTo>
                    <a:lnTo>
                      <a:pt x="453" y="1024"/>
                    </a:lnTo>
                    <a:lnTo>
                      <a:pt x="459" y="1044"/>
                    </a:lnTo>
                    <a:lnTo>
                      <a:pt x="461" y="1067"/>
                    </a:lnTo>
                    <a:lnTo>
                      <a:pt x="461" y="1091"/>
                    </a:lnTo>
                    <a:lnTo>
                      <a:pt x="461" y="1091"/>
                    </a:lnTo>
                    <a:lnTo>
                      <a:pt x="461" y="1103"/>
                    </a:lnTo>
                    <a:lnTo>
                      <a:pt x="463" y="1107"/>
                    </a:lnTo>
                    <a:lnTo>
                      <a:pt x="463" y="1107"/>
                    </a:lnTo>
                    <a:lnTo>
                      <a:pt x="469" y="1109"/>
                    </a:lnTo>
                    <a:lnTo>
                      <a:pt x="481" y="1111"/>
                    </a:lnTo>
                    <a:lnTo>
                      <a:pt x="481" y="1111"/>
                    </a:lnTo>
                    <a:lnTo>
                      <a:pt x="483" y="1111"/>
                    </a:lnTo>
                    <a:lnTo>
                      <a:pt x="483" y="1111"/>
                    </a:lnTo>
                    <a:lnTo>
                      <a:pt x="509" y="1111"/>
                    </a:lnTo>
                    <a:lnTo>
                      <a:pt x="509" y="1111"/>
                    </a:lnTo>
                    <a:lnTo>
                      <a:pt x="525" y="1111"/>
                    </a:lnTo>
                    <a:lnTo>
                      <a:pt x="525" y="1111"/>
                    </a:lnTo>
                    <a:lnTo>
                      <a:pt x="558" y="1113"/>
                    </a:lnTo>
                    <a:lnTo>
                      <a:pt x="586" y="1115"/>
                    </a:lnTo>
                    <a:lnTo>
                      <a:pt x="598" y="1117"/>
                    </a:lnTo>
                    <a:lnTo>
                      <a:pt x="608" y="1121"/>
                    </a:lnTo>
                    <a:lnTo>
                      <a:pt x="620" y="1125"/>
                    </a:lnTo>
                    <a:lnTo>
                      <a:pt x="628" y="1131"/>
                    </a:lnTo>
                    <a:lnTo>
                      <a:pt x="628" y="1131"/>
                    </a:lnTo>
                    <a:lnTo>
                      <a:pt x="630" y="1133"/>
                    </a:lnTo>
                    <a:lnTo>
                      <a:pt x="630" y="1133"/>
                    </a:lnTo>
                    <a:lnTo>
                      <a:pt x="636" y="1133"/>
                    </a:lnTo>
                    <a:lnTo>
                      <a:pt x="636" y="1133"/>
                    </a:lnTo>
                    <a:lnTo>
                      <a:pt x="638" y="1139"/>
                    </a:lnTo>
                    <a:lnTo>
                      <a:pt x="638" y="1139"/>
                    </a:lnTo>
                    <a:lnTo>
                      <a:pt x="650" y="1153"/>
                    </a:lnTo>
                    <a:lnTo>
                      <a:pt x="660" y="1173"/>
                    </a:lnTo>
                    <a:lnTo>
                      <a:pt x="670" y="1195"/>
                    </a:lnTo>
                    <a:lnTo>
                      <a:pt x="680" y="1222"/>
                    </a:lnTo>
                    <a:lnTo>
                      <a:pt x="680" y="1222"/>
                    </a:lnTo>
                    <a:lnTo>
                      <a:pt x="684" y="1238"/>
                    </a:lnTo>
                    <a:lnTo>
                      <a:pt x="686" y="1252"/>
                    </a:lnTo>
                    <a:lnTo>
                      <a:pt x="688" y="1264"/>
                    </a:lnTo>
                    <a:lnTo>
                      <a:pt x="686" y="1276"/>
                    </a:lnTo>
                    <a:lnTo>
                      <a:pt x="684" y="1286"/>
                    </a:lnTo>
                    <a:lnTo>
                      <a:pt x="682" y="1296"/>
                    </a:lnTo>
                    <a:lnTo>
                      <a:pt x="674" y="1310"/>
                    </a:lnTo>
                    <a:lnTo>
                      <a:pt x="674" y="1310"/>
                    </a:lnTo>
                    <a:lnTo>
                      <a:pt x="664" y="1324"/>
                    </a:lnTo>
                    <a:lnTo>
                      <a:pt x="656" y="1330"/>
                    </a:lnTo>
                    <a:lnTo>
                      <a:pt x="646" y="1338"/>
                    </a:lnTo>
                    <a:lnTo>
                      <a:pt x="636" y="1342"/>
                    </a:lnTo>
                    <a:lnTo>
                      <a:pt x="622" y="1348"/>
                    </a:lnTo>
                    <a:lnTo>
                      <a:pt x="608" y="1352"/>
                    </a:lnTo>
                    <a:lnTo>
                      <a:pt x="590" y="1354"/>
                    </a:lnTo>
                    <a:lnTo>
                      <a:pt x="590" y="1354"/>
                    </a:lnTo>
                    <a:lnTo>
                      <a:pt x="566" y="1358"/>
                    </a:lnTo>
                    <a:lnTo>
                      <a:pt x="566" y="1358"/>
                    </a:lnTo>
                    <a:lnTo>
                      <a:pt x="574" y="1374"/>
                    </a:lnTo>
                    <a:lnTo>
                      <a:pt x="574" y="1374"/>
                    </a:lnTo>
                    <a:lnTo>
                      <a:pt x="580" y="1387"/>
                    </a:lnTo>
                    <a:lnTo>
                      <a:pt x="580" y="1387"/>
                    </a:lnTo>
                    <a:lnTo>
                      <a:pt x="594" y="1417"/>
                    </a:lnTo>
                    <a:lnTo>
                      <a:pt x="608" y="1447"/>
                    </a:lnTo>
                    <a:lnTo>
                      <a:pt x="608" y="1447"/>
                    </a:lnTo>
                    <a:lnTo>
                      <a:pt x="618" y="1471"/>
                    </a:lnTo>
                    <a:lnTo>
                      <a:pt x="618" y="1471"/>
                    </a:lnTo>
                    <a:lnTo>
                      <a:pt x="622" y="1481"/>
                    </a:lnTo>
                    <a:lnTo>
                      <a:pt x="622" y="1493"/>
                    </a:lnTo>
                    <a:lnTo>
                      <a:pt x="620" y="1503"/>
                    </a:lnTo>
                    <a:lnTo>
                      <a:pt x="614" y="1513"/>
                    </a:lnTo>
                    <a:lnTo>
                      <a:pt x="614" y="1513"/>
                    </a:lnTo>
                    <a:lnTo>
                      <a:pt x="594" y="1537"/>
                    </a:lnTo>
                    <a:lnTo>
                      <a:pt x="594" y="1537"/>
                    </a:lnTo>
                    <a:lnTo>
                      <a:pt x="572" y="1566"/>
                    </a:lnTo>
                    <a:lnTo>
                      <a:pt x="572" y="1566"/>
                    </a:lnTo>
                    <a:lnTo>
                      <a:pt x="588" y="1572"/>
                    </a:lnTo>
                    <a:lnTo>
                      <a:pt x="602" y="1582"/>
                    </a:lnTo>
                    <a:lnTo>
                      <a:pt x="614" y="1590"/>
                    </a:lnTo>
                    <a:lnTo>
                      <a:pt x="620" y="1598"/>
                    </a:lnTo>
                    <a:lnTo>
                      <a:pt x="620" y="1598"/>
                    </a:lnTo>
                    <a:lnTo>
                      <a:pt x="660" y="1636"/>
                    </a:lnTo>
                    <a:lnTo>
                      <a:pt x="678" y="1654"/>
                    </a:lnTo>
                    <a:lnTo>
                      <a:pt x="696" y="1666"/>
                    </a:lnTo>
                    <a:lnTo>
                      <a:pt x="714" y="1678"/>
                    </a:lnTo>
                    <a:lnTo>
                      <a:pt x="733" y="1686"/>
                    </a:lnTo>
                    <a:lnTo>
                      <a:pt x="753" y="1692"/>
                    </a:lnTo>
                    <a:lnTo>
                      <a:pt x="773" y="1692"/>
                    </a:lnTo>
                    <a:lnTo>
                      <a:pt x="773" y="1692"/>
                    </a:lnTo>
                    <a:lnTo>
                      <a:pt x="797" y="1692"/>
                    </a:lnTo>
                    <a:lnTo>
                      <a:pt x="797" y="1692"/>
                    </a:lnTo>
                    <a:lnTo>
                      <a:pt x="809" y="1690"/>
                    </a:lnTo>
                    <a:lnTo>
                      <a:pt x="809" y="1690"/>
                    </a:lnTo>
                    <a:lnTo>
                      <a:pt x="825" y="1692"/>
                    </a:lnTo>
                    <a:lnTo>
                      <a:pt x="839" y="1696"/>
                    </a:lnTo>
                    <a:lnTo>
                      <a:pt x="839" y="1696"/>
                    </a:lnTo>
                    <a:lnTo>
                      <a:pt x="855" y="1698"/>
                    </a:lnTo>
                    <a:lnTo>
                      <a:pt x="869" y="1704"/>
                    </a:lnTo>
                    <a:lnTo>
                      <a:pt x="869" y="1704"/>
                    </a:lnTo>
                    <a:lnTo>
                      <a:pt x="914" y="1733"/>
                    </a:lnTo>
                    <a:lnTo>
                      <a:pt x="914" y="1733"/>
                    </a:lnTo>
                    <a:lnTo>
                      <a:pt x="932" y="1741"/>
                    </a:lnTo>
                    <a:lnTo>
                      <a:pt x="932" y="1741"/>
                    </a:lnTo>
                    <a:lnTo>
                      <a:pt x="976" y="1765"/>
                    </a:lnTo>
                    <a:lnTo>
                      <a:pt x="1000" y="1775"/>
                    </a:lnTo>
                    <a:lnTo>
                      <a:pt x="1022" y="1785"/>
                    </a:lnTo>
                    <a:lnTo>
                      <a:pt x="1022" y="1785"/>
                    </a:lnTo>
                    <a:lnTo>
                      <a:pt x="1034" y="1781"/>
                    </a:lnTo>
                    <a:lnTo>
                      <a:pt x="1057" y="1771"/>
                    </a:lnTo>
                    <a:lnTo>
                      <a:pt x="1057" y="1771"/>
                    </a:lnTo>
                    <a:lnTo>
                      <a:pt x="1077" y="1761"/>
                    </a:lnTo>
                    <a:lnTo>
                      <a:pt x="1093" y="1755"/>
                    </a:lnTo>
                    <a:lnTo>
                      <a:pt x="1109" y="1753"/>
                    </a:lnTo>
                    <a:lnTo>
                      <a:pt x="1125" y="1751"/>
                    </a:lnTo>
                    <a:lnTo>
                      <a:pt x="1125" y="1751"/>
                    </a:lnTo>
                    <a:lnTo>
                      <a:pt x="1141" y="1753"/>
                    </a:lnTo>
                    <a:lnTo>
                      <a:pt x="1157" y="1757"/>
                    </a:lnTo>
                    <a:lnTo>
                      <a:pt x="1157" y="1757"/>
                    </a:lnTo>
                    <a:lnTo>
                      <a:pt x="1161" y="1753"/>
                    </a:lnTo>
                    <a:lnTo>
                      <a:pt x="1161" y="1753"/>
                    </a:lnTo>
                    <a:lnTo>
                      <a:pt x="1163" y="1717"/>
                    </a:lnTo>
                    <a:lnTo>
                      <a:pt x="1167" y="1684"/>
                    </a:lnTo>
                    <a:lnTo>
                      <a:pt x="1173" y="1648"/>
                    </a:lnTo>
                    <a:lnTo>
                      <a:pt x="1183" y="1614"/>
                    </a:lnTo>
                    <a:lnTo>
                      <a:pt x="1183" y="1614"/>
                    </a:lnTo>
                    <a:lnTo>
                      <a:pt x="1183" y="1592"/>
                    </a:lnTo>
                    <a:lnTo>
                      <a:pt x="1183" y="1592"/>
                    </a:lnTo>
                    <a:lnTo>
                      <a:pt x="1177" y="1562"/>
                    </a:lnTo>
                    <a:lnTo>
                      <a:pt x="1177" y="1562"/>
                    </a:lnTo>
                    <a:lnTo>
                      <a:pt x="1167" y="1515"/>
                    </a:lnTo>
                    <a:lnTo>
                      <a:pt x="1163" y="1493"/>
                    </a:lnTo>
                    <a:lnTo>
                      <a:pt x="1155" y="1471"/>
                    </a:lnTo>
                    <a:lnTo>
                      <a:pt x="1147" y="1453"/>
                    </a:lnTo>
                    <a:lnTo>
                      <a:pt x="1135" y="1435"/>
                    </a:lnTo>
                    <a:lnTo>
                      <a:pt x="1123" y="1419"/>
                    </a:lnTo>
                    <a:lnTo>
                      <a:pt x="1105" y="1405"/>
                    </a:lnTo>
                    <a:lnTo>
                      <a:pt x="1105" y="1405"/>
                    </a:lnTo>
                    <a:lnTo>
                      <a:pt x="1101" y="1401"/>
                    </a:lnTo>
                    <a:lnTo>
                      <a:pt x="1095" y="1395"/>
                    </a:lnTo>
                    <a:lnTo>
                      <a:pt x="1091" y="1389"/>
                    </a:lnTo>
                    <a:lnTo>
                      <a:pt x="1089" y="1381"/>
                    </a:lnTo>
                    <a:lnTo>
                      <a:pt x="1089" y="1376"/>
                    </a:lnTo>
                    <a:lnTo>
                      <a:pt x="1089" y="1368"/>
                    </a:lnTo>
                    <a:lnTo>
                      <a:pt x="1089" y="1362"/>
                    </a:lnTo>
                    <a:lnTo>
                      <a:pt x="1093" y="1354"/>
                    </a:lnTo>
                    <a:lnTo>
                      <a:pt x="1093" y="1354"/>
                    </a:lnTo>
                    <a:lnTo>
                      <a:pt x="1095" y="1348"/>
                    </a:lnTo>
                    <a:lnTo>
                      <a:pt x="1095" y="1348"/>
                    </a:lnTo>
                    <a:lnTo>
                      <a:pt x="1099" y="1340"/>
                    </a:lnTo>
                    <a:lnTo>
                      <a:pt x="1105" y="1332"/>
                    </a:lnTo>
                    <a:lnTo>
                      <a:pt x="1115" y="1322"/>
                    </a:lnTo>
                    <a:lnTo>
                      <a:pt x="1121" y="1320"/>
                    </a:lnTo>
                    <a:lnTo>
                      <a:pt x="1129" y="1318"/>
                    </a:lnTo>
                    <a:lnTo>
                      <a:pt x="1129" y="1318"/>
                    </a:lnTo>
                    <a:lnTo>
                      <a:pt x="1145" y="1314"/>
                    </a:lnTo>
                    <a:lnTo>
                      <a:pt x="1157" y="1310"/>
                    </a:lnTo>
                    <a:lnTo>
                      <a:pt x="1167" y="1302"/>
                    </a:lnTo>
                    <a:lnTo>
                      <a:pt x="1177" y="1294"/>
                    </a:lnTo>
                    <a:lnTo>
                      <a:pt x="1183" y="1282"/>
                    </a:lnTo>
                    <a:lnTo>
                      <a:pt x="1187" y="1268"/>
                    </a:lnTo>
                    <a:lnTo>
                      <a:pt x="1189" y="1248"/>
                    </a:lnTo>
                    <a:lnTo>
                      <a:pt x="1189" y="1226"/>
                    </a:lnTo>
                    <a:lnTo>
                      <a:pt x="1189" y="1226"/>
                    </a:lnTo>
                    <a:lnTo>
                      <a:pt x="1189" y="1214"/>
                    </a:lnTo>
                    <a:lnTo>
                      <a:pt x="1189" y="1205"/>
                    </a:lnTo>
                    <a:lnTo>
                      <a:pt x="1193" y="1187"/>
                    </a:lnTo>
                    <a:lnTo>
                      <a:pt x="1193" y="1187"/>
                    </a:lnTo>
                    <a:lnTo>
                      <a:pt x="1197" y="1179"/>
                    </a:lnTo>
                    <a:lnTo>
                      <a:pt x="1197" y="1179"/>
                    </a:lnTo>
                    <a:lnTo>
                      <a:pt x="1209" y="1109"/>
                    </a:lnTo>
                    <a:lnTo>
                      <a:pt x="1209" y="1103"/>
                    </a:lnTo>
                    <a:lnTo>
                      <a:pt x="1209" y="1103"/>
                    </a:lnTo>
                    <a:lnTo>
                      <a:pt x="1203" y="1095"/>
                    </a:lnTo>
                    <a:lnTo>
                      <a:pt x="1201" y="1085"/>
                    </a:lnTo>
                    <a:lnTo>
                      <a:pt x="1199" y="1075"/>
                    </a:lnTo>
                    <a:lnTo>
                      <a:pt x="1201" y="1063"/>
                    </a:lnTo>
                    <a:lnTo>
                      <a:pt x="1201" y="1063"/>
                    </a:lnTo>
                    <a:lnTo>
                      <a:pt x="1205" y="1053"/>
                    </a:lnTo>
                    <a:lnTo>
                      <a:pt x="1213" y="1045"/>
                    </a:lnTo>
                    <a:lnTo>
                      <a:pt x="1220" y="1040"/>
                    </a:lnTo>
                    <a:lnTo>
                      <a:pt x="1232" y="1036"/>
                    </a:lnTo>
                    <a:lnTo>
                      <a:pt x="1280" y="1028"/>
                    </a:lnTo>
                    <a:lnTo>
                      <a:pt x="1280" y="1028"/>
                    </a:lnTo>
                    <a:lnTo>
                      <a:pt x="1387" y="1006"/>
                    </a:lnTo>
                    <a:lnTo>
                      <a:pt x="1387" y="1006"/>
                    </a:lnTo>
                    <a:lnTo>
                      <a:pt x="1429" y="998"/>
                    </a:lnTo>
                    <a:lnTo>
                      <a:pt x="1429" y="998"/>
                    </a:lnTo>
                    <a:lnTo>
                      <a:pt x="1473" y="990"/>
                    </a:lnTo>
                    <a:lnTo>
                      <a:pt x="1515" y="982"/>
                    </a:lnTo>
                    <a:lnTo>
                      <a:pt x="1515" y="982"/>
                    </a:lnTo>
                    <a:lnTo>
                      <a:pt x="1519" y="978"/>
                    </a:lnTo>
                    <a:lnTo>
                      <a:pt x="1519" y="978"/>
                    </a:lnTo>
                    <a:lnTo>
                      <a:pt x="1519" y="978"/>
                    </a:lnTo>
                    <a:lnTo>
                      <a:pt x="1519" y="978"/>
                    </a:lnTo>
                    <a:lnTo>
                      <a:pt x="1529" y="958"/>
                    </a:lnTo>
                    <a:lnTo>
                      <a:pt x="1529" y="958"/>
                    </a:lnTo>
                    <a:lnTo>
                      <a:pt x="1535" y="952"/>
                    </a:lnTo>
                    <a:lnTo>
                      <a:pt x="1543" y="946"/>
                    </a:lnTo>
                    <a:lnTo>
                      <a:pt x="1550" y="942"/>
                    </a:lnTo>
                    <a:lnTo>
                      <a:pt x="1558" y="940"/>
                    </a:lnTo>
                    <a:lnTo>
                      <a:pt x="1558" y="940"/>
                    </a:lnTo>
                    <a:lnTo>
                      <a:pt x="1558" y="940"/>
                    </a:lnTo>
                    <a:lnTo>
                      <a:pt x="1574" y="938"/>
                    </a:lnTo>
                    <a:lnTo>
                      <a:pt x="1574" y="938"/>
                    </a:lnTo>
                    <a:lnTo>
                      <a:pt x="1584" y="938"/>
                    </a:lnTo>
                    <a:lnTo>
                      <a:pt x="1594" y="942"/>
                    </a:lnTo>
                    <a:lnTo>
                      <a:pt x="1594" y="942"/>
                    </a:lnTo>
                    <a:lnTo>
                      <a:pt x="1620" y="950"/>
                    </a:lnTo>
                    <a:lnTo>
                      <a:pt x="1632" y="954"/>
                    </a:lnTo>
                    <a:lnTo>
                      <a:pt x="1642" y="954"/>
                    </a:lnTo>
                    <a:lnTo>
                      <a:pt x="1642" y="954"/>
                    </a:lnTo>
                    <a:lnTo>
                      <a:pt x="1648" y="954"/>
                    </a:lnTo>
                    <a:lnTo>
                      <a:pt x="1656" y="948"/>
                    </a:lnTo>
                    <a:lnTo>
                      <a:pt x="1668" y="934"/>
                    </a:lnTo>
                    <a:lnTo>
                      <a:pt x="1684" y="910"/>
                    </a:lnTo>
                    <a:lnTo>
                      <a:pt x="1684" y="910"/>
                    </a:lnTo>
                    <a:lnTo>
                      <a:pt x="1698" y="888"/>
                    </a:lnTo>
                    <a:lnTo>
                      <a:pt x="1713" y="867"/>
                    </a:lnTo>
                    <a:lnTo>
                      <a:pt x="1731" y="849"/>
                    </a:lnTo>
                    <a:lnTo>
                      <a:pt x="1741" y="841"/>
                    </a:lnTo>
                    <a:lnTo>
                      <a:pt x="1751" y="833"/>
                    </a:lnTo>
                    <a:lnTo>
                      <a:pt x="1751" y="833"/>
                    </a:lnTo>
                    <a:lnTo>
                      <a:pt x="1735" y="829"/>
                    </a:lnTo>
                    <a:lnTo>
                      <a:pt x="1721" y="825"/>
                    </a:lnTo>
                    <a:lnTo>
                      <a:pt x="1721" y="825"/>
                    </a:lnTo>
                    <a:lnTo>
                      <a:pt x="1708" y="819"/>
                    </a:lnTo>
                    <a:lnTo>
                      <a:pt x="1698" y="817"/>
                    </a:lnTo>
                    <a:lnTo>
                      <a:pt x="1698" y="8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66" name="Freeform 13">
                <a:extLst>
                  <a:ext uri="{FF2B5EF4-FFF2-40B4-BE49-F238E27FC236}">
                    <a16:creationId xmlns:a16="http://schemas.microsoft.com/office/drawing/2014/main" id="{90BDF837-59AD-4328-AC23-9B87FB432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242" y="3287409"/>
                <a:ext cx="1119089" cy="1021133"/>
              </a:xfrm>
              <a:custGeom>
                <a:avLst/>
                <a:gdLst>
                  <a:gd name="T0" fmla="*/ 813 w 1211"/>
                  <a:gd name="T1" fmla="*/ 1000 h 1105"/>
                  <a:gd name="T2" fmla="*/ 843 w 1211"/>
                  <a:gd name="T3" fmla="*/ 972 h 1105"/>
                  <a:gd name="T4" fmla="*/ 887 w 1211"/>
                  <a:gd name="T5" fmla="*/ 964 h 1105"/>
                  <a:gd name="T6" fmla="*/ 867 w 1211"/>
                  <a:gd name="T7" fmla="*/ 912 h 1105"/>
                  <a:gd name="T8" fmla="*/ 877 w 1211"/>
                  <a:gd name="T9" fmla="*/ 874 h 1105"/>
                  <a:gd name="T10" fmla="*/ 923 w 1211"/>
                  <a:gd name="T11" fmla="*/ 849 h 1105"/>
                  <a:gd name="T12" fmla="*/ 964 w 1211"/>
                  <a:gd name="T13" fmla="*/ 845 h 1105"/>
                  <a:gd name="T14" fmla="*/ 990 w 1211"/>
                  <a:gd name="T15" fmla="*/ 843 h 1105"/>
                  <a:gd name="T16" fmla="*/ 1040 w 1211"/>
                  <a:gd name="T17" fmla="*/ 789 h 1105"/>
                  <a:gd name="T18" fmla="*/ 1078 w 1211"/>
                  <a:gd name="T19" fmla="*/ 739 h 1105"/>
                  <a:gd name="T20" fmla="*/ 1147 w 1211"/>
                  <a:gd name="T21" fmla="*/ 650 h 1105"/>
                  <a:gd name="T22" fmla="*/ 1088 w 1211"/>
                  <a:gd name="T23" fmla="*/ 513 h 1105"/>
                  <a:gd name="T24" fmla="*/ 1098 w 1211"/>
                  <a:gd name="T25" fmla="*/ 487 h 1105"/>
                  <a:gd name="T26" fmla="*/ 1169 w 1211"/>
                  <a:gd name="T27" fmla="*/ 471 h 1105"/>
                  <a:gd name="T28" fmla="*/ 1211 w 1211"/>
                  <a:gd name="T29" fmla="*/ 427 h 1105"/>
                  <a:gd name="T30" fmla="*/ 1187 w 1211"/>
                  <a:gd name="T31" fmla="*/ 350 h 1105"/>
                  <a:gd name="T32" fmla="*/ 1117 w 1211"/>
                  <a:gd name="T33" fmla="*/ 314 h 1105"/>
                  <a:gd name="T34" fmla="*/ 1046 w 1211"/>
                  <a:gd name="T35" fmla="*/ 312 h 1105"/>
                  <a:gd name="T36" fmla="*/ 1018 w 1211"/>
                  <a:gd name="T37" fmla="*/ 308 h 1105"/>
                  <a:gd name="T38" fmla="*/ 986 w 1211"/>
                  <a:gd name="T39" fmla="*/ 264 h 1105"/>
                  <a:gd name="T40" fmla="*/ 982 w 1211"/>
                  <a:gd name="T41" fmla="*/ 201 h 1105"/>
                  <a:gd name="T42" fmla="*/ 931 w 1211"/>
                  <a:gd name="T43" fmla="*/ 145 h 1105"/>
                  <a:gd name="T44" fmla="*/ 905 w 1211"/>
                  <a:gd name="T45" fmla="*/ 111 h 1105"/>
                  <a:gd name="T46" fmla="*/ 865 w 1211"/>
                  <a:gd name="T47" fmla="*/ 47 h 1105"/>
                  <a:gd name="T48" fmla="*/ 801 w 1211"/>
                  <a:gd name="T49" fmla="*/ 47 h 1105"/>
                  <a:gd name="T50" fmla="*/ 706 w 1211"/>
                  <a:gd name="T51" fmla="*/ 55 h 1105"/>
                  <a:gd name="T52" fmla="*/ 601 w 1211"/>
                  <a:gd name="T53" fmla="*/ 32 h 1105"/>
                  <a:gd name="T54" fmla="*/ 553 w 1211"/>
                  <a:gd name="T55" fmla="*/ 4 h 1105"/>
                  <a:gd name="T56" fmla="*/ 499 w 1211"/>
                  <a:gd name="T57" fmla="*/ 24 h 1105"/>
                  <a:gd name="T58" fmla="*/ 459 w 1211"/>
                  <a:gd name="T59" fmla="*/ 55 h 1105"/>
                  <a:gd name="T60" fmla="*/ 376 w 1211"/>
                  <a:gd name="T61" fmla="*/ 201 h 1105"/>
                  <a:gd name="T62" fmla="*/ 358 w 1211"/>
                  <a:gd name="T63" fmla="*/ 206 h 1105"/>
                  <a:gd name="T64" fmla="*/ 304 w 1211"/>
                  <a:gd name="T65" fmla="*/ 248 h 1105"/>
                  <a:gd name="T66" fmla="*/ 312 w 1211"/>
                  <a:gd name="T67" fmla="*/ 312 h 1105"/>
                  <a:gd name="T68" fmla="*/ 300 w 1211"/>
                  <a:gd name="T69" fmla="*/ 364 h 1105"/>
                  <a:gd name="T70" fmla="*/ 247 w 1211"/>
                  <a:gd name="T71" fmla="*/ 391 h 1105"/>
                  <a:gd name="T72" fmla="*/ 177 w 1211"/>
                  <a:gd name="T73" fmla="*/ 403 h 1105"/>
                  <a:gd name="T74" fmla="*/ 139 w 1211"/>
                  <a:gd name="T75" fmla="*/ 455 h 1105"/>
                  <a:gd name="T76" fmla="*/ 129 w 1211"/>
                  <a:gd name="T77" fmla="*/ 652 h 1105"/>
                  <a:gd name="T78" fmla="*/ 100 w 1211"/>
                  <a:gd name="T79" fmla="*/ 696 h 1105"/>
                  <a:gd name="T80" fmla="*/ 70 w 1211"/>
                  <a:gd name="T81" fmla="*/ 700 h 1105"/>
                  <a:gd name="T82" fmla="*/ 18 w 1211"/>
                  <a:gd name="T83" fmla="*/ 717 h 1105"/>
                  <a:gd name="T84" fmla="*/ 0 w 1211"/>
                  <a:gd name="T85" fmla="*/ 757 h 1105"/>
                  <a:gd name="T86" fmla="*/ 38 w 1211"/>
                  <a:gd name="T87" fmla="*/ 835 h 1105"/>
                  <a:gd name="T88" fmla="*/ 137 w 1211"/>
                  <a:gd name="T89" fmla="*/ 863 h 1105"/>
                  <a:gd name="T90" fmla="*/ 211 w 1211"/>
                  <a:gd name="T91" fmla="*/ 888 h 1105"/>
                  <a:gd name="T92" fmla="*/ 265 w 1211"/>
                  <a:gd name="T93" fmla="*/ 922 h 1105"/>
                  <a:gd name="T94" fmla="*/ 314 w 1211"/>
                  <a:gd name="T95" fmla="*/ 910 h 1105"/>
                  <a:gd name="T96" fmla="*/ 390 w 1211"/>
                  <a:gd name="T97" fmla="*/ 916 h 1105"/>
                  <a:gd name="T98" fmla="*/ 461 w 1211"/>
                  <a:gd name="T99" fmla="*/ 952 h 1105"/>
                  <a:gd name="T100" fmla="*/ 537 w 1211"/>
                  <a:gd name="T101" fmla="*/ 960 h 1105"/>
                  <a:gd name="T102" fmla="*/ 618 w 1211"/>
                  <a:gd name="T103" fmla="*/ 988 h 1105"/>
                  <a:gd name="T104" fmla="*/ 662 w 1211"/>
                  <a:gd name="T105" fmla="*/ 1049 h 1105"/>
                  <a:gd name="T106" fmla="*/ 724 w 1211"/>
                  <a:gd name="T107" fmla="*/ 1073 h 1105"/>
                  <a:gd name="T108" fmla="*/ 758 w 1211"/>
                  <a:gd name="T109" fmla="*/ 1105 h 1105"/>
                  <a:gd name="T110" fmla="*/ 795 w 1211"/>
                  <a:gd name="T111" fmla="*/ 1037 h 1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11" h="1105">
                    <a:moveTo>
                      <a:pt x="795" y="1037"/>
                    </a:moveTo>
                    <a:lnTo>
                      <a:pt x="795" y="1037"/>
                    </a:lnTo>
                    <a:lnTo>
                      <a:pt x="809" y="1008"/>
                    </a:lnTo>
                    <a:lnTo>
                      <a:pt x="809" y="1008"/>
                    </a:lnTo>
                    <a:lnTo>
                      <a:pt x="813" y="1000"/>
                    </a:lnTo>
                    <a:lnTo>
                      <a:pt x="819" y="994"/>
                    </a:lnTo>
                    <a:lnTo>
                      <a:pt x="827" y="988"/>
                    </a:lnTo>
                    <a:lnTo>
                      <a:pt x="835" y="984"/>
                    </a:lnTo>
                    <a:lnTo>
                      <a:pt x="835" y="984"/>
                    </a:lnTo>
                    <a:lnTo>
                      <a:pt x="843" y="972"/>
                    </a:lnTo>
                    <a:lnTo>
                      <a:pt x="843" y="972"/>
                    </a:lnTo>
                    <a:lnTo>
                      <a:pt x="857" y="984"/>
                    </a:lnTo>
                    <a:lnTo>
                      <a:pt x="891" y="984"/>
                    </a:lnTo>
                    <a:lnTo>
                      <a:pt x="891" y="984"/>
                    </a:lnTo>
                    <a:lnTo>
                      <a:pt x="887" y="964"/>
                    </a:lnTo>
                    <a:lnTo>
                      <a:pt x="879" y="948"/>
                    </a:lnTo>
                    <a:lnTo>
                      <a:pt x="879" y="948"/>
                    </a:lnTo>
                    <a:lnTo>
                      <a:pt x="875" y="936"/>
                    </a:lnTo>
                    <a:lnTo>
                      <a:pt x="869" y="922"/>
                    </a:lnTo>
                    <a:lnTo>
                      <a:pt x="867" y="912"/>
                    </a:lnTo>
                    <a:lnTo>
                      <a:pt x="867" y="902"/>
                    </a:lnTo>
                    <a:lnTo>
                      <a:pt x="869" y="894"/>
                    </a:lnTo>
                    <a:lnTo>
                      <a:pt x="873" y="882"/>
                    </a:lnTo>
                    <a:lnTo>
                      <a:pt x="873" y="882"/>
                    </a:lnTo>
                    <a:lnTo>
                      <a:pt x="877" y="874"/>
                    </a:lnTo>
                    <a:lnTo>
                      <a:pt x="885" y="867"/>
                    </a:lnTo>
                    <a:lnTo>
                      <a:pt x="891" y="861"/>
                    </a:lnTo>
                    <a:lnTo>
                      <a:pt x="899" y="857"/>
                    </a:lnTo>
                    <a:lnTo>
                      <a:pt x="913" y="851"/>
                    </a:lnTo>
                    <a:lnTo>
                      <a:pt x="923" y="849"/>
                    </a:lnTo>
                    <a:lnTo>
                      <a:pt x="923" y="849"/>
                    </a:lnTo>
                    <a:lnTo>
                      <a:pt x="937" y="847"/>
                    </a:lnTo>
                    <a:lnTo>
                      <a:pt x="954" y="845"/>
                    </a:lnTo>
                    <a:lnTo>
                      <a:pt x="954" y="845"/>
                    </a:lnTo>
                    <a:lnTo>
                      <a:pt x="964" y="845"/>
                    </a:lnTo>
                    <a:lnTo>
                      <a:pt x="964" y="845"/>
                    </a:lnTo>
                    <a:lnTo>
                      <a:pt x="972" y="845"/>
                    </a:lnTo>
                    <a:lnTo>
                      <a:pt x="972" y="845"/>
                    </a:lnTo>
                    <a:lnTo>
                      <a:pt x="982" y="845"/>
                    </a:lnTo>
                    <a:lnTo>
                      <a:pt x="990" y="843"/>
                    </a:lnTo>
                    <a:lnTo>
                      <a:pt x="998" y="839"/>
                    </a:lnTo>
                    <a:lnTo>
                      <a:pt x="1006" y="833"/>
                    </a:lnTo>
                    <a:lnTo>
                      <a:pt x="1022" y="815"/>
                    </a:lnTo>
                    <a:lnTo>
                      <a:pt x="1040" y="789"/>
                    </a:lnTo>
                    <a:lnTo>
                      <a:pt x="1040" y="789"/>
                    </a:lnTo>
                    <a:lnTo>
                      <a:pt x="1050" y="771"/>
                    </a:lnTo>
                    <a:lnTo>
                      <a:pt x="1050" y="771"/>
                    </a:lnTo>
                    <a:lnTo>
                      <a:pt x="1062" y="755"/>
                    </a:lnTo>
                    <a:lnTo>
                      <a:pt x="1078" y="739"/>
                    </a:lnTo>
                    <a:lnTo>
                      <a:pt x="1078" y="739"/>
                    </a:lnTo>
                    <a:lnTo>
                      <a:pt x="1100" y="709"/>
                    </a:lnTo>
                    <a:lnTo>
                      <a:pt x="1100" y="709"/>
                    </a:lnTo>
                    <a:lnTo>
                      <a:pt x="1119" y="682"/>
                    </a:lnTo>
                    <a:lnTo>
                      <a:pt x="1147" y="650"/>
                    </a:lnTo>
                    <a:lnTo>
                      <a:pt x="1147" y="650"/>
                    </a:lnTo>
                    <a:lnTo>
                      <a:pt x="1127" y="608"/>
                    </a:lnTo>
                    <a:lnTo>
                      <a:pt x="1108" y="564"/>
                    </a:lnTo>
                    <a:lnTo>
                      <a:pt x="1108" y="564"/>
                    </a:lnTo>
                    <a:lnTo>
                      <a:pt x="1092" y="529"/>
                    </a:lnTo>
                    <a:lnTo>
                      <a:pt x="1088" y="513"/>
                    </a:lnTo>
                    <a:lnTo>
                      <a:pt x="1088" y="505"/>
                    </a:lnTo>
                    <a:lnTo>
                      <a:pt x="1090" y="497"/>
                    </a:lnTo>
                    <a:lnTo>
                      <a:pt x="1090" y="497"/>
                    </a:lnTo>
                    <a:lnTo>
                      <a:pt x="1094" y="493"/>
                    </a:lnTo>
                    <a:lnTo>
                      <a:pt x="1098" y="487"/>
                    </a:lnTo>
                    <a:lnTo>
                      <a:pt x="1115" y="481"/>
                    </a:lnTo>
                    <a:lnTo>
                      <a:pt x="1133" y="475"/>
                    </a:lnTo>
                    <a:lnTo>
                      <a:pt x="1151" y="473"/>
                    </a:lnTo>
                    <a:lnTo>
                      <a:pt x="1151" y="473"/>
                    </a:lnTo>
                    <a:lnTo>
                      <a:pt x="1169" y="471"/>
                    </a:lnTo>
                    <a:lnTo>
                      <a:pt x="1183" y="467"/>
                    </a:lnTo>
                    <a:lnTo>
                      <a:pt x="1195" y="459"/>
                    </a:lnTo>
                    <a:lnTo>
                      <a:pt x="1203" y="451"/>
                    </a:lnTo>
                    <a:lnTo>
                      <a:pt x="1209" y="441"/>
                    </a:lnTo>
                    <a:lnTo>
                      <a:pt x="1211" y="427"/>
                    </a:lnTo>
                    <a:lnTo>
                      <a:pt x="1211" y="413"/>
                    </a:lnTo>
                    <a:lnTo>
                      <a:pt x="1205" y="397"/>
                    </a:lnTo>
                    <a:lnTo>
                      <a:pt x="1205" y="397"/>
                    </a:lnTo>
                    <a:lnTo>
                      <a:pt x="1197" y="370"/>
                    </a:lnTo>
                    <a:lnTo>
                      <a:pt x="1187" y="350"/>
                    </a:lnTo>
                    <a:lnTo>
                      <a:pt x="1179" y="336"/>
                    </a:lnTo>
                    <a:lnTo>
                      <a:pt x="1169" y="326"/>
                    </a:lnTo>
                    <a:lnTo>
                      <a:pt x="1157" y="320"/>
                    </a:lnTo>
                    <a:lnTo>
                      <a:pt x="1141" y="316"/>
                    </a:lnTo>
                    <a:lnTo>
                      <a:pt x="1117" y="314"/>
                    </a:lnTo>
                    <a:lnTo>
                      <a:pt x="1090" y="314"/>
                    </a:lnTo>
                    <a:lnTo>
                      <a:pt x="1090" y="314"/>
                    </a:lnTo>
                    <a:lnTo>
                      <a:pt x="1048" y="312"/>
                    </a:lnTo>
                    <a:lnTo>
                      <a:pt x="1048" y="312"/>
                    </a:lnTo>
                    <a:lnTo>
                      <a:pt x="1046" y="312"/>
                    </a:lnTo>
                    <a:lnTo>
                      <a:pt x="1046" y="312"/>
                    </a:lnTo>
                    <a:lnTo>
                      <a:pt x="1046" y="312"/>
                    </a:lnTo>
                    <a:lnTo>
                      <a:pt x="1046" y="312"/>
                    </a:lnTo>
                    <a:lnTo>
                      <a:pt x="1030" y="312"/>
                    </a:lnTo>
                    <a:lnTo>
                      <a:pt x="1018" y="308"/>
                    </a:lnTo>
                    <a:lnTo>
                      <a:pt x="1008" y="304"/>
                    </a:lnTo>
                    <a:lnTo>
                      <a:pt x="998" y="296"/>
                    </a:lnTo>
                    <a:lnTo>
                      <a:pt x="992" y="288"/>
                    </a:lnTo>
                    <a:lnTo>
                      <a:pt x="988" y="276"/>
                    </a:lnTo>
                    <a:lnTo>
                      <a:pt x="986" y="264"/>
                    </a:lnTo>
                    <a:lnTo>
                      <a:pt x="986" y="250"/>
                    </a:lnTo>
                    <a:lnTo>
                      <a:pt x="986" y="250"/>
                    </a:lnTo>
                    <a:lnTo>
                      <a:pt x="986" y="232"/>
                    </a:lnTo>
                    <a:lnTo>
                      <a:pt x="984" y="216"/>
                    </a:lnTo>
                    <a:lnTo>
                      <a:pt x="982" y="201"/>
                    </a:lnTo>
                    <a:lnTo>
                      <a:pt x="976" y="187"/>
                    </a:lnTo>
                    <a:lnTo>
                      <a:pt x="968" y="175"/>
                    </a:lnTo>
                    <a:lnTo>
                      <a:pt x="958" y="163"/>
                    </a:lnTo>
                    <a:lnTo>
                      <a:pt x="945" y="153"/>
                    </a:lnTo>
                    <a:lnTo>
                      <a:pt x="931" y="145"/>
                    </a:lnTo>
                    <a:lnTo>
                      <a:pt x="931" y="145"/>
                    </a:lnTo>
                    <a:lnTo>
                      <a:pt x="923" y="139"/>
                    </a:lnTo>
                    <a:lnTo>
                      <a:pt x="915" y="131"/>
                    </a:lnTo>
                    <a:lnTo>
                      <a:pt x="905" y="111"/>
                    </a:lnTo>
                    <a:lnTo>
                      <a:pt x="905" y="111"/>
                    </a:lnTo>
                    <a:lnTo>
                      <a:pt x="891" y="77"/>
                    </a:lnTo>
                    <a:lnTo>
                      <a:pt x="885" y="65"/>
                    </a:lnTo>
                    <a:lnTo>
                      <a:pt x="879" y="57"/>
                    </a:lnTo>
                    <a:lnTo>
                      <a:pt x="873" y="51"/>
                    </a:lnTo>
                    <a:lnTo>
                      <a:pt x="865" y="47"/>
                    </a:lnTo>
                    <a:lnTo>
                      <a:pt x="857" y="45"/>
                    </a:lnTo>
                    <a:lnTo>
                      <a:pt x="845" y="43"/>
                    </a:lnTo>
                    <a:lnTo>
                      <a:pt x="845" y="43"/>
                    </a:lnTo>
                    <a:lnTo>
                      <a:pt x="825" y="45"/>
                    </a:lnTo>
                    <a:lnTo>
                      <a:pt x="801" y="47"/>
                    </a:lnTo>
                    <a:lnTo>
                      <a:pt x="801" y="47"/>
                    </a:lnTo>
                    <a:lnTo>
                      <a:pt x="752" y="51"/>
                    </a:lnTo>
                    <a:lnTo>
                      <a:pt x="730" y="53"/>
                    </a:lnTo>
                    <a:lnTo>
                      <a:pt x="706" y="55"/>
                    </a:lnTo>
                    <a:lnTo>
                      <a:pt x="706" y="55"/>
                    </a:lnTo>
                    <a:lnTo>
                      <a:pt x="670" y="53"/>
                    </a:lnTo>
                    <a:lnTo>
                      <a:pt x="652" y="49"/>
                    </a:lnTo>
                    <a:lnTo>
                      <a:pt x="634" y="45"/>
                    </a:lnTo>
                    <a:lnTo>
                      <a:pt x="616" y="40"/>
                    </a:lnTo>
                    <a:lnTo>
                      <a:pt x="601" y="32"/>
                    </a:lnTo>
                    <a:lnTo>
                      <a:pt x="583" y="22"/>
                    </a:lnTo>
                    <a:lnTo>
                      <a:pt x="567" y="10"/>
                    </a:lnTo>
                    <a:lnTo>
                      <a:pt x="567" y="10"/>
                    </a:lnTo>
                    <a:lnTo>
                      <a:pt x="561" y="6"/>
                    </a:lnTo>
                    <a:lnTo>
                      <a:pt x="553" y="4"/>
                    </a:lnTo>
                    <a:lnTo>
                      <a:pt x="539" y="0"/>
                    </a:lnTo>
                    <a:lnTo>
                      <a:pt x="539" y="0"/>
                    </a:lnTo>
                    <a:lnTo>
                      <a:pt x="529" y="10"/>
                    </a:lnTo>
                    <a:lnTo>
                      <a:pt x="515" y="18"/>
                    </a:lnTo>
                    <a:lnTo>
                      <a:pt x="499" y="24"/>
                    </a:lnTo>
                    <a:lnTo>
                      <a:pt x="481" y="26"/>
                    </a:lnTo>
                    <a:lnTo>
                      <a:pt x="481" y="26"/>
                    </a:lnTo>
                    <a:lnTo>
                      <a:pt x="473" y="36"/>
                    </a:lnTo>
                    <a:lnTo>
                      <a:pt x="465" y="45"/>
                    </a:lnTo>
                    <a:lnTo>
                      <a:pt x="459" y="55"/>
                    </a:lnTo>
                    <a:lnTo>
                      <a:pt x="453" y="65"/>
                    </a:lnTo>
                    <a:lnTo>
                      <a:pt x="453" y="65"/>
                    </a:lnTo>
                    <a:lnTo>
                      <a:pt x="438" y="101"/>
                    </a:lnTo>
                    <a:lnTo>
                      <a:pt x="418" y="135"/>
                    </a:lnTo>
                    <a:lnTo>
                      <a:pt x="376" y="201"/>
                    </a:lnTo>
                    <a:lnTo>
                      <a:pt x="376" y="201"/>
                    </a:lnTo>
                    <a:lnTo>
                      <a:pt x="372" y="203"/>
                    </a:lnTo>
                    <a:lnTo>
                      <a:pt x="368" y="205"/>
                    </a:lnTo>
                    <a:lnTo>
                      <a:pt x="358" y="206"/>
                    </a:lnTo>
                    <a:lnTo>
                      <a:pt x="358" y="206"/>
                    </a:lnTo>
                    <a:lnTo>
                      <a:pt x="340" y="214"/>
                    </a:lnTo>
                    <a:lnTo>
                      <a:pt x="324" y="220"/>
                    </a:lnTo>
                    <a:lnTo>
                      <a:pt x="314" y="228"/>
                    </a:lnTo>
                    <a:lnTo>
                      <a:pt x="308" y="236"/>
                    </a:lnTo>
                    <a:lnTo>
                      <a:pt x="304" y="248"/>
                    </a:lnTo>
                    <a:lnTo>
                      <a:pt x="302" y="262"/>
                    </a:lnTo>
                    <a:lnTo>
                      <a:pt x="304" y="278"/>
                    </a:lnTo>
                    <a:lnTo>
                      <a:pt x="310" y="300"/>
                    </a:lnTo>
                    <a:lnTo>
                      <a:pt x="310" y="300"/>
                    </a:lnTo>
                    <a:lnTo>
                      <a:pt x="312" y="312"/>
                    </a:lnTo>
                    <a:lnTo>
                      <a:pt x="312" y="324"/>
                    </a:lnTo>
                    <a:lnTo>
                      <a:pt x="312" y="334"/>
                    </a:lnTo>
                    <a:lnTo>
                      <a:pt x="310" y="344"/>
                    </a:lnTo>
                    <a:lnTo>
                      <a:pt x="306" y="354"/>
                    </a:lnTo>
                    <a:lnTo>
                      <a:pt x="300" y="364"/>
                    </a:lnTo>
                    <a:lnTo>
                      <a:pt x="292" y="372"/>
                    </a:lnTo>
                    <a:lnTo>
                      <a:pt x="283" y="377"/>
                    </a:lnTo>
                    <a:lnTo>
                      <a:pt x="283" y="377"/>
                    </a:lnTo>
                    <a:lnTo>
                      <a:pt x="265" y="385"/>
                    </a:lnTo>
                    <a:lnTo>
                      <a:pt x="247" y="391"/>
                    </a:lnTo>
                    <a:lnTo>
                      <a:pt x="227" y="395"/>
                    </a:lnTo>
                    <a:lnTo>
                      <a:pt x="209" y="397"/>
                    </a:lnTo>
                    <a:lnTo>
                      <a:pt x="209" y="397"/>
                    </a:lnTo>
                    <a:lnTo>
                      <a:pt x="191" y="399"/>
                    </a:lnTo>
                    <a:lnTo>
                      <a:pt x="177" y="403"/>
                    </a:lnTo>
                    <a:lnTo>
                      <a:pt x="165" y="409"/>
                    </a:lnTo>
                    <a:lnTo>
                      <a:pt x="155" y="417"/>
                    </a:lnTo>
                    <a:lnTo>
                      <a:pt x="149" y="427"/>
                    </a:lnTo>
                    <a:lnTo>
                      <a:pt x="143" y="439"/>
                    </a:lnTo>
                    <a:lnTo>
                      <a:pt x="139" y="455"/>
                    </a:lnTo>
                    <a:lnTo>
                      <a:pt x="139" y="471"/>
                    </a:lnTo>
                    <a:lnTo>
                      <a:pt x="139" y="471"/>
                    </a:lnTo>
                    <a:lnTo>
                      <a:pt x="131" y="638"/>
                    </a:lnTo>
                    <a:lnTo>
                      <a:pt x="131" y="638"/>
                    </a:lnTo>
                    <a:lnTo>
                      <a:pt x="129" y="652"/>
                    </a:lnTo>
                    <a:lnTo>
                      <a:pt x="127" y="664"/>
                    </a:lnTo>
                    <a:lnTo>
                      <a:pt x="123" y="676"/>
                    </a:lnTo>
                    <a:lnTo>
                      <a:pt x="117" y="684"/>
                    </a:lnTo>
                    <a:lnTo>
                      <a:pt x="110" y="690"/>
                    </a:lnTo>
                    <a:lnTo>
                      <a:pt x="100" y="696"/>
                    </a:lnTo>
                    <a:lnTo>
                      <a:pt x="86" y="698"/>
                    </a:lnTo>
                    <a:lnTo>
                      <a:pt x="72" y="700"/>
                    </a:lnTo>
                    <a:lnTo>
                      <a:pt x="72" y="700"/>
                    </a:lnTo>
                    <a:lnTo>
                      <a:pt x="70" y="700"/>
                    </a:lnTo>
                    <a:lnTo>
                      <a:pt x="70" y="700"/>
                    </a:lnTo>
                    <a:lnTo>
                      <a:pt x="70" y="700"/>
                    </a:lnTo>
                    <a:lnTo>
                      <a:pt x="70" y="700"/>
                    </a:lnTo>
                    <a:lnTo>
                      <a:pt x="52" y="702"/>
                    </a:lnTo>
                    <a:lnTo>
                      <a:pt x="34" y="707"/>
                    </a:lnTo>
                    <a:lnTo>
                      <a:pt x="18" y="717"/>
                    </a:lnTo>
                    <a:lnTo>
                      <a:pt x="12" y="723"/>
                    </a:lnTo>
                    <a:lnTo>
                      <a:pt x="6" y="729"/>
                    </a:lnTo>
                    <a:lnTo>
                      <a:pt x="6" y="729"/>
                    </a:lnTo>
                    <a:lnTo>
                      <a:pt x="2" y="743"/>
                    </a:lnTo>
                    <a:lnTo>
                      <a:pt x="0" y="757"/>
                    </a:lnTo>
                    <a:lnTo>
                      <a:pt x="2" y="773"/>
                    </a:lnTo>
                    <a:lnTo>
                      <a:pt x="8" y="789"/>
                    </a:lnTo>
                    <a:lnTo>
                      <a:pt x="16" y="805"/>
                    </a:lnTo>
                    <a:lnTo>
                      <a:pt x="26" y="821"/>
                    </a:lnTo>
                    <a:lnTo>
                      <a:pt x="38" y="835"/>
                    </a:lnTo>
                    <a:lnTo>
                      <a:pt x="50" y="847"/>
                    </a:lnTo>
                    <a:lnTo>
                      <a:pt x="50" y="847"/>
                    </a:lnTo>
                    <a:lnTo>
                      <a:pt x="80" y="849"/>
                    </a:lnTo>
                    <a:lnTo>
                      <a:pt x="110" y="855"/>
                    </a:lnTo>
                    <a:lnTo>
                      <a:pt x="137" y="863"/>
                    </a:lnTo>
                    <a:lnTo>
                      <a:pt x="163" y="872"/>
                    </a:lnTo>
                    <a:lnTo>
                      <a:pt x="163" y="872"/>
                    </a:lnTo>
                    <a:lnTo>
                      <a:pt x="201" y="884"/>
                    </a:lnTo>
                    <a:lnTo>
                      <a:pt x="201" y="884"/>
                    </a:lnTo>
                    <a:lnTo>
                      <a:pt x="211" y="888"/>
                    </a:lnTo>
                    <a:lnTo>
                      <a:pt x="221" y="894"/>
                    </a:lnTo>
                    <a:lnTo>
                      <a:pt x="233" y="904"/>
                    </a:lnTo>
                    <a:lnTo>
                      <a:pt x="243" y="916"/>
                    </a:lnTo>
                    <a:lnTo>
                      <a:pt x="243" y="916"/>
                    </a:lnTo>
                    <a:lnTo>
                      <a:pt x="265" y="922"/>
                    </a:lnTo>
                    <a:lnTo>
                      <a:pt x="265" y="922"/>
                    </a:lnTo>
                    <a:lnTo>
                      <a:pt x="275" y="916"/>
                    </a:lnTo>
                    <a:lnTo>
                      <a:pt x="284" y="914"/>
                    </a:lnTo>
                    <a:lnTo>
                      <a:pt x="284" y="914"/>
                    </a:lnTo>
                    <a:lnTo>
                      <a:pt x="314" y="910"/>
                    </a:lnTo>
                    <a:lnTo>
                      <a:pt x="340" y="910"/>
                    </a:lnTo>
                    <a:lnTo>
                      <a:pt x="340" y="910"/>
                    </a:lnTo>
                    <a:lnTo>
                      <a:pt x="340" y="910"/>
                    </a:lnTo>
                    <a:lnTo>
                      <a:pt x="366" y="910"/>
                    </a:lnTo>
                    <a:lnTo>
                      <a:pt x="390" y="916"/>
                    </a:lnTo>
                    <a:lnTo>
                      <a:pt x="410" y="922"/>
                    </a:lnTo>
                    <a:lnTo>
                      <a:pt x="426" y="932"/>
                    </a:lnTo>
                    <a:lnTo>
                      <a:pt x="426" y="932"/>
                    </a:lnTo>
                    <a:lnTo>
                      <a:pt x="444" y="944"/>
                    </a:lnTo>
                    <a:lnTo>
                      <a:pt x="461" y="952"/>
                    </a:lnTo>
                    <a:lnTo>
                      <a:pt x="477" y="956"/>
                    </a:lnTo>
                    <a:lnTo>
                      <a:pt x="497" y="958"/>
                    </a:lnTo>
                    <a:lnTo>
                      <a:pt x="497" y="958"/>
                    </a:lnTo>
                    <a:lnTo>
                      <a:pt x="515" y="958"/>
                    </a:lnTo>
                    <a:lnTo>
                      <a:pt x="537" y="960"/>
                    </a:lnTo>
                    <a:lnTo>
                      <a:pt x="561" y="964"/>
                    </a:lnTo>
                    <a:lnTo>
                      <a:pt x="585" y="970"/>
                    </a:lnTo>
                    <a:lnTo>
                      <a:pt x="597" y="974"/>
                    </a:lnTo>
                    <a:lnTo>
                      <a:pt x="609" y="982"/>
                    </a:lnTo>
                    <a:lnTo>
                      <a:pt x="618" y="988"/>
                    </a:lnTo>
                    <a:lnTo>
                      <a:pt x="630" y="998"/>
                    </a:lnTo>
                    <a:lnTo>
                      <a:pt x="638" y="1008"/>
                    </a:lnTo>
                    <a:lnTo>
                      <a:pt x="648" y="1020"/>
                    </a:lnTo>
                    <a:lnTo>
                      <a:pt x="656" y="1034"/>
                    </a:lnTo>
                    <a:lnTo>
                      <a:pt x="662" y="1049"/>
                    </a:lnTo>
                    <a:lnTo>
                      <a:pt x="662" y="1049"/>
                    </a:lnTo>
                    <a:lnTo>
                      <a:pt x="670" y="1053"/>
                    </a:lnTo>
                    <a:lnTo>
                      <a:pt x="670" y="1053"/>
                    </a:lnTo>
                    <a:lnTo>
                      <a:pt x="700" y="1061"/>
                    </a:lnTo>
                    <a:lnTo>
                      <a:pt x="724" y="1073"/>
                    </a:lnTo>
                    <a:lnTo>
                      <a:pt x="734" y="1079"/>
                    </a:lnTo>
                    <a:lnTo>
                      <a:pt x="742" y="1087"/>
                    </a:lnTo>
                    <a:lnTo>
                      <a:pt x="752" y="1097"/>
                    </a:lnTo>
                    <a:lnTo>
                      <a:pt x="758" y="1105"/>
                    </a:lnTo>
                    <a:lnTo>
                      <a:pt x="758" y="1105"/>
                    </a:lnTo>
                    <a:lnTo>
                      <a:pt x="774" y="1085"/>
                    </a:lnTo>
                    <a:lnTo>
                      <a:pt x="774" y="1085"/>
                    </a:lnTo>
                    <a:lnTo>
                      <a:pt x="780" y="1075"/>
                    </a:lnTo>
                    <a:lnTo>
                      <a:pt x="785" y="1063"/>
                    </a:lnTo>
                    <a:lnTo>
                      <a:pt x="795" y="1037"/>
                    </a:lnTo>
                    <a:lnTo>
                      <a:pt x="795" y="10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67" name="Owal 66">
                <a:extLst>
                  <a:ext uri="{FF2B5EF4-FFF2-40B4-BE49-F238E27FC236}">
                    <a16:creationId xmlns:a16="http://schemas.microsoft.com/office/drawing/2014/main" id="{E129FF76-7B97-4C57-9997-CA27741600F9}"/>
                  </a:ext>
                </a:extLst>
              </p:cNvPr>
              <p:cNvSpPr/>
              <p:nvPr/>
            </p:nvSpPr>
            <p:spPr>
              <a:xfrm>
                <a:off x="2879930" y="3216039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8" name="Owal 67">
                <a:extLst>
                  <a:ext uri="{FF2B5EF4-FFF2-40B4-BE49-F238E27FC236}">
                    <a16:creationId xmlns:a16="http://schemas.microsoft.com/office/drawing/2014/main" id="{3356C5BC-05BC-4D5E-912E-AF575A2B6D79}"/>
                  </a:ext>
                </a:extLst>
              </p:cNvPr>
              <p:cNvSpPr/>
              <p:nvPr/>
            </p:nvSpPr>
            <p:spPr>
              <a:xfrm>
                <a:off x="3025939" y="325786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9" name="Owal 68">
                <a:extLst>
                  <a:ext uri="{FF2B5EF4-FFF2-40B4-BE49-F238E27FC236}">
                    <a16:creationId xmlns:a16="http://schemas.microsoft.com/office/drawing/2014/main" id="{227AF92A-65E3-4B97-9B34-DD6B179B2F93}"/>
                  </a:ext>
                </a:extLst>
              </p:cNvPr>
              <p:cNvSpPr/>
              <p:nvPr/>
            </p:nvSpPr>
            <p:spPr>
              <a:xfrm>
                <a:off x="3144305" y="3284478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0" name="Owal 69">
                <a:extLst>
                  <a:ext uri="{FF2B5EF4-FFF2-40B4-BE49-F238E27FC236}">
                    <a16:creationId xmlns:a16="http://schemas.microsoft.com/office/drawing/2014/main" id="{894F2580-5CF7-437C-B747-9CB1B3A1FBD5}"/>
                  </a:ext>
                </a:extLst>
              </p:cNvPr>
              <p:cNvSpPr/>
              <p:nvPr/>
            </p:nvSpPr>
            <p:spPr>
              <a:xfrm>
                <a:off x="3206143" y="340060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1" name="Owal 70">
                <a:extLst>
                  <a:ext uri="{FF2B5EF4-FFF2-40B4-BE49-F238E27FC236}">
                    <a16:creationId xmlns:a16="http://schemas.microsoft.com/office/drawing/2014/main" id="{4E1A81B7-E824-4278-87F1-201D50DFF338}"/>
                  </a:ext>
                </a:extLst>
              </p:cNvPr>
              <p:cNvSpPr/>
              <p:nvPr/>
            </p:nvSpPr>
            <p:spPr>
              <a:xfrm>
                <a:off x="3344186" y="3797975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2" name="Owal 71">
                <a:extLst>
                  <a:ext uri="{FF2B5EF4-FFF2-40B4-BE49-F238E27FC236}">
                    <a16:creationId xmlns:a16="http://schemas.microsoft.com/office/drawing/2014/main" id="{64F39229-97EE-4A6A-9A98-56AD46F5D1FC}"/>
                  </a:ext>
                </a:extLst>
              </p:cNvPr>
              <p:cNvSpPr/>
              <p:nvPr/>
            </p:nvSpPr>
            <p:spPr>
              <a:xfrm>
                <a:off x="3312646" y="3662245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3" name="Owal 72">
                <a:extLst>
                  <a:ext uri="{FF2B5EF4-FFF2-40B4-BE49-F238E27FC236}">
                    <a16:creationId xmlns:a16="http://schemas.microsoft.com/office/drawing/2014/main" id="{00938C8F-F2E6-4E12-A59D-0D2ACE3A5842}"/>
                  </a:ext>
                </a:extLst>
              </p:cNvPr>
              <p:cNvSpPr/>
              <p:nvPr/>
            </p:nvSpPr>
            <p:spPr>
              <a:xfrm>
                <a:off x="3444388" y="3640464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4" name="Owal 73">
                <a:extLst>
                  <a:ext uri="{FF2B5EF4-FFF2-40B4-BE49-F238E27FC236}">
                    <a16:creationId xmlns:a16="http://schemas.microsoft.com/office/drawing/2014/main" id="{E79E3DD0-F435-4FAF-A0DF-72DC770C94C4}"/>
                  </a:ext>
                </a:extLst>
              </p:cNvPr>
              <p:cNvSpPr/>
              <p:nvPr/>
            </p:nvSpPr>
            <p:spPr>
              <a:xfrm>
                <a:off x="3166904" y="3361386"/>
                <a:ext cx="443170" cy="3449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75" name="Owal 74">
                <a:extLst>
                  <a:ext uri="{FF2B5EF4-FFF2-40B4-BE49-F238E27FC236}">
                    <a16:creationId xmlns:a16="http://schemas.microsoft.com/office/drawing/2014/main" id="{CAF24566-80BC-4F9E-9C87-02B86345F520}"/>
                  </a:ext>
                </a:extLst>
              </p:cNvPr>
              <p:cNvSpPr/>
              <p:nvPr/>
            </p:nvSpPr>
            <p:spPr>
              <a:xfrm>
                <a:off x="3380352" y="3539977"/>
                <a:ext cx="168341" cy="1427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76" name="Grupa 75">
              <a:extLst>
                <a:ext uri="{FF2B5EF4-FFF2-40B4-BE49-F238E27FC236}">
                  <a16:creationId xmlns:a16="http://schemas.microsoft.com/office/drawing/2014/main" id="{1D76A0EB-CC68-4C3F-B839-26CC9F8E823D}"/>
                </a:ext>
              </a:extLst>
            </p:cNvPr>
            <p:cNvGrpSpPr/>
            <p:nvPr/>
          </p:nvGrpSpPr>
          <p:grpSpPr>
            <a:xfrm>
              <a:off x="2826087" y="1404402"/>
              <a:ext cx="2195336" cy="2524485"/>
              <a:chOff x="702326" y="1736765"/>
              <a:chExt cx="2052432" cy="2360157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77" name="Freeform 6">
                <a:extLst>
                  <a:ext uri="{FF2B5EF4-FFF2-40B4-BE49-F238E27FC236}">
                    <a16:creationId xmlns:a16="http://schemas.microsoft.com/office/drawing/2014/main" id="{F2C6EA88-01E8-427F-BF4D-942C5BB3A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327" y="2400270"/>
                <a:ext cx="1358431" cy="1696652"/>
              </a:xfrm>
              <a:custGeom>
                <a:avLst/>
                <a:gdLst>
                  <a:gd name="T0" fmla="*/ 1014 w 1470"/>
                  <a:gd name="T1" fmla="*/ 1669 h 1836"/>
                  <a:gd name="T2" fmla="*/ 1050 w 1470"/>
                  <a:gd name="T3" fmla="*/ 1636 h 1836"/>
                  <a:gd name="T4" fmla="*/ 1096 w 1470"/>
                  <a:gd name="T5" fmla="*/ 1620 h 1836"/>
                  <a:gd name="T6" fmla="*/ 1126 w 1470"/>
                  <a:gd name="T7" fmla="*/ 1618 h 1836"/>
                  <a:gd name="T8" fmla="*/ 1136 w 1470"/>
                  <a:gd name="T9" fmla="*/ 1500 h 1836"/>
                  <a:gd name="T10" fmla="*/ 1173 w 1470"/>
                  <a:gd name="T11" fmla="*/ 1343 h 1836"/>
                  <a:gd name="T12" fmla="*/ 1233 w 1470"/>
                  <a:gd name="T13" fmla="*/ 1318 h 1836"/>
                  <a:gd name="T14" fmla="*/ 1307 w 1470"/>
                  <a:gd name="T15" fmla="*/ 1300 h 1836"/>
                  <a:gd name="T16" fmla="*/ 1305 w 1470"/>
                  <a:gd name="T17" fmla="*/ 1220 h 1836"/>
                  <a:gd name="T18" fmla="*/ 1326 w 1470"/>
                  <a:gd name="T19" fmla="*/ 1161 h 1836"/>
                  <a:gd name="T20" fmla="*/ 1390 w 1470"/>
                  <a:gd name="T21" fmla="*/ 1127 h 1836"/>
                  <a:gd name="T22" fmla="*/ 1466 w 1470"/>
                  <a:gd name="T23" fmla="*/ 996 h 1836"/>
                  <a:gd name="T24" fmla="*/ 1424 w 1470"/>
                  <a:gd name="T25" fmla="*/ 970 h 1836"/>
                  <a:gd name="T26" fmla="*/ 1354 w 1470"/>
                  <a:gd name="T27" fmla="*/ 962 h 1836"/>
                  <a:gd name="T28" fmla="*/ 1283 w 1470"/>
                  <a:gd name="T29" fmla="*/ 894 h 1836"/>
                  <a:gd name="T30" fmla="*/ 1201 w 1470"/>
                  <a:gd name="T31" fmla="*/ 852 h 1836"/>
                  <a:gd name="T32" fmla="*/ 1159 w 1470"/>
                  <a:gd name="T33" fmla="*/ 840 h 1836"/>
                  <a:gd name="T34" fmla="*/ 1106 w 1470"/>
                  <a:gd name="T35" fmla="*/ 866 h 1836"/>
                  <a:gd name="T36" fmla="*/ 1050 w 1470"/>
                  <a:gd name="T37" fmla="*/ 844 h 1836"/>
                  <a:gd name="T38" fmla="*/ 935 w 1470"/>
                  <a:gd name="T39" fmla="*/ 771 h 1836"/>
                  <a:gd name="T40" fmla="*/ 889 w 1470"/>
                  <a:gd name="T41" fmla="*/ 739 h 1836"/>
                  <a:gd name="T42" fmla="*/ 855 w 1470"/>
                  <a:gd name="T43" fmla="*/ 747 h 1836"/>
                  <a:gd name="T44" fmla="*/ 818 w 1470"/>
                  <a:gd name="T45" fmla="*/ 703 h 1836"/>
                  <a:gd name="T46" fmla="*/ 734 w 1470"/>
                  <a:gd name="T47" fmla="*/ 687 h 1836"/>
                  <a:gd name="T48" fmla="*/ 712 w 1470"/>
                  <a:gd name="T49" fmla="*/ 626 h 1836"/>
                  <a:gd name="T50" fmla="*/ 764 w 1470"/>
                  <a:gd name="T51" fmla="*/ 546 h 1836"/>
                  <a:gd name="T52" fmla="*/ 728 w 1470"/>
                  <a:gd name="T53" fmla="*/ 506 h 1836"/>
                  <a:gd name="T54" fmla="*/ 670 w 1470"/>
                  <a:gd name="T55" fmla="*/ 415 h 1836"/>
                  <a:gd name="T56" fmla="*/ 674 w 1470"/>
                  <a:gd name="T57" fmla="*/ 320 h 1836"/>
                  <a:gd name="T58" fmla="*/ 728 w 1470"/>
                  <a:gd name="T59" fmla="*/ 242 h 1836"/>
                  <a:gd name="T60" fmla="*/ 676 w 1470"/>
                  <a:gd name="T61" fmla="*/ 169 h 1836"/>
                  <a:gd name="T62" fmla="*/ 698 w 1470"/>
                  <a:gd name="T63" fmla="*/ 89 h 1836"/>
                  <a:gd name="T64" fmla="*/ 597 w 1470"/>
                  <a:gd name="T65" fmla="*/ 75 h 1836"/>
                  <a:gd name="T66" fmla="*/ 490 w 1470"/>
                  <a:gd name="T67" fmla="*/ 5 h 1836"/>
                  <a:gd name="T68" fmla="*/ 418 w 1470"/>
                  <a:gd name="T69" fmla="*/ 105 h 1836"/>
                  <a:gd name="T70" fmla="*/ 440 w 1470"/>
                  <a:gd name="T71" fmla="*/ 178 h 1836"/>
                  <a:gd name="T72" fmla="*/ 428 w 1470"/>
                  <a:gd name="T73" fmla="*/ 228 h 1836"/>
                  <a:gd name="T74" fmla="*/ 297 w 1470"/>
                  <a:gd name="T75" fmla="*/ 337 h 1836"/>
                  <a:gd name="T76" fmla="*/ 183 w 1470"/>
                  <a:gd name="T77" fmla="*/ 419 h 1836"/>
                  <a:gd name="T78" fmla="*/ 112 w 1470"/>
                  <a:gd name="T79" fmla="*/ 485 h 1836"/>
                  <a:gd name="T80" fmla="*/ 42 w 1470"/>
                  <a:gd name="T81" fmla="*/ 592 h 1836"/>
                  <a:gd name="T82" fmla="*/ 2 w 1470"/>
                  <a:gd name="T83" fmla="*/ 685 h 1836"/>
                  <a:gd name="T84" fmla="*/ 20 w 1470"/>
                  <a:gd name="T85" fmla="*/ 769 h 1836"/>
                  <a:gd name="T86" fmla="*/ 28 w 1470"/>
                  <a:gd name="T87" fmla="*/ 834 h 1836"/>
                  <a:gd name="T88" fmla="*/ 50 w 1470"/>
                  <a:gd name="T89" fmla="*/ 948 h 1836"/>
                  <a:gd name="T90" fmla="*/ 36 w 1470"/>
                  <a:gd name="T91" fmla="*/ 1055 h 1836"/>
                  <a:gd name="T92" fmla="*/ 84 w 1470"/>
                  <a:gd name="T93" fmla="*/ 1121 h 1836"/>
                  <a:gd name="T94" fmla="*/ 152 w 1470"/>
                  <a:gd name="T95" fmla="*/ 1200 h 1836"/>
                  <a:gd name="T96" fmla="*/ 203 w 1470"/>
                  <a:gd name="T97" fmla="*/ 1206 h 1836"/>
                  <a:gd name="T98" fmla="*/ 247 w 1470"/>
                  <a:gd name="T99" fmla="*/ 1230 h 1836"/>
                  <a:gd name="T100" fmla="*/ 297 w 1470"/>
                  <a:gd name="T101" fmla="*/ 1296 h 1836"/>
                  <a:gd name="T102" fmla="*/ 392 w 1470"/>
                  <a:gd name="T103" fmla="*/ 1415 h 1836"/>
                  <a:gd name="T104" fmla="*/ 557 w 1470"/>
                  <a:gd name="T105" fmla="*/ 1520 h 1836"/>
                  <a:gd name="T106" fmla="*/ 661 w 1470"/>
                  <a:gd name="T107" fmla="*/ 1506 h 1836"/>
                  <a:gd name="T108" fmla="*/ 754 w 1470"/>
                  <a:gd name="T109" fmla="*/ 1493 h 1836"/>
                  <a:gd name="T110" fmla="*/ 804 w 1470"/>
                  <a:gd name="T111" fmla="*/ 1568 h 1836"/>
                  <a:gd name="T112" fmla="*/ 833 w 1470"/>
                  <a:gd name="T113" fmla="*/ 1612 h 1836"/>
                  <a:gd name="T114" fmla="*/ 895 w 1470"/>
                  <a:gd name="T115" fmla="*/ 1679 h 1836"/>
                  <a:gd name="T116" fmla="*/ 909 w 1470"/>
                  <a:gd name="T117" fmla="*/ 1785 h 1836"/>
                  <a:gd name="T118" fmla="*/ 921 w 1470"/>
                  <a:gd name="T119" fmla="*/ 1823 h 1836"/>
                  <a:gd name="T120" fmla="*/ 979 w 1470"/>
                  <a:gd name="T121" fmla="*/ 1834 h 1836"/>
                  <a:gd name="T122" fmla="*/ 1024 w 1470"/>
                  <a:gd name="T123" fmla="*/ 1787 h 1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70" h="1836">
                    <a:moveTo>
                      <a:pt x="1004" y="1733"/>
                    </a:moveTo>
                    <a:lnTo>
                      <a:pt x="1004" y="1733"/>
                    </a:lnTo>
                    <a:lnTo>
                      <a:pt x="979" y="1689"/>
                    </a:lnTo>
                    <a:lnTo>
                      <a:pt x="979" y="1689"/>
                    </a:lnTo>
                    <a:lnTo>
                      <a:pt x="989" y="1685"/>
                    </a:lnTo>
                    <a:lnTo>
                      <a:pt x="996" y="1681"/>
                    </a:lnTo>
                    <a:lnTo>
                      <a:pt x="1014" y="1669"/>
                    </a:lnTo>
                    <a:lnTo>
                      <a:pt x="1014" y="1669"/>
                    </a:lnTo>
                    <a:lnTo>
                      <a:pt x="1014" y="1667"/>
                    </a:lnTo>
                    <a:lnTo>
                      <a:pt x="1014" y="1667"/>
                    </a:lnTo>
                    <a:lnTo>
                      <a:pt x="1022" y="1658"/>
                    </a:lnTo>
                    <a:lnTo>
                      <a:pt x="1030" y="1650"/>
                    </a:lnTo>
                    <a:lnTo>
                      <a:pt x="1040" y="1642"/>
                    </a:lnTo>
                    <a:lnTo>
                      <a:pt x="1050" y="1636"/>
                    </a:lnTo>
                    <a:lnTo>
                      <a:pt x="1050" y="1636"/>
                    </a:lnTo>
                    <a:lnTo>
                      <a:pt x="1060" y="1630"/>
                    </a:lnTo>
                    <a:lnTo>
                      <a:pt x="1070" y="1624"/>
                    </a:lnTo>
                    <a:lnTo>
                      <a:pt x="1080" y="1620"/>
                    </a:lnTo>
                    <a:lnTo>
                      <a:pt x="1092" y="1620"/>
                    </a:lnTo>
                    <a:lnTo>
                      <a:pt x="1092" y="1620"/>
                    </a:lnTo>
                    <a:lnTo>
                      <a:pt x="1096" y="1620"/>
                    </a:lnTo>
                    <a:lnTo>
                      <a:pt x="1096" y="1620"/>
                    </a:lnTo>
                    <a:lnTo>
                      <a:pt x="1112" y="1618"/>
                    </a:lnTo>
                    <a:lnTo>
                      <a:pt x="1112" y="1618"/>
                    </a:lnTo>
                    <a:lnTo>
                      <a:pt x="1112" y="1618"/>
                    </a:lnTo>
                    <a:lnTo>
                      <a:pt x="1114" y="1618"/>
                    </a:lnTo>
                    <a:lnTo>
                      <a:pt x="1114" y="1618"/>
                    </a:lnTo>
                    <a:lnTo>
                      <a:pt x="1126" y="1618"/>
                    </a:lnTo>
                    <a:lnTo>
                      <a:pt x="1130" y="1616"/>
                    </a:lnTo>
                    <a:lnTo>
                      <a:pt x="1130" y="1616"/>
                    </a:lnTo>
                    <a:lnTo>
                      <a:pt x="1132" y="1610"/>
                    </a:lnTo>
                    <a:lnTo>
                      <a:pt x="1132" y="1596"/>
                    </a:lnTo>
                    <a:lnTo>
                      <a:pt x="1132" y="1596"/>
                    </a:lnTo>
                    <a:lnTo>
                      <a:pt x="1136" y="1500"/>
                    </a:lnTo>
                    <a:lnTo>
                      <a:pt x="1136" y="1500"/>
                    </a:lnTo>
                    <a:lnTo>
                      <a:pt x="1140" y="1429"/>
                    </a:lnTo>
                    <a:lnTo>
                      <a:pt x="1140" y="1429"/>
                    </a:lnTo>
                    <a:lnTo>
                      <a:pt x="1144" y="1403"/>
                    </a:lnTo>
                    <a:lnTo>
                      <a:pt x="1150" y="1379"/>
                    </a:lnTo>
                    <a:lnTo>
                      <a:pt x="1159" y="1359"/>
                    </a:lnTo>
                    <a:lnTo>
                      <a:pt x="1165" y="1351"/>
                    </a:lnTo>
                    <a:lnTo>
                      <a:pt x="1173" y="1343"/>
                    </a:lnTo>
                    <a:lnTo>
                      <a:pt x="1173" y="1343"/>
                    </a:lnTo>
                    <a:lnTo>
                      <a:pt x="1181" y="1337"/>
                    </a:lnTo>
                    <a:lnTo>
                      <a:pt x="1189" y="1332"/>
                    </a:lnTo>
                    <a:lnTo>
                      <a:pt x="1189" y="1332"/>
                    </a:lnTo>
                    <a:lnTo>
                      <a:pt x="1203" y="1326"/>
                    </a:lnTo>
                    <a:lnTo>
                      <a:pt x="1217" y="1322"/>
                    </a:lnTo>
                    <a:lnTo>
                      <a:pt x="1233" y="1318"/>
                    </a:lnTo>
                    <a:lnTo>
                      <a:pt x="1249" y="1318"/>
                    </a:lnTo>
                    <a:lnTo>
                      <a:pt x="1249" y="1318"/>
                    </a:lnTo>
                    <a:lnTo>
                      <a:pt x="1263" y="1316"/>
                    </a:lnTo>
                    <a:lnTo>
                      <a:pt x="1277" y="1312"/>
                    </a:lnTo>
                    <a:lnTo>
                      <a:pt x="1291" y="1308"/>
                    </a:lnTo>
                    <a:lnTo>
                      <a:pt x="1307" y="1300"/>
                    </a:lnTo>
                    <a:lnTo>
                      <a:pt x="1307" y="1300"/>
                    </a:lnTo>
                    <a:lnTo>
                      <a:pt x="1311" y="1298"/>
                    </a:lnTo>
                    <a:lnTo>
                      <a:pt x="1313" y="1294"/>
                    </a:lnTo>
                    <a:lnTo>
                      <a:pt x="1315" y="1284"/>
                    </a:lnTo>
                    <a:lnTo>
                      <a:pt x="1313" y="1268"/>
                    </a:lnTo>
                    <a:lnTo>
                      <a:pt x="1313" y="1268"/>
                    </a:lnTo>
                    <a:lnTo>
                      <a:pt x="1307" y="1244"/>
                    </a:lnTo>
                    <a:lnTo>
                      <a:pt x="1305" y="1220"/>
                    </a:lnTo>
                    <a:lnTo>
                      <a:pt x="1305" y="1210"/>
                    </a:lnTo>
                    <a:lnTo>
                      <a:pt x="1307" y="1198"/>
                    </a:lnTo>
                    <a:lnTo>
                      <a:pt x="1309" y="1188"/>
                    </a:lnTo>
                    <a:lnTo>
                      <a:pt x="1313" y="1178"/>
                    </a:lnTo>
                    <a:lnTo>
                      <a:pt x="1313" y="1178"/>
                    </a:lnTo>
                    <a:lnTo>
                      <a:pt x="1321" y="1168"/>
                    </a:lnTo>
                    <a:lnTo>
                      <a:pt x="1326" y="1161"/>
                    </a:lnTo>
                    <a:lnTo>
                      <a:pt x="1334" y="1153"/>
                    </a:lnTo>
                    <a:lnTo>
                      <a:pt x="1344" y="1147"/>
                    </a:lnTo>
                    <a:lnTo>
                      <a:pt x="1364" y="1137"/>
                    </a:lnTo>
                    <a:lnTo>
                      <a:pt x="1388" y="1129"/>
                    </a:lnTo>
                    <a:lnTo>
                      <a:pt x="1388" y="1129"/>
                    </a:lnTo>
                    <a:lnTo>
                      <a:pt x="1390" y="1127"/>
                    </a:lnTo>
                    <a:lnTo>
                      <a:pt x="1390" y="1127"/>
                    </a:lnTo>
                    <a:lnTo>
                      <a:pt x="1406" y="1103"/>
                    </a:lnTo>
                    <a:lnTo>
                      <a:pt x="1406" y="1103"/>
                    </a:lnTo>
                    <a:lnTo>
                      <a:pt x="1436" y="1057"/>
                    </a:lnTo>
                    <a:lnTo>
                      <a:pt x="1448" y="1033"/>
                    </a:lnTo>
                    <a:lnTo>
                      <a:pt x="1458" y="1011"/>
                    </a:lnTo>
                    <a:lnTo>
                      <a:pt x="1458" y="1011"/>
                    </a:lnTo>
                    <a:lnTo>
                      <a:pt x="1466" y="996"/>
                    </a:lnTo>
                    <a:lnTo>
                      <a:pt x="1466" y="996"/>
                    </a:lnTo>
                    <a:lnTo>
                      <a:pt x="1470" y="972"/>
                    </a:lnTo>
                    <a:lnTo>
                      <a:pt x="1470" y="972"/>
                    </a:lnTo>
                    <a:lnTo>
                      <a:pt x="1462" y="970"/>
                    </a:lnTo>
                    <a:lnTo>
                      <a:pt x="1448" y="970"/>
                    </a:lnTo>
                    <a:lnTo>
                      <a:pt x="1448" y="970"/>
                    </a:lnTo>
                    <a:lnTo>
                      <a:pt x="1424" y="970"/>
                    </a:lnTo>
                    <a:lnTo>
                      <a:pt x="1416" y="970"/>
                    </a:lnTo>
                    <a:lnTo>
                      <a:pt x="1416" y="970"/>
                    </a:lnTo>
                    <a:lnTo>
                      <a:pt x="1406" y="972"/>
                    </a:lnTo>
                    <a:lnTo>
                      <a:pt x="1406" y="972"/>
                    </a:lnTo>
                    <a:lnTo>
                      <a:pt x="1388" y="970"/>
                    </a:lnTo>
                    <a:lnTo>
                      <a:pt x="1370" y="966"/>
                    </a:lnTo>
                    <a:lnTo>
                      <a:pt x="1354" y="962"/>
                    </a:lnTo>
                    <a:lnTo>
                      <a:pt x="1338" y="954"/>
                    </a:lnTo>
                    <a:lnTo>
                      <a:pt x="1326" y="944"/>
                    </a:lnTo>
                    <a:lnTo>
                      <a:pt x="1313" y="932"/>
                    </a:lnTo>
                    <a:lnTo>
                      <a:pt x="1303" y="918"/>
                    </a:lnTo>
                    <a:lnTo>
                      <a:pt x="1293" y="902"/>
                    </a:lnTo>
                    <a:lnTo>
                      <a:pt x="1293" y="902"/>
                    </a:lnTo>
                    <a:lnTo>
                      <a:pt x="1283" y="894"/>
                    </a:lnTo>
                    <a:lnTo>
                      <a:pt x="1269" y="886"/>
                    </a:lnTo>
                    <a:lnTo>
                      <a:pt x="1269" y="886"/>
                    </a:lnTo>
                    <a:lnTo>
                      <a:pt x="1257" y="880"/>
                    </a:lnTo>
                    <a:lnTo>
                      <a:pt x="1257" y="880"/>
                    </a:lnTo>
                    <a:lnTo>
                      <a:pt x="1229" y="866"/>
                    </a:lnTo>
                    <a:lnTo>
                      <a:pt x="1229" y="866"/>
                    </a:lnTo>
                    <a:lnTo>
                      <a:pt x="1201" y="852"/>
                    </a:lnTo>
                    <a:lnTo>
                      <a:pt x="1201" y="852"/>
                    </a:lnTo>
                    <a:lnTo>
                      <a:pt x="1181" y="842"/>
                    </a:lnTo>
                    <a:lnTo>
                      <a:pt x="1173" y="838"/>
                    </a:lnTo>
                    <a:lnTo>
                      <a:pt x="1165" y="836"/>
                    </a:lnTo>
                    <a:lnTo>
                      <a:pt x="1165" y="836"/>
                    </a:lnTo>
                    <a:lnTo>
                      <a:pt x="1163" y="838"/>
                    </a:lnTo>
                    <a:lnTo>
                      <a:pt x="1159" y="840"/>
                    </a:lnTo>
                    <a:lnTo>
                      <a:pt x="1156" y="846"/>
                    </a:lnTo>
                    <a:lnTo>
                      <a:pt x="1156" y="846"/>
                    </a:lnTo>
                    <a:lnTo>
                      <a:pt x="1150" y="852"/>
                    </a:lnTo>
                    <a:lnTo>
                      <a:pt x="1144" y="856"/>
                    </a:lnTo>
                    <a:lnTo>
                      <a:pt x="1132" y="862"/>
                    </a:lnTo>
                    <a:lnTo>
                      <a:pt x="1118" y="866"/>
                    </a:lnTo>
                    <a:lnTo>
                      <a:pt x="1106" y="866"/>
                    </a:lnTo>
                    <a:lnTo>
                      <a:pt x="1106" y="866"/>
                    </a:lnTo>
                    <a:lnTo>
                      <a:pt x="1094" y="866"/>
                    </a:lnTo>
                    <a:lnTo>
                      <a:pt x="1084" y="864"/>
                    </a:lnTo>
                    <a:lnTo>
                      <a:pt x="1072" y="860"/>
                    </a:lnTo>
                    <a:lnTo>
                      <a:pt x="1062" y="852"/>
                    </a:lnTo>
                    <a:lnTo>
                      <a:pt x="1062" y="852"/>
                    </a:lnTo>
                    <a:lnTo>
                      <a:pt x="1050" y="844"/>
                    </a:lnTo>
                    <a:lnTo>
                      <a:pt x="1040" y="838"/>
                    </a:lnTo>
                    <a:lnTo>
                      <a:pt x="1014" y="825"/>
                    </a:lnTo>
                    <a:lnTo>
                      <a:pt x="1014" y="825"/>
                    </a:lnTo>
                    <a:lnTo>
                      <a:pt x="989" y="811"/>
                    </a:lnTo>
                    <a:lnTo>
                      <a:pt x="961" y="795"/>
                    </a:lnTo>
                    <a:lnTo>
                      <a:pt x="947" y="783"/>
                    </a:lnTo>
                    <a:lnTo>
                      <a:pt x="935" y="771"/>
                    </a:lnTo>
                    <a:lnTo>
                      <a:pt x="923" y="757"/>
                    </a:lnTo>
                    <a:lnTo>
                      <a:pt x="913" y="741"/>
                    </a:lnTo>
                    <a:lnTo>
                      <a:pt x="913" y="741"/>
                    </a:lnTo>
                    <a:lnTo>
                      <a:pt x="891" y="739"/>
                    </a:lnTo>
                    <a:lnTo>
                      <a:pt x="891" y="739"/>
                    </a:lnTo>
                    <a:lnTo>
                      <a:pt x="889" y="739"/>
                    </a:lnTo>
                    <a:lnTo>
                      <a:pt x="889" y="739"/>
                    </a:lnTo>
                    <a:lnTo>
                      <a:pt x="879" y="743"/>
                    </a:lnTo>
                    <a:lnTo>
                      <a:pt x="869" y="745"/>
                    </a:lnTo>
                    <a:lnTo>
                      <a:pt x="869" y="745"/>
                    </a:lnTo>
                    <a:lnTo>
                      <a:pt x="861" y="747"/>
                    </a:lnTo>
                    <a:lnTo>
                      <a:pt x="861" y="747"/>
                    </a:lnTo>
                    <a:lnTo>
                      <a:pt x="855" y="747"/>
                    </a:lnTo>
                    <a:lnTo>
                      <a:pt x="855" y="747"/>
                    </a:lnTo>
                    <a:lnTo>
                      <a:pt x="843" y="743"/>
                    </a:lnTo>
                    <a:lnTo>
                      <a:pt x="833" y="737"/>
                    </a:lnTo>
                    <a:lnTo>
                      <a:pt x="826" y="727"/>
                    </a:lnTo>
                    <a:lnTo>
                      <a:pt x="822" y="717"/>
                    </a:lnTo>
                    <a:lnTo>
                      <a:pt x="818" y="705"/>
                    </a:lnTo>
                    <a:lnTo>
                      <a:pt x="818" y="703"/>
                    </a:lnTo>
                    <a:lnTo>
                      <a:pt x="818" y="703"/>
                    </a:lnTo>
                    <a:lnTo>
                      <a:pt x="794" y="703"/>
                    </a:lnTo>
                    <a:lnTo>
                      <a:pt x="794" y="703"/>
                    </a:lnTo>
                    <a:lnTo>
                      <a:pt x="778" y="703"/>
                    </a:lnTo>
                    <a:lnTo>
                      <a:pt x="778" y="703"/>
                    </a:lnTo>
                    <a:lnTo>
                      <a:pt x="762" y="701"/>
                    </a:lnTo>
                    <a:lnTo>
                      <a:pt x="744" y="693"/>
                    </a:lnTo>
                    <a:lnTo>
                      <a:pt x="734" y="687"/>
                    </a:lnTo>
                    <a:lnTo>
                      <a:pt x="724" y="681"/>
                    </a:lnTo>
                    <a:lnTo>
                      <a:pt x="718" y="673"/>
                    </a:lnTo>
                    <a:lnTo>
                      <a:pt x="712" y="662"/>
                    </a:lnTo>
                    <a:lnTo>
                      <a:pt x="712" y="662"/>
                    </a:lnTo>
                    <a:lnTo>
                      <a:pt x="708" y="650"/>
                    </a:lnTo>
                    <a:lnTo>
                      <a:pt x="708" y="638"/>
                    </a:lnTo>
                    <a:lnTo>
                      <a:pt x="712" y="626"/>
                    </a:lnTo>
                    <a:lnTo>
                      <a:pt x="716" y="614"/>
                    </a:lnTo>
                    <a:lnTo>
                      <a:pt x="726" y="598"/>
                    </a:lnTo>
                    <a:lnTo>
                      <a:pt x="734" y="588"/>
                    </a:lnTo>
                    <a:lnTo>
                      <a:pt x="734" y="588"/>
                    </a:lnTo>
                    <a:lnTo>
                      <a:pt x="750" y="568"/>
                    </a:lnTo>
                    <a:lnTo>
                      <a:pt x="760" y="554"/>
                    </a:lnTo>
                    <a:lnTo>
                      <a:pt x="764" y="546"/>
                    </a:lnTo>
                    <a:lnTo>
                      <a:pt x="764" y="544"/>
                    </a:lnTo>
                    <a:lnTo>
                      <a:pt x="764" y="544"/>
                    </a:lnTo>
                    <a:lnTo>
                      <a:pt x="762" y="540"/>
                    </a:lnTo>
                    <a:lnTo>
                      <a:pt x="758" y="534"/>
                    </a:lnTo>
                    <a:lnTo>
                      <a:pt x="746" y="522"/>
                    </a:lnTo>
                    <a:lnTo>
                      <a:pt x="728" y="506"/>
                    </a:lnTo>
                    <a:lnTo>
                      <a:pt x="728" y="506"/>
                    </a:lnTo>
                    <a:lnTo>
                      <a:pt x="716" y="497"/>
                    </a:lnTo>
                    <a:lnTo>
                      <a:pt x="704" y="487"/>
                    </a:lnTo>
                    <a:lnTo>
                      <a:pt x="694" y="473"/>
                    </a:lnTo>
                    <a:lnTo>
                      <a:pt x="686" y="461"/>
                    </a:lnTo>
                    <a:lnTo>
                      <a:pt x="680" y="445"/>
                    </a:lnTo>
                    <a:lnTo>
                      <a:pt x="674" y="431"/>
                    </a:lnTo>
                    <a:lnTo>
                      <a:pt x="670" y="415"/>
                    </a:lnTo>
                    <a:lnTo>
                      <a:pt x="666" y="397"/>
                    </a:lnTo>
                    <a:lnTo>
                      <a:pt x="666" y="397"/>
                    </a:lnTo>
                    <a:lnTo>
                      <a:pt x="664" y="381"/>
                    </a:lnTo>
                    <a:lnTo>
                      <a:pt x="666" y="365"/>
                    </a:lnTo>
                    <a:lnTo>
                      <a:pt x="666" y="349"/>
                    </a:lnTo>
                    <a:lnTo>
                      <a:pt x="670" y="334"/>
                    </a:lnTo>
                    <a:lnTo>
                      <a:pt x="674" y="320"/>
                    </a:lnTo>
                    <a:lnTo>
                      <a:pt x="680" y="306"/>
                    </a:lnTo>
                    <a:lnTo>
                      <a:pt x="688" y="292"/>
                    </a:lnTo>
                    <a:lnTo>
                      <a:pt x="698" y="280"/>
                    </a:lnTo>
                    <a:lnTo>
                      <a:pt x="698" y="280"/>
                    </a:lnTo>
                    <a:lnTo>
                      <a:pt x="714" y="258"/>
                    </a:lnTo>
                    <a:lnTo>
                      <a:pt x="728" y="242"/>
                    </a:lnTo>
                    <a:lnTo>
                      <a:pt x="728" y="242"/>
                    </a:lnTo>
                    <a:lnTo>
                      <a:pt x="716" y="226"/>
                    </a:lnTo>
                    <a:lnTo>
                      <a:pt x="698" y="206"/>
                    </a:lnTo>
                    <a:lnTo>
                      <a:pt x="696" y="206"/>
                    </a:lnTo>
                    <a:lnTo>
                      <a:pt x="696" y="206"/>
                    </a:lnTo>
                    <a:lnTo>
                      <a:pt x="684" y="190"/>
                    </a:lnTo>
                    <a:lnTo>
                      <a:pt x="680" y="180"/>
                    </a:lnTo>
                    <a:lnTo>
                      <a:pt x="676" y="169"/>
                    </a:lnTo>
                    <a:lnTo>
                      <a:pt x="674" y="159"/>
                    </a:lnTo>
                    <a:lnTo>
                      <a:pt x="672" y="147"/>
                    </a:lnTo>
                    <a:lnTo>
                      <a:pt x="674" y="135"/>
                    </a:lnTo>
                    <a:lnTo>
                      <a:pt x="678" y="125"/>
                    </a:lnTo>
                    <a:lnTo>
                      <a:pt x="678" y="125"/>
                    </a:lnTo>
                    <a:lnTo>
                      <a:pt x="698" y="89"/>
                    </a:lnTo>
                    <a:lnTo>
                      <a:pt x="698" y="89"/>
                    </a:lnTo>
                    <a:lnTo>
                      <a:pt x="678" y="89"/>
                    </a:lnTo>
                    <a:lnTo>
                      <a:pt x="678" y="89"/>
                    </a:lnTo>
                    <a:lnTo>
                      <a:pt x="655" y="89"/>
                    </a:lnTo>
                    <a:lnTo>
                      <a:pt x="635" y="87"/>
                    </a:lnTo>
                    <a:lnTo>
                      <a:pt x="635" y="87"/>
                    </a:lnTo>
                    <a:lnTo>
                      <a:pt x="615" y="83"/>
                    </a:lnTo>
                    <a:lnTo>
                      <a:pt x="597" y="75"/>
                    </a:lnTo>
                    <a:lnTo>
                      <a:pt x="579" y="67"/>
                    </a:lnTo>
                    <a:lnTo>
                      <a:pt x="563" y="57"/>
                    </a:lnTo>
                    <a:lnTo>
                      <a:pt x="531" y="33"/>
                    </a:lnTo>
                    <a:lnTo>
                      <a:pt x="501" y="7"/>
                    </a:lnTo>
                    <a:lnTo>
                      <a:pt x="501" y="7"/>
                    </a:lnTo>
                    <a:lnTo>
                      <a:pt x="492" y="0"/>
                    </a:lnTo>
                    <a:lnTo>
                      <a:pt x="490" y="5"/>
                    </a:lnTo>
                    <a:lnTo>
                      <a:pt x="490" y="5"/>
                    </a:lnTo>
                    <a:lnTo>
                      <a:pt x="484" y="29"/>
                    </a:lnTo>
                    <a:lnTo>
                      <a:pt x="474" y="49"/>
                    </a:lnTo>
                    <a:lnTo>
                      <a:pt x="464" y="67"/>
                    </a:lnTo>
                    <a:lnTo>
                      <a:pt x="450" y="81"/>
                    </a:lnTo>
                    <a:lnTo>
                      <a:pt x="436" y="95"/>
                    </a:lnTo>
                    <a:lnTo>
                      <a:pt x="418" y="105"/>
                    </a:lnTo>
                    <a:lnTo>
                      <a:pt x="398" y="113"/>
                    </a:lnTo>
                    <a:lnTo>
                      <a:pt x="376" y="119"/>
                    </a:lnTo>
                    <a:lnTo>
                      <a:pt x="384" y="125"/>
                    </a:lnTo>
                    <a:lnTo>
                      <a:pt x="430" y="165"/>
                    </a:lnTo>
                    <a:lnTo>
                      <a:pt x="430" y="165"/>
                    </a:lnTo>
                    <a:lnTo>
                      <a:pt x="436" y="170"/>
                    </a:lnTo>
                    <a:lnTo>
                      <a:pt x="440" y="178"/>
                    </a:lnTo>
                    <a:lnTo>
                      <a:pt x="444" y="188"/>
                    </a:lnTo>
                    <a:lnTo>
                      <a:pt x="444" y="196"/>
                    </a:lnTo>
                    <a:lnTo>
                      <a:pt x="444" y="196"/>
                    </a:lnTo>
                    <a:lnTo>
                      <a:pt x="442" y="206"/>
                    </a:lnTo>
                    <a:lnTo>
                      <a:pt x="440" y="214"/>
                    </a:lnTo>
                    <a:lnTo>
                      <a:pt x="434" y="222"/>
                    </a:lnTo>
                    <a:lnTo>
                      <a:pt x="428" y="228"/>
                    </a:lnTo>
                    <a:lnTo>
                      <a:pt x="428" y="228"/>
                    </a:lnTo>
                    <a:lnTo>
                      <a:pt x="396" y="252"/>
                    </a:lnTo>
                    <a:lnTo>
                      <a:pt x="396" y="252"/>
                    </a:lnTo>
                    <a:lnTo>
                      <a:pt x="323" y="310"/>
                    </a:lnTo>
                    <a:lnTo>
                      <a:pt x="323" y="310"/>
                    </a:lnTo>
                    <a:lnTo>
                      <a:pt x="309" y="322"/>
                    </a:lnTo>
                    <a:lnTo>
                      <a:pt x="297" y="337"/>
                    </a:lnTo>
                    <a:lnTo>
                      <a:pt x="297" y="337"/>
                    </a:lnTo>
                    <a:lnTo>
                      <a:pt x="281" y="357"/>
                    </a:lnTo>
                    <a:lnTo>
                      <a:pt x="263" y="375"/>
                    </a:lnTo>
                    <a:lnTo>
                      <a:pt x="245" y="389"/>
                    </a:lnTo>
                    <a:lnTo>
                      <a:pt x="225" y="401"/>
                    </a:lnTo>
                    <a:lnTo>
                      <a:pt x="203" y="413"/>
                    </a:lnTo>
                    <a:lnTo>
                      <a:pt x="183" y="419"/>
                    </a:lnTo>
                    <a:lnTo>
                      <a:pt x="162" y="425"/>
                    </a:lnTo>
                    <a:lnTo>
                      <a:pt x="140" y="425"/>
                    </a:lnTo>
                    <a:lnTo>
                      <a:pt x="140" y="425"/>
                    </a:lnTo>
                    <a:lnTo>
                      <a:pt x="122" y="425"/>
                    </a:lnTo>
                    <a:lnTo>
                      <a:pt x="122" y="425"/>
                    </a:lnTo>
                    <a:lnTo>
                      <a:pt x="116" y="465"/>
                    </a:lnTo>
                    <a:lnTo>
                      <a:pt x="112" y="485"/>
                    </a:lnTo>
                    <a:lnTo>
                      <a:pt x="106" y="504"/>
                    </a:lnTo>
                    <a:lnTo>
                      <a:pt x="96" y="524"/>
                    </a:lnTo>
                    <a:lnTo>
                      <a:pt x="86" y="542"/>
                    </a:lnTo>
                    <a:lnTo>
                      <a:pt x="70" y="562"/>
                    </a:lnTo>
                    <a:lnTo>
                      <a:pt x="54" y="580"/>
                    </a:lnTo>
                    <a:lnTo>
                      <a:pt x="54" y="580"/>
                    </a:lnTo>
                    <a:lnTo>
                      <a:pt x="42" y="592"/>
                    </a:lnTo>
                    <a:lnTo>
                      <a:pt x="32" y="608"/>
                    </a:lnTo>
                    <a:lnTo>
                      <a:pt x="14" y="648"/>
                    </a:lnTo>
                    <a:lnTo>
                      <a:pt x="14" y="648"/>
                    </a:lnTo>
                    <a:lnTo>
                      <a:pt x="0" y="677"/>
                    </a:lnTo>
                    <a:lnTo>
                      <a:pt x="0" y="677"/>
                    </a:lnTo>
                    <a:lnTo>
                      <a:pt x="2" y="681"/>
                    </a:lnTo>
                    <a:lnTo>
                      <a:pt x="2" y="685"/>
                    </a:lnTo>
                    <a:lnTo>
                      <a:pt x="2" y="685"/>
                    </a:lnTo>
                    <a:lnTo>
                      <a:pt x="16" y="759"/>
                    </a:lnTo>
                    <a:lnTo>
                      <a:pt x="16" y="759"/>
                    </a:lnTo>
                    <a:lnTo>
                      <a:pt x="16" y="759"/>
                    </a:lnTo>
                    <a:lnTo>
                      <a:pt x="16" y="759"/>
                    </a:lnTo>
                    <a:lnTo>
                      <a:pt x="20" y="769"/>
                    </a:lnTo>
                    <a:lnTo>
                      <a:pt x="20" y="769"/>
                    </a:lnTo>
                    <a:lnTo>
                      <a:pt x="22" y="775"/>
                    </a:lnTo>
                    <a:lnTo>
                      <a:pt x="22" y="781"/>
                    </a:lnTo>
                    <a:lnTo>
                      <a:pt x="22" y="797"/>
                    </a:lnTo>
                    <a:lnTo>
                      <a:pt x="22" y="797"/>
                    </a:lnTo>
                    <a:lnTo>
                      <a:pt x="28" y="825"/>
                    </a:lnTo>
                    <a:lnTo>
                      <a:pt x="28" y="825"/>
                    </a:lnTo>
                    <a:lnTo>
                      <a:pt x="28" y="834"/>
                    </a:lnTo>
                    <a:lnTo>
                      <a:pt x="28" y="840"/>
                    </a:lnTo>
                    <a:lnTo>
                      <a:pt x="28" y="840"/>
                    </a:lnTo>
                    <a:lnTo>
                      <a:pt x="38" y="862"/>
                    </a:lnTo>
                    <a:lnTo>
                      <a:pt x="46" y="884"/>
                    </a:lnTo>
                    <a:lnTo>
                      <a:pt x="48" y="906"/>
                    </a:lnTo>
                    <a:lnTo>
                      <a:pt x="50" y="928"/>
                    </a:lnTo>
                    <a:lnTo>
                      <a:pt x="50" y="948"/>
                    </a:lnTo>
                    <a:lnTo>
                      <a:pt x="48" y="970"/>
                    </a:lnTo>
                    <a:lnTo>
                      <a:pt x="40" y="1009"/>
                    </a:lnTo>
                    <a:lnTo>
                      <a:pt x="40" y="1009"/>
                    </a:lnTo>
                    <a:lnTo>
                      <a:pt x="38" y="1023"/>
                    </a:lnTo>
                    <a:lnTo>
                      <a:pt x="38" y="1023"/>
                    </a:lnTo>
                    <a:lnTo>
                      <a:pt x="36" y="1041"/>
                    </a:lnTo>
                    <a:lnTo>
                      <a:pt x="36" y="1055"/>
                    </a:lnTo>
                    <a:lnTo>
                      <a:pt x="40" y="1069"/>
                    </a:lnTo>
                    <a:lnTo>
                      <a:pt x="44" y="1079"/>
                    </a:lnTo>
                    <a:lnTo>
                      <a:pt x="48" y="1089"/>
                    </a:lnTo>
                    <a:lnTo>
                      <a:pt x="56" y="1097"/>
                    </a:lnTo>
                    <a:lnTo>
                      <a:pt x="70" y="1109"/>
                    </a:lnTo>
                    <a:lnTo>
                      <a:pt x="70" y="1109"/>
                    </a:lnTo>
                    <a:lnTo>
                      <a:pt x="84" y="1121"/>
                    </a:lnTo>
                    <a:lnTo>
                      <a:pt x="98" y="1133"/>
                    </a:lnTo>
                    <a:lnTo>
                      <a:pt x="110" y="1145"/>
                    </a:lnTo>
                    <a:lnTo>
                      <a:pt x="118" y="1159"/>
                    </a:lnTo>
                    <a:lnTo>
                      <a:pt x="118" y="1159"/>
                    </a:lnTo>
                    <a:lnTo>
                      <a:pt x="136" y="1184"/>
                    </a:lnTo>
                    <a:lnTo>
                      <a:pt x="144" y="1192"/>
                    </a:lnTo>
                    <a:lnTo>
                      <a:pt x="152" y="1200"/>
                    </a:lnTo>
                    <a:lnTo>
                      <a:pt x="160" y="1204"/>
                    </a:lnTo>
                    <a:lnTo>
                      <a:pt x="165" y="1206"/>
                    </a:lnTo>
                    <a:lnTo>
                      <a:pt x="181" y="1208"/>
                    </a:lnTo>
                    <a:lnTo>
                      <a:pt x="181" y="1208"/>
                    </a:lnTo>
                    <a:lnTo>
                      <a:pt x="195" y="1208"/>
                    </a:lnTo>
                    <a:lnTo>
                      <a:pt x="195" y="1208"/>
                    </a:lnTo>
                    <a:lnTo>
                      <a:pt x="203" y="1206"/>
                    </a:lnTo>
                    <a:lnTo>
                      <a:pt x="203" y="1206"/>
                    </a:lnTo>
                    <a:lnTo>
                      <a:pt x="211" y="1208"/>
                    </a:lnTo>
                    <a:lnTo>
                      <a:pt x="219" y="1210"/>
                    </a:lnTo>
                    <a:lnTo>
                      <a:pt x="233" y="1216"/>
                    </a:lnTo>
                    <a:lnTo>
                      <a:pt x="241" y="1224"/>
                    </a:lnTo>
                    <a:lnTo>
                      <a:pt x="247" y="1230"/>
                    </a:lnTo>
                    <a:lnTo>
                      <a:pt x="247" y="1230"/>
                    </a:lnTo>
                    <a:lnTo>
                      <a:pt x="255" y="1240"/>
                    </a:lnTo>
                    <a:lnTo>
                      <a:pt x="265" y="1256"/>
                    </a:lnTo>
                    <a:lnTo>
                      <a:pt x="265" y="1256"/>
                    </a:lnTo>
                    <a:lnTo>
                      <a:pt x="281" y="1284"/>
                    </a:lnTo>
                    <a:lnTo>
                      <a:pt x="281" y="1284"/>
                    </a:lnTo>
                    <a:lnTo>
                      <a:pt x="289" y="1288"/>
                    </a:lnTo>
                    <a:lnTo>
                      <a:pt x="297" y="1296"/>
                    </a:lnTo>
                    <a:lnTo>
                      <a:pt x="297" y="1296"/>
                    </a:lnTo>
                    <a:lnTo>
                      <a:pt x="327" y="1328"/>
                    </a:lnTo>
                    <a:lnTo>
                      <a:pt x="327" y="1328"/>
                    </a:lnTo>
                    <a:lnTo>
                      <a:pt x="362" y="1369"/>
                    </a:lnTo>
                    <a:lnTo>
                      <a:pt x="378" y="1391"/>
                    </a:lnTo>
                    <a:lnTo>
                      <a:pt x="392" y="1415"/>
                    </a:lnTo>
                    <a:lnTo>
                      <a:pt x="392" y="1415"/>
                    </a:lnTo>
                    <a:lnTo>
                      <a:pt x="406" y="1437"/>
                    </a:lnTo>
                    <a:lnTo>
                      <a:pt x="426" y="1457"/>
                    </a:lnTo>
                    <a:lnTo>
                      <a:pt x="448" y="1477"/>
                    </a:lnTo>
                    <a:lnTo>
                      <a:pt x="472" y="1491"/>
                    </a:lnTo>
                    <a:lnTo>
                      <a:pt x="499" y="1504"/>
                    </a:lnTo>
                    <a:lnTo>
                      <a:pt x="527" y="1514"/>
                    </a:lnTo>
                    <a:lnTo>
                      <a:pt x="557" y="1520"/>
                    </a:lnTo>
                    <a:lnTo>
                      <a:pt x="587" y="1522"/>
                    </a:lnTo>
                    <a:lnTo>
                      <a:pt x="587" y="1522"/>
                    </a:lnTo>
                    <a:lnTo>
                      <a:pt x="607" y="1520"/>
                    </a:lnTo>
                    <a:lnTo>
                      <a:pt x="627" y="1518"/>
                    </a:lnTo>
                    <a:lnTo>
                      <a:pt x="645" y="1512"/>
                    </a:lnTo>
                    <a:lnTo>
                      <a:pt x="661" y="1506"/>
                    </a:lnTo>
                    <a:lnTo>
                      <a:pt x="661" y="1506"/>
                    </a:lnTo>
                    <a:lnTo>
                      <a:pt x="694" y="1491"/>
                    </a:lnTo>
                    <a:lnTo>
                      <a:pt x="708" y="1487"/>
                    </a:lnTo>
                    <a:lnTo>
                      <a:pt x="722" y="1485"/>
                    </a:lnTo>
                    <a:lnTo>
                      <a:pt x="722" y="1485"/>
                    </a:lnTo>
                    <a:lnTo>
                      <a:pt x="734" y="1487"/>
                    </a:lnTo>
                    <a:lnTo>
                      <a:pt x="744" y="1489"/>
                    </a:lnTo>
                    <a:lnTo>
                      <a:pt x="754" y="1493"/>
                    </a:lnTo>
                    <a:lnTo>
                      <a:pt x="762" y="1498"/>
                    </a:lnTo>
                    <a:lnTo>
                      <a:pt x="778" y="1514"/>
                    </a:lnTo>
                    <a:lnTo>
                      <a:pt x="796" y="1534"/>
                    </a:lnTo>
                    <a:lnTo>
                      <a:pt x="796" y="1534"/>
                    </a:lnTo>
                    <a:lnTo>
                      <a:pt x="802" y="1544"/>
                    </a:lnTo>
                    <a:lnTo>
                      <a:pt x="804" y="1556"/>
                    </a:lnTo>
                    <a:lnTo>
                      <a:pt x="804" y="1568"/>
                    </a:lnTo>
                    <a:lnTo>
                      <a:pt x="800" y="1578"/>
                    </a:lnTo>
                    <a:lnTo>
                      <a:pt x="800" y="1578"/>
                    </a:lnTo>
                    <a:lnTo>
                      <a:pt x="790" y="1600"/>
                    </a:lnTo>
                    <a:lnTo>
                      <a:pt x="790" y="1600"/>
                    </a:lnTo>
                    <a:lnTo>
                      <a:pt x="810" y="1606"/>
                    </a:lnTo>
                    <a:lnTo>
                      <a:pt x="810" y="1606"/>
                    </a:lnTo>
                    <a:lnTo>
                      <a:pt x="833" y="1612"/>
                    </a:lnTo>
                    <a:lnTo>
                      <a:pt x="847" y="1618"/>
                    </a:lnTo>
                    <a:lnTo>
                      <a:pt x="861" y="1628"/>
                    </a:lnTo>
                    <a:lnTo>
                      <a:pt x="875" y="1640"/>
                    </a:lnTo>
                    <a:lnTo>
                      <a:pt x="881" y="1648"/>
                    </a:lnTo>
                    <a:lnTo>
                      <a:pt x="887" y="1658"/>
                    </a:lnTo>
                    <a:lnTo>
                      <a:pt x="891" y="1667"/>
                    </a:lnTo>
                    <a:lnTo>
                      <a:pt x="895" y="1679"/>
                    </a:lnTo>
                    <a:lnTo>
                      <a:pt x="897" y="1693"/>
                    </a:lnTo>
                    <a:lnTo>
                      <a:pt x="899" y="1707"/>
                    </a:lnTo>
                    <a:lnTo>
                      <a:pt x="899" y="1707"/>
                    </a:lnTo>
                    <a:lnTo>
                      <a:pt x="901" y="1735"/>
                    </a:lnTo>
                    <a:lnTo>
                      <a:pt x="905" y="1761"/>
                    </a:lnTo>
                    <a:lnTo>
                      <a:pt x="905" y="1761"/>
                    </a:lnTo>
                    <a:lnTo>
                      <a:pt x="909" y="1785"/>
                    </a:lnTo>
                    <a:lnTo>
                      <a:pt x="909" y="1785"/>
                    </a:lnTo>
                    <a:lnTo>
                      <a:pt x="909" y="1795"/>
                    </a:lnTo>
                    <a:lnTo>
                      <a:pt x="907" y="1805"/>
                    </a:lnTo>
                    <a:lnTo>
                      <a:pt x="907" y="1805"/>
                    </a:lnTo>
                    <a:lnTo>
                      <a:pt x="907" y="1811"/>
                    </a:lnTo>
                    <a:lnTo>
                      <a:pt x="907" y="1811"/>
                    </a:lnTo>
                    <a:lnTo>
                      <a:pt x="921" y="1823"/>
                    </a:lnTo>
                    <a:lnTo>
                      <a:pt x="931" y="1834"/>
                    </a:lnTo>
                    <a:lnTo>
                      <a:pt x="931" y="1834"/>
                    </a:lnTo>
                    <a:lnTo>
                      <a:pt x="939" y="1836"/>
                    </a:lnTo>
                    <a:lnTo>
                      <a:pt x="953" y="1836"/>
                    </a:lnTo>
                    <a:lnTo>
                      <a:pt x="953" y="1836"/>
                    </a:lnTo>
                    <a:lnTo>
                      <a:pt x="967" y="1836"/>
                    </a:lnTo>
                    <a:lnTo>
                      <a:pt x="979" y="1834"/>
                    </a:lnTo>
                    <a:lnTo>
                      <a:pt x="989" y="1832"/>
                    </a:lnTo>
                    <a:lnTo>
                      <a:pt x="996" y="1831"/>
                    </a:lnTo>
                    <a:lnTo>
                      <a:pt x="996" y="1831"/>
                    </a:lnTo>
                    <a:lnTo>
                      <a:pt x="1018" y="1819"/>
                    </a:lnTo>
                    <a:lnTo>
                      <a:pt x="1040" y="1813"/>
                    </a:lnTo>
                    <a:lnTo>
                      <a:pt x="1040" y="1813"/>
                    </a:lnTo>
                    <a:lnTo>
                      <a:pt x="1024" y="1787"/>
                    </a:lnTo>
                    <a:lnTo>
                      <a:pt x="1012" y="1763"/>
                    </a:lnTo>
                    <a:lnTo>
                      <a:pt x="1012" y="1763"/>
                    </a:lnTo>
                    <a:lnTo>
                      <a:pt x="1006" y="1747"/>
                    </a:lnTo>
                    <a:lnTo>
                      <a:pt x="1004" y="1733"/>
                    </a:lnTo>
                    <a:lnTo>
                      <a:pt x="1004" y="17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78" name="Freeform 9">
                <a:extLst>
                  <a:ext uri="{FF2B5EF4-FFF2-40B4-BE49-F238E27FC236}">
                    <a16:creationId xmlns:a16="http://schemas.microsoft.com/office/drawing/2014/main" id="{D2FEB393-FCA7-49AF-B75A-63ECDE164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26" y="1736765"/>
                <a:ext cx="1160673" cy="1249386"/>
              </a:xfrm>
              <a:custGeom>
                <a:avLst/>
                <a:gdLst>
                  <a:gd name="T0" fmla="*/ 1048 w 1256"/>
                  <a:gd name="T1" fmla="*/ 996 h 1352"/>
                  <a:gd name="T2" fmla="*/ 1153 w 1256"/>
                  <a:gd name="T3" fmla="*/ 914 h 1352"/>
                  <a:gd name="T4" fmla="*/ 1056 w 1256"/>
                  <a:gd name="T5" fmla="*/ 807 h 1352"/>
                  <a:gd name="T6" fmla="*/ 1125 w 1256"/>
                  <a:gd name="T7" fmla="*/ 795 h 1352"/>
                  <a:gd name="T8" fmla="*/ 1179 w 1256"/>
                  <a:gd name="T9" fmla="*/ 763 h 1352"/>
                  <a:gd name="T10" fmla="*/ 1201 w 1256"/>
                  <a:gd name="T11" fmla="*/ 714 h 1352"/>
                  <a:gd name="T12" fmla="*/ 1215 w 1256"/>
                  <a:gd name="T13" fmla="*/ 616 h 1352"/>
                  <a:gd name="T14" fmla="*/ 1233 w 1256"/>
                  <a:gd name="T15" fmla="*/ 539 h 1352"/>
                  <a:gd name="T16" fmla="*/ 1252 w 1256"/>
                  <a:gd name="T17" fmla="*/ 507 h 1352"/>
                  <a:gd name="T18" fmla="*/ 1256 w 1256"/>
                  <a:gd name="T19" fmla="*/ 475 h 1352"/>
                  <a:gd name="T20" fmla="*/ 1245 w 1256"/>
                  <a:gd name="T21" fmla="*/ 453 h 1352"/>
                  <a:gd name="T22" fmla="*/ 1213 w 1256"/>
                  <a:gd name="T23" fmla="*/ 401 h 1352"/>
                  <a:gd name="T24" fmla="*/ 1211 w 1256"/>
                  <a:gd name="T25" fmla="*/ 372 h 1352"/>
                  <a:gd name="T26" fmla="*/ 1209 w 1256"/>
                  <a:gd name="T27" fmla="*/ 326 h 1352"/>
                  <a:gd name="T28" fmla="*/ 1181 w 1256"/>
                  <a:gd name="T29" fmla="*/ 286 h 1352"/>
                  <a:gd name="T30" fmla="*/ 1177 w 1256"/>
                  <a:gd name="T31" fmla="*/ 240 h 1352"/>
                  <a:gd name="T32" fmla="*/ 1181 w 1256"/>
                  <a:gd name="T33" fmla="*/ 232 h 1352"/>
                  <a:gd name="T34" fmla="*/ 1207 w 1256"/>
                  <a:gd name="T35" fmla="*/ 209 h 1352"/>
                  <a:gd name="T36" fmla="*/ 1227 w 1256"/>
                  <a:gd name="T37" fmla="*/ 191 h 1352"/>
                  <a:gd name="T38" fmla="*/ 1225 w 1256"/>
                  <a:gd name="T39" fmla="*/ 139 h 1352"/>
                  <a:gd name="T40" fmla="*/ 1199 w 1256"/>
                  <a:gd name="T41" fmla="*/ 2 h 1352"/>
                  <a:gd name="T42" fmla="*/ 1189 w 1256"/>
                  <a:gd name="T43" fmla="*/ 0 h 1352"/>
                  <a:gd name="T44" fmla="*/ 1139 w 1256"/>
                  <a:gd name="T45" fmla="*/ 26 h 1352"/>
                  <a:gd name="T46" fmla="*/ 1078 w 1256"/>
                  <a:gd name="T47" fmla="*/ 81 h 1352"/>
                  <a:gd name="T48" fmla="*/ 1012 w 1256"/>
                  <a:gd name="T49" fmla="*/ 151 h 1352"/>
                  <a:gd name="T50" fmla="*/ 901 w 1256"/>
                  <a:gd name="T51" fmla="*/ 205 h 1352"/>
                  <a:gd name="T52" fmla="*/ 793 w 1256"/>
                  <a:gd name="T53" fmla="*/ 224 h 1352"/>
                  <a:gd name="T54" fmla="*/ 714 w 1256"/>
                  <a:gd name="T55" fmla="*/ 250 h 1352"/>
                  <a:gd name="T56" fmla="*/ 602 w 1256"/>
                  <a:gd name="T57" fmla="*/ 286 h 1352"/>
                  <a:gd name="T58" fmla="*/ 423 w 1256"/>
                  <a:gd name="T59" fmla="*/ 334 h 1352"/>
                  <a:gd name="T60" fmla="*/ 127 w 1256"/>
                  <a:gd name="T61" fmla="*/ 433 h 1352"/>
                  <a:gd name="T62" fmla="*/ 87 w 1256"/>
                  <a:gd name="T63" fmla="*/ 471 h 1352"/>
                  <a:gd name="T64" fmla="*/ 83 w 1256"/>
                  <a:gd name="T65" fmla="*/ 533 h 1352"/>
                  <a:gd name="T66" fmla="*/ 153 w 1256"/>
                  <a:gd name="T67" fmla="*/ 863 h 1352"/>
                  <a:gd name="T68" fmla="*/ 153 w 1256"/>
                  <a:gd name="T69" fmla="*/ 916 h 1352"/>
                  <a:gd name="T70" fmla="*/ 101 w 1256"/>
                  <a:gd name="T71" fmla="*/ 1032 h 1352"/>
                  <a:gd name="T72" fmla="*/ 32 w 1256"/>
                  <a:gd name="T73" fmla="*/ 1121 h 1352"/>
                  <a:gd name="T74" fmla="*/ 8 w 1256"/>
                  <a:gd name="T75" fmla="*/ 1147 h 1352"/>
                  <a:gd name="T76" fmla="*/ 0 w 1256"/>
                  <a:gd name="T77" fmla="*/ 1183 h 1352"/>
                  <a:gd name="T78" fmla="*/ 6 w 1256"/>
                  <a:gd name="T79" fmla="*/ 1203 h 1352"/>
                  <a:gd name="T80" fmla="*/ 183 w 1256"/>
                  <a:gd name="T81" fmla="*/ 1352 h 1352"/>
                  <a:gd name="T82" fmla="*/ 221 w 1256"/>
                  <a:gd name="T83" fmla="*/ 1336 h 1352"/>
                  <a:gd name="T84" fmla="*/ 249 w 1256"/>
                  <a:gd name="T85" fmla="*/ 1324 h 1352"/>
                  <a:gd name="T86" fmla="*/ 270 w 1256"/>
                  <a:gd name="T87" fmla="*/ 1280 h 1352"/>
                  <a:gd name="T88" fmla="*/ 318 w 1256"/>
                  <a:gd name="T89" fmla="*/ 1211 h 1352"/>
                  <a:gd name="T90" fmla="*/ 340 w 1256"/>
                  <a:gd name="T91" fmla="*/ 1187 h 1352"/>
                  <a:gd name="T92" fmla="*/ 382 w 1256"/>
                  <a:gd name="T93" fmla="*/ 1173 h 1352"/>
                  <a:gd name="T94" fmla="*/ 421 w 1256"/>
                  <a:gd name="T95" fmla="*/ 1187 h 1352"/>
                  <a:gd name="T96" fmla="*/ 451 w 1256"/>
                  <a:gd name="T97" fmla="*/ 1187 h 1352"/>
                  <a:gd name="T98" fmla="*/ 507 w 1256"/>
                  <a:gd name="T99" fmla="*/ 1153 h 1352"/>
                  <a:gd name="T100" fmla="*/ 584 w 1256"/>
                  <a:gd name="T101" fmla="*/ 1105 h 1352"/>
                  <a:gd name="T102" fmla="*/ 716 w 1256"/>
                  <a:gd name="T103" fmla="*/ 1061 h 1352"/>
                  <a:gd name="T104" fmla="*/ 763 w 1256"/>
                  <a:gd name="T105" fmla="*/ 1057 h 1352"/>
                  <a:gd name="T106" fmla="*/ 777 w 1256"/>
                  <a:gd name="T107" fmla="*/ 1022 h 1352"/>
                  <a:gd name="T108" fmla="*/ 795 w 1256"/>
                  <a:gd name="T109" fmla="*/ 1002 h 1352"/>
                  <a:gd name="T110" fmla="*/ 817 w 1256"/>
                  <a:gd name="T111" fmla="*/ 988 h 1352"/>
                  <a:gd name="T112" fmla="*/ 829 w 1256"/>
                  <a:gd name="T113" fmla="*/ 988 h 1352"/>
                  <a:gd name="T114" fmla="*/ 861 w 1256"/>
                  <a:gd name="T115" fmla="*/ 1008 h 1352"/>
                  <a:gd name="T116" fmla="*/ 871 w 1256"/>
                  <a:gd name="T117" fmla="*/ 1020 h 1352"/>
                  <a:gd name="T118" fmla="*/ 883 w 1256"/>
                  <a:gd name="T119" fmla="*/ 1061 h 1352"/>
                  <a:gd name="T120" fmla="*/ 891 w 1256"/>
                  <a:gd name="T121" fmla="*/ 1103 h 1352"/>
                  <a:gd name="T122" fmla="*/ 940 w 1256"/>
                  <a:gd name="T123" fmla="*/ 1091 h 1352"/>
                  <a:gd name="T124" fmla="*/ 1002 w 1256"/>
                  <a:gd name="T125" fmla="*/ 1048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56" h="1352">
                    <a:moveTo>
                      <a:pt x="1014" y="1034"/>
                    </a:moveTo>
                    <a:lnTo>
                      <a:pt x="1014" y="1034"/>
                    </a:lnTo>
                    <a:lnTo>
                      <a:pt x="1030" y="1012"/>
                    </a:lnTo>
                    <a:lnTo>
                      <a:pt x="1048" y="996"/>
                    </a:lnTo>
                    <a:lnTo>
                      <a:pt x="1048" y="996"/>
                    </a:lnTo>
                    <a:lnTo>
                      <a:pt x="1099" y="954"/>
                    </a:lnTo>
                    <a:lnTo>
                      <a:pt x="1153" y="914"/>
                    </a:lnTo>
                    <a:lnTo>
                      <a:pt x="1153" y="914"/>
                    </a:lnTo>
                    <a:lnTo>
                      <a:pt x="1050" y="825"/>
                    </a:lnTo>
                    <a:lnTo>
                      <a:pt x="1050" y="825"/>
                    </a:lnTo>
                    <a:lnTo>
                      <a:pt x="1056" y="807"/>
                    </a:lnTo>
                    <a:lnTo>
                      <a:pt x="1056" y="807"/>
                    </a:lnTo>
                    <a:lnTo>
                      <a:pt x="1081" y="801"/>
                    </a:lnTo>
                    <a:lnTo>
                      <a:pt x="1105" y="797"/>
                    </a:lnTo>
                    <a:lnTo>
                      <a:pt x="1105" y="797"/>
                    </a:lnTo>
                    <a:lnTo>
                      <a:pt x="1125" y="795"/>
                    </a:lnTo>
                    <a:lnTo>
                      <a:pt x="1141" y="789"/>
                    </a:lnTo>
                    <a:lnTo>
                      <a:pt x="1157" y="783"/>
                    </a:lnTo>
                    <a:lnTo>
                      <a:pt x="1169" y="773"/>
                    </a:lnTo>
                    <a:lnTo>
                      <a:pt x="1179" y="763"/>
                    </a:lnTo>
                    <a:lnTo>
                      <a:pt x="1189" y="749"/>
                    </a:lnTo>
                    <a:lnTo>
                      <a:pt x="1195" y="733"/>
                    </a:lnTo>
                    <a:lnTo>
                      <a:pt x="1201" y="714"/>
                    </a:lnTo>
                    <a:lnTo>
                      <a:pt x="1201" y="714"/>
                    </a:lnTo>
                    <a:lnTo>
                      <a:pt x="1217" y="656"/>
                    </a:lnTo>
                    <a:lnTo>
                      <a:pt x="1217" y="656"/>
                    </a:lnTo>
                    <a:lnTo>
                      <a:pt x="1215" y="636"/>
                    </a:lnTo>
                    <a:lnTo>
                      <a:pt x="1215" y="616"/>
                    </a:lnTo>
                    <a:lnTo>
                      <a:pt x="1217" y="594"/>
                    </a:lnTo>
                    <a:lnTo>
                      <a:pt x="1221" y="574"/>
                    </a:lnTo>
                    <a:lnTo>
                      <a:pt x="1227" y="555"/>
                    </a:lnTo>
                    <a:lnTo>
                      <a:pt x="1233" y="539"/>
                    </a:lnTo>
                    <a:lnTo>
                      <a:pt x="1241" y="523"/>
                    </a:lnTo>
                    <a:lnTo>
                      <a:pt x="1248" y="513"/>
                    </a:lnTo>
                    <a:lnTo>
                      <a:pt x="1248" y="513"/>
                    </a:lnTo>
                    <a:lnTo>
                      <a:pt x="1252" y="507"/>
                    </a:lnTo>
                    <a:lnTo>
                      <a:pt x="1256" y="499"/>
                    </a:lnTo>
                    <a:lnTo>
                      <a:pt x="1256" y="491"/>
                    </a:lnTo>
                    <a:lnTo>
                      <a:pt x="1256" y="483"/>
                    </a:lnTo>
                    <a:lnTo>
                      <a:pt x="1256" y="475"/>
                    </a:lnTo>
                    <a:lnTo>
                      <a:pt x="1254" y="467"/>
                    </a:lnTo>
                    <a:lnTo>
                      <a:pt x="1250" y="461"/>
                    </a:lnTo>
                    <a:lnTo>
                      <a:pt x="1245" y="453"/>
                    </a:lnTo>
                    <a:lnTo>
                      <a:pt x="1245" y="453"/>
                    </a:lnTo>
                    <a:lnTo>
                      <a:pt x="1233" y="439"/>
                    </a:lnTo>
                    <a:lnTo>
                      <a:pt x="1221" y="421"/>
                    </a:lnTo>
                    <a:lnTo>
                      <a:pt x="1217" y="411"/>
                    </a:lnTo>
                    <a:lnTo>
                      <a:pt x="1213" y="401"/>
                    </a:lnTo>
                    <a:lnTo>
                      <a:pt x="1211" y="389"/>
                    </a:lnTo>
                    <a:lnTo>
                      <a:pt x="1211" y="378"/>
                    </a:lnTo>
                    <a:lnTo>
                      <a:pt x="1211" y="372"/>
                    </a:lnTo>
                    <a:lnTo>
                      <a:pt x="1211" y="372"/>
                    </a:lnTo>
                    <a:lnTo>
                      <a:pt x="1211" y="342"/>
                    </a:lnTo>
                    <a:lnTo>
                      <a:pt x="1211" y="332"/>
                    </a:lnTo>
                    <a:lnTo>
                      <a:pt x="1209" y="326"/>
                    </a:lnTo>
                    <a:lnTo>
                      <a:pt x="1209" y="326"/>
                    </a:lnTo>
                    <a:lnTo>
                      <a:pt x="1205" y="320"/>
                    </a:lnTo>
                    <a:lnTo>
                      <a:pt x="1199" y="310"/>
                    </a:lnTo>
                    <a:lnTo>
                      <a:pt x="1181" y="286"/>
                    </a:lnTo>
                    <a:lnTo>
                      <a:pt x="1181" y="286"/>
                    </a:lnTo>
                    <a:lnTo>
                      <a:pt x="1173" y="276"/>
                    </a:lnTo>
                    <a:lnTo>
                      <a:pt x="1171" y="264"/>
                    </a:lnTo>
                    <a:lnTo>
                      <a:pt x="1171" y="252"/>
                    </a:lnTo>
                    <a:lnTo>
                      <a:pt x="1177" y="240"/>
                    </a:lnTo>
                    <a:lnTo>
                      <a:pt x="1177" y="240"/>
                    </a:lnTo>
                    <a:lnTo>
                      <a:pt x="1177" y="238"/>
                    </a:lnTo>
                    <a:lnTo>
                      <a:pt x="1177" y="238"/>
                    </a:lnTo>
                    <a:lnTo>
                      <a:pt x="1181" y="232"/>
                    </a:lnTo>
                    <a:lnTo>
                      <a:pt x="1185" y="222"/>
                    </a:lnTo>
                    <a:lnTo>
                      <a:pt x="1195" y="215"/>
                    </a:lnTo>
                    <a:lnTo>
                      <a:pt x="1207" y="209"/>
                    </a:lnTo>
                    <a:lnTo>
                      <a:pt x="1207" y="209"/>
                    </a:lnTo>
                    <a:lnTo>
                      <a:pt x="1215" y="205"/>
                    </a:lnTo>
                    <a:lnTo>
                      <a:pt x="1221" y="201"/>
                    </a:lnTo>
                    <a:lnTo>
                      <a:pt x="1225" y="197"/>
                    </a:lnTo>
                    <a:lnTo>
                      <a:pt x="1227" y="191"/>
                    </a:lnTo>
                    <a:lnTo>
                      <a:pt x="1229" y="181"/>
                    </a:lnTo>
                    <a:lnTo>
                      <a:pt x="1229" y="171"/>
                    </a:lnTo>
                    <a:lnTo>
                      <a:pt x="1225" y="139"/>
                    </a:lnTo>
                    <a:lnTo>
                      <a:pt x="1225" y="139"/>
                    </a:lnTo>
                    <a:lnTo>
                      <a:pt x="1205" y="38"/>
                    </a:lnTo>
                    <a:lnTo>
                      <a:pt x="1205" y="38"/>
                    </a:lnTo>
                    <a:lnTo>
                      <a:pt x="1199" y="2"/>
                    </a:lnTo>
                    <a:lnTo>
                      <a:pt x="1199" y="2"/>
                    </a:lnTo>
                    <a:lnTo>
                      <a:pt x="1199" y="2"/>
                    </a:lnTo>
                    <a:lnTo>
                      <a:pt x="1199" y="2"/>
                    </a:lnTo>
                    <a:lnTo>
                      <a:pt x="1189" y="0"/>
                    </a:lnTo>
                    <a:lnTo>
                      <a:pt x="1189" y="0"/>
                    </a:lnTo>
                    <a:lnTo>
                      <a:pt x="1177" y="2"/>
                    </a:lnTo>
                    <a:lnTo>
                      <a:pt x="1163" y="10"/>
                    </a:lnTo>
                    <a:lnTo>
                      <a:pt x="1163" y="10"/>
                    </a:lnTo>
                    <a:lnTo>
                      <a:pt x="1139" y="26"/>
                    </a:lnTo>
                    <a:lnTo>
                      <a:pt x="1117" y="42"/>
                    </a:lnTo>
                    <a:lnTo>
                      <a:pt x="1095" y="59"/>
                    </a:lnTo>
                    <a:lnTo>
                      <a:pt x="1085" y="69"/>
                    </a:lnTo>
                    <a:lnTo>
                      <a:pt x="1078" y="81"/>
                    </a:lnTo>
                    <a:lnTo>
                      <a:pt x="1078" y="81"/>
                    </a:lnTo>
                    <a:lnTo>
                      <a:pt x="1058" y="107"/>
                    </a:lnTo>
                    <a:lnTo>
                      <a:pt x="1036" y="131"/>
                    </a:lnTo>
                    <a:lnTo>
                      <a:pt x="1012" y="151"/>
                    </a:lnTo>
                    <a:lnTo>
                      <a:pt x="986" y="169"/>
                    </a:lnTo>
                    <a:lnTo>
                      <a:pt x="960" y="183"/>
                    </a:lnTo>
                    <a:lnTo>
                      <a:pt x="932" y="195"/>
                    </a:lnTo>
                    <a:lnTo>
                      <a:pt x="901" y="205"/>
                    </a:lnTo>
                    <a:lnTo>
                      <a:pt x="869" y="213"/>
                    </a:lnTo>
                    <a:lnTo>
                      <a:pt x="869" y="213"/>
                    </a:lnTo>
                    <a:lnTo>
                      <a:pt x="819" y="221"/>
                    </a:lnTo>
                    <a:lnTo>
                      <a:pt x="793" y="224"/>
                    </a:lnTo>
                    <a:lnTo>
                      <a:pt x="767" y="230"/>
                    </a:lnTo>
                    <a:lnTo>
                      <a:pt x="767" y="230"/>
                    </a:lnTo>
                    <a:lnTo>
                      <a:pt x="742" y="240"/>
                    </a:lnTo>
                    <a:lnTo>
                      <a:pt x="714" y="250"/>
                    </a:lnTo>
                    <a:lnTo>
                      <a:pt x="688" y="260"/>
                    </a:lnTo>
                    <a:lnTo>
                      <a:pt x="662" y="270"/>
                    </a:lnTo>
                    <a:lnTo>
                      <a:pt x="662" y="270"/>
                    </a:lnTo>
                    <a:lnTo>
                      <a:pt x="602" y="286"/>
                    </a:lnTo>
                    <a:lnTo>
                      <a:pt x="543" y="302"/>
                    </a:lnTo>
                    <a:lnTo>
                      <a:pt x="483" y="318"/>
                    </a:lnTo>
                    <a:lnTo>
                      <a:pt x="423" y="334"/>
                    </a:lnTo>
                    <a:lnTo>
                      <a:pt x="423" y="334"/>
                    </a:lnTo>
                    <a:lnTo>
                      <a:pt x="348" y="358"/>
                    </a:lnTo>
                    <a:lnTo>
                      <a:pt x="274" y="382"/>
                    </a:lnTo>
                    <a:lnTo>
                      <a:pt x="127" y="433"/>
                    </a:lnTo>
                    <a:lnTo>
                      <a:pt x="127" y="433"/>
                    </a:lnTo>
                    <a:lnTo>
                      <a:pt x="115" y="441"/>
                    </a:lnTo>
                    <a:lnTo>
                      <a:pt x="103" y="449"/>
                    </a:lnTo>
                    <a:lnTo>
                      <a:pt x="93" y="459"/>
                    </a:lnTo>
                    <a:lnTo>
                      <a:pt x="87" y="471"/>
                    </a:lnTo>
                    <a:lnTo>
                      <a:pt x="87" y="471"/>
                    </a:lnTo>
                    <a:lnTo>
                      <a:pt x="85" y="491"/>
                    </a:lnTo>
                    <a:lnTo>
                      <a:pt x="83" y="511"/>
                    </a:lnTo>
                    <a:lnTo>
                      <a:pt x="83" y="533"/>
                    </a:lnTo>
                    <a:lnTo>
                      <a:pt x="87" y="553"/>
                    </a:lnTo>
                    <a:lnTo>
                      <a:pt x="87" y="553"/>
                    </a:lnTo>
                    <a:lnTo>
                      <a:pt x="119" y="708"/>
                    </a:lnTo>
                    <a:lnTo>
                      <a:pt x="153" y="863"/>
                    </a:lnTo>
                    <a:lnTo>
                      <a:pt x="153" y="863"/>
                    </a:lnTo>
                    <a:lnTo>
                      <a:pt x="155" y="881"/>
                    </a:lnTo>
                    <a:lnTo>
                      <a:pt x="155" y="898"/>
                    </a:lnTo>
                    <a:lnTo>
                      <a:pt x="153" y="916"/>
                    </a:lnTo>
                    <a:lnTo>
                      <a:pt x="149" y="932"/>
                    </a:lnTo>
                    <a:lnTo>
                      <a:pt x="149" y="932"/>
                    </a:lnTo>
                    <a:lnTo>
                      <a:pt x="125" y="982"/>
                    </a:lnTo>
                    <a:lnTo>
                      <a:pt x="101" y="1032"/>
                    </a:lnTo>
                    <a:lnTo>
                      <a:pt x="87" y="1055"/>
                    </a:lnTo>
                    <a:lnTo>
                      <a:pt x="72" y="1079"/>
                    </a:lnTo>
                    <a:lnTo>
                      <a:pt x="54" y="1101"/>
                    </a:lnTo>
                    <a:lnTo>
                      <a:pt x="32" y="1121"/>
                    </a:lnTo>
                    <a:lnTo>
                      <a:pt x="32" y="1121"/>
                    </a:lnTo>
                    <a:lnTo>
                      <a:pt x="24" y="1129"/>
                    </a:lnTo>
                    <a:lnTo>
                      <a:pt x="16" y="1137"/>
                    </a:lnTo>
                    <a:lnTo>
                      <a:pt x="8" y="1147"/>
                    </a:lnTo>
                    <a:lnTo>
                      <a:pt x="4" y="1157"/>
                    </a:lnTo>
                    <a:lnTo>
                      <a:pt x="4" y="1157"/>
                    </a:lnTo>
                    <a:lnTo>
                      <a:pt x="2" y="1169"/>
                    </a:lnTo>
                    <a:lnTo>
                      <a:pt x="0" y="1183"/>
                    </a:lnTo>
                    <a:lnTo>
                      <a:pt x="2" y="1195"/>
                    </a:lnTo>
                    <a:lnTo>
                      <a:pt x="4" y="1199"/>
                    </a:lnTo>
                    <a:lnTo>
                      <a:pt x="6" y="1203"/>
                    </a:lnTo>
                    <a:lnTo>
                      <a:pt x="6" y="1203"/>
                    </a:lnTo>
                    <a:lnTo>
                      <a:pt x="91" y="1274"/>
                    </a:lnTo>
                    <a:lnTo>
                      <a:pt x="183" y="1352"/>
                    </a:lnTo>
                    <a:lnTo>
                      <a:pt x="183" y="1352"/>
                    </a:lnTo>
                    <a:lnTo>
                      <a:pt x="183" y="1352"/>
                    </a:lnTo>
                    <a:lnTo>
                      <a:pt x="183" y="1352"/>
                    </a:lnTo>
                    <a:lnTo>
                      <a:pt x="201" y="1342"/>
                    </a:lnTo>
                    <a:lnTo>
                      <a:pt x="209" y="1340"/>
                    </a:lnTo>
                    <a:lnTo>
                      <a:pt x="221" y="1336"/>
                    </a:lnTo>
                    <a:lnTo>
                      <a:pt x="221" y="1336"/>
                    </a:lnTo>
                    <a:lnTo>
                      <a:pt x="237" y="1332"/>
                    </a:lnTo>
                    <a:lnTo>
                      <a:pt x="243" y="1328"/>
                    </a:lnTo>
                    <a:lnTo>
                      <a:pt x="249" y="1324"/>
                    </a:lnTo>
                    <a:lnTo>
                      <a:pt x="254" y="1316"/>
                    </a:lnTo>
                    <a:lnTo>
                      <a:pt x="260" y="1306"/>
                    </a:lnTo>
                    <a:lnTo>
                      <a:pt x="270" y="1280"/>
                    </a:lnTo>
                    <a:lnTo>
                      <a:pt x="270" y="1280"/>
                    </a:lnTo>
                    <a:lnTo>
                      <a:pt x="280" y="1260"/>
                    </a:lnTo>
                    <a:lnTo>
                      <a:pt x="292" y="1242"/>
                    </a:lnTo>
                    <a:lnTo>
                      <a:pt x="304" y="1224"/>
                    </a:lnTo>
                    <a:lnTo>
                      <a:pt x="318" y="1211"/>
                    </a:lnTo>
                    <a:lnTo>
                      <a:pt x="318" y="1211"/>
                    </a:lnTo>
                    <a:lnTo>
                      <a:pt x="328" y="1197"/>
                    </a:lnTo>
                    <a:lnTo>
                      <a:pt x="328" y="1197"/>
                    </a:lnTo>
                    <a:lnTo>
                      <a:pt x="340" y="1187"/>
                    </a:lnTo>
                    <a:lnTo>
                      <a:pt x="354" y="1179"/>
                    </a:lnTo>
                    <a:lnTo>
                      <a:pt x="368" y="1175"/>
                    </a:lnTo>
                    <a:lnTo>
                      <a:pt x="382" y="1173"/>
                    </a:lnTo>
                    <a:lnTo>
                      <a:pt x="382" y="1173"/>
                    </a:lnTo>
                    <a:lnTo>
                      <a:pt x="396" y="1175"/>
                    </a:lnTo>
                    <a:lnTo>
                      <a:pt x="408" y="1181"/>
                    </a:lnTo>
                    <a:lnTo>
                      <a:pt x="408" y="1181"/>
                    </a:lnTo>
                    <a:lnTo>
                      <a:pt x="421" y="1187"/>
                    </a:lnTo>
                    <a:lnTo>
                      <a:pt x="435" y="1189"/>
                    </a:lnTo>
                    <a:lnTo>
                      <a:pt x="435" y="1189"/>
                    </a:lnTo>
                    <a:lnTo>
                      <a:pt x="443" y="1189"/>
                    </a:lnTo>
                    <a:lnTo>
                      <a:pt x="451" y="1187"/>
                    </a:lnTo>
                    <a:lnTo>
                      <a:pt x="467" y="1179"/>
                    </a:lnTo>
                    <a:lnTo>
                      <a:pt x="485" y="1169"/>
                    </a:lnTo>
                    <a:lnTo>
                      <a:pt x="503" y="1157"/>
                    </a:lnTo>
                    <a:lnTo>
                      <a:pt x="507" y="1153"/>
                    </a:lnTo>
                    <a:lnTo>
                      <a:pt x="507" y="1153"/>
                    </a:lnTo>
                    <a:lnTo>
                      <a:pt x="531" y="1137"/>
                    </a:lnTo>
                    <a:lnTo>
                      <a:pt x="557" y="1121"/>
                    </a:lnTo>
                    <a:lnTo>
                      <a:pt x="584" y="1105"/>
                    </a:lnTo>
                    <a:lnTo>
                      <a:pt x="614" y="1091"/>
                    </a:lnTo>
                    <a:lnTo>
                      <a:pt x="646" y="1079"/>
                    </a:lnTo>
                    <a:lnTo>
                      <a:pt x="680" y="1069"/>
                    </a:lnTo>
                    <a:lnTo>
                      <a:pt x="716" y="1061"/>
                    </a:lnTo>
                    <a:lnTo>
                      <a:pt x="753" y="1057"/>
                    </a:lnTo>
                    <a:lnTo>
                      <a:pt x="753" y="1057"/>
                    </a:lnTo>
                    <a:lnTo>
                      <a:pt x="763" y="1057"/>
                    </a:lnTo>
                    <a:lnTo>
                      <a:pt x="763" y="1057"/>
                    </a:lnTo>
                    <a:lnTo>
                      <a:pt x="767" y="1046"/>
                    </a:lnTo>
                    <a:lnTo>
                      <a:pt x="767" y="1046"/>
                    </a:lnTo>
                    <a:lnTo>
                      <a:pt x="771" y="1034"/>
                    </a:lnTo>
                    <a:lnTo>
                      <a:pt x="777" y="1022"/>
                    </a:lnTo>
                    <a:lnTo>
                      <a:pt x="785" y="1014"/>
                    </a:lnTo>
                    <a:lnTo>
                      <a:pt x="791" y="1008"/>
                    </a:lnTo>
                    <a:lnTo>
                      <a:pt x="791" y="1008"/>
                    </a:lnTo>
                    <a:lnTo>
                      <a:pt x="795" y="1002"/>
                    </a:lnTo>
                    <a:lnTo>
                      <a:pt x="795" y="1002"/>
                    </a:lnTo>
                    <a:lnTo>
                      <a:pt x="801" y="996"/>
                    </a:lnTo>
                    <a:lnTo>
                      <a:pt x="809" y="992"/>
                    </a:lnTo>
                    <a:lnTo>
                      <a:pt x="817" y="988"/>
                    </a:lnTo>
                    <a:lnTo>
                      <a:pt x="827" y="988"/>
                    </a:lnTo>
                    <a:lnTo>
                      <a:pt x="827" y="988"/>
                    </a:lnTo>
                    <a:lnTo>
                      <a:pt x="829" y="988"/>
                    </a:lnTo>
                    <a:lnTo>
                      <a:pt x="829" y="988"/>
                    </a:lnTo>
                    <a:lnTo>
                      <a:pt x="839" y="990"/>
                    </a:lnTo>
                    <a:lnTo>
                      <a:pt x="847" y="994"/>
                    </a:lnTo>
                    <a:lnTo>
                      <a:pt x="855" y="1000"/>
                    </a:lnTo>
                    <a:lnTo>
                      <a:pt x="861" y="1008"/>
                    </a:lnTo>
                    <a:lnTo>
                      <a:pt x="861" y="1008"/>
                    </a:lnTo>
                    <a:lnTo>
                      <a:pt x="865" y="1012"/>
                    </a:lnTo>
                    <a:lnTo>
                      <a:pt x="865" y="1012"/>
                    </a:lnTo>
                    <a:lnTo>
                      <a:pt x="871" y="1020"/>
                    </a:lnTo>
                    <a:lnTo>
                      <a:pt x="879" y="1032"/>
                    </a:lnTo>
                    <a:lnTo>
                      <a:pt x="883" y="1046"/>
                    </a:lnTo>
                    <a:lnTo>
                      <a:pt x="883" y="1053"/>
                    </a:lnTo>
                    <a:lnTo>
                      <a:pt x="883" y="1061"/>
                    </a:lnTo>
                    <a:lnTo>
                      <a:pt x="883" y="1061"/>
                    </a:lnTo>
                    <a:lnTo>
                      <a:pt x="877" y="1103"/>
                    </a:lnTo>
                    <a:lnTo>
                      <a:pt x="877" y="1103"/>
                    </a:lnTo>
                    <a:lnTo>
                      <a:pt x="891" y="1103"/>
                    </a:lnTo>
                    <a:lnTo>
                      <a:pt x="891" y="1103"/>
                    </a:lnTo>
                    <a:lnTo>
                      <a:pt x="907" y="1101"/>
                    </a:lnTo>
                    <a:lnTo>
                      <a:pt x="924" y="1097"/>
                    </a:lnTo>
                    <a:lnTo>
                      <a:pt x="940" y="1091"/>
                    </a:lnTo>
                    <a:lnTo>
                      <a:pt x="956" y="1083"/>
                    </a:lnTo>
                    <a:lnTo>
                      <a:pt x="972" y="1073"/>
                    </a:lnTo>
                    <a:lnTo>
                      <a:pt x="988" y="1061"/>
                    </a:lnTo>
                    <a:lnTo>
                      <a:pt x="1002" y="1048"/>
                    </a:lnTo>
                    <a:lnTo>
                      <a:pt x="1014" y="1034"/>
                    </a:lnTo>
                    <a:lnTo>
                      <a:pt x="1014" y="10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79" name="Freeform 17">
                <a:extLst>
                  <a:ext uri="{FF2B5EF4-FFF2-40B4-BE49-F238E27FC236}">
                    <a16:creationId xmlns:a16="http://schemas.microsoft.com/office/drawing/2014/main" id="{3C1412D0-FA3B-4D85-8FEA-53649EC3B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562" y="2686742"/>
                <a:ext cx="767930" cy="1184699"/>
              </a:xfrm>
              <a:custGeom>
                <a:avLst/>
                <a:gdLst>
                  <a:gd name="T0" fmla="*/ 300 w 831"/>
                  <a:gd name="T1" fmla="*/ 1282 h 1282"/>
                  <a:gd name="T2" fmla="*/ 320 w 831"/>
                  <a:gd name="T3" fmla="*/ 1276 h 1282"/>
                  <a:gd name="T4" fmla="*/ 344 w 831"/>
                  <a:gd name="T5" fmla="*/ 1234 h 1282"/>
                  <a:gd name="T6" fmla="*/ 374 w 831"/>
                  <a:gd name="T7" fmla="*/ 1192 h 1282"/>
                  <a:gd name="T8" fmla="*/ 398 w 831"/>
                  <a:gd name="T9" fmla="*/ 1200 h 1282"/>
                  <a:gd name="T10" fmla="*/ 431 w 831"/>
                  <a:gd name="T11" fmla="*/ 1230 h 1282"/>
                  <a:gd name="T12" fmla="*/ 463 w 831"/>
                  <a:gd name="T13" fmla="*/ 1240 h 1282"/>
                  <a:gd name="T14" fmla="*/ 495 w 831"/>
                  <a:gd name="T15" fmla="*/ 1210 h 1282"/>
                  <a:gd name="T16" fmla="*/ 551 w 831"/>
                  <a:gd name="T17" fmla="*/ 1137 h 1282"/>
                  <a:gd name="T18" fmla="*/ 577 w 831"/>
                  <a:gd name="T19" fmla="*/ 1073 h 1282"/>
                  <a:gd name="T20" fmla="*/ 644 w 831"/>
                  <a:gd name="T21" fmla="*/ 1020 h 1282"/>
                  <a:gd name="T22" fmla="*/ 714 w 831"/>
                  <a:gd name="T23" fmla="*/ 994 h 1282"/>
                  <a:gd name="T24" fmla="*/ 742 w 831"/>
                  <a:gd name="T25" fmla="*/ 990 h 1282"/>
                  <a:gd name="T26" fmla="*/ 765 w 831"/>
                  <a:gd name="T27" fmla="*/ 1022 h 1282"/>
                  <a:gd name="T28" fmla="*/ 793 w 831"/>
                  <a:gd name="T29" fmla="*/ 1077 h 1282"/>
                  <a:gd name="T30" fmla="*/ 831 w 831"/>
                  <a:gd name="T31" fmla="*/ 984 h 1282"/>
                  <a:gd name="T32" fmla="*/ 819 w 831"/>
                  <a:gd name="T33" fmla="*/ 956 h 1282"/>
                  <a:gd name="T34" fmla="*/ 799 w 831"/>
                  <a:gd name="T35" fmla="*/ 938 h 1282"/>
                  <a:gd name="T36" fmla="*/ 777 w 831"/>
                  <a:gd name="T37" fmla="*/ 940 h 1282"/>
                  <a:gd name="T38" fmla="*/ 720 w 831"/>
                  <a:gd name="T39" fmla="*/ 920 h 1282"/>
                  <a:gd name="T40" fmla="*/ 680 w 831"/>
                  <a:gd name="T41" fmla="*/ 868 h 1282"/>
                  <a:gd name="T42" fmla="*/ 642 w 831"/>
                  <a:gd name="T43" fmla="*/ 833 h 1282"/>
                  <a:gd name="T44" fmla="*/ 598 w 831"/>
                  <a:gd name="T45" fmla="*/ 775 h 1282"/>
                  <a:gd name="T46" fmla="*/ 594 w 831"/>
                  <a:gd name="T47" fmla="*/ 705 h 1282"/>
                  <a:gd name="T48" fmla="*/ 606 w 831"/>
                  <a:gd name="T49" fmla="*/ 624 h 1282"/>
                  <a:gd name="T50" fmla="*/ 585 w 831"/>
                  <a:gd name="T51" fmla="*/ 544 h 1282"/>
                  <a:gd name="T52" fmla="*/ 585 w 831"/>
                  <a:gd name="T53" fmla="*/ 521 h 1282"/>
                  <a:gd name="T54" fmla="*/ 557 w 831"/>
                  <a:gd name="T55" fmla="*/ 367 h 1282"/>
                  <a:gd name="T56" fmla="*/ 573 w 831"/>
                  <a:gd name="T57" fmla="*/ 324 h 1282"/>
                  <a:gd name="T58" fmla="*/ 610 w 831"/>
                  <a:gd name="T59" fmla="*/ 250 h 1282"/>
                  <a:gd name="T60" fmla="*/ 642 w 831"/>
                  <a:gd name="T61" fmla="*/ 216 h 1282"/>
                  <a:gd name="T62" fmla="*/ 674 w 831"/>
                  <a:gd name="T63" fmla="*/ 137 h 1282"/>
                  <a:gd name="T64" fmla="*/ 688 w 831"/>
                  <a:gd name="T65" fmla="*/ 27 h 1282"/>
                  <a:gd name="T66" fmla="*/ 672 w 831"/>
                  <a:gd name="T67" fmla="*/ 0 h 1282"/>
                  <a:gd name="T68" fmla="*/ 652 w 831"/>
                  <a:gd name="T69" fmla="*/ 25 h 1282"/>
                  <a:gd name="T70" fmla="*/ 636 w 831"/>
                  <a:gd name="T71" fmla="*/ 59 h 1282"/>
                  <a:gd name="T72" fmla="*/ 600 w 831"/>
                  <a:gd name="T73" fmla="*/ 71 h 1282"/>
                  <a:gd name="T74" fmla="*/ 511 w 831"/>
                  <a:gd name="T75" fmla="*/ 87 h 1282"/>
                  <a:gd name="T76" fmla="*/ 402 w 831"/>
                  <a:gd name="T77" fmla="*/ 143 h 1282"/>
                  <a:gd name="T78" fmla="*/ 330 w 831"/>
                  <a:gd name="T79" fmla="*/ 189 h 1282"/>
                  <a:gd name="T80" fmla="*/ 280 w 831"/>
                  <a:gd name="T81" fmla="*/ 202 h 1282"/>
                  <a:gd name="T82" fmla="*/ 245 w 831"/>
                  <a:gd name="T83" fmla="*/ 192 h 1282"/>
                  <a:gd name="T84" fmla="*/ 227 w 831"/>
                  <a:gd name="T85" fmla="*/ 185 h 1282"/>
                  <a:gd name="T86" fmla="*/ 205 w 831"/>
                  <a:gd name="T87" fmla="*/ 194 h 1282"/>
                  <a:gd name="T88" fmla="*/ 155 w 831"/>
                  <a:gd name="T89" fmla="*/ 266 h 1282"/>
                  <a:gd name="T90" fmla="*/ 125 w 831"/>
                  <a:gd name="T91" fmla="*/ 320 h 1282"/>
                  <a:gd name="T92" fmla="*/ 72 w 831"/>
                  <a:gd name="T93" fmla="*/ 350 h 1282"/>
                  <a:gd name="T94" fmla="*/ 32 w 831"/>
                  <a:gd name="T95" fmla="*/ 367 h 1282"/>
                  <a:gd name="T96" fmla="*/ 56 w 831"/>
                  <a:gd name="T97" fmla="*/ 427 h 1282"/>
                  <a:gd name="T98" fmla="*/ 38 w 831"/>
                  <a:gd name="T99" fmla="*/ 503 h 1282"/>
                  <a:gd name="T100" fmla="*/ 18 w 831"/>
                  <a:gd name="T101" fmla="*/ 536 h 1282"/>
                  <a:gd name="T102" fmla="*/ 34 w 831"/>
                  <a:gd name="T103" fmla="*/ 636 h 1282"/>
                  <a:gd name="T104" fmla="*/ 68 w 831"/>
                  <a:gd name="T105" fmla="*/ 805 h 1282"/>
                  <a:gd name="T106" fmla="*/ 58 w 831"/>
                  <a:gd name="T107" fmla="*/ 886 h 1282"/>
                  <a:gd name="T108" fmla="*/ 22 w 831"/>
                  <a:gd name="T109" fmla="*/ 938 h 1282"/>
                  <a:gd name="T110" fmla="*/ 2 w 831"/>
                  <a:gd name="T111" fmla="*/ 972 h 1282"/>
                  <a:gd name="T112" fmla="*/ 16 w 831"/>
                  <a:gd name="T113" fmla="*/ 1016 h 1282"/>
                  <a:gd name="T114" fmla="*/ 52 w 831"/>
                  <a:gd name="T115" fmla="*/ 1051 h 1282"/>
                  <a:gd name="T116" fmla="*/ 68 w 831"/>
                  <a:gd name="T117" fmla="*/ 1111 h 1282"/>
                  <a:gd name="T118" fmla="*/ 56 w 831"/>
                  <a:gd name="T119" fmla="*/ 1165 h 1282"/>
                  <a:gd name="T120" fmla="*/ 64 w 831"/>
                  <a:gd name="T121" fmla="*/ 1210 h 1282"/>
                  <a:gd name="T122" fmla="*/ 105 w 831"/>
                  <a:gd name="T123" fmla="*/ 1232 h 1282"/>
                  <a:gd name="T124" fmla="*/ 259 w 831"/>
                  <a:gd name="T125" fmla="*/ 1276 h 1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31" h="1282">
                    <a:moveTo>
                      <a:pt x="259" y="1276"/>
                    </a:moveTo>
                    <a:lnTo>
                      <a:pt x="259" y="1276"/>
                    </a:lnTo>
                    <a:lnTo>
                      <a:pt x="282" y="1280"/>
                    </a:lnTo>
                    <a:lnTo>
                      <a:pt x="300" y="1282"/>
                    </a:lnTo>
                    <a:lnTo>
                      <a:pt x="300" y="1282"/>
                    </a:lnTo>
                    <a:lnTo>
                      <a:pt x="308" y="1280"/>
                    </a:lnTo>
                    <a:lnTo>
                      <a:pt x="314" y="1280"/>
                    </a:lnTo>
                    <a:lnTo>
                      <a:pt x="320" y="1276"/>
                    </a:lnTo>
                    <a:lnTo>
                      <a:pt x="324" y="1272"/>
                    </a:lnTo>
                    <a:lnTo>
                      <a:pt x="334" y="1258"/>
                    </a:lnTo>
                    <a:lnTo>
                      <a:pt x="344" y="1234"/>
                    </a:lnTo>
                    <a:lnTo>
                      <a:pt x="344" y="1234"/>
                    </a:lnTo>
                    <a:lnTo>
                      <a:pt x="352" y="1216"/>
                    </a:lnTo>
                    <a:lnTo>
                      <a:pt x="360" y="1202"/>
                    </a:lnTo>
                    <a:lnTo>
                      <a:pt x="370" y="1194"/>
                    </a:lnTo>
                    <a:lnTo>
                      <a:pt x="374" y="1192"/>
                    </a:lnTo>
                    <a:lnTo>
                      <a:pt x="378" y="1192"/>
                    </a:lnTo>
                    <a:lnTo>
                      <a:pt x="378" y="1192"/>
                    </a:lnTo>
                    <a:lnTo>
                      <a:pt x="388" y="1194"/>
                    </a:lnTo>
                    <a:lnTo>
                      <a:pt x="398" y="1200"/>
                    </a:lnTo>
                    <a:lnTo>
                      <a:pt x="410" y="1210"/>
                    </a:lnTo>
                    <a:lnTo>
                      <a:pt x="424" y="1224"/>
                    </a:lnTo>
                    <a:lnTo>
                      <a:pt x="424" y="1224"/>
                    </a:lnTo>
                    <a:lnTo>
                      <a:pt x="431" y="1230"/>
                    </a:lnTo>
                    <a:lnTo>
                      <a:pt x="441" y="1234"/>
                    </a:lnTo>
                    <a:lnTo>
                      <a:pt x="453" y="1238"/>
                    </a:lnTo>
                    <a:lnTo>
                      <a:pt x="463" y="1240"/>
                    </a:lnTo>
                    <a:lnTo>
                      <a:pt x="463" y="1240"/>
                    </a:lnTo>
                    <a:lnTo>
                      <a:pt x="467" y="1240"/>
                    </a:lnTo>
                    <a:lnTo>
                      <a:pt x="469" y="1238"/>
                    </a:lnTo>
                    <a:lnTo>
                      <a:pt x="469" y="1238"/>
                    </a:lnTo>
                    <a:lnTo>
                      <a:pt x="495" y="1210"/>
                    </a:lnTo>
                    <a:lnTo>
                      <a:pt x="521" y="1183"/>
                    </a:lnTo>
                    <a:lnTo>
                      <a:pt x="533" y="1167"/>
                    </a:lnTo>
                    <a:lnTo>
                      <a:pt x="543" y="1153"/>
                    </a:lnTo>
                    <a:lnTo>
                      <a:pt x="551" y="1137"/>
                    </a:lnTo>
                    <a:lnTo>
                      <a:pt x="557" y="1121"/>
                    </a:lnTo>
                    <a:lnTo>
                      <a:pt x="557" y="1121"/>
                    </a:lnTo>
                    <a:lnTo>
                      <a:pt x="567" y="1095"/>
                    </a:lnTo>
                    <a:lnTo>
                      <a:pt x="577" y="1073"/>
                    </a:lnTo>
                    <a:lnTo>
                      <a:pt x="591" y="1055"/>
                    </a:lnTo>
                    <a:lnTo>
                      <a:pt x="606" y="1041"/>
                    </a:lnTo>
                    <a:lnTo>
                      <a:pt x="624" y="1029"/>
                    </a:lnTo>
                    <a:lnTo>
                      <a:pt x="644" y="1020"/>
                    </a:lnTo>
                    <a:lnTo>
                      <a:pt x="664" y="1010"/>
                    </a:lnTo>
                    <a:lnTo>
                      <a:pt x="686" y="1002"/>
                    </a:lnTo>
                    <a:lnTo>
                      <a:pt x="686" y="1002"/>
                    </a:lnTo>
                    <a:lnTo>
                      <a:pt x="714" y="994"/>
                    </a:lnTo>
                    <a:lnTo>
                      <a:pt x="726" y="990"/>
                    </a:lnTo>
                    <a:lnTo>
                      <a:pt x="734" y="990"/>
                    </a:lnTo>
                    <a:lnTo>
                      <a:pt x="734" y="990"/>
                    </a:lnTo>
                    <a:lnTo>
                      <a:pt x="742" y="990"/>
                    </a:lnTo>
                    <a:lnTo>
                      <a:pt x="748" y="994"/>
                    </a:lnTo>
                    <a:lnTo>
                      <a:pt x="752" y="998"/>
                    </a:lnTo>
                    <a:lnTo>
                      <a:pt x="756" y="1004"/>
                    </a:lnTo>
                    <a:lnTo>
                      <a:pt x="765" y="1022"/>
                    </a:lnTo>
                    <a:lnTo>
                      <a:pt x="775" y="1047"/>
                    </a:lnTo>
                    <a:lnTo>
                      <a:pt x="775" y="1047"/>
                    </a:lnTo>
                    <a:lnTo>
                      <a:pt x="779" y="1057"/>
                    </a:lnTo>
                    <a:lnTo>
                      <a:pt x="793" y="1077"/>
                    </a:lnTo>
                    <a:lnTo>
                      <a:pt x="793" y="1077"/>
                    </a:lnTo>
                    <a:lnTo>
                      <a:pt x="817" y="1025"/>
                    </a:lnTo>
                    <a:lnTo>
                      <a:pt x="825" y="1004"/>
                    </a:lnTo>
                    <a:lnTo>
                      <a:pt x="831" y="984"/>
                    </a:lnTo>
                    <a:lnTo>
                      <a:pt x="831" y="984"/>
                    </a:lnTo>
                    <a:lnTo>
                      <a:pt x="829" y="978"/>
                    </a:lnTo>
                    <a:lnTo>
                      <a:pt x="827" y="970"/>
                    </a:lnTo>
                    <a:lnTo>
                      <a:pt x="819" y="956"/>
                    </a:lnTo>
                    <a:lnTo>
                      <a:pt x="809" y="942"/>
                    </a:lnTo>
                    <a:lnTo>
                      <a:pt x="803" y="940"/>
                    </a:lnTo>
                    <a:lnTo>
                      <a:pt x="799" y="938"/>
                    </a:lnTo>
                    <a:lnTo>
                      <a:pt x="799" y="938"/>
                    </a:lnTo>
                    <a:lnTo>
                      <a:pt x="799" y="938"/>
                    </a:lnTo>
                    <a:lnTo>
                      <a:pt x="799" y="938"/>
                    </a:lnTo>
                    <a:lnTo>
                      <a:pt x="777" y="940"/>
                    </a:lnTo>
                    <a:lnTo>
                      <a:pt x="777" y="940"/>
                    </a:lnTo>
                    <a:lnTo>
                      <a:pt x="759" y="938"/>
                    </a:lnTo>
                    <a:lnTo>
                      <a:pt x="746" y="934"/>
                    </a:lnTo>
                    <a:lnTo>
                      <a:pt x="732" y="928"/>
                    </a:lnTo>
                    <a:lnTo>
                      <a:pt x="720" y="920"/>
                    </a:lnTo>
                    <a:lnTo>
                      <a:pt x="708" y="908"/>
                    </a:lnTo>
                    <a:lnTo>
                      <a:pt x="698" y="896"/>
                    </a:lnTo>
                    <a:lnTo>
                      <a:pt x="680" y="868"/>
                    </a:lnTo>
                    <a:lnTo>
                      <a:pt x="680" y="868"/>
                    </a:lnTo>
                    <a:lnTo>
                      <a:pt x="672" y="858"/>
                    </a:lnTo>
                    <a:lnTo>
                      <a:pt x="662" y="849"/>
                    </a:lnTo>
                    <a:lnTo>
                      <a:pt x="642" y="833"/>
                    </a:lnTo>
                    <a:lnTo>
                      <a:pt x="642" y="833"/>
                    </a:lnTo>
                    <a:lnTo>
                      <a:pt x="626" y="819"/>
                    </a:lnTo>
                    <a:lnTo>
                      <a:pt x="614" y="807"/>
                    </a:lnTo>
                    <a:lnTo>
                      <a:pt x="604" y="791"/>
                    </a:lnTo>
                    <a:lnTo>
                      <a:pt x="598" y="775"/>
                    </a:lnTo>
                    <a:lnTo>
                      <a:pt x="594" y="759"/>
                    </a:lnTo>
                    <a:lnTo>
                      <a:pt x="592" y="741"/>
                    </a:lnTo>
                    <a:lnTo>
                      <a:pt x="592" y="723"/>
                    </a:lnTo>
                    <a:lnTo>
                      <a:pt x="594" y="705"/>
                    </a:lnTo>
                    <a:lnTo>
                      <a:pt x="594" y="705"/>
                    </a:lnTo>
                    <a:lnTo>
                      <a:pt x="602" y="666"/>
                    </a:lnTo>
                    <a:lnTo>
                      <a:pt x="604" y="644"/>
                    </a:lnTo>
                    <a:lnTo>
                      <a:pt x="606" y="624"/>
                    </a:lnTo>
                    <a:lnTo>
                      <a:pt x="604" y="604"/>
                    </a:lnTo>
                    <a:lnTo>
                      <a:pt x="602" y="584"/>
                    </a:lnTo>
                    <a:lnTo>
                      <a:pt x="594" y="564"/>
                    </a:lnTo>
                    <a:lnTo>
                      <a:pt x="585" y="544"/>
                    </a:lnTo>
                    <a:lnTo>
                      <a:pt x="585" y="544"/>
                    </a:lnTo>
                    <a:lnTo>
                      <a:pt x="585" y="540"/>
                    </a:lnTo>
                    <a:lnTo>
                      <a:pt x="585" y="534"/>
                    </a:lnTo>
                    <a:lnTo>
                      <a:pt x="585" y="521"/>
                    </a:lnTo>
                    <a:lnTo>
                      <a:pt x="585" y="521"/>
                    </a:lnTo>
                    <a:lnTo>
                      <a:pt x="559" y="383"/>
                    </a:lnTo>
                    <a:lnTo>
                      <a:pt x="559" y="383"/>
                    </a:lnTo>
                    <a:lnTo>
                      <a:pt x="557" y="367"/>
                    </a:lnTo>
                    <a:lnTo>
                      <a:pt x="557" y="361"/>
                    </a:lnTo>
                    <a:lnTo>
                      <a:pt x="559" y="356"/>
                    </a:lnTo>
                    <a:lnTo>
                      <a:pt x="559" y="356"/>
                    </a:lnTo>
                    <a:lnTo>
                      <a:pt x="573" y="324"/>
                    </a:lnTo>
                    <a:lnTo>
                      <a:pt x="587" y="292"/>
                    </a:lnTo>
                    <a:lnTo>
                      <a:pt x="592" y="278"/>
                    </a:lnTo>
                    <a:lnTo>
                      <a:pt x="602" y="264"/>
                    </a:lnTo>
                    <a:lnTo>
                      <a:pt x="610" y="250"/>
                    </a:lnTo>
                    <a:lnTo>
                      <a:pt x="622" y="240"/>
                    </a:lnTo>
                    <a:lnTo>
                      <a:pt x="622" y="240"/>
                    </a:lnTo>
                    <a:lnTo>
                      <a:pt x="634" y="228"/>
                    </a:lnTo>
                    <a:lnTo>
                      <a:pt x="642" y="216"/>
                    </a:lnTo>
                    <a:lnTo>
                      <a:pt x="652" y="204"/>
                    </a:lnTo>
                    <a:lnTo>
                      <a:pt x="658" y="191"/>
                    </a:lnTo>
                    <a:lnTo>
                      <a:pt x="668" y="165"/>
                    </a:lnTo>
                    <a:lnTo>
                      <a:pt x="674" y="137"/>
                    </a:lnTo>
                    <a:lnTo>
                      <a:pt x="678" y="111"/>
                    </a:lnTo>
                    <a:lnTo>
                      <a:pt x="680" y="81"/>
                    </a:lnTo>
                    <a:lnTo>
                      <a:pt x="684" y="53"/>
                    </a:lnTo>
                    <a:lnTo>
                      <a:pt x="688" y="27"/>
                    </a:lnTo>
                    <a:lnTo>
                      <a:pt x="688" y="27"/>
                    </a:lnTo>
                    <a:lnTo>
                      <a:pt x="686" y="22"/>
                    </a:lnTo>
                    <a:lnTo>
                      <a:pt x="682" y="14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60" y="14"/>
                    </a:lnTo>
                    <a:lnTo>
                      <a:pt x="654" y="20"/>
                    </a:lnTo>
                    <a:lnTo>
                      <a:pt x="652" y="25"/>
                    </a:lnTo>
                    <a:lnTo>
                      <a:pt x="652" y="25"/>
                    </a:lnTo>
                    <a:lnTo>
                      <a:pt x="646" y="45"/>
                    </a:lnTo>
                    <a:lnTo>
                      <a:pt x="642" y="51"/>
                    </a:lnTo>
                    <a:lnTo>
                      <a:pt x="636" y="59"/>
                    </a:lnTo>
                    <a:lnTo>
                      <a:pt x="630" y="63"/>
                    </a:lnTo>
                    <a:lnTo>
                      <a:pt x="622" y="67"/>
                    </a:lnTo>
                    <a:lnTo>
                      <a:pt x="612" y="69"/>
                    </a:lnTo>
                    <a:lnTo>
                      <a:pt x="600" y="71"/>
                    </a:lnTo>
                    <a:lnTo>
                      <a:pt x="600" y="71"/>
                    </a:lnTo>
                    <a:lnTo>
                      <a:pt x="571" y="73"/>
                    </a:lnTo>
                    <a:lnTo>
                      <a:pt x="539" y="79"/>
                    </a:lnTo>
                    <a:lnTo>
                      <a:pt x="511" y="87"/>
                    </a:lnTo>
                    <a:lnTo>
                      <a:pt x="481" y="99"/>
                    </a:lnTo>
                    <a:lnTo>
                      <a:pt x="455" y="111"/>
                    </a:lnTo>
                    <a:lnTo>
                      <a:pt x="427" y="127"/>
                    </a:lnTo>
                    <a:lnTo>
                      <a:pt x="402" y="143"/>
                    </a:lnTo>
                    <a:lnTo>
                      <a:pt x="376" y="159"/>
                    </a:lnTo>
                    <a:lnTo>
                      <a:pt x="376" y="159"/>
                    </a:lnTo>
                    <a:lnTo>
                      <a:pt x="352" y="175"/>
                    </a:lnTo>
                    <a:lnTo>
                      <a:pt x="330" y="189"/>
                    </a:lnTo>
                    <a:lnTo>
                      <a:pt x="318" y="194"/>
                    </a:lnTo>
                    <a:lnTo>
                      <a:pt x="306" y="198"/>
                    </a:lnTo>
                    <a:lnTo>
                      <a:pt x="292" y="200"/>
                    </a:lnTo>
                    <a:lnTo>
                      <a:pt x="280" y="202"/>
                    </a:lnTo>
                    <a:lnTo>
                      <a:pt x="280" y="202"/>
                    </a:lnTo>
                    <a:lnTo>
                      <a:pt x="268" y="200"/>
                    </a:lnTo>
                    <a:lnTo>
                      <a:pt x="257" y="198"/>
                    </a:lnTo>
                    <a:lnTo>
                      <a:pt x="245" y="192"/>
                    </a:lnTo>
                    <a:lnTo>
                      <a:pt x="231" y="187"/>
                    </a:lnTo>
                    <a:lnTo>
                      <a:pt x="231" y="187"/>
                    </a:lnTo>
                    <a:lnTo>
                      <a:pt x="227" y="185"/>
                    </a:lnTo>
                    <a:lnTo>
                      <a:pt x="227" y="185"/>
                    </a:lnTo>
                    <a:lnTo>
                      <a:pt x="215" y="189"/>
                    </a:lnTo>
                    <a:lnTo>
                      <a:pt x="209" y="191"/>
                    </a:lnTo>
                    <a:lnTo>
                      <a:pt x="205" y="194"/>
                    </a:lnTo>
                    <a:lnTo>
                      <a:pt x="205" y="194"/>
                    </a:lnTo>
                    <a:lnTo>
                      <a:pt x="177" y="228"/>
                    </a:lnTo>
                    <a:lnTo>
                      <a:pt x="163" y="248"/>
                    </a:lnTo>
                    <a:lnTo>
                      <a:pt x="155" y="266"/>
                    </a:lnTo>
                    <a:lnTo>
                      <a:pt x="155" y="266"/>
                    </a:lnTo>
                    <a:lnTo>
                      <a:pt x="149" y="282"/>
                    </a:lnTo>
                    <a:lnTo>
                      <a:pt x="141" y="296"/>
                    </a:lnTo>
                    <a:lnTo>
                      <a:pt x="135" y="310"/>
                    </a:lnTo>
                    <a:lnTo>
                      <a:pt x="125" y="320"/>
                    </a:lnTo>
                    <a:lnTo>
                      <a:pt x="115" y="330"/>
                    </a:lnTo>
                    <a:lnTo>
                      <a:pt x="103" y="338"/>
                    </a:lnTo>
                    <a:lnTo>
                      <a:pt x="90" y="344"/>
                    </a:lnTo>
                    <a:lnTo>
                      <a:pt x="72" y="350"/>
                    </a:lnTo>
                    <a:lnTo>
                      <a:pt x="72" y="350"/>
                    </a:lnTo>
                    <a:lnTo>
                      <a:pt x="64" y="352"/>
                    </a:lnTo>
                    <a:lnTo>
                      <a:pt x="54" y="356"/>
                    </a:lnTo>
                    <a:lnTo>
                      <a:pt x="32" y="367"/>
                    </a:lnTo>
                    <a:lnTo>
                      <a:pt x="32" y="367"/>
                    </a:lnTo>
                    <a:lnTo>
                      <a:pt x="44" y="387"/>
                    </a:lnTo>
                    <a:lnTo>
                      <a:pt x="52" y="407"/>
                    </a:lnTo>
                    <a:lnTo>
                      <a:pt x="56" y="427"/>
                    </a:lnTo>
                    <a:lnTo>
                      <a:pt x="56" y="447"/>
                    </a:lnTo>
                    <a:lnTo>
                      <a:pt x="52" y="465"/>
                    </a:lnTo>
                    <a:lnTo>
                      <a:pt x="46" y="485"/>
                    </a:lnTo>
                    <a:lnTo>
                      <a:pt x="38" y="503"/>
                    </a:lnTo>
                    <a:lnTo>
                      <a:pt x="26" y="521"/>
                    </a:lnTo>
                    <a:lnTo>
                      <a:pt x="26" y="521"/>
                    </a:lnTo>
                    <a:lnTo>
                      <a:pt x="22" y="528"/>
                    </a:lnTo>
                    <a:lnTo>
                      <a:pt x="18" y="536"/>
                    </a:lnTo>
                    <a:lnTo>
                      <a:pt x="18" y="544"/>
                    </a:lnTo>
                    <a:lnTo>
                      <a:pt x="18" y="552"/>
                    </a:lnTo>
                    <a:lnTo>
                      <a:pt x="18" y="552"/>
                    </a:lnTo>
                    <a:lnTo>
                      <a:pt x="34" y="636"/>
                    </a:lnTo>
                    <a:lnTo>
                      <a:pt x="52" y="721"/>
                    </a:lnTo>
                    <a:lnTo>
                      <a:pt x="52" y="721"/>
                    </a:lnTo>
                    <a:lnTo>
                      <a:pt x="64" y="777"/>
                    </a:lnTo>
                    <a:lnTo>
                      <a:pt x="68" y="805"/>
                    </a:lnTo>
                    <a:lnTo>
                      <a:pt x="70" y="833"/>
                    </a:lnTo>
                    <a:lnTo>
                      <a:pt x="66" y="860"/>
                    </a:lnTo>
                    <a:lnTo>
                      <a:pt x="62" y="874"/>
                    </a:lnTo>
                    <a:lnTo>
                      <a:pt x="58" y="886"/>
                    </a:lnTo>
                    <a:lnTo>
                      <a:pt x="52" y="900"/>
                    </a:lnTo>
                    <a:lnTo>
                      <a:pt x="44" y="912"/>
                    </a:lnTo>
                    <a:lnTo>
                      <a:pt x="34" y="926"/>
                    </a:lnTo>
                    <a:lnTo>
                      <a:pt x="22" y="938"/>
                    </a:lnTo>
                    <a:lnTo>
                      <a:pt x="22" y="938"/>
                    </a:lnTo>
                    <a:lnTo>
                      <a:pt x="12" y="948"/>
                    </a:lnTo>
                    <a:lnTo>
                      <a:pt x="6" y="960"/>
                    </a:lnTo>
                    <a:lnTo>
                      <a:pt x="2" y="972"/>
                    </a:lnTo>
                    <a:lnTo>
                      <a:pt x="0" y="982"/>
                    </a:lnTo>
                    <a:lnTo>
                      <a:pt x="2" y="994"/>
                    </a:lnTo>
                    <a:lnTo>
                      <a:pt x="8" y="1004"/>
                    </a:lnTo>
                    <a:lnTo>
                      <a:pt x="16" y="1016"/>
                    </a:lnTo>
                    <a:lnTo>
                      <a:pt x="28" y="1025"/>
                    </a:lnTo>
                    <a:lnTo>
                      <a:pt x="28" y="1025"/>
                    </a:lnTo>
                    <a:lnTo>
                      <a:pt x="42" y="1037"/>
                    </a:lnTo>
                    <a:lnTo>
                      <a:pt x="52" y="1051"/>
                    </a:lnTo>
                    <a:lnTo>
                      <a:pt x="60" y="1065"/>
                    </a:lnTo>
                    <a:lnTo>
                      <a:pt x="64" y="1079"/>
                    </a:lnTo>
                    <a:lnTo>
                      <a:pt x="68" y="1095"/>
                    </a:lnTo>
                    <a:lnTo>
                      <a:pt x="68" y="1111"/>
                    </a:lnTo>
                    <a:lnTo>
                      <a:pt x="66" y="1129"/>
                    </a:lnTo>
                    <a:lnTo>
                      <a:pt x="62" y="1147"/>
                    </a:lnTo>
                    <a:lnTo>
                      <a:pt x="62" y="1147"/>
                    </a:lnTo>
                    <a:lnTo>
                      <a:pt x="56" y="1165"/>
                    </a:lnTo>
                    <a:lnTo>
                      <a:pt x="54" y="1179"/>
                    </a:lnTo>
                    <a:lnTo>
                      <a:pt x="54" y="1190"/>
                    </a:lnTo>
                    <a:lnTo>
                      <a:pt x="58" y="1200"/>
                    </a:lnTo>
                    <a:lnTo>
                      <a:pt x="64" y="1210"/>
                    </a:lnTo>
                    <a:lnTo>
                      <a:pt x="74" y="1216"/>
                    </a:lnTo>
                    <a:lnTo>
                      <a:pt x="88" y="1224"/>
                    </a:lnTo>
                    <a:lnTo>
                      <a:pt x="105" y="1232"/>
                    </a:lnTo>
                    <a:lnTo>
                      <a:pt x="105" y="1232"/>
                    </a:lnTo>
                    <a:lnTo>
                      <a:pt x="143" y="1246"/>
                    </a:lnTo>
                    <a:lnTo>
                      <a:pt x="179" y="1258"/>
                    </a:lnTo>
                    <a:lnTo>
                      <a:pt x="219" y="1270"/>
                    </a:lnTo>
                    <a:lnTo>
                      <a:pt x="259" y="1276"/>
                    </a:lnTo>
                    <a:lnTo>
                      <a:pt x="259" y="12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80" name="Owal 79">
                <a:extLst>
                  <a:ext uri="{FF2B5EF4-FFF2-40B4-BE49-F238E27FC236}">
                    <a16:creationId xmlns:a16="http://schemas.microsoft.com/office/drawing/2014/main" id="{A6FC17AD-14E6-4F10-B3E9-E2E8BB5D4D69}"/>
                  </a:ext>
                </a:extLst>
              </p:cNvPr>
              <p:cNvSpPr/>
              <p:nvPr/>
            </p:nvSpPr>
            <p:spPr>
              <a:xfrm>
                <a:off x="1481972" y="2361458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1" name="Owal 80">
                <a:extLst>
                  <a:ext uri="{FF2B5EF4-FFF2-40B4-BE49-F238E27FC236}">
                    <a16:creationId xmlns:a16="http://schemas.microsoft.com/office/drawing/2014/main" id="{66F53A70-CC04-45D2-A8D1-54A63147EEC1}"/>
                  </a:ext>
                </a:extLst>
              </p:cNvPr>
              <p:cNvSpPr/>
              <p:nvPr/>
            </p:nvSpPr>
            <p:spPr>
              <a:xfrm>
                <a:off x="1177944" y="2604671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2" name="Owal 81">
                <a:extLst>
                  <a:ext uri="{FF2B5EF4-FFF2-40B4-BE49-F238E27FC236}">
                    <a16:creationId xmlns:a16="http://schemas.microsoft.com/office/drawing/2014/main" id="{56C58E5D-285C-4118-A59A-7CE2DFF4EC1F}"/>
                  </a:ext>
                </a:extLst>
              </p:cNvPr>
              <p:cNvSpPr/>
              <p:nvPr/>
            </p:nvSpPr>
            <p:spPr>
              <a:xfrm>
                <a:off x="838253" y="2693554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3" name="Owal 82">
                <a:extLst>
                  <a:ext uri="{FF2B5EF4-FFF2-40B4-BE49-F238E27FC236}">
                    <a16:creationId xmlns:a16="http://schemas.microsoft.com/office/drawing/2014/main" id="{13D651BC-CB8C-46AB-9342-14A8809C3BCC}"/>
                  </a:ext>
                </a:extLst>
              </p:cNvPr>
              <p:cNvSpPr/>
              <p:nvPr/>
            </p:nvSpPr>
            <p:spPr>
              <a:xfrm>
                <a:off x="1294681" y="3000411"/>
                <a:ext cx="187291" cy="1894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4" name="Owal 83">
                <a:extLst>
                  <a:ext uri="{FF2B5EF4-FFF2-40B4-BE49-F238E27FC236}">
                    <a16:creationId xmlns:a16="http://schemas.microsoft.com/office/drawing/2014/main" id="{631DB82E-2361-481F-B8DA-4AA593F20D65}"/>
                  </a:ext>
                </a:extLst>
              </p:cNvPr>
              <p:cNvSpPr/>
              <p:nvPr/>
            </p:nvSpPr>
            <p:spPr>
              <a:xfrm>
                <a:off x="1313664" y="3098494"/>
                <a:ext cx="468119" cy="4581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85" name="Grupa 84">
              <a:extLst>
                <a:ext uri="{FF2B5EF4-FFF2-40B4-BE49-F238E27FC236}">
                  <a16:creationId xmlns:a16="http://schemas.microsoft.com/office/drawing/2014/main" id="{C0B73951-2CA7-4D93-88B2-2BD814F6C803}"/>
                </a:ext>
              </a:extLst>
            </p:cNvPr>
            <p:cNvGrpSpPr/>
            <p:nvPr/>
          </p:nvGrpSpPr>
          <p:grpSpPr>
            <a:xfrm>
              <a:off x="3058370" y="3434607"/>
              <a:ext cx="1768328" cy="1380854"/>
              <a:chOff x="919490" y="3623782"/>
              <a:chExt cx="1653221" cy="1290971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86" name="Freeform 11">
                <a:extLst>
                  <a:ext uri="{FF2B5EF4-FFF2-40B4-BE49-F238E27FC236}">
                    <a16:creationId xmlns:a16="http://schemas.microsoft.com/office/drawing/2014/main" id="{8217E56F-2A33-4E1B-B492-E94B8EDA7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490" y="3623782"/>
                <a:ext cx="1278034" cy="1192092"/>
              </a:xfrm>
              <a:custGeom>
                <a:avLst/>
                <a:gdLst>
                  <a:gd name="T0" fmla="*/ 1359 w 1383"/>
                  <a:gd name="T1" fmla="*/ 341 h 1290"/>
                  <a:gd name="T2" fmla="*/ 1296 w 1383"/>
                  <a:gd name="T3" fmla="*/ 316 h 1290"/>
                  <a:gd name="T4" fmla="*/ 1270 w 1383"/>
                  <a:gd name="T5" fmla="*/ 256 h 1290"/>
                  <a:gd name="T6" fmla="*/ 1238 w 1383"/>
                  <a:gd name="T7" fmla="*/ 202 h 1290"/>
                  <a:gd name="T8" fmla="*/ 1173 w 1383"/>
                  <a:gd name="T9" fmla="*/ 228 h 1290"/>
                  <a:gd name="T10" fmla="*/ 1033 w 1383"/>
                  <a:gd name="T11" fmla="*/ 230 h 1290"/>
                  <a:gd name="T12" fmla="*/ 890 w 1383"/>
                  <a:gd name="T13" fmla="*/ 139 h 1290"/>
                  <a:gd name="T14" fmla="*/ 833 w 1383"/>
                  <a:gd name="T15" fmla="*/ 53 h 1290"/>
                  <a:gd name="T16" fmla="*/ 751 w 1383"/>
                  <a:gd name="T17" fmla="*/ 79 h 1290"/>
                  <a:gd name="T18" fmla="*/ 715 w 1383"/>
                  <a:gd name="T19" fmla="*/ 103 h 1290"/>
                  <a:gd name="T20" fmla="*/ 709 w 1383"/>
                  <a:gd name="T21" fmla="*/ 105 h 1290"/>
                  <a:gd name="T22" fmla="*/ 678 w 1383"/>
                  <a:gd name="T23" fmla="*/ 85 h 1290"/>
                  <a:gd name="T24" fmla="*/ 656 w 1383"/>
                  <a:gd name="T25" fmla="*/ 47 h 1290"/>
                  <a:gd name="T26" fmla="*/ 580 w 1383"/>
                  <a:gd name="T27" fmla="*/ 41 h 1290"/>
                  <a:gd name="T28" fmla="*/ 516 w 1383"/>
                  <a:gd name="T29" fmla="*/ 117 h 1290"/>
                  <a:gd name="T30" fmla="*/ 463 w 1383"/>
                  <a:gd name="T31" fmla="*/ 204 h 1290"/>
                  <a:gd name="T32" fmla="*/ 405 w 1383"/>
                  <a:gd name="T33" fmla="*/ 262 h 1290"/>
                  <a:gd name="T34" fmla="*/ 330 w 1383"/>
                  <a:gd name="T35" fmla="*/ 250 h 1290"/>
                  <a:gd name="T36" fmla="*/ 302 w 1383"/>
                  <a:gd name="T37" fmla="*/ 234 h 1290"/>
                  <a:gd name="T38" fmla="*/ 254 w 1383"/>
                  <a:gd name="T39" fmla="*/ 302 h 1290"/>
                  <a:gd name="T40" fmla="*/ 182 w 1383"/>
                  <a:gd name="T41" fmla="*/ 306 h 1290"/>
                  <a:gd name="T42" fmla="*/ 119 w 1383"/>
                  <a:gd name="T43" fmla="*/ 306 h 1290"/>
                  <a:gd name="T44" fmla="*/ 121 w 1383"/>
                  <a:gd name="T45" fmla="*/ 355 h 1290"/>
                  <a:gd name="T46" fmla="*/ 103 w 1383"/>
                  <a:gd name="T47" fmla="*/ 447 h 1290"/>
                  <a:gd name="T48" fmla="*/ 23 w 1383"/>
                  <a:gd name="T49" fmla="*/ 681 h 1290"/>
                  <a:gd name="T50" fmla="*/ 53 w 1383"/>
                  <a:gd name="T51" fmla="*/ 660 h 1290"/>
                  <a:gd name="T52" fmla="*/ 69 w 1383"/>
                  <a:gd name="T53" fmla="*/ 602 h 1290"/>
                  <a:gd name="T54" fmla="*/ 107 w 1383"/>
                  <a:gd name="T55" fmla="*/ 582 h 1290"/>
                  <a:gd name="T56" fmla="*/ 188 w 1383"/>
                  <a:gd name="T57" fmla="*/ 604 h 1290"/>
                  <a:gd name="T58" fmla="*/ 204 w 1383"/>
                  <a:gd name="T59" fmla="*/ 606 h 1290"/>
                  <a:gd name="T60" fmla="*/ 236 w 1383"/>
                  <a:gd name="T61" fmla="*/ 660 h 1290"/>
                  <a:gd name="T62" fmla="*/ 298 w 1383"/>
                  <a:gd name="T63" fmla="*/ 739 h 1290"/>
                  <a:gd name="T64" fmla="*/ 427 w 1383"/>
                  <a:gd name="T65" fmla="*/ 787 h 1290"/>
                  <a:gd name="T66" fmla="*/ 487 w 1383"/>
                  <a:gd name="T67" fmla="*/ 829 h 1290"/>
                  <a:gd name="T68" fmla="*/ 570 w 1383"/>
                  <a:gd name="T69" fmla="*/ 864 h 1290"/>
                  <a:gd name="T70" fmla="*/ 630 w 1383"/>
                  <a:gd name="T71" fmla="*/ 856 h 1290"/>
                  <a:gd name="T72" fmla="*/ 676 w 1383"/>
                  <a:gd name="T73" fmla="*/ 852 h 1290"/>
                  <a:gd name="T74" fmla="*/ 721 w 1383"/>
                  <a:gd name="T75" fmla="*/ 890 h 1290"/>
                  <a:gd name="T76" fmla="*/ 727 w 1383"/>
                  <a:gd name="T77" fmla="*/ 962 h 1290"/>
                  <a:gd name="T78" fmla="*/ 672 w 1383"/>
                  <a:gd name="T79" fmla="*/ 1013 h 1290"/>
                  <a:gd name="T80" fmla="*/ 691 w 1383"/>
                  <a:gd name="T81" fmla="*/ 1081 h 1290"/>
                  <a:gd name="T82" fmla="*/ 785 w 1383"/>
                  <a:gd name="T83" fmla="*/ 1196 h 1290"/>
                  <a:gd name="T84" fmla="*/ 819 w 1383"/>
                  <a:gd name="T85" fmla="*/ 1270 h 1290"/>
                  <a:gd name="T86" fmla="*/ 980 w 1383"/>
                  <a:gd name="T87" fmla="*/ 1149 h 1290"/>
                  <a:gd name="T88" fmla="*/ 936 w 1383"/>
                  <a:gd name="T89" fmla="*/ 1069 h 1290"/>
                  <a:gd name="T90" fmla="*/ 970 w 1383"/>
                  <a:gd name="T91" fmla="*/ 1002 h 1290"/>
                  <a:gd name="T92" fmla="*/ 1109 w 1383"/>
                  <a:gd name="T93" fmla="*/ 840 h 1290"/>
                  <a:gd name="T94" fmla="*/ 1151 w 1383"/>
                  <a:gd name="T95" fmla="*/ 735 h 1290"/>
                  <a:gd name="T96" fmla="*/ 1224 w 1383"/>
                  <a:gd name="T97" fmla="*/ 644 h 1290"/>
                  <a:gd name="T98" fmla="*/ 1286 w 1383"/>
                  <a:gd name="T99" fmla="*/ 554 h 1290"/>
                  <a:gd name="T100" fmla="*/ 1284 w 1383"/>
                  <a:gd name="T101" fmla="*/ 516 h 1290"/>
                  <a:gd name="T102" fmla="*/ 1322 w 1383"/>
                  <a:gd name="T103" fmla="*/ 483 h 1290"/>
                  <a:gd name="T104" fmla="*/ 1381 w 1383"/>
                  <a:gd name="T105" fmla="*/ 467 h 1290"/>
                  <a:gd name="T106" fmla="*/ 1375 w 1383"/>
                  <a:gd name="T107" fmla="*/ 385 h 1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83" h="1290">
                    <a:moveTo>
                      <a:pt x="1375" y="385"/>
                    </a:moveTo>
                    <a:lnTo>
                      <a:pt x="1375" y="385"/>
                    </a:lnTo>
                    <a:lnTo>
                      <a:pt x="1373" y="371"/>
                    </a:lnTo>
                    <a:lnTo>
                      <a:pt x="1369" y="359"/>
                    </a:lnTo>
                    <a:lnTo>
                      <a:pt x="1365" y="349"/>
                    </a:lnTo>
                    <a:lnTo>
                      <a:pt x="1359" y="341"/>
                    </a:lnTo>
                    <a:lnTo>
                      <a:pt x="1351" y="336"/>
                    </a:lnTo>
                    <a:lnTo>
                      <a:pt x="1342" y="330"/>
                    </a:lnTo>
                    <a:lnTo>
                      <a:pt x="1330" y="326"/>
                    </a:lnTo>
                    <a:lnTo>
                      <a:pt x="1318" y="322"/>
                    </a:lnTo>
                    <a:lnTo>
                      <a:pt x="1318" y="322"/>
                    </a:lnTo>
                    <a:lnTo>
                      <a:pt x="1296" y="316"/>
                    </a:lnTo>
                    <a:lnTo>
                      <a:pt x="1282" y="310"/>
                    </a:lnTo>
                    <a:lnTo>
                      <a:pt x="1270" y="304"/>
                    </a:lnTo>
                    <a:lnTo>
                      <a:pt x="1264" y="296"/>
                    </a:lnTo>
                    <a:lnTo>
                      <a:pt x="1262" y="284"/>
                    </a:lnTo>
                    <a:lnTo>
                      <a:pt x="1264" y="272"/>
                    </a:lnTo>
                    <a:lnTo>
                      <a:pt x="1270" y="256"/>
                    </a:lnTo>
                    <a:lnTo>
                      <a:pt x="1280" y="236"/>
                    </a:lnTo>
                    <a:lnTo>
                      <a:pt x="1280" y="236"/>
                    </a:lnTo>
                    <a:lnTo>
                      <a:pt x="1266" y="220"/>
                    </a:lnTo>
                    <a:lnTo>
                      <a:pt x="1256" y="210"/>
                    </a:lnTo>
                    <a:lnTo>
                      <a:pt x="1248" y="204"/>
                    </a:lnTo>
                    <a:lnTo>
                      <a:pt x="1238" y="202"/>
                    </a:lnTo>
                    <a:lnTo>
                      <a:pt x="1238" y="202"/>
                    </a:lnTo>
                    <a:lnTo>
                      <a:pt x="1230" y="202"/>
                    </a:lnTo>
                    <a:lnTo>
                      <a:pt x="1222" y="206"/>
                    </a:lnTo>
                    <a:lnTo>
                      <a:pt x="1194" y="218"/>
                    </a:lnTo>
                    <a:lnTo>
                      <a:pt x="1194" y="218"/>
                    </a:lnTo>
                    <a:lnTo>
                      <a:pt x="1173" y="228"/>
                    </a:lnTo>
                    <a:lnTo>
                      <a:pt x="1151" y="234"/>
                    </a:lnTo>
                    <a:lnTo>
                      <a:pt x="1127" y="238"/>
                    </a:lnTo>
                    <a:lnTo>
                      <a:pt x="1103" y="238"/>
                    </a:lnTo>
                    <a:lnTo>
                      <a:pt x="1103" y="238"/>
                    </a:lnTo>
                    <a:lnTo>
                      <a:pt x="1067" y="236"/>
                    </a:lnTo>
                    <a:lnTo>
                      <a:pt x="1033" y="230"/>
                    </a:lnTo>
                    <a:lnTo>
                      <a:pt x="1000" y="218"/>
                    </a:lnTo>
                    <a:lnTo>
                      <a:pt x="970" y="204"/>
                    </a:lnTo>
                    <a:lnTo>
                      <a:pt x="940" y="184"/>
                    </a:lnTo>
                    <a:lnTo>
                      <a:pt x="912" y="163"/>
                    </a:lnTo>
                    <a:lnTo>
                      <a:pt x="902" y="151"/>
                    </a:lnTo>
                    <a:lnTo>
                      <a:pt x="890" y="139"/>
                    </a:lnTo>
                    <a:lnTo>
                      <a:pt x="880" y="125"/>
                    </a:lnTo>
                    <a:lnTo>
                      <a:pt x="872" y="111"/>
                    </a:lnTo>
                    <a:lnTo>
                      <a:pt x="872" y="111"/>
                    </a:lnTo>
                    <a:lnTo>
                      <a:pt x="862" y="95"/>
                    </a:lnTo>
                    <a:lnTo>
                      <a:pt x="854" y="81"/>
                    </a:lnTo>
                    <a:lnTo>
                      <a:pt x="833" y="53"/>
                    </a:lnTo>
                    <a:lnTo>
                      <a:pt x="785" y="0"/>
                    </a:lnTo>
                    <a:lnTo>
                      <a:pt x="785" y="0"/>
                    </a:lnTo>
                    <a:lnTo>
                      <a:pt x="775" y="23"/>
                    </a:lnTo>
                    <a:lnTo>
                      <a:pt x="765" y="47"/>
                    </a:lnTo>
                    <a:lnTo>
                      <a:pt x="765" y="47"/>
                    </a:lnTo>
                    <a:lnTo>
                      <a:pt x="751" y="79"/>
                    </a:lnTo>
                    <a:lnTo>
                      <a:pt x="751" y="79"/>
                    </a:lnTo>
                    <a:lnTo>
                      <a:pt x="745" y="89"/>
                    </a:lnTo>
                    <a:lnTo>
                      <a:pt x="737" y="95"/>
                    </a:lnTo>
                    <a:lnTo>
                      <a:pt x="727" y="101"/>
                    </a:lnTo>
                    <a:lnTo>
                      <a:pt x="715" y="103"/>
                    </a:lnTo>
                    <a:lnTo>
                      <a:pt x="715" y="103"/>
                    </a:lnTo>
                    <a:lnTo>
                      <a:pt x="713" y="103"/>
                    </a:lnTo>
                    <a:lnTo>
                      <a:pt x="713" y="103"/>
                    </a:lnTo>
                    <a:lnTo>
                      <a:pt x="711" y="103"/>
                    </a:lnTo>
                    <a:lnTo>
                      <a:pt x="711" y="103"/>
                    </a:lnTo>
                    <a:lnTo>
                      <a:pt x="709" y="105"/>
                    </a:lnTo>
                    <a:lnTo>
                      <a:pt x="709" y="105"/>
                    </a:lnTo>
                    <a:lnTo>
                      <a:pt x="693" y="101"/>
                    </a:lnTo>
                    <a:lnTo>
                      <a:pt x="693" y="101"/>
                    </a:lnTo>
                    <a:lnTo>
                      <a:pt x="693" y="99"/>
                    </a:lnTo>
                    <a:lnTo>
                      <a:pt x="693" y="99"/>
                    </a:lnTo>
                    <a:lnTo>
                      <a:pt x="685" y="93"/>
                    </a:lnTo>
                    <a:lnTo>
                      <a:pt x="678" y="85"/>
                    </a:lnTo>
                    <a:lnTo>
                      <a:pt x="678" y="85"/>
                    </a:lnTo>
                    <a:lnTo>
                      <a:pt x="668" y="69"/>
                    </a:lnTo>
                    <a:lnTo>
                      <a:pt x="668" y="69"/>
                    </a:lnTo>
                    <a:lnTo>
                      <a:pt x="662" y="57"/>
                    </a:lnTo>
                    <a:lnTo>
                      <a:pt x="656" y="47"/>
                    </a:lnTo>
                    <a:lnTo>
                      <a:pt x="656" y="47"/>
                    </a:lnTo>
                    <a:lnTo>
                      <a:pt x="646" y="17"/>
                    </a:lnTo>
                    <a:lnTo>
                      <a:pt x="646" y="17"/>
                    </a:lnTo>
                    <a:lnTo>
                      <a:pt x="620" y="27"/>
                    </a:lnTo>
                    <a:lnTo>
                      <a:pt x="620" y="27"/>
                    </a:lnTo>
                    <a:lnTo>
                      <a:pt x="598" y="33"/>
                    </a:lnTo>
                    <a:lnTo>
                      <a:pt x="580" y="41"/>
                    </a:lnTo>
                    <a:lnTo>
                      <a:pt x="564" y="51"/>
                    </a:lnTo>
                    <a:lnTo>
                      <a:pt x="552" y="59"/>
                    </a:lnTo>
                    <a:lnTo>
                      <a:pt x="540" y="71"/>
                    </a:lnTo>
                    <a:lnTo>
                      <a:pt x="530" y="83"/>
                    </a:lnTo>
                    <a:lnTo>
                      <a:pt x="522" y="99"/>
                    </a:lnTo>
                    <a:lnTo>
                      <a:pt x="516" y="117"/>
                    </a:lnTo>
                    <a:lnTo>
                      <a:pt x="516" y="117"/>
                    </a:lnTo>
                    <a:lnTo>
                      <a:pt x="511" y="133"/>
                    </a:lnTo>
                    <a:lnTo>
                      <a:pt x="505" y="149"/>
                    </a:lnTo>
                    <a:lnTo>
                      <a:pt x="495" y="165"/>
                    </a:lnTo>
                    <a:lnTo>
                      <a:pt x="485" y="178"/>
                    </a:lnTo>
                    <a:lnTo>
                      <a:pt x="463" y="204"/>
                    </a:lnTo>
                    <a:lnTo>
                      <a:pt x="441" y="228"/>
                    </a:lnTo>
                    <a:lnTo>
                      <a:pt x="441" y="228"/>
                    </a:lnTo>
                    <a:lnTo>
                      <a:pt x="419" y="252"/>
                    </a:lnTo>
                    <a:lnTo>
                      <a:pt x="419" y="252"/>
                    </a:lnTo>
                    <a:lnTo>
                      <a:pt x="413" y="256"/>
                    </a:lnTo>
                    <a:lnTo>
                      <a:pt x="405" y="262"/>
                    </a:lnTo>
                    <a:lnTo>
                      <a:pt x="395" y="266"/>
                    </a:lnTo>
                    <a:lnTo>
                      <a:pt x="383" y="266"/>
                    </a:lnTo>
                    <a:lnTo>
                      <a:pt x="383" y="266"/>
                    </a:lnTo>
                    <a:lnTo>
                      <a:pt x="367" y="266"/>
                    </a:lnTo>
                    <a:lnTo>
                      <a:pt x="347" y="260"/>
                    </a:lnTo>
                    <a:lnTo>
                      <a:pt x="330" y="250"/>
                    </a:lnTo>
                    <a:lnTo>
                      <a:pt x="320" y="244"/>
                    </a:lnTo>
                    <a:lnTo>
                      <a:pt x="312" y="238"/>
                    </a:lnTo>
                    <a:lnTo>
                      <a:pt x="312" y="238"/>
                    </a:lnTo>
                    <a:lnTo>
                      <a:pt x="306" y="230"/>
                    </a:lnTo>
                    <a:lnTo>
                      <a:pt x="306" y="230"/>
                    </a:lnTo>
                    <a:lnTo>
                      <a:pt x="302" y="234"/>
                    </a:lnTo>
                    <a:lnTo>
                      <a:pt x="302" y="234"/>
                    </a:lnTo>
                    <a:lnTo>
                      <a:pt x="292" y="260"/>
                    </a:lnTo>
                    <a:lnTo>
                      <a:pt x="286" y="272"/>
                    </a:lnTo>
                    <a:lnTo>
                      <a:pt x="276" y="284"/>
                    </a:lnTo>
                    <a:lnTo>
                      <a:pt x="266" y="294"/>
                    </a:lnTo>
                    <a:lnTo>
                      <a:pt x="254" y="302"/>
                    </a:lnTo>
                    <a:lnTo>
                      <a:pt x="238" y="306"/>
                    </a:lnTo>
                    <a:lnTo>
                      <a:pt x="220" y="308"/>
                    </a:lnTo>
                    <a:lnTo>
                      <a:pt x="220" y="308"/>
                    </a:lnTo>
                    <a:lnTo>
                      <a:pt x="202" y="308"/>
                    </a:lnTo>
                    <a:lnTo>
                      <a:pt x="182" y="306"/>
                    </a:lnTo>
                    <a:lnTo>
                      <a:pt x="182" y="306"/>
                    </a:lnTo>
                    <a:lnTo>
                      <a:pt x="173" y="304"/>
                    </a:lnTo>
                    <a:lnTo>
                      <a:pt x="173" y="304"/>
                    </a:lnTo>
                    <a:lnTo>
                      <a:pt x="149" y="300"/>
                    </a:lnTo>
                    <a:lnTo>
                      <a:pt x="125" y="294"/>
                    </a:lnTo>
                    <a:lnTo>
                      <a:pt x="125" y="294"/>
                    </a:lnTo>
                    <a:lnTo>
                      <a:pt x="119" y="306"/>
                    </a:lnTo>
                    <a:lnTo>
                      <a:pt x="113" y="320"/>
                    </a:lnTo>
                    <a:lnTo>
                      <a:pt x="111" y="332"/>
                    </a:lnTo>
                    <a:lnTo>
                      <a:pt x="111" y="336"/>
                    </a:lnTo>
                    <a:lnTo>
                      <a:pt x="111" y="340"/>
                    </a:lnTo>
                    <a:lnTo>
                      <a:pt x="111" y="340"/>
                    </a:lnTo>
                    <a:lnTo>
                      <a:pt x="121" y="355"/>
                    </a:lnTo>
                    <a:lnTo>
                      <a:pt x="125" y="369"/>
                    </a:lnTo>
                    <a:lnTo>
                      <a:pt x="125" y="383"/>
                    </a:lnTo>
                    <a:lnTo>
                      <a:pt x="125" y="395"/>
                    </a:lnTo>
                    <a:lnTo>
                      <a:pt x="121" y="409"/>
                    </a:lnTo>
                    <a:lnTo>
                      <a:pt x="115" y="421"/>
                    </a:lnTo>
                    <a:lnTo>
                      <a:pt x="103" y="447"/>
                    </a:lnTo>
                    <a:lnTo>
                      <a:pt x="103" y="447"/>
                    </a:lnTo>
                    <a:lnTo>
                      <a:pt x="0" y="677"/>
                    </a:lnTo>
                    <a:lnTo>
                      <a:pt x="0" y="677"/>
                    </a:lnTo>
                    <a:lnTo>
                      <a:pt x="12" y="681"/>
                    </a:lnTo>
                    <a:lnTo>
                      <a:pt x="23" y="681"/>
                    </a:lnTo>
                    <a:lnTo>
                      <a:pt x="23" y="681"/>
                    </a:lnTo>
                    <a:lnTo>
                      <a:pt x="31" y="681"/>
                    </a:lnTo>
                    <a:lnTo>
                      <a:pt x="37" y="679"/>
                    </a:lnTo>
                    <a:lnTo>
                      <a:pt x="41" y="677"/>
                    </a:lnTo>
                    <a:lnTo>
                      <a:pt x="47" y="673"/>
                    </a:lnTo>
                    <a:lnTo>
                      <a:pt x="49" y="668"/>
                    </a:lnTo>
                    <a:lnTo>
                      <a:pt x="53" y="660"/>
                    </a:lnTo>
                    <a:lnTo>
                      <a:pt x="57" y="642"/>
                    </a:lnTo>
                    <a:lnTo>
                      <a:pt x="57" y="642"/>
                    </a:lnTo>
                    <a:lnTo>
                      <a:pt x="57" y="632"/>
                    </a:lnTo>
                    <a:lnTo>
                      <a:pt x="61" y="620"/>
                    </a:lnTo>
                    <a:lnTo>
                      <a:pt x="63" y="610"/>
                    </a:lnTo>
                    <a:lnTo>
                      <a:pt x="69" y="602"/>
                    </a:lnTo>
                    <a:lnTo>
                      <a:pt x="69" y="602"/>
                    </a:lnTo>
                    <a:lnTo>
                      <a:pt x="79" y="592"/>
                    </a:lnTo>
                    <a:lnTo>
                      <a:pt x="89" y="586"/>
                    </a:lnTo>
                    <a:lnTo>
                      <a:pt x="97" y="582"/>
                    </a:lnTo>
                    <a:lnTo>
                      <a:pt x="107" y="582"/>
                    </a:lnTo>
                    <a:lnTo>
                      <a:pt x="107" y="582"/>
                    </a:lnTo>
                    <a:lnTo>
                      <a:pt x="117" y="582"/>
                    </a:lnTo>
                    <a:lnTo>
                      <a:pt x="127" y="586"/>
                    </a:lnTo>
                    <a:lnTo>
                      <a:pt x="149" y="594"/>
                    </a:lnTo>
                    <a:lnTo>
                      <a:pt x="169" y="600"/>
                    </a:lnTo>
                    <a:lnTo>
                      <a:pt x="179" y="604"/>
                    </a:lnTo>
                    <a:lnTo>
                      <a:pt x="188" y="604"/>
                    </a:lnTo>
                    <a:lnTo>
                      <a:pt x="188" y="604"/>
                    </a:lnTo>
                    <a:lnTo>
                      <a:pt x="194" y="604"/>
                    </a:lnTo>
                    <a:lnTo>
                      <a:pt x="194" y="604"/>
                    </a:lnTo>
                    <a:lnTo>
                      <a:pt x="194" y="604"/>
                    </a:lnTo>
                    <a:lnTo>
                      <a:pt x="194" y="604"/>
                    </a:lnTo>
                    <a:lnTo>
                      <a:pt x="204" y="606"/>
                    </a:lnTo>
                    <a:lnTo>
                      <a:pt x="212" y="610"/>
                    </a:lnTo>
                    <a:lnTo>
                      <a:pt x="220" y="616"/>
                    </a:lnTo>
                    <a:lnTo>
                      <a:pt x="224" y="624"/>
                    </a:lnTo>
                    <a:lnTo>
                      <a:pt x="224" y="624"/>
                    </a:lnTo>
                    <a:lnTo>
                      <a:pt x="230" y="642"/>
                    </a:lnTo>
                    <a:lnTo>
                      <a:pt x="236" y="660"/>
                    </a:lnTo>
                    <a:lnTo>
                      <a:pt x="244" y="675"/>
                    </a:lnTo>
                    <a:lnTo>
                      <a:pt x="254" y="691"/>
                    </a:lnTo>
                    <a:lnTo>
                      <a:pt x="264" y="705"/>
                    </a:lnTo>
                    <a:lnTo>
                      <a:pt x="274" y="717"/>
                    </a:lnTo>
                    <a:lnTo>
                      <a:pt x="286" y="729"/>
                    </a:lnTo>
                    <a:lnTo>
                      <a:pt x="298" y="739"/>
                    </a:lnTo>
                    <a:lnTo>
                      <a:pt x="312" y="747"/>
                    </a:lnTo>
                    <a:lnTo>
                      <a:pt x="326" y="755"/>
                    </a:lnTo>
                    <a:lnTo>
                      <a:pt x="357" y="769"/>
                    </a:lnTo>
                    <a:lnTo>
                      <a:pt x="391" y="779"/>
                    </a:lnTo>
                    <a:lnTo>
                      <a:pt x="427" y="787"/>
                    </a:lnTo>
                    <a:lnTo>
                      <a:pt x="427" y="787"/>
                    </a:lnTo>
                    <a:lnTo>
                      <a:pt x="441" y="793"/>
                    </a:lnTo>
                    <a:lnTo>
                      <a:pt x="455" y="799"/>
                    </a:lnTo>
                    <a:lnTo>
                      <a:pt x="467" y="809"/>
                    </a:lnTo>
                    <a:lnTo>
                      <a:pt x="479" y="819"/>
                    </a:lnTo>
                    <a:lnTo>
                      <a:pt x="479" y="819"/>
                    </a:lnTo>
                    <a:lnTo>
                      <a:pt x="487" y="829"/>
                    </a:lnTo>
                    <a:lnTo>
                      <a:pt x="499" y="839"/>
                    </a:lnTo>
                    <a:lnTo>
                      <a:pt x="512" y="846"/>
                    </a:lnTo>
                    <a:lnTo>
                      <a:pt x="526" y="852"/>
                    </a:lnTo>
                    <a:lnTo>
                      <a:pt x="540" y="858"/>
                    </a:lnTo>
                    <a:lnTo>
                      <a:pt x="554" y="862"/>
                    </a:lnTo>
                    <a:lnTo>
                      <a:pt x="570" y="864"/>
                    </a:lnTo>
                    <a:lnTo>
                      <a:pt x="586" y="866"/>
                    </a:lnTo>
                    <a:lnTo>
                      <a:pt x="586" y="866"/>
                    </a:lnTo>
                    <a:lnTo>
                      <a:pt x="596" y="864"/>
                    </a:lnTo>
                    <a:lnTo>
                      <a:pt x="608" y="862"/>
                    </a:lnTo>
                    <a:lnTo>
                      <a:pt x="620" y="860"/>
                    </a:lnTo>
                    <a:lnTo>
                      <a:pt x="630" y="856"/>
                    </a:lnTo>
                    <a:lnTo>
                      <a:pt x="630" y="856"/>
                    </a:lnTo>
                    <a:lnTo>
                      <a:pt x="642" y="850"/>
                    </a:lnTo>
                    <a:lnTo>
                      <a:pt x="658" y="850"/>
                    </a:lnTo>
                    <a:lnTo>
                      <a:pt x="658" y="850"/>
                    </a:lnTo>
                    <a:lnTo>
                      <a:pt x="666" y="850"/>
                    </a:lnTo>
                    <a:lnTo>
                      <a:pt x="676" y="852"/>
                    </a:lnTo>
                    <a:lnTo>
                      <a:pt x="683" y="856"/>
                    </a:lnTo>
                    <a:lnTo>
                      <a:pt x="693" y="860"/>
                    </a:lnTo>
                    <a:lnTo>
                      <a:pt x="701" y="866"/>
                    </a:lnTo>
                    <a:lnTo>
                      <a:pt x="709" y="874"/>
                    </a:lnTo>
                    <a:lnTo>
                      <a:pt x="715" y="882"/>
                    </a:lnTo>
                    <a:lnTo>
                      <a:pt x="721" y="890"/>
                    </a:lnTo>
                    <a:lnTo>
                      <a:pt x="721" y="890"/>
                    </a:lnTo>
                    <a:lnTo>
                      <a:pt x="727" y="906"/>
                    </a:lnTo>
                    <a:lnTo>
                      <a:pt x="731" y="920"/>
                    </a:lnTo>
                    <a:lnTo>
                      <a:pt x="733" y="936"/>
                    </a:lnTo>
                    <a:lnTo>
                      <a:pt x="731" y="950"/>
                    </a:lnTo>
                    <a:lnTo>
                      <a:pt x="727" y="962"/>
                    </a:lnTo>
                    <a:lnTo>
                      <a:pt x="721" y="976"/>
                    </a:lnTo>
                    <a:lnTo>
                      <a:pt x="713" y="986"/>
                    </a:lnTo>
                    <a:lnTo>
                      <a:pt x="703" y="994"/>
                    </a:lnTo>
                    <a:lnTo>
                      <a:pt x="703" y="994"/>
                    </a:lnTo>
                    <a:lnTo>
                      <a:pt x="685" y="1005"/>
                    </a:lnTo>
                    <a:lnTo>
                      <a:pt x="672" y="1013"/>
                    </a:lnTo>
                    <a:lnTo>
                      <a:pt x="664" y="1023"/>
                    </a:lnTo>
                    <a:lnTo>
                      <a:pt x="660" y="1031"/>
                    </a:lnTo>
                    <a:lnTo>
                      <a:pt x="662" y="1041"/>
                    </a:lnTo>
                    <a:lnTo>
                      <a:pt x="666" y="1051"/>
                    </a:lnTo>
                    <a:lnTo>
                      <a:pt x="676" y="1065"/>
                    </a:lnTo>
                    <a:lnTo>
                      <a:pt x="691" y="1081"/>
                    </a:lnTo>
                    <a:lnTo>
                      <a:pt x="691" y="1081"/>
                    </a:lnTo>
                    <a:lnTo>
                      <a:pt x="725" y="1117"/>
                    </a:lnTo>
                    <a:lnTo>
                      <a:pt x="741" y="1135"/>
                    </a:lnTo>
                    <a:lnTo>
                      <a:pt x="757" y="1155"/>
                    </a:lnTo>
                    <a:lnTo>
                      <a:pt x="771" y="1174"/>
                    </a:lnTo>
                    <a:lnTo>
                      <a:pt x="785" y="1196"/>
                    </a:lnTo>
                    <a:lnTo>
                      <a:pt x="795" y="1220"/>
                    </a:lnTo>
                    <a:lnTo>
                      <a:pt x="803" y="1244"/>
                    </a:lnTo>
                    <a:lnTo>
                      <a:pt x="803" y="1244"/>
                    </a:lnTo>
                    <a:lnTo>
                      <a:pt x="805" y="1252"/>
                    </a:lnTo>
                    <a:lnTo>
                      <a:pt x="809" y="1258"/>
                    </a:lnTo>
                    <a:lnTo>
                      <a:pt x="819" y="1270"/>
                    </a:lnTo>
                    <a:lnTo>
                      <a:pt x="837" y="1290"/>
                    </a:lnTo>
                    <a:lnTo>
                      <a:pt x="837" y="1290"/>
                    </a:lnTo>
                    <a:lnTo>
                      <a:pt x="1013" y="1188"/>
                    </a:lnTo>
                    <a:lnTo>
                      <a:pt x="1013" y="1188"/>
                    </a:lnTo>
                    <a:lnTo>
                      <a:pt x="998" y="1169"/>
                    </a:lnTo>
                    <a:lnTo>
                      <a:pt x="980" y="1149"/>
                    </a:lnTo>
                    <a:lnTo>
                      <a:pt x="980" y="1149"/>
                    </a:lnTo>
                    <a:lnTo>
                      <a:pt x="964" y="1133"/>
                    </a:lnTo>
                    <a:lnTo>
                      <a:pt x="952" y="1117"/>
                    </a:lnTo>
                    <a:lnTo>
                      <a:pt x="942" y="1101"/>
                    </a:lnTo>
                    <a:lnTo>
                      <a:pt x="938" y="1085"/>
                    </a:lnTo>
                    <a:lnTo>
                      <a:pt x="936" y="1069"/>
                    </a:lnTo>
                    <a:lnTo>
                      <a:pt x="940" y="1055"/>
                    </a:lnTo>
                    <a:lnTo>
                      <a:pt x="946" y="1039"/>
                    </a:lnTo>
                    <a:lnTo>
                      <a:pt x="956" y="1025"/>
                    </a:lnTo>
                    <a:lnTo>
                      <a:pt x="956" y="1025"/>
                    </a:lnTo>
                    <a:lnTo>
                      <a:pt x="960" y="1011"/>
                    </a:lnTo>
                    <a:lnTo>
                      <a:pt x="970" y="1002"/>
                    </a:lnTo>
                    <a:lnTo>
                      <a:pt x="970" y="1002"/>
                    </a:lnTo>
                    <a:lnTo>
                      <a:pt x="1023" y="950"/>
                    </a:lnTo>
                    <a:lnTo>
                      <a:pt x="1049" y="924"/>
                    </a:lnTo>
                    <a:lnTo>
                      <a:pt x="1071" y="898"/>
                    </a:lnTo>
                    <a:lnTo>
                      <a:pt x="1091" y="870"/>
                    </a:lnTo>
                    <a:lnTo>
                      <a:pt x="1109" y="840"/>
                    </a:lnTo>
                    <a:lnTo>
                      <a:pt x="1123" y="809"/>
                    </a:lnTo>
                    <a:lnTo>
                      <a:pt x="1133" y="773"/>
                    </a:lnTo>
                    <a:lnTo>
                      <a:pt x="1133" y="773"/>
                    </a:lnTo>
                    <a:lnTo>
                      <a:pt x="1135" y="763"/>
                    </a:lnTo>
                    <a:lnTo>
                      <a:pt x="1139" y="753"/>
                    </a:lnTo>
                    <a:lnTo>
                      <a:pt x="1151" y="735"/>
                    </a:lnTo>
                    <a:lnTo>
                      <a:pt x="1163" y="719"/>
                    </a:lnTo>
                    <a:lnTo>
                      <a:pt x="1177" y="703"/>
                    </a:lnTo>
                    <a:lnTo>
                      <a:pt x="1177" y="703"/>
                    </a:lnTo>
                    <a:lnTo>
                      <a:pt x="1192" y="685"/>
                    </a:lnTo>
                    <a:lnTo>
                      <a:pt x="1192" y="685"/>
                    </a:lnTo>
                    <a:lnTo>
                      <a:pt x="1224" y="644"/>
                    </a:lnTo>
                    <a:lnTo>
                      <a:pt x="1224" y="644"/>
                    </a:lnTo>
                    <a:lnTo>
                      <a:pt x="1262" y="594"/>
                    </a:lnTo>
                    <a:lnTo>
                      <a:pt x="1262" y="594"/>
                    </a:lnTo>
                    <a:lnTo>
                      <a:pt x="1288" y="558"/>
                    </a:lnTo>
                    <a:lnTo>
                      <a:pt x="1288" y="558"/>
                    </a:lnTo>
                    <a:lnTo>
                      <a:pt x="1286" y="554"/>
                    </a:lnTo>
                    <a:lnTo>
                      <a:pt x="1286" y="554"/>
                    </a:lnTo>
                    <a:lnTo>
                      <a:pt x="1284" y="540"/>
                    </a:lnTo>
                    <a:lnTo>
                      <a:pt x="1284" y="540"/>
                    </a:lnTo>
                    <a:lnTo>
                      <a:pt x="1282" y="530"/>
                    </a:lnTo>
                    <a:lnTo>
                      <a:pt x="1282" y="530"/>
                    </a:lnTo>
                    <a:lnTo>
                      <a:pt x="1284" y="516"/>
                    </a:lnTo>
                    <a:lnTo>
                      <a:pt x="1288" y="505"/>
                    </a:lnTo>
                    <a:lnTo>
                      <a:pt x="1296" y="495"/>
                    </a:lnTo>
                    <a:lnTo>
                      <a:pt x="1308" y="489"/>
                    </a:lnTo>
                    <a:lnTo>
                      <a:pt x="1308" y="489"/>
                    </a:lnTo>
                    <a:lnTo>
                      <a:pt x="1322" y="483"/>
                    </a:lnTo>
                    <a:lnTo>
                      <a:pt x="1322" y="483"/>
                    </a:lnTo>
                    <a:lnTo>
                      <a:pt x="1343" y="473"/>
                    </a:lnTo>
                    <a:lnTo>
                      <a:pt x="1357" y="469"/>
                    </a:lnTo>
                    <a:lnTo>
                      <a:pt x="1373" y="467"/>
                    </a:lnTo>
                    <a:lnTo>
                      <a:pt x="1373" y="467"/>
                    </a:lnTo>
                    <a:lnTo>
                      <a:pt x="1381" y="467"/>
                    </a:lnTo>
                    <a:lnTo>
                      <a:pt x="1381" y="467"/>
                    </a:lnTo>
                    <a:lnTo>
                      <a:pt x="1383" y="467"/>
                    </a:lnTo>
                    <a:lnTo>
                      <a:pt x="1383" y="467"/>
                    </a:lnTo>
                    <a:lnTo>
                      <a:pt x="1379" y="427"/>
                    </a:lnTo>
                    <a:lnTo>
                      <a:pt x="1375" y="405"/>
                    </a:lnTo>
                    <a:lnTo>
                      <a:pt x="1375" y="385"/>
                    </a:lnTo>
                    <a:lnTo>
                      <a:pt x="1375" y="3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87" name="Freeform 20">
                <a:extLst>
                  <a:ext uri="{FF2B5EF4-FFF2-40B4-BE49-F238E27FC236}">
                    <a16:creationId xmlns:a16="http://schemas.microsoft.com/office/drawing/2014/main" id="{3FC1A015-0F1C-45B7-9FF9-5A40005F9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897" y="4093226"/>
                <a:ext cx="732814" cy="821527"/>
              </a:xfrm>
              <a:custGeom>
                <a:avLst/>
                <a:gdLst>
                  <a:gd name="T0" fmla="*/ 501 w 793"/>
                  <a:gd name="T1" fmla="*/ 810 h 889"/>
                  <a:gd name="T2" fmla="*/ 511 w 793"/>
                  <a:gd name="T3" fmla="*/ 776 h 889"/>
                  <a:gd name="T4" fmla="*/ 538 w 793"/>
                  <a:gd name="T5" fmla="*/ 756 h 889"/>
                  <a:gd name="T6" fmla="*/ 612 w 793"/>
                  <a:gd name="T7" fmla="*/ 736 h 889"/>
                  <a:gd name="T8" fmla="*/ 652 w 793"/>
                  <a:gd name="T9" fmla="*/ 724 h 889"/>
                  <a:gd name="T10" fmla="*/ 681 w 793"/>
                  <a:gd name="T11" fmla="*/ 696 h 889"/>
                  <a:gd name="T12" fmla="*/ 679 w 793"/>
                  <a:gd name="T13" fmla="*/ 643 h 889"/>
                  <a:gd name="T14" fmla="*/ 674 w 793"/>
                  <a:gd name="T15" fmla="*/ 599 h 889"/>
                  <a:gd name="T16" fmla="*/ 679 w 793"/>
                  <a:gd name="T17" fmla="*/ 559 h 889"/>
                  <a:gd name="T18" fmla="*/ 719 w 793"/>
                  <a:gd name="T19" fmla="*/ 496 h 889"/>
                  <a:gd name="T20" fmla="*/ 765 w 793"/>
                  <a:gd name="T21" fmla="*/ 456 h 889"/>
                  <a:gd name="T22" fmla="*/ 725 w 793"/>
                  <a:gd name="T23" fmla="*/ 400 h 889"/>
                  <a:gd name="T24" fmla="*/ 711 w 793"/>
                  <a:gd name="T25" fmla="*/ 368 h 889"/>
                  <a:gd name="T26" fmla="*/ 713 w 793"/>
                  <a:gd name="T27" fmla="*/ 360 h 889"/>
                  <a:gd name="T28" fmla="*/ 781 w 793"/>
                  <a:gd name="T29" fmla="*/ 203 h 889"/>
                  <a:gd name="T30" fmla="*/ 791 w 793"/>
                  <a:gd name="T31" fmla="*/ 164 h 889"/>
                  <a:gd name="T32" fmla="*/ 785 w 793"/>
                  <a:gd name="T33" fmla="*/ 94 h 889"/>
                  <a:gd name="T34" fmla="*/ 765 w 793"/>
                  <a:gd name="T35" fmla="*/ 60 h 889"/>
                  <a:gd name="T36" fmla="*/ 749 w 793"/>
                  <a:gd name="T37" fmla="*/ 52 h 889"/>
                  <a:gd name="T38" fmla="*/ 664 w 793"/>
                  <a:gd name="T39" fmla="*/ 22 h 889"/>
                  <a:gd name="T40" fmla="*/ 608 w 793"/>
                  <a:gd name="T41" fmla="*/ 14 h 889"/>
                  <a:gd name="T42" fmla="*/ 572 w 793"/>
                  <a:gd name="T43" fmla="*/ 18 h 889"/>
                  <a:gd name="T44" fmla="*/ 536 w 793"/>
                  <a:gd name="T45" fmla="*/ 34 h 889"/>
                  <a:gd name="T46" fmla="*/ 491 w 793"/>
                  <a:gd name="T47" fmla="*/ 46 h 889"/>
                  <a:gd name="T48" fmla="*/ 455 w 793"/>
                  <a:gd name="T49" fmla="*/ 46 h 889"/>
                  <a:gd name="T50" fmla="*/ 425 w 793"/>
                  <a:gd name="T51" fmla="*/ 36 h 889"/>
                  <a:gd name="T52" fmla="*/ 409 w 793"/>
                  <a:gd name="T53" fmla="*/ 16 h 889"/>
                  <a:gd name="T54" fmla="*/ 377 w 793"/>
                  <a:gd name="T55" fmla="*/ 0 h 889"/>
                  <a:gd name="T56" fmla="*/ 351 w 793"/>
                  <a:gd name="T57" fmla="*/ 6 h 889"/>
                  <a:gd name="T58" fmla="*/ 332 w 793"/>
                  <a:gd name="T59" fmla="*/ 46 h 889"/>
                  <a:gd name="T60" fmla="*/ 332 w 793"/>
                  <a:gd name="T61" fmla="*/ 66 h 889"/>
                  <a:gd name="T62" fmla="*/ 280 w 793"/>
                  <a:gd name="T63" fmla="*/ 134 h 889"/>
                  <a:gd name="T64" fmla="*/ 214 w 793"/>
                  <a:gd name="T65" fmla="*/ 219 h 889"/>
                  <a:gd name="T66" fmla="*/ 181 w 793"/>
                  <a:gd name="T67" fmla="*/ 265 h 889"/>
                  <a:gd name="T68" fmla="*/ 171 w 793"/>
                  <a:gd name="T69" fmla="*/ 295 h 889"/>
                  <a:gd name="T70" fmla="*/ 131 w 793"/>
                  <a:gd name="T71" fmla="*/ 382 h 889"/>
                  <a:gd name="T72" fmla="*/ 57 w 793"/>
                  <a:gd name="T73" fmla="*/ 472 h 889"/>
                  <a:gd name="T74" fmla="*/ 0 w 793"/>
                  <a:gd name="T75" fmla="*/ 523 h 889"/>
                  <a:gd name="T76" fmla="*/ 75 w 793"/>
                  <a:gd name="T77" fmla="*/ 553 h 889"/>
                  <a:gd name="T78" fmla="*/ 95 w 793"/>
                  <a:gd name="T79" fmla="*/ 567 h 889"/>
                  <a:gd name="T80" fmla="*/ 177 w 793"/>
                  <a:gd name="T81" fmla="*/ 629 h 889"/>
                  <a:gd name="T82" fmla="*/ 264 w 793"/>
                  <a:gd name="T83" fmla="*/ 670 h 889"/>
                  <a:gd name="T84" fmla="*/ 330 w 793"/>
                  <a:gd name="T85" fmla="*/ 678 h 889"/>
                  <a:gd name="T86" fmla="*/ 381 w 793"/>
                  <a:gd name="T87" fmla="*/ 674 h 889"/>
                  <a:gd name="T88" fmla="*/ 383 w 793"/>
                  <a:gd name="T89" fmla="*/ 728 h 889"/>
                  <a:gd name="T90" fmla="*/ 346 w 793"/>
                  <a:gd name="T91" fmla="*/ 780 h 889"/>
                  <a:gd name="T92" fmla="*/ 391 w 793"/>
                  <a:gd name="T93" fmla="*/ 841 h 889"/>
                  <a:gd name="T94" fmla="*/ 421 w 793"/>
                  <a:gd name="T95" fmla="*/ 871 h 889"/>
                  <a:gd name="T96" fmla="*/ 459 w 793"/>
                  <a:gd name="T97" fmla="*/ 889 h 889"/>
                  <a:gd name="T98" fmla="*/ 461 w 793"/>
                  <a:gd name="T99" fmla="*/ 889 h 889"/>
                  <a:gd name="T100" fmla="*/ 495 w 793"/>
                  <a:gd name="T101" fmla="*/ 849 h 889"/>
                  <a:gd name="T102" fmla="*/ 501 w 793"/>
                  <a:gd name="T103" fmla="*/ 826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93" h="889">
                    <a:moveTo>
                      <a:pt x="501" y="826"/>
                    </a:moveTo>
                    <a:lnTo>
                      <a:pt x="501" y="826"/>
                    </a:lnTo>
                    <a:lnTo>
                      <a:pt x="501" y="810"/>
                    </a:lnTo>
                    <a:lnTo>
                      <a:pt x="503" y="796"/>
                    </a:lnTo>
                    <a:lnTo>
                      <a:pt x="507" y="786"/>
                    </a:lnTo>
                    <a:lnTo>
                      <a:pt x="511" y="776"/>
                    </a:lnTo>
                    <a:lnTo>
                      <a:pt x="518" y="768"/>
                    </a:lnTo>
                    <a:lnTo>
                      <a:pt x="526" y="762"/>
                    </a:lnTo>
                    <a:lnTo>
                      <a:pt x="538" y="756"/>
                    </a:lnTo>
                    <a:lnTo>
                      <a:pt x="552" y="752"/>
                    </a:lnTo>
                    <a:lnTo>
                      <a:pt x="552" y="752"/>
                    </a:lnTo>
                    <a:lnTo>
                      <a:pt x="612" y="736"/>
                    </a:lnTo>
                    <a:lnTo>
                      <a:pt x="612" y="736"/>
                    </a:lnTo>
                    <a:lnTo>
                      <a:pt x="634" y="730"/>
                    </a:lnTo>
                    <a:lnTo>
                      <a:pt x="652" y="724"/>
                    </a:lnTo>
                    <a:lnTo>
                      <a:pt x="666" y="718"/>
                    </a:lnTo>
                    <a:lnTo>
                      <a:pt x="676" y="708"/>
                    </a:lnTo>
                    <a:lnTo>
                      <a:pt x="681" y="696"/>
                    </a:lnTo>
                    <a:lnTo>
                      <a:pt x="683" y="682"/>
                    </a:lnTo>
                    <a:lnTo>
                      <a:pt x="683" y="664"/>
                    </a:lnTo>
                    <a:lnTo>
                      <a:pt x="679" y="643"/>
                    </a:lnTo>
                    <a:lnTo>
                      <a:pt x="679" y="643"/>
                    </a:lnTo>
                    <a:lnTo>
                      <a:pt x="674" y="613"/>
                    </a:lnTo>
                    <a:lnTo>
                      <a:pt x="674" y="599"/>
                    </a:lnTo>
                    <a:lnTo>
                      <a:pt x="676" y="585"/>
                    </a:lnTo>
                    <a:lnTo>
                      <a:pt x="678" y="573"/>
                    </a:lnTo>
                    <a:lnTo>
                      <a:pt x="679" y="559"/>
                    </a:lnTo>
                    <a:lnTo>
                      <a:pt x="689" y="537"/>
                    </a:lnTo>
                    <a:lnTo>
                      <a:pt x="703" y="515"/>
                    </a:lnTo>
                    <a:lnTo>
                      <a:pt x="719" y="496"/>
                    </a:lnTo>
                    <a:lnTo>
                      <a:pt x="741" y="476"/>
                    </a:lnTo>
                    <a:lnTo>
                      <a:pt x="765" y="456"/>
                    </a:lnTo>
                    <a:lnTo>
                      <a:pt x="765" y="456"/>
                    </a:lnTo>
                    <a:lnTo>
                      <a:pt x="745" y="428"/>
                    </a:lnTo>
                    <a:lnTo>
                      <a:pt x="725" y="400"/>
                    </a:lnTo>
                    <a:lnTo>
                      <a:pt x="725" y="400"/>
                    </a:lnTo>
                    <a:lnTo>
                      <a:pt x="719" y="390"/>
                    </a:lnTo>
                    <a:lnTo>
                      <a:pt x="715" y="380"/>
                    </a:lnTo>
                    <a:lnTo>
                      <a:pt x="711" y="368"/>
                    </a:lnTo>
                    <a:lnTo>
                      <a:pt x="711" y="364"/>
                    </a:lnTo>
                    <a:lnTo>
                      <a:pt x="713" y="360"/>
                    </a:lnTo>
                    <a:lnTo>
                      <a:pt x="713" y="360"/>
                    </a:lnTo>
                    <a:lnTo>
                      <a:pt x="743" y="281"/>
                    </a:lnTo>
                    <a:lnTo>
                      <a:pt x="761" y="241"/>
                    </a:lnTo>
                    <a:lnTo>
                      <a:pt x="781" y="203"/>
                    </a:lnTo>
                    <a:lnTo>
                      <a:pt x="781" y="203"/>
                    </a:lnTo>
                    <a:lnTo>
                      <a:pt x="787" y="183"/>
                    </a:lnTo>
                    <a:lnTo>
                      <a:pt x="791" y="164"/>
                    </a:lnTo>
                    <a:lnTo>
                      <a:pt x="793" y="140"/>
                    </a:lnTo>
                    <a:lnTo>
                      <a:pt x="791" y="116"/>
                    </a:lnTo>
                    <a:lnTo>
                      <a:pt x="785" y="94"/>
                    </a:lnTo>
                    <a:lnTo>
                      <a:pt x="777" y="76"/>
                    </a:lnTo>
                    <a:lnTo>
                      <a:pt x="771" y="68"/>
                    </a:lnTo>
                    <a:lnTo>
                      <a:pt x="765" y="60"/>
                    </a:lnTo>
                    <a:lnTo>
                      <a:pt x="759" y="56"/>
                    </a:lnTo>
                    <a:lnTo>
                      <a:pt x="749" y="52"/>
                    </a:lnTo>
                    <a:lnTo>
                      <a:pt x="749" y="52"/>
                    </a:lnTo>
                    <a:lnTo>
                      <a:pt x="715" y="40"/>
                    </a:lnTo>
                    <a:lnTo>
                      <a:pt x="679" y="28"/>
                    </a:lnTo>
                    <a:lnTo>
                      <a:pt x="664" y="22"/>
                    </a:lnTo>
                    <a:lnTo>
                      <a:pt x="646" y="18"/>
                    </a:lnTo>
                    <a:lnTo>
                      <a:pt x="626" y="16"/>
                    </a:lnTo>
                    <a:lnTo>
                      <a:pt x="608" y="14"/>
                    </a:lnTo>
                    <a:lnTo>
                      <a:pt x="608" y="14"/>
                    </a:lnTo>
                    <a:lnTo>
                      <a:pt x="590" y="16"/>
                    </a:lnTo>
                    <a:lnTo>
                      <a:pt x="572" y="18"/>
                    </a:lnTo>
                    <a:lnTo>
                      <a:pt x="554" y="24"/>
                    </a:lnTo>
                    <a:lnTo>
                      <a:pt x="536" y="34"/>
                    </a:lnTo>
                    <a:lnTo>
                      <a:pt x="536" y="34"/>
                    </a:lnTo>
                    <a:lnTo>
                      <a:pt x="522" y="38"/>
                    </a:lnTo>
                    <a:lnTo>
                      <a:pt x="507" y="42"/>
                    </a:lnTo>
                    <a:lnTo>
                      <a:pt x="491" y="46"/>
                    </a:lnTo>
                    <a:lnTo>
                      <a:pt x="473" y="46"/>
                    </a:lnTo>
                    <a:lnTo>
                      <a:pt x="473" y="46"/>
                    </a:lnTo>
                    <a:lnTo>
                      <a:pt x="455" y="46"/>
                    </a:lnTo>
                    <a:lnTo>
                      <a:pt x="441" y="42"/>
                    </a:lnTo>
                    <a:lnTo>
                      <a:pt x="429" y="38"/>
                    </a:lnTo>
                    <a:lnTo>
                      <a:pt x="425" y="36"/>
                    </a:lnTo>
                    <a:lnTo>
                      <a:pt x="421" y="32"/>
                    </a:lnTo>
                    <a:lnTo>
                      <a:pt x="421" y="32"/>
                    </a:lnTo>
                    <a:lnTo>
                      <a:pt x="409" y="16"/>
                    </a:lnTo>
                    <a:lnTo>
                      <a:pt x="399" y="6"/>
                    </a:lnTo>
                    <a:lnTo>
                      <a:pt x="387" y="2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63" y="2"/>
                    </a:lnTo>
                    <a:lnTo>
                      <a:pt x="351" y="6"/>
                    </a:lnTo>
                    <a:lnTo>
                      <a:pt x="328" y="18"/>
                    </a:lnTo>
                    <a:lnTo>
                      <a:pt x="328" y="18"/>
                    </a:lnTo>
                    <a:lnTo>
                      <a:pt x="332" y="46"/>
                    </a:lnTo>
                    <a:lnTo>
                      <a:pt x="334" y="58"/>
                    </a:lnTo>
                    <a:lnTo>
                      <a:pt x="332" y="6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06" y="100"/>
                    </a:lnTo>
                    <a:lnTo>
                      <a:pt x="280" y="134"/>
                    </a:lnTo>
                    <a:lnTo>
                      <a:pt x="228" y="201"/>
                    </a:lnTo>
                    <a:lnTo>
                      <a:pt x="228" y="201"/>
                    </a:lnTo>
                    <a:lnTo>
                      <a:pt x="214" y="219"/>
                    </a:lnTo>
                    <a:lnTo>
                      <a:pt x="198" y="237"/>
                    </a:lnTo>
                    <a:lnTo>
                      <a:pt x="184" y="255"/>
                    </a:lnTo>
                    <a:lnTo>
                      <a:pt x="181" y="265"/>
                    </a:lnTo>
                    <a:lnTo>
                      <a:pt x="177" y="275"/>
                    </a:lnTo>
                    <a:lnTo>
                      <a:pt x="177" y="275"/>
                    </a:lnTo>
                    <a:lnTo>
                      <a:pt x="171" y="295"/>
                    </a:lnTo>
                    <a:lnTo>
                      <a:pt x="165" y="315"/>
                    </a:lnTo>
                    <a:lnTo>
                      <a:pt x="149" y="350"/>
                    </a:lnTo>
                    <a:lnTo>
                      <a:pt x="131" y="382"/>
                    </a:lnTo>
                    <a:lnTo>
                      <a:pt x="109" y="414"/>
                    </a:lnTo>
                    <a:lnTo>
                      <a:pt x="83" y="444"/>
                    </a:lnTo>
                    <a:lnTo>
                      <a:pt x="57" y="472"/>
                    </a:lnTo>
                    <a:lnTo>
                      <a:pt x="29" y="497"/>
                    </a:lnTo>
                    <a:lnTo>
                      <a:pt x="0" y="523"/>
                    </a:lnTo>
                    <a:lnTo>
                      <a:pt x="0" y="523"/>
                    </a:lnTo>
                    <a:lnTo>
                      <a:pt x="25" y="533"/>
                    </a:lnTo>
                    <a:lnTo>
                      <a:pt x="51" y="543"/>
                    </a:lnTo>
                    <a:lnTo>
                      <a:pt x="75" y="553"/>
                    </a:lnTo>
                    <a:lnTo>
                      <a:pt x="85" y="559"/>
                    </a:lnTo>
                    <a:lnTo>
                      <a:pt x="95" y="567"/>
                    </a:lnTo>
                    <a:lnTo>
                      <a:pt x="95" y="567"/>
                    </a:lnTo>
                    <a:lnTo>
                      <a:pt x="123" y="589"/>
                    </a:lnTo>
                    <a:lnTo>
                      <a:pt x="149" y="611"/>
                    </a:lnTo>
                    <a:lnTo>
                      <a:pt x="177" y="629"/>
                    </a:lnTo>
                    <a:lnTo>
                      <a:pt x="204" y="647"/>
                    </a:lnTo>
                    <a:lnTo>
                      <a:pt x="234" y="659"/>
                    </a:lnTo>
                    <a:lnTo>
                      <a:pt x="264" y="670"/>
                    </a:lnTo>
                    <a:lnTo>
                      <a:pt x="296" y="676"/>
                    </a:lnTo>
                    <a:lnTo>
                      <a:pt x="330" y="678"/>
                    </a:lnTo>
                    <a:lnTo>
                      <a:pt x="330" y="678"/>
                    </a:lnTo>
                    <a:lnTo>
                      <a:pt x="355" y="678"/>
                    </a:lnTo>
                    <a:lnTo>
                      <a:pt x="381" y="674"/>
                    </a:lnTo>
                    <a:lnTo>
                      <a:pt x="381" y="674"/>
                    </a:lnTo>
                    <a:lnTo>
                      <a:pt x="387" y="706"/>
                    </a:lnTo>
                    <a:lnTo>
                      <a:pt x="385" y="718"/>
                    </a:lnTo>
                    <a:lnTo>
                      <a:pt x="383" y="728"/>
                    </a:lnTo>
                    <a:lnTo>
                      <a:pt x="379" y="738"/>
                    </a:lnTo>
                    <a:lnTo>
                      <a:pt x="371" y="750"/>
                    </a:lnTo>
                    <a:lnTo>
                      <a:pt x="346" y="780"/>
                    </a:lnTo>
                    <a:lnTo>
                      <a:pt x="346" y="780"/>
                    </a:lnTo>
                    <a:lnTo>
                      <a:pt x="375" y="822"/>
                    </a:lnTo>
                    <a:lnTo>
                      <a:pt x="391" y="841"/>
                    </a:lnTo>
                    <a:lnTo>
                      <a:pt x="409" y="859"/>
                    </a:lnTo>
                    <a:lnTo>
                      <a:pt x="409" y="859"/>
                    </a:lnTo>
                    <a:lnTo>
                      <a:pt x="421" y="871"/>
                    </a:lnTo>
                    <a:lnTo>
                      <a:pt x="435" y="879"/>
                    </a:lnTo>
                    <a:lnTo>
                      <a:pt x="449" y="887"/>
                    </a:lnTo>
                    <a:lnTo>
                      <a:pt x="459" y="889"/>
                    </a:lnTo>
                    <a:lnTo>
                      <a:pt x="459" y="889"/>
                    </a:lnTo>
                    <a:lnTo>
                      <a:pt x="461" y="889"/>
                    </a:lnTo>
                    <a:lnTo>
                      <a:pt x="461" y="889"/>
                    </a:lnTo>
                    <a:lnTo>
                      <a:pt x="475" y="875"/>
                    </a:lnTo>
                    <a:lnTo>
                      <a:pt x="489" y="859"/>
                    </a:lnTo>
                    <a:lnTo>
                      <a:pt x="495" y="849"/>
                    </a:lnTo>
                    <a:lnTo>
                      <a:pt x="499" y="841"/>
                    </a:lnTo>
                    <a:lnTo>
                      <a:pt x="501" y="833"/>
                    </a:lnTo>
                    <a:lnTo>
                      <a:pt x="501" y="826"/>
                    </a:lnTo>
                    <a:lnTo>
                      <a:pt x="501" y="8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88" name="Owal 87">
                <a:extLst>
                  <a:ext uri="{FF2B5EF4-FFF2-40B4-BE49-F238E27FC236}">
                    <a16:creationId xmlns:a16="http://schemas.microsoft.com/office/drawing/2014/main" id="{04491EE9-7C0A-4CFA-A260-4FFE57E2F94B}"/>
                  </a:ext>
                </a:extLst>
              </p:cNvPr>
              <p:cNvSpPr/>
              <p:nvPr/>
            </p:nvSpPr>
            <p:spPr>
              <a:xfrm>
                <a:off x="1625273" y="4158754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9" name="Owal 88">
                <a:extLst>
                  <a:ext uri="{FF2B5EF4-FFF2-40B4-BE49-F238E27FC236}">
                    <a16:creationId xmlns:a16="http://schemas.microsoft.com/office/drawing/2014/main" id="{198550AA-470C-4DD0-9879-7213D9B6EBEF}"/>
                  </a:ext>
                </a:extLst>
              </p:cNvPr>
              <p:cNvSpPr/>
              <p:nvPr/>
            </p:nvSpPr>
            <p:spPr>
              <a:xfrm>
                <a:off x="1985938" y="4001113"/>
                <a:ext cx="235372" cy="31467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90" name="Grupa 89">
              <a:extLst>
                <a:ext uri="{FF2B5EF4-FFF2-40B4-BE49-F238E27FC236}">
                  <a16:creationId xmlns:a16="http://schemas.microsoft.com/office/drawing/2014/main" id="{2474FA2A-2ADF-4E2B-84A4-0FCDC0310F00}"/>
                </a:ext>
              </a:extLst>
            </p:cNvPr>
            <p:cNvGrpSpPr/>
            <p:nvPr/>
          </p:nvGrpSpPr>
          <p:grpSpPr>
            <a:xfrm>
              <a:off x="4578598" y="4013832"/>
              <a:ext cx="1598314" cy="1406555"/>
              <a:chOff x="2340760" y="4165306"/>
              <a:chExt cx="1494274" cy="1314997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Freeform 16">
                <a:extLst>
                  <a:ext uri="{FF2B5EF4-FFF2-40B4-BE49-F238E27FC236}">
                    <a16:creationId xmlns:a16="http://schemas.microsoft.com/office/drawing/2014/main" id="{A904B416-919B-470B-8E47-F297B8070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673" y="4587620"/>
                <a:ext cx="1018361" cy="892683"/>
              </a:xfrm>
              <a:custGeom>
                <a:avLst/>
                <a:gdLst>
                  <a:gd name="T0" fmla="*/ 698 w 1102"/>
                  <a:gd name="T1" fmla="*/ 217 h 966"/>
                  <a:gd name="T2" fmla="*/ 636 w 1102"/>
                  <a:gd name="T3" fmla="*/ 225 h 966"/>
                  <a:gd name="T4" fmla="*/ 583 w 1102"/>
                  <a:gd name="T5" fmla="*/ 203 h 966"/>
                  <a:gd name="T6" fmla="*/ 547 w 1102"/>
                  <a:gd name="T7" fmla="*/ 151 h 966"/>
                  <a:gd name="T8" fmla="*/ 523 w 1102"/>
                  <a:gd name="T9" fmla="*/ 42 h 966"/>
                  <a:gd name="T10" fmla="*/ 517 w 1102"/>
                  <a:gd name="T11" fmla="*/ 4 h 966"/>
                  <a:gd name="T12" fmla="*/ 479 w 1102"/>
                  <a:gd name="T13" fmla="*/ 0 h 966"/>
                  <a:gd name="T14" fmla="*/ 394 w 1102"/>
                  <a:gd name="T15" fmla="*/ 4 h 966"/>
                  <a:gd name="T16" fmla="*/ 358 w 1102"/>
                  <a:gd name="T17" fmla="*/ 0 h 966"/>
                  <a:gd name="T18" fmla="*/ 350 w 1102"/>
                  <a:gd name="T19" fmla="*/ 12 h 966"/>
                  <a:gd name="T20" fmla="*/ 302 w 1102"/>
                  <a:gd name="T21" fmla="*/ 56 h 966"/>
                  <a:gd name="T22" fmla="*/ 225 w 1102"/>
                  <a:gd name="T23" fmla="*/ 72 h 966"/>
                  <a:gd name="T24" fmla="*/ 213 w 1102"/>
                  <a:gd name="T25" fmla="*/ 72 h 966"/>
                  <a:gd name="T26" fmla="*/ 153 w 1102"/>
                  <a:gd name="T27" fmla="*/ 96 h 966"/>
                  <a:gd name="T28" fmla="*/ 135 w 1102"/>
                  <a:gd name="T29" fmla="*/ 128 h 966"/>
                  <a:gd name="T30" fmla="*/ 131 w 1102"/>
                  <a:gd name="T31" fmla="*/ 175 h 966"/>
                  <a:gd name="T32" fmla="*/ 98 w 1102"/>
                  <a:gd name="T33" fmla="*/ 247 h 966"/>
                  <a:gd name="T34" fmla="*/ 52 w 1102"/>
                  <a:gd name="T35" fmla="*/ 298 h 966"/>
                  <a:gd name="T36" fmla="*/ 0 w 1102"/>
                  <a:gd name="T37" fmla="*/ 358 h 966"/>
                  <a:gd name="T38" fmla="*/ 20 w 1102"/>
                  <a:gd name="T39" fmla="*/ 372 h 966"/>
                  <a:gd name="T40" fmla="*/ 58 w 1102"/>
                  <a:gd name="T41" fmla="*/ 436 h 966"/>
                  <a:gd name="T42" fmla="*/ 66 w 1102"/>
                  <a:gd name="T43" fmla="*/ 489 h 966"/>
                  <a:gd name="T44" fmla="*/ 88 w 1102"/>
                  <a:gd name="T45" fmla="*/ 507 h 966"/>
                  <a:gd name="T46" fmla="*/ 139 w 1102"/>
                  <a:gd name="T47" fmla="*/ 549 h 966"/>
                  <a:gd name="T48" fmla="*/ 167 w 1102"/>
                  <a:gd name="T49" fmla="*/ 589 h 966"/>
                  <a:gd name="T50" fmla="*/ 181 w 1102"/>
                  <a:gd name="T51" fmla="*/ 642 h 966"/>
                  <a:gd name="T52" fmla="*/ 207 w 1102"/>
                  <a:gd name="T53" fmla="*/ 716 h 966"/>
                  <a:gd name="T54" fmla="*/ 271 w 1102"/>
                  <a:gd name="T55" fmla="*/ 790 h 966"/>
                  <a:gd name="T56" fmla="*/ 348 w 1102"/>
                  <a:gd name="T57" fmla="*/ 811 h 966"/>
                  <a:gd name="T58" fmla="*/ 366 w 1102"/>
                  <a:gd name="T59" fmla="*/ 933 h 966"/>
                  <a:gd name="T60" fmla="*/ 400 w 1102"/>
                  <a:gd name="T61" fmla="*/ 929 h 966"/>
                  <a:gd name="T62" fmla="*/ 453 w 1102"/>
                  <a:gd name="T63" fmla="*/ 966 h 966"/>
                  <a:gd name="T64" fmla="*/ 475 w 1102"/>
                  <a:gd name="T65" fmla="*/ 937 h 966"/>
                  <a:gd name="T66" fmla="*/ 563 w 1102"/>
                  <a:gd name="T67" fmla="*/ 833 h 966"/>
                  <a:gd name="T68" fmla="*/ 620 w 1102"/>
                  <a:gd name="T69" fmla="*/ 805 h 966"/>
                  <a:gd name="T70" fmla="*/ 688 w 1102"/>
                  <a:gd name="T71" fmla="*/ 795 h 966"/>
                  <a:gd name="T72" fmla="*/ 726 w 1102"/>
                  <a:gd name="T73" fmla="*/ 797 h 966"/>
                  <a:gd name="T74" fmla="*/ 752 w 1102"/>
                  <a:gd name="T75" fmla="*/ 797 h 966"/>
                  <a:gd name="T76" fmla="*/ 807 w 1102"/>
                  <a:gd name="T77" fmla="*/ 817 h 966"/>
                  <a:gd name="T78" fmla="*/ 845 w 1102"/>
                  <a:gd name="T79" fmla="*/ 843 h 966"/>
                  <a:gd name="T80" fmla="*/ 881 w 1102"/>
                  <a:gd name="T81" fmla="*/ 847 h 966"/>
                  <a:gd name="T82" fmla="*/ 915 w 1102"/>
                  <a:gd name="T83" fmla="*/ 829 h 966"/>
                  <a:gd name="T84" fmla="*/ 933 w 1102"/>
                  <a:gd name="T85" fmla="*/ 799 h 966"/>
                  <a:gd name="T86" fmla="*/ 1098 w 1102"/>
                  <a:gd name="T87" fmla="*/ 760 h 966"/>
                  <a:gd name="T88" fmla="*/ 1092 w 1102"/>
                  <a:gd name="T89" fmla="*/ 702 h 966"/>
                  <a:gd name="T90" fmla="*/ 1020 w 1102"/>
                  <a:gd name="T91" fmla="*/ 525 h 966"/>
                  <a:gd name="T92" fmla="*/ 996 w 1102"/>
                  <a:gd name="T93" fmla="*/ 434 h 966"/>
                  <a:gd name="T94" fmla="*/ 992 w 1102"/>
                  <a:gd name="T95" fmla="*/ 362 h 966"/>
                  <a:gd name="T96" fmla="*/ 978 w 1102"/>
                  <a:gd name="T97" fmla="*/ 296 h 966"/>
                  <a:gd name="T98" fmla="*/ 962 w 1102"/>
                  <a:gd name="T99" fmla="*/ 151 h 966"/>
                  <a:gd name="T100" fmla="*/ 791 w 1102"/>
                  <a:gd name="T101" fmla="*/ 189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02" h="966">
                    <a:moveTo>
                      <a:pt x="791" y="189"/>
                    </a:moveTo>
                    <a:lnTo>
                      <a:pt x="791" y="189"/>
                    </a:lnTo>
                    <a:lnTo>
                      <a:pt x="698" y="217"/>
                    </a:lnTo>
                    <a:lnTo>
                      <a:pt x="698" y="217"/>
                    </a:lnTo>
                    <a:lnTo>
                      <a:pt x="672" y="225"/>
                    </a:lnTo>
                    <a:lnTo>
                      <a:pt x="650" y="227"/>
                    </a:lnTo>
                    <a:lnTo>
                      <a:pt x="650" y="227"/>
                    </a:lnTo>
                    <a:lnTo>
                      <a:pt x="636" y="225"/>
                    </a:lnTo>
                    <a:lnTo>
                      <a:pt x="622" y="223"/>
                    </a:lnTo>
                    <a:lnTo>
                      <a:pt x="611" y="219"/>
                    </a:lnTo>
                    <a:lnTo>
                      <a:pt x="597" y="211"/>
                    </a:lnTo>
                    <a:lnTo>
                      <a:pt x="583" y="203"/>
                    </a:lnTo>
                    <a:lnTo>
                      <a:pt x="569" y="189"/>
                    </a:lnTo>
                    <a:lnTo>
                      <a:pt x="559" y="173"/>
                    </a:lnTo>
                    <a:lnTo>
                      <a:pt x="547" y="151"/>
                    </a:lnTo>
                    <a:lnTo>
                      <a:pt x="547" y="151"/>
                    </a:lnTo>
                    <a:lnTo>
                      <a:pt x="537" y="124"/>
                    </a:lnTo>
                    <a:lnTo>
                      <a:pt x="531" y="96"/>
                    </a:lnTo>
                    <a:lnTo>
                      <a:pt x="527" y="68"/>
                    </a:lnTo>
                    <a:lnTo>
                      <a:pt x="523" y="42"/>
                    </a:lnTo>
                    <a:lnTo>
                      <a:pt x="523" y="42"/>
                    </a:lnTo>
                    <a:lnTo>
                      <a:pt x="519" y="14"/>
                    </a:lnTo>
                    <a:lnTo>
                      <a:pt x="517" y="4"/>
                    </a:lnTo>
                    <a:lnTo>
                      <a:pt x="517" y="4"/>
                    </a:lnTo>
                    <a:lnTo>
                      <a:pt x="507" y="2"/>
                    </a:lnTo>
                    <a:lnTo>
                      <a:pt x="483" y="0"/>
                    </a:lnTo>
                    <a:lnTo>
                      <a:pt x="479" y="0"/>
                    </a:lnTo>
                    <a:lnTo>
                      <a:pt x="479" y="0"/>
                    </a:lnTo>
                    <a:lnTo>
                      <a:pt x="440" y="2"/>
                    </a:lnTo>
                    <a:lnTo>
                      <a:pt x="440" y="2"/>
                    </a:lnTo>
                    <a:lnTo>
                      <a:pt x="394" y="4"/>
                    </a:lnTo>
                    <a:lnTo>
                      <a:pt x="394" y="4"/>
                    </a:lnTo>
                    <a:lnTo>
                      <a:pt x="382" y="2"/>
                    </a:lnTo>
                    <a:lnTo>
                      <a:pt x="382" y="2"/>
                    </a:lnTo>
                    <a:lnTo>
                      <a:pt x="358" y="0"/>
                    </a:lnTo>
                    <a:lnTo>
                      <a:pt x="358" y="0"/>
                    </a:lnTo>
                    <a:lnTo>
                      <a:pt x="354" y="2"/>
                    </a:lnTo>
                    <a:lnTo>
                      <a:pt x="354" y="2"/>
                    </a:lnTo>
                    <a:lnTo>
                      <a:pt x="350" y="12"/>
                    </a:lnTo>
                    <a:lnTo>
                      <a:pt x="350" y="12"/>
                    </a:lnTo>
                    <a:lnTo>
                      <a:pt x="342" y="22"/>
                    </a:lnTo>
                    <a:lnTo>
                      <a:pt x="336" y="32"/>
                    </a:lnTo>
                    <a:lnTo>
                      <a:pt x="318" y="46"/>
                    </a:lnTo>
                    <a:lnTo>
                      <a:pt x="302" y="56"/>
                    </a:lnTo>
                    <a:lnTo>
                      <a:pt x="285" y="64"/>
                    </a:lnTo>
                    <a:lnTo>
                      <a:pt x="267" y="68"/>
                    </a:lnTo>
                    <a:lnTo>
                      <a:pt x="251" y="70"/>
                    </a:lnTo>
                    <a:lnTo>
                      <a:pt x="225" y="72"/>
                    </a:lnTo>
                    <a:lnTo>
                      <a:pt x="225" y="72"/>
                    </a:lnTo>
                    <a:lnTo>
                      <a:pt x="215" y="72"/>
                    </a:lnTo>
                    <a:lnTo>
                      <a:pt x="213" y="72"/>
                    </a:lnTo>
                    <a:lnTo>
                      <a:pt x="213" y="72"/>
                    </a:lnTo>
                    <a:lnTo>
                      <a:pt x="213" y="72"/>
                    </a:lnTo>
                    <a:lnTo>
                      <a:pt x="213" y="72"/>
                    </a:lnTo>
                    <a:lnTo>
                      <a:pt x="153" y="96"/>
                    </a:lnTo>
                    <a:lnTo>
                      <a:pt x="153" y="96"/>
                    </a:lnTo>
                    <a:lnTo>
                      <a:pt x="153" y="98"/>
                    </a:lnTo>
                    <a:lnTo>
                      <a:pt x="153" y="98"/>
                    </a:lnTo>
                    <a:lnTo>
                      <a:pt x="141" y="112"/>
                    </a:lnTo>
                    <a:lnTo>
                      <a:pt x="135" y="128"/>
                    </a:lnTo>
                    <a:lnTo>
                      <a:pt x="131" y="145"/>
                    </a:lnTo>
                    <a:lnTo>
                      <a:pt x="131" y="165"/>
                    </a:lnTo>
                    <a:lnTo>
                      <a:pt x="131" y="165"/>
                    </a:lnTo>
                    <a:lnTo>
                      <a:pt x="131" y="175"/>
                    </a:lnTo>
                    <a:lnTo>
                      <a:pt x="131" y="185"/>
                    </a:lnTo>
                    <a:lnTo>
                      <a:pt x="125" y="203"/>
                    </a:lnTo>
                    <a:lnTo>
                      <a:pt x="116" y="225"/>
                    </a:lnTo>
                    <a:lnTo>
                      <a:pt x="98" y="247"/>
                    </a:lnTo>
                    <a:lnTo>
                      <a:pt x="98" y="247"/>
                    </a:lnTo>
                    <a:lnTo>
                      <a:pt x="76" y="273"/>
                    </a:lnTo>
                    <a:lnTo>
                      <a:pt x="52" y="298"/>
                    </a:lnTo>
                    <a:lnTo>
                      <a:pt x="52" y="298"/>
                    </a:lnTo>
                    <a:lnTo>
                      <a:pt x="28" y="324"/>
                    </a:lnTo>
                    <a:lnTo>
                      <a:pt x="4" y="352"/>
                    </a:lnTo>
                    <a:lnTo>
                      <a:pt x="4" y="352"/>
                    </a:lnTo>
                    <a:lnTo>
                      <a:pt x="0" y="358"/>
                    </a:lnTo>
                    <a:lnTo>
                      <a:pt x="0" y="358"/>
                    </a:lnTo>
                    <a:lnTo>
                      <a:pt x="2" y="360"/>
                    </a:lnTo>
                    <a:lnTo>
                      <a:pt x="2" y="360"/>
                    </a:lnTo>
                    <a:lnTo>
                      <a:pt x="20" y="372"/>
                    </a:lnTo>
                    <a:lnTo>
                      <a:pt x="34" y="388"/>
                    </a:lnTo>
                    <a:lnTo>
                      <a:pt x="44" y="402"/>
                    </a:lnTo>
                    <a:lnTo>
                      <a:pt x="52" y="418"/>
                    </a:lnTo>
                    <a:lnTo>
                      <a:pt x="58" y="436"/>
                    </a:lnTo>
                    <a:lnTo>
                      <a:pt x="62" y="452"/>
                    </a:lnTo>
                    <a:lnTo>
                      <a:pt x="66" y="483"/>
                    </a:lnTo>
                    <a:lnTo>
                      <a:pt x="66" y="483"/>
                    </a:lnTo>
                    <a:lnTo>
                      <a:pt x="66" y="489"/>
                    </a:lnTo>
                    <a:lnTo>
                      <a:pt x="70" y="493"/>
                    </a:lnTo>
                    <a:lnTo>
                      <a:pt x="76" y="499"/>
                    </a:lnTo>
                    <a:lnTo>
                      <a:pt x="88" y="507"/>
                    </a:lnTo>
                    <a:lnTo>
                      <a:pt x="88" y="507"/>
                    </a:lnTo>
                    <a:lnTo>
                      <a:pt x="112" y="523"/>
                    </a:lnTo>
                    <a:lnTo>
                      <a:pt x="133" y="543"/>
                    </a:lnTo>
                    <a:lnTo>
                      <a:pt x="133" y="543"/>
                    </a:lnTo>
                    <a:lnTo>
                      <a:pt x="139" y="549"/>
                    </a:lnTo>
                    <a:lnTo>
                      <a:pt x="139" y="549"/>
                    </a:lnTo>
                    <a:lnTo>
                      <a:pt x="153" y="569"/>
                    </a:lnTo>
                    <a:lnTo>
                      <a:pt x="167" y="589"/>
                    </a:lnTo>
                    <a:lnTo>
                      <a:pt x="167" y="589"/>
                    </a:lnTo>
                    <a:lnTo>
                      <a:pt x="173" y="601"/>
                    </a:lnTo>
                    <a:lnTo>
                      <a:pt x="179" y="613"/>
                    </a:lnTo>
                    <a:lnTo>
                      <a:pt x="181" y="627"/>
                    </a:lnTo>
                    <a:lnTo>
                      <a:pt x="181" y="642"/>
                    </a:lnTo>
                    <a:lnTo>
                      <a:pt x="181" y="642"/>
                    </a:lnTo>
                    <a:lnTo>
                      <a:pt x="195" y="688"/>
                    </a:lnTo>
                    <a:lnTo>
                      <a:pt x="195" y="688"/>
                    </a:lnTo>
                    <a:lnTo>
                      <a:pt x="207" y="716"/>
                    </a:lnTo>
                    <a:lnTo>
                      <a:pt x="219" y="740"/>
                    </a:lnTo>
                    <a:lnTo>
                      <a:pt x="235" y="760"/>
                    </a:lnTo>
                    <a:lnTo>
                      <a:pt x="251" y="778"/>
                    </a:lnTo>
                    <a:lnTo>
                      <a:pt x="271" y="790"/>
                    </a:lnTo>
                    <a:lnTo>
                      <a:pt x="292" y="801"/>
                    </a:lnTo>
                    <a:lnTo>
                      <a:pt x="318" y="807"/>
                    </a:lnTo>
                    <a:lnTo>
                      <a:pt x="348" y="811"/>
                    </a:lnTo>
                    <a:lnTo>
                      <a:pt x="348" y="811"/>
                    </a:lnTo>
                    <a:lnTo>
                      <a:pt x="342" y="945"/>
                    </a:lnTo>
                    <a:lnTo>
                      <a:pt x="342" y="945"/>
                    </a:lnTo>
                    <a:lnTo>
                      <a:pt x="354" y="939"/>
                    </a:lnTo>
                    <a:lnTo>
                      <a:pt x="366" y="933"/>
                    </a:lnTo>
                    <a:lnTo>
                      <a:pt x="378" y="929"/>
                    </a:lnTo>
                    <a:lnTo>
                      <a:pt x="390" y="929"/>
                    </a:lnTo>
                    <a:lnTo>
                      <a:pt x="390" y="929"/>
                    </a:lnTo>
                    <a:lnTo>
                      <a:pt x="400" y="929"/>
                    </a:lnTo>
                    <a:lnTo>
                      <a:pt x="408" y="931"/>
                    </a:lnTo>
                    <a:lnTo>
                      <a:pt x="424" y="937"/>
                    </a:lnTo>
                    <a:lnTo>
                      <a:pt x="440" y="949"/>
                    </a:lnTo>
                    <a:lnTo>
                      <a:pt x="453" y="966"/>
                    </a:lnTo>
                    <a:lnTo>
                      <a:pt x="453" y="966"/>
                    </a:lnTo>
                    <a:lnTo>
                      <a:pt x="465" y="949"/>
                    </a:lnTo>
                    <a:lnTo>
                      <a:pt x="475" y="937"/>
                    </a:lnTo>
                    <a:lnTo>
                      <a:pt x="475" y="937"/>
                    </a:lnTo>
                    <a:lnTo>
                      <a:pt x="493" y="905"/>
                    </a:lnTo>
                    <a:lnTo>
                      <a:pt x="515" y="879"/>
                    </a:lnTo>
                    <a:lnTo>
                      <a:pt x="537" y="853"/>
                    </a:lnTo>
                    <a:lnTo>
                      <a:pt x="563" y="833"/>
                    </a:lnTo>
                    <a:lnTo>
                      <a:pt x="577" y="825"/>
                    </a:lnTo>
                    <a:lnTo>
                      <a:pt x="591" y="817"/>
                    </a:lnTo>
                    <a:lnTo>
                      <a:pt x="605" y="811"/>
                    </a:lnTo>
                    <a:lnTo>
                      <a:pt x="620" y="805"/>
                    </a:lnTo>
                    <a:lnTo>
                      <a:pt x="636" y="801"/>
                    </a:lnTo>
                    <a:lnTo>
                      <a:pt x="652" y="797"/>
                    </a:lnTo>
                    <a:lnTo>
                      <a:pt x="670" y="795"/>
                    </a:lnTo>
                    <a:lnTo>
                      <a:pt x="688" y="795"/>
                    </a:lnTo>
                    <a:lnTo>
                      <a:pt x="688" y="795"/>
                    </a:lnTo>
                    <a:lnTo>
                      <a:pt x="706" y="795"/>
                    </a:lnTo>
                    <a:lnTo>
                      <a:pt x="726" y="797"/>
                    </a:lnTo>
                    <a:lnTo>
                      <a:pt x="726" y="797"/>
                    </a:lnTo>
                    <a:lnTo>
                      <a:pt x="732" y="799"/>
                    </a:lnTo>
                    <a:lnTo>
                      <a:pt x="732" y="799"/>
                    </a:lnTo>
                    <a:lnTo>
                      <a:pt x="752" y="797"/>
                    </a:lnTo>
                    <a:lnTo>
                      <a:pt x="752" y="797"/>
                    </a:lnTo>
                    <a:lnTo>
                      <a:pt x="764" y="799"/>
                    </a:lnTo>
                    <a:lnTo>
                      <a:pt x="764" y="799"/>
                    </a:lnTo>
                    <a:lnTo>
                      <a:pt x="793" y="809"/>
                    </a:lnTo>
                    <a:lnTo>
                      <a:pt x="807" y="817"/>
                    </a:lnTo>
                    <a:lnTo>
                      <a:pt x="819" y="825"/>
                    </a:lnTo>
                    <a:lnTo>
                      <a:pt x="819" y="825"/>
                    </a:lnTo>
                    <a:lnTo>
                      <a:pt x="831" y="835"/>
                    </a:lnTo>
                    <a:lnTo>
                      <a:pt x="845" y="843"/>
                    </a:lnTo>
                    <a:lnTo>
                      <a:pt x="859" y="847"/>
                    </a:lnTo>
                    <a:lnTo>
                      <a:pt x="871" y="849"/>
                    </a:lnTo>
                    <a:lnTo>
                      <a:pt x="871" y="849"/>
                    </a:lnTo>
                    <a:lnTo>
                      <a:pt x="881" y="847"/>
                    </a:lnTo>
                    <a:lnTo>
                      <a:pt x="891" y="845"/>
                    </a:lnTo>
                    <a:lnTo>
                      <a:pt x="899" y="841"/>
                    </a:lnTo>
                    <a:lnTo>
                      <a:pt x="909" y="835"/>
                    </a:lnTo>
                    <a:lnTo>
                      <a:pt x="915" y="829"/>
                    </a:lnTo>
                    <a:lnTo>
                      <a:pt x="923" y="819"/>
                    </a:lnTo>
                    <a:lnTo>
                      <a:pt x="927" y="809"/>
                    </a:lnTo>
                    <a:lnTo>
                      <a:pt x="933" y="799"/>
                    </a:lnTo>
                    <a:lnTo>
                      <a:pt x="933" y="799"/>
                    </a:lnTo>
                    <a:lnTo>
                      <a:pt x="945" y="760"/>
                    </a:lnTo>
                    <a:lnTo>
                      <a:pt x="945" y="760"/>
                    </a:lnTo>
                    <a:lnTo>
                      <a:pt x="1098" y="760"/>
                    </a:lnTo>
                    <a:lnTo>
                      <a:pt x="1098" y="760"/>
                    </a:lnTo>
                    <a:lnTo>
                      <a:pt x="1102" y="748"/>
                    </a:lnTo>
                    <a:lnTo>
                      <a:pt x="1102" y="748"/>
                    </a:lnTo>
                    <a:lnTo>
                      <a:pt x="1098" y="726"/>
                    </a:lnTo>
                    <a:lnTo>
                      <a:pt x="1092" y="702"/>
                    </a:lnTo>
                    <a:lnTo>
                      <a:pt x="1076" y="658"/>
                    </a:lnTo>
                    <a:lnTo>
                      <a:pt x="1058" y="615"/>
                    </a:lnTo>
                    <a:lnTo>
                      <a:pt x="1038" y="571"/>
                    </a:lnTo>
                    <a:lnTo>
                      <a:pt x="1020" y="525"/>
                    </a:lnTo>
                    <a:lnTo>
                      <a:pt x="1012" y="503"/>
                    </a:lnTo>
                    <a:lnTo>
                      <a:pt x="1004" y="481"/>
                    </a:lnTo>
                    <a:lnTo>
                      <a:pt x="1000" y="458"/>
                    </a:lnTo>
                    <a:lnTo>
                      <a:pt x="996" y="434"/>
                    </a:lnTo>
                    <a:lnTo>
                      <a:pt x="994" y="410"/>
                    </a:lnTo>
                    <a:lnTo>
                      <a:pt x="994" y="386"/>
                    </a:lnTo>
                    <a:lnTo>
                      <a:pt x="994" y="386"/>
                    </a:lnTo>
                    <a:lnTo>
                      <a:pt x="992" y="362"/>
                    </a:lnTo>
                    <a:lnTo>
                      <a:pt x="988" y="340"/>
                    </a:lnTo>
                    <a:lnTo>
                      <a:pt x="982" y="318"/>
                    </a:lnTo>
                    <a:lnTo>
                      <a:pt x="978" y="296"/>
                    </a:lnTo>
                    <a:lnTo>
                      <a:pt x="978" y="296"/>
                    </a:lnTo>
                    <a:lnTo>
                      <a:pt x="972" y="233"/>
                    </a:lnTo>
                    <a:lnTo>
                      <a:pt x="964" y="167"/>
                    </a:lnTo>
                    <a:lnTo>
                      <a:pt x="964" y="167"/>
                    </a:lnTo>
                    <a:lnTo>
                      <a:pt x="962" y="151"/>
                    </a:lnTo>
                    <a:lnTo>
                      <a:pt x="954" y="139"/>
                    </a:lnTo>
                    <a:lnTo>
                      <a:pt x="954" y="139"/>
                    </a:lnTo>
                    <a:lnTo>
                      <a:pt x="791" y="189"/>
                    </a:lnTo>
                    <a:lnTo>
                      <a:pt x="791" y="1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92" name="Freeform 19">
                <a:extLst>
                  <a:ext uri="{FF2B5EF4-FFF2-40B4-BE49-F238E27FC236}">
                    <a16:creationId xmlns:a16="http://schemas.microsoft.com/office/drawing/2014/main" id="{74EDB617-B6CF-451C-BD8D-D0508AEF4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0760" y="4165306"/>
                <a:ext cx="767930" cy="1162521"/>
              </a:xfrm>
              <a:custGeom>
                <a:avLst/>
                <a:gdLst>
                  <a:gd name="T0" fmla="*/ 211 w 831"/>
                  <a:gd name="T1" fmla="*/ 288 h 1258"/>
                  <a:gd name="T2" fmla="*/ 243 w 831"/>
                  <a:gd name="T3" fmla="*/ 336 h 1258"/>
                  <a:gd name="T4" fmla="*/ 263 w 831"/>
                  <a:gd name="T5" fmla="*/ 368 h 1258"/>
                  <a:gd name="T6" fmla="*/ 265 w 831"/>
                  <a:gd name="T7" fmla="*/ 386 h 1258"/>
                  <a:gd name="T8" fmla="*/ 255 w 831"/>
                  <a:gd name="T9" fmla="*/ 406 h 1258"/>
                  <a:gd name="T10" fmla="*/ 193 w 831"/>
                  <a:gd name="T11" fmla="*/ 461 h 1258"/>
                  <a:gd name="T12" fmla="*/ 177 w 831"/>
                  <a:gd name="T13" fmla="*/ 555 h 1258"/>
                  <a:gd name="T14" fmla="*/ 179 w 831"/>
                  <a:gd name="T15" fmla="*/ 626 h 1258"/>
                  <a:gd name="T16" fmla="*/ 149 w 831"/>
                  <a:gd name="T17" fmla="*/ 670 h 1258"/>
                  <a:gd name="T18" fmla="*/ 52 w 831"/>
                  <a:gd name="T19" fmla="*/ 706 h 1258"/>
                  <a:gd name="T20" fmla="*/ 2 w 831"/>
                  <a:gd name="T21" fmla="*/ 722 h 1258"/>
                  <a:gd name="T22" fmla="*/ 18 w 831"/>
                  <a:gd name="T23" fmla="*/ 765 h 1258"/>
                  <a:gd name="T24" fmla="*/ 98 w 831"/>
                  <a:gd name="T25" fmla="*/ 831 h 1258"/>
                  <a:gd name="T26" fmla="*/ 193 w 831"/>
                  <a:gd name="T27" fmla="*/ 861 h 1258"/>
                  <a:gd name="T28" fmla="*/ 243 w 831"/>
                  <a:gd name="T29" fmla="*/ 893 h 1258"/>
                  <a:gd name="T30" fmla="*/ 245 w 831"/>
                  <a:gd name="T31" fmla="*/ 946 h 1258"/>
                  <a:gd name="T32" fmla="*/ 279 w 831"/>
                  <a:gd name="T33" fmla="*/ 1012 h 1258"/>
                  <a:gd name="T34" fmla="*/ 338 w 831"/>
                  <a:gd name="T35" fmla="*/ 1046 h 1258"/>
                  <a:gd name="T36" fmla="*/ 354 w 831"/>
                  <a:gd name="T37" fmla="*/ 1084 h 1258"/>
                  <a:gd name="T38" fmla="*/ 402 w 831"/>
                  <a:gd name="T39" fmla="*/ 1183 h 1258"/>
                  <a:gd name="T40" fmla="*/ 473 w 831"/>
                  <a:gd name="T41" fmla="*/ 1252 h 1258"/>
                  <a:gd name="T42" fmla="*/ 511 w 831"/>
                  <a:gd name="T43" fmla="*/ 1252 h 1258"/>
                  <a:gd name="T44" fmla="*/ 575 w 831"/>
                  <a:gd name="T45" fmla="*/ 1185 h 1258"/>
                  <a:gd name="T46" fmla="*/ 648 w 831"/>
                  <a:gd name="T47" fmla="*/ 1117 h 1258"/>
                  <a:gd name="T48" fmla="*/ 648 w 831"/>
                  <a:gd name="T49" fmla="*/ 1068 h 1258"/>
                  <a:gd name="T50" fmla="*/ 583 w 831"/>
                  <a:gd name="T51" fmla="*/ 1000 h 1258"/>
                  <a:gd name="T52" fmla="*/ 543 w 831"/>
                  <a:gd name="T53" fmla="*/ 962 h 1258"/>
                  <a:gd name="T54" fmla="*/ 535 w 831"/>
                  <a:gd name="T55" fmla="*/ 905 h 1258"/>
                  <a:gd name="T56" fmla="*/ 495 w 831"/>
                  <a:gd name="T57" fmla="*/ 851 h 1258"/>
                  <a:gd name="T58" fmla="*/ 475 w 831"/>
                  <a:gd name="T59" fmla="*/ 819 h 1258"/>
                  <a:gd name="T60" fmla="*/ 487 w 831"/>
                  <a:gd name="T61" fmla="*/ 785 h 1258"/>
                  <a:gd name="T62" fmla="*/ 583 w 831"/>
                  <a:gd name="T63" fmla="*/ 678 h 1258"/>
                  <a:gd name="T64" fmla="*/ 607 w 831"/>
                  <a:gd name="T65" fmla="*/ 626 h 1258"/>
                  <a:gd name="T66" fmla="*/ 611 w 831"/>
                  <a:gd name="T67" fmla="*/ 573 h 1258"/>
                  <a:gd name="T68" fmla="*/ 644 w 831"/>
                  <a:gd name="T69" fmla="*/ 519 h 1258"/>
                  <a:gd name="T70" fmla="*/ 700 w 831"/>
                  <a:gd name="T71" fmla="*/ 489 h 1258"/>
                  <a:gd name="T72" fmla="*/ 730 w 831"/>
                  <a:gd name="T73" fmla="*/ 487 h 1258"/>
                  <a:gd name="T74" fmla="*/ 790 w 831"/>
                  <a:gd name="T75" fmla="*/ 481 h 1258"/>
                  <a:gd name="T76" fmla="*/ 831 w 831"/>
                  <a:gd name="T77" fmla="*/ 447 h 1258"/>
                  <a:gd name="T78" fmla="*/ 798 w 831"/>
                  <a:gd name="T79" fmla="*/ 390 h 1258"/>
                  <a:gd name="T80" fmla="*/ 796 w 831"/>
                  <a:gd name="T81" fmla="*/ 302 h 1258"/>
                  <a:gd name="T82" fmla="*/ 764 w 831"/>
                  <a:gd name="T83" fmla="*/ 237 h 1258"/>
                  <a:gd name="T84" fmla="*/ 730 w 831"/>
                  <a:gd name="T85" fmla="*/ 163 h 1258"/>
                  <a:gd name="T86" fmla="*/ 670 w 831"/>
                  <a:gd name="T87" fmla="*/ 139 h 1258"/>
                  <a:gd name="T88" fmla="*/ 642 w 831"/>
                  <a:gd name="T89" fmla="*/ 109 h 1258"/>
                  <a:gd name="T90" fmla="*/ 595 w 831"/>
                  <a:gd name="T91" fmla="*/ 60 h 1258"/>
                  <a:gd name="T92" fmla="*/ 517 w 831"/>
                  <a:gd name="T93" fmla="*/ 50 h 1258"/>
                  <a:gd name="T94" fmla="*/ 422 w 831"/>
                  <a:gd name="T95" fmla="*/ 16 h 1258"/>
                  <a:gd name="T96" fmla="*/ 360 w 831"/>
                  <a:gd name="T97" fmla="*/ 0 h 1258"/>
                  <a:gd name="T98" fmla="*/ 304 w 831"/>
                  <a:gd name="T99" fmla="*/ 10 h 1258"/>
                  <a:gd name="T100" fmla="*/ 289 w 831"/>
                  <a:gd name="T101" fmla="*/ 101 h 1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1" h="1258">
                    <a:moveTo>
                      <a:pt x="275" y="143"/>
                    </a:moveTo>
                    <a:lnTo>
                      <a:pt x="275" y="143"/>
                    </a:lnTo>
                    <a:lnTo>
                      <a:pt x="257" y="179"/>
                    </a:lnTo>
                    <a:lnTo>
                      <a:pt x="241" y="215"/>
                    </a:lnTo>
                    <a:lnTo>
                      <a:pt x="211" y="288"/>
                    </a:lnTo>
                    <a:lnTo>
                      <a:pt x="211" y="288"/>
                    </a:lnTo>
                    <a:lnTo>
                      <a:pt x="219" y="302"/>
                    </a:lnTo>
                    <a:lnTo>
                      <a:pt x="219" y="302"/>
                    </a:lnTo>
                    <a:lnTo>
                      <a:pt x="229" y="318"/>
                    </a:lnTo>
                    <a:lnTo>
                      <a:pt x="243" y="336"/>
                    </a:lnTo>
                    <a:lnTo>
                      <a:pt x="243" y="336"/>
                    </a:lnTo>
                    <a:lnTo>
                      <a:pt x="257" y="354"/>
                    </a:lnTo>
                    <a:lnTo>
                      <a:pt x="257" y="354"/>
                    </a:lnTo>
                    <a:lnTo>
                      <a:pt x="261" y="360"/>
                    </a:lnTo>
                    <a:lnTo>
                      <a:pt x="263" y="368"/>
                    </a:lnTo>
                    <a:lnTo>
                      <a:pt x="265" y="376"/>
                    </a:lnTo>
                    <a:lnTo>
                      <a:pt x="265" y="384"/>
                    </a:lnTo>
                    <a:lnTo>
                      <a:pt x="265" y="384"/>
                    </a:lnTo>
                    <a:lnTo>
                      <a:pt x="265" y="386"/>
                    </a:lnTo>
                    <a:lnTo>
                      <a:pt x="265" y="386"/>
                    </a:lnTo>
                    <a:lnTo>
                      <a:pt x="269" y="394"/>
                    </a:lnTo>
                    <a:lnTo>
                      <a:pt x="269" y="394"/>
                    </a:lnTo>
                    <a:lnTo>
                      <a:pt x="259" y="398"/>
                    </a:lnTo>
                    <a:lnTo>
                      <a:pt x="259" y="398"/>
                    </a:lnTo>
                    <a:lnTo>
                      <a:pt x="255" y="406"/>
                    </a:lnTo>
                    <a:lnTo>
                      <a:pt x="247" y="412"/>
                    </a:lnTo>
                    <a:lnTo>
                      <a:pt x="247" y="412"/>
                    </a:lnTo>
                    <a:lnTo>
                      <a:pt x="225" y="429"/>
                    </a:lnTo>
                    <a:lnTo>
                      <a:pt x="207" y="445"/>
                    </a:lnTo>
                    <a:lnTo>
                      <a:pt x="193" y="461"/>
                    </a:lnTo>
                    <a:lnTo>
                      <a:pt x="183" y="479"/>
                    </a:lnTo>
                    <a:lnTo>
                      <a:pt x="175" y="497"/>
                    </a:lnTo>
                    <a:lnTo>
                      <a:pt x="173" y="515"/>
                    </a:lnTo>
                    <a:lnTo>
                      <a:pt x="173" y="535"/>
                    </a:lnTo>
                    <a:lnTo>
                      <a:pt x="177" y="555"/>
                    </a:lnTo>
                    <a:lnTo>
                      <a:pt x="177" y="555"/>
                    </a:lnTo>
                    <a:lnTo>
                      <a:pt x="181" y="588"/>
                    </a:lnTo>
                    <a:lnTo>
                      <a:pt x="181" y="602"/>
                    </a:lnTo>
                    <a:lnTo>
                      <a:pt x="181" y="616"/>
                    </a:lnTo>
                    <a:lnTo>
                      <a:pt x="179" y="626"/>
                    </a:lnTo>
                    <a:lnTo>
                      <a:pt x="175" y="638"/>
                    </a:lnTo>
                    <a:lnTo>
                      <a:pt x="171" y="648"/>
                    </a:lnTo>
                    <a:lnTo>
                      <a:pt x="165" y="656"/>
                    </a:lnTo>
                    <a:lnTo>
                      <a:pt x="157" y="664"/>
                    </a:lnTo>
                    <a:lnTo>
                      <a:pt x="149" y="670"/>
                    </a:lnTo>
                    <a:lnTo>
                      <a:pt x="130" y="682"/>
                    </a:lnTo>
                    <a:lnTo>
                      <a:pt x="108" y="692"/>
                    </a:lnTo>
                    <a:lnTo>
                      <a:pt x="80" y="698"/>
                    </a:lnTo>
                    <a:lnTo>
                      <a:pt x="80" y="698"/>
                    </a:lnTo>
                    <a:lnTo>
                      <a:pt x="52" y="706"/>
                    </a:lnTo>
                    <a:lnTo>
                      <a:pt x="52" y="706"/>
                    </a:lnTo>
                    <a:lnTo>
                      <a:pt x="20" y="714"/>
                    </a:lnTo>
                    <a:lnTo>
                      <a:pt x="20" y="714"/>
                    </a:lnTo>
                    <a:lnTo>
                      <a:pt x="10" y="718"/>
                    </a:lnTo>
                    <a:lnTo>
                      <a:pt x="2" y="722"/>
                    </a:lnTo>
                    <a:lnTo>
                      <a:pt x="0" y="728"/>
                    </a:lnTo>
                    <a:lnTo>
                      <a:pt x="0" y="738"/>
                    </a:lnTo>
                    <a:lnTo>
                      <a:pt x="0" y="738"/>
                    </a:lnTo>
                    <a:lnTo>
                      <a:pt x="8" y="751"/>
                    </a:lnTo>
                    <a:lnTo>
                      <a:pt x="18" y="765"/>
                    </a:lnTo>
                    <a:lnTo>
                      <a:pt x="18" y="765"/>
                    </a:lnTo>
                    <a:lnTo>
                      <a:pt x="34" y="787"/>
                    </a:lnTo>
                    <a:lnTo>
                      <a:pt x="54" y="803"/>
                    </a:lnTo>
                    <a:lnTo>
                      <a:pt x="74" y="819"/>
                    </a:lnTo>
                    <a:lnTo>
                      <a:pt x="98" y="831"/>
                    </a:lnTo>
                    <a:lnTo>
                      <a:pt x="120" y="841"/>
                    </a:lnTo>
                    <a:lnTo>
                      <a:pt x="143" y="849"/>
                    </a:lnTo>
                    <a:lnTo>
                      <a:pt x="169" y="857"/>
                    </a:lnTo>
                    <a:lnTo>
                      <a:pt x="193" y="861"/>
                    </a:lnTo>
                    <a:lnTo>
                      <a:pt x="193" y="861"/>
                    </a:lnTo>
                    <a:lnTo>
                      <a:pt x="209" y="865"/>
                    </a:lnTo>
                    <a:lnTo>
                      <a:pt x="221" y="871"/>
                    </a:lnTo>
                    <a:lnTo>
                      <a:pt x="231" y="877"/>
                    </a:lnTo>
                    <a:lnTo>
                      <a:pt x="239" y="883"/>
                    </a:lnTo>
                    <a:lnTo>
                      <a:pt x="243" y="893"/>
                    </a:lnTo>
                    <a:lnTo>
                      <a:pt x="247" y="903"/>
                    </a:lnTo>
                    <a:lnTo>
                      <a:pt x="247" y="915"/>
                    </a:lnTo>
                    <a:lnTo>
                      <a:pt x="247" y="928"/>
                    </a:lnTo>
                    <a:lnTo>
                      <a:pt x="247" y="928"/>
                    </a:lnTo>
                    <a:lnTo>
                      <a:pt x="245" y="946"/>
                    </a:lnTo>
                    <a:lnTo>
                      <a:pt x="247" y="964"/>
                    </a:lnTo>
                    <a:lnTo>
                      <a:pt x="251" y="978"/>
                    </a:lnTo>
                    <a:lnTo>
                      <a:pt x="257" y="990"/>
                    </a:lnTo>
                    <a:lnTo>
                      <a:pt x="267" y="1002"/>
                    </a:lnTo>
                    <a:lnTo>
                      <a:pt x="279" y="1012"/>
                    </a:lnTo>
                    <a:lnTo>
                      <a:pt x="293" y="1020"/>
                    </a:lnTo>
                    <a:lnTo>
                      <a:pt x="310" y="1028"/>
                    </a:lnTo>
                    <a:lnTo>
                      <a:pt x="310" y="1028"/>
                    </a:lnTo>
                    <a:lnTo>
                      <a:pt x="324" y="1036"/>
                    </a:lnTo>
                    <a:lnTo>
                      <a:pt x="338" y="1046"/>
                    </a:lnTo>
                    <a:lnTo>
                      <a:pt x="350" y="1058"/>
                    </a:lnTo>
                    <a:lnTo>
                      <a:pt x="352" y="1064"/>
                    </a:lnTo>
                    <a:lnTo>
                      <a:pt x="354" y="1070"/>
                    </a:lnTo>
                    <a:lnTo>
                      <a:pt x="354" y="1070"/>
                    </a:lnTo>
                    <a:lnTo>
                      <a:pt x="354" y="1084"/>
                    </a:lnTo>
                    <a:lnTo>
                      <a:pt x="356" y="1097"/>
                    </a:lnTo>
                    <a:lnTo>
                      <a:pt x="364" y="1121"/>
                    </a:lnTo>
                    <a:lnTo>
                      <a:pt x="374" y="1143"/>
                    </a:lnTo>
                    <a:lnTo>
                      <a:pt x="388" y="1165"/>
                    </a:lnTo>
                    <a:lnTo>
                      <a:pt x="402" y="1183"/>
                    </a:lnTo>
                    <a:lnTo>
                      <a:pt x="420" y="1203"/>
                    </a:lnTo>
                    <a:lnTo>
                      <a:pt x="454" y="1237"/>
                    </a:lnTo>
                    <a:lnTo>
                      <a:pt x="454" y="1237"/>
                    </a:lnTo>
                    <a:lnTo>
                      <a:pt x="464" y="1247"/>
                    </a:lnTo>
                    <a:lnTo>
                      <a:pt x="473" y="1252"/>
                    </a:lnTo>
                    <a:lnTo>
                      <a:pt x="483" y="1256"/>
                    </a:lnTo>
                    <a:lnTo>
                      <a:pt x="491" y="1258"/>
                    </a:lnTo>
                    <a:lnTo>
                      <a:pt x="491" y="1258"/>
                    </a:lnTo>
                    <a:lnTo>
                      <a:pt x="501" y="1256"/>
                    </a:lnTo>
                    <a:lnTo>
                      <a:pt x="511" y="1252"/>
                    </a:lnTo>
                    <a:lnTo>
                      <a:pt x="521" y="1243"/>
                    </a:lnTo>
                    <a:lnTo>
                      <a:pt x="531" y="1233"/>
                    </a:lnTo>
                    <a:lnTo>
                      <a:pt x="531" y="1233"/>
                    </a:lnTo>
                    <a:lnTo>
                      <a:pt x="553" y="1209"/>
                    </a:lnTo>
                    <a:lnTo>
                      <a:pt x="575" y="1185"/>
                    </a:lnTo>
                    <a:lnTo>
                      <a:pt x="597" y="1163"/>
                    </a:lnTo>
                    <a:lnTo>
                      <a:pt x="623" y="1143"/>
                    </a:lnTo>
                    <a:lnTo>
                      <a:pt x="623" y="1143"/>
                    </a:lnTo>
                    <a:lnTo>
                      <a:pt x="640" y="1127"/>
                    </a:lnTo>
                    <a:lnTo>
                      <a:pt x="648" y="1117"/>
                    </a:lnTo>
                    <a:lnTo>
                      <a:pt x="652" y="1109"/>
                    </a:lnTo>
                    <a:lnTo>
                      <a:pt x="656" y="1099"/>
                    </a:lnTo>
                    <a:lnTo>
                      <a:pt x="656" y="1089"/>
                    </a:lnTo>
                    <a:lnTo>
                      <a:pt x="654" y="1080"/>
                    </a:lnTo>
                    <a:lnTo>
                      <a:pt x="648" y="1068"/>
                    </a:lnTo>
                    <a:lnTo>
                      <a:pt x="648" y="1068"/>
                    </a:lnTo>
                    <a:lnTo>
                      <a:pt x="635" y="1048"/>
                    </a:lnTo>
                    <a:lnTo>
                      <a:pt x="619" y="1030"/>
                    </a:lnTo>
                    <a:lnTo>
                      <a:pt x="601" y="1012"/>
                    </a:lnTo>
                    <a:lnTo>
                      <a:pt x="583" y="1000"/>
                    </a:lnTo>
                    <a:lnTo>
                      <a:pt x="583" y="1000"/>
                    </a:lnTo>
                    <a:lnTo>
                      <a:pt x="565" y="988"/>
                    </a:lnTo>
                    <a:lnTo>
                      <a:pt x="553" y="976"/>
                    </a:lnTo>
                    <a:lnTo>
                      <a:pt x="547" y="970"/>
                    </a:lnTo>
                    <a:lnTo>
                      <a:pt x="543" y="962"/>
                    </a:lnTo>
                    <a:lnTo>
                      <a:pt x="541" y="952"/>
                    </a:lnTo>
                    <a:lnTo>
                      <a:pt x="539" y="942"/>
                    </a:lnTo>
                    <a:lnTo>
                      <a:pt x="539" y="942"/>
                    </a:lnTo>
                    <a:lnTo>
                      <a:pt x="537" y="917"/>
                    </a:lnTo>
                    <a:lnTo>
                      <a:pt x="535" y="905"/>
                    </a:lnTo>
                    <a:lnTo>
                      <a:pt x="529" y="893"/>
                    </a:lnTo>
                    <a:lnTo>
                      <a:pt x="525" y="881"/>
                    </a:lnTo>
                    <a:lnTo>
                      <a:pt x="517" y="871"/>
                    </a:lnTo>
                    <a:lnTo>
                      <a:pt x="507" y="861"/>
                    </a:lnTo>
                    <a:lnTo>
                      <a:pt x="495" y="851"/>
                    </a:lnTo>
                    <a:lnTo>
                      <a:pt x="495" y="851"/>
                    </a:lnTo>
                    <a:lnTo>
                      <a:pt x="487" y="845"/>
                    </a:lnTo>
                    <a:lnTo>
                      <a:pt x="481" y="837"/>
                    </a:lnTo>
                    <a:lnTo>
                      <a:pt x="477" y="829"/>
                    </a:lnTo>
                    <a:lnTo>
                      <a:pt x="475" y="819"/>
                    </a:lnTo>
                    <a:lnTo>
                      <a:pt x="475" y="811"/>
                    </a:lnTo>
                    <a:lnTo>
                      <a:pt x="477" y="801"/>
                    </a:lnTo>
                    <a:lnTo>
                      <a:pt x="481" y="793"/>
                    </a:lnTo>
                    <a:lnTo>
                      <a:pt x="487" y="785"/>
                    </a:lnTo>
                    <a:lnTo>
                      <a:pt x="487" y="785"/>
                    </a:lnTo>
                    <a:lnTo>
                      <a:pt x="511" y="757"/>
                    </a:lnTo>
                    <a:lnTo>
                      <a:pt x="535" y="732"/>
                    </a:lnTo>
                    <a:lnTo>
                      <a:pt x="559" y="704"/>
                    </a:lnTo>
                    <a:lnTo>
                      <a:pt x="583" y="678"/>
                    </a:lnTo>
                    <a:lnTo>
                      <a:pt x="583" y="678"/>
                    </a:lnTo>
                    <a:lnTo>
                      <a:pt x="591" y="666"/>
                    </a:lnTo>
                    <a:lnTo>
                      <a:pt x="599" y="652"/>
                    </a:lnTo>
                    <a:lnTo>
                      <a:pt x="605" y="640"/>
                    </a:lnTo>
                    <a:lnTo>
                      <a:pt x="607" y="634"/>
                    </a:lnTo>
                    <a:lnTo>
                      <a:pt x="607" y="626"/>
                    </a:lnTo>
                    <a:lnTo>
                      <a:pt x="607" y="626"/>
                    </a:lnTo>
                    <a:lnTo>
                      <a:pt x="605" y="612"/>
                    </a:lnTo>
                    <a:lnTo>
                      <a:pt x="607" y="598"/>
                    </a:lnTo>
                    <a:lnTo>
                      <a:pt x="609" y="586"/>
                    </a:lnTo>
                    <a:lnTo>
                      <a:pt x="611" y="573"/>
                    </a:lnTo>
                    <a:lnTo>
                      <a:pt x="615" y="561"/>
                    </a:lnTo>
                    <a:lnTo>
                      <a:pt x="621" y="549"/>
                    </a:lnTo>
                    <a:lnTo>
                      <a:pt x="629" y="539"/>
                    </a:lnTo>
                    <a:lnTo>
                      <a:pt x="635" y="529"/>
                    </a:lnTo>
                    <a:lnTo>
                      <a:pt x="644" y="519"/>
                    </a:lnTo>
                    <a:lnTo>
                      <a:pt x="654" y="511"/>
                    </a:lnTo>
                    <a:lnTo>
                      <a:pt x="664" y="505"/>
                    </a:lnTo>
                    <a:lnTo>
                      <a:pt x="676" y="499"/>
                    </a:lnTo>
                    <a:lnTo>
                      <a:pt x="688" y="493"/>
                    </a:lnTo>
                    <a:lnTo>
                      <a:pt x="700" y="489"/>
                    </a:lnTo>
                    <a:lnTo>
                      <a:pt x="714" y="487"/>
                    </a:lnTo>
                    <a:lnTo>
                      <a:pt x="728" y="487"/>
                    </a:lnTo>
                    <a:lnTo>
                      <a:pt x="728" y="487"/>
                    </a:lnTo>
                    <a:lnTo>
                      <a:pt x="730" y="487"/>
                    </a:lnTo>
                    <a:lnTo>
                      <a:pt x="730" y="487"/>
                    </a:lnTo>
                    <a:lnTo>
                      <a:pt x="740" y="487"/>
                    </a:lnTo>
                    <a:lnTo>
                      <a:pt x="740" y="487"/>
                    </a:lnTo>
                    <a:lnTo>
                      <a:pt x="766" y="485"/>
                    </a:lnTo>
                    <a:lnTo>
                      <a:pt x="778" y="483"/>
                    </a:lnTo>
                    <a:lnTo>
                      <a:pt x="790" y="481"/>
                    </a:lnTo>
                    <a:lnTo>
                      <a:pt x="801" y="475"/>
                    </a:lnTo>
                    <a:lnTo>
                      <a:pt x="811" y="469"/>
                    </a:lnTo>
                    <a:lnTo>
                      <a:pt x="821" y="459"/>
                    </a:lnTo>
                    <a:lnTo>
                      <a:pt x="831" y="447"/>
                    </a:lnTo>
                    <a:lnTo>
                      <a:pt x="831" y="447"/>
                    </a:lnTo>
                    <a:lnTo>
                      <a:pt x="815" y="431"/>
                    </a:lnTo>
                    <a:lnTo>
                      <a:pt x="805" y="419"/>
                    </a:lnTo>
                    <a:lnTo>
                      <a:pt x="798" y="408"/>
                    </a:lnTo>
                    <a:lnTo>
                      <a:pt x="796" y="398"/>
                    </a:lnTo>
                    <a:lnTo>
                      <a:pt x="798" y="390"/>
                    </a:lnTo>
                    <a:lnTo>
                      <a:pt x="803" y="380"/>
                    </a:lnTo>
                    <a:lnTo>
                      <a:pt x="815" y="372"/>
                    </a:lnTo>
                    <a:lnTo>
                      <a:pt x="829" y="364"/>
                    </a:lnTo>
                    <a:lnTo>
                      <a:pt x="829" y="364"/>
                    </a:lnTo>
                    <a:lnTo>
                      <a:pt x="796" y="302"/>
                    </a:lnTo>
                    <a:lnTo>
                      <a:pt x="796" y="302"/>
                    </a:lnTo>
                    <a:lnTo>
                      <a:pt x="776" y="268"/>
                    </a:lnTo>
                    <a:lnTo>
                      <a:pt x="768" y="253"/>
                    </a:lnTo>
                    <a:lnTo>
                      <a:pt x="764" y="237"/>
                    </a:lnTo>
                    <a:lnTo>
                      <a:pt x="764" y="237"/>
                    </a:lnTo>
                    <a:lnTo>
                      <a:pt x="760" y="217"/>
                    </a:lnTo>
                    <a:lnTo>
                      <a:pt x="756" y="201"/>
                    </a:lnTo>
                    <a:lnTo>
                      <a:pt x="750" y="187"/>
                    </a:lnTo>
                    <a:lnTo>
                      <a:pt x="742" y="173"/>
                    </a:lnTo>
                    <a:lnTo>
                      <a:pt x="730" y="163"/>
                    </a:lnTo>
                    <a:lnTo>
                      <a:pt x="716" y="155"/>
                    </a:lnTo>
                    <a:lnTo>
                      <a:pt x="700" y="147"/>
                    </a:lnTo>
                    <a:lnTo>
                      <a:pt x="680" y="143"/>
                    </a:lnTo>
                    <a:lnTo>
                      <a:pt x="680" y="143"/>
                    </a:lnTo>
                    <a:lnTo>
                      <a:pt x="670" y="139"/>
                    </a:lnTo>
                    <a:lnTo>
                      <a:pt x="660" y="135"/>
                    </a:lnTo>
                    <a:lnTo>
                      <a:pt x="652" y="129"/>
                    </a:lnTo>
                    <a:lnTo>
                      <a:pt x="646" y="121"/>
                    </a:lnTo>
                    <a:lnTo>
                      <a:pt x="646" y="121"/>
                    </a:lnTo>
                    <a:lnTo>
                      <a:pt x="642" y="109"/>
                    </a:lnTo>
                    <a:lnTo>
                      <a:pt x="638" y="99"/>
                    </a:lnTo>
                    <a:lnTo>
                      <a:pt x="633" y="89"/>
                    </a:lnTo>
                    <a:lnTo>
                      <a:pt x="627" y="82"/>
                    </a:lnTo>
                    <a:lnTo>
                      <a:pt x="611" y="70"/>
                    </a:lnTo>
                    <a:lnTo>
                      <a:pt x="595" y="60"/>
                    </a:lnTo>
                    <a:lnTo>
                      <a:pt x="577" y="54"/>
                    </a:lnTo>
                    <a:lnTo>
                      <a:pt x="557" y="52"/>
                    </a:lnTo>
                    <a:lnTo>
                      <a:pt x="537" y="50"/>
                    </a:lnTo>
                    <a:lnTo>
                      <a:pt x="517" y="50"/>
                    </a:lnTo>
                    <a:lnTo>
                      <a:pt x="517" y="50"/>
                    </a:lnTo>
                    <a:lnTo>
                      <a:pt x="491" y="48"/>
                    </a:lnTo>
                    <a:lnTo>
                      <a:pt x="468" y="42"/>
                    </a:lnTo>
                    <a:lnTo>
                      <a:pt x="446" y="30"/>
                    </a:lnTo>
                    <a:lnTo>
                      <a:pt x="422" y="16"/>
                    </a:lnTo>
                    <a:lnTo>
                      <a:pt x="422" y="16"/>
                    </a:lnTo>
                    <a:lnTo>
                      <a:pt x="410" y="8"/>
                    </a:lnTo>
                    <a:lnTo>
                      <a:pt x="394" y="4"/>
                    </a:lnTo>
                    <a:lnTo>
                      <a:pt x="378" y="2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34" y="2"/>
                    </a:lnTo>
                    <a:lnTo>
                      <a:pt x="310" y="4"/>
                    </a:lnTo>
                    <a:lnTo>
                      <a:pt x="310" y="4"/>
                    </a:lnTo>
                    <a:lnTo>
                      <a:pt x="306" y="6"/>
                    </a:lnTo>
                    <a:lnTo>
                      <a:pt x="304" y="10"/>
                    </a:lnTo>
                    <a:lnTo>
                      <a:pt x="301" y="20"/>
                    </a:lnTo>
                    <a:lnTo>
                      <a:pt x="291" y="54"/>
                    </a:lnTo>
                    <a:lnTo>
                      <a:pt x="291" y="54"/>
                    </a:lnTo>
                    <a:lnTo>
                      <a:pt x="291" y="78"/>
                    </a:lnTo>
                    <a:lnTo>
                      <a:pt x="289" y="101"/>
                    </a:lnTo>
                    <a:lnTo>
                      <a:pt x="283" y="125"/>
                    </a:lnTo>
                    <a:lnTo>
                      <a:pt x="275" y="143"/>
                    </a:lnTo>
                    <a:lnTo>
                      <a:pt x="275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93" name="Owal 92">
                <a:extLst>
                  <a:ext uri="{FF2B5EF4-FFF2-40B4-BE49-F238E27FC236}">
                    <a16:creationId xmlns:a16="http://schemas.microsoft.com/office/drawing/2014/main" id="{4226431B-47B5-4C24-8775-0B698BAF4ED3}"/>
                  </a:ext>
                </a:extLst>
              </p:cNvPr>
              <p:cNvSpPr/>
              <p:nvPr/>
            </p:nvSpPr>
            <p:spPr>
              <a:xfrm>
                <a:off x="2801986" y="4560004"/>
                <a:ext cx="468102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94" name="Owal 93">
                <a:extLst>
                  <a:ext uri="{FF2B5EF4-FFF2-40B4-BE49-F238E27FC236}">
                    <a16:creationId xmlns:a16="http://schemas.microsoft.com/office/drawing/2014/main" id="{3C3F88C6-F53E-4DE9-8E55-051E8973FF64}"/>
                  </a:ext>
                </a:extLst>
              </p:cNvPr>
              <p:cNvSpPr/>
              <p:nvPr/>
            </p:nvSpPr>
            <p:spPr>
              <a:xfrm>
                <a:off x="2754414" y="4771542"/>
                <a:ext cx="320360" cy="41175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95" name="Grupa 94">
              <a:extLst>
                <a:ext uri="{FF2B5EF4-FFF2-40B4-BE49-F238E27FC236}">
                  <a16:creationId xmlns:a16="http://schemas.microsoft.com/office/drawing/2014/main" id="{49A0FCBB-109B-4F79-B24D-5A32E175E70D}"/>
                </a:ext>
              </a:extLst>
            </p:cNvPr>
            <p:cNvGrpSpPr/>
            <p:nvPr/>
          </p:nvGrpSpPr>
          <p:grpSpPr>
            <a:xfrm>
              <a:off x="5367378" y="3098534"/>
              <a:ext cx="2054977" cy="2396976"/>
              <a:chOff x="3078194" y="3309587"/>
              <a:chExt cx="1921210" cy="2240948"/>
            </a:xfrm>
            <a:solidFill>
              <a:srgbClr val="B4DDFF"/>
            </a:solidFill>
          </p:grpSpPr>
          <p:sp>
            <p:nvSpPr>
              <p:cNvPr id="96" name="Freeform 7">
                <a:extLst>
                  <a:ext uri="{FF2B5EF4-FFF2-40B4-BE49-F238E27FC236}">
                    <a16:creationId xmlns:a16="http://schemas.microsoft.com/office/drawing/2014/main" id="{F4CBD1EB-3BFD-4F1C-BDED-47E59848D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672" y="3309587"/>
                <a:ext cx="1074732" cy="1355658"/>
              </a:xfrm>
              <a:custGeom>
                <a:avLst/>
                <a:gdLst>
                  <a:gd name="T0" fmla="*/ 117 w 1163"/>
                  <a:gd name="T1" fmla="*/ 1063 h 1467"/>
                  <a:gd name="T2" fmla="*/ 169 w 1163"/>
                  <a:gd name="T3" fmla="*/ 1091 h 1467"/>
                  <a:gd name="T4" fmla="*/ 213 w 1163"/>
                  <a:gd name="T5" fmla="*/ 1077 h 1467"/>
                  <a:gd name="T6" fmla="*/ 231 w 1163"/>
                  <a:gd name="T7" fmla="*/ 1077 h 1467"/>
                  <a:gd name="T8" fmla="*/ 268 w 1163"/>
                  <a:gd name="T9" fmla="*/ 1093 h 1467"/>
                  <a:gd name="T10" fmla="*/ 284 w 1163"/>
                  <a:gd name="T11" fmla="*/ 1121 h 1467"/>
                  <a:gd name="T12" fmla="*/ 296 w 1163"/>
                  <a:gd name="T13" fmla="*/ 1177 h 1467"/>
                  <a:gd name="T14" fmla="*/ 320 w 1163"/>
                  <a:gd name="T15" fmla="*/ 1204 h 1467"/>
                  <a:gd name="T16" fmla="*/ 386 w 1163"/>
                  <a:gd name="T17" fmla="*/ 1226 h 1467"/>
                  <a:gd name="T18" fmla="*/ 445 w 1163"/>
                  <a:gd name="T19" fmla="*/ 1262 h 1467"/>
                  <a:gd name="T20" fmla="*/ 457 w 1163"/>
                  <a:gd name="T21" fmla="*/ 1310 h 1467"/>
                  <a:gd name="T22" fmla="*/ 437 w 1163"/>
                  <a:gd name="T23" fmla="*/ 1342 h 1467"/>
                  <a:gd name="T24" fmla="*/ 386 w 1163"/>
                  <a:gd name="T25" fmla="*/ 1373 h 1467"/>
                  <a:gd name="T26" fmla="*/ 372 w 1163"/>
                  <a:gd name="T27" fmla="*/ 1411 h 1467"/>
                  <a:gd name="T28" fmla="*/ 461 w 1163"/>
                  <a:gd name="T29" fmla="*/ 1433 h 1467"/>
                  <a:gd name="T30" fmla="*/ 612 w 1163"/>
                  <a:gd name="T31" fmla="*/ 1455 h 1467"/>
                  <a:gd name="T32" fmla="*/ 670 w 1163"/>
                  <a:gd name="T33" fmla="*/ 1443 h 1467"/>
                  <a:gd name="T34" fmla="*/ 710 w 1163"/>
                  <a:gd name="T35" fmla="*/ 1407 h 1467"/>
                  <a:gd name="T36" fmla="*/ 791 w 1163"/>
                  <a:gd name="T37" fmla="*/ 1399 h 1467"/>
                  <a:gd name="T38" fmla="*/ 869 w 1163"/>
                  <a:gd name="T39" fmla="*/ 1433 h 1467"/>
                  <a:gd name="T40" fmla="*/ 911 w 1163"/>
                  <a:gd name="T41" fmla="*/ 1467 h 1467"/>
                  <a:gd name="T42" fmla="*/ 944 w 1163"/>
                  <a:gd name="T43" fmla="*/ 1441 h 1467"/>
                  <a:gd name="T44" fmla="*/ 1074 w 1163"/>
                  <a:gd name="T45" fmla="*/ 1338 h 1467"/>
                  <a:gd name="T46" fmla="*/ 1129 w 1163"/>
                  <a:gd name="T47" fmla="*/ 1296 h 1467"/>
                  <a:gd name="T48" fmla="*/ 1161 w 1163"/>
                  <a:gd name="T49" fmla="*/ 1222 h 1467"/>
                  <a:gd name="T50" fmla="*/ 1129 w 1163"/>
                  <a:gd name="T51" fmla="*/ 1113 h 1467"/>
                  <a:gd name="T52" fmla="*/ 1105 w 1163"/>
                  <a:gd name="T53" fmla="*/ 1065 h 1467"/>
                  <a:gd name="T54" fmla="*/ 1127 w 1163"/>
                  <a:gd name="T55" fmla="*/ 1027 h 1467"/>
                  <a:gd name="T56" fmla="*/ 1129 w 1163"/>
                  <a:gd name="T57" fmla="*/ 988 h 1467"/>
                  <a:gd name="T58" fmla="*/ 1068 w 1163"/>
                  <a:gd name="T59" fmla="*/ 898 h 1467"/>
                  <a:gd name="T60" fmla="*/ 934 w 1163"/>
                  <a:gd name="T61" fmla="*/ 681 h 1467"/>
                  <a:gd name="T62" fmla="*/ 918 w 1163"/>
                  <a:gd name="T63" fmla="*/ 606 h 1467"/>
                  <a:gd name="T64" fmla="*/ 895 w 1163"/>
                  <a:gd name="T65" fmla="*/ 513 h 1467"/>
                  <a:gd name="T66" fmla="*/ 863 w 1163"/>
                  <a:gd name="T67" fmla="*/ 483 h 1467"/>
                  <a:gd name="T68" fmla="*/ 869 w 1163"/>
                  <a:gd name="T69" fmla="*/ 389 h 1467"/>
                  <a:gd name="T70" fmla="*/ 887 w 1163"/>
                  <a:gd name="T71" fmla="*/ 292 h 1467"/>
                  <a:gd name="T72" fmla="*/ 879 w 1163"/>
                  <a:gd name="T73" fmla="*/ 155 h 1467"/>
                  <a:gd name="T74" fmla="*/ 861 w 1163"/>
                  <a:gd name="T75" fmla="*/ 85 h 1467"/>
                  <a:gd name="T76" fmla="*/ 789 w 1163"/>
                  <a:gd name="T77" fmla="*/ 47 h 1467"/>
                  <a:gd name="T78" fmla="*/ 680 w 1163"/>
                  <a:gd name="T79" fmla="*/ 2 h 1467"/>
                  <a:gd name="T80" fmla="*/ 636 w 1163"/>
                  <a:gd name="T81" fmla="*/ 10 h 1467"/>
                  <a:gd name="T82" fmla="*/ 588 w 1163"/>
                  <a:gd name="T83" fmla="*/ 69 h 1467"/>
                  <a:gd name="T84" fmla="*/ 533 w 1163"/>
                  <a:gd name="T85" fmla="*/ 129 h 1467"/>
                  <a:gd name="T86" fmla="*/ 485 w 1163"/>
                  <a:gd name="T87" fmla="*/ 129 h 1467"/>
                  <a:gd name="T88" fmla="*/ 435 w 1163"/>
                  <a:gd name="T89" fmla="*/ 117 h 1467"/>
                  <a:gd name="T90" fmla="*/ 410 w 1163"/>
                  <a:gd name="T91" fmla="*/ 155 h 1467"/>
                  <a:gd name="T92" fmla="*/ 266 w 1163"/>
                  <a:gd name="T93" fmla="*/ 182 h 1467"/>
                  <a:gd name="T94" fmla="*/ 107 w 1163"/>
                  <a:gd name="T95" fmla="*/ 322 h 1467"/>
                  <a:gd name="T96" fmla="*/ 99 w 1163"/>
                  <a:gd name="T97" fmla="*/ 359 h 1467"/>
                  <a:gd name="T98" fmla="*/ 80 w 1163"/>
                  <a:gd name="T99" fmla="*/ 457 h 1467"/>
                  <a:gd name="T100" fmla="*/ 34 w 1163"/>
                  <a:gd name="T101" fmla="*/ 489 h 1467"/>
                  <a:gd name="T102" fmla="*/ 0 w 1163"/>
                  <a:gd name="T103" fmla="*/ 509 h 1467"/>
                  <a:gd name="T104" fmla="*/ 58 w 1163"/>
                  <a:gd name="T105" fmla="*/ 578 h 1467"/>
                  <a:gd name="T106" fmla="*/ 93 w 1163"/>
                  <a:gd name="T107" fmla="*/ 721 h 1467"/>
                  <a:gd name="T108" fmla="*/ 85 w 1163"/>
                  <a:gd name="T109" fmla="*/ 785 h 1467"/>
                  <a:gd name="T110" fmla="*/ 76 w 1163"/>
                  <a:gd name="T111" fmla="*/ 938 h 1467"/>
                  <a:gd name="T112" fmla="*/ 101 w 1163"/>
                  <a:gd name="T113" fmla="*/ 1012 h 1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63" h="1467">
                    <a:moveTo>
                      <a:pt x="101" y="1012"/>
                    </a:moveTo>
                    <a:lnTo>
                      <a:pt x="101" y="1012"/>
                    </a:lnTo>
                    <a:lnTo>
                      <a:pt x="109" y="1037"/>
                    </a:lnTo>
                    <a:lnTo>
                      <a:pt x="117" y="1063"/>
                    </a:lnTo>
                    <a:lnTo>
                      <a:pt x="117" y="1063"/>
                    </a:lnTo>
                    <a:lnTo>
                      <a:pt x="123" y="1083"/>
                    </a:lnTo>
                    <a:lnTo>
                      <a:pt x="127" y="1103"/>
                    </a:lnTo>
                    <a:lnTo>
                      <a:pt x="127" y="1103"/>
                    </a:lnTo>
                    <a:lnTo>
                      <a:pt x="149" y="1097"/>
                    </a:lnTo>
                    <a:lnTo>
                      <a:pt x="169" y="1091"/>
                    </a:lnTo>
                    <a:lnTo>
                      <a:pt x="169" y="1091"/>
                    </a:lnTo>
                    <a:lnTo>
                      <a:pt x="189" y="1085"/>
                    </a:lnTo>
                    <a:lnTo>
                      <a:pt x="205" y="1079"/>
                    </a:lnTo>
                    <a:lnTo>
                      <a:pt x="205" y="1079"/>
                    </a:lnTo>
                    <a:lnTo>
                      <a:pt x="213" y="1077"/>
                    </a:lnTo>
                    <a:lnTo>
                      <a:pt x="221" y="1077"/>
                    </a:lnTo>
                    <a:lnTo>
                      <a:pt x="221" y="1077"/>
                    </a:lnTo>
                    <a:lnTo>
                      <a:pt x="221" y="1077"/>
                    </a:lnTo>
                    <a:lnTo>
                      <a:pt x="221" y="1077"/>
                    </a:lnTo>
                    <a:lnTo>
                      <a:pt x="231" y="1077"/>
                    </a:lnTo>
                    <a:lnTo>
                      <a:pt x="241" y="1081"/>
                    </a:lnTo>
                    <a:lnTo>
                      <a:pt x="252" y="1087"/>
                    </a:lnTo>
                    <a:lnTo>
                      <a:pt x="260" y="1093"/>
                    </a:lnTo>
                    <a:lnTo>
                      <a:pt x="260" y="1093"/>
                    </a:lnTo>
                    <a:lnTo>
                      <a:pt x="268" y="1093"/>
                    </a:lnTo>
                    <a:lnTo>
                      <a:pt x="268" y="1093"/>
                    </a:lnTo>
                    <a:lnTo>
                      <a:pt x="270" y="1101"/>
                    </a:lnTo>
                    <a:lnTo>
                      <a:pt x="270" y="1101"/>
                    </a:lnTo>
                    <a:lnTo>
                      <a:pt x="278" y="1111"/>
                    </a:lnTo>
                    <a:lnTo>
                      <a:pt x="284" y="1121"/>
                    </a:lnTo>
                    <a:lnTo>
                      <a:pt x="288" y="1131"/>
                    </a:lnTo>
                    <a:lnTo>
                      <a:pt x="290" y="1141"/>
                    </a:lnTo>
                    <a:lnTo>
                      <a:pt x="290" y="1141"/>
                    </a:lnTo>
                    <a:lnTo>
                      <a:pt x="290" y="1141"/>
                    </a:lnTo>
                    <a:lnTo>
                      <a:pt x="296" y="1177"/>
                    </a:lnTo>
                    <a:lnTo>
                      <a:pt x="298" y="1190"/>
                    </a:lnTo>
                    <a:lnTo>
                      <a:pt x="302" y="1198"/>
                    </a:lnTo>
                    <a:lnTo>
                      <a:pt x="302" y="1198"/>
                    </a:lnTo>
                    <a:lnTo>
                      <a:pt x="308" y="1200"/>
                    </a:lnTo>
                    <a:lnTo>
                      <a:pt x="320" y="1204"/>
                    </a:lnTo>
                    <a:lnTo>
                      <a:pt x="350" y="1212"/>
                    </a:lnTo>
                    <a:lnTo>
                      <a:pt x="354" y="1214"/>
                    </a:lnTo>
                    <a:lnTo>
                      <a:pt x="354" y="1214"/>
                    </a:lnTo>
                    <a:lnTo>
                      <a:pt x="370" y="1218"/>
                    </a:lnTo>
                    <a:lnTo>
                      <a:pt x="386" y="1226"/>
                    </a:lnTo>
                    <a:lnTo>
                      <a:pt x="416" y="1242"/>
                    </a:lnTo>
                    <a:lnTo>
                      <a:pt x="416" y="1242"/>
                    </a:lnTo>
                    <a:lnTo>
                      <a:pt x="435" y="1254"/>
                    </a:lnTo>
                    <a:lnTo>
                      <a:pt x="435" y="1254"/>
                    </a:lnTo>
                    <a:lnTo>
                      <a:pt x="445" y="1262"/>
                    </a:lnTo>
                    <a:lnTo>
                      <a:pt x="451" y="1270"/>
                    </a:lnTo>
                    <a:lnTo>
                      <a:pt x="457" y="1282"/>
                    </a:lnTo>
                    <a:lnTo>
                      <a:pt x="457" y="1294"/>
                    </a:lnTo>
                    <a:lnTo>
                      <a:pt x="457" y="1310"/>
                    </a:lnTo>
                    <a:lnTo>
                      <a:pt x="457" y="1310"/>
                    </a:lnTo>
                    <a:lnTo>
                      <a:pt x="455" y="1320"/>
                    </a:lnTo>
                    <a:lnTo>
                      <a:pt x="451" y="1328"/>
                    </a:lnTo>
                    <a:lnTo>
                      <a:pt x="445" y="1336"/>
                    </a:lnTo>
                    <a:lnTo>
                      <a:pt x="437" y="1342"/>
                    </a:lnTo>
                    <a:lnTo>
                      <a:pt x="437" y="1342"/>
                    </a:lnTo>
                    <a:lnTo>
                      <a:pt x="416" y="1355"/>
                    </a:lnTo>
                    <a:lnTo>
                      <a:pt x="416" y="1355"/>
                    </a:lnTo>
                    <a:lnTo>
                      <a:pt x="398" y="1365"/>
                    </a:lnTo>
                    <a:lnTo>
                      <a:pt x="392" y="1369"/>
                    </a:lnTo>
                    <a:lnTo>
                      <a:pt x="386" y="1373"/>
                    </a:lnTo>
                    <a:lnTo>
                      <a:pt x="386" y="1373"/>
                    </a:lnTo>
                    <a:lnTo>
                      <a:pt x="382" y="1383"/>
                    </a:lnTo>
                    <a:lnTo>
                      <a:pt x="376" y="1391"/>
                    </a:lnTo>
                    <a:lnTo>
                      <a:pt x="374" y="1401"/>
                    </a:lnTo>
                    <a:lnTo>
                      <a:pt x="372" y="1411"/>
                    </a:lnTo>
                    <a:lnTo>
                      <a:pt x="372" y="1411"/>
                    </a:lnTo>
                    <a:lnTo>
                      <a:pt x="380" y="1417"/>
                    </a:lnTo>
                    <a:lnTo>
                      <a:pt x="386" y="1419"/>
                    </a:lnTo>
                    <a:lnTo>
                      <a:pt x="386" y="1419"/>
                    </a:lnTo>
                    <a:lnTo>
                      <a:pt x="461" y="1433"/>
                    </a:lnTo>
                    <a:lnTo>
                      <a:pt x="535" y="1445"/>
                    </a:lnTo>
                    <a:lnTo>
                      <a:pt x="535" y="1445"/>
                    </a:lnTo>
                    <a:lnTo>
                      <a:pt x="596" y="1453"/>
                    </a:lnTo>
                    <a:lnTo>
                      <a:pt x="596" y="1453"/>
                    </a:lnTo>
                    <a:lnTo>
                      <a:pt x="612" y="1455"/>
                    </a:lnTo>
                    <a:lnTo>
                      <a:pt x="630" y="1457"/>
                    </a:lnTo>
                    <a:lnTo>
                      <a:pt x="630" y="1457"/>
                    </a:lnTo>
                    <a:lnTo>
                      <a:pt x="644" y="1455"/>
                    </a:lnTo>
                    <a:lnTo>
                      <a:pt x="658" y="1451"/>
                    </a:lnTo>
                    <a:lnTo>
                      <a:pt x="670" y="1443"/>
                    </a:lnTo>
                    <a:lnTo>
                      <a:pt x="682" y="1429"/>
                    </a:lnTo>
                    <a:lnTo>
                      <a:pt x="682" y="1429"/>
                    </a:lnTo>
                    <a:lnTo>
                      <a:pt x="690" y="1419"/>
                    </a:lnTo>
                    <a:lnTo>
                      <a:pt x="700" y="1413"/>
                    </a:lnTo>
                    <a:lnTo>
                      <a:pt x="710" y="1407"/>
                    </a:lnTo>
                    <a:lnTo>
                      <a:pt x="722" y="1403"/>
                    </a:lnTo>
                    <a:lnTo>
                      <a:pt x="744" y="1397"/>
                    </a:lnTo>
                    <a:lnTo>
                      <a:pt x="765" y="1397"/>
                    </a:lnTo>
                    <a:lnTo>
                      <a:pt x="765" y="1397"/>
                    </a:lnTo>
                    <a:lnTo>
                      <a:pt x="791" y="1399"/>
                    </a:lnTo>
                    <a:lnTo>
                      <a:pt x="813" y="1403"/>
                    </a:lnTo>
                    <a:lnTo>
                      <a:pt x="813" y="1403"/>
                    </a:lnTo>
                    <a:lnTo>
                      <a:pt x="833" y="1411"/>
                    </a:lnTo>
                    <a:lnTo>
                      <a:pt x="851" y="1421"/>
                    </a:lnTo>
                    <a:lnTo>
                      <a:pt x="869" y="1433"/>
                    </a:lnTo>
                    <a:lnTo>
                      <a:pt x="885" y="1445"/>
                    </a:lnTo>
                    <a:lnTo>
                      <a:pt x="885" y="1445"/>
                    </a:lnTo>
                    <a:lnTo>
                      <a:pt x="907" y="1463"/>
                    </a:lnTo>
                    <a:lnTo>
                      <a:pt x="907" y="1463"/>
                    </a:lnTo>
                    <a:lnTo>
                      <a:pt x="911" y="1467"/>
                    </a:lnTo>
                    <a:lnTo>
                      <a:pt x="911" y="1467"/>
                    </a:lnTo>
                    <a:lnTo>
                      <a:pt x="918" y="1463"/>
                    </a:lnTo>
                    <a:lnTo>
                      <a:pt x="926" y="1459"/>
                    </a:lnTo>
                    <a:lnTo>
                      <a:pt x="934" y="1451"/>
                    </a:lnTo>
                    <a:lnTo>
                      <a:pt x="944" y="1441"/>
                    </a:lnTo>
                    <a:lnTo>
                      <a:pt x="944" y="1441"/>
                    </a:lnTo>
                    <a:lnTo>
                      <a:pt x="958" y="1427"/>
                    </a:lnTo>
                    <a:lnTo>
                      <a:pt x="974" y="1413"/>
                    </a:lnTo>
                    <a:lnTo>
                      <a:pt x="1006" y="1387"/>
                    </a:lnTo>
                    <a:lnTo>
                      <a:pt x="1074" y="1338"/>
                    </a:lnTo>
                    <a:lnTo>
                      <a:pt x="1074" y="1338"/>
                    </a:lnTo>
                    <a:lnTo>
                      <a:pt x="1089" y="1326"/>
                    </a:lnTo>
                    <a:lnTo>
                      <a:pt x="1107" y="1314"/>
                    </a:lnTo>
                    <a:lnTo>
                      <a:pt x="1121" y="1302"/>
                    </a:lnTo>
                    <a:lnTo>
                      <a:pt x="1129" y="1296"/>
                    </a:lnTo>
                    <a:lnTo>
                      <a:pt x="1133" y="1288"/>
                    </a:lnTo>
                    <a:lnTo>
                      <a:pt x="1133" y="1288"/>
                    </a:lnTo>
                    <a:lnTo>
                      <a:pt x="1147" y="1266"/>
                    </a:lnTo>
                    <a:lnTo>
                      <a:pt x="1155" y="1244"/>
                    </a:lnTo>
                    <a:lnTo>
                      <a:pt x="1161" y="1222"/>
                    </a:lnTo>
                    <a:lnTo>
                      <a:pt x="1163" y="1200"/>
                    </a:lnTo>
                    <a:lnTo>
                      <a:pt x="1161" y="1179"/>
                    </a:lnTo>
                    <a:lnTo>
                      <a:pt x="1155" y="1157"/>
                    </a:lnTo>
                    <a:lnTo>
                      <a:pt x="1145" y="1135"/>
                    </a:lnTo>
                    <a:lnTo>
                      <a:pt x="1129" y="1113"/>
                    </a:lnTo>
                    <a:lnTo>
                      <a:pt x="1129" y="1113"/>
                    </a:lnTo>
                    <a:lnTo>
                      <a:pt x="1115" y="1095"/>
                    </a:lnTo>
                    <a:lnTo>
                      <a:pt x="1111" y="1085"/>
                    </a:lnTo>
                    <a:lnTo>
                      <a:pt x="1107" y="1075"/>
                    </a:lnTo>
                    <a:lnTo>
                      <a:pt x="1105" y="1065"/>
                    </a:lnTo>
                    <a:lnTo>
                      <a:pt x="1107" y="1055"/>
                    </a:lnTo>
                    <a:lnTo>
                      <a:pt x="1111" y="1045"/>
                    </a:lnTo>
                    <a:lnTo>
                      <a:pt x="1119" y="1035"/>
                    </a:lnTo>
                    <a:lnTo>
                      <a:pt x="1119" y="1035"/>
                    </a:lnTo>
                    <a:lnTo>
                      <a:pt x="1127" y="1027"/>
                    </a:lnTo>
                    <a:lnTo>
                      <a:pt x="1131" y="1019"/>
                    </a:lnTo>
                    <a:lnTo>
                      <a:pt x="1133" y="1012"/>
                    </a:lnTo>
                    <a:lnTo>
                      <a:pt x="1133" y="1002"/>
                    </a:lnTo>
                    <a:lnTo>
                      <a:pt x="1131" y="996"/>
                    </a:lnTo>
                    <a:lnTo>
                      <a:pt x="1129" y="988"/>
                    </a:lnTo>
                    <a:lnTo>
                      <a:pt x="1119" y="972"/>
                    </a:lnTo>
                    <a:lnTo>
                      <a:pt x="1119" y="972"/>
                    </a:lnTo>
                    <a:lnTo>
                      <a:pt x="1093" y="934"/>
                    </a:lnTo>
                    <a:lnTo>
                      <a:pt x="1068" y="898"/>
                    </a:lnTo>
                    <a:lnTo>
                      <a:pt x="1068" y="898"/>
                    </a:lnTo>
                    <a:lnTo>
                      <a:pt x="1008" y="807"/>
                    </a:lnTo>
                    <a:lnTo>
                      <a:pt x="950" y="713"/>
                    </a:lnTo>
                    <a:lnTo>
                      <a:pt x="950" y="713"/>
                    </a:lnTo>
                    <a:lnTo>
                      <a:pt x="942" y="697"/>
                    </a:lnTo>
                    <a:lnTo>
                      <a:pt x="934" y="681"/>
                    </a:lnTo>
                    <a:lnTo>
                      <a:pt x="928" y="666"/>
                    </a:lnTo>
                    <a:lnTo>
                      <a:pt x="924" y="650"/>
                    </a:lnTo>
                    <a:lnTo>
                      <a:pt x="924" y="650"/>
                    </a:lnTo>
                    <a:lnTo>
                      <a:pt x="920" y="628"/>
                    </a:lnTo>
                    <a:lnTo>
                      <a:pt x="918" y="606"/>
                    </a:lnTo>
                    <a:lnTo>
                      <a:pt x="916" y="584"/>
                    </a:lnTo>
                    <a:lnTo>
                      <a:pt x="913" y="562"/>
                    </a:lnTo>
                    <a:lnTo>
                      <a:pt x="909" y="542"/>
                    </a:lnTo>
                    <a:lnTo>
                      <a:pt x="901" y="522"/>
                    </a:lnTo>
                    <a:lnTo>
                      <a:pt x="895" y="513"/>
                    </a:lnTo>
                    <a:lnTo>
                      <a:pt x="887" y="505"/>
                    </a:lnTo>
                    <a:lnTo>
                      <a:pt x="879" y="497"/>
                    </a:lnTo>
                    <a:lnTo>
                      <a:pt x="869" y="489"/>
                    </a:lnTo>
                    <a:lnTo>
                      <a:pt x="869" y="489"/>
                    </a:lnTo>
                    <a:lnTo>
                      <a:pt x="863" y="483"/>
                    </a:lnTo>
                    <a:lnTo>
                      <a:pt x="861" y="475"/>
                    </a:lnTo>
                    <a:lnTo>
                      <a:pt x="859" y="465"/>
                    </a:lnTo>
                    <a:lnTo>
                      <a:pt x="859" y="457"/>
                    </a:lnTo>
                    <a:lnTo>
                      <a:pt x="859" y="457"/>
                    </a:lnTo>
                    <a:lnTo>
                      <a:pt x="869" y="389"/>
                    </a:lnTo>
                    <a:lnTo>
                      <a:pt x="879" y="324"/>
                    </a:lnTo>
                    <a:lnTo>
                      <a:pt x="879" y="324"/>
                    </a:lnTo>
                    <a:lnTo>
                      <a:pt x="883" y="308"/>
                    </a:lnTo>
                    <a:lnTo>
                      <a:pt x="885" y="300"/>
                    </a:lnTo>
                    <a:lnTo>
                      <a:pt x="887" y="292"/>
                    </a:lnTo>
                    <a:lnTo>
                      <a:pt x="887" y="292"/>
                    </a:lnTo>
                    <a:lnTo>
                      <a:pt x="881" y="222"/>
                    </a:lnTo>
                    <a:lnTo>
                      <a:pt x="879" y="188"/>
                    </a:lnTo>
                    <a:lnTo>
                      <a:pt x="879" y="155"/>
                    </a:lnTo>
                    <a:lnTo>
                      <a:pt x="879" y="155"/>
                    </a:lnTo>
                    <a:lnTo>
                      <a:pt x="879" y="127"/>
                    </a:lnTo>
                    <a:lnTo>
                      <a:pt x="877" y="115"/>
                    </a:lnTo>
                    <a:lnTo>
                      <a:pt x="875" y="105"/>
                    </a:lnTo>
                    <a:lnTo>
                      <a:pt x="869" y="93"/>
                    </a:lnTo>
                    <a:lnTo>
                      <a:pt x="861" y="85"/>
                    </a:lnTo>
                    <a:lnTo>
                      <a:pt x="851" y="77"/>
                    </a:lnTo>
                    <a:lnTo>
                      <a:pt x="837" y="69"/>
                    </a:lnTo>
                    <a:lnTo>
                      <a:pt x="837" y="69"/>
                    </a:lnTo>
                    <a:lnTo>
                      <a:pt x="813" y="59"/>
                    </a:lnTo>
                    <a:lnTo>
                      <a:pt x="789" y="47"/>
                    </a:lnTo>
                    <a:lnTo>
                      <a:pt x="740" y="23"/>
                    </a:lnTo>
                    <a:lnTo>
                      <a:pt x="740" y="23"/>
                    </a:lnTo>
                    <a:lnTo>
                      <a:pt x="716" y="14"/>
                    </a:lnTo>
                    <a:lnTo>
                      <a:pt x="696" y="6"/>
                    </a:lnTo>
                    <a:lnTo>
                      <a:pt x="680" y="2"/>
                    </a:lnTo>
                    <a:lnTo>
                      <a:pt x="666" y="0"/>
                    </a:lnTo>
                    <a:lnTo>
                      <a:pt x="666" y="0"/>
                    </a:lnTo>
                    <a:lnTo>
                      <a:pt x="656" y="2"/>
                    </a:lnTo>
                    <a:lnTo>
                      <a:pt x="646" y="4"/>
                    </a:lnTo>
                    <a:lnTo>
                      <a:pt x="636" y="10"/>
                    </a:lnTo>
                    <a:lnTo>
                      <a:pt x="628" y="16"/>
                    </a:lnTo>
                    <a:lnTo>
                      <a:pt x="620" y="25"/>
                    </a:lnTo>
                    <a:lnTo>
                      <a:pt x="610" y="37"/>
                    </a:lnTo>
                    <a:lnTo>
                      <a:pt x="588" y="69"/>
                    </a:lnTo>
                    <a:lnTo>
                      <a:pt x="588" y="69"/>
                    </a:lnTo>
                    <a:lnTo>
                      <a:pt x="569" y="97"/>
                    </a:lnTo>
                    <a:lnTo>
                      <a:pt x="561" y="109"/>
                    </a:lnTo>
                    <a:lnTo>
                      <a:pt x="551" y="117"/>
                    </a:lnTo>
                    <a:lnTo>
                      <a:pt x="543" y="125"/>
                    </a:lnTo>
                    <a:lnTo>
                      <a:pt x="533" y="129"/>
                    </a:lnTo>
                    <a:lnTo>
                      <a:pt x="523" y="133"/>
                    </a:lnTo>
                    <a:lnTo>
                      <a:pt x="513" y="133"/>
                    </a:lnTo>
                    <a:lnTo>
                      <a:pt x="513" y="133"/>
                    </a:lnTo>
                    <a:lnTo>
                      <a:pt x="501" y="133"/>
                    </a:lnTo>
                    <a:lnTo>
                      <a:pt x="485" y="129"/>
                    </a:lnTo>
                    <a:lnTo>
                      <a:pt x="449" y="117"/>
                    </a:lnTo>
                    <a:lnTo>
                      <a:pt x="449" y="117"/>
                    </a:lnTo>
                    <a:lnTo>
                      <a:pt x="445" y="117"/>
                    </a:lnTo>
                    <a:lnTo>
                      <a:pt x="445" y="117"/>
                    </a:lnTo>
                    <a:lnTo>
                      <a:pt x="435" y="117"/>
                    </a:lnTo>
                    <a:lnTo>
                      <a:pt x="435" y="117"/>
                    </a:lnTo>
                    <a:lnTo>
                      <a:pt x="423" y="141"/>
                    </a:lnTo>
                    <a:lnTo>
                      <a:pt x="417" y="151"/>
                    </a:lnTo>
                    <a:lnTo>
                      <a:pt x="414" y="153"/>
                    </a:lnTo>
                    <a:lnTo>
                      <a:pt x="410" y="155"/>
                    </a:lnTo>
                    <a:lnTo>
                      <a:pt x="410" y="155"/>
                    </a:lnTo>
                    <a:lnTo>
                      <a:pt x="374" y="163"/>
                    </a:lnTo>
                    <a:lnTo>
                      <a:pt x="338" y="171"/>
                    </a:lnTo>
                    <a:lnTo>
                      <a:pt x="266" y="182"/>
                    </a:lnTo>
                    <a:lnTo>
                      <a:pt x="266" y="182"/>
                    </a:lnTo>
                    <a:lnTo>
                      <a:pt x="111" y="212"/>
                    </a:lnTo>
                    <a:lnTo>
                      <a:pt x="111" y="212"/>
                    </a:lnTo>
                    <a:lnTo>
                      <a:pt x="123" y="226"/>
                    </a:lnTo>
                    <a:lnTo>
                      <a:pt x="123" y="226"/>
                    </a:lnTo>
                    <a:lnTo>
                      <a:pt x="107" y="322"/>
                    </a:lnTo>
                    <a:lnTo>
                      <a:pt x="107" y="322"/>
                    </a:lnTo>
                    <a:lnTo>
                      <a:pt x="101" y="342"/>
                    </a:lnTo>
                    <a:lnTo>
                      <a:pt x="99" y="349"/>
                    </a:lnTo>
                    <a:lnTo>
                      <a:pt x="99" y="359"/>
                    </a:lnTo>
                    <a:lnTo>
                      <a:pt x="99" y="359"/>
                    </a:lnTo>
                    <a:lnTo>
                      <a:pt x="101" y="385"/>
                    </a:lnTo>
                    <a:lnTo>
                      <a:pt x="99" y="409"/>
                    </a:lnTo>
                    <a:lnTo>
                      <a:pt x="93" y="429"/>
                    </a:lnTo>
                    <a:lnTo>
                      <a:pt x="85" y="449"/>
                    </a:lnTo>
                    <a:lnTo>
                      <a:pt x="80" y="457"/>
                    </a:lnTo>
                    <a:lnTo>
                      <a:pt x="72" y="465"/>
                    </a:lnTo>
                    <a:lnTo>
                      <a:pt x="66" y="471"/>
                    </a:lnTo>
                    <a:lnTo>
                      <a:pt x="56" y="477"/>
                    </a:lnTo>
                    <a:lnTo>
                      <a:pt x="46" y="483"/>
                    </a:lnTo>
                    <a:lnTo>
                      <a:pt x="34" y="489"/>
                    </a:lnTo>
                    <a:lnTo>
                      <a:pt x="8" y="495"/>
                    </a:lnTo>
                    <a:lnTo>
                      <a:pt x="8" y="495"/>
                    </a:lnTo>
                    <a:lnTo>
                      <a:pt x="6" y="499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14" y="518"/>
                    </a:lnTo>
                    <a:lnTo>
                      <a:pt x="24" y="528"/>
                    </a:lnTo>
                    <a:lnTo>
                      <a:pt x="34" y="540"/>
                    </a:lnTo>
                    <a:lnTo>
                      <a:pt x="44" y="552"/>
                    </a:lnTo>
                    <a:lnTo>
                      <a:pt x="58" y="578"/>
                    </a:lnTo>
                    <a:lnTo>
                      <a:pt x="68" y="604"/>
                    </a:lnTo>
                    <a:lnTo>
                      <a:pt x="76" y="634"/>
                    </a:lnTo>
                    <a:lnTo>
                      <a:pt x="82" y="662"/>
                    </a:lnTo>
                    <a:lnTo>
                      <a:pt x="93" y="721"/>
                    </a:lnTo>
                    <a:lnTo>
                      <a:pt x="93" y="721"/>
                    </a:lnTo>
                    <a:lnTo>
                      <a:pt x="95" y="743"/>
                    </a:lnTo>
                    <a:lnTo>
                      <a:pt x="93" y="753"/>
                    </a:lnTo>
                    <a:lnTo>
                      <a:pt x="91" y="763"/>
                    </a:lnTo>
                    <a:lnTo>
                      <a:pt x="91" y="763"/>
                    </a:lnTo>
                    <a:lnTo>
                      <a:pt x="85" y="785"/>
                    </a:lnTo>
                    <a:lnTo>
                      <a:pt x="82" y="807"/>
                    </a:lnTo>
                    <a:lnTo>
                      <a:pt x="74" y="850"/>
                    </a:lnTo>
                    <a:lnTo>
                      <a:pt x="72" y="894"/>
                    </a:lnTo>
                    <a:lnTo>
                      <a:pt x="76" y="938"/>
                    </a:lnTo>
                    <a:lnTo>
                      <a:pt x="76" y="938"/>
                    </a:lnTo>
                    <a:lnTo>
                      <a:pt x="84" y="954"/>
                    </a:lnTo>
                    <a:lnTo>
                      <a:pt x="89" y="974"/>
                    </a:lnTo>
                    <a:lnTo>
                      <a:pt x="89" y="974"/>
                    </a:lnTo>
                    <a:lnTo>
                      <a:pt x="101" y="1012"/>
                    </a:lnTo>
                    <a:lnTo>
                      <a:pt x="101" y="10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97" name="Freeform 15">
                <a:extLst>
                  <a:ext uri="{FF2B5EF4-FFF2-40B4-BE49-F238E27FC236}">
                    <a16:creationId xmlns:a16="http://schemas.microsoft.com/office/drawing/2014/main" id="{787FFBED-E6E7-4C13-8571-C0B5FB4D0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383" y="4341809"/>
                <a:ext cx="1007272" cy="1208726"/>
              </a:xfrm>
              <a:custGeom>
                <a:avLst/>
                <a:gdLst>
                  <a:gd name="T0" fmla="*/ 249 w 1090"/>
                  <a:gd name="T1" fmla="*/ 151 h 1308"/>
                  <a:gd name="T2" fmla="*/ 161 w 1090"/>
                  <a:gd name="T3" fmla="*/ 248 h 1308"/>
                  <a:gd name="T4" fmla="*/ 96 w 1090"/>
                  <a:gd name="T5" fmla="*/ 296 h 1308"/>
                  <a:gd name="T6" fmla="*/ 50 w 1090"/>
                  <a:gd name="T7" fmla="*/ 338 h 1308"/>
                  <a:gd name="T8" fmla="*/ 0 w 1090"/>
                  <a:gd name="T9" fmla="*/ 386 h 1308"/>
                  <a:gd name="T10" fmla="*/ 8 w 1090"/>
                  <a:gd name="T11" fmla="*/ 405 h 1308"/>
                  <a:gd name="T12" fmla="*/ 22 w 1090"/>
                  <a:gd name="T13" fmla="*/ 501 h 1308"/>
                  <a:gd name="T14" fmla="*/ 34 w 1090"/>
                  <a:gd name="T15" fmla="*/ 586 h 1308"/>
                  <a:gd name="T16" fmla="*/ 42 w 1090"/>
                  <a:gd name="T17" fmla="*/ 654 h 1308"/>
                  <a:gd name="T18" fmla="*/ 44 w 1090"/>
                  <a:gd name="T19" fmla="*/ 670 h 1308"/>
                  <a:gd name="T20" fmla="*/ 48 w 1090"/>
                  <a:gd name="T21" fmla="*/ 722 h 1308"/>
                  <a:gd name="T22" fmla="*/ 96 w 1090"/>
                  <a:gd name="T23" fmla="*/ 847 h 1308"/>
                  <a:gd name="T24" fmla="*/ 141 w 1090"/>
                  <a:gd name="T25" fmla="*/ 966 h 1308"/>
                  <a:gd name="T26" fmla="*/ 151 w 1090"/>
                  <a:gd name="T27" fmla="*/ 1020 h 1308"/>
                  <a:gd name="T28" fmla="*/ 187 w 1090"/>
                  <a:gd name="T29" fmla="*/ 1034 h 1308"/>
                  <a:gd name="T30" fmla="*/ 283 w 1090"/>
                  <a:gd name="T31" fmla="*/ 1042 h 1308"/>
                  <a:gd name="T32" fmla="*/ 402 w 1090"/>
                  <a:gd name="T33" fmla="*/ 1083 h 1308"/>
                  <a:gd name="T34" fmla="*/ 461 w 1090"/>
                  <a:gd name="T35" fmla="*/ 1141 h 1308"/>
                  <a:gd name="T36" fmla="*/ 487 w 1090"/>
                  <a:gd name="T37" fmla="*/ 1177 h 1308"/>
                  <a:gd name="T38" fmla="*/ 654 w 1090"/>
                  <a:gd name="T39" fmla="*/ 1250 h 1308"/>
                  <a:gd name="T40" fmla="*/ 813 w 1090"/>
                  <a:gd name="T41" fmla="*/ 1308 h 1308"/>
                  <a:gd name="T42" fmla="*/ 845 w 1090"/>
                  <a:gd name="T43" fmla="*/ 1300 h 1308"/>
                  <a:gd name="T44" fmla="*/ 853 w 1090"/>
                  <a:gd name="T45" fmla="*/ 1278 h 1308"/>
                  <a:gd name="T46" fmla="*/ 843 w 1090"/>
                  <a:gd name="T47" fmla="*/ 1244 h 1308"/>
                  <a:gd name="T48" fmla="*/ 805 w 1090"/>
                  <a:gd name="T49" fmla="*/ 1225 h 1308"/>
                  <a:gd name="T50" fmla="*/ 764 w 1090"/>
                  <a:gd name="T51" fmla="*/ 1171 h 1308"/>
                  <a:gd name="T52" fmla="*/ 762 w 1090"/>
                  <a:gd name="T53" fmla="*/ 1117 h 1308"/>
                  <a:gd name="T54" fmla="*/ 762 w 1090"/>
                  <a:gd name="T55" fmla="*/ 1032 h 1308"/>
                  <a:gd name="T56" fmla="*/ 740 w 1090"/>
                  <a:gd name="T57" fmla="*/ 950 h 1308"/>
                  <a:gd name="T58" fmla="*/ 744 w 1090"/>
                  <a:gd name="T59" fmla="*/ 889 h 1308"/>
                  <a:gd name="T60" fmla="*/ 885 w 1090"/>
                  <a:gd name="T61" fmla="*/ 664 h 1308"/>
                  <a:gd name="T62" fmla="*/ 1090 w 1090"/>
                  <a:gd name="T63" fmla="*/ 380 h 1308"/>
                  <a:gd name="T64" fmla="*/ 1030 w 1090"/>
                  <a:gd name="T65" fmla="*/ 334 h 1308"/>
                  <a:gd name="T66" fmla="*/ 992 w 1090"/>
                  <a:gd name="T67" fmla="*/ 322 h 1308"/>
                  <a:gd name="T68" fmla="*/ 943 w 1090"/>
                  <a:gd name="T69" fmla="*/ 324 h 1308"/>
                  <a:gd name="T70" fmla="*/ 923 w 1090"/>
                  <a:gd name="T71" fmla="*/ 336 h 1308"/>
                  <a:gd name="T72" fmla="*/ 883 w 1090"/>
                  <a:gd name="T73" fmla="*/ 372 h 1308"/>
                  <a:gd name="T74" fmla="*/ 837 w 1090"/>
                  <a:gd name="T75" fmla="*/ 380 h 1308"/>
                  <a:gd name="T76" fmla="*/ 690 w 1090"/>
                  <a:gd name="T77" fmla="*/ 362 h 1308"/>
                  <a:gd name="T78" fmla="*/ 571 w 1090"/>
                  <a:gd name="T79" fmla="*/ 338 h 1308"/>
                  <a:gd name="T80" fmla="*/ 539 w 1090"/>
                  <a:gd name="T81" fmla="*/ 304 h 1308"/>
                  <a:gd name="T82" fmla="*/ 551 w 1090"/>
                  <a:gd name="T83" fmla="*/ 248 h 1308"/>
                  <a:gd name="T84" fmla="*/ 573 w 1090"/>
                  <a:gd name="T85" fmla="*/ 221 h 1308"/>
                  <a:gd name="T86" fmla="*/ 624 w 1090"/>
                  <a:gd name="T87" fmla="*/ 173 h 1308"/>
                  <a:gd name="T88" fmla="*/ 551 w 1090"/>
                  <a:gd name="T89" fmla="*/ 137 h 1308"/>
                  <a:gd name="T90" fmla="*/ 487 w 1090"/>
                  <a:gd name="T91" fmla="*/ 117 h 1308"/>
                  <a:gd name="T92" fmla="*/ 461 w 1090"/>
                  <a:gd name="T93" fmla="*/ 58 h 1308"/>
                  <a:gd name="T94" fmla="*/ 446 w 1090"/>
                  <a:gd name="T95" fmla="*/ 10 h 1308"/>
                  <a:gd name="T96" fmla="*/ 428 w 1090"/>
                  <a:gd name="T97" fmla="*/ 0 h 1308"/>
                  <a:gd name="T98" fmla="*/ 354 w 1090"/>
                  <a:gd name="T99" fmla="*/ 22 h 1308"/>
                  <a:gd name="T100" fmla="*/ 318 w 1090"/>
                  <a:gd name="T101" fmla="*/ 65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90" h="1308">
                    <a:moveTo>
                      <a:pt x="296" y="95"/>
                    </a:moveTo>
                    <a:lnTo>
                      <a:pt x="296" y="95"/>
                    </a:lnTo>
                    <a:lnTo>
                      <a:pt x="273" y="123"/>
                    </a:lnTo>
                    <a:lnTo>
                      <a:pt x="249" y="151"/>
                    </a:lnTo>
                    <a:lnTo>
                      <a:pt x="249" y="151"/>
                    </a:lnTo>
                    <a:lnTo>
                      <a:pt x="217" y="191"/>
                    </a:lnTo>
                    <a:lnTo>
                      <a:pt x="181" y="228"/>
                    </a:lnTo>
                    <a:lnTo>
                      <a:pt x="161" y="248"/>
                    </a:lnTo>
                    <a:lnTo>
                      <a:pt x="141" y="264"/>
                    </a:lnTo>
                    <a:lnTo>
                      <a:pt x="120" y="280"/>
                    </a:lnTo>
                    <a:lnTo>
                      <a:pt x="96" y="296"/>
                    </a:lnTo>
                    <a:lnTo>
                      <a:pt x="96" y="296"/>
                    </a:lnTo>
                    <a:lnTo>
                      <a:pt x="84" y="304"/>
                    </a:lnTo>
                    <a:lnTo>
                      <a:pt x="74" y="314"/>
                    </a:lnTo>
                    <a:lnTo>
                      <a:pt x="50" y="338"/>
                    </a:lnTo>
                    <a:lnTo>
                      <a:pt x="50" y="338"/>
                    </a:lnTo>
                    <a:lnTo>
                      <a:pt x="36" y="356"/>
                    </a:lnTo>
                    <a:lnTo>
                      <a:pt x="18" y="374"/>
                    </a:lnTo>
                    <a:lnTo>
                      <a:pt x="18" y="374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0" y="388"/>
                    </a:lnTo>
                    <a:lnTo>
                      <a:pt x="0" y="388"/>
                    </a:lnTo>
                    <a:lnTo>
                      <a:pt x="8" y="405"/>
                    </a:lnTo>
                    <a:lnTo>
                      <a:pt x="14" y="429"/>
                    </a:lnTo>
                    <a:lnTo>
                      <a:pt x="14" y="429"/>
                    </a:lnTo>
                    <a:lnTo>
                      <a:pt x="18" y="465"/>
                    </a:lnTo>
                    <a:lnTo>
                      <a:pt x="22" y="501"/>
                    </a:lnTo>
                    <a:lnTo>
                      <a:pt x="22" y="501"/>
                    </a:lnTo>
                    <a:lnTo>
                      <a:pt x="28" y="557"/>
                    </a:lnTo>
                    <a:lnTo>
                      <a:pt x="28" y="557"/>
                    </a:lnTo>
                    <a:lnTo>
                      <a:pt x="34" y="586"/>
                    </a:lnTo>
                    <a:lnTo>
                      <a:pt x="34" y="586"/>
                    </a:lnTo>
                    <a:lnTo>
                      <a:pt x="40" y="618"/>
                    </a:lnTo>
                    <a:lnTo>
                      <a:pt x="42" y="636"/>
                    </a:lnTo>
                    <a:lnTo>
                      <a:pt x="42" y="654"/>
                    </a:lnTo>
                    <a:lnTo>
                      <a:pt x="42" y="654"/>
                    </a:lnTo>
                    <a:lnTo>
                      <a:pt x="42" y="662"/>
                    </a:lnTo>
                    <a:lnTo>
                      <a:pt x="42" y="662"/>
                    </a:lnTo>
                    <a:lnTo>
                      <a:pt x="44" y="670"/>
                    </a:lnTo>
                    <a:lnTo>
                      <a:pt x="42" y="678"/>
                    </a:lnTo>
                    <a:lnTo>
                      <a:pt x="42" y="678"/>
                    </a:lnTo>
                    <a:lnTo>
                      <a:pt x="44" y="700"/>
                    </a:lnTo>
                    <a:lnTo>
                      <a:pt x="48" y="722"/>
                    </a:lnTo>
                    <a:lnTo>
                      <a:pt x="54" y="741"/>
                    </a:lnTo>
                    <a:lnTo>
                      <a:pt x="60" y="763"/>
                    </a:lnTo>
                    <a:lnTo>
                      <a:pt x="76" y="805"/>
                    </a:lnTo>
                    <a:lnTo>
                      <a:pt x="96" y="847"/>
                    </a:lnTo>
                    <a:lnTo>
                      <a:pt x="96" y="847"/>
                    </a:lnTo>
                    <a:lnTo>
                      <a:pt x="112" y="885"/>
                    </a:lnTo>
                    <a:lnTo>
                      <a:pt x="127" y="924"/>
                    </a:lnTo>
                    <a:lnTo>
                      <a:pt x="141" y="966"/>
                    </a:lnTo>
                    <a:lnTo>
                      <a:pt x="147" y="986"/>
                    </a:lnTo>
                    <a:lnTo>
                      <a:pt x="151" y="1008"/>
                    </a:lnTo>
                    <a:lnTo>
                      <a:pt x="151" y="1008"/>
                    </a:lnTo>
                    <a:lnTo>
                      <a:pt x="151" y="1020"/>
                    </a:lnTo>
                    <a:lnTo>
                      <a:pt x="151" y="1020"/>
                    </a:lnTo>
                    <a:lnTo>
                      <a:pt x="157" y="1024"/>
                    </a:lnTo>
                    <a:lnTo>
                      <a:pt x="165" y="1028"/>
                    </a:lnTo>
                    <a:lnTo>
                      <a:pt x="187" y="1034"/>
                    </a:lnTo>
                    <a:lnTo>
                      <a:pt x="213" y="1036"/>
                    </a:lnTo>
                    <a:lnTo>
                      <a:pt x="251" y="1038"/>
                    </a:lnTo>
                    <a:lnTo>
                      <a:pt x="251" y="1038"/>
                    </a:lnTo>
                    <a:lnTo>
                      <a:pt x="283" y="1042"/>
                    </a:lnTo>
                    <a:lnTo>
                      <a:pt x="314" y="1048"/>
                    </a:lnTo>
                    <a:lnTo>
                      <a:pt x="346" y="1056"/>
                    </a:lnTo>
                    <a:lnTo>
                      <a:pt x="376" y="1067"/>
                    </a:lnTo>
                    <a:lnTo>
                      <a:pt x="402" y="1083"/>
                    </a:lnTo>
                    <a:lnTo>
                      <a:pt x="428" y="1103"/>
                    </a:lnTo>
                    <a:lnTo>
                      <a:pt x="440" y="1115"/>
                    </a:lnTo>
                    <a:lnTo>
                      <a:pt x="452" y="1127"/>
                    </a:lnTo>
                    <a:lnTo>
                      <a:pt x="461" y="1141"/>
                    </a:lnTo>
                    <a:lnTo>
                      <a:pt x="471" y="1157"/>
                    </a:lnTo>
                    <a:lnTo>
                      <a:pt x="471" y="1157"/>
                    </a:lnTo>
                    <a:lnTo>
                      <a:pt x="479" y="1167"/>
                    </a:lnTo>
                    <a:lnTo>
                      <a:pt x="487" y="1177"/>
                    </a:lnTo>
                    <a:lnTo>
                      <a:pt x="497" y="1185"/>
                    </a:lnTo>
                    <a:lnTo>
                      <a:pt x="509" y="1191"/>
                    </a:lnTo>
                    <a:lnTo>
                      <a:pt x="509" y="1191"/>
                    </a:lnTo>
                    <a:lnTo>
                      <a:pt x="654" y="1250"/>
                    </a:lnTo>
                    <a:lnTo>
                      <a:pt x="801" y="1306"/>
                    </a:lnTo>
                    <a:lnTo>
                      <a:pt x="801" y="1306"/>
                    </a:lnTo>
                    <a:lnTo>
                      <a:pt x="807" y="1306"/>
                    </a:lnTo>
                    <a:lnTo>
                      <a:pt x="813" y="1308"/>
                    </a:lnTo>
                    <a:lnTo>
                      <a:pt x="813" y="1308"/>
                    </a:lnTo>
                    <a:lnTo>
                      <a:pt x="825" y="1306"/>
                    </a:lnTo>
                    <a:lnTo>
                      <a:pt x="837" y="1304"/>
                    </a:lnTo>
                    <a:lnTo>
                      <a:pt x="845" y="1300"/>
                    </a:lnTo>
                    <a:lnTo>
                      <a:pt x="849" y="1296"/>
                    </a:lnTo>
                    <a:lnTo>
                      <a:pt x="849" y="1296"/>
                    </a:lnTo>
                    <a:lnTo>
                      <a:pt x="853" y="1286"/>
                    </a:lnTo>
                    <a:lnTo>
                      <a:pt x="853" y="1278"/>
                    </a:lnTo>
                    <a:lnTo>
                      <a:pt x="855" y="1268"/>
                    </a:lnTo>
                    <a:lnTo>
                      <a:pt x="853" y="1260"/>
                    </a:lnTo>
                    <a:lnTo>
                      <a:pt x="849" y="1252"/>
                    </a:lnTo>
                    <a:lnTo>
                      <a:pt x="843" y="1244"/>
                    </a:lnTo>
                    <a:lnTo>
                      <a:pt x="835" y="1238"/>
                    </a:lnTo>
                    <a:lnTo>
                      <a:pt x="823" y="1234"/>
                    </a:lnTo>
                    <a:lnTo>
                      <a:pt x="823" y="1234"/>
                    </a:lnTo>
                    <a:lnTo>
                      <a:pt x="805" y="1225"/>
                    </a:lnTo>
                    <a:lnTo>
                      <a:pt x="789" y="1215"/>
                    </a:lnTo>
                    <a:lnTo>
                      <a:pt x="780" y="1201"/>
                    </a:lnTo>
                    <a:lnTo>
                      <a:pt x="770" y="1187"/>
                    </a:lnTo>
                    <a:lnTo>
                      <a:pt x="764" y="1171"/>
                    </a:lnTo>
                    <a:lnTo>
                      <a:pt x="762" y="1153"/>
                    </a:lnTo>
                    <a:lnTo>
                      <a:pt x="760" y="1135"/>
                    </a:lnTo>
                    <a:lnTo>
                      <a:pt x="762" y="1117"/>
                    </a:lnTo>
                    <a:lnTo>
                      <a:pt x="762" y="1117"/>
                    </a:lnTo>
                    <a:lnTo>
                      <a:pt x="764" y="1095"/>
                    </a:lnTo>
                    <a:lnTo>
                      <a:pt x="764" y="1073"/>
                    </a:lnTo>
                    <a:lnTo>
                      <a:pt x="764" y="1054"/>
                    </a:lnTo>
                    <a:lnTo>
                      <a:pt x="762" y="1032"/>
                    </a:lnTo>
                    <a:lnTo>
                      <a:pt x="758" y="1012"/>
                    </a:lnTo>
                    <a:lnTo>
                      <a:pt x="754" y="990"/>
                    </a:lnTo>
                    <a:lnTo>
                      <a:pt x="740" y="950"/>
                    </a:lnTo>
                    <a:lnTo>
                      <a:pt x="740" y="950"/>
                    </a:lnTo>
                    <a:lnTo>
                      <a:pt x="736" y="934"/>
                    </a:lnTo>
                    <a:lnTo>
                      <a:pt x="736" y="918"/>
                    </a:lnTo>
                    <a:lnTo>
                      <a:pt x="740" y="902"/>
                    </a:lnTo>
                    <a:lnTo>
                      <a:pt x="744" y="889"/>
                    </a:lnTo>
                    <a:lnTo>
                      <a:pt x="744" y="889"/>
                    </a:lnTo>
                    <a:lnTo>
                      <a:pt x="813" y="775"/>
                    </a:lnTo>
                    <a:lnTo>
                      <a:pt x="849" y="720"/>
                    </a:lnTo>
                    <a:lnTo>
                      <a:pt x="885" y="664"/>
                    </a:lnTo>
                    <a:lnTo>
                      <a:pt x="885" y="664"/>
                    </a:lnTo>
                    <a:lnTo>
                      <a:pt x="935" y="592"/>
                    </a:lnTo>
                    <a:lnTo>
                      <a:pt x="984" y="523"/>
                    </a:lnTo>
                    <a:lnTo>
                      <a:pt x="1090" y="380"/>
                    </a:lnTo>
                    <a:lnTo>
                      <a:pt x="1090" y="380"/>
                    </a:lnTo>
                    <a:lnTo>
                      <a:pt x="1070" y="364"/>
                    </a:lnTo>
                    <a:lnTo>
                      <a:pt x="1050" y="348"/>
                    </a:lnTo>
                    <a:lnTo>
                      <a:pt x="1030" y="334"/>
                    </a:lnTo>
                    <a:lnTo>
                      <a:pt x="1020" y="330"/>
                    </a:lnTo>
                    <a:lnTo>
                      <a:pt x="1008" y="326"/>
                    </a:lnTo>
                    <a:lnTo>
                      <a:pt x="1008" y="326"/>
                    </a:lnTo>
                    <a:lnTo>
                      <a:pt x="992" y="322"/>
                    </a:lnTo>
                    <a:lnTo>
                      <a:pt x="972" y="320"/>
                    </a:lnTo>
                    <a:lnTo>
                      <a:pt x="972" y="320"/>
                    </a:lnTo>
                    <a:lnTo>
                      <a:pt x="956" y="322"/>
                    </a:lnTo>
                    <a:lnTo>
                      <a:pt x="943" y="324"/>
                    </a:lnTo>
                    <a:lnTo>
                      <a:pt x="931" y="330"/>
                    </a:lnTo>
                    <a:lnTo>
                      <a:pt x="927" y="332"/>
                    </a:lnTo>
                    <a:lnTo>
                      <a:pt x="923" y="336"/>
                    </a:lnTo>
                    <a:lnTo>
                      <a:pt x="923" y="336"/>
                    </a:lnTo>
                    <a:lnTo>
                      <a:pt x="913" y="348"/>
                    </a:lnTo>
                    <a:lnTo>
                      <a:pt x="903" y="358"/>
                    </a:lnTo>
                    <a:lnTo>
                      <a:pt x="893" y="366"/>
                    </a:lnTo>
                    <a:lnTo>
                      <a:pt x="883" y="372"/>
                    </a:lnTo>
                    <a:lnTo>
                      <a:pt x="871" y="376"/>
                    </a:lnTo>
                    <a:lnTo>
                      <a:pt x="861" y="378"/>
                    </a:lnTo>
                    <a:lnTo>
                      <a:pt x="837" y="380"/>
                    </a:lnTo>
                    <a:lnTo>
                      <a:pt x="837" y="380"/>
                    </a:lnTo>
                    <a:lnTo>
                      <a:pt x="817" y="380"/>
                    </a:lnTo>
                    <a:lnTo>
                      <a:pt x="795" y="376"/>
                    </a:lnTo>
                    <a:lnTo>
                      <a:pt x="795" y="376"/>
                    </a:lnTo>
                    <a:lnTo>
                      <a:pt x="690" y="362"/>
                    </a:lnTo>
                    <a:lnTo>
                      <a:pt x="638" y="354"/>
                    </a:lnTo>
                    <a:lnTo>
                      <a:pt x="585" y="344"/>
                    </a:lnTo>
                    <a:lnTo>
                      <a:pt x="585" y="344"/>
                    </a:lnTo>
                    <a:lnTo>
                      <a:pt x="571" y="338"/>
                    </a:lnTo>
                    <a:lnTo>
                      <a:pt x="555" y="328"/>
                    </a:lnTo>
                    <a:lnTo>
                      <a:pt x="545" y="316"/>
                    </a:lnTo>
                    <a:lnTo>
                      <a:pt x="541" y="310"/>
                    </a:lnTo>
                    <a:lnTo>
                      <a:pt x="539" y="304"/>
                    </a:lnTo>
                    <a:lnTo>
                      <a:pt x="539" y="304"/>
                    </a:lnTo>
                    <a:lnTo>
                      <a:pt x="539" y="286"/>
                    </a:lnTo>
                    <a:lnTo>
                      <a:pt x="543" y="266"/>
                    </a:lnTo>
                    <a:lnTo>
                      <a:pt x="551" y="248"/>
                    </a:lnTo>
                    <a:lnTo>
                      <a:pt x="561" y="232"/>
                    </a:lnTo>
                    <a:lnTo>
                      <a:pt x="561" y="232"/>
                    </a:lnTo>
                    <a:lnTo>
                      <a:pt x="567" y="227"/>
                    </a:lnTo>
                    <a:lnTo>
                      <a:pt x="573" y="221"/>
                    </a:lnTo>
                    <a:lnTo>
                      <a:pt x="589" y="209"/>
                    </a:lnTo>
                    <a:lnTo>
                      <a:pt x="623" y="191"/>
                    </a:lnTo>
                    <a:lnTo>
                      <a:pt x="623" y="191"/>
                    </a:lnTo>
                    <a:lnTo>
                      <a:pt x="624" y="173"/>
                    </a:lnTo>
                    <a:lnTo>
                      <a:pt x="624" y="173"/>
                    </a:lnTo>
                    <a:lnTo>
                      <a:pt x="587" y="153"/>
                    </a:lnTo>
                    <a:lnTo>
                      <a:pt x="569" y="143"/>
                    </a:lnTo>
                    <a:lnTo>
                      <a:pt x="551" y="137"/>
                    </a:lnTo>
                    <a:lnTo>
                      <a:pt x="551" y="137"/>
                    </a:lnTo>
                    <a:lnTo>
                      <a:pt x="523" y="129"/>
                    </a:lnTo>
                    <a:lnTo>
                      <a:pt x="503" y="123"/>
                    </a:lnTo>
                    <a:lnTo>
                      <a:pt x="487" y="117"/>
                    </a:lnTo>
                    <a:lnTo>
                      <a:pt x="477" y="107"/>
                    </a:lnTo>
                    <a:lnTo>
                      <a:pt x="471" y="95"/>
                    </a:lnTo>
                    <a:lnTo>
                      <a:pt x="465" y="79"/>
                    </a:lnTo>
                    <a:lnTo>
                      <a:pt x="461" y="58"/>
                    </a:lnTo>
                    <a:lnTo>
                      <a:pt x="457" y="30"/>
                    </a:lnTo>
                    <a:lnTo>
                      <a:pt x="457" y="30"/>
                    </a:lnTo>
                    <a:lnTo>
                      <a:pt x="454" y="20"/>
                    </a:lnTo>
                    <a:lnTo>
                      <a:pt x="446" y="10"/>
                    </a:lnTo>
                    <a:lnTo>
                      <a:pt x="436" y="4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04" y="8"/>
                    </a:lnTo>
                    <a:lnTo>
                      <a:pt x="378" y="16"/>
                    </a:lnTo>
                    <a:lnTo>
                      <a:pt x="354" y="22"/>
                    </a:lnTo>
                    <a:lnTo>
                      <a:pt x="330" y="32"/>
                    </a:lnTo>
                    <a:lnTo>
                      <a:pt x="330" y="32"/>
                    </a:lnTo>
                    <a:lnTo>
                      <a:pt x="326" y="50"/>
                    </a:lnTo>
                    <a:lnTo>
                      <a:pt x="318" y="65"/>
                    </a:lnTo>
                    <a:lnTo>
                      <a:pt x="308" y="79"/>
                    </a:lnTo>
                    <a:lnTo>
                      <a:pt x="296" y="95"/>
                    </a:lnTo>
                    <a:lnTo>
                      <a:pt x="29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98" name="Freeform 18">
                <a:extLst>
                  <a:ext uri="{FF2B5EF4-FFF2-40B4-BE49-F238E27FC236}">
                    <a16:creationId xmlns:a16="http://schemas.microsoft.com/office/drawing/2014/main" id="{0295E8F4-A2CB-4E38-988C-F1C088C9E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194" y="3994347"/>
                <a:ext cx="926875" cy="764233"/>
              </a:xfrm>
              <a:custGeom>
                <a:avLst/>
                <a:gdLst>
                  <a:gd name="T0" fmla="*/ 111 w 1003"/>
                  <a:gd name="T1" fmla="*/ 604 h 827"/>
                  <a:gd name="T2" fmla="*/ 194 w 1003"/>
                  <a:gd name="T3" fmla="*/ 603 h 827"/>
                  <a:gd name="T4" fmla="*/ 222 w 1003"/>
                  <a:gd name="T5" fmla="*/ 603 h 827"/>
                  <a:gd name="T6" fmla="*/ 262 w 1003"/>
                  <a:gd name="T7" fmla="*/ 616 h 827"/>
                  <a:gd name="T8" fmla="*/ 278 w 1003"/>
                  <a:gd name="T9" fmla="*/ 658 h 827"/>
                  <a:gd name="T10" fmla="*/ 284 w 1003"/>
                  <a:gd name="T11" fmla="*/ 706 h 827"/>
                  <a:gd name="T12" fmla="*/ 302 w 1003"/>
                  <a:gd name="T13" fmla="*/ 777 h 827"/>
                  <a:gd name="T14" fmla="*/ 314 w 1003"/>
                  <a:gd name="T15" fmla="*/ 799 h 827"/>
                  <a:gd name="T16" fmla="*/ 337 w 1003"/>
                  <a:gd name="T17" fmla="*/ 821 h 827"/>
                  <a:gd name="T18" fmla="*/ 367 w 1003"/>
                  <a:gd name="T19" fmla="*/ 827 h 827"/>
                  <a:gd name="T20" fmla="*/ 403 w 1003"/>
                  <a:gd name="T21" fmla="*/ 821 h 827"/>
                  <a:gd name="T22" fmla="*/ 660 w 1003"/>
                  <a:gd name="T23" fmla="*/ 742 h 827"/>
                  <a:gd name="T24" fmla="*/ 681 w 1003"/>
                  <a:gd name="T25" fmla="*/ 734 h 827"/>
                  <a:gd name="T26" fmla="*/ 719 w 1003"/>
                  <a:gd name="T27" fmla="*/ 698 h 827"/>
                  <a:gd name="T28" fmla="*/ 773 w 1003"/>
                  <a:gd name="T29" fmla="*/ 644 h 827"/>
                  <a:gd name="T30" fmla="*/ 815 w 1003"/>
                  <a:gd name="T31" fmla="*/ 616 h 827"/>
                  <a:gd name="T32" fmla="*/ 888 w 1003"/>
                  <a:gd name="T33" fmla="*/ 547 h 827"/>
                  <a:gd name="T34" fmla="*/ 976 w 1003"/>
                  <a:gd name="T35" fmla="*/ 443 h 827"/>
                  <a:gd name="T36" fmla="*/ 992 w 1003"/>
                  <a:gd name="T37" fmla="*/ 420 h 827"/>
                  <a:gd name="T38" fmla="*/ 1003 w 1003"/>
                  <a:gd name="T39" fmla="*/ 380 h 827"/>
                  <a:gd name="T40" fmla="*/ 996 w 1003"/>
                  <a:gd name="T41" fmla="*/ 336 h 827"/>
                  <a:gd name="T42" fmla="*/ 982 w 1003"/>
                  <a:gd name="T43" fmla="*/ 290 h 827"/>
                  <a:gd name="T44" fmla="*/ 958 w 1003"/>
                  <a:gd name="T45" fmla="*/ 221 h 827"/>
                  <a:gd name="T46" fmla="*/ 938 w 1003"/>
                  <a:gd name="T47" fmla="*/ 197 h 827"/>
                  <a:gd name="T48" fmla="*/ 912 w 1003"/>
                  <a:gd name="T49" fmla="*/ 189 h 827"/>
                  <a:gd name="T50" fmla="*/ 890 w 1003"/>
                  <a:gd name="T51" fmla="*/ 193 h 827"/>
                  <a:gd name="T52" fmla="*/ 862 w 1003"/>
                  <a:gd name="T53" fmla="*/ 203 h 827"/>
                  <a:gd name="T54" fmla="*/ 809 w 1003"/>
                  <a:gd name="T55" fmla="*/ 221 h 827"/>
                  <a:gd name="T56" fmla="*/ 797 w 1003"/>
                  <a:gd name="T57" fmla="*/ 219 h 827"/>
                  <a:gd name="T58" fmla="*/ 652 w 1003"/>
                  <a:gd name="T59" fmla="*/ 149 h 827"/>
                  <a:gd name="T60" fmla="*/ 610 w 1003"/>
                  <a:gd name="T61" fmla="*/ 129 h 827"/>
                  <a:gd name="T62" fmla="*/ 590 w 1003"/>
                  <a:gd name="T63" fmla="*/ 127 h 827"/>
                  <a:gd name="T64" fmla="*/ 560 w 1003"/>
                  <a:gd name="T65" fmla="*/ 129 h 827"/>
                  <a:gd name="T66" fmla="*/ 506 w 1003"/>
                  <a:gd name="T67" fmla="*/ 119 h 827"/>
                  <a:gd name="T68" fmla="*/ 437 w 1003"/>
                  <a:gd name="T69" fmla="*/ 80 h 827"/>
                  <a:gd name="T70" fmla="*/ 377 w 1003"/>
                  <a:gd name="T71" fmla="*/ 22 h 827"/>
                  <a:gd name="T72" fmla="*/ 351 w 1003"/>
                  <a:gd name="T73" fmla="*/ 2 h 827"/>
                  <a:gd name="T74" fmla="*/ 339 w 1003"/>
                  <a:gd name="T75" fmla="*/ 0 h 827"/>
                  <a:gd name="T76" fmla="*/ 322 w 1003"/>
                  <a:gd name="T77" fmla="*/ 10 h 827"/>
                  <a:gd name="T78" fmla="*/ 306 w 1003"/>
                  <a:gd name="T79" fmla="*/ 30 h 827"/>
                  <a:gd name="T80" fmla="*/ 262 w 1003"/>
                  <a:gd name="T81" fmla="*/ 92 h 827"/>
                  <a:gd name="T82" fmla="*/ 216 w 1003"/>
                  <a:gd name="T83" fmla="*/ 119 h 827"/>
                  <a:gd name="T84" fmla="*/ 182 w 1003"/>
                  <a:gd name="T85" fmla="*/ 121 h 827"/>
                  <a:gd name="T86" fmla="*/ 176 w 1003"/>
                  <a:gd name="T87" fmla="*/ 119 h 827"/>
                  <a:gd name="T88" fmla="*/ 153 w 1003"/>
                  <a:gd name="T89" fmla="*/ 123 h 827"/>
                  <a:gd name="T90" fmla="*/ 131 w 1003"/>
                  <a:gd name="T91" fmla="*/ 135 h 827"/>
                  <a:gd name="T92" fmla="*/ 139 w 1003"/>
                  <a:gd name="T93" fmla="*/ 163 h 827"/>
                  <a:gd name="T94" fmla="*/ 153 w 1003"/>
                  <a:gd name="T95" fmla="*/ 209 h 827"/>
                  <a:gd name="T96" fmla="*/ 69 w 1003"/>
                  <a:gd name="T97" fmla="*/ 259 h 827"/>
                  <a:gd name="T98" fmla="*/ 41 w 1003"/>
                  <a:gd name="T99" fmla="*/ 324 h 827"/>
                  <a:gd name="T100" fmla="*/ 11 w 1003"/>
                  <a:gd name="T101" fmla="*/ 366 h 827"/>
                  <a:gd name="T102" fmla="*/ 5 w 1003"/>
                  <a:gd name="T103" fmla="*/ 416 h 827"/>
                  <a:gd name="T104" fmla="*/ 11 w 1003"/>
                  <a:gd name="T105" fmla="*/ 430 h 827"/>
                  <a:gd name="T106" fmla="*/ 33 w 1003"/>
                  <a:gd name="T107" fmla="*/ 467 h 827"/>
                  <a:gd name="T108" fmla="*/ 57 w 1003"/>
                  <a:gd name="T109" fmla="*/ 509 h 827"/>
                  <a:gd name="T110" fmla="*/ 65 w 1003"/>
                  <a:gd name="T111" fmla="*/ 523 h 827"/>
                  <a:gd name="T112" fmla="*/ 73 w 1003"/>
                  <a:gd name="T113" fmla="*/ 535 h 827"/>
                  <a:gd name="T114" fmla="*/ 73 w 1003"/>
                  <a:gd name="T115" fmla="*/ 557 h 827"/>
                  <a:gd name="T116" fmla="*/ 63 w 1003"/>
                  <a:gd name="T117" fmla="*/ 577 h 827"/>
                  <a:gd name="T118" fmla="*/ 55 w 1003"/>
                  <a:gd name="T119" fmla="*/ 583 h 827"/>
                  <a:gd name="T120" fmla="*/ 45 w 1003"/>
                  <a:gd name="T121" fmla="*/ 587 h 827"/>
                  <a:gd name="T122" fmla="*/ 57 w 1003"/>
                  <a:gd name="T123" fmla="*/ 599 h 827"/>
                  <a:gd name="T124" fmla="*/ 99 w 1003"/>
                  <a:gd name="T125" fmla="*/ 604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3" h="827">
                    <a:moveTo>
                      <a:pt x="99" y="604"/>
                    </a:moveTo>
                    <a:lnTo>
                      <a:pt x="99" y="604"/>
                    </a:lnTo>
                    <a:lnTo>
                      <a:pt x="111" y="604"/>
                    </a:lnTo>
                    <a:lnTo>
                      <a:pt x="111" y="604"/>
                    </a:lnTo>
                    <a:lnTo>
                      <a:pt x="194" y="603"/>
                    </a:lnTo>
                    <a:lnTo>
                      <a:pt x="194" y="603"/>
                    </a:lnTo>
                    <a:lnTo>
                      <a:pt x="200" y="603"/>
                    </a:lnTo>
                    <a:lnTo>
                      <a:pt x="200" y="603"/>
                    </a:lnTo>
                    <a:lnTo>
                      <a:pt x="222" y="603"/>
                    </a:lnTo>
                    <a:lnTo>
                      <a:pt x="240" y="604"/>
                    </a:lnTo>
                    <a:lnTo>
                      <a:pt x="252" y="608"/>
                    </a:lnTo>
                    <a:lnTo>
                      <a:pt x="262" y="616"/>
                    </a:lnTo>
                    <a:lnTo>
                      <a:pt x="270" y="626"/>
                    </a:lnTo>
                    <a:lnTo>
                      <a:pt x="276" y="640"/>
                    </a:lnTo>
                    <a:lnTo>
                      <a:pt x="278" y="658"/>
                    </a:lnTo>
                    <a:lnTo>
                      <a:pt x="282" y="680"/>
                    </a:lnTo>
                    <a:lnTo>
                      <a:pt x="282" y="680"/>
                    </a:lnTo>
                    <a:lnTo>
                      <a:pt x="284" y="706"/>
                    </a:lnTo>
                    <a:lnTo>
                      <a:pt x="288" y="730"/>
                    </a:lnTo>
                    <a:lnTo>
                      <a:pt x="294" y="754"/>
                    </a:lnTo>
                    <a:lnTo>
                      <a:pt x="302" y="777"/>
                    </a:lnTo>
                    <a:lnTo>
                      <a:pt x="302" y="777"/>
                    </a:lnTo>
                    <a:lnTo>
                      <a:pt x="308" y="789"/>
                    </a:lnTo>
                    <a:lnTo>
                      <a:pt x="314" y="799"/>
                    </a:lnTo>
                    <a:lnTo>
                      <a:pt x="322" y="809"/>
                    </a:lnTo>
                    <a:lnTo>
                      <a:pt x="330" y="815"/>
                    </a:lnTo>
                    <a:lnTo>
                      <a:pt x="337" y="821"/>
                    </a:lnTo>
                    <a:lnTo>
                      <a:pt x="345" y="825"/>
                    </a:lnTo>
                    <a:lnTo>
                      <a:pt x="355" y="827"/>
                    </a:lnTo>
                    <a:lnTo>
                      <a:pt x="367" y="827"/>
                    </a:lnTo>
                    <a:lnTo>
                      <a:pt x="367" y="827"/>
                    </a:lnTo>
                    <a:lnTo>
                      <a:pt x="383" y="825"/>
                    </a:lnTo>
                    <a:lnTo>
                      <a:pt x="403" y="821"/>
                    </a:lnTo>
                    <a:lnTo>
                      <a:pt x="403" y="821"/>
                    </a:lnTo>
                    <a:lnTo>
                      <a:pt x="532" y="781"/>
                    </a:lnTo>
                    <a:lnTo>
                      <a:pt x="660" y="742"/>
                    </a:lnTo>
                    <a:lnTo>
                      <a:pt x="660" y="742"/>
                    </a:lnTo>
                    <a:lnTo>
                      <a:pt x="671" y="738"/>
                    </a:lnTo>
                    <a:lnTo>
                      <a:pt x="681" y="734"/>
                    </a:lnTo>
                    <a:lnTo>
                      <a:pt x="699" y="720"/>
                    </a:lnTo>
                    <a:lnTo>
                      <a:pt x="699" y="720"/>
                    </a:lnTo>
                    <a:lnTo>
                      <a:pt x="719" y="698"/>
                    </a:lnTo>
                    <a:lnTo>
                      <a:pt x="741" y="674"/>
                    </a:lnTo>
                    <a:lnTo>
                      <a:pt x="761" y="652"/>
                    </a:lnTo>
                    <a:lnTo>
                      <a:pt x="773" y="644"/>
                    </a:lnTo>
                    <a:lnTo>
                      <a:pt x="785" y="636"/>
                    </a:lnTo>
                    <a:lnTo>
                      <a:pt x="785" y="636"/>
                    </a:lnTo>
                    <a:lnTo>
                      <a:pt x="815" y="616"/>
                    </a:lnTo>
                    <a:lnTo>
                      <a:pt x="840" y="597"/>
                    </a:lnTo>
                    <a:lnTo>
                      <a:pt x="864" y="573"/>
                    </a:lnTo>
                    <a:lnTo>
                      <a:pt x="888" y="547"/>
                    </a:lnTo>
                    <a:lnTo>
                      <a:pt x="932" y="495"/>
                    </a:lnTo>
                    <a:lnTo>
                      <a:pt x="954" y="469"/>
                    </a:lnTo>
                    <a:lnTo>
                      <a:pt x="976" y="443"/>
                    </a:lnTo>
                    <a:lnTo>
                      <a:pt x="976" y="443"/>
                    </a:lnTo>
                    <a:lnTo>
                      <a:pt x="986" y="432"/>
                    </a:lnTo>
                    <a:lnTo>
                      <a:pt x="992" y="420"/>
                    </a:lnTo>
                    <a:lnTo>
                      <a:pt x="998" y="408"/>
                    </a:lnTo>
                    <a:lnTo>
                      <a:pt x="1001" y="394"/>
                    </a:lnTo>
                    <a:lnTo>
                      <a:pt x="1003" y="380"/>
                    </a:lnTo>
                    <a:lnTo>
                      <a:pt x="1003" y="366"/>
                    </a:lnTo>
                    <a:lnTo>
                      <a:pt x="1000" y="352"/>
                    </a:lnTo>
                    <a:lnTo>
                      <a:pt x="996" y="336"/>
                    </a:lnTo>
                    <a:lnTo>
                      <a:pt x="996" y="336"/>
                    </a:lnTo>
                    <a:lnTo>
                      <a:pt x="988" y="314"/>
                    </a:lnTo>
                    <a:lnTo>
                      <a:pt x="982" y="290"/>
                    </a:lnTo>
                    <a:lnTo>
                      <a:pt x="968" y="245"/>
                    </a:lnTo>
                    <a:lnTo>
                      <a:pt x="968" y="245"/>
                    </a:lnTo>
                    <a:lnTo>
                      <a:pt x="958" y="221"/>
                    </a:lnTo>
                    <a:lnTo>
                      <a:pt x="952" y="211"/>
                    </a:lnTo>
                    <a:lnTo>
                      <a:pt x="946" y="203"/>
                    </a:lnTo>
                    <a:lnTo>
                      <a:pt x="938" y="197"/>
                    </a:lnTo>
                    <a:lnTo>
                      <a:pt x="930" y="191"/>
                    </a:lnTo>
                    <a:lnTo>
                      <a:pt x="922" y="189"/>
                    </a:lnTo>
                    <a:lnTo>
                      <a:pt x="912" y="189"/>
                    </a:lnTo>
                    <a:lnTo>
                      <a:pt x="912" y="189"/>
                    </a:lnTo>
                    <a:lnTo>
                      <a:pt x="902" y="189"/>
                    </a:lnTo>
                    <a:lnTo>
                      <a:pt x="890" y="193"/>
                    </a:lnTo>
                    <a:lnTo>
                      <a:pt x="876" y="197"/>
                    </a:lnTo>
                    <a:lnTo>
                      <a:pt x="862" y="203"/>
                    </a:lnTo>
                    <a:lnTo>
                      <a:pt x="862" y="203"/>
                    </a:lnTo>
                    <a:lnTo>
                      <a:pt x="836" y="215"/>
                    </a:lnTo>
                    <a:lnTo>
                      <a:pt x="821" y="219"/>
                    </a:lnTo>
                    <a:lnTo>
                      <a:pt x="809" y="221"/>
                    </a:lnTo>
                    <a:lnTo>
                      <a:pt x="809" y="221"/>
                    </a:lnTo>
                    <a:lnTo>
                      <a:pt x="797" y="219"/>
                    </a:lnTo>
                    <a:lnTo>
                      <a:pt x="797" y="219"/>
                    </a:lnTo>
                    <a:lnTo>
                      <a:pt x="759" y="205"/>
                    </a:lnTo>
                    <a:lnTo>
                      <a:pt x="723" y="187"/>
                    </a:lnTo>
                    <a:lnTo>
                      <a:pt x="652" y="149"/>
                    </a:lnTo>
                    <a:lnTo>
                      <a:pt x="652" y="149"/>
                    </a:lnTo>
                    <a:lnTo>
                      <a:pt x="624" y="135"/>
                    </a:lnTo>
                    <a:lnTo>
                      <a:pt x="610" y="129"/>
                    </a:lnTo>
                    <a:lnTo>
                      <a:pt x="596" y="127"/>
                    </a:lnTo>
                    <a:lnTo>
                      <a:pt x="596" y="127"/>
                    </a:lnTo>
                    <a:lnTo>
                      <a:pt x="590" y="127"/>
                    </a:lnTo>
                    <a:lnTo>
                      <a:pt x="590" y="127"/>
                    </a:lnTo>
                    <a:lnTo>
                      <a:pt x="560" y="129"/>
                    </a:lnTo>
                    <a:lnTo>
                      <a:pt x="560" y="129"/>
                    </a:lnTo>
                    <a:lnTo>
                      <a:pt x="546" y="129"/>
                    </a:lnTo>
                    <a:lnTo>
                      <a:pt x="532" y="127"/>
                    </a:lnTo>
                    <a:lnTo>
                      <a:pt x="506" y="119"/>
                    </a:lnTo>
                    <a:lnTo>
                      <a:pt x="483" y="109"/>
                    </a:lnTo>
                    <a:lnTo>
                      <a:pt x="459" y="96"/>
                    </a:lnTo>
                    <a:lnTo>
                      <a:pt x="437" y="80"/>
                    </a:lnTo>
                    <a:lnTo>
                      <a:pt x="417" y="62"/>
                    </a:lnTo>
                    <a:lnTo>
                      <a:pt x="377" y="22"/>
                    </a:lnTo>
                    <a:lnTo>
                      <a:pt x="377" y="22"/>
                    </a:lnTo>
                    <a:lnTo>
                      <a:pt x="369" y="14"/>
                    </a:lnTo>
                    <a:lnTo>
                      <a:pt x="361" y="8"/>
                    </a:lnTo>
                    <a:lnTo>
                      <a:pt x="351" y="2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39" y="0"/>
                    </a:lnTo>
                    <a:lnTo>
                      <a:pt x="339" y="0"/>
                    </a:lnTo>
                    <a:lnTo>
                      <a:pt x="330" y="4"/>
                    </a:lnTo>
                    <a:lnTo>
                      <a:pt x="322" y="10"/>
                    </a:lnTo>
                    <a:lnTo>
                      <a:pt x="314" y="20"/>
                    </a:lnTo>
                    <a:lnTo>
                      <a:pt x="306" y="30"/>
                    </a:lnTo>
                    <a:lnTo>
                      <a:pt x="306" y="30"/>
                    </a:lnTo>
                    <a:lnTo>
                      <a:pt x="286" y="62"/>
                    </a:lnTo>
                    <a:lnTo>
                      <a:pt x="274" y="78"/>
                    </a:lnTo>
                    <a:lnTo>
                      <a:pt x="262" y="92"/>
                    </a:lnTo>
                    <a:lnTo>
                      <a:pt x="250" y="104"/>
                    </a:lnTo>
                    <a:lnTo>
                      <a:pt x="234" y="113"/>
                    </a:lnTo>
                    <a:lnTo>
                      <a:pt x="216" y="119"/>
                    </a:lnTo>
                    <a:lnTo>
                      <a:pt x="194" y="121"/>
                    </a:lnTo>
                    <a:lnTo>
                      <a:pt x="194" y="121"/>
                    </a:lnTo>
                    <a:lnTo>
                      <a:pt x="182" y="121"/>
                    </a:lnTo>
                    <a:lnTo>
                      <a:pt x="182" y="121"/>
                    </a:lnTo>
                    <a:lnTo>
                      <a:pt x="176" y="119"/>
                    </a:lnTo>
                    <a:lnTo>
                      <a:pt x="176" y="119"/>
                    </a:lnTo>
                    <a:lnTo>
                      <a:pt x="165" y="121"/>
                    </a:lnTo>
                    <a:lnTo>
                      <a:pt x="153" y="123"/>
                    </a:lnTo>
                    <a:lnTo>
                      <a:pt x="153" y="123"/>
                    </a:lnTo>
                    <a:lnTo>
                      <a:pt x="139" y="129"/>
                    </a:lnTo>
                    <a:lnTo>
                      <a:pt x="135" y="131"/>
                    </a:lnTo>
                    <a:lnTo>
                      <a:pt x="131" y="135"/>
                    </a:lnTo>
                    <a:lnTo>
                      <a:pt x="131" y="141"/>
                    </a:lnTo>
                    <a:lnTo>
                      <a:pt x="131" y="147"/>
                    </a:lnTo>
                    <a:lnTo>
                      <a:pt x="139" y="163"/>
                    </a:lnTo>
                    <a:lnTo>
                      <a:pt x="139" y="163"/>
                    </a:lnTo>
                    <a:lnTo>
                      <a:pt x="147" y="185"/>
                    </a:lnTo>
                    <a:lnTo>
                      <a:pt x="153" y="209"/>
                    </a:lnTo>
                    <a:lnTo>
                      <a:pt x="163" y="259"/>
                    </a:lnTo>
                    <a:lnTo>
                      <a:pt x="163" y="259"/>
                    </a:lnTo>
                    <a:lnTo>
                      <a:pt x="69" y="259"/>
                    </a:lnTo>
                    <a:lnTo>
                      <a:pt x="69" y="259"/>
                    </a:lnTo>
                    <a:lnTo>
                      <a:pt x="49" y="304"/>
                    </a:lnTo>
                    <a:lnTo>
                      <a:pt x="41" y="324"/>
                    </a:lnTo>
                    <a:lnTo>
                      <a:pt x="29" y="344"/>
                    </a:lnTo>
                    <a:lnTo>
                      <a:pt x="29" y="344"/>
                    </a:lnTo>
                    <a:lnTo>
                      <a:pt x="11" y="366"/>
                    </a:lnTo>
                    <a:lnTo>
                      <a:pt x="0" y="386"/>
                    </a:lnTo>
                    <a:lnTo>
                      <a:pt x="0" y="386"/>
                    </a:lnTo>
                    <a:lnTo>
                      <a:pt x="5" y="416"/>
                    </a:lnTo>
                    <a:lnTo>
                      <a:pt x="5" y="416"/>
                    </a:lnTo>
                    <a:lnTo>
                      <a:pt x="7" y="424"/>
                    </a:lnTo>
                    <a:lnTo>
                      <a:pt x="11" y="430"/>
                    </a:lnTo>
                    <a:lnTo>
                      <a:pt x="21" y="447"/>
                    </a:lnTo>
                    <a:lnTo>
                      <a:pt x="21" y="447"/>
                    </a:lnTo>
                    <a:lnTo>
                      <a:pt x="33" y="467"/>
                    </a:lnTo>
                    <a:lnTo>
                      <a:pt x="33" y="467"/>
                    </a:lnTo>
                    <a:lnTo>
                      <a:pt x="57" y="509"/>
                    </a:lnTo>
                    <a:lnTo>
                      <a:pt x="57" y="509"/>
                    </a:lnTo>
                    <a:lnTo>
                      <a:pt x="61" y="517"/>
                    </a:lnTo>
                    <a:lnTo>
                      <a:pt x="61" y="517"/>
                    </a:lnTo>
                    <a:lnTo>
                      <a:pt x="65" y="523"/>
                    </a:lnTo>
                    <a:lnTo>
                      <a:pt x="65" y="523"/>
                    </a:lnTo>
                    <a:lnTo>
                      <a:pt x="69" y="529"/>
                    </a:lnTo>
                    <a:lnTo>
                      <a:pt x="73" y="535"/>
                    </a:lnTo>
                    <a:lnTo>
                      <a:pt x="73" y="543"/>
                    </a:lnTo>
                    <a:lnTo>
                      <a:pt x="73" y="551"/>
                    </a:lnTo>
                    <a:lnTo>
                      <a:pt x="73" y="557"/>
                    </a:lnTo>
                    <a:lnTo>
                      <a:pt x="71" y="565"/>
                    </a:lnTo>
                    <a:lnTo>
                      <a:pt x="67" y="571"/>
                    </a:lnTo>
                    <a:lnTo>
                      <a:pt x="63" y="577"/>
                    </a:lnTo>
                    <a:lnTo>
                      <a:pt x="61" y="577"/>
                    </a:lnTo>
                    <a:lnTo>
                      <a:pt x="61" y="577"/>
                    </a:lnTo>
                    <a:lnTo>
                      <a:pt x="55" y="583"/>
                    </a:lnTo>
                    <a:lnTo>
                      <a:pt x="45" y="587"/>
                    </a:lnTo>
                    <a:lnTo>
                      <a:pt x="45" y="587"/>
                    </a:lnTo>
                    <a:lnTo>
                      <a:pt x="45" y="587"/>
                    </a:lnTo>
                    <a:lnTo>
                      <a:pt x="45" y="587"/>
                    </a:lnTo>
                    <a:lnTo>
                      <a:pt x="57" y="599"/>
                    </a:lnTo>
                    <a:lnTo>
                      <a:pt x="57" y="599"/>
                    </a:lnTo>
                    <a:lnTo>
                      <a:pt x="77" y="603"/>
                    </a:lnTo>
                    <a:lnTo>
                      <a:pt x="99" y="604"/>
                    </a:lnTo>
                    <a:lnTo>
                      <a:pt x="99" y="6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99" name="Owal 98">
                <a:extLst>
                  <a:ext uri="{FF2B5EF4-FFF2-40B4-BE49-F238E27FC236}">
                    <a16:creationId xmlns:a16="http://schemas.microsoft.com/office/drawing/2014/main" id="{272B9F2B-5F02-463B-AD68-C42928D8BF1B}"/>
                  </a:ext>
                </a:extLst>
              </p:cNvPr>
              <p:cNvSpPr/>
              <p:nvPr/>
            </p:nvSpPr>
            <p:spPr>
              <a:xfrm>
                <a:off x="3830768" y="4114133"/>
                <a:ext cx="459888" cy="4167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0" name="Owal 99">
                <a:extLst>
                  <a:ext uri="{FF2B5EF4-FFF2-40B4-BE49-F238E27FC236}">
                    <a16:creationId xmlns:a16="http://schemas.microsoft.com/office/drawing/2014/main" id="{16D6E421-8DF6-4DDA-B8D8-BE9B3865D81F}"/>
                  </a:ext>
                </a:extLst>
              </p:cNvPr>
              <p:cNvSpPr/>
              <p:nvPr/>
            </p:nvSpPr>
            <p:spPr>
              <a:xfrm>
                <a:off x="3666781" y="4376463"/>
                <a:ext cx="431774" cy="3807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1" name="Owal 100">
                <a:extLst>
                  <a:ext uri="{FF2B5EF4-FFF2-40B4-BE49-F238E27FC236}">
                    <a16:creationId xmlns:a16="http://schemas.microsoft.com/office/drawing/2014/main" id="{B04F0C0A-ACF0-4605-9F6C-AE65906880A5}"/>
                  </a:ext>
                </a:extLst>
              </p:cNvPr>
              <p:cNvSpPr/>
              <p:nvPr/>
            </p:nvSpPr>
            <p:spPr>
              <a:xfrm>
                <a:off x="4161808" y="4367884"/>
                <a:ext cx="431774" cy="3807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2" name="Owal 101">
                <a:extLst>
                  <a:ext uri="{FF2B5EF4-FFF2-40B4-BE49-F238E27FC236}">
                    <a16:creationId xmlns:a16="http://schemas.microsoft.com/office/drawing/2014/main" id="{1BAD09AD-BB05-4AC2-B679-01A1897213B9}"/>
                  </a:ext>
                </a:extLst>
              </p:cNvPr>
              <p:cNvSpPr/>
              <p:nvPr/>
            </p:nvSpPr>
            <p:spPr>
              <a:xfrm>
                <a:off x="4384560" y="4367883"/>
                <a:ext cx="431774" cy="38075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aphicFrame>
          <p:nvGraphicFramePr>
            <p:cNvPr id="103" name="Wykres 102">
              <a:extLst>
                <a:ext uri="{FF2B5EF4-FFF2-40B4-BE49-F238E27FC236}">
                  <a16:creationId xmlns:a16="http://schemas.microsoft.com/office/drawing/2014/main" id="{6C92FB51-1183-48A1-A466-A84309F361A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72741481"/>
                </p:ext>
              </p:extLst>
            </p:nvPr>
          </p:nvGraphicFramePr>
          <p:xfrm>
            <a:off x="4185071" y="1160942"/>
            <a:ext cx="1765302" cy="13240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13" name="Wykres 112">
              <a:extLst>
                <a:ext uri="{FF2B5EF4-FFF2-40B4-BE49-F238E27FC236}">
                  <a16:creationId xmlns:a16="http://schemas.microsoft.com/office/drawing/2014/main" id="{FE9D27E5-E83C-4B71-924E-7538C9DF7F7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30196897"/>
                </p:ext>
              </p:extLst>
            </p:nvPr>
          </p:nvGraphicFramePr>
          <p:xfrm>
            <a:off x="4829651" y="2326510"/>
            <a:ext cx="1765302" cy="13240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14" name="Wykres 113">
              <a:extLst>
                <a:ext uri="{FF2B5EF4-FFF2-40B4-BE49-F238E27FC236}">
                  <a16:creationId xmlns:a16="http://schemas.microsoft.com/office/drawing/2014/main" id="{9D7120BE-C063-45BE-A6FB-240F811D8E2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72248500"/>
                </p:ext>
              </p:extLst>
            </p:nvPr>
          </p:nvGraphicFramePr>
          <p:xfrm>
            <a:off x="2875212" y="1854626"/>
            <a:ext cx="1765302" cy="13240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15" name="Wykres 114">
              <a:extLst>
                <a:ext uri="{FF2B5EF4-FFF2-40B4-BE49-F238E27FC236}">
                  <a16:creationId xmlns:a16="http://schemas.microsoft.com/office/drawing/2014/main" id="{22E2CB3D-188E-4240-87C0-FADCB2419F5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71818379"/>
                </p:ext>
              </p:extLst>
            </p:nvPr>
          </p:nvGraphicFramePr>
          <p:xfrm>
            <a:off x="3126029" y="3149765"/>
            <a:ext cx="1765302" cy="13240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116" name="Wykres 115">
              <a:extLst>
                <a:ext uri="{FF2B5EF4-FFF2-40B4-BE49-F238E27FC236}">
                  <a16:creationId xmlns:a16="http://schemas.microsoft.com/office/drawing/2014/main" id="{CD4333DD-45A5-4EBE-8C62-9B519DF870F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28159562"/>
                </p:ext>
              </p:extLst>
            </p:nvPr>
          </p:nvGraphicFramePr>
          <p:xfrm>
            <a:off x="5974599" y="3254051"/>
            <a:ext cx="1765302" cy="13240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17" name="Wykres 116">
              <a:extLst>
                <a:ext uri="{FF2B5EF4-FFF2-40B4-BE49-F238E27FC236}">
                  <a16:creationId xmlns:a16="http://schemas.microsoft.com/office/drawing/2014/main" id="{FF402F56-957B-49CB-92E9-56DF6D1BF0E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61259654"/>
                </p:ext>
              </p:extLst>
            </p:nvPr>
          </p:nvGraphicFramePr>
          <p:xfrm>
            <a:off x="4527228" y="3949845"/>
            <a:ext cx="1765302" cy="13240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98272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C1617EA3-0C61-44E6-A7A7-C3B572A7E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600" dirty="0"/>
              <a:t>Omówienie wyników (1/2) – Lądowa energetyka wiatrowa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F5EB3538-5E9E-4212-8617-8404F4A0DD83}"/>
              </a:ext>
            </a:extLst>
          </p:cNvPr>
          <p:cNvGrpSpPr/>
          <p:nvPr/>
        </p:nvGrpSpPr>
        <p:grpSpPr>
          <a:xfrm>
            <a:off x="346152" y="225588"/>
            <a:ext cx="235825" cy="320822"/>
            <a:chOff x="7240588" y="2684463"/>
            <a:chExt cx="449263" cy="611188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4625111-8AEC-45F6-91C5-01A639FDF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9D465AD-C8C4-46D0-8883-D310C6C3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Rectangle 37">
              <a:extLst>
                <a:ext uri="{FF2B5EF4-FFF2-40B4-BE49-F238E27FC236}">
                  <a16:creationId xmlns:a16="http://schemas.microsoft.com/office/drawing/2014/main" id="{968D887A-9673-4643-A16A-546F1F01B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DA9334-2BB9-40D3-BE8B-EE352E5CE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7913" y="932113"/>
            <a:ext cx="8014944" cy="4806950"/>
          </a:xfrm>
          <a:prstGeom prst="roundRect">
            <a:avLst>
              <a:gd name="adj" fmla="val 4837"/>
            </a:avLst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l-PL" sz="1300" b="1" dirty="0"/>
              <a:t>Rozwój lądowych farm wiatrowych w Polsce raczej lub zdecydowanie popiera 85% mieszkańców kraju</a:t>
            </a:r>
            <a:r>
              <a:rPr lang="pl-PL" sz="1300" dirty="0"/>
              <a:t>. Do osób najczęściej skłaniających się do rozwoju takich źródeł energii należą osoby z wyksztalceniem </a:t>
            </a:r>
            <a:r>
              <a:rPr lang="pl-PL" sz="1300" b="1" dirty="0"/>
              <a:t>zasadniczym zawodowym </a:t>
            </a:r>
            <a:r>
              <a:rPr lang="pl-PL" sz="1300" dirty="0"/>
              <a:t>(89% wskazań pozytywnych).  Nieco mniej osób, choć wciąż jest do zdecydowanie dobry wynik, chciałoby budowy takich farm </a:t>
            </a:r>
            <a:r>
              <a:rPr lang="pl-PL" sz="1300" b="1" dirty="0"/>
              <a:t>w swojej okolicy zamieszkania</a:t>
            </a:r>
            <a:r>
              <a:rPr lang="pl-PL" sz="1300" dirty="0"/>
              <a:t> (75%). </a:t>
            </a:r>
            <a:r>
              <a:rPr lang="pl-PL" sz="1300" b="1" dirty="0"/>
              <a:t>Wraz ze stopniem wykształcenia </a:t>
            </a:r>
            <a:r>
              <a:rPr lang="pl-PL" sz="1300" dirty="0"/>
              <a:t>skłonność do budowy lądowej farmy wiatrowej w okolicy zamieszkania wzrasta.</a:t>
            </a:r>
          </a:p>
          <a:p>
            <a:pPr algn="l">
              <a:lnSpc>
                <a:spcPct val="100000"/>
              </a:lnSpc>
            </a:pPr>
            <a:endParaRPr lang="pl-PL" sz="1300" dirty="0"/>
          </a:p>
          <a:p>
            <a:pPr algn="l">
              <a:lnSpc>
                <a:spcPct val="100000"/>
              </a:lnSpc>
            </a:pPr>
            <a:r>
              <a:rPr lang="pl-PL" sz="1300" b="1" dirty="0"/>
              <a:t>24% mieszkańców Polski zadeklarowało, że mieszka w okolicy lądowych farm wiatrowych</a:t>
            </a:r>
            <a:r>
              <a:rPr lang="pl-PL" sz="1300" dirty="0"/>
              <a:t>. Respondenci z tej grupy pozytywnie oceniają działania władz lokalnych i inwestora farmy wiatrowej na etapie jej powstawania - </a:t>
            </a:r>
            <a:r>
              <a:rPr lang="pl-PL" sz="1300" b="1" dirty="0"/>
              <a:t>ponad połowa z nich jest tego zdania</a:t>
            </a:r>
            <a:r>
              <a:rPr lang="pl-PL" sz="1300" dirty="0"/>
              <a:t> (54% ocen pozytywnych wśród badanych mających w swojej okolicy zamieszkania farmy wiatrowe).  Częściej </a:t>
            </a:r>
            <a:r>
              <a:rPr lang="pl-PL" sz="1300" b="1" dirty="0"/>
              <a:t>mężczyźni </a:t>
            </a:r>
            <a:r>
              <a:rPr lang="pl-PL" sz="1300" dirty="0"/>
              <a:t>wskazują na pozytywny odbiór działań urzędników </a:t>
            </a:r>
            <a:br>
              <a:rPr lang="pl-PL" sz="1300" dirty="0"/>
            </a:br>
            <a:r>
              <a:rPr lang="pl-PL" sz="1300" dirty="0"/>
              <a:t>oraz inwestora (17% vs 10% kobiet) związanych z powstawaniem farm wiatrowych. Lepsze oceny mają miejsce również w przypadku osób z </a:t>
            </a:r>
            <a:r>
              <a:rPr lang="pl-PL" sz="1300" b="1" dirty="0"/>
              <a:t>miast do 20 tys. mieszkańców </a:t>
            </a:r>
            <a:r>
              <a:rPr lang="pl-PL" sz="1300" dirty="0"/>
              <a:t>oraz </a:t>
            </a:r>
            <a:r>
              <a:rPr lang="pl-PL" sz="1300" b="1" dirty="0"/>
              <a:t>od 20 do 100 tys. mieszkańców </a:t>
            </a:r>
            <a:r>
              <a:rPr lang="pl-PL" sz="1300" dirty="0"/>
              <a:t>(po 24% pozytywnych ocen). Najbardziej zadowolone są osoby mieszkające na terenie </a:t>
            </a:r>
            <a:r>
              <a:rPr lang="pl-PL" sz="1300" b="1" dirty="0"/>
              <a:t>północno-zachodniego</a:t>
            </a:r>
            <a:r>
              <a:rPr lang="pl-PL" sz="1300" dirty="0"/>
              <a:t> regionu Polski (28%), a najmniej z </a:t>
            </a:r>
            <a:r>
              <a:rPr lang="pl-PL" sz="1300" b="1" dirty="0"/>
              <a:t>północnej </a:t>
            </a:r>
            <a:r>
              <a:rPr lang="pl-PL" sz="1300" dirty="0"/>
              <a:t>części kraju (6% negatywnych ocen).</a:t>
            </a:r>
          </a:p>
          <a:p>
            <a:pPr algn="l">
              <a:lnSpc>
                <a:spcPct val="100000"/>
              </a:lnSpc>
            </a:pPr>
            <a:endParaRPr lang="pl-PL" sz="1300" dirty="0"/>
          </a:p>
          <a:p>
            <a:pPr algn="l">
              <a:lnSpc>
                <a:spcPct val="100000"/>
              </a:lnSpc>
            </a:pPr>
            <a:r>
              <a:rPr lang="pl-PL" sz="1300" b="1" dirty="0"/>
              <a:t>W opinii badanych lądowe farmy wiatrowe mają zdecydowanie dobry wpływ na środowisko </a:t>
            </a:r>
            <a:r>
              <a:rPr lang="pl-PL" sz="1300" dirty="0"/>
              <a:t>(70% pozytywnych wskazań). W analizie ze względu na wiek respondentów można zauważyć, że im </a:t>
            </a:r>
            <a:r>
              <a:rPr lang="pl-PL" sz="1300" b="1" dirty="0"/>
              <a:t>przedział wiekowy jest większy tym odsetek ocen pozytywnych jest mniejszy</a:t>
            </a:r>
            <a:r>
              <a:rPr lang="pl-PL" sz="1300" dirty="0"/>
              <a:t>, lecz nadal w najstarszej grupie wiekowej jest to ponad połowa wskazań pozytywnych (58%).</a:t>
            </a:r>
          </a:p>
          <a:p>
            <a:pPr algn="l">
              <a:lnSpc>
                <a:spcPct val="100000"/>
              </a:lnSpc>
            </a:pPr>
            <a:endParaRPr lang="pl-PL" sz="1300" dirty="0"/>
          </a:p>
          <a:p>
            <a:pPr algn="l">
              <a:lnSpc>
                <a:spcPct val="100000"/>
              </a:lnSpc>
            </a:pPr>
            <a:endParaRPr lang="pl-PL" sz="1300" dirty="0"/>
          </a:p>
          <a:p>
            <a:pPr algn="l">
              <a:lnSpc>
                <a:spcPct val="100000"/>
              </a:lnSpc>
            </a:pPr>
            <a:endParaRPr lang="pl-PL" sz="1300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1BE0CAA-89B9-41D8-9D44-3E13B24E6462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Energia wiatrowa</a:t>
            </a:r>
            <a:endParaRPr lang="pl-PL" sz="800">
              <a:solidFill>
                <a:srgbClr val="0094CF"/>
              </a:solidFill>
            </a:endParaRP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40A2F970-77A6-4862-AA06-2D38E3E71C42}"/>
              </a:ext>
            </a:extLst>
          </p:cNvPr>
          <p:cNvGrpSpPr>
            <a:grpSpLocks noChangeAspect="1"/>
          </p:cNvGrpSpPr>
          <p:nvPr/>
        </p:nvGrpSpPr>
        <p:grpSpPr>
          <a:xfrm>
            <a:off x="7882882" y="4724578"/>
            <a:ext cx="874623" cy="1014485"/>
            <a:chOff x="4714875" y="4724401"/>
            <a:chExt cx="704850" cy="817562"/>
          </a:xfrm>
          <a:solidFill>
            <a:srgbClr val="7E7E7E"/>
          </a:solidFill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40273B40-4E88-4C37-B29A-00DC79F39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4875" y="4724401"/>
              <a:ext cx="530225" cy="736600"/>
            </a:xfrm>
            <a:custGeom>
              <a:avLst/>
              <a:gdLst>
                <a:gd name="T0" fmla="*/ 396 w 668"/>
                <a:gd name="T1" fmla="*/ 369 h 928"/>
                <a:gd name="T2" fmla="*/ 382 w 668"/>
                <a:gd name="T3" fmla="*/ 334 h 928"/>
                <a:gd name="T4" fmla="*/ 354 w 668"/>
                <a:gd name="T5" fmla="*/ 307 h 928"/>
                <a:gd name="T6" fmla="*/ 337 w 668"/>
                <a:gd name="T7" fmla="*/ 300 h 928"/>
                <a:gd name="T8" fmla="*/ 356 w 668"/>
                <a:gd name="T9" fmla="*/ 270 h 928"/>
                <a:gd name="T10" fmla="*/ 359 w 668"/>
                <a:gd name="T11" fmla="*/ 259 h 928"/>
                <a:gd name="T12" fmla="*/ 275 w 668"/>
                <a:gd name="T13" fmla="*/ 19 h 928"/>
                <a:gd name="T14" fmla="*/ 263 w 668"/>
                <a:gd name="T15" fmla="*/ 0 h 928"/>
                <a:gd name="T16" fmla="*/ 249 w 668"/>
                <a:gd name="T17" fmla="*/ 6 h 928"/>
                <a:gd name="T18" fmla="*/ 264 w 668"/>
                <a:gd name="T19" fmla="*/ 307 h 928"/>
                <a:gd name="T20" fmla="*/ 243 w 668"/>
                <a:gd name="T21" fmla="*/ 324 h 928"/>
                <a:gd name="T22" fmla="*/ 229 w 668"/>
                <a:gd name="T23" fmla="*/ 349 h 928"/>
                <a:gd name="T24" fmla="*/ 221 w 668"/>
                <a:gd name="T25" fmla="*/ 387 h 928"/>
                <a:gd name="T26" fmla="*/ 204 w 668"/>
                <a:gd name="T27" fmla="*/ 397 h 928"/>
                <a:gd name="T28" fmla="*/ 182 w 668"/>
                <a:gd name="T29" fmla="*/ 399 h 928"/>
                <a:gd name="T30" fmla="*/ 11 w 668"/>
                <a:gd name="T31" fmla="*/ 595 h 928"/>
                <a:gd name="T32" fmla="*/ 2 w 668"/>
                <a:gd name="T33" fmla="*/ 607 h 928"/>
                <a:gd name="T34" fmla="*/ 6 w 668"/>
                <a:gd name="T35" fmla="*/ 623 h 928"/>
                <a:gd name="T36" fmla="*/ 30 w 668"/>
                <a:gd name="T37" fmla="*/ 619 h 928"/>
                <a:gd name="T38" fmla="*/ 275 w 668"/>
                <a:gd name="T39" fmla="*/ 464 h 928"/>
                <a:gd name="T40" fmla="*/ 300 w 668"/>
                <a:gd name="T41" fmla="*/ 470 h 928"/>
                <a:gd name="T42" fmla="*/ 336 w 668"/>
                <a:gd name="T43" fmla="*/ 466 h 928"/>
                <a:gd name="T44" fmla="*/ 367 w 668"/>
                <a:gd name="T45" fmla="*/ 449 h 928"/>
                <a:gd name="T46" fmla="*/ 384 w 668"/>
                <a:gd name="T47" fmla="*/ 480 h 928"/>
                <a:gd name="T48" fmla="*/ 390 w 668"/>
                <a:gd name="T49" fmla="*/ 487 h 928"/>
                <a:gd name="T50" fmla="*/ 642 w 668"/>
                <a:gd name="T51" fmla="*/ 536 h 928"/>
                <a:gd name="T52" fmla="*/ 664 w 668"/>
                <a:gd name="T53" fmla="*/ 534 h 928"/>
                <a:gd name="T54" fmla="*/ 667 w 668"/>
                <a:gd name="T55" fmla="*/ 519 h 928"/>
                <a:gd name="T56" fmla="*/ 396 w 668"/>
                <a:gd name="T57" fmla="*/ 382 h 928"/>
                <a:gd name="T58" fmla="*/ 347 w 668"/>
                <a:gd name="T59" fmla="*/ 397 h 928"/>
                <a:gd name="T60" fmla="*/ 331 w 668"/>
                <a:gd name="T61" fmla="*/ 416 h 928"/>
                <a:gd name="T62" fmla="*/ 309 w 668"/>
                <a:gd name="T63" fmla="*/ 424 h 928"/>
                <a:gd name="T64" fmla="*/ 294 w 668"/>
                <a:gd name="T65" fmla="*/ 421 h 928"/>
                <a:gd name="T66" fmla="*/ 275 w 668"/>
                <a:gd name="T67" fmla="*/ 405 h 928"/>
                <a:gd name="T68" fmla="*/ 269 w 668"/>
                <a:gd name="T69" fmla="*/ 383 h 928"/>
                <a:gd name="T70" fmla="*/ 272 w 668"/>
                <a:gd name="T71" fmla="*/ 368 h 928"/>
                <a:gd name="T72" fmla="*/ 286 w 668"/>
                <a:gd name="T73" fmla="*/ 349 h 928"/>
                <a:gd name="T74" fmla="*/ 309 w 668"/>
                <a:gd name="T75" fmla="*/ 341 h 928"/>
                <a:gd name="T76" fmla="*/ 325 w 668"/>
                <a:gd name="T77" fmla="*/ 345 h 928"/>
                <a:gd name="T78" fmla="*/ 344 w 668"/>
                <a:gd name="T79" fmla="*/ 360 h 928"/>
                <a:gd name="T80" fmla="*/ 350 w 668"/>
                <a:gd name="T81" fmla="*/ 382 h 928"/>
                <a:gd name="T82" fmla="*/ 347 w 668"/>
                <a:gd name="T83" fmla="*/ 397 h 928"/>
                <a:gd name="T84" fmla="*/ 295 w 668"/>
                <a:gd name="T85" fmla="*/ 486 h 928"/>
                <a:gd name="T86" fmla="*/ 337 w 668"/>
                <a:gd name="T87" fmla="*/ 483 h 928"/>
                <a:gd name="T88" fmla="*/ 281 w 668"/>
                <a:gd name="T89" fmla="*/ 483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8" h="928">
                  <a:moveTo>
                    <a:pt x="396" y="382"/>
                  </a:moveTo>
                  <a:lnTo>
                    <a:pt x="396" y="382"/>
                  </a:lnTo>
                  <a:lnTo>
                    <a:pt x="396" y="369"/>
                  </a:lnTo>
                  <a:lnTo>
                    <a:pt x="393" y="357"/>
                  </a:lnTo>
                  <a:lnTo>
                    <a:pt x="389" y="345"/>
                  </a:lnTo>
                  <a:lnTo>
                    <a:pt x="382" y="334"/>
                  </a:lnTo>
                  <a:lnTo>
                    <a:pt x="375" y="324"/>
                  </a:lnTo>
                  <a:lnTo>
                    <a:pt x="365" y="315"/>
                  </a:lnTo>
                  <a:lnTo>
                    <a:pt x="354" y="307"/>
                  </a:lnTo>
                  <a:lnTo>
                    <a:pt x="342" y="301"/>
                  </a:lnTo>
                  <a:lnTo>
                    <a:pt x="342" y="301"/>
                  </a:lnTo>
                  <a:lnTo>
                    <a:pt x="337" y="300"/>
                  </a:lnTo>
                  <a:lnTo>
                    <a:pt x="337" y="300"/>
                  </a:lnTo>
                  <a:lnTo>
                    <a:pt x="348" y="284"/>
                  </a:lnTo>
                  <a:lnTo>
                    <a:pt x="356" y="270"/>
                  </a:lnTo>
                  <a:lnTo>
                    <a:pt x="356" y="270"/>
                  </a:lnTo>
                  <a:lnTo>
                    <a:pt x="359" y="264"/>
                  </a:lnTo>
                  <a:lnTo>
                    <a:pt x="359" y="259"/>
                  </a:lnTo>
                  <a:lnTo>
                    <a:pt x="358" y="248"/>
                  </a:lnTo>
                  <a:lnTo>
                    <a:pt x="275" y="19"/>
                  </a:lnTo>
                  <a:lnTo>
                    <a:pt x="275" y="19"/>
                  </a:lnTo>
                  <a:lnTo>
                    <a:pt x="272" y="9"/>
                  </a:lnTo>
                  <a:lnTo>
                    <a:pt x="267" y="5"/>
                  </a:lnTo>
                  <a:lnTo>
                    <a:pt x="263" y="0"/>
                  </a:lnTo>
                  <a:lnTo>
                    <a:pt x="258" y="0"/>
                  </a:lnTo>
                  <a:lnTo>
                    <a:pt x="252" y="1"/>
                  </a:lnTo>
                  <a:lnTo>
                    <a:pt x="249" y="6"/>
                  </a:lnTo>
                  <a:lnTo>
                    <a:pt x="246" y="12"/>
                  </a:lnTo>
                  <a:lnTo>
                    <a:pt x="244" y="23"/>
                  </a:lnTo>
                  <a:lnTo>
                    <a:pt x="264" y="307"/>
                  </a:lnTo>
                  <a:lnTo>
                    <a:pt x="264" y="307"/>
                  </a:lnTo>
                  <a:lnTo>
                    <a:pt x="253" y="315"/>
                  </a:lnTo>
                  <a:lnTo>
                    <a:pt x="243" y="324"/>
                  </a:lnTo>
                  <a:lnTo>
                    <a:pt x="235" y="337"/>
                  </a:lnTo>
                  <a:lnTo>
                    <a:pt x="229" y="349"/>
                  </a:lnTo>
                  <a:lnTo>
                    <a:pt x="229" y="349"/>
                  </a:lnTo>
                  <a:lnTo>
                    <a:pt x="224" y="362"/>
                  </a:lnTo>
                  <a:lnTo>
                    <a:pt x="222" y="374"/>
                  </a:lnTo>
                  <a:lnTo>
                    <a:pt x="221" y="387"/>
                  </a:lnTo>
                  <a:lnTo>
                    <a:pt x="222" y="399"/>
                  </a:lnTo>
                  <a:lnTo>
                    <a:pt x="222" y="399"/>
                  </a:lnTo>
                  <a:lnTo>
                    <a:pt x="204" y="397"/>
                  </a:lnTo>
                  <a:lnTo>
                    <a:pt x="187" y="397"/>
                  </a:lnTo>
                  <a:lnTo>
                    <a:pt x="187" y="397"/>
                  </a:lnTo>
                  <a:lnTo>
                    <a:pt x="182" y="399"/>
                  </a:lnTo>
                  <a:lnTo>
                    <a:pt x="177" y="400"/>
                  </a:lnTo>
                  <a:lnTo>
                    <a:pt x="170" y="408"/>
                  </a:lnTo>
                  <a:lnTo>
                    <a:pt x="11" y="595"/>
                  </a:lnTo>
                  <a:lnTo>
                    <a:pt x="11" y="595"/>
                  </a:lnTo>
                  <a:lnTo>
                    <a:pt x="5" y="601"/>
                  </a:lnTo>
                  <a:lnTo>
                    <a:pt x="2" y="607"/>
                  </a:lnTo>
                  <a:lnTo>
                    <a:pt x="0" y="613"/>
                  </a:lnTo>
                  <a:lnTo>
                    <a:pt x="3" y="619"/>
                  </a:lnTo>
                  <a:lnTo>
                    <a:pt x="6" y="623"/>
                  </a:lnTo>
                  <a:lnTo>
                    <a:pt x="13" y="624"/>
                  </a:lnTo>
                  <a:lnTo>
                    <a:pt x="20" y="623"/>
                  </a:lnTo>
                  <a:lnTo>
                    <a:pt x="30" y="619"/>
                  </a:lnTo>
                  <a:lnTo>
                    <a:pt x="266" y="459"/>
                  </a:lnTo>
                  <a:lnTo>
                    <a:pt x="266" y="459"/>
                  </a:lnTo>
                  <a:lnTo>
                    <a:pt x="275" y="464"/>
                  </a:lnTo>
                  <a:lnTo>
                    <a:pt x="275" y="464"/>
                  </a:lnTo>
                  <a:lnTo>
                    <a:pt x="288" y="467"/>
                  </a:lnTo>
                  <a:lnTo>
                    <a:pt x="300" y="470"/>
                  </a:lnTo>
                  <a:lnTo>
                    <a:pt x="313" y="470"/>
                  </a:lnTo>
                  <a:lnTo>
                    <a:pt x="323" y="469"/>
                  </a:lnTo>
                  <a:lnTo>
                    <a:pt x="336" y="466"/>
                  </a:lnTo>
                  <a:lnTo>
                    <a:pt x="347" y="461"/>
                  </a:lnTo>
                  <a:lnTo>
                    <a:pt x="358" y="456"/>
                  </a:lnTo>
                  <a:lnTo>
                    <a:pt x="367" y="449"/>
                  </a:lnTo>
                  <a:lnTo>
                    <a:pt x="367" y="449"/>
                  </a:lnTo>
                  <a:lnTo>
                    <a:pt x="375" y="466"/>
                  </a:lnTo>
                  <a:lnTo>
                    <a:pt x="384" y="480"/>
                  </a:lnTo>
                  <a:lnTo>
                    <a:pt x="384" y="480"/>
                  </a:lnTo>
                  <a:lnTo>
                    <a:pt x="387" y="484"/>
                  </a:lnTo>
                  <a:lnTo>
                    <a:pt x="390" y="487"/>
                  </a:lnTo>
                  <a:lnTo>
                    <a:pt x="401" y="492"/>
                  </a:lnTo>
                  <a:lnTo>
                    <a:pt x="642" y="536"/>
                  </a:lnTo>
                  <a:lnTo>
                    <a:pt x="642" y="536"/>
                  </a:lnTo>
                  <a:lnTo>
                    <a:pt x="651" y="537"/>
                  </a:lnTo>
                  <a:lnTo>
                    <a:pt x="657" y="536"/>
                  </a:lnTo>
                  <a:lnTo>
                    <a:pt x="664" y="534"/>
                  </a:lnTo>
                  <a:lnTo>
                    <a:pt x="667" y="529"/>
                  </a:lnTo>
                  <a:lnTo>
                    <a:pt x="668" y="525"/>
                  </a:lnTo>
                  <a:lnTo>
                    <a:pt x="667" y="519"/>
                  </a:lnTo>
                  <a:lnTo>
                    <a:pt x="662" y="512"/>
                  </a:lnTo>
                  <a:lnTo>
                    <a:pt x="653" y="506"/>
                  </a:lnTo>
                  <a:lnTo>
                    <a:pt x="396" y="382"/>
                  </a:lnTo>
                  <a:lnTo>
                    <a:pt x="396" y="382"/>
                  </a:lnTo>
                  <a:close/>
                  <a:moveTo>
                    <a:pt x="347" y="397"/>
                  </a:moveTo>
                  <a:lnTo>
                    <a:pt x="347" y="397"/>
                  </a:lnTo>
                  <a:lnTo>
                    <a:pt x="344" y="405"/>
                  </a:lnTo>
                  <a:lnTo>
                    <a:pt x="337" y="411"/>
                  </a:lnTo>
                  <a:lnTo>
                    <a:pt x="331" y="416"/>
                  </a:lnTo>
                  <a:lnTo>
                    <a:pt x="325" y="421"/>
                  </a:lnTo>
                  <a:lnTo>
                    <a:pt x="317" y="422"/>
                  </a:lnTo>
                  <a:lnTo>
                    <a:pt x="309" y="424"/>
                  </a:lnTo>
                  <a:lnTo>
                    <a:pt x="302" y="422"/>
                  </a:lnTo>
                  <a:lnTo>
                    <a:pt x="294" y="421"/>
                  </a:lnTo>
                  <a:lnTo>
                    <a:pt x="294" y="421"/>
                  </a:lnTo>
                  <a:lnTo>
                    <a:pt x="286" y="416"/>
                  </a:lnTo>
                  <a:lnTo>
                    <a:pt x="280" y="411"/>
                  </a:lnTo>
                  <a:lnTo>
                    <a:pt x="275" y="405"/>
                  </a:lnTo>
                  <a:lnTo>
                    <a:pt x="272" y="399"/>
                  </a:lnTo>
                  <a:lnTo>
                    <a:pt x="269" y="391"/>
                  </a:lnTo>
                  <a:lnTo>
                    <a:pt x="269" y="383"/>
                  </a:lnTo>
                  <a:lnTo>
                    <a:pt x="269" y="376"/>
                  </a:lnTo>
                  <a:lnTo>
                    <a:pt x="272" y="368"/>
                  </a:lnTo>
                  <a:lnTo>
                    <a:pt x="272" y="368"/>
                  </a:lnTo>
                  <a:lnTo>
                    <a:pt x="275" y="360"/>
                  </a:lnTo>
                  <a:lnTo>
                    <a:pt x="280" y="354"/>
                  </a:lnTo>
                  <a:lnTo>
                    <a:pt x="286" y="349"/>
                  </a:lnTo>
                  <a:lnTo>
                    <a:pt x="294" y="345"/>
                  </a:lnTo>
                  <a:lnTo>
                    <a:pt x="300" y="343"/>
                  </a:lnTo>
                  <a:lnTo>
                    <a:pt x="309" y="341"/>
                  </a:lnTo>
                  <a:lnTo>
                    <a:pt x="317" y="343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1" y="349"/>
                  </a:lnTo>
                  <a:lnTo>
                    <a:pt x="337" y="354"/>
                  </a:lnTo>
                  <a:lnTo>
                    <a:pt x="344" y="360"/>
                  </a:lnTo>
                  <a:lnTo>
                    <a:pt x="347" y="366"/>
                  </a:lnTo>
                  <a:lnTo>
                    <a:pt x="348" y="374"/>
                  </a:lnTo>
                  <a:lnTo>
                    <a:pt x="350" y="382"/>
                  </a:lnTo>
                  <a:lnTo>
                    <a:pt x="350" y="390"/>
                  </a:lnTo>
                  <a:lnTo>
                    <a:pt x="347" y="397"/>
                  </a:lnTo>
                  <a:lnTo>
                    <a:pt x="347" y="397"/>
                  </a:lnTo>
                  <a:close/>
                  <a:moveTo>
                    <a:pt x="281" y="483"/>
                  </a:moveTo>
                  <a:lnTo>
                    <a:pt x="281" y="483"/>
                  </a:lnTo>
                  <a:lnTo>
                    <a:pt x="295" y="486"/>
                  </a:lnTo>
                  <a:lnTo>
                    <a:pt x="309" y="486"/>
                  </a:lnTo>
                  <a:lnTo>
                    <a:pt x="323" y="486"/>
                  </a:lnTo>
                  <a:lnTo>
                    <a:pt x="337" y="483"/>
                  </a:lnTo>
                  <a:lnTo>
                    <a:pt x="376" y="928"/>
                  </a:lnTo>
                  <a:lnTo>
                    <a:pt x="241" y="928"/>
                  </a:lnTo>
                  <a:lnTo>
                    <a:pt x="281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764F542-699B-4A1C-AF69-AFE39CD9C5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9688" y="5145088"/>
              <a:ext cx="223838" cy="315913"/>
            </a:xfrm>
            <a:custGeom>
              <a:avLst/>
              <a:gdLst>
                <a:gd name="T0" fmla="*/ 71 w 281"/>
                <a:gd name="T1" fmla="*/ 399 h 399"/>
                <a:gd name="T2" fmla="*/ 116 w 281"/>
                <a:gd name="T3" fmla="*/ 210 h 399"/>
                <a:gd name="T4" fmla="*/ 116 w 281"/>
                <a:gd name="T5" fmla="*/ 215 h 399"/>
                <a:gd name="T6" fmla="*/ 84 w 281"/>
                <a:gd name="T7" fmla="*/ 257 h 399"/>
                <a:gd name="T8" fmla="*/ 73 w 281"/>
                <a:gd name="T9" fmla="*/ 174 h 399"/>
                <a:gd name="T10" fmla="*/ 67 w 281"/>
                <a:gd name="T11" fmla="*/ 165 h 399"/>
                <a:gd name="T12" fmla="*/ 64 w 281"/>
                <a:gd name="T13" fmla="*/ 142 h 399"/>
                <a:gd name="T14" fmla="*/ 67 w 281"/>
                <a:gd name="T15" fmla="*/ 131 h 399"/>
                <a:gd name="T16" fmla="*/ 68 w 281"/>
                <a:gd name="T17" fmla="*/ 128 h 399"/>
                <a:gd name="T18" fmla="*/ 59 w 281"/>
                <a:gd name="T19" fmla="*/ 126 h 399"/>
                <a:gd name="T20" fmla="*/ 53 w 281"/>
                <a:gd name="T21" fmla="*/ 125 h 399"/>
                <a:gd name="T22" fmla="*/ 45 w 281"/>
                <a:gd name="T23" fmla="*/ 117 h 399"/>
                <a:gd name="T24" fmla="*/ 1 w 281"/>
                <a:gd name="T25" fmla="*/ 13 h 399"/>
                <a:gd name="T26" fmla="*/ 0 w 281"/>
                <a:gd name="T27" fmla="*/ 7 h 399"/>
                <a:gd name="T28" fmla="*/ 1 w 281"/>
                <a:gd name="T29" fmla="*/ 2 h 399"/>
                <a:gd name="T30" fmla="*/ 6 w 281"/>
                <a:gd name="T31" fmla="*/ 0 h 399"/>
                <a:gd name="T32" fmla="*/ 14 w 281"/>
                <a:gd name="T33" fmla="*/ 5 h 399"/>
                <a:gd name="T34" fmla="*/ 95 w 281"/>
                <a:gd name="T35" fmla="*/ 108 h 399"/>
                <a:gd name="T36" fmla="*/ 107 w 281"/>
                <a:gd name="T37" fmla="*/ 108 h 399"/>
                <a:gd name="T38" fmla="*/ 121 w 281"/>
                <a:gd name="T39" fmla="*/ 111 h 399"/>
                <a:gd name="T40" fmla="*/ 130 w 281"/>
                <a:gd name="T41" fmla="*/ 118 h 399"/>
                <a:gd name="T42" fmla="*/ 138 w 281"/>
                <a:gd name="T43" fmla="*/ 126 h 399"/>
                <a:gd name="T44" fmla="*/ 149 w 281"/>
                <a:gd name="T45" fmla="*/ 115 h 399"/>
                <a:gd name="T46" fmla="*/ 154 w 281"/>
                <a:gd name="T47" fmla="*/ 112 h 399"/>
                <a:gd name="T48" fmla="*/ 270 w 281"/>
                <a:gd name="T49" fmla="*/ 126 h 399"/>
                <a:gd name="T50" fmla="*/ 275 w 281"/>
                <a:gd name="T51" fmla="*/ 128 h 399"/>
                <a:gd name="T52" fmla="*/ 280 w 281"/>
                <a:gd name="T53" fmla="*/ 131 h 399"/>
                <a:gd name="T54" fmla="*/ 281 w 281"/>
                <a:gd name="T55" fmla="*/ 135 h 399"/>
                <a:gd name="T56" fmla="*/ 276 w 281"/>
                <a:gd name="T57" fmla="*/ 139 h 399"/>
                <a:gd name="T58" fmla="*/ 141 w 281"/>
                <a:gd name="T59" fmla="*/ 160 h 399"/>
                <a:gd name="T60" fmla="*/ 140 w 281"/>
                <a:gd name="T61" fmla="*/ 165 h 399"/>
                <a:gd name="T62" fmla="*/ 133 w 281"/>
                <a:gd name="T63" fmla="*/ 174 h 399"/>
                <a:gd name="T64" fmla="*/ 115 w 281"/>
                <a:gd name="T65" fmla="*/ 187 h 399"/>
                <a:gd name="T66" fmla="*/ 104 w 281"/>
                <a:gd name="T67" fmla="*/ 188 h 399"/>
                <a:gd name="T68" fmla="*/ 109 w 281"/>
                <a:gd name="T69" fmla="*/ 204 h 399"/>
                <a:gd name="T70" fmla="*/ 109 w 281"/>
                <a:gd name="T71" fmla="*/ 208 h 399"/>
                <a:gd name="T72" fmla="*/ 39 w 281"/>
                <a:gd name="T73" fmla="*/ 303 h 399"/>
                <a:gd name="T74" fmla="*/ 36 w 281"/>
                <a:gd name="T75" fmla="*/ 306 h 399"/>
                <a:gd name="T76" fmla="*/ 29 w 281"/>
                <a:gd name="T77" fmla="*/ 309 h 399"/>
                <a:gd name="T78" fmla="*/ 26 w 281"/>
                <a:gd name="T79" fmla="*/ 308 h 399"/>
                <a:gd name="T80" fmla="*/ 25 w 281"/>
                <a:gd name="T81" fmla="*/ 302 h 399"/>
                <a:gd name="T82" fmla="*/ 73 w 281"/>
                <a:gd name="T83" fmla="*/ 174 h 399"/>
                <a:gd name="T84" fmla="*/ 95 w 281"/>
                <a:gd name="T85" fmla="*/ 165 h 399"/>
                <a:gd name="T86" fmla="*/ 102 w 281"/>
                <a:gd name="T87" fmla="*/ 167 h 399"/>
                <a:gd name="T88" fmla="*/ 116 w 281"/>
                <a:gd name="T89" fmla="*/ 162 h 399"/>
                <a:gd name="T90" fmla="*/ 119 w 281"/>
                <a:gd name="T91" fmla="*/ 156 h 399"/>
                <a:gd name="T92" fmla="*/ 121 w 281"/>
                <a:gd name="T93" fmla="*/ 142 h 399"/>
                <a:gd name="T94" fmla="*/ 112 w 281"/>
                <a:gd name="T95" fmla="*/ 131 h 399"/>
                <a:gd name="T96" fmla="*/ 104 w 281"/>
                <a:gd name="T97" fmla="*/ 129 h 399"/>
                <a:gd name="T98" fmla="*/ 92 w 281"/>
                <a:gd name="T99" fmla="*/ 134 h 399"/>
                <a:gd name="T100" fmla="*/ 87 w 281"/>
                <a:gd name="T101" fmla="*/ 140 h 399"/>
                <a:gd name="T102" fmla="*/ 85 w 281"/>
                <a:gd name="T103" fmla="*/ 154 h 399"/>
                <a:gd name="T104" fmla="*/ 95 w 281"/>
                <a:gd name="T105" fmla="*/ 16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399">
                  <a:moveTo>
                    <a:pt x="84" y="257"/>
                  </a:moveTo>
                  <a:lnTo>
                    <a:pt x="71" y="399"/>
                  </a:lnTo>
                  <a:lnTo>
                    <a:pt x="133" y="399"/>
                  </a:lnTo>
                  <a:lnTo>
                    <a:pt x="116" y="210"/>
                  </a:lnTo>
                  <a:lnTo>
                    <a:pt x="116" y="210"/>
                  </a:lnTo>
                  <a:lnTo>
                    <a:pt x="116" y="215"/>
                  </a:lnTo>
                  <a:lnTo>
                    <a:pt x="113" y="218"/>
                  </a:lnTo>
                  <a:lnTo>
                    <a:pt x="84" y="257"/>
                  </a:lnTo>
                  <a:lnTo>
                    <a:pt x="84" y="257"/>
                  </a:lnTo>
                  <a:close/>
                  <a:moveTo>
                    <a:pt x="73" y="174"/>
                  </a:moveTo>
                  <a:lnTo>
                    <a:pt x="73" y="174"/>
                  </a:lnTo>
                  <a:lnTo>
                    <a:pt x="67" y="165"/>
                  </a:lnTo>
                  <a:lnTo>
                    <a:pt x="64" y="154"/>
                  </a:lnTo>
                  <a:lnTo>
                    <a:pt x="64" y="142"/>
                  </a:lnTo>
                  <a:lnTo>
                    <a:pt x="65" y="135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8" y="128"/>
                  </a:lnTo>
                  <a:lnTo>
                    <a:pt x="68" y="128"/>
                  </a:lnTo>
                  <a:lnTo>
                    <a:pt x="59" y="126"/>
                  </a:lnTo>
                  <a:lnTo>
                    <a:pt x="53" y="125"/>
                  </a:lnTo>
                  <a:lnTo>
                    <a:pt x="53" y="125"/>
                  </a:lnTo>
                  <a:lnTo>
                    <a:pt x="48" y="121"/>
                  </a:lnTo>
                  <a:lnTo>
                    <a:pt x="45" y="1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4" y="5"/>
                  </a:lnTo>
                  <a:lnTo>
                    <a:pt x="95" y="108"/>
                  </a:lnTo>
                  <a:lnTo>
                    <a:pt x="95" y="108"/>
                  </a:lnTo>
                  <a:lnTo>
                    <a:pt x="101" y="108"/>
                  </a:lnTo>
                  <a:lnTo>
                    <a:pt x="107" y="108"/>
                  </a:lnTo>
                  <a:lnTo>
                    <a:pt x="115" y="109"/>
                  </a:lnTo>
                  <a:lnTo>
                    <a:pt x="121" y="111"/>
                  </a:lnTo>
                  <a:lnTo>
                    <a:pt x="121" y="111"/>
                  </a:lnTo>
                  <a:lnTo>
                    <a:pt x="130" y="118"/>
                  </a:lnTo>
                  <a:lnTo>
                    <a:pt x="138" y="126"/>
                  </a:lnTo>
                  <a:lnTo>
                    <a:pt x="138" y="126"/>
                  </a:lnTo>
                  <a:lnTo>
                    <a:pt x="143" y="120"/>
                  </a:lnTo>
                  <a:lnTo>
                    <a:pt x="149" y="115"/>
                  </a:lnTo>
                  <a:lnTo>
                    <a:pt x="149" y="115"/>
                  </a:lnTo>
                  <a:lnTo>
                    <a:pt x="154" y="112"/>
                  </a:lnTo>
                  <a:lnTo>
                    <a:pt x="158" y="112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5" y="128"/>
                  </a:lnTo>
                  <a:lnTo>
                    <a:pt x="278" y="128"/>
                  </a:lnTo>
                  <a:lnTo>
                    <a:pt x="280" y="131"/>
                  </a:lnTo>
                  <a:lnTo>
                    <a:pt x="281" y="132"/>
                  </a:lnTo>
                  <a:lnTo>
                    <a:pt x="281" y="135"/>
                  </a:lnTo>
                  <a:lnTo>
                    <a:pt x="280" y="137"/>
                  </a:lnTo>
                  <a:lnTo>
                    <a:pt x="276" y="139"/>
                  </a:lnTo>
                  <a:lnTo>
                    <a:pt x="272" y="140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33" y="174"/>
                  </a:lnTo>
                  <a:lnTo>
                    <a:pt x="126" y="182"/>
                  </a:lnTo>
                  <a:lnTo>
                    <a:pt x="115" y="187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07" y="196"/>
                  </a:lnTo>
                  <a:lnTo>
                    <a:pt x="109" y="204"/>
                  </a:lnTo>
                  <a:lnTo>
                    <a:pt x="109" y="204"/>
                  </a:lnTo>
                  <a:lnTo>
                    <a:pt x="109" y="208"/>
                  </a:lnTo>
                  <a:lnTo>
                    <a:pt x="105" y="213"/>
                  </a:lnTo>
                  <a:lnTo>
                    <a:pt x="39" y="303"/>
                  </a:lnTo>
                  <a:lnTo>
                    <a:pt x="39" y="303"/>
                  </a:lnTo>
                  <a:lnTo>
                    <a:pt x="36" y="306"/>
                  </a:lnTo>
                  <a:lnTo>
                    <a:pt x="32" y="308"/>
                  </a:lnTo>
                  <a:lnTo>
                    <a:pt x="29" y="309"/>
                  </a:lnTo>
                  <a:lnTo>
                    <a:pt x="28" y="308"/>
                  </a:lnTo>
                  <a:lnTo>
                    <a:pt x="26" y="308"/>
                  </a:lnTo>
                  <a:lnTo>
                    <a:pt x="25" y="305"/>
                  </a:lnTo>
                  <a:lnTo>
                    <a:pt x="25" y="302"/>
                  </a:lnTo>
                  <a:lnTo>
                    <a:pt x="25" y="297"/>
                  </a:lnTo>
                  <a:lnTo>
                    <a:pt x="73" y="174"/>
                  </a:lnTo>
                  <a:lnTo>
                    <a:pt x="73" y="174"/>
                  </a:lnTo>
                  <a:close/>
                  <a:moveTo>
                    <a:pt x="95" y="165"/>
                  </a:moveTo>
                  <a:lnTo>
                    <a:pt x="95" y="165"/>
                  </a:lnTo>
                  <a:lnTo>
                    <a:pt x="102" y="167"/>
                  </a:lnTo>
                  <a:lnTo>
                    <a:pt x="110" y="165"/>
                  </a:lnTo>
                  <a:lnTo>
                    <a:pt x="116" y="162"/>
                  </a:lnTo>
                  <a:lnTo>
                    <a:pt x="119" y="156"/>
                  </a:lnTo>
                  <a:lnTo>
                    <a:pt x="119" y="156"/>
                  </a:lnTo>
                  <a:lnTo>
                    <a:pt x="123" y="148"/>
                  </a:lnTo>
                  <a:lnTo>
                    <a:pt x="121" y="142"/>
                  </a:lnTo>
                  <a:lnTo>
                    <a:pt x="118" y="135"/>
                  </a:lnTo>
                  <a:lnTo>
                    <a:pt x="112" y="131"/>
                  </a:lnTo>
                  <a:lnTo>
                    <a:pt x="112" y="131"/>
                  </a:lnTo>
                  <a:lnTo>
                    <a:pt x="104" y="129"/>
                  </a:lnTo>
                  <a:lnTo>
                    <a:pt x="98" y="129"/>
                  </a:lnTo>
                  <a:lnTo>
                    <a:pt x="92" y="134"/>
                  </a:lnTo>
                  <a:lnTo>
                    <a:pt x="87" y="140"/>
                  </a:lnTo>
                  <a:lnTo>
                    <a:pt x="87" y="140"/>
                  </a:lnTo>
                  <a:lnTo>
                    <a:pt x="85" y="146"/>
                  </a:lnTo>
                  <a:lnTo>
                    <a:pt x="85" y="154"/>
                  </a:lnTo>
                  <a:lnTo>
                    <a:pt x="90" y="160"/>
                  </a:lnTo>
                  <a:lnTo>
                    <a:pt x="95" y="165"/>
                  </a:lnTo>
                  <a:lnTo>
                    <a:pt x="9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7D31189-73B4-4A2A-B963-91A8B22420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6025" y="4841876"/>
              <a:ext cx="393700" cy="150813"/>
            </a:xfrm>
            <a:custGeom>
              <a:avLst/>
              <a:gdLst>
                <a:gd name="T0" fmla="*/ 77 w 495"/>
                <a:gd name="T1" fmla="*/ 158 h 189"/>
                <a:gd name="T2" fmla="*/ 113 w 495"/>
                <a:gd name="T3" fmla="*/ 175 h 189"/>
                <a:gd name="T4" fmla="*/ 169 w 495"/>
                <a:gd name="T5" fmla="*/ 188 h 189"/>
                <a:gd name="T6" fmla="*/ 255 w 495"/>
                <a:gd name="T7" fmla="*/ 185 h 189"/>
                <a:gd name="T8" fmla="*/ 304 w 495"/>
                <a:gd name="T9" fmla="*/ 175 h 189"/>
                <a:gd name="T10" fmla="*/ 371 w 495"/>
                <a:gd name="T11" fmla="*/ 158 h 189"/>
                <a:gd name="T12" fmla="*/ 438 w 495"/>
                <a:gd name="T13" fmla="*/ 160 h 189"/>
                <a:gd name="T14" fmla="*/ 439 w 495"/>
                <a:gd name="T15" fmla="*/ 152 h 189"/>
                <a:gd name="T16" fmla="*/ 377 w 495"/>
                <a:gd name="T17" fmla="*/ 137 h 189"/>
                <a:gd name="T18" fmla="*/ 332 w 495"/>
                <a:gd name="T19" fmla="*/ 141 h 189"/>
                <a:gd name="T20" fmla="*/ 275 w 495"/>
                <a:gd name="T21" fmla="*/ 152 h 189"/>
                <a:gd name="T22" fmla="*/ 194 w 495"/>
                <a:gd name="T23" fmla="*/ 163 h 189"/>
                <a:gd name="T24" fmla="*/ 124 w 495"/>
                <a:gd name="T25" fmla="*/ 155 h 189"/>
                <a:gd name="T26" fmla="*/ 67 w 495"/>
                <a:gd name="T27" fmla="*/ 151 h 189"/>
                <a:gd name="T28" fmla="*/ 15 w 495"/>
                <a:gd name="T29" fmla="*/ 76 h 189"/>
                <a:gd name="T30" fmla="*/ 49 w 495"/>
                <a:gd name="T31" fmla="*/ 101 h 189"/>
                <a:gd name="T32" fmla="*/ 88 w 495"/>
                <a:gd name="T33" fmla="*/ 118 h 189"/>
                <a:gd name="T34" fmla="*/ 136 w 495"/>
                <a:gd name="T35" fmla="*/ 127 h 189"/>
                <a:gd name="T36" fmla="*/ 197 w 495"/>
                <a:gd name="T37" fmla="*/ 129 h 189"/>
                <a:gd name="T38" fmla="*/ 275 w 495"/>
                <a:gd name="T39" fmla="*/ 121 h 189"/>
                <a:gd name="T40" fmla="*/ 394 w 495"/>
                <a:gd name="T41" fmla="*/ 96 h 189"/>
                <a:gd name="T42" fmla="*/ 475 w 495"/>
                <a:gd name="T43" fmla="*/ 95 h 189"/>
                <a:gd name="T44" fmla="*/ 477 w 495"/>
                <a:gd name="T45" fmla="*/ 87 h 189"/>
                <a:gd name="T46" fmla="*/ 432 w 495"/>
                <a:gd name="T47" fmla="*/ 71 h 189"/>
                <a:gd name="T48" fmla="*/ 363 w 495"/>
                <a:gd name="T49" fmla="*/ 64 h 189"/>
                <a:gd name="T50" fmla="*/ 259 w 495"/>
                <a:gd name="T51" fmla="*/ 82 h 189"/>
                <a:gd name="T52" fmla="*/ 217 w 495"/>
                <a:gd name="T53" fmla="*/ 90 h 189"/>
                <a:gd name="T54" fmla="*/ 175 w 495"/>
                <a:gd name="T55" fmla="*/ 93 h 189"/>
                <a:gd name="T56" fmla="*/ 113 w 495"/>
                <a:gd name="T57" fmla="*/ 92 h 189"/>
                <a:gd name="T58" fmla="*/ 49 w 495"/>
                <a:gd name="T59" fmla="*/ 79 h 189"/>
                <a:gd name="T60" fmla="*/ 15 w 495"/>
                <a:gd name="T61" fmla="*/ 76 h 189"/>
                <a:gd name="T62" fmla="*/ 18 w 495"/>
                <a:gd name="T63" fmla="*/ 6 h 189"/>
                <a:gd name="T64" fmla="*/ 71 w 495"/>
                <a:gd name="T65" fmla="*/ 20 h 189"/>
                <a:gd name="T66" fmla="*/ 150 w 495"/>
                <a:gd name="T67" fmla="*/ 28 h 189"/>
                <a:gd name="T68" fmla="*/ 231 w 495"/>
                <a:gd name="T69" fmla="*/ 19 h 189"/>
                <a:gd name="T70" fmla="*/ 303 w 495"/>
                <a:gd name="T71" fmla="*/ 6 h 189"/>
                <a:gd name="T72" fmla="*/ 348 w 495"/>
                <a:gd name="T73" fmla="*/ 5 h 189"/>
                <a:gd name="T74" fmla="*/ 405 w 495"/>
                <a:gd name="T75" fmla="*/ 22 h 189"/>
                <a:gd name="T76" fmla="*/ 404 w 495"/>
                <a:gd name="T77" fmla="*/ 29 h 189"/>
                <a:gd name="T78" fmla="*/ 328 w 495"/>
                <a:gd name="T79" fmla="*/ 29 h 189"/>
                <a:gd name="T80" fmla="*/ 237 w 495"/>
                <a:gd name="T81" fmla="*/ 48 h 189"/>
                <a:gd name="T82" fmla="*/ 180 w 495"/>
                <a:gd name="T83" fmla="*/ 57 h 189"/>
                <a:gd name="T84" fmla="*/ 130 w 495"/>
                <a:gd name="T85" fmla="*/ 59 h 189"/>
                <a:gd name="T86" fmla="*/ 77 w 495"/>
                <a:gd name="T87" fmla="*/ 48 h 189"/>
                <a:gd name="T88" fmla="*/ 29 w 495"/>
                <a:gd name="T89" fmla="*/ 2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5" h="189">
                  <a:moveTo>
                    <a:pt x="67" y="151"/>
                  </a:moveTo>
                  <a:lnTo>
                    <a:pt x="67" y="151"/>
                  </a:lnTo>
                  <a:lnTo>
                    <a:pt x="77" y="158"/>
                  </a:lnTo>
                  <a:lnTo>
                    <a:pt x="88" y="165"/>
                  </a:lnTo>
                  <a:lnTo>
                    <a:pt x="101" y="171"/>
                  </a:lnTo>
                  <a:lnTo>
                    <a:pt x="113" y="175"/>
                  </a:lnTo>
                  <a:lnTo>
                    <a:pt x="127" y="180"/>
                  </a:lnTo>
                  <a:lnTo>
                    <a:pt x="140" y="183"/>
                  </a:lnTo>
                  <a:lnTo>
                    <a:pt x="169" y="188"/>
                  </a:lnTo>
                  <a:lnTo>
                    <a:pt x="199" y="189"/>
                  </a:lnTo>
                  <a:lnTo>
                    <a:pt x="227" y="188"/>
                  </a:lnTo>
                  <a:lnTo>
                    <a:pt x="255" y="185"/>
                  </a:lnTo>
                  <a:lnTo>
                    <a:pt x="279" y="180"/>
                  </a:lnTo>
                  <a:lnTo>
                    <a:pt x="279" y="180"/>
                  </a:lnTo>
                  <a:lnTo>
                    <a:pt x="304" y="175"/>
                  </a:lnTo>
                  <a:lnTo>
                    <a:pt x="323" y="169"/>
                  </a:lnTo>
                  <a:lnTo>
                    <a:pt x="356" y="161"/>
                  </a:lnTo>
                  <a:lnTo>
                    <a:pt x="371" y="158"/>
                  </a:lnTo>
                  <a:lnTo>
                    <a:pt x="388" y="157"/>
                  </a:lnTo>
                  <a:lnTo>
                    <a:pt x="410" y="158"/>
                  </a:lnTo>
                  <a:lnTo>
                    <a:pt x="438" y="160"/>
                  </a:lnTo>
                  <a:lnTo>
                    <a:pt x="467" y="165"/>
                  </a:lnTo>
                  <a:lnTo>
                    <a:pt x="439" y="152"/>
                  </a:lnTo>
                  <a:lnTo>
                    <a:pt x="439" y="152"/>
                  </a:lnTo>
                  <a:lnTo>
                    <a:pt x="418" y="144"/>
                  </a:lnTo>
                  <a:lnTo>
                    <a:pt x="398" y="140"/>
                  </a:lnTo>
                  <a:lnTo>
                    <a:pt x="377" y="137"/>
                  </a:lnTo>
                  <a:lnTo>
                    <a:pt x="352" y="138"/>
                  </a:lnTo>
                  <a:lnTo>
                    <a:pt x="352" y="138"/>
                  </a:lnTo>
                  <a:lnTo>
                    <a:pt x="332" y="141"/>
                  </a:lnTo>
                  <a:lnTo>
                    <a:pt x="314" y="144"/>
                  </a:lnTo>
                  <a:lnTo>
                    <a:pt x="275" y="152"/>
                  </a:lnTo>
                  <a:lnTo>
                    <a:pt x="275" y="152"/>
                  </a:lnTo>
                  <a:lnTo>
                    <a:pt x="244" y="158"/>
                  </a:lnTo>
                  <a:lnTo>
                    <a:pt x="217" y="161"/>
                  </a:lnTo>
                  <a:lnTo>
                    <a:pt x="194" y="163"/>
                  </a:lnTo>
                  <a:lnTo>
                    <a:pt x="171" y="161"/>
                  </a:lnTo>
                  <a:lnTo>
                    <a:pt x="149" y="160"/>
                  </a:lnTo>
                  <a:lnTo>
                    <a:pt x="124" y="155"/>
                  </a:lnTo>
                  <a:lnTo>
                    <a:pt x="70" y="143"/>
                  </a:lnTo>
                  <a:lnTo>
                    <a:pt x="54" y="140"/>
                  </a:lnTo>
                  <a:lnTo>
                    <a:pt x="67" y="151"/>
                  </a:lnTo>
                  <a:lnTo>
                    <a:pt x="67" y="151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6" y="85"/>
                  </a:lnTo>
                  <a:lnTo>
                    <a:pt x="37" y="93"/>
                  </a:lnTo>
                  <a:lnTo>
                    <a:pt x="49" y="101"/>
                  </a:lnTo>
                  <a:lnTo>
                    <a:pt x="62" y="107"/>
                  </a:lnTo>
                  <a:lnTo>
                    <a:pt x="74" y="113"/>
                  </a:lnTo>
                  <a:lnTo>
                    <a:pt x="88" y="118"/>
                  </a:lnTo>
                  <a:lnTo>
                    <a:pt x="118" y="124"/>
                  </a:lnTo>
                  <a:lnTo>
                    <a:pt x="118" y="124"/>
                  </a:lnTo>
                  <a:lnTo>
                    <a:pt x="136" y="127"/>
                  </a:lnTo>
                  <a:lnTo>
                    <a:pt x="157" y="129"/>
                  </a:lnTo>
                  <a:lnTo>
                    <a:pt x="177" y="130"/>
                  </a:lnTo>
                  <a:lnTo>
                    <a:pt x="197" y="129"/>
                  </a:lnTo>
                  <a:lnTo>
                    <a:pt x="237" y="126"/>
                  </a:lnTo>
                  <a:lnTo>
                    <a:pt x="275" y="121"/>
                  </a:lnTo>
                  <a:lnTo>
                    <a:pt x="275" y="121"/>
                  </a:lnTo>
                  <a:lnTo>
                    <a:pt x="326" y="109"/>
                  </a:lnTo>
                  <a:lnTo>
                    <a:pt x="371" y="99"/>
                  </a:lnTo>
                  <a:lnTo>
                    <a:pt x="394" y="96"/>
                  </a:lnTo>
                  <a:lnTo>
                    <a:pt x="419" y="95"/>
                  </a:lnTo>
                  <a:lnTo>
                    <a:pt x="446" y="93"/>
                  </a:lnTo>
                  <a:lnTo>
                    <a:pt x="475" y="95"/>
                  </a:lnTo>
                  <a:lnTo>
                    <a:pt x="495" y="96"/>
                  </a:lnTo>
                  <a:lnTo>
                    <a:pt x="477" y="87"/>
                  </a:lnTo>
                  <a:lnTo>
                    <a:pt x="477" y="87"/>
                  </a:lnTo>
                  <a:lnTo>
                    <a:pt x="461" y="81"/>
                  </a:lnTo>
                  <a:lnTo>
                    <a:pt x="446" y="74"/>
                  </a:lnTo>
                  <a:lnTo>
                    <a:pt x="432" y="71"/>
                  </a:lnTo>
                  <a:lnTo>
                    <a:pt x="418" y="67"/>
                  </a:lnTo>
                  <a:lnTo>
                    <a:pt x="390" y="64"/>
                  </a:lnTo>
                  <a:lnTo>
                    <a:pt x="363" y="64"/>
                  </a:lnTo>
                  <a:lnTo>
                    <a:pt x="337" y="65"/>
                  </a:lnTo>
                  <a:lnTo>
                    <a:pt x="311" y="70"/>
                  </a:lnTo>
                  <a:lnTo>
                    <a:pt x="259" y="82"/>
                  </a:lnTo>
                  <a:lnTo>
                    <a:pt x="259" y="82"/>
                  </a:lnTo>
                  <a:lnTo>
                    <a:pt x="237" y="87"/>
                  </a:lnTo>
                  <a:lnTo>
                    <a:pt x="217" y="90"/>
                  </a:lnTo>
                  <a:lnTo>
                    <a:pt x="197" y="92"/>
                  </a:lnTo>
                  <a:lnTo>
                    <a:pt x="175" y="93"/>
                  </a:lnTo>
                  <a:lnTo>
                    <a:pt x="175" y="93"/>
                  </a:lnTo>
                  <a:lnTo>
                    <a:pt x="154" y="93"/>
                  </a:lnTo>
                  <a:lnTo>
                    <a:pt x="133" y="93"/>
                  </a:lnTo>
                  <a:lnTo>
                    <a:pt x="113" y="92"/>
                  </a:lnTo>
                  <a:lnTo>
                    <a:pt x="91" y="88"/>
                  </a:lnTo>
                  <a:lnTo>
                    <a:pt x="71" y="84"/>
                  </a:lnTo>
                  <a:lnTo>
                    <a:pt x="49" y="79"/>
                  </a:lnTo>
                  <a:lnTo>
                    <a:pt x="4" y="65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15" y="12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45" y="14"/>
                  </a:lnTo>
                  <a:lnTo>
                    <a:pt x="71" y="20"/>
                  </a:lnTo>
                  <a:lnTo>
                    <a:pt x="98" y="25"/>
                  </a:lnTo>
                  <a:lnTo>
                    <a:pt x="124" y="28"/>
                  </a:lnTo>
                  <a:lnTo>
                    <a:pt x="150" y="28"/>
                  </a:lnTo>
                  <a:lnTo>
                    <a:pt x="177" y="26"/>
                  </a:lnTo>
                  <a:lnTo>
                    <a:pt x="203" y="23"/>
                  </a:lnTo>
                  <a:lnTo>
                    <a:pt x="231" y="19"/>
                  </a:lnTo>
                  <a:lnTo>
                    <a:pt x="231" y="19"/>
                  </a:lnTo>
                  <a:lnTo>
                    <a:pt x="278" y="9"/>
                  </a:lnTo>
                  <a:lnTo>
                    <a:pt x="303" y="6"/>
                  </a:lnTo>
                  <a:lnTo>
                    <a:pt x="326" y="3"/>
                  </a:lnTo>
                  <a:lnTo>
                    <a:pt x="326" y="3"/>
                  </a:lnTo>
                  <a:lnTo>
                    <a:pt x="348" y="5"/>
                  </a:lnTo>
                  <a:lnTo>
                    <a:pt x="366" y="8"/>
                  </a:lnTo>
                  <a:lnTo>
                    <a:pt x="385" y="14"/>
                  </a:lnTo>
                  <a:lnTo>
                    <a:pt x="405" y="22"/>
                  </a:lnTo>
                  <a:lnTo>
                    <a:pt x="432" y="33"/>
                  </a:lnTo>
                  <a:lnTo>
                    <a:pt x="404" y="29"/>
                  </a:lnTo>
                  <a:lnTo>
                    <a:pt x="404" y="29"/>
                  </a:lnTo>
                  <a:lnTo>
                    <a:pt x="376" y="26"/>
                  </a:lnTo>
                  <a:lnTo>
                    <a:pt x="351" y="26"/>
                  </a:lnTo>
                  <a:lnTo>
                    <a:pt x="328" y="29"/>
                  </a:lnTo>
                  <a:lnTo>
                    <a:pt x="306" y="33"/>
                  </a:lnTo>
                  <a:lnTo>
                    <a:pt x="261" y="43"/>
                  </a:lnTo>
                  <a:lnTo>
                    <a:pt x="237" y="48"/>
                  </a:lnTo>
                  <a:lnTo>
                    <a:pt x="211" y="53"/>
                  </a:lnTo>
                  <a:lnTo>
                    <a:pt x="211" y="53"/>
                  </a:lnTo>
                  <a:lnTo>
                    <a:pt x="180" y="57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30" y="59"/>
                  </a:lnTo>
                  <a:lnTo>
                    <a:pt x="112" y="56"/>
                  </a:lnTo>
                  <a:lnTo>
                    <a:pt x="95" y="53"/>
                  </a:lnTo>
                  <a:lnTo>
                    <a:pt x="77" y="48"/>
                  </a:lnTo>
                  <a:lnTo>
                    <a:pt x="60" y="42"/>
                  </a:lnTo>
                  <a:lnTo>
                    <a:pt x="45" y="34"/>
                  </a:lnTo>
                  <a:lnTo>
                    <a:pt x="29" y="25"/>
                  </a:lnTo>
                  <a:lnTo>
                    <a:pt x="15" y="12"/>
                  </a:lnTo>
                  <a:lnTo>
                    <a:pt x="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74">
              <a:extLst>
                <a:ext uri="{FF2B5EF4-FFF2-40B4-BE49-F238E27FC236}">
                  <a16:creationId xmlns:a16="http://schemas.microsoft.com/office/drawing/2014/main" id="{F8EA0EC3-54CE-4D28-92B9-B2A9AF11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5484813"/>
              <a:ext cx="700088" cy="57150"/>
            </a:xfrm>
            <a:custGeom>
              <a:avLst/>
              <a:gdLst>
                <a:gd name="T0" fmla="*/ 36 w 883"/>
                <a:gd name="T1" fmla="*/ 73 h 73"/>
                <a:gd name="T2" fmla="*/ 846 w 883"/>
                <a:gd name="T3" fmla="*/ 73 h 73"/>
                <a:gd name="T4" fmla="*/ 846 w 883"/>
                <a:gd name="T5" fmla="*/ 73 h 73"/>
                <a:gd name="T6" fmla="*/ 846 w 883"/>
                <a:gd name="T7" fmla="*/ 73 h 73"/>
                <a:gd name="T8" fmla="*/ 853 w 883"/>
                <a:gd name="T9" fmla="*/ 73 h 73"/>
                <a:gd name="T10" fmla="*/ 860 w 883"/>
                <a:gd name="T11" fmla="*/ 71 h 73"/>
                <a:gd name="T12" fmla="*/ 867 w 883"/>
                <a:gd name="T13" fmla="*/ 67 h 73"/>
                <a:gd name="T14" fmla="*/ 872 w 883"/>
                <a:gd name="T15" fmla="*/ 62 h 73"/>
                <a:gd name="T16" fmla="*/ 877 w 883"/>
                <a:gd name="T17" fmla="*/ 57 h 73"/>
                <a:gd name="T18" fmla="*/ 880 w 883"/>
                <a:gd name="T19" fmla="*/ 51 h 73"/>
                <a:gd name="T20" fmla="*/ 883 w 883"/>
                <a:gd name="T21" fmla="*/ 43 h 73"/>
                <a:gd name="T22" fmla="*/ 883 w 883"/>
                <a:gd name="T23" fmla="*/ 37 h 73"/>
                <a:gd name="T24" fmla="*/ 883 w 883"/>
                <a:gd name="T25" fmla="*/ 37 h 73"/>
                <a:gd name="T26" fmla="*/ 883 w 883"/>
                <a:gd name="T27" fmla="*/ 37 h 73"/>
                <a:gd name="T28" fmla="*/ 883 w 883"/>
                <a:gd name="T29" fmla="*/ 29 h 73"/>
                <a:gd name="T30" fmla="*/ 880 w 883"/>
                <a:gd name="T31" fmla="*/ 22 h 73"/>
                <a:gd name="T32" fmla="*/ 877 w 883"/>
                <a:gd name="T33" fmla="*/ 15 h 73"/>
                <a:gd name="T34" fmla="*/ 872 w 883"/>
                <a:gd name="T35" fmla="*/ 11 h 73"/>
                <a:gd name="T36" fmla="*/ 867 w 883"/>
                <a:gd name="T37" fmla="*/ 6 h 73"/>
                <a:gd name="T38" fmla="*/ 860 w 883"/>
                <a:gd name="T39" fmla="*/ 3 h 73"/>
                <a:gd name="T40" fmla="*/ 853 w 883"/>
                <a:gd name="T41" fmla="*/ 0 h 73"/>
                <a:gd name="T42" fmla="*/ 846 w 883"/>
                <a:gd name="T43" fmla="*/ 0 h 73"/>
                <a:gd name="T44" fmla="*/ 36 w 883"/>
                <a:gd name="T45" fmla="*/ 0 h 73"/>
                <a:gd name="T46" fmla="*/ 36 w 883"/>
                <a:gd name="T47" fmla="*/ 0 h 73"/>
                <a:gd name="T48" fmla="*/ 36 w 883"/>
                <a:gd name="T49" fmla="*/ 0 h 73"/>
                <a:gd name="T50" fmla="*/ 30 w 883"/>
                <a:gd name="T51" fmla="*/ 0 h 73"/>
                <a:gd name="T52" fmla="*/ 22 w 883"/>
                <a:gd name="T53" fmla="*/ 3 h 73"/>
                <a:gd name="T54" fmla="*/ 16 w 883"/>
                <a:gd name="T55" fmla="*/ 6 h 73"/>
                <a:gd name="T56" fmla="*/ 11 w 883"/>
                <a:gd name="T57" fmla="*/ 11 h 73"/>
                <a:gd name="T58" fmla="*/ 7 w 883"/>
                <a:gd name="T59" fmla="*/ 15 h 73"/>
                <a:gd name="T60" fmla="*/ 3 w 883"/>
                <a:gd name="T61" fmla="*/ 22 h 73"/>
                <a:gd name="T62" fmla="*/ 0 w 883"/>
                <a:gd name="T63" fmla="*/ 29 h 73"/>
                <a:gd name="T64" fmla="*/ 0 w 883"/>
                <a:gd name="T65" fmla="*/ 37 h 73"/>
                <a:gd name="T66" fmla="*/ 0 w 883"/>
                <a:gd name="T67" fmla="*/ 37 h 73"/>
                <a:gd name="T68" fmla="*/ 0 w 883"/>
                <a:gd name="T69" fmla="*/ 37 h 73"/>
                <a:gd name="T70" fmla="*/ 0 w 883"/>
                <a:gd name="T71" fmla="*/ 43 h 73"/>
                <a:gd name="T72" fmla="*/ 3 w 883"/>
                <a:gd name="T73" fmla="*/ 51 h 73"/>
                <a:gd name="T74" fmla="*/ 7 w 883"/>
                <a:gd name="T75" fmla="*/ 57 h 73"/>
                <a:gd name="T76" fmla="*/ 11 w 883"/>
                <a:gd name="T77" fmla="*/ 62 h 73"/>
                <a:gd name="T78" fmla="*/ 16 w 883"/>
                <a:gd name="T79" fmla="*/ 67 h 73"/>
                <a:gd name="T80" fmla="*/ 22 w 883"/>
                <a:gd name="T81" fmla="*/ 71 h 73"/>
                <a:gd name="T82" fmla="*/ 30 w 883"/>
                <a:gd name="T83" fmla="*/ 73 h 73"/>
                <a:gd name="T84" fmla="*/ 36 w 883"/>
                <a:gd name="T85" fmla="*/ 73 h 73"/>
                <a:gd name="T86" fmla="*/ 36 w 883"/>
                <a:gd name="T8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3" h="73">
                  <a:moveTo>
                    <a:pt x="36" y="73"/>
                  </a:moveTo>
                  <a:lnTo>
                    <a:pt x="846" y="73"/>
                  </a:lnTo>
                  <a:lnTo>
                    <a:pt x="846" y="73"/>
                  </a:lnTo>
                  <a:lnTo>
                    <a:pt x="846" y="73"/>
                  </a:lnTo>
                  <a:lnTo>
                    <a:pt x="853" y="73"/>
                  </a:lnTo>
                  <a:lnTo>
                    <a:pt x="860" y="71"/>
                  </a:lnTo>
                  <a:lnTo>
                    <a:pt x="867" y="67"/>
                  </a:lnTo>
                  <a:lnTo>
                    <a:pt x="872" y="62"/>
                  </a:lnTo>
                  <a:lnTo>
                    <a:pt x="877" y="57"/>
                  </a:lnTo>
                  <a:lnTo>
                    <a:pt x="880" y="51"/>
                  </a:lnTo>
                  <a:lnTo>
                    <a:pt x="883" y="43"/>
                  </a:lnTo>
                  <a:lnTo>
                    <a:pt x="883" y="37"/>
                  </a:lnTo>
                  <a:lnTo>
                    <a:pt x="883" y="37"/>
                  </a:lnTo>
                  <a:lnTo>
                    <a:pt x="883" y="37"/>
                  </a:lnTo>
                  <a:lnTo>
                    <a:pt x="883" y="29"/>
                  </a:lnTo>
                  <a:lnTo>
                    <a:pt x="880" y="22"/>
                  </a:lnTo>
                  <a:lnTo>
                    <a:pt x="877" y="15"/>
                  </a:lnTo>
                  <a:lnTo>
                    <a:pt x="872" y="11"/>
                  </a:lnTo>
                  <a:lnTo>
                    <a:pt x="867" y="6"/>
                  </a:lnTo>
                  <a:lnTo>
                    <a:pt x="860" y="3"/>
                  </a:lnTo>
                  <a:lnTo>
                    <a:pt x="853" y="0"/>
                  </a:lnTo>
                  <a:lnTo>
                    <a:pt x="84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2" y="3"/>
                  </a:lnTo>
                  <a:lnTo>
                    <a:pt x="16" y="6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1" y="62"/>
                  </a:lnTo>
                  <a:lnTo>
                    <a:pt x="16" y="67"/>
                  </a:lnTo>
                  <a:lnTo>
                    <a:pt x="22" y="71"/>
                  </a:lnTo>
                  <a:lnTo>
                    <a:pt x="30" y="73"/>
                  </a:lnTo>
                  <a:lnTo>
                    <a:pt x="36" y="73"/>
                  </a:lnTo>
                  <a:lnTo>
                    <a:pt x="36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171685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C1617EA3-0C61-44E6-A7A7-C3B572A7E4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600" dirty="0"/>
              <a:t>Omówienie wyników (2/2) – Morska energetyka wiatrowa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F5EB3538-5E9E-4212-8617-8404F4A0DD83}"/>
              </a:ext>
            </a:extLst>
          </p:cNvPr>
          <p:cNvGrpSpPr/>
          <p:nvPr/>
        </p:nvGrpSpPr>
        <p:grpSpPr>
          <a:xfrm>
            <a:off x="346152" y="225588"/>
            <a:ext cx="235825" cy="320822"/>
            <a:chOff x="7240588" y="2684463"/>
            <a:chExt cx="449263" cy="611188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4625111-8AEC-45F6-91C5-01A639FDF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463" y="3221038"/>
              <a:ext cx="193675" cy="74613"/>
            </a:xfrm>
            <a:custGeom>
              <a:avLst/>
              <a:gdLst>
                <a:gd name="T0" fmla="*/ 375 w 974"/>
                <a:gd name="T1" fmla="*/ 0 h 374"/>
                <a:gd name="T2" fmla="*/ 0 w 974"/>
                <a:gd name="T3" fmla="*/ 0 h 374"/>
                <a:gd name="T4" fmla="*/ 0 w 974"/>
                <a:gd name="T5" fmla="*/ 374 h 374"/>
                <a:gd name="T6" fmla="*/ 375 w 974"/>
                <a:gd name="T7" fmla="*/ 374 h 374"/>
                <a:gd name="T8" fmla="*/ 375 w 974"/>
                <a:gd name="T9" fmla="*/ 0 h 374"/>
                <a:gd name="T10" fmla="*/ 974 w 974"/>
                <a:gd name="T11" fmla="*/ 0 h 374"/>
                <a:gd name="T12" fmla="*/ 601 w 974"/>
                <a:gd name="T13" fmla="*/ 0 h 374"/>
                <a:gd name="T14" fmla="*/ 601 w 974"/>
                <a:gd name="T15" fmla="*/ 374 h 374"/>
                <a:gd name="T16" fmla="*/ 974 w 974"/>
                <a:gd name="T17" fmla="*/ 374 h 374"/>
                <a:gd name="T18" fmla="*/ 974 w 974"/>
                <a:gd name="T1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4" h="374">
                  <a:moveTo>
                    <a:pt x="375" y="0"/>
                  </a:moveTo>
                  <a:lnTo>
                    <a:pt x="0" y="0"/>
                  </a:lnTo>
                  <a:lnTo>
                    <a:pt x="0" y="374"/>
                  </a:lnTo>
                  <a:lnTo>
                    <a:pt x="375" y="374"/>
                  </a:lnTo>
                  <a:lnTo>
                    <a:pt x="375" y="0"/>
                  </a:lnTo>
                  <a:close/>
                  <a:moveTo>
                    <a:pt x="974" y="0"/>
                  </a:moveTo>
                  <a:lnTo>
                    <a:pt x="601" y="0"/>
                  </a:lnTo>
                  <a:lnTo>
                    <a:pt x="601" y="374"/>
                  </a:lnTo>
                  <a:lnTo>
                    <a:pt x="974" y="374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9D465AD-C8C4-46D0-8883-D310C6C3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2684463"/>
              <a:ext cx="449263" cy="488950"/>
            </a:xfrm>
            <a:custGeom>
              <a:avLst/>
              <a:gdLst>
                <a:gd name="T0" fmla="*/ 1657 w 2265"/>
                <a:gd name="T1" fmla="*/ 27 h 2466"/>
                <a:gd name="T2" fmla="*/ 1483 w 2265"/>
                <a:gd name="T3" fmla="*/ 2 h 2466"/>
                <a:gd name="T4" fmla="*/ 1310 w 2265"/>
                <a:gd name="T5" fmla="*/ 13 h 2466"/>
                <a:gd name="T6" fmla="*/ 1146 w 2265"/>
                <a:gd name="T7" fmla="*/ 60 h 2466"/>
                <a:gd name="T8" fmla="*/ 995 w 2265"/>
                <a:gd name="T9" fmla="*/ 141 h 2466"/>
                <a:gd name="T10" fmla="*/ 863 w 2265"/>
                <a:gd name="T11" fmla="*/ 253 h 2466"/>
                <a:gd name="T12" fmla="*/ 776 w 2265"/>
                <a:gd name="T13" fmla="*/ 362 h 2466"/>
                <a:gd name="T14" fmla="*/ 618 w 2265"/>
                <a:gd name="T15" fmla="*/ 529 h 2466"/>
                <a:gd name="T16" fmla="*/ 516 w 2265"/>
                <a:gd name="T17" fmla="*/ 598 h 2466"/>
                <a:gd name="T18" fmla="*/ 419 w 2265"/>
                <a:gd name="T19" fmla="*/ 637 h 2466"/>
                <a:gd name="T20" fmla="*/ 310 w 2265"/>
                <a:gd name="T21" fmla="*/ 660 h 2466"/>
                <a:gd name="T22" fmla="*/ 183 w 2265"/>
                <a:gd name="T23" fmla="*/ 666 h 2466"/>
                <a:gd name="T24" fmla="*/ 111 w 2265"/>
                <a:gd name="T25" fmla="*/ 669 h 2466"/>
                <a:gd name="T26" fmla="*/ 48 w 2265"/>
                <a:gd name="T27" fmla="*/ 704 h 2466"/>
                <a:gd name="T28" fmla="*/ 9 w 2265"/>
                <a:gd name="T29" fmla="*/ 765 h 2466"/>
                <a:gd name="T30" fmla="*/ 0 w 2265"/>
                <a:gd name="T31" fmla="*/ 830 h 2466"/>
                <a:gd name="T32" fmla="*/ 28 w 2265"/>
                <a:gd name="T33" fmla="*/ 915 h 2466"/>
                <a:gd name="T34" fmla="*/ 93 w 2265"/>
                <a:gd name="T35" fmla="*/ 976 h 2466"/>
                <a:gd name="T36" fmla="*/ 182 w 2265"/>
                <a:gd name="T37" fmla="*/ 1017 h 2466"/>
                <a:gd name="T38" fmla="*/ 285 w 2265"/>
                <a:gd name="T39" fmla="*/ 1037 h 2466"/>
                <a:gd name="T40" fmla="*/ 468 w 2265"/>
                <a:gd name="T41" fmla="*/ 1034 h 2466"/>
                <a:gd name="T42" fmla="*/ 709 w 2265"/>
                <a:gd name="T43" fmla="*/ 985 h 2466"/>
                <a:gd name="T44" fmla="*/ 194 w 2265"/>
                <a:gd name="T45" fmla="*/ 2293 h 2466"/>
                <a:gd name="T46" fmla="*/ 202 w 2265"/>
                <a:gd name="T47" fmla="*/ 2368 h 2466"/>
                <a:gd name="T48" fmla="*/ 245 w 2265"/>
                <a:gd name="T49" fmla="*/ 2427 h 2466"/>
                <a:gd name="T50" fmla="*/ 298 w 2265"/>
                <a:gd name="T51" fmla="*/ 2457 h 2466"/>
                <a:gd name="T52" fmla="*/ 374 w 2265"/>
                <a:gd name="T53" fmla="*/ 2464 h 2466"/>
                <a:gd name="T54" fmla="*/ 442 w 2265"/>
                <a:gd name="T55" fmla="*/ 2436 h 2466"/>
                <a:gd name="T56" fmla="*/ 489 w 2265"/>
                <a:gd name="T57" fmla="*/ 2378 h 2466"/>
                <a:gd name="T58" fmla="*/ 899 w 2265"/>
                <a:gd name="T59" fmla="*/ 1413 h 2466"/>
                <a:gd name="T60" fmla="*/ 797 w 2265"/>
                <a:gd name="T61" fmla="*/ 1813 h 2466"/>
                <a:gd name="T62" fmla="*/ 788 w 2265"/>
                <a:gd name="T63" fmla="*/ 1896 h 2466"/>
                <a:gd name="T64" fmla="*/ 818 w 2265"/>
                <a:gd name="T65" fmla="*/ 1961 h 2466"/>
                <a:gd name="T66" fmla="*/ 878 w 2265"/>
                <a:gd name="T67" fmla="*/ 2006 h 2466"/>
                <a:gd name="T68" fmla="*/ 937 w 2265"/>
                <a:gd name="T69" fmla="*/ 2021 h 2466"/>
                <a:gd name="T70" fmla="*/ 1011 w 2265"/>
                <a:gd name="T71" fmla="*/ 2006 h 2466"/>
                <a:gd name="T72" fmla="*/ 1067 w 2265"/>
                <a:gd name="T73" fmla="*/ 1960 h 2466"/>
                <a:gd name="T74" fmla="*/ 1226 w 2265"/>
                <a:gd name="T75" fmla="*/ 1597 h 2466"/>
                <a:gd name="T76" fmla="*/ 1186 w 2265"/>
                <a:gd name="T77" fmla="*/ 1813 h 2466"/>
                <a:gd name="T78" fmla="*/ 1177 w 2265"/>
                <a:gd name="T79" fmla="*/ 1894 h 2466"/>
                <a:gd name="T80" fmla="*/ 1206 w 2265"/>
                <a:gd name="T81" fmla="*/ 1961 h 2466"/>
                <a:gd name="T82" fmla="*/ 1266 w 2265"/>
                <a:gd name="T83" fmla="*/ 2006 h 2466"/>
                <a:gd name="T84" fmla="*/ 1327 w 2265"/>
                <a:gd name="T85" fmla="*/ 2021 h 2466"/>
                <a:gd name="T86" fmla="*/ 1399 w 2265"/>
                <a:gd name="T87" fmla="*/ 2006 h 2466"/>
                <a:gd name="T88" fmla="*/ 1456 w 2265"/>
                <a:gd name="T89" fmla="*/ 1960 h 2466"/>
                <a:gd name="T90" fmla="*/ 1608 w 2265"/>
                <a:gd name="T91" fmla="*/ 1614 h 2466"/>
                <a:gd name="T92" fmla="*/ 1574 w 2265"/>
                <a:gd name="T93" fmla="*/ 1813 h 2466"/>
                <a:gd name="T94" fmla="*/ 1564 w 2265"/>
                <a:gd name="T95" fmla="*/ 1880 h 2466"/>
                <a:gd name="T96" fmla="*/ 1586 w 2265"/>
                <a:gd name="T97" fmla="*/ 1950 h 2466"/>
                <a:gd name="T98" fmla="*/ 1640 w 2265"/>
                <a:gd name="T99" fmla="*/ 1999 h 2466"/>
                <a:gd name="T100" fmla="*/ 1700 w 2265"/>
                <a:gd name="T101" fmla="*/ 2019 h 2466"/>
                <a:gd name="T102" fmla="*/ 1773 w 2265"/>
                <a:gd name="T103" fmla="*/ 2012 h 2466"/>
                <a:gd name="T104" fmla="*/ 1835 w 2265"/>
                <a:gd name="T105" fmla="*/ 1971 h 2466"/>
                <a:gd name="T106" fmla="*/ 1866 w 2265"/>
                <a:gd name="T107" fmla="*/ 1918 h 2466"/>
                <a:gd name="T108" fmla="*/ 2242 w 2265"/>
                <a:gd name="T109" fmla="*/ 1007 h 2466"/>
                <a:gd name="T110" fmla="*/ 2265 w 2265"/>
                <a:gd name="T111" fmla="*/ 807 h 2466"/>
                <a:gd name="T112" fmla="*/ 2240 w 2265"/>
                <a:gd name="T113" fmla="*/ 613 h 2466"/>
                <a:gd name="T114" fmla="*/ 2169 w 2265"/>
                <a:gd name="T115" fmla="*/ 431 h 2466"/>
                <a:gd name="T116" fmla="*/ 2056 w 2265"/>
                <a:gd name="T117" fmla="*/ 271 h 2466"/>
                <a:gd name="T118" fmla="*/ 1906 w 2265"/>
                <a:gd name="T119" fmla="*/ 140 h 2466"/>
                <a:gd name="T120" fmla="*/ 1761 w 2265"/>
                <a:gd name="T121" fmla="*/ 62 h 2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5" h="2466">
                  <a:moveTo>
                    <a:pt x="1761" y="62"/>
                  </a:moveTo>
                  <a:lnTo>
                    <a:pt x="1761" y="62"/>
                  </a:lnTo>
                  <a:lnTo>
                    <a:pt x="1726" y="49"/>
                  </a:lnTo>
                  <a:lnTo>
                    <a:pt x="1692" y="38"/>
                  </a:lnTo>
                  <a:lnTo>
                    <a:pt x="1657" y="27"/>
                  </a:lnTo>
                  <a:lnTo>
                    <a:pt x="1622" y="18"/>
                  </a:lnTo>
                  <a:lnTo>
                    <a:pt x="1587" y="12"/>
                  </a:lnTo>
                  <a:lnTo>
                    <a:pt x="1553" y="7"/>
                  </a:lnTo>
                  <a:lnTo>
                    <a:pt x="1518" y="4"/>
                  </a:lnTo>
                  <a:lnTo>
                    <a:pt x="1483" y="2"/>
                  </a:lnTo>
                  <a:lnTo>
                    <a:pt x="1448" y="0"/>
                  </a:lnTo>
                  <a:lnTo>
                    <a:pt x="1413" y="2"/>
                  </a:lnTo>
                  <a:lnTo>
                    <a:pt x="1378" y="4"/>
                  </a:lnTo>
                  <a:lnTo>
                    <a:pt x="1345" y="8"/>
                  </a:lnTo>
                  <a:lnTo>
                    <a:pt x="1310" y="13"/>
                  </a:lnTo>
                  <a:lnTo>
                    <a:pt x="1277" y="20"/>
                  </a:lnTo>
                  <a:lnTo>
                    <a:pt x="1243" y="27"/>
                  </a:lnTo>
                  <a:lnTo>
                    <a:pt x="1211" y="38"/>
                  </a:lnTo>
                  <a:lnTo>
                    <a:pt x="1178" y="48"/>
                  </a:lnTo>
                  <a:lnTo>
                    <a:pt x="1146" y="60"/>
                  </a:lnTo>
                  <a:lnTo>
                    <a:pt x="1114" y="74"/>
                  </a:lnTo>
                  <a:lnTo>
                    <a:pt x="1084" y="88"/>
                  </a:lnTo>
                  <a:lnTo>
                    <a:pt x="1053" y="105"/>
                  </a:lnTo>
                  <a:lnTo>
                    <a:pt x="1024" y="122"/>
                  </a:lnTo>
                  <a:lnTo>
                    <a:pt x="995" y="141"/>
                  </a:lnTo>
                  <a:lnTo>
                    <a:pt x="967" y="160"/>
                  </a:lnTo>
                  <a:lnTo>
                    <a:pt x="940" y="182"/>
                  </a:lnTo>
                  <a:lnTo>
                    <a:pt x="913" y="204"/>
                  </a:lnTo>
                  <a:lnTo>
                    <a:pt x="888" y="228"/>
                  </a:lnTo>
                  <a:lnTo>
                    <a:pt x="863" y="253"/>
                  </a:lnTo>
                  <a:lnTo>
                    <a:pt x="840" y="278"/>
                  </a:lnTo>
                  <a:lnTo>
                    <a:pt x="817" y="305"/>
                  </a:lnTo>
                  <a:lnTo>
                    <a:pt x="796" y="332"/>
                  </a:lnTo>
                  <a:lnTo>
                    <a:pt x="776" y="362"/>
                  </a:lnTo>
                  <a:lnTo>
                    <a:pt x="776" y="362"/>
                  </a:lnTo>
                  <a:lnTo>
                    <a:pt x="744" y="400"/>
                  </a:lnTo>
                  <a:lnTo>
                    <a:pt x="713" y="436"/>
                  </a:lnTo>
                  <a:lnTo>
                    <a:pt x="682" y="470"/>
                  </a:lnTo>
                  <a:lnTo>
                    <a:pt x="651" y="500"/>
                  </a:lnTo>
                  <a:lnTo>
                    <a:pt x="618" y="529"/>
                  </a:lnTo>
                  <a:lnTo>
                    <a:pt x="584" y="555"/>
                  </a:lnTo>
                  <a:lnTo>
                    <a:pt x="567" y="567"/>
                  </a:lnTo>
                  <a:lnTo>
                    <a:pt x="551" y="578"/>
                  </a:lnTo>
                  <a:lnTo>
                    <a:pt x="534" y="588"/>
                  </a:lnTo>
                  <a:lnTo>
                    <a:pt x="516" y="598"/>
                  </a:lnTo>
                  <a:lnTo>
                    <a:pt x="497" y="608"/>
                  </a:lnTo>
                  <a:lnTo>
                    <a:pt x="479" y="616"/>
                  </a:lnTo>
                  <a:lnTo>
                    <a:pt x="459" y="624"/>
                  </a:lnTo>
                  <a:lnTo>
                    <a:pt x="439" y="632"/>
                  </a:lnTo>
                  <a:lnTo>
                    <a:pt x="419" y="637"/>
                  </a:lnTo>
                  <a:lnTo>
                    <a:pt x="399" y="644"/>
                  </a:lnTo>
                  <a:lnTo>
                    <a:pt x="377" y="649"/>
                  </a:lnTo>
                  <a:lnTo>
                    <a:pt x="355" y="653"/>
                  </a:lnTo>
                  <a:lnTo>
                    <a:pt x="332" y="658"/>
                  </a:lnTo>
                  <a:lnTo>
                    <a:pt x="310" y="660"/>
                  </a:lnTo>
                  <a:lnTo>
                    <a:pt x="286" y="662"/>
                  </a:lnTo>
                  <a:lnTo>
                    <a:pt x="262" y="664"/>
                  </a:lnTo>
                  <a:lnTo>
                    <a:pt x="236" y="666"/>
                  </a:lnTo>
                  <a:lnTo>
                    <a:pt x="210" y="666"/>
                  </a:lnTo>
                  <a:lnTo>
                    <a:pt x="183" y="666"/>
                  </a:lnTo>
                  <a:lnTo>
                    <a:pt x="156" y="664"/>
                  </a:lnTo>
                  <a:lnTo>
                    <a:pt x="156" y="664"/>
                  </a:lnTo>
                  <a:lnTo>
                    <a:pt x="140" y="664"/>
                  </a:lnTo>
                  <a:lnTo>
                    <a:pt x="125" y="666"/>
                  </a:lnTo>
                  <a:lnTo>
                    <a:pt x="111" y="669"/>
                  </a:lnTo>
                  <a:lnTo>
                    <a:pt x="96" y="673"/>
                  </a:lnTo>
                  <a:lnTo>
                    <a:pt x="83" y="679"/>
                  </a:lnTo>
                  <a:lnTo>
                    <a:pt x="70" y="686"/>
                  </a:lnTo>
                  <a:lnTo>
                    <a:pt x="58" y="695"/>
                  </a:lnTo>
                  <a:lnTo>
                    <a:pt x="48" y="704"/>
                  </a:lnTo>
                  <a:lnTo>
                    <a:pt x="38" y="714"/>
                  </a:lnTo>
                  <a:lnTo>
                    <a:pt x="29" y="725"/>
                  </a:lnTo>
                  <a:lnTo>
                    <a:pt x="21" y="738"/>
                  </a:lnTo>
                  <a:lnTo>
                    <a:pt x="13" y="751"/>
                  </a:lnTo>
                  <a:lnTo>
                    <a:pt x="9" y="765"/>
                  </a:lnTo>
                  <a:lnTo>
                    <a:pt x="4" y="779"/>
                  </a:lnTo>
                  <a:lnTo>
                    <a:pt x="1" y="794"/>
                  </a:lnTo>
                  <a:lnTo>
                    <a:pt x="0" y="810"/>
                  </a:lnTo>
                  <a:lnTo>
                    <a:pt x="0" y="810"/>
                  </a:lnTo>
                  <a:lnTo>
                    <a:pt x="0" y="830"/>
                  </a:lnTo>
                  <a:lnTo>
                    <a:pt x="2" y="849"/>
                  </a:lnTo>
                  <a:lnTo>
                    <a:pt x="6" y="867"/>
                  </a:lnTo>
                  <a:lnTo>
                    <a:pt x="12" y="884"/>
                  </a:lnTo>
                  <a:lnTo>
                    <a:pt x="20" y="900"/>
                  </a:lnTo>
                  <a:lnTo>
                    <a:pt x="28" y="915"/>
                  </a:lnTo>
                  <a:lnTo>
                    <a:pt x="39" y="929"/>
                  </a:lnTo>
                  <a:lnTo>
                    <a:pt x="50" y="942"/>
                  </a:lnTo>
                  <a:lnTo>
                    <a:pt x="64" y="955"/>
                  </a:lnTo>
                  <a:lnTo>
                    <a:pt x="77" y="966"/>
                  </a:lnTo>
                  <a:lnTo>
                    <a:pt x="93" y="976"/>
                  </a:lnTo>
                  <a:lnTo>
                    <a:pt x="109" y="986"/>
                  </a:lnTo>
                  <a:lnTo>
                    <a:pt x="127" y="995"/>
                  </a:lnTo>
                  <a:lnTo>
                    <a:pt x="145" y="1003"/>
                  </a:lnTo>
                  <a:lnTo>
                    <a:pt x="163" y="1010"/>
                  </a:lnTo>
                  <a:lnTo>
                    <a:pt x="182" y="1017"/>
                  </a:lnTo>
                  <a:lnTo>
                    <a:pt x="202" y="1022"/>
                  </a:lnTo>
                  <a:lnTo>
                    <a:pt x="222" y="1027"/>
                  </a:lnTo>
                  <a:lnTo>
                    <a:pt x="244" y="1031"/>
                  </a:lnTo>
                  <a:lnTo>
                    <a:pt x="264" y="1035"/>
                  </a:lnTo>
                  <a:lnTo>
                    <a:pt x="285" y="1037"/>
                  </a:lnTo>
                  <a:lnTo>
                    <a:pt x="307" y="1039"/>
                  </a:lnTo>
                  <a:lnTo>
                    <a:pt x="349" y="1041"/>
                  </a:lnTo>
                  <a:lnTo>
                    <a:pt x="391" y="1040"/>
                  </a:lnTo>
                  <a:lnTo>
                    <a:pt x="430" y="1038"/>
                  </a:lnTo>
                  <a:lnTo>
                    <a:pt x="468" y="1034"/>
                  </a:lnTo>
                  <a:lnTo>
                    <a:pt x="503" y="1026"/>
                  </a:lnTo>
                  <a:lnTo>
                    <a:pt x="503" y="1026"/>
                  </a:lnTo>
                  <a:lnTo>
                    <a:pt x="581" y="1010"/>
                  </a:lnTo>
                  <a:lnTo>
                    <a:pt x="709" y="985"/>
                  </a:lnTo>
                  <a:lnTo>
                    <a:pt x="709" y="985"/>
                  </a:lnTo>
                  <a:lnTo>
                    <a:pt x="384" y="1806"/>
                  </a:lnTo>
                  <a:lnTo>
                    <a:pt x="203" y="2259"/>
                  </a:lnTo>
                  <a:lnTo>
                    <a:pt x="203" y="2259"/>
                  </a:lnTo>
                  <a:lnTo>
                    <a:pt x="197" y="2276"/>
                  </a:lnTo>
                  <a:lnTo>
                    <a:pt x="194" y="2293"/>
                  </a:lnTo>
                  <a:lnTo>
                    <a:pt x="193" y="2309"/>
                  </a:lnTo>
                  <a:lnTo>
                    <a:pt x="193" y="2324"/>
                  </a:lnTo>
                  <a:lnTo>
                    <a:pt x="194" y="2340"/>
                  </a:lnTo>
                  <a:lnTo>
                    <a:pt x="197" y="2355"/>
                  </a:lnTo>
                  <a:lnTo>
                    <a:pt x="202" y="2368"/>
                  </a:lnTo>
                  <a:lnTo>
                    <a:pt x="208" y="2382"/>
                  </a:lnTo>
                  <a:lnTo>
                    <a:pt x="215" y="2394"/>
                  </a:lnTo>
                  <a:lnTo>
                    <a:pt x="224" y="2405"/>
                  </a:lnTo>
                  <a:lnTo>
                    <a:pt x="233" y="2417"/>
                  </a:lnTo>
                  <a:lnTo>
                    <a:pt x="245" y="2427"/>
                  </a:lnTo>
                  <a:lnTo>
                    <a:pt x="257" y="2436"/>
                  </a:lnTo>
                  <a:lnTo>
                    <a:pt x="269" y="2444"/>
                  </a:lnTo>
                  <a:lnTo>
                    <a:pt x="283" y="2450"/>
                  </a:lnTo>
                  <a:lnTo>
                    <a:pt x="298" y="2457"/>
                  </a:lnTo>
                  <a:lnTo>
                    <a:pt x="298" y="2457"/>
                  </a:lnTo>
                  <a:lnTo>
                    <a:pt x="313" y="2462"/>
                  </a:lnTo>
                  <a:lnTo>
                    <a:pt x="328" y="2464"/>
                  </a:lnTo>
                  <a:lnTo>
                    <a:pt x="344" y="2466"/>
                  </a:lnTo>
                  <a:lnTo>
                    <a:pt x="358" y="2466"/>
                  </a:lnTo>
                  <a:lnTo>
                    <a:pt x="374" y="2464"/>
                  </a:lnTo>
                  <a:lnTo>
                    <a:pt x="389" y="2462"/>
                  </a:lnTo>
                  <a:lnTo>
                    <a:pt x="402" y="2457"/>
                  </a:lnTo>
                  <a:lnTo>
                    <a:pt x="416" y="2452"/>
                  </a:lnTo>
                  <a:lnTo>
                    <a:pt x="429" y="2444"/>
                  </a:lnTo>
                  <a:lnTo>
                    <a:pt x="442" y="2436"/>
                  </a:lnTo>
                  <a:lnTo>
                    <a:pt x="453" y="2427"/>
                  </a:lnTo>
                  <a:lnTo>
                    <a:pt x="464" y="2416"/>
                  </a:lnTo>
                  <a:lnTo>
                    <a:pt x="473" y="2404"/>
                  </a:lnTo>
                  <a:lnTo>
                    <a:pt x="482" y="2392"/>
                  </a:lnTo>
                  <a:lnTo>
                    <a:pt x="489" y="2378"/>
                  </a:lnTo>
                  <a:lnTo>
                    <a:pt x="495" y="2364"/>
                  </a:lnTo>
                  <a:lnTo>
                    <a:pt x="495" y="2364"/>
                  </a:lnTo>
                  <a:lnTo>
                    <a:pt x="683" y="1923"/>
                  </a:lnTo>
                  <a:lnTo>
                    <a:pt x="899" y="1413"/>
                  </a:lnTo>
                  <a:lnTo>
                    <a:pt x="899" y="1413"/>
                  </a:lnTo>
                  <a:lnTo>
                    <a:pt x="919" y="1431"/>
                  </a:lnTo>
                  <a:lnTo>
                    <a:pt x="941" y="1449"/>
                  </a:lnTo>
                  <a:lnTo>
                    <a:pt x="941" y="1449"/>
                  </a:lnTo>
                  <a:lnTo>
                    <a:pt x="797" y="1813"/>
                  </a:lnTo>
                  <a:lnTo>
                    <a:pt x="797" y="1813"/>
                  </a:lnTo>
                  <a:lnTo>
                    <a:pt x="792" y="1831"/>
                  </a:lnTo>
                  <a:lnTo>
                    <a:pt x="789" y="1848"/>
                  </a:lnTo>
                  <a:lnTo>
                    <a:pt x="787" y="1864"/>
                  </a:lnTo>
                  <a:lnTo>
                    <a:pt x="787" y="1880"/>
                  </a:lnTo>
                  <a:lnTo>
                    <a:pt x="788" y="1896"/>
                  </a:lnTo>
                  <a:lnTo>
                    <a:pt x="791" y="1910"/>
                  </a:lnTo>
                  <a:lnTo>
                    <a:pt x="796" y="1924"/>
                  </a:lnTo>
                  <a:lnTo>
                    <a:pt x="803" y="1937"/>
                  </a:lnTo>
                  <a:lnTo>
                    <a:pt x="809" y="1950"/>
                  </a:lnTo>
                  <a:lnTo>
                    <a:pt x="818" y="1961"/>
                  </a:lnTo>
                  <a:lnTo>
                    <a:pt x="828" y="1972"/>
                  </a:lnTo>
                  <a:lnTo>
                    <a:pt x="838" y="1982"/>
                  </a:lnTo>
                  <a:lnTo>
                    <a:pt x="851" y="1991"/>
                  </a:lnTo>
                  <a:lnTo>
                    <a:pt x="863" y="1999"/>
                  </a:lnTo>
                  <a:lnTo>
                    <a:pt x="878" y="2006"/>
                  </a:lnTo>
                  <a:lnTo>
                    <a:pt x="892" y="2012"/>
                  </a:lnTo>
                  <a:lnTo>
                    <a:pt x="892" y="2012"/>
                  </a:lnTo>
                  <a:lnTo>
                    <a:pt x="907" y="2016"/>
                  </a:lnTo>
                  <a:lnTo>
                    <a:pt x="923" y="2019"/>
                  </a:lnTo>
                  <a:lnTo>
                    <a:pt x="937" y="2021"/>
                  </a:lnTo>
                  <a:lnTo>
                    <a:pt x="953" y="2021"/>
                  </a:lnTo>
                  <a:lnTo>
                    <a:pt x="968" y="2019"/>
                  </a:lnTo>
                  <a:lnTo>
                    <a:pt x="982" y="2016"/>
                  </a:lnTo>
                  <a:lnTo>
                    <a:pt x="996" y="2012"/>
                  </a:lnTo>
                  <a:lnTo>
                    <a:pt x="1011" y="2006"/>
                  </a:lnTo>
                  <a:lnTo>
                    <a:pt x="1023" y="1999"/>
                  </a:lnTo>
                  <a:lnTo>
                    <a:pt x="1035" y="1991"/>
                  </a:lnTo>
                  <a:lnTo>
                    <a:pt x="1047" y="1981"/>
                  </a:lnTo>
                  <a:lnTo>
                    <a:pt x="1058" y="1971"/>
                  </a:lnTo>
                  <a:lnTo>
                    <a:pt x="1067" y="1960"/>
                  </a:lnTo>
                  <a:lnTo>
                    <a:pt x="1076" y="1947"/>
                  </a:lnTo>
                  <a:lnTo>
                    <a:pt x="1084" y="1933"/>
                  </a:lnTo>
                  <a:lnTo>
                    <a:pt x="1089" y="1918"/>
                  </a:lnTo>
                  <a:lnTo>
                    <a:pt x="1089" y="1918"/>
                  </a:lnTo>
                  <a:lnTo>
                    <a:pt x="1226" y="1597"/>
                  </a:lnTo>
                  <a:lnTo>
                    <a:pt x="1226" y="1597"/>
                  </a:lnTo>
                  <a:lnTo>
                    <a:pt x="1266" y="1607"/>
                  </a:lnTo>
                  <a:lnTo>
                    <a:pt x="1266" y="1607"/>
                  </a:lnTo>
                  <a:lnTo>
                    <a:pt x="1186" y="1813"/>
                  </a:lnTo>
                  <a:lnTo>
                    <a:pt x="1186" y="1813"/>
                  </a:lnTo>
                  <a:lnTo>
                    <a:pt x="1180" y="1831"/>
                  </a:lnTo>
                  <a:lnTo>
                    <a:pt x="1177" y="1847"/>
                  </a:lnTo>
                  <a:lnTo>
                    <a:pt x="1175" y="1864"/>
                  </a:lnTo>
                  <a:lnTo>
                    <a:pt x="1175" y="1880"/>
                  </a:lnTo>
                  <a:lnTo>
                    <a:pt x="1177" y="1894"/>
                  </a:lnTo>
                  <a:lnTo>
                    <a:pt x="1180" y="1909"/>
                  </a:lnTo>
                  <a:lnTo>
                    <a:pt x="1185" y="1924"/>
                  </a:lnTo>
                  <a:lnTo>
                    <a:pt x="1191" y="1937"/>
                  </a:lnTo>
                  <a:lnTo>
                    <a:pt x="1198" y="1950"/>
                  </a:lnTo>
                  <a:lnTo>
                    <a:pt x="1206" y="1961"/>
                  </a:lnTo>
                  <a:lnTo>
                    <a:pt x="1216" y="1972"/>
                  </a:lnTo>
                  <a:lnTo>
                    <a:pt x="1228" y="1982"/>
                  </a:lnTo>
                  <a:lnTo>
                    <a:pt x="1239" y="1991"/>
                  </a:lnTo>
                  <a:lnTo>
                    <a:pt x="1252" y="1999"/>
                  </a:lnTo>
                  <a:lnTo>
                    <a:pt x="1266" y="2006"/>
                  </a:lnTo>
                  <a:lnTo>
                    <a:pt x="1280" y="2012"/>
                  </a:lnTo>
                  <a:lnTo>
                    <a:pt x="1280" y="2012"/>
                  </a:lnTo>
                  <a:lnTo>
                    <a:pt x="1296" y="2016"/>
                  </a:lnTo>
                  <a:lnTo>
                    <a:pt x="1311" y="2019"/>
                  </a:lnTo>
                  <a:lnTo>
                    <a:pt x="1327" y="2021"/>
                  </a:lnTo>
                  <a:lnTo>
                    <a:pt x="1341" y="2021"/>
                  </a:lnTo>
                  <a:lnTo>
                    <a:pt x="1356" y="2019"/>
                  </a:lnTo>
                  <a:lnTo>
                    <a:pt x="1370" y="2016"/>
                  </a:lnTo>
                  <a:lnTo>
                    <a:pt x="1385" y="2012"/>
                  </a:lnTo>
                  <a:lnTo>
                    <a:pt x="1399" y="2006"/>
                  </a:lnTo>
                  <a:lnTo>
                    <a:pt x="1412" y="1999"/>
                  </a:lnTo>
                  <a:lnTo>
                    <a:pt x="1424" y="1991"/>
                  </a:lnTo>
                  <a:lnTo>
                    <a:pt x="1436" y="1981"/>
                  </a:lnTo>
                  <a:lnTo>
                    <a:pt x="1446" y="1971"/>
                  </a:lnTo>
                  <a:lnTo>
                    <a:pt x="1456" y="1960"/>
                  </a:lnTo>
                  <a:lnTo>
                    <a:pt x="1465" y="1946"/>
                  </a:lnTo>
                  <a:lnTo>
                    <a:pt x="1472" y="1933"/>
                  </a:lnTo>
                  <a:lnTo>
                    <a:pt x="1478" y="1918"/>
                  </a:lnTo>
                  <a:lnTo>
                    <a:pt x="1478" y="1918"/>
                  </a:lnTo>
                  <a:lnTo>
                    <a:pt x="1608" y="1614"/>
                  </a:lnTo>
                  <a:lnTo>
                    <a:pt x="1608" y="1614"/>
                  </a:lnTo>
                  <a:lnTo>
                    <a:pt x="1632" y="1609"/>
                  </a:lnTo>
                  <a:lnTo>
                    <a:pt x="1657" y="1603"/>
                  </a:lnTo>
                  <a:lnTo>
                    <a:pt x="1657" y="1603"/>
                  </a:lnTo>
                  <a:lnTo>
                    <a:pt x="1574" y="1813"/>
                  </a:lnTo>
                  <a:lnTo>
                    <a:pt x="1574" y="1813"/>
                  </a:lnTo>
                  <a:lnTo>
                    <a:pt x="1570" y="1830"/>
                  </a:lnTo>
                  <a:lnTo>
                    <a:pt x="1566" y="1847"/>
                  </a:lnTo>
                  <a:lnTo>
                    <a:pt x="1564" y="1864"/>
                  </a:lnTo>
                  <a:lnTo>
                    <a:pt x="1564" y="1880"/>
                  </a:lnTo>
                  <a:lnTo>
                    <a:pt x="1565" y="1894"/>
                  </a:lnTo>
                  <a:lnTo>
                    <a:pt x="1568" y="1909"/>
                  </a:lnTo>
                  <a:lnTo>
                    <a:pt x="1573" y="1924"/>
                  </a:lnTo>
                  <a:lnTo>
                    <a:pt x="1580" y="1936"/>
                  </a:lnTo>
                  <a:lnTo>
                    <a:pt x="1586" y="1950"/>
                  </a:lnTo>
                  <a:lnTo>
                    <a:pt x="1595" y="1961"/>
                  </a:lnTo>
                  <a:lnTo>
                    <a:pt x="1604" y="1972"/>
                  </a:lnTo>
                  <a:lnTo>
                    <a:pt x="1616" y="1981"/>
                  </a:lnTo>
                  <a:lnTo>
                    <a:pt x="1628" y="1990"/>
                  </a:lnTo>
                  <a:lnTo>
                    <a:pt x="1640" y="1999"/>
                  </a:lnTo>
                  <a:lnTo>
                    <a:pt x="1655" y="2006"/>
                  </a:lnTo>
                  <a:lnTo>
                    <a:pt x="1670" y="2012"/>
                  </a:lnTo>
                  <a:lnTo>
                    <a:pt x="1670" y="2012"/>
                  </a:lnTo>
                  <a:lnTo>
                    <a:pt x="1684" y="2016"/>
                  </a:lnTo>
                  <a:lnTo>
                    <a:pt x="1700" y="2019"/>
                  </a:lnTo>
                  <a:lnTo>
                    <a:pt x="1715" y="2021"/>
                  </a:lnTo>
                  <a:lnTo>
                    <a:pt x="1730" y="2021"/>
                  </a:lnTo>
                  <a:lnTo>
                    <a:pt x="1745" y="2019"/>
                  </a:lnTo>
                  <a:lnTo>
                    <a:pt x="1760" y="2016"/>
                  </a:lnTo>
                  <a:lnTo>
                    <a:pt x="1773" y="2012"/>
                  </a:lnTo>
                  <a:lnTo>
                    <a:pt x="1787" y="2006"/>
                  </a:lnTo>
                  <a:lnTo>
                    <a:pt x="1800" y="1999"/>
                  </a:lnTo>
                  <a:lnTo>
                    <a:pt x="1812" y="1991"/>
                  </a:lnTo>
                  <a:lnTo>
                    <a:pt x="1824" y="1981"/>
                  </a:lnTo>
                  <a:lnTo>
                    <a:pt x="1835" y="1971"/>
                  </a:lnTo>
                  <a:lnTo>
                    <a:pt x="1844" y="1960"/>
                  </a:lnTo>
                  <a:lnTo>
                    <a:pt x="1853" y="1946"/>
                  </a:lnTo>
                  <a:lnTo>
                    <a:pt x="1861" y="1933"/>
                  </a:lnTo>
                  <a:lnTo>
                    <a:pt x="1866" y="1918"/>
                  </a:lnTo>
                  <a:lnTo>
                    <a:pt x="1866" y="1918"/>
                  </a:lnTo>
                  <a:lnTo>
                    <a:pt x="2204" y="1125"/>
                  </a:lnTo>
                  <a:lnTo>
                    <a:pt x="2204" y="1125"/>
                  </a:lnTo>
                  <a:lnTo>
                    <a:pt x="2218" y="1085"/>
                  </a:lnTo>
                  <a:lnTo>
                    <a:pt x="2231" y="1046"/>
                  </a:lnTo>
                  <a:lnTo>
                    <a:pt x="2242" y="1007"/>
                  </a:lnTo>
                  <a:lnTo>
                    <a:pt x="2251" y="967"/>
                  </a:lnTo>
                  <a:lnTo>
                    <a:pt x="2258" y="927"/>
                  </a:lnTo>
                  <a:lnTo>
                    <a:pt x="2262" y="887"/>
                  </a:lnTo>
                  <a:lnTo>
                    <a:pt x="2265" y="847"/>
                  </a:lnTo>
                  <a:lnTo>
                    <a:pt x="2265" y="807"/>
                  </a:lnTo>
                  <a:lnTo>
                    <a:pt x="2263" y="768"/>
                  </a:lnTo>
                  <a:lnTo>
                    <a:pt x="2260" y="729"/>
                  </a:lnTo>
                  <a:lnTo>
                    <a:pt x="2256" y="689"/>
                  </a:lnTo>
                  <a:lnTo>
                    <a:pt x="2248" y="651"/>
                  </a:lnTo>
                  <a:lnTo>
                    <a:pt x="2240" y="613"/>
                  </a:lnTo>
                  <a:lnTo>
                    <a:pt x="2229" y="576"/>
                  </a:lnTo>
                  <a:lnTo>
                    <a:pt x="2216" y="538"/>
                  </a:lnTo>
                  <a:lnTo>
                    <a:pt x="2202" y="501"/>
                  </a:lnTo>
                  <a:lnTo>
                    <a:pt x="2186" y="466"/>
                  </a:lnTo>
                  <a:lnTo>
                    <a:pt x="2169" y="431"/>
                  </a:lnTo>
                  <a:lnTo>
                    <a:pt x="2150" y="397"/>
                  </a:lnTo>
                  <a:lnTo>
                    <a:pt x="2128" y="364"/>
                  </a:lnTo>
                  <a:lnTo>
                    <a:pt x="2106" y="331"/>
                  </a:lnTo>
                  <a:lnTo>
                    <a:pt x="2082" y="301"/>
                  </a:lnTo>
                  <a:lnTo>
                    <a:pt x="2056" y="271"/>
                  </a:lnTo>
                  <a:lnTo>
                    <a:pt x="2029" y="241"/>
                  </a:lnTo>
                  <a:lnTo>
                    <a:pt x="2000" y="214"/>
                  </a:lnTo>
                  <a:lnTo>
                    <a:pt x="1971" y="188"/>
                  </a:lnTo>
                  <a:lnTo>
                    <a:pt x="1938" y="164"/>
                  </a:lnTo>
                  <a:lnTo>
                    <a:pt x="1906" y="140"/>
                  </a:lnTo>
                  <a:lnTo>
                    <a:pt x="1872" y="118"/>
                  </a:lnTo>
                  <a:lnTo>
                    <a:pt x="1836" y="97"/>
                  </a:lnTo>
                  <a:lnTo>
                    <a:pt x="1799" y="79"/>
                  </a:lnTo>
                  <a:lnTo>
                    <a:pt x="1761" y="62"/>
                  </a:lnTo>
                  <a:lnTo>
                    <a:pt x="1761" y="62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" name="Rectangle 37">
              <a:extLst>
                <a:ext uri="{FF2B5EF4-FFF2-40B4-BE49-F238E27FC236}">
                  <a16:creationId xmlns:a16="http://schemas.microsoft.com/office/drawing/2014/main" id="{968D887A-9673-4643-A16A-546F1F01B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21038"/>
              <a:ext cx="74613" cy="74613"/>
            </a:xfrm>
            <a:prstGeom prst="rect">
              <a:avLst/>
            </a:pr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6" name="Prostokąt 15">
            <a:extLst>
              <a:ext uri="{FF2B5EF4-FFF2-40B4-BE49-F238E27FC236}">
                <a16:creationId xmlns:a16="http://schemas.microsoft.com/office/drawing/2014/main" id="{91E6C72F-17CC-48E5-BCEF-325A377D0188}"/>
              </a:ext>
            </a:extLst>
          </p:cNvPr>
          <p:cNvSpPr/>
          <p:nvPr/>
        </p:nvSpPr>
        <p:spPr>
          <a:xfrm>
            <a:off x="7257271" y="14139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>
                <a:solidFill>
                  <a:srgbClr val="0094CF"/>
                </a:solidFill>
              </a:rPr>
              <a:t>Energia wiatrowa</a:t>
            </a:r>
            <a:endParaRPr lang="pl-PL" sz="800">
              <a:solidFill>
                <a:srgbClr val="0094CF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3DA9334-2BB9-40D3-BE8B-EE352E5CE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977" y="847155"/>
            <a:ext cx="7994946" cy="4939298"/>
          </a:xfrm>
          <a:prstGeom prst="roundRect">
            <a:avLst>
              <a:gd name="adj" fmla="val 5239"/>
            </a:avLst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l-PL" sz="1300" b="1" dirty="0">
                <a:solidFill>
                  <a:schemeClr val="tx1"/>
                </a:solidFill>
              </a:rPr>
              <a:t>Mieszkańcy Polski w zdecydowanej większości popierają rozwój morskich farm wiatrowych w Polsce (83%). </a:t>
            </a:r>
            <a:r>
              <a:rPr lang="pl-PL" sz="1300" dirty="0">
                <a:solidFill>
                  <a:schemeClr val="tx1"/>
                </a:solidFill>
              </a:rPr>
              <a:t>Wszyscy </a:t>
            </a:r>
            <a:r>
              <a:rPr lang="pl-PL" sz="1300" b="1" dirty="0">
                <a:solidFill>
                  <a:schemeClr val="tx1"/>
                </a:solidFill>
              </a:rPr>
              <a:t>uczniowie, studenci </a:t>
            </a:r>
            <a:r>
              <a:rPr lang="pl-PL" sz="1300" dirty="0">
                <a:solidFill>
                  <a:schemeClr val="tx1"/>
                </a:solidFill>
              </a:rPr>
              <a:t>są pozytywnie nastawieni do takich planów. Najmniej, choć nadal w znacznej części, pozytywnie odbierają takie plany </a:t>
            </a:r>
            <a:r>
              <a:rPr lang="pl-PL" sz="1300" b="1" dirty="0">
                <a:solidFill>
                  <a:schemeClr val="tx1"/>
                </a:solidFill>
              </a:rPr>
              <a:t>emeryci, renciści </a:t>
            </a:r>
            <a:r>
              <a:rPr lang="pl-PL" sz="1300" dirty="0">
                <a:solidFill>
                  <a:schemeClr val="tx1"/>
                </a:solidFill>
              </a:rPr>
              <a:t>(73%). </a:t>
            </a:r>
          </a:p>
          <a:p>
            <a:pPr marL="0" indent="0" algn="l">
              <a:lnSpc>
                <a:spcPct val="100000"/>
              </a:lnSpc>
              <a:buNone/>
            </a:pPr>
            <a:endParaRPr lang="pl-PL" sz="13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pl-PL" sz="1300" b="1" dirty="0">
                <a:solidFill>
                  <a:schemeClr val="tx1"/>
                </a:solidFill>
              </a:rPr>
              <a:t>Energię elektryczną pochodzącą z morskich farm wiatrowych mogłoby używać w gospodarstwach domowych 76% respondentów. </a:t>
            </a:r>
            <a:r>
              <a:rPr lang="pl-PL" sz="1300" dirty="0">
                <a:solidFill>
                  <a:schemeClr val="tx1"/>
                </a:solidFill>
              </a:rPr>
              <a:t>Częściej </a:t>
            </a:r>
            <a:r>
              <a:rPr lang="pl-PL" sz="1300" b="1" dirty="0">
                <a:solidFill>
                  <a:schemeClr val="tx1"/>
                </a:solidFill>
              </a:rPr>
              <a:t>mężczyźni </a:t>
            </a:r>
            <a:r>
              <a:rPr lang="pl-PL" sz="1300" dirty="0">
                <a:solidFill>
                  <a:schemeClr val="tx1"/>
                </a:solidFill>
              </a:rPr>
              <a:t>skłonni są wykorzystywać taką energię w swoich domach (84% vs </a:t>
            </a:r>
            <a:br>
              <a:rPr lang="pl-PL" sz="1300" dirty="0">
                <a:solidFill>
                  <a:schemeClr val="tx1"/>
                </a:solidFill>
              </a:rPr>
            </a:br>
            <a:r>
              <a:rPr lang="pl-PL" sz="1300" dirty="0">
                <a:solidFill>
                  <a:schemeClr val="tx1"/>
                </a:solidFill>
              </a:rPr>
              <a:t>69% kobiet) oraz osoby znajdujące się </a:t>
            </a:r>
            <a:r>
              <a:rPr lang="pl-PL" sz="1300" b="1" dirty="0">
                <a:solidFill>
                  <a:schemeClr val="tx1"/>
                </a:solidFill>
              </a:rPr>
              <a:t>w przedziale wiekowym 25-34 lata </a:t>
            </a:r>
            <a:r>
              <a:rPr lang="pl-PL" sz="1300" dirty="0">
                <a:solidFill>
                  <a:schemeClr val="tx1"/>
                </a:solidFill>
              </a:rPr>
              <a:t>(89% vs 66% - 60 i więcej lat).</a:t>
            </a:r>
          </a:p>
          <a:p>
            <a:pPr marL="0" indent="0" algn="l">
              <a:lnSpc>
                <a:spcPct val="100000"/>
              </a:lnSpc>
              <a:buNone/>
            </a:pPr>
            <a:endParaRPr lang="pl-PL" sz="13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pl-PL" sz="1300" b="1" dirty="0">
                <a:solidFill>
                  <a:schemeClr val="tx1"/>
                </a:solidFill>
              </a:rPr>
              <a:t>Morskie farmy wiatrowe są oceniane, jako pozytywnie wpływające na środowisko </a:t>
            </a:r>
            <a:r>
              <a:rPr lang="pl-PL" sz="1300" dirty="0">
                <a:solidFill>
                  <a:schemeClr val="tx1"/>
                </a:solidFill>
              </a:rPr>
              <a:t>– takie przekonanie widoczne jest poprzez </a:t>
            </a:r>
            <a:r>
              <a:rPr lang="pl-PL" sz="1300" b="1" dirty="0">
                <a:solidFill>
                  <a:schemeClr val="tx1"/>
                </a:solidFill>
              </a:rPr>
              <a:t>68% wskazań raczej lub zdecydowanie pozytywnych</a:t>
            </a:r>
            <a:r>
              <a:rPr lang="pl-PL" sz="1300" dirty="0">
                <a:solidFill>
                  <a:schemeClr val="tx1"/>
                </a:solidFill>
              </a:rPr>
              <a:t>. Ze względu na sytuację zawodową badanych częściej osoby </a:t>
            </a:r>
            <a:r>
              <a:rPr lang="pl-PL" sz="1300" b="1" dirty="0">
                <a:solidFill>
                  <a:schemeClr val="tx1"/>
                </a:solidFill>
              </a:rPr>
              <a:t>niepracujące</a:t>
            </a:r>
            <a:r>
              <a:rPr lang="pl-PL" sz="1300" dirty="0">
                <a:solidFill>
                  <a:schemeClr val="tx1"/>
                </a:solidFill>
              </a:rPr>
              <a:t> są przekonane o pozytywnym wpływie morskich farm wiatrowych na środowisko (81%). Natomiast najrzadziej są tego zdania </a:t>
            </a:r>
            <a:r>
              <a:rPr lang="pl-PL" sz="1300" b="1" dirty="0">
                <a:solidFill>
                  <a:schemeClr val="tx1"/>
                </a:solidFill>
              </a:rPr>
              <a:t>emeryci i renciści </a:t>
            </a:r>
            <a:r>
              <a:rPr lang="pl-PL" sz="1300" dirty="0">
                <a:solidFill>
                  <a:schemeClr val="tx1"/>
                </a:solidFill>
              </a:rPr>
              <a:t>(55%). Dodatkowo </a:t>
            </a:r>
            <a:r>
              <a:rPr lang="pl-PL" sz="1300" b="1" dirty="0">
                <a:solidFill>
                  <a:schemeClr val="tx1"/>
                </a:solidFill>
              </a:rPr>
              <a:t>im respondent jest młodszy tym lepiej ocenia wpływ</a:t>
            </a:r>
            <a:r>
              <a:rPr lang="pl-PL" sz="1300" dirty="0">
                <a:solidFill>
                  <a:schemeClr val="tx1"/>
                </a:solidFill>
              </a:rPr>
              <a:t> tego źródła pozyskiwania energii na środowisko.</a:t>
            </a:r>
          </a:p>
          <a:p>
            <a:pPr algn="l">
              <a:lnSpc>
                <a:spcPct val="100000"/>
              </a:lnSpc>
            </a:pPr>
            <a:endParaRPr lang="pl-PL" sz="1300" b="1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pl-PL" sz="1300" b="1" dirty="0">
                <a:solidFill>
                  <a:schemeClr val="tx1"/>
                </a:solidFill>
              </a:rPr>
              <a:t>8 na 10 mieszkańców Polski </a:t>
            </a:r>
            <a:r>
              <a:rPr lang="pl-PL" sz="1300" dirty="0">
                <a:solidFill>
                  <a:schemeClr val="tx1"/>
                </a:solidFill>
              </a:rPr>
              <a:t>jest zdania, że </a:t>
            </a:r>
            <a:r>
              <a:rPr lang="pl-PL" sz="1300" b="1" dirty="0">
                <a:solidFill>
                  <a:schemeClr val="tx1"/>
                </a:solidFill>
              </a:rPr>
              <a:t>energia pozyskiwana dzięki morskim farmom wiatrowym jest </a:t>
            </a:r>
            <a:br>
              <a:rPr lang="pl-PL" sz="1300" b="1" dirty="0">
                <a:solidFill>
                  <a:schemeClr val="tx1"/>
                </a:solidFill>
              </a:rPr>
            </a:br>
            <a:r>
              <a:rPr lang="pl-PL" sz="1300" b="1" dirty="0">
                <a:solidFill>
                  <a:schemeClr val="tx1"/>
                </a:solidFill>
              </a:rPr>
              <a:t>w stanie zwiększyć bezpieczeństwo energetyczne kraju. </a:t>
            </a:r>
            <a:r>
              <a:rPr lang="pl-PL" sz="1300" dirty="0">
                <a:solidFill>
                  <a:schemeClr val="tx1"/>
                </a:solidFill>
              </a:rPr>
              <a:t>Niecałe </a:t>
            </a:r>
            <a:r>
              <a:rPr lang="pl-PL" sz="1300" b="1" dirty="0">
                <a:solidFill>
                  <a:schemeClr val="tx1"/>
                </a:solidFill>
              </a:rPr>
              <a:t>10% respondentów </a:t>
            </a:r>
            <a:r>
              <a:rPr lang="pl-PL" sz="1300" dirty="0">
                <a:solidFill>
                  <a:schemeClr val="tx1"/>
                </a:solidFill>
              </a:rPr>
              <a:t>oceniło negatywnie ten aspekt. </a:t>
            </a:r>
          </a:p>
          <a:p>
            <a:pPr algn="l">
              <a:lnSpc>
                <a:spcPct val="100000"/>
              </a:lnSpc>
            </a:pPr>
            <a:endParaRPr lang="pl-PL" sz="13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pl-PL" sz="1300" dirty="0">
                <a:solidFill>
                  <a:schemeClr val="tx1"/>
                </a:solidFill>
              </a:rPr>
              <a:t>Badani ocenią </a:t>
            </a:r>
            <a:r>
              <a:rPr lang="pl-PL" sz="1300" b="1" dirty="0">
                <a:solidFill>
                  <a:schemeClr val="tx1"/>
                </a:solidFill>
              </a:rPr>
              <a:t>przeciętnie swój poziom wiedzy na temat morskiej energetyki wiatrowej </a:t>
            </a:r>
            <a:r>
              <a:rPr lang="pl-PL" sz="1300" dirty="0">
                <a:solidFill>
                  <a:schemeClr val="tx1"/>
                </a:solidFill>
              </a:rPr>
              <a:t>– </a:t>
            </a:r>
            <a:r>
              <a:rPr lang="pl-PL" sz="1300" b="1" dirty="0">
                <a:solidFill>
                  <a:schemeClr val="tx1"/>
                </a:solidFill>
              </a:rPr>
              <a:t>średnia ocen </a:t>
            </a:r>
            <a:r>
              <a:rPr lang="pl-PL" sz="1300" dirty="0">
                <a:solidFill>
                  <a:schemeClr val="tx1"/>
                </a:solidFill>
              </a:rPr>
              <a:t>tego aspektu to </a:t>
            </a:r>
            <a:r>
              <a:rPr lang="pl-PL" sz="1300" b="1" dirty="0">
                <a:solidFill>
                  <a:schemeClr val="tx1"/>
                </a:solidFill>
              </a:rPr>
              <a:t>2,9</a:t>
            </a:r>
            <a:r>
              <a:rPr lang="pl-PL" sz="1300" dirty="0">
                <a:solidFill>
                  <a:schemeClr val="tx1"/>
                </a:solidFill>
              </a:rPr>
              <a:t> w skali 6 stopniowej. </a:t>
            </a:r>
            <a:r>
              <a:rPr lang="pl-PL" sz="1300" b="1" dirty="0">
                <a:solidFill>
                  <a:schemeClr val="tx1"/>
                </a:solidFill>
              </a:rPr>
              <a:t>Mężczyźni </a:t>
            </a:r>
            <a:r>
              <a:rPr lang="pl-PL" sz="1300" dirty="0">
                <a:solidFill>
                  <a:schemeClr val="tx1"/>
                </a:solidFill>
              </a:rPr>
              <a:t>lepiej oceniają poziom wiedzy niż kobiety (3,3 vs 2,6), </a:t>
            </a:r>
            <a:br>
              <a:rPr lang="pl-PL" sz="1300" dirty="0">
                <a:solidFill>
                  <a:schemeClr val="tx1"/>
                </a:solidFill>
              </a:rPr>
            </a:br>
            <a:r>
              <a:rPr lang="pl-PL" sz="1300" dirty="0">
                <a:solidFill>
                  <a:schemeClr val="tx1"/>
                </a:solidFill>
              </a:rPr>
              <a:t>a pod względem statusu zawodowego to </a:t>
            </a:r>
            <a:r>
              <a:rPr lang="pl-PL" sz="1300" b="1" dirty="0">
                <a:solidFill>
                  <a:schemeClr val="tx1"/>
                </a:solidFill>
              </a:rPr>
              <a:t>emeryci i renciści </a:t>
            </a:r>
            <a:r>
              <a:rPr lang="pl-PL" sz="1300" dirty="0">
                <a:solidFill>
                  <a:schemeClr val="tx1"/>
                </a:solidFill>
              </a:rPr>
              <a:t>są najpewniejsi swojej wiedzy (3,3), a najmniej respondenci o statusie </a:t>
            </a:r>
            <a:r>
              <a:rPr lang="pl-PL" sz="1300" b="1" dirty="0">
                <a:solidFill>
                  <a:schemeClr val="tx1"/>
                </a:solidFill>
              </a:rPr>
              <a:t>uczniów i studentów </a:t>
            </a:r>
            <a:r>
              <a:rPr lang="pl-PL" sz="1300" dirty="0">
                <a:solidFill>
                  <a:schemeClr val="tx1"/>
                </a:solidFill>
              </a:rPr>
              <a:t>(2,3). Ze względu na region Polski najbardziej pozytywnie </a:t>
            </a:r>
            <a:br>
              <a:rPr lang="pl-PL" sz="1300" dirty="0">
                <a:solidFill>
                  <a:schemeClr val="tx1"/>
                </a:solidFill>
              </a:rPr>
            </a:br>
            <a:r>
              <a:rPr lang="pl-PL" sz="1300" dirty="0">
                <a:solidFill>
                  <a:schemeClr val="tx1"/>
                </a:solidFill>
              </a:rPr>
              <a:t>oceniają się mieszkańcy z części </a:t>
            </a:r>
            <a:r>
              <a:rPr lang="pl-PL" sz="1300" b="1" dirty="0">
                <a:solidFill>
                  <a:schemeClr val="tx1"/>
                </a:solidFill>
              </a:rPr>
              <a:t>północno-zachodniej</a:t>
            </a:r>
            <a:r>
              <a:rPr lang="pl-PL" sz="1300" dirty="0">
                <a:solidFill>
                  <a:schemeClr val="tx1"/>
                </a:solidFill>
              </a:rPr>
              <a:t>, a najwięcej negatywnych ocen przyznano </a:t>
            </a:r>
            <a:br>
              <a:rPr lang="pl-PL" sz="1300" dirty="0">
                <a:solidFill>
                  <a:schemeClr val="tx1"/>
                </a:solidFill>
              </a:rPr>
            </a:br>
            <a:r>
              <a:rPr lang="pl-PL" sz="1300" dirty="0">
                <a:solidFill>
                  <a:schemeClr val="tx1"/>
                </a:solidFill>
              </a:rPr>
              <a:t>we </a:t>
            </a:r>
            <a:r>
              <a:rPr lang="pl-PL" sz="1300" b="1" dirty="0">
                <a:solidFill>
                  <a:schemeClr val="tx1"/>
                </a:solidFill>
              </a:rPr>
              <a:t>wschodniej i centralnej </a:t>
            </a:r>
            <a:r>
              <a:rPr lang="pl-PL" sz="1300" dirty="0">
                <a:solidFill>
                  <a:schemeClr val="tx1"/>
                </a:solidFill>
              </a:rPr>
              <a:t>części kraju.</a:t>
            </a:r>
          </a:p>
        </p:txBody>
      </p:sp>
      <p:pic>
        <p:nvPicPr>
          <p:cNvPr id="2050" name="Picture 2" descr="Windmill Icons - Download Free Vector Icons | Noun Project">
            <a:extLst>
              <a:ext uri="{FF2B5EF4-FFF2-40B4-BE49-F238E27FC236}">
                <a16:creationId xmlns:a16="http://schemas.microsoft.com/office/drawing/2014/main" id="{5BCD7C7B-65D5-4ABD-9063-83E072A04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170"/>
                    </a14:imgEffect>
                    <a14:imgEffect>
                      <a14:saturation sat="51000"/>
                    </a14:imgEffect>
                    <a14:imgEffect>
                      <a14:brightnessContrast bright="82000" contrast="-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97" y="4818443"/>
            <a:ext cx="968010" cy="96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50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47DDF02-0B14-43DA-84E0-DB06598D6056}"/>
              </a:ext>
            </a:extLst>
          </p:cNvPr>
          <p:cNvSpPr txBox="1"/>
          <p:nvPr/>
        </p:nvSpPr>
        <p:spPr>
          <a:xfrm>
            <a:off x="5773594" y="202285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Autorki raportu:</a:t>
            </a:r>
          </a:p>
          <a:p>
            <a:pPr algn="r"/>
            <a:r>
              <a:rPr lang="pl-P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Katarzyna Kępka</a:t>
            </a:r>
          </a:p>
          <a:p>
            <a:pPr algn="r"/>
            <a:r>
              <a:rPr lang="pl-P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Julia Ziomek</a:t>
            </a:r>
            <a:endParaRPr lang="pl-PL" sz="200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58B62D9-5D75-42D2-A6D1-6E8035F99E13}"/>
              </a:ext>
            </a:extLst>
          </p:cNvPr>
          <p:cNvSpPr txBox="1"/>
          <p:nvPr/>
        </p:nvSpPr>
        <p:spPr>
          <a:xfrm>
            <a:off x="238944" y="5071700"/>
            <a:ext cx="2808312" cy="71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pl-PL" sz="12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Opracowane dla Ministerstwa Klimatu</a:t>
            </a:r>
            <a:br>
              <a:rPr lang="pl-PL" sz="12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pl-PL" sz="12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 Środowiska przez </a:t>
            </a:r>
            <a:r>
              <a:rPr lang="pl-PL" sz="1200" spc="-1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PBS Sp. z o.o. i BR Spółka z o.o.</a:t>
            </a:r>
            <a:endParaRPr lang="pl-PL" sz="12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2CFA80C-CC09-4B50-8234-A44F09775F90}"/>
              </a:ext>
            </a:extLst>
          </p:cNvPr>
          <p:cNvSpPr/>
          <p:nvPr/>
        </p:nvSpPr>
        <p:spPr>
          <a:xfrm>
            <a:off x="0" y="0"/>
            <a:ext cx="2498643" cy="4969042"/>
          </a:xfrm>
          <a:prstGeom prst="rect">
            <a:avLst/>
          </a:prstGeom>
          <a:solidFill>
            <a:srgbClr val="A8A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3AEFEF92-CB0E-41F2-A71D-778C3C0B6146}"/>
              </a:ext>
            </a:extLst>
          </p:cNvPr>
          <p:cNvGrpSpPr>
            <a:grpSpLocks noChangeAspect="1"/>
          </p:cNvGrpSpPr>
          <p:nvPr/>
        </p:nvGrpSpPr>
        <p:grpSpPr>
          <a:xfrm>
            <a:off x="380289" y="2758106"/>
            <a:ext cx="1738064" cy="1816358"/>
            <a:chOff x="4714875" y="4724401"/>
            <a:chExt cx="704850" cy="736600"/>
          </a:xfrm>
          <a:solidFill>
            <a:schemeClr val="bg1">
              <a:alpha val="9000"/>
            </a:schemeClr>
          </a:solidFill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A3C16A49-A6FA-401F-99CD-D93149F268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4875" y="4724401"/>
              <a:ext cx="530225" cy="736600"/>
            </a:xfrm>
            <a:custGeom>
              <a:avLst/>
              <a:gdLst>
                <a:gd name="T0" fmla="*/ 396 w 668"/>
                <a:gd name="T1" fmla="*/ 369 h 928"/>
                <a:gd name="T2" fmla="*/ 382 w 668"/>
                <a:gd name="T3" fmla="*/ 334 h 928"/>
                <a:gd name="T4" fmla="*/ 354 w 668"/>
                <a:gd name="T5" fmla="*/ 307 h 928"/>
                <a:gd name="T6" fmla="*/ 337 w 668"/>
                <a:gd name="T7" fmla="*/ 300 h 928"/>
                <a:gd name="T8" fmla="*/ 356 w 668"/>
                <a:gd name="T9" fmla="*/ 270 h 928"/>
                <a:gd name="T10" fmla="*/ 359 w 668"/>
                <a:gd name="T11" fmla="*/ 259 h 928"/>
                <a:gd name="T12" fmla="*/ 275 w 668"/>
                <a:gd name="T13" fmla="*/ 19 h 928"/>
                <a:gd name="T14" fmla="*/ 263 w 668"/>
                <a:gd name="T15" fmla="*/ 0 h 928"/>
                <a:gd name="T16" fmla="*/ 249 w 668"/>
                <a:gd name="T17" fmla="*/ 6 h 928"/>
                <a:gd name="T18" fmla="*/ 264 w 668"/>
                <a:gd name="T19" fmla="*/ 307 h 928"/>
                <a:gd name="T20" fmla="*/ 243 w 668"/>
                <a:gd name="T21" fmla="*/ 324 h 928"/>
                <a:gd name="T22" fmla="*/ 229 w 668"/>
                <a:gd name="T23" fmla="*/ 349 h 928"/>
                <a:gd name="T24" fmla="*/ 221 w 668"/>
                <a:gd name="T25" fmla="*/ 387 h 928"/>
                <a:gd name="T26" fmla="*/ 204 w 668"/>
                <a:gd name="T27" fmla="*/ 397 h 928"/>
                <a:gd name="T28" fmla="*/ 182 w 668"/>
                <a:gd name="T29" fmla="*/ 399 h 928"/>
                <a:gd name="T30" fmla="*/ 11 w 668"/>
                <a:gd name="T31" fmla="*/ 595 h 928"/>
                <a:gd name="T32" fmla="*/ 2 w 668"/>
                <a:gd name="T33" fmla="*/ 607 h 928"/>
                <a:gd name="T34" fmla="*/ 6 w 668"/>
                <a:gd name="T35" fmla="*/ 623 h 928"/>
                <a:gd name="T36" fmla="*/ 30 w 668"/>
                <a:gd name="T37" fmla="*/ 619 h 928"/>
                <a:gd name="T38" fmla="*/ 275 w 668"/>
                <a:gd name="T39" fmla="*/ 464 h 928"/>
                <a:gd name="T40" fmla="*/ 300 w 668"/>
                <a:gd name="T41" fmla="*/ 470 h 928"/>
                <a:gd name="T42" fmla="*/ 336 w 668"/>
                <a:gd name="T43" fmla="*/ 466 h 928"/>
                <a:gd name="T44" fmla="*/ 367 w 668"/>
                <a:gd name="T45" fmla="*/ 449 h 928"/>
                <a:gd name="T46" fmla="*/ 384 w 668"/>
                <a:gd name="T47" fmla="*/ 480 h 928"/>
                <a:gd name="T48" fmla="*/ 390 w 668"/>
                <a:gd name="T49" fmla="*/ 487 h 928"/>
                <a:gd name="T50" fmla="*/ 642 w 668"/>
                <a:gd name="T51" fmla="*/ 536 h 928"/>
                <a:gd name="T52" fmla="*/ 664 w 668"/>
                <a:gd name="T53" fmla="*/ 534 h 928"/>
                <a:gd name="T54" fmla="*/ 667 w 668"/>
                <a:gd name="T55" fmla="*/ 519 h 928"/>
                <a:gd name="T56" fmla="*/ 396 w 668"/>
                <a:gd name="T57" fmla="*/ 382 h 928"/>
                <a:gd name="T58" fmla="*/ 347 w 668"/>
                <a:gd name="T59" fmla="*/ 397 h 928"/>
                <a:gd name="T60" fmla="*/ 331 w 668"/>
                <a:gd name="T61" fmla="*/ 416 h 928"/>
                <a:gd name="T62" fmla="*/ 309 w 668"/>
                <a:gd name="T63" fmla="*/ 424 h 928"/>
                <a:gd name="T64" fmla="*/ 294 w 668"/>
                <a:gd name="T65" fmla="*/ 421 h 928"/>
                <a:gd name="T66" fmla="*/ 275 w 668"/>
                <a:gd name="T67" fmla="*/ 405 h 928"/>
                <a:gd name="T68" fmla="*/ 269 w 668"/>
                <a:gd name="T69" fmla="*/ 383 h 928"/>
                <a:gd name="T70" fmla="*/ 272 w 668"/>
                <a:gd name="T71" fmla="*/ 368 h 928"/>
                <a:gd name="T72" fmla="*/ 286 w 668"/>
                <a:gd name="T73" fmla="*/ 349 h 928"/>
                <a:gd name="T74" fmla="*/ 309 w 668"/>
                <a:gd name="T75" fmla="*/ 341 h 928"/>
                <a:gd name="T76" fmla="*/ 325 w 668"/>
                <a:gd name="T77" fmla="*/ 345 h 928"/>
                <a:gd name="T78" fmla="*/ 344 w 668"/>
                <a:gd name="T79" fmla="*/ 360 h 928"/>
                <a:gd name="T80" fmla="*/ 350 w 668"/>
                <a:gd name="T81" fmla="*/ 382 h 928"/>
                <a:gd name="T82" fmla="*/ 347 w 668"/>
                <a:gd name="T83" fmla="*/ 397 h 928"/>
                <a:gd name="T84" fmla="*/ 295 w 668"/>
                <a:gd name="T85" fmla="*/ 486 h 928"/>
                <a:gd name="T86" fmla="*/ 337 w 668"/>
                <a:gd name="T87" fmla="*/ 483 h 928"/>
                <a:gd name="T88" fmla="*/ 281 w 668"/>
                <a:gd name="T89" fmla="*/ 483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8" h="928">
                  <a:moveTo>
                    <a:pt x="396" y="382"/>
                  </a:moveTo>
                  <a:lnTo>
                    <a:pt x="396" y="382"/>
                  </a:lnTo>
                  <a:lnTo>
                    <a:pt x="396" y="369"/>
                  </a:lnTo>
                  <a:lnTo>
                    <a:pt x="393" y="357"/>
                  </a:lnTo>
                  <a:lnTo>
                    <a:pt x="389" y="345"/>
                  </a:lnTo>
                  <a:lnTo>
                    <a:pt x="382" y="334"/>
                  </a:lnTo>
                  <a:lnTo>
                    <a:pt x="375" y="324"/>
                  </a:lnTo>
                  <a:lnTo>
                    <a:pt x="365" y="315"/>
                  </a:lnTo>
                  <a:lnTo>
                    <a:pt x="354" y="307"/>
                  </a:lnTo>
                  <a:lnTo>
                    <a:pt x="342" y="301"/>
                  </a:lnTo>
                  <a:lnTo>
                    <a:pt x="342" y="301"/>
                  </a:lnTo>
                  <a:lnTo>
                    <a:pt x="337" y="300"/>
                  </a:lnTo>
                  <a:lnTo>
                    <a:pt x="337" y="300"/>
                  </a:lnTo>
                  <a:lnTo>
                    <a:pt x="348" y="284"/>
                  </a:lnTo>
                  <a:lnTo>
                    <a:pt x="356" y="270"/>
                  </a:lnTo>
                  <a:lnTo>
                    <a:pt x="356" y="270"/>
                  </a:lnTo>
                  <a:lnTo>
                    <a:pt x="359" y="264"/>
                  </a:lnTo>
                  <a:lnTo>
                    <a:pt x="359" y="259"/>
                  </a:lnTo>
                  <a:lnTo>
                    <a:pt x="358" y="248"/>
                  </a:lnTo>
                  <a:lnTo>
                    <a:pt x="275" y="19"/>
                  </a:lnTo>
                  <a:lnTo>
                    <a:pt x="275" y="19"/>
                  </a:lnTo>
                  <a:lnTo>
                    <a:pt x="272" y="9"/>
                  </a:lnTo>
                  <a:lnTo>
                    <a:pt x="267" y="5"/>
                  </a:lnTo>
                  <a:lnTo>
                    <a:pt x="263" y="0"/>
                  </a:lnTo>
                  <a:lnTo>
                    <a:pt x="258" y="0"/>
                  </a:lnTo>
                  <a:lnTo>
                    <a:pt x="252" y="1"/>
                  </a:lnTo>
                  <a:lnTo>
                    <a:pt x="249" y="6"/>
                  </a:lnTo>
                  <a:lnTo>
                    <a:pt x="246" y="12"/>
                  </a:lnTo>
                  <a:lnTo>
                    <a:pt x="244" y="23"/>
                  </a:lnTo>
                  <a:lnTo>
                    <a:pt x="264" y="307"/>
                  </a:lnTo>
                  <a:lnTo>
                    <a:pt x="264" y="307"/>
                  </a:lnTo>
                  <a:lnTo>
                    <a:pt x="253" y="315"/>
                  </a:lnTo>
                  <a:lnTo>
                    <a:pt x="243" y="324"/>
                  </a:lnTo>
                  <a:lnTo>
                    <a:pt x="235" y="337"/>
                  </a:lnTo>
                  <a:lnTo>
                    <a:pt x="229" y="349"/>
                  </a:lnTo>
                  <a:lnTo>
                    <a:pt x="229" y="349"/>
                  </a:lnTo>
                  <a:lnTo>
                    <a:pt x="224" y="362"/>
                  </a:lnTo>
                  <a:lnTo>
                    <a:pt x="222" y="374"/>
                  </a:lnTo>
                  <a:lnTo>
                    <a:pt x="221" y="387"/>
                  </a:lnTo>
                  <a:lnTo>
                    <a:pt x="222" y="399"/>
                  </a:lnTo>
                  <a:lnTo>
                    <a:pt x="222" y="399"/>
                  </a:lnTo>
                  <a:lnTo>
                    <a:pt x="204" y="397"/>
                  </a:lnTo>
                  <a:lnTo>
                    <a:pt x="187" y="397"/>
                  </a:lnTo>
                  <a:lnTo>
                    <a:pt x="187" y="397"/>
                  </a:lnTo>
                  <a:lnTo>
                    <a:pt x="182" y="399"/>
                  </a:lnTo>
                  <a:lnTo>
                    <a:pt x="177" y="400"/>
                  </a:lnTo>
                  <a:lnTo>
                    <a:pt x="170" y="408"/>
                  </a:lnTo>
                  <a:lnTo>
                    <a:pt x="11" y="595"/>
                  </a:lnTo>
                  <a:lnTo>
                    <a:pt x="11" y="595"/>
                  </a:lnTo>
                  <a:lnTo>
                    <a:pt x="5" y="601"/>
                  </a:lnTo>
                  <a:lnTo>
                    <a:pt x="2" y="607"/>
                  </a:lnTo>
                  <a:lnTo>
                    <a:pt x="0" y="613"/>
                  </a:lnTo>
                  <a:lnTo>
                    <a:pt x="3" y="619"/>
                  </a:lnTo>
                  <a:lnTo>
                    <a:pt x="6" y="623"/>
                  </a:lnTo>
                  <a:lnTo>
                    <a:pt x="13" y="624"/>
                  </a:lnTo>
                  <a:lnTo>
                    <a:pt x="20" y="623"/>
                  </a:lnTo>
                  <a:lnTo>
                    <a:pt x="30" y="619"/>
                  </a:lnTo>
                  <a:lnTo>
                    <a:pt x="266" y="459"/>
                  </a:lnTo>
                  <a:lnTo>
                    <a:pt x="266" y="459"/>
                  </a:lnTo>
                  <a:lnTo>
                    <a:pt x="275" y="464"/>
                  </a:lnTo>
                  <a:lnTo>
                    <a:pt x="275" y="464"/>
                  </a:lnTo>
                  <a:lnTo>
                    <a:pt x="288" y="467"/>
                  </a:lnTo>
                  <a:lnTo>
                    <a:pt x="300" y="470"/>
                  </a:lnTo>
                  <a:lnTo>
                    <a:pt x="313" y="470"/>
                  </a:lnTo>
                  <a:lnTo>
                    <a:pt x="323" y="469"/>
                  </a:lnTo>
                  <a:lnTo>
                    <a:pt x="336" y="466"/>
                  </a:lnTo>
                  <a:lnTo>
                    <a:pt x="347" y="461"/>
                  </a:lnTo>
                  <a:lnTo>
                    <a:pt x="358" y="456"/>
                  </a:lnTo>
                  <a:lnTo>
                    <a:pt x="367" y="449"/>
                  </a:lnTo>
                  <a:lnTo>
                    <a:pt x="367" y="449"/>
                  </a:lnTo>
                  <a:lnTo>
                    <a:pt x="375" y="466"/>
                  </a:lnTo>
                  <a:lnTo>
                    <a:pt x="384" y="480"/>
                  </a:lnTo>
                  <a:lnTo>
                    <a:pt x="384" y="480"/>
                  </a:lnTo>
                  <a:lnTo>
                    <a:pt x="387" y="484"/>
                  </a:lnTo>
                  <a:lnTo>
                    <a:pt x="390" y="487"/>
                  </a:lnTo>
                  <a:lnTo>
                    <a:pt x="401" y="492"/>
                  </a:lnTo>
                  <a:lnTo>
                    <a:pt x="642" y="536"/>
                  </a:lnTo>
                  <a:lnTo>
                    <a:pt x="642" y="536"/>
                  </a:lnTo>
                  <a:lnTo>
                    <a:pt x="651" y="537"/>
                  </a:lnTo>
                  <a:lnTo>
                    <a:pt x="657" y="536"/>
                  </a:lnTo>
                  <a:lnTo>
                    <a:pt x="664" y="534"/>
                  </a:lnTo>
                  <a:lnTo>
                    <a:pt x="667" y="529"/>
                  </a:lnTo>
                  <a:lnTo>
                    <a:pt x="668" y="525"/>
                  </a:lnTo>
                  <a:lnTo>
                    <a:pt x="667" y="519"/>
                  </a:lnTo>
                  <a:lnTo>
                    <a:pt x="662" y="512"/>
                  </a:lnTo>
                  <a:lnTo>
                    <a:pt x="653" y="506"/>
                  </a:lnTo>
                  <a:lnTo>
                    <a:pt x="396" y="382"/>
                  </a:lnTo>
                  <a:lnTo>
                    <a:pt x="396" y="382"/>
                  </a:lnTo>
                  <a:close/>
                  <a:moveTo>
                    <a:pt x="347" y="397"/>
                  </a:moveTo>
                  <a:lnTo>
                    <a:pt x="347" y="397"/>
                  </a:lnTo>
                  <a:lnTo>
                    <a:pt x="344" y="405"/>
                  </a:lnTo>
                  <a:lnTo>
                    <a:pt x="337" y="411"/>
                  </a:lnTo>
                  <a:lnTo>
                    <a:pt x="331" y="416"/>
                  </a:lnTo>
                  <a:lnTo>
                    <a:pt x="325" y="421"/>
                  </a:lnTo>
                  <a:lnTo>
                    <a:pt x="317" y="422"/>
                  </a:lnTo>
                  <a:lnTo>
                    <a:pt x="309" y="424"/>
                  </a:lnTo>
                  <a:lnTo>
                    <a:pt x="302" y="422"/>
                  </a:lnTo>
                  <a:lnTo>
                    <a:pt x="294" y="421"/>
                  </a:lnTo>
                  <a:lnTo>
                    <a:pt x="294" y="421"/>
                  </a:lnTo>
                  <a:lnTo>
                    <a:pt x="286" y="416"/>
                  </a:lnTo>
                  <a:lnTo>
                    <a:pt x="280" y="411"/>
                  </a:lnTo>
                  <a:lnTo>
                    <a:pt x="275" y="405"/>
                  </a:lnTo>
                  <a:lnTo>
                    <a:pt x="272" y="399"/>
                  </a:lnTo>
                  <a:lnTo>
                    <a:pt x="269" y="391"/>
                  </a:lnTo>
                  <a:lnTo>
                    <a:pt x="269" y="383"/>
                  </a:lnTo>
                  <a:lnTo>
                    <a:pt x="269" y="376"/>
                  </a:lnTo>
                  <a:lnTo>
                    <a:pt x="272" y="368"/>
                  </a:lnTo>
                  <a:lnTo>
                    <a:pt x="272" y="368"/>
                  </a:lnTo>
                  <a:lnTo>
                    <a:pt x="275" y="360"/>
                  </a:lnTo>
                  <a:lnTo>
                    <a:pt x="280" y="354"/>
                  </a:lnTo>
                  <a:lnTo>
                    <a:pt x="286" y="349"/>
                  </a:lnTo>
                  <a:lnTo>
                    <a:pt x="294" y="345"/>
                  </a:lnTo>
                  <a:lnTo>
                    <a:pt x="300" y="343"/>
                  </a:lnTo>
                  <a:lnTo>
                    <a:pt x="309" y="341"/>
                  </a:lnTo>
                  <a:lnTo>
                    <a:pt x="317" y="343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1" y="349"/>
                  </a:lnTo>
                  <a:lnTo>
                    <a:pt x="337" y="354"/>
                  </a:lnTo>
                  <a:lnTo>
                    <a:pt x="344" y="360"/>
                  </a:lnTo>
                  <a:lnTo>
                    <a:pt x="347" y="366"/>
                  </a:lnTo>
                  <a:lnTo>
                    <a:pt x="348" y="374"/>
                  </a:lnTo>
                  <a:lnTo>
                    <a:pt x="350" y="382"/>
                  </a:lnTo>
                  <a:lnTo>
                    <a:pt x="350" y="390"/>
                  </a:lnTo>
                  <a:lnTo>
                    <a:pt x="347" y="397"/>
                  </a:lnTo>
                  <a:lnTo>
                    <a:pt x="347" y="397"/>
                  </a:lnTo>
                  <a:close/>
                  <a:moveTo>
                    <a:pt x="281" y="483"/>
                  </a:moveTo>
                  <a:lnTo>
                    <a:pt x="281" y="483"/>
                  </a:lnTo>
                  <a:lnTo>
                    <a:pt x="295" y="486"/>
                  </a:lnTo>
                  <a:lnTo>
                    <a:pt x="309" y="486"/>
                  </a:lnTo>
                  <a:lnTo>
                    <a:pt x="323" y="486"/>
                  </a:lnTo>
                  <a:lnTo>
                    <a:pt x="337" y="483"/>
                  </a:lnTo>
                  <a:lnTo>
                    <a:pt x="376" y="928"/>
                  </a:lnTo>
                  <a:lnTo>
                    <a:pt x="241" y="928"/>
                  </a:lnTo>
                  <a:lnTo>
                    <a:pt x="281" y="4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41927523-98BC-4784-AE87-85723ED432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9688" y="5145088"/>
              <a:ext cx="223838" cy="315913"/>
            </a:xfrm>
            <a:custGeom>
              <a:avLst/>
              <a:gdLst>
                <a:gd name="T0" fmla="*/ 71 w 281"/>
                <a:gd name="T1" fmla="*/ 399 h 399"/>
                <a:gd name="T2" fmla="*/ 116 w 281"/>
                <a:gd name="T3" fmla="*/ 210 h 399"/>
                <a:gd name="T4" fmla="*/ 116 w 281"/>
                <a:gd name="T5" fmla="*/ 215 h 399"/>
                <a:gd name="T6" fmla="*/ 84 w 281"/>
                <a:gd name="T7" fmla="*/ 257 h 399"/>
                <a:gd name="T8" fmla="*/ 73 w 281"/>
                <a:gd name="T9" fmla="*/ 174 h 399"/>
                <a:gd name="T10" fmla="*/ 67 w 281"/>
                <a:gd name="T11" fmla="*/ 165 h 399"/>
                <a:gd name="T12" fmla="*/ 64 w 281"/>
                <a:gd name="T13" fmla="*/ 142 h 399"/>
                <a:gd name="T14" fmla="*/ 67 w 281"/>
                <a:gd name="T15" fmla="*/ 131 h 399"/>
                <a:gd name="T16" fmla="*/ 68 w 281"/>
                <a:gd name="T17" fmla="*/ 128 h 399"/>
                <a:gd name="T18" fmla="*/ 59 w 281"/>
                <a:gd name="T19" fmla="*/ 126 h 399"/>
                <a:gd name="T20" fmla="*/ 53 w 281"/>
                <a:gd name="T21" fmla="*/ 125 h 399"/>
                <a:gd name="T22" fmla="*/ 45 w 281"/>
                <a:gd name="T23" fmla="*/ 117 h 399"/>
                <a:gd name="T24" fmla="*/ 1 w 281"/>
                <a:gd name="T25" fmla="*/ 13 h 399"/>
                <a:gd name="T26" fmla="*/ 0 w 281"/>
                <a:gd name="T27" fmla="*/ 7 h 399"/>
                <a:gd name="T28" fmla="*/ 1 w 281"/>
                <a:gd name="T29" fmla="*/ 2 h 399"/>
                <a:gd name="T30" fmla="*/ 6 w 281"/>
                <a:gd name="T31" fmla="*/ 0 h 399"/>
                <a:gd name="T32" fmla="*/ 14 w 281"/>
                <a:gd name="T33" fmla="*/ 5 h 399"/>
                <a:gd name="T34" fmla="*/ 95 w 281"/>
                <a:gd name="T35" fmla="*/ 108 h 399"/>
                <a:gd name="T36" fmla="*/ 107 w 281"/>
                <a:gd name="T37" fmla="*/ 108 h 399"/>
                <a:gd name="T38" fmla="*/ 121 w 281"/>
                <a:gd name="T39" fmla="*/ 111 h 399"/>
                <a:gd name="T40" fmla="*/ 130 w 281"/>
                <a:gd name="T41" fmla="*/ 118 h 399"/>
                <a:gd name="T42" fmla="*/ 138 w 281"/>
                <a:gd name="T43" fmla="*/ 126 h 399"/>
                <a:gd name="T44" fmla="*/ 149 w 281"/>
                <a:gd name="T45" fmla="*/ 115 h 399"/>
                <a:gd name="T46" fmla="*/ 154 w 281"/>
                <a:gd name="T47" fmla="*/ 112 h 399"/>
                <a:gd name="T48" fmla="*/ 270 w 281"/>
                <a:gd name="T49" fmla="*/ 126 h 399"/>
                <a:gd name="T50" fmla="*/ 275 w 281"/>
                <a:gd name="T51" fmla="*/ 128 h 399"/>
                <a:gd name="T52" fmla="*/ 280 w 281"/>
                <a:gd name="T53" fmla="*/ 131 h 399"/>
                <a:gd name="T54" fmla="*/ 281 w 281"/>
                <a:gd name="T55" fmla="*/ 135 h 399"/>
                <a:gd name="T56" fmla="*/ 276 w 281"/>
                <a:gd name="T57" fmla="*/ 139 h 399"/>
                <a:gd name="T58" fmla="*/ 141 w 281"/>
                <a:gd name="T59" fmla="*/ 160 h 399"/>
                <a:gd name="T60" fmla="*/ 140 w 281"/>
                <a:gd name="T61" fmla="*/ 165 h 399"/>
                <a:gd name="T62" fmla="*/ 133 w 281"/>
                <a:gd name="T63" fmla="*/ 174 h 399"/>
                <a:gd name="T64" fmla="*/ 115 w 281"/>
                <a:gd name="T65" fmla="*/ 187 h 399"/>
                <a:gd name="T66" fmla="*/ 104 w 281"/>
                <a:gd name="T67" fmla="*/ 188 h 399"/>
                <a:gd name="T68" fmla="*/ 109 w 281"/>
                <a:gd name="T69" fmla="*/ 204 h 399"/>
                <a:gd name="T70" fmla="*/ 109 w 281"/>
                <a:gd name="T71" fmla="*/ 208 h 399"/>
                <a:gd name="T72" fmla="*/ 39 w 281"/>
                <a:gd name="T73" fmla="*/ 303 h 399"/>
                <a:gd name="T74" fmla="*/ 36 w 281"/>
                <a:gd name="T75" fmla="*/ 306 h 399"/>
                <a:gd name="T76" fmla="*/ 29 w 281"/>
                <a:gd name="T77" fmla="*/ 309 h 399"/>
                <a:gd name="T78" fmla="*/ 26 w 281"/>
                <a:gd name="T79" fmla="*/ 308 h 399"/>
                <a:gd name="T80" fmla="*/ 25 w 281"/>
                <a:gd name="T81" fmla="*/ 302 h 399"/>
                <a:gd name="T82" fmla="*/ 73 w 281"/>
                <a:gd name="T83" fmla="*/ 174 h 399"/>
                <a:gd name="T84" fmla="*/ 95 w 281"/>
                <a:gd name="T85" fmla="*/ 165 h 399"/>
                <a:gd name="T86" fmla="*/ 102 w 281"/>
                <a:gd name="T87" fmla="*/ 167 h 399"/>
                <a:gd name="T88" fmla="*/ 116 w 281"/>
                <a:gd name="T89" fmla="*/ 162 h 399"/>
                <a:gd name="T90" fmla="*/ 119 w 281"/>
                <a:gd name="T91" fmla="*/ 156 h 399"/>
                <a:gd name="T92" fmla="*/ 121 w 281"/>
                <a:gd name="T93" fmla="*/ 142 h 399"/>
                <a:gd name="T94" fmla="*/ 112 w 281"/>
                <a:gd name="T95" fmla="*/ 131 h 399"/>
                <a:gd name="T96" fmla="*/ 104 w 281"/>
                <a:gd name="T97" fmla="*/ 129 h 399"/>
                <a:gd name="T98" fmla="*/ 92 w 281"/>
                <a:gd name="T99" fmla="*/ 134 h 399"/>
                <a:gd name="T100" fmla="*/ 87 w 281"/>
                <a:gd name="T101" fmla="*/ 140 h 399"/>
                <a:gd name="T102" fmla="*/ 85 w 281"/>
                <a:gd name="T103" fmla="*/ 154 h 399"/>
                <a:gd name="T104" fmla="*/ 95 w 281"/>
                <a:gd name="T105" fmla="*/ 16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1" h="399">
                  <a:moveTo>
                    <a:pt x="84" y="257"/>
                  </a:moveTo>
                  <a:lnTo>
                    <a:pt x="71" y="399"/>
                  </a:lnTo>
                  <a:lnTo>
                    <a:pt x="133" y="399"/>
                  </a:lnTo>
                  <a:lnTo>
                    <a:pt x="116" y="210"/>
                  </a:lnTo>
                  <a:lnTo>
                    <a:pt x="116" y="210"/>
                  </a:lnTo>
                  <a:lnTo>
                    <a:pt x="116" y="215"/>
                  </a:lnTo>
                  <a:lnTo>
                    <a:pt x="113" y="218"/>
                  </a:lnTo>
                  <a:lnTo>
                    <a:pt x="84" y="257"/>
                  </a:lnTo>
                  <a:lnTo>
                    <a:pt x="84" y="257"/>
                  </a:lnTo>
                  <a:close/>
                  <a:moveTo>
                    <a:pt x="73" y="174"/>
                  </a:moveTo>
                  <a:lnTo>
                    <a:pt x="73" y="174"/>
                  </a:lnTo>
                  <a:lnTo>
                    <a:pt x="67" y="165"/>
                  </a:lnTo>
                  <a:lnTo>
                    <a:pt x="64" y="154"/>
                  </a:lnTo>
                  <a:lnTo>
                    <a:pt x="64" y="142"/>
                  </a:lnTo>
                  <a:lnTo>
                    <a:pt x="65" y="135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8" y="128"/>
                  </a:lnTo>
                  <a:lnTo>
                    <a:pt x="68" y="128"/>
                  </a:lnTo>
                  <a:lnTo>
                    <a:pt x="59" y="126"/>
                  </a:lnTo>
                  <a:lnTo>
                    <a:pt x="53" y="125"/>
                  </a:lnTo>
                  <a:lnTo>
                    <a:pt x="53" y="125"/>
                  </a:lnTo>
                  <a:lnTo>
                    <a:pt x="48" y="121"/>
                  </a:lnTo>
                  <a:lnTo>
                    <a:pt x="45" y="1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4" y="5"/>
                  </a:lnTo>
                  <a:lnTo>
                    <a:pt x="95" y="108"/>
                  </a:lnTo>
                  <a:lnTo>
                    <a:pt x="95" y="108"/>
                  </a:lnTo>
                  <a:lnTo>
                    <a:pt x="101" y="108"/>
                  </a:lnTo>
                  <a:lnTo>
                    <a:pt x="107" y="108"/>
                  </a:lnTo>
                  <a:lnTo>
                    <a:pt x="115" y="109"/>
                  </a:lnTo>
                  <a:lnTo>
                    <a:pt x="121" y="111"/>
                  </a:lnTo>
                  <a:lnTo>
                    <a:pt x="121" y="111"/>
                  </a:lnTo>
                  <a:lnTo>
                    <a:pt x="130" y="118"/>
                  </a:lnTo>
                  <a:lnTo>
                    <a:pt x="138" y="126"/>
                  </a:lnTo>
                  <a:lnTo>
                    <a:pt x="138" y="126"/>
                  </a:lnTo>
                  <a:lnTo>
                    <a:pt x="143" y="120"/>
                  </a:lnTo>
                  <a:lnTo>
                    <a:pt x="149" y="115"/>
                  </a:lnTo>
                  <a:lnTo>
                    <a:pt x="149" y="115"/>
                  </a:lnTo>
                  <a:lnTo>
                    <a:pt x="154" y="112"/>
                  </a:lnTo>
                  <a:lnTo>
                    <a:pt x="158" y="112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5" y="128"/>
                  </a:lnTo>
                  <a:lnTo>
                    <a:pt x="278" y="128"/>
                  </a:lnTo>
                  <a:lnTo>
                    <a:pt x="280" y="131"/>
                  </a:lnTo>
                  <a:lnTo>
                    <a:pt x="281" y="132"/>
                  </a:lnTo>
                  <a:lnTo>
                    <a:pt x="281" y="135"/>
                  </a:lnTo>
                  <a:lnTo>
                    <a:pt x="280" y="137"/>
                  </a:lnTo>
                  <a:lnTo>
                    <a:pt x="276" y="139"/>
                  </a:lnTo>
                  <a:lnTo>
                    <a:pt x="272" y="140"/>
                  </a:lnTo>
                  <a:lnTo>
                    <a:pt x="141" y="160"/>
                  </a:lnTo>
                  <a:lnTo>
                    <a:pt x="141" y="160"/>
                  </a:lnTo>
                  <a:lnTo>
                    <a:pt x="140" y="165"/>
                  </a:lnTo>
                  <a:lnTo>
                    <a:pt x="140" y="165"/>
                  </a:lnTo>
                  <a:lnTo>
                    <a:pt x="133" y="174"/>
                  </a:lnTo>
                  <a:lnTo>
                    <a:pt x="126" y="182"/>
                  </a:lnTo>
                  <a:lnTo>
                    <a:pt x="115" y="187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07" y="196"/>
                  </a:lnTo>
                  <a:lnTo>
                    <a:pt x="109" y="204"/>
                  </a:lnTo>
                  <a:lnTo>
                    <a:pt x="109" y="204"/>
                  </a:lnTo>
                  <a:lnTo>
                    <a:pt x="109" y="208"/>
                  </a:lnTo>
                  <a:lnTo>
                    <a:pt x="105" y="213"/>
                  </a:lnTo>
                  <a:lnTo>
                    <a:pt x="39" y="303"/>
                  </a:lnTo>
                  <a:lnTo>
                    <a:pt x="39" y="303"/>
                  </a:lnTo>
                  <a:lnTo>
                    <a:pt x="36" y="306"/>
                  </a:lnTo>
                  <a:lnTo>
                    <a:pt x="32" y="308"/>
                  </a:lnTo>
                  <a:lnTo>
                    <a:pt x="29" y="309"/>
                  </a:lnTo>
                  <a:lnTo>
                    <a:pt x="28" y="308"/>
                  </a:lnTo>
                  <a:lnTo>
                    <a:pt x="26" y="308"/>
                  </a:lnTo>
                  <a:lnTo>
                    <a:pt x="25" y="305"/>
                  </a:lnTo>
                  <a:lnTo>
                    <a:pt x="25" y="302"/>
                  </a:lnTo>
                  <a:lnTo>
                    <a:pt x="25" y="297"/>
                  </a:lnTo>
                  <a:lnTo>
                    <a:pt x="73" y="174"/>
                  </a:lnTo>
                  <a:lnTo>
                    <a:pt x="73" y="174"/>
                  </a:lnTo>
                  <a:close/>
                  <a:moveTo>
                    <a:pt x="95" y="165"/>
                  </a:moveTo>
                  <a:lnTo>
                    <a:pt x="95" y="165"/>
                  </a:lnTo>
                  <a:lnTo>
                    <a:pt x="102" y="167"/>
                  </a:lnTo>
                  <a:lnTo>
                    <a:pt x="110" y="165"/>
                  </a:lnTo>
                  <a:lnTo>
                    <a:pt x="116" y="162"/>
                  </a:lnTo>
                  <a:lnTo>
                    <a:pt x="119" y="156"/>
                  </a:lnTo>
                  <a:lnTo>
                    <a:pt x="119" y="156"/>
                  </a:lnTo>
                  <a:lnTo>
                    <a:pt x="123" y="148"/>
                  </a:lnTo>
                  <a:lnTo>
                    <a:pt x="121" y="142"/>
                  </a:lnTo>
                  <a:lnTo>
                    <a:pt x="118" y="135"/>
                  </a:lnTo>
                  <a:lnTo>
                    <a:pt x="112" y="131"/>
                  </a:lnTo>
                  <a:lnTo>
                    <a:pt x="112" y="131"/>
                  </a:lnTo>
                  <a:lnTo>
                    <a:pt x="104" y="129"/>
                  </a:lnTo>
                  <a:lnTo>
                    <a:pt x="98" y="129"/>
                  </a:lnTo>
                  <a:lnTo>
                    <a:pt x="92" y="134"/>
                  </a:lnTo>
                  <a:lnTo>
                    <a:pt x="87" y="140"/>
                  </a:lnTo>
                  <a:lnTo>
                    <a:pt x="87" y="140"/>
                  </a:lnTo>
                  <a:lnTo>
                    <a:pt x="85" y="146"/>
                  </a:lnTo>
                  <a:lnTo>
                    <a:pt x="85" y="154"/>
                  </a:lnTo>
                  <a:lnTo>
                    <a:pt x="90" y="160"/>
                  </a:lnTo>
                  <a:lnTo>
                    <a:pt x="95" y="165"/>
                  </a:lnTo>
                  <a:lnTo>
                    <a:pt x="95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B8261FF1-CE2A-43E9-9DE2-4E8BC54E54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6025" y="4841876"/>
              <a:ext cx="393700" cy="150813"/>
            </a:xfrm>
            <a:custGeom>
              <a:avLst/>
              <a:gdLst>
                <a:gd name="T0" fmla="*/ 77 w 495"/>
                <a:gd name="T1" fmla="*/ 158 h 189"/>
                <a:gd name="T2" fmla="*/ 113 w 495"/>
                <a:gd name="T3" fmla="*/ 175 h 189"/>
                <a:gd name="T4" fmla="*/ 169 w 495"/>
                <a:gd name="T5" fmla="*/ 188 h 189"/>
                <a:gd name="T6" fmla="*/ 255 w 495"/>
                <a:gd name="T7" fmla="*/ 185 h 189"/>
                <a:gd name="T8" fmla="*/ 304 w 495"/>
                <a:gd name="T9" fmla="*/ 175 h 189"/>
                <a:gd name="T10" fmla="*/ 371 w 495"/>
                <a:gd name="T11" fmla="*/ 158 h 189"/>
                <a:gd name="T12" fmla="*/ 438 w 495"/>
                <a:gd name="T13" fmla="*/ 160 h 189"/>
                <a:gd name="T14" fmla="*/ 439 w 495"/>
                <a:gd name="T15" fmla="*/ 152 h 189"/>
                <a:gd name="T16" fmla="*/ 377 w 495"/>
                <a:gd name="T17" fmla="*/ 137 h 189"/>
                <a:gd name="T18" fmla="*/ 332 w 495"/>
                <a:gd name="T19" fmla="*/ 141 h 189"/>
                <a:gd name="T20" fmla="*/ 275 w 495"/>
                <a:gd name="T21" fmla="*/ 152 h 189"/>
                <a:gd name="T22" fmla="*/ 194 w 495"/>
                <a:gd name="T23" fmla="*/ 163 h 189"/>
                <a:gd name="T24" fmla="*/ 124 w 495"/>
                <a:gd name="T25" fmla="*/ 155 h 189"/>
                <a:gd name="T26" fmla="*/ 67 w 495"/>
                <a:gd name="T27" fmla="*/ 151 h 189"/>
                <a:gd name="T28" fmla="*/ 15 w 495"/>
                <a:gd name="T29" fmla="*/ 76 h 189"/>
                <a:gd name="T30" fmla="*/ 49 w 495"/>
                <a:gd name="T31" fmla="*/ 101 h 189"/>
                <a:gd name="T32" fmla="*/ 88 w 495"/>
                <a:gd name="T33" fmla="*/ 118 h 189"/>
                <a:gd name="T34" fmla="*/ 136 w 495"/>
                <a:gd name="T35" fmla="*/ 127 h 189"/>
                <a:gd name="T36" fmla="*/ 197 w 495"/>
                <a:gd name="T37" fmla="*/ 129 h 189"/>
                <a:gd name="T38" fmla="*/ 275 w 495"/>
                <a:gd name="T39" fmla="*/ 121 h 189"/>
                <a:gd name="T40" fmla="*/ 394 w 495"/>
                <a:gd name="T41" fmla="*/ 96 h 189"/>
                <a:gd name="T42" fmla="*/ 475 w 495"/>
                <a:gd name="T43" fmla="*/ 95 h 189"/>
                <a:gd name="T44" fmla="*/ 477 w 495"/>
                <a:gd name="T45" fmla="*/ 87 h 189"/>
                <a:gd name="T46" fmla="*/ 432 w 495"/>
                <a:gd name="T47" fmla="*/ 71 h 189"/>
                <a:gd name="T48" fmla="*/ 363 w 495"/>
                <a:gd name="T49" fmla="*/ 64 h 189"/>
                <a:gd name="T50" fmla="*/ 259 w 495"/>
                <a:gd name="T51" fmla="*/ 82 h 189"/>
                <a:gd name="T52" fmla="*/ 217 w 495"/>
                <a:gd name="T53" fmla="*/ 90 h 189"/>
                <a:gd name="T54" fmla="*/ 175 w 495"/>
                <a:gd name="T55" fmla="*/ 93 h 189"/>
                <a:gd name="T56" fmla="*/ 113 w 495"/>
                <a:gd name="T57" fmla="*/ 92 h 189"/>
                <a:gd name="T58" fmla="*/ 49 w 495"/>
                <a:gd name="T59" fmla="*/ 79 h 189"/>
                <a:gd name="T60" fmla="*/ 15 w 495"/>
                <a:gd name="T61" fmla="*/ 76 h 189"/>
                <a:gd name="T62" fmla="*/ 18 w 495"/>
                <a:gd name="T63" fmla="*/ 6 h 189"/>
                <a:gd name="T64" fmla="*/ 71 w 495"/>
                <a:gd name="T65" fmla="*/ 20 h 189"/>
                <a:gd name="T66" fmla="*/ 150 w 495"/>
                <a:gd name="T67" fmla="*/ 28 h 189"/>
                <a:gd name="T68" fmla="*/ 231 w 495"/>
                <a:gd name="T69" fmla="*/ 19 h 189"/>
                <a:gd name="T70" fmla="*/ 303 w 495"/>
                <a:gd name="T71" fmla="*/ 6 h 189"/>
                <a:gd name="T72" fmla="*/ 348 w 495"/>
                <a:gd name="T73" fmla="*/ 5 h 189"/>
                <a:gd name="T74" fmla="*/ 405 w 495"/>
                <a:gd name="T75" fmla="*/ 22 h 189"/>
                <a:gd name="T76" fmla="*/ 404 w 495"/>
                <a:gd name="T77" fmla="*/ 29 h 189"/>
                <a:gd name="T78" fmla="*/ 328 w 495"/>
                <a:gd name="T79" fmla="*/ 29 h 189"/>
                <a:gd name="T80" fmla="*/ 237 w 495"/>
                <a:gd name="T81" fmla="*/ 48 h 189"/>
                <a:gd name="T82" fmla="*/ 180 w 495"/>
                <a:gd name="T83" fmla="*/ 57 h 189"/>
                <a:gd name="T84" fmla="*/ 130 w 495"/>
                <a:gd name="T85" fmla="*/ 59 h 189"/>
                <a:gd name="T86" fmla="*/ 77 w 495"/>
                <a:gd name="T87" fmla="*/ 48 h 189"/>
                <a:gd name="T88" fmla="*/ 29 w 495"/>
                <a:gd name="T89" fmla="*/ 2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5" h="189">
                  <a:moveTo>
                    <a:pt x="67" y="151"/>
                  </a:moveTo>
                  <a:lnTo>
                    <a:pt x="67" y="151"/>
                  </a:lnTo>
                  <a:lnTo>
                    <a:pt x="77" y="158"/>
                  </a:lnTo>
                  <a:lnTo>
                    <a:pt x="88" y="165"/>
                  </a:lnTo>
                  <a:lnTo>
                    <a:pt x="101" y="171"/>
                  </a:lnTo>
                  <a:lnTo>
                    <a:pt x="113" y="175"/>
                  </a:lnTo>
                  <a:lnTo>
                    <a:pt x="127" y="180"/>
                  </a:lnTo>
                  <a:lnTo>
                    <a:pt x="140" y="183"/>
                  </a:lnTo>
                  <a:lnTo>
                    <a:pt x="169" y="188"/>
                  </a:lnTo>
                  <a:lnTo>
                    <a:pt x="199" y="189"/>
                  </a:lnTo>
                  <a:lnTo>
                    <a:pt x="227" y="188"/>
                  </a:lnTo>
                  <a:lnTo>
                    <a:pt x="255" y="185"/>
                  </a:lnTo>
                  <a:lnTo>
                    <a:pt x="279" y="180"/>
                  </a:lnTo>
                  <a:lnTo>
                    <a:pt x="279" y="180"/>
                  </a:lnTo>
                  <a:lnTo>
                    <a:pt x="304" y="175"/>
                  </a:lnTo>
                  <a:lnTo>
                    <a:pt x="323" y="169"/>
                  </a:lnTo>
                  <a:lnTo>
                    <a:pt x="356" y="161"/>
                  </a:lnTo>
                  <a:lnTo>
                    <a:pt x="371" y="158"/>
                  </a:lnTo>
                  <a:lnTo>
                    <a:pt x="388" y="157"/>
                  </a:lnTo>
                  <a:lnTo>
                    <a:pt x="410" y="158"/>
                  </a:lnTo>
                  <a:lnTo>
                    <a:pt x="438" y="160"/>
                  </a:lnTo>
                  <a:lnTo>
                    <a:pt x="467" y="165"/>
                  </a:lnTo>
                  <a:lnTo>
                    <a:pt x="439" y="152"/>
                  </a:lnTo>
                  <a:lnTo>
                    <a:pt x="439" y="152"/>
                  </a:lnTo>
                  <a:lnTo>
                    <a:pt x="418" y="144"/>
                  </a:lnTo>
                  <a:lnTo>
                    <a:pt x="398" y="140"/>
                  </a:lnTo>
                  <a:lnTo>
                    <a:pt x="377" y="137"/>
                  </a:lnTo>
                  <a:lnTo>
                    <a:pt x="352" y="138"/>
                  </a:lnTo>
                  <a:lnTo>
                    <a:pt x="352" y="138"/>
                  </a:lnTo>
                  <a:lnTo>
                    <a:pt x="332" y="141"/>
                  </a:lnTo>
                  <a:lnTo>
                    <a:pt x="314" y="144"/>
                  </a:lnTo>
                  <a:lnTo>
                    <a:pt x="275" y="152"/>
                  </a:lnTo>
                  <a:lnTo>
                    <a:pt x="275" y="152"/>
                  </a:lnTo>
                  <a:lnTo>
                    <a:pt x="244" y="158"/>
                  </a:lnTo>
                  <a:lnTo>
                    <a:pt x="217" y="161"/>
                  </a:lnTo>
                  <a:lnTo>
                    <a:pt x="194" y="163"/>
                  </a:lnTo>
                  <a:lnTo>
                    <a:pt x="171" y="161"/>
                  </a:lnTo>
                  <a:lnTo>
                    <a:pt x="149" y="160"/>
                  </a:lnTo>
                  <a:lnTo>
                    <a:pt x="124" y="155"/>
                  </a:lnTo>
                  <a:lnTo>
                    <a:pt x="70" y="143"/>
                  </a:lnTo>
                  <a:lnTo>
                    <a:pt x="54" y="140"/>
                  </a:lnTo>
                  <a:lnTo>
                    <a:pt x="67" y="151"/>
                  </a:lnTo>
                  <a:lnTo>
                    <a:pt x="67" y="151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6" y="85"/>
                  </a:lnTo>
                  <a:lnTo>
                    <a:pt x="37" y="93"/>
                  </a:lnTo>
                  <a:lnTo>
                    <a:pt x="49" y="101"/>
                  </a:lnTo>
                  <a:lnTo>
                    <a:pt x="62" y="107"/>
                  </a:lnTo>
                  <a:lnTo>
                    <a:pt x="74" y="113"/>
                  </a:lnTo>
                  <a:lnTo>
                    <a:pt x="88" y="118"/>
                  </a:lnTo>
                  <a:lnTo>
                    <a:pt x="118" y="124"/>
                  </a:lnTo>
                  <a:lnTo>
                    <a:pt x="118" y="124"/>
                  </a:lnTo>
                  <a:lnTo>
                    <a:pt x="136" y="127"/>
                  </a:lnTo>
                  <a:lnTo>
                    <a:pt x="157" y="129"/>
                  </a:lnTo>
                  <a:lnTo>
                    <a:pt x="177" y="130"/>
                  </a:lnTo>
                  <a:lnTo>
                    <a:pt x="197" y="129"/>
                  </a:lnTo>
                  <a:lnTo>
                    <a:pt x="237" y="126"/>
                  </a:lnTo>
                  <a:lnTo>
                    <a:pt x="275" y="121"/>
                  </a:lnTo>
                  <a:lnTo>
                    <a:pt x="275" y="121"/>
                  </a:lnTo>
                  <a:lnTo>
                    <a:pt x="326" y="109"/>
                  </a:lnTo>
                  <a:lnTo>
                    <a:pt x="371" y="99"/>
                  </a:lnTo>
                  <a:lnTo>
                    <a:pt x="394" y="96"/>
                  </a:lnTo>
                  <a:lnTo>
                    <a:pt x="419" y="95"/>
                  </a:lnTo>
                  <a:lnTo>
                    <a:pt x="446" y="93"/>
                  </a:lnTo>
                  <a:lnTo>
                    <a:pt x="475" y="95"/>
                  </a:lnTo>
                  <a:lnTo>
                    <a:pt x="495" y="96"/>
                  </a:lnTo>
                  <a:lnTo>
                    <a:pt x="477" y="87"/>
                  </a:lnTo>
                  <a:lnTo>
                    <a:pt x="477" y="87"/>
                  </a:lnTo>
                  <a:lnTo>
                    <a:pt x="461" y="81"/>
                  </a:lnTo>
                  <a:lnTo>
                    <a:pt x="446" y="74"/>
                  </a:lnTo>
                  <a:lnTo>
                    <a:pt x="432" y="71"/>
                  </a:lnTo>
                  <a:lnTo>
                    <a:pt x="418" y="67"/>
                  </a:lnTo>
                  <a:lnTo>
                    <a:pt x="390" y="64"/>
                  </a:lnTo>
                  <a:lnTo>
                    <a:pt x="363" y="64"/>
                  </a:lnTo>
                  <a:lnTo>
                    <a:pt x="337" y="65"/>
                  </a:lnTo>
                  <a:lnTo>
                    <a:pt x="311" y="70"/>
                  </a:lnTo>
                  <a:lnTo>
                    <a:pt x="259" y="82"/>
                  </a:lnTo>
                  <a:lnTo>
                    <a:pt x="259" y="82"/>
                  </a:lnTo>
                  <a:lnTo>
                    <a:pt x="237" y="87"/>
                  </a:lnTo>
                  <a:lnTo>
                    <a:pt x="217" y="90"/>
                  </a:lnTo>
                  <a:lnTo>
                    <a:pt x="197" y="92"/>
                  </a:lnTo>
                  <a:lnTo>
                    <a:pt x="175" y="93"/>
                  </a:lnTo>
                  <a:lnTo>
                    <a:pt x="175" y="93"/>
                  </a:lnTo>
                  <a:lnTo>
                    <a:pt x="154" y="93"/>
                  </a:lnTo>
                  <a:lnTo>
                    <a:pt x="133" y="93"/>
                  </a:lnTo>
                  <a:lnTo>
                    <a:pt x="113" y="92"/>
                  </a:lnTo>
                  <a:lnTo>
                    <a:pt x="91" y="88"/>
                  </a:lnTo>
                  <a:lnTo>
                    <a:pt x="71" y="84"/>
                  </a:lnTo>
                  <a:lnTo>
                    <a:pt x="49" y="79"/>
                  </a:lnTo>
                  <a:lnTo>
                    <a:pt x="4" y="65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15" y="12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45" y="14"/>
                  </a:lnTo>
                  <a:lnTo>
                    <a:pt x="71" y="20"/>
                  </a:lnTo>
                  <a:lnTo>
                    <a:pt x="98" y="25"/>
                  </a:lnTo>
                  <a:lnTo>
                    <a:pt x="124" y="28"/>
                  </a:lnTo>
                  <a:lnTo>
                    <a:pt x="150" y="28"/>
                  </a:lnTo>
                  <a:lnTo>
                    <a:pt x="177" y="26"/>
                  </a:lnTo>
                  <a:lnTo>
                    <a:pt x="203" y="23"/>
                  </a:lnTo>
                  <a:lnTo>
                    <a:pt x="231" y="19"/>
                  </a:lnTo>
                  <a:lnTo>
                    <a:pt x="231" y="19"/>
                  </a:lnTo>
                  <a:lnTo>
                    <a:pt x="278" y="9"/>
                  </a:lnTo>
                  <a:lnTo>
                    <a:pt x="303" y="6"/>
                  </a:lnTo>
                  <a:lnTo>
                    <a:pt x="326" y="3"/>
                  </a:lnTo>
                  <a:lnTo>
                    <a:pt x="326" y="3"/>
                  </a:lnTo>
                  <a:lnTo>
                    <a:pt x="348" y="5"/>
                  </a:lnTo>
                  <a:lnTo>
                    <a:pt x="366" y="8"/>
                  </a:lnTo>
                  <a:lnTo>
                    <a:pt x="385" y="14"/>
                  </a:lnTo>
                  <a:lnTo>
                    <a:pt x="405" y="22"/>
                  </a:lnTo>
                  <a:lnTo>
                    <a:pt x="432" y="33"/>
                  </a:lnTo>
                  <a:lnTo>
                    <a:pt x="404" y="29"/>
                  </a:lnTo>
                  <a:lnTo>
                    <a:pt x="404" y="29"/>
                  </a:lnTo>
                  <a:lnTo>
                    <a:pt x="376" y="26"/>
                  </a:lnTo>
                  <a:lnTo>
                    <a:pt x="351" y="26"/>
                  </a:lnTo>
                  <a:lnTo>
                    <a:pt x="328" y="29"/>
                  </a:lnTo>
                  <a:lnTo>
                    <a:pt x="306" y="33"/>
                  </a:lnTo>
                  <a:lnTo>
                    <a:pt x="261" y="43"/>
                  </a:lnTo>
                  <a:lnTo>
                    <a:pt x="237" y="48"/>
                  </a:lnTo>
                  <a:lnTo>
                    <a:pt x="211" y="53"/>
                  </a:lnTo>
                  <a:lnTo>
                    <a:pt x="211" y="53"/>
                  </a:lnTo>
                  <a:lnTo>
                    <a:pt x="180" y="57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30" y="59"/>
                  </a:lnTo>
                  <a:lnTo>
                    <a:pt x="112" y="56"/>
                  </a:lnTo>
                  <a:lnTo>
                    <a:pt x="95" y="53"/>
                  </a:lnTo>
                  <a:lnTo>
                    <a:pt x="77" y="48"/>
                  </a:lnTo>
                  <a:lnTo>
                    <a:pt x="60" y="42"/>
                  </a:lnTo>
                  <a:lnTo>
                    <a:pt x="45" y="34"/>
                  </a:lnTo>
                  <a:lnTo>
                    <a:pt x="29" y="25"/>
                  </a:lnTo>
                  <a:lnTo>
                    <a:pt x="15" y="12"/>
                  </a:lnTo>
                  <a:lnTo>
                    <a:pt x="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24664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 b="1">
                <a:latin typeface="Calibri" panose="020F0502020204030204" pitchFamily="34" charset="0"/>
                <a:cs typeface="Calibri" panose="020F0502020204030204" pitchFamily="34" charset="0"/>
              </a:rPr>
              <a:t>INFORMACJE O PROJEKCIE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E9F3E358-E922-4441-98D4-58A4CF4F0DFF}"/>
              </a:ext>
            </a:extLst>
          </p:cNvPr>
          <p:cNvGrpSpPr/>
          <p:nvPr/>
        </p:nvGrpSpPr>
        <p:grpSpPr>
          <a:xfrm>
            <a:off x="4359912" y="3216913"/>
            <a:ext cx="424173" cy="424173"/>
            <a:chOff x="7127875" y="3567113"/>
            <a:chExt cx="674688" cy="674688"/>
          </a:xfrm>
        </p:grpSpPr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CE5E73CE-268D-491E-B470-EAD4776117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EE1883A3-1089-4CB9-9A41-90814ABBAB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5B38D0A7-B76B-4F38-AEA8-E017E813EF6B}"/>
              </a:ext>
            </a:extLst>
          </p:cNvPr>
          <p:cNvGrpSpPr/>
          <p:nvPr/>
        </p:nvGrpSpPr>
        <p:grpSpPr>
          <a:xfrm>
            <a:off x="5170234" y="3213196"/>
            <a:ext cx="424173" cy="424173"/>
            <a:chOff x="7127875" y="3567113"/>
            <a:chExt cx="674688" cy="674688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142C3EBC-46F4-458B-B849-4022181E68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984E06E3-895E-49DA-B0E4-1412FFA25E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5D62F51B-0FA8-4DF0-B61B-C772BD9C13BC}"/>
              </a:ext>
            </a:extLst>
          </p:cNvPr>
          <p:cNvGrpSpPr/>
          <p:nvPr/>
        </p:nvGrpSpPr>
        <p:grpSpPr>
          <a:xfrm>
            <a:off x="5980556" y="3213196"/>
            <a:ext cx="424173" cy="424173"/>
            <a:chOff x="7127875" y="3567113"/>
            <a:chExt cx="674688" cy="674688"/>
          </a:xfrm>
          <a:solidFill>
            <a:schemeClr val="bg1">
              <a:lumMod val="95000"/>
            </a:schemeClr>
          </a:solidFill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69435EA8-AFDC-4B98-84F0-982108E8E8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2322557B-4988-4807-B456-99EE343BD2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A0107DE3-45F6-4AA3-94C6-FF7EF0336913}"/>
              </a:ext>
            </a:extLst>
          </p:cNvPr>
          <p:cNvGrpSpPr/>
          <p:nvPr/>
        </p:nvGrpSpPr>
        <p:grpSpPr>
          <a:xfrm>
            <a:off x="3571499" y="3218953"/>
            <a:ext cx="424173" cy="424173"/>
            <a:chOff x="7127875" y="3567113"/>
            <a:chExt cx="674688" cy="674688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8C50CCE-C037-411F-A376-78FB9564A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19A9BF2-7A8B-4ED9-8639-C5CC1BFCB2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63F7883-9C1B-43EF-84D1-27A91AFB5186}"/>
              </a:ext>
            </a:extLst>
          </p:cNvPr>
          <p:cNvGrpSpPr/>
          <p:nvPr/>
        </p:nvGrpSpPr>
        <p:grpSpPr>
          <a:xfrm>
            <a:off x="2764516" y="3213196"/>
            <a:ext cx="424173" cy="424173"/>
            <a:chOff x="7127875" y="3567113"/>
            <a:chExt cx="674688" cy="674688"/>
          </a:xfrm>
          <a:solidFill>
            <a:schemeClr val="bg1">
              <a:lumMod val="95000"/>
            </a:schemeClr>
          </a:solidFill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68DFEECB-DB40-4CD1-B6D8-383130146F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7376973-BE51-4808-9EC1-7F92F55EA9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72159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1600"/>
              <a:t>Informacje o projekcie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913774"/>
              </p:ext>
            </p:extLst>
          </p:nvPr>
        </p:nvGraphicFramePr>
        <p:xfrm>
          <a:off x="683568" y="1196752"/>
          <a:ext cx="7560840" cy="3089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3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cel</a:t>
                      </a:r>
                      <a:r>
                        <a:rPr lang="pl-PL" sz="1200" b="0" baseline="0"/>
                        <a:t> badania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Poznanie stanu wiedzy, poziomu świadomości, postaw mieszkańców Polski względem energii wiatrowej</a:t>
                      </a:r>
                      <a:endParaRPr lang="pl-PL" sz="1200" b="1" kern="1200" baseline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413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próba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b="0" baseline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Reprezentatywna próba mieszkańców Polski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b="1" baseline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n=1005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59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metodologia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/>
                        <a:t>Badanie zrealizowano metodą</a:t>
                      </a:r>
                      <a:r>
                        <a:rPr lang="pl-PL" sz="1200" baseline="0"/>
                        <a:t> </a:t>
                      </a:r>
                      <a:r>
                        <a:rPr lang="pl-PL" sz="1200" b="1"/>
                        <a:t>CATI </a:t>
                      </a:r>
                      <a:endParaRPr lang="pl-PL" sz="1200" i="1">
                        <a:solidFill>
                          <a:schemeClr val="tx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59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realizacja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 b="0">
                          <a:solidFill>
                            <a:schemeClr val="tx1"/>
                          </a:solidFill>
                          <a:latin typeface="+mn-lt"/>
                        </a:rPr>
                        <a:t>Listopad 2020 r.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590">
                <a:tc>
                  <a:txBody>
                    <a:bodyPr/>
                    <a:lstStyle/>
                    <a:p>
                      <a:pPr algn="r"/>
                      <a:r>
                        <a:rPr lang="pl-PL" sz="1200" b="0"/>
                        <a:t>wykonawca</a:t>
                      </a:r>
                      <a:endParaRPr lang="pl-PL" sz="12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200">
                          <a:solidFill>
                            <a:schemeClr val="tx1"/>
                          </a:solidFill>
                          <a:latin typeface="+mn-lt"/>
                        </a:rPr>
                        <a:t>PBS  sp. z o.</a:t>
                      </a:r>
                      <a:r>
                        <a:rPr lang="pl-PL" sz="1200" baseline="0">
                          <a:solidFill>
                            <a:schemeClr val="tx1"/>
                          </a:solidFill>
                          <a:latin typeface="+mn-lt"/>
                        </a:rPr>
                        <a:t>o.</a:t>
                      </a:r>
                      <a:endParaRPr lang="pl-PL" sz="12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Grupa 3">
            <a:extLst>
              <a:ext uri="{FF2B5EF4-FFF2-40B4-BE49-F238E27FC236}">
                <a16:creationId xmlns:a16="http://schemas.microsoft.com/office/drawing/2014/main" id="{C4BCBA43-AB8D-4FBC-9F1D-D07A026978EE}"/>
              </a:ext>
            </a:extLst>
          </p:cNvPr>
          <p:cNvGrpSpPr/>
          <p:nvPr/>
        </p:nvGrpSpPr>
        <p:grpSpPr>
          <a:xfrm>
            <a:off x="262673" y="197711"/>
            <a:ext cx="359852" cy="359852"/>
            <a:chOff x="7127875" y="3567113"/>
            <a:chExt cx="674688" cy="674688"/>
          </a:xfrm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53E1D419-CBE6-45BD-AF18-D13A118F1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3567113"/>
              <a:ext cx="674688" cy="674688"/>
            </a:xfrm>
            <a:custGeom>
              <a:avLst/>
              <a:gdLst>
                <a:gd name="T0" fmla="*/ 3371 w 3398"/>
                <a:gd name="T1" fmla="*/ 2002 h 3401"/>
                <a:gd name="T2" fmla="*/ 3265 w 3398"/>
                <a:gd name="T3" fmla="*/ 2362 h 3401"/>
                <a:gd name="T4" fmla="*/ 3085 w 3398"/>
                <a:gd name="T5" fmla="*/ 2685 h 3401"/>
                <a:gd name="T6" fmla="*/ 2842 w 3398"/>
                <a:gd name="T7" fmla="*/ 2958 h 3401"/>
                <a:gd name="T8" fmla="*/ 2545 w 3398"/>
                <a:gd name="T9" fmla="*/ 3175 h 3401"/>
                <a:gd name="T10" fmla="*/ 2204 w 3398"/>
                <a:gd name="T11" fmla="*/ 3324 h 3401"/>
                <a:gd name="T12" fmla="*/ 1829 w 3398"/>
                <a:gd name="T13" fmla="*/ 3396 h 3401"/>
                <a:gd name="T14" fmla="*/ 1483 w 3398"/>
                <a:gd name="T15" fmla="*/ 3387 h 3401"/>
                <a:gd name="T16" fmla="*/ 1115 w 3398"/>
                <a:gd name="T17" fmla="*/ 3297 h 3401"/>
                <a:gd name="T18" fmla="*/ 784 w 3398"/>
                <a:gd name="T19" fmla="*/ 3133 h 3401"/>
                <a:gd name="T20" fmla="*/ 498 w 3398"/>
                <a:gd name="T21" fmla="*/ 2902 h 3401"/>
                <a:gd name="T22" fmla="*/ 268 w 3398"/>
                <a:gd name="T23" fmla="*/ 2616 h 3401"/>
                <a:gd name="T24" fmla="*/ 103 w 3398"/>
                <a:gd name="T25" fmla="*/ 2285 h 3401"/>
                <a:gd name="T26" fmla="*/ 14 w 3398"/>
                <a:gd name="T27" fmla="*/ 1917 h 3401"/>
                <a:gd name="T28" fmla="*/ 5 w 3398"/>
                <a:gd name="T29" fmla="*/ 1570 h 3401"/>
                <a:gd name="T30" fmla="*/ 76 w 3398"/>
                <a:gd name="T31" fmla="*/ 1195 h 3401"/>
                <a:gd name="T32" fmla="*/ 226 w 3398"/>
                <a:gd name="T33" fmla="*/ 854 h 3401"/>
                <a:gd name="T34" fmla="*/ 442 w 3398"/>
                <a:gd name="T35" fmla="*/ 557 h 3401"/>
                <a:gd name="T36" fmla="*/ 716 w 3398"/>
                <a:gd name="T37" fmla="*/ 314 h 3401"/>
                <a:gd name="T38" fmla="*/ 1038 w 3398"/>
                <a:gd name="T39" fmla="*/ 134 h 3401"/>
                <a:gd name="T40" fmla="*/ 1399 w 3398"/>
                <a:gd name="T41" fmla="*/ 27 h 3401"/>
                <a:gd name="T42" fmla="*/ 1743 w 3398"/>
                <a:gd name="T43" fmla="*/ 1 h 3401"/>
                <a:gd name="T44" fmla="*/ 2124 w 3398"/>
                <a:gd name="T45" fmla="*/ 54 h 3401"/>
                <a:gd name="T46" fmla="*/ 2473 w 3398"/>
                <a:gd name="T47" fmla="*/ 186 h 3401"/>
                <a:gd name="T48" fmla="*/ 2780 w 3398"/>
                <a:gd name="T49" fmla="*/ 388 h 3401"/>
                <a:gd name="T50" fmla="*/ 3036 w 3398"/>
                <a:gd name="T51" fmla="*/ 650 h 3401"/>
                <a:gd name="T52" fmla="*/ 3231 w 3398"/>
                <a:gd name="T53" fmla="*/ 963 h 3401"/>
                <a:gd name="T54" fmla="*/ 3354 w 3398"/>
                <a:gd name="T55" fmla="*/ 1316 h 3401"/>
                <a:gd name="T56" fmla="*/ 3398 w 3398"/>
                <a:gd name="T57" fmla="*/ 1700 h 3401"/>
                <a:gd name="T58" fmla="*/ 3217 w 3398"/>
                <a:gd name="T59" fmla="*/ 1466 h 3401"/>
                <a:gd name="T60" fmla="*/ 3128 w 3398"/>
                <a:gd name="T61" fmla="*/ 1136 h 3401"/>
                <a:gd name="T62" fmla="*/ 2972 w 3398"/>
                <a:gd name="T63" fmla="*/ 841 h 3401"/>
                <a:gd name="T64" fmla="*/ 2758 w 3398"/>
                <a:gd name="T65" fmla="*/ 588 h 3401"/>
                <a:gd name="T66" fmla="*/ 2495 w 3398"/>
                <a:gd name="T67" fmla="*/ 386 h 3401"/>
                <a:gd name="T68" fmla="*/ 2192 w 3398"/>
                <a:gd name="T69" fmla="*/ 244 h 3401"/>
                <a:gd name="T70" fmla="*/ 1856 w 3398"/>
                <a:gd name="T71" fmla="*/ 172 h 3401"/>
                <a:gd name="T72" fmla="*/ 1542 w 3398"/>
                <a:gd name="T73" fmla="*/ 172 h 3401"/>
                <a:gd name="T74" fmla="*/ 1206 w 3398"/>
                <a:gd name="T75" fmla="*/ 244 h 3401"/>
                <a:gd name="T76" fmla="*/ 903 w 3398"/>
                <a:gd name="T77" fmla="*/ 386 h 3401"/>
                <a:gd name="T78" fmla="*/ 640 w 3398"/>
                <a:gd name="T79" fmla="*/ 588 h 3401"/>
                <a:gd name="T80" fmla="*/ 426 w 3398"/>
                <a:gd name="T81" fmla="*/ 841 h 3401"/>
                <a:gd name="T82" fmla="*/ 270 w 3398"/>
                <a:gd name="T83" fmla="*/ 1136 h 3401"/>
                <a:gd name="T84" fmla="*/ 181 w 3398"/>
                <a:gd name="T85" fmla="*/ 1466 h 3401"/>
                <a:gd name="T86" fmla="*/ 165 w 3398"/>
                <a:gd name="T87" fmla="*/ 1779 h 3401"/>
                <a:gd name="T88" fmla="*/ 222 w 3398"/>
                <a:gd name="T89" fmla="*/ 2121 h 3401"/>
                <a:gd name="T90" fmla="*/ 349 w 3398"/>
                <a:gd name="T91" fmla="*/ 2433 h 3401"/>
                <a:gd name="T92" fmla="*/ 538 w 3398"/>
                <a:gd name="T93" fmla="*/ 2706 h 3401"/>
                <a:gd name="T94" fmla="*/ 780 w 3398"/>
                <a:gd name="T95" fmla="*/ 2931 h 3401"/>
                <a:gd name="T96" fmla="*/ 1067 w 3398"/>
                <a:gd name="T97" fmla="*/ 3101 h 3401"/>
                <a:gd name="T98" fmla="*/ 1390 w 3398"/>
                <a:gd name="T99" fmla="*/ 3206 h 3401"/>
                <a:gd name="T100" fmla="*/ 1699 w 3398"/>
                <a:gd name="T101" fmla="*/ 3237 h 3401"/>
                <a:gd name="T102" fmla="*/ 2045 w 3398"/>
                <a:gd name="T103" fmla="*/ 3198 h 3401"/>
                <a:gd name="T104" fmla="*/ 2365 w 3398"/>
                <a:gd name="T105" fmla="*/ 3085 h 3401"/>
                <a:gd name="T106" fmla="*/ 2647 w 3398"/>
                <a:gd name="T107" fmla="*/ 2909 h 3401"/>
                <a:gd name="T108" fmla="*/ 2884 w 3398"/>
                <a:gd name="T109" fmla="*/ 2678 h 3401"/>
                <a:gd name="T110" fmla="*/ 3067 w 3398"/>
                <a:gd name="T111" fmla="*/ 2400 h 3401"/>
                <a:gd name="T112" fmla="*/ 3187 w 3398"/>
                <a:gd name="T113" fmla="*/ 2084 h 3401"/>
                <a:gd name="T114" fmla="*/ 3234 w 3398"/>
                <a:gd name="T115" fmla="*/ 1739 h 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8" h="3401">
                  <a:moveTo>
                    <a:pt x="3398" y="1700"/>
                  </a:moveTo>
                  <a:lnTo>
                    <a:pt x="3398" y="1700"/>
                  </a:lnTo>
                  <a:lnTo>
                    <a:pt x="3397" y="1744"/>
                  </a:lnTo>
                  <a:lnTo>
                    <a:pt x="3396" y="1788"/>
                  </a:lnTo>
                  <a:lnTo>
                    <a:pt x="3394" y="1831"/>
                  </a:lnTo>
                  <a:lnTo>
                    <a:pt x="3389" y="1875"/>
                  </a:lnTo>
                  <a:lnTo>
                    <a:pt x="3385" y="1917"/>
                  </a:lnTo>
                  <a:lnTo>
                    <a:pt x="3378" y="1959"/>
                  </a:lnTo>
                  <a:lnTo>
                    <a:pt x="3371" y="2002"/>
                  </a:lnTo>
                  <a:lnTo>
                    <a:pt x="3363" y="2043"/>
                  </a:lnTo>
                  <a:lnTo>
                    <a:pt x="3354" y="2084"/>
                  </a:lnTo>
                  <a:lnTo>
                    <a:pt x="3344" y="2125"/>
                  </a:lnTo>
                  <a:lnTo>
                    <a:pt x="3334" y="2166"/>
                  </a:lnTo>
                  <a:lnTo>
                    <a:pt x="3322" y="2205"/>
                  </a:lnTo>
                  <a:lnTo>
                    <a:pt x="3308" y="2246"/>
                  </a:lnTo>
                  <a:lnTo>
                    <a:pt x="3295" y="2285"/>
                  </a:lnTo>
                  <a:lnTo>
                    <a:pt x="3280" y="2324"/>
                  </a:lnTo>
                  <a:lnTo>
                    <a:pt x="3265" y="2362"/>
                  </a:lnTo>
                  <a:lnTo>
                    <a:pt x="3248" y="2400"/>
                  </a:lnTo>
                  <a:lnTo>
                    <a:pt x="3231" y="2437"/>
                  </a:lnTo>
                  <a:lnTo>
                    <a:pt x="3213" y="2474"/>
                  </a:lnTo>
                  <a:lnTo>
                    <a:pt x="3194" y="2510"/>
                  </a:lnTo>
                  <a:lnTo>
                    <a:pt x="3173" y="2546"/>
                  </a:lnTo>
                  <a:lnTo>
                    <a:pt x="3152" y="2581"/>
                  </a:lnTo>
                  <a:lnTo>
                    <a:pt x="3131" y="2616"/>
                  </a:lnTo>
                  <a:lnTo>
                    <a:pt x="3108" y="2651"/>
                  </a:lnTo>
                  <a:lnTo>
                    <a:pt x="3085" y="2685"/>
                  </a:lnTo>
                  <a:lnTo>
                    <a:pt x="3061" y="2717"/>
                  </a:lnTo>
                  <a:lnTo>
                    <a:pt x="3036" y="2750"/>
                  </a:lnTo>
                  <a:lnTo>
                    <a:pt x="3010" y="2782"/>
                  </a:lnTo>
                  <a:lnTo>
                    <a:pt x="2983" y="2813"/>
                  </a:lnTo>
                  <a:lnTo>
                    <a:pt x="2956" y="2843"/>
                  </a:lnTo>
                  <a:lnTo>
                    <a:pt x="2929" y="2873"/>
                  </a:lnTo>
                  <a:lnTo>
                    <a:pt x="2900" y="2902"/>
                  </a:lnTo>
                  <a:lnTo>
                    <a:pt x="2871" y="2931"/>
                  </a:lnTo>
                  <a:lnTo>
                    <a:pt x="2842" y="2958"/>
                  </a:lnTo>
                  <a:lnTo>
                    <a:pt x="2811" y="2985"/>
                  </a:lnTo>
                  <a:lnTo>
                    <a:pt x="2780" y="3012"/>
                  </a:lnTo>
                  <a:lnTo>
                    <a:pt x="2748" y="3038"/>
                  </a:lnTo>
                  <a:lnTo>
                    <a:pt x="2716" y="3063"/>
                  </a:lnTo>
                  <a:lnTo>
                    <a:pt x="2683" y="3087"/>
                  </a:lnTo>
                  <a:lnTo>
                    <a:pt x="2649" y="3110"/>
                  </a:lnTo>
                  <a:lnTo>
                    <a:pt x="2614" y="3133"/>
                  </a:lnTo>
                  <a:lnTo>
                    <a:pt x="2581" y="3154"/>
                  </a:lnTo>
                  <a:lnTo>
                    <a:pt x="2545" y="3175"/>
                  </a:lnTo>
                  <a:lnTo>
                    <a:pt x="2509" y="3196"/>
                  </a:lnTo>
                  <a:lnTo>
                    <a:pt x="2473" y="3215"/>
                  </a:lnTo>
                  <a:lnTo>
                    <a:pt x="2436" y="3233"/>
                  </a:lnTo>
                  <a:lnTo>
                    <a:pt x="2399" y="3250"/>
                  </a:lnTo>
                  <a:lnTo>
                    <a:pt x="2360" y="3267"/>
                  </a:lnTo>
                  <a:lnTo>
                    <a:pt x="2322" y="3282"/>
                  </a:lnTo>
                  <a:lnTo>
                    <a:pt x="2284" y="3297"/>
                  </a:lnTo>
                  <a:lnTo>
                    <a:pt x="2244" y="3310"/>
                  </a:lnTo>
                  <a:lnTo>
                    <a:pt x="2204" y="3324"/>
                  </a:lnTo>
                  <a:lnTo>
                    <a:pt x="2165" y="3336"/>
                  </a:lnTo>
                  <a:lnTo>
                    <a:pt x="2124" y="3346"/>
                  </a:lnTo>
                  <a:lnTo>
                    <a:pt x="2083" y="3357"/>
                  </a:lnTo>
                  <a:lnTo>
                    <a:pt x="2042" y="3366"/>
                  </a:lnTo>
                  <a:lnTo>
                    <a:pt x="2000" y="3374"/>
                  </a:lnTo>
                  <a:lnTo>
                    <a:pt x="1958" y="3381"/>
                  </a:lnTo>
                  <a:lnTo>
                    <a:pt x="1916" y="3387"/>
                  </a:lnTo>
                  <a:lnTo>
                    <a:pt x="1873" y="3392"/>
                  </a:lnTo>
                  <a:lnTo>
                    <a:pt x="1829" y="3396"/>
                  </a:lnTo>
                  <a:lnTo>
                    <a:pt x="1787" y="3398"/>
                  </a:lnTo>
                  <a:lnTo>
                    <a:pt x="1743" y="3399"/>
                  </a:lnTo>
                  <a:lnTo>
                    <a:pt x="1699" y="3401"/>
                  </a:lnTo>
                  <a:lnTo>
                    <a:pt x="1699" y="3401"/>
                  </a:lnTo>
                  <a:lnTo>
                    <a:pt x="1655" y="3399"/>
                  </a:lnTo>
                  <a:lnTo>
                    <a:pt x="1611" y="3398"/>
                  </a:lnTo>
                  <a:lnTo>
                    <a:pt x="1569" y="3396"/>
                  </a:lnTo>
                  <a:lnTo>
                    <a:pt x="1526" y="3392"/>
                  </a:lnTo>
                  <a:lnTo>
                    <a:pt x="1483" y="3387"/>
                  </a:lnTo>
                  <a:lnTo>
                    <a:pt x="1440" y="3381"/>
                  </a:lnTo>
                  <a:lnTo>
                    <a:pt x="1399" y="3374"/>
                  </a:lnTo>
                  <a:lnTo>
                    <a:pt x="1357" y="3366"/>
                  </a:lnTo>
                  <a:lnTo>
                    <a:pt x="1316" y="3357"/>
                  </a:lnTo>
                  <a:lnTo>
                    <a:pt x="1275" y="3346"/>
                  </a:lnTo>
                  <a:lnTo>
                    <a:pt x="1235" y="3336"/>
                  </a:lnTo>
                  <a:lnTo>
                    <a:pt x="1194" y="3324"/>
                  </a:lnTo>
                  <a:lnTo>
                    <a:pt x="1155" y="3310"/>
                  </a:lnTo>
                  <a:lnTo>
                    <a:pt x="1115" y="3297"/>
                  </a:lnTo>
                  <a:lnTo>
                    <a:pt x="1076" y="3282"/>
                  </a:lnTo>
                  <a:lnTo>
                    <a:pt x="1038" y="3267"/>
                  </a:lnTo>
                  <a:lnTo>
                    <a:pt x="1000" y="3250"/>
                  </a:lnTo>
                  <a:lnTo>
                    <a:pt x="962" y="3233"/>
                  </a:lnTo>
                  <a:lnTo>
                    <a:pt x="925" y="3215"/>
                  </a:lnTo>
                  <a:lnTo>
                    <a:pt x="889" y="3196"/>
                  </a:lnTo>
                  <a:lnTo>
                    <a:pt x="853" y="3175"/>
                  </a:lnTo>
                  <a:lnTo>
                    <a:pt x="818" y="3154"/>
                  </a:lnTo>
                  <a:lnTo>
                    <a:pt x="784" y="3133"/>
                  </a:lnTo>
                  <a:lnTo>
                    <a:pt x="750" y="3110"/>
                  </a:lnTo>
                  <a:lnTo>
                    <a:pt x="716" y="3087"/>
                  </a:lnTo>
                  <a:lnTo>
                    <a:pt x="682" y="3063"/>
                  </a:lnTo>
                  <a:lnTo>
                    <a:pt x="650" y="3038"/>
                  </a:lnTo>
                  <a:lnTo>
                    <a:pt x="618" y="3012"/>
                  </a:lnTo>
                  <a:lnTo>
                    <a:pt x="588" y="2985"/>
                  </a:lnTo>
                  <a:lnTo>
                    <a:pt x="556" y="2958"/>
                  </a:lnTo>
                  <a:lnTo>
                    <a:pt x="527" y="2931"/>
                  </a:lnTo>
                  <a:lnTo>
                    <a:pt x="498" y="2902"/>
                  </a:lnTo>
                  <a:lnTo>
                    <a:pt x="470" y="2873"/>
                  </a:lnTo>
                  <a:lnTo>
                    <a:pt x="442" y="2843"/>
                  </a:lnTo>
                  <a:lnTo>
                    <a:pt x="415" y="2813"/>
                  </a:lnTo>
                  <a:lnTo>
                    <a:pt x="388" y="2782"/>
                  </a:lnTo>
                  <a:lnTo>
                    <a:pt x="363" y="2750"/>
                  </a:lnTo>
                  <a:lnTo>
                    <a:pt x="338" y="2717"/>
                  </a:lnTo>
                  <a:lnTo>
                    <a:pt x="313" y="2685"/>
                  </a:lnTo>
                  <a:lnTo>
                    <a:pt x="291" y="2651"/>
                  </a:lnTo>
                  <a:lnTo>
                    <a:pt x="268" y="2616"/>
                  </a:lnTo>
                  <a:lnTo>
                    <a:pt x="246" y="2581"/>
                  </a:lnTo>
                  <a:lnTo>
                    <a:pt x="226" y="2546"/>
                  </a:lnTo>
                  <a:lnTo>
                    <a:pt x="206" y="2510"/>
                  </a:lnTo>
                  <a:lnTo>
                    <a:pt x="186" y="2474"/>
                  </a:lnTo>
                  <a:lnTo>
                    <a:pt x="168" y="2437"/>
                  </a:lnTo>
                  <a:lnTo>
                    <a:pt x="150" y="2400"/>
                  </a:lnTo>
                  <a:lnTo>
                    <a:pt x="134" y="2362"/>
                  </a:lnTo>
                  <a:lnTo>
                    <a:pt x="118" y="2324"/>
                  </a:lnTo>
                  <a:lnTo>
                    <a:pt x="103" y="2285"/>
                  </a:lnTo>
                  <a:lnTo>
                    <a:pt x="90" y="2246"/>
                  </a:lnTo>
                  <a:lnTo>
                    <a:pt x="76" y="2205"/>
                  </a:lnTo>
                  <a:lnTo>
                    <a:pt x="65" y="2166"/>
                  </a:lnTo>
                  <a:lnTo>
                    <a:pt x="54" y="2125"/>
                  </a:lnTo>
                  <a:lnTo>
                    <a:pt x="44" y="2084"/>
                  </a:lnTo>
                  <a:lnTo>
                    <a:pt x="35" y="2043"/>
                  </a:lnTo>
                  <a:lnTo>
                    <a:pt x="27" y="2002"/>
                  </a:lnTo>
                  <a:lnTo>
                    <a:pt x="20" y="1959"/>
                  </a:lnTo>
                  <a:lnTo>
                    <a:pt x="14" y="1917"/>
                  </a:lnTo>
                  <a:lnTo>
                    <a:pt x="9" y="1875"/>
                  </a:lnTo>
                  <a:lnTo>
                    <a:pt x="5" y="1831"/>
                  </a:lnTo>
                  <a:lnTo>
                    <a:pt x="2" y="1788"/>
                  </a:lnTo>
                  <a:lnTo>
                    <a:pt x="1" y="1744"/>
                  </a:lnTo>
                  <a:lnTo>
                    <a:pt x="0" y="1700"/>
                  </a:lnTo>
                  <a:lnTo>
                    <a:pt x="0" y="1700"/>
                  </a:lnTo>
                  <a:lnTo>
                    <a:pt x="1" y="1656"/>
                  </a:lnTo>
                  <a:lnTo>
                    <a:pt x="2" y="1612"/>
                  </a:lnTo>
                  <a:lnTo>
                    <a:pt x="5" y="1570"/>
                  </a:lnTo>
                  <a:lnTo>
                    <a:pt x="9" y="1527"/>
                  </a:lnTo>
                  <a:lnTo>
                    <a:pt x="14" y="1484"/>
                  </a:lnTo>
                  <a:lnTo>
                    <a:pt x="20" y="1441"/>
                  </a:lnTo>
                  <a:lnTo>
                    <a:pt x="27" y="1400"/>
                  </a:lnTo>
                  <a:lnTo>
                    <a:pt x="35" y="1358"/>
                  </a:lnTo>
                  <a:lnTo>
                    <a:pt x="44" y="1316"/>
                  </a:lnTo>
                  <a:lnTo>
                    <a:pt x="54" y="1276"/>
                  </a:lnTo>
                  <a:lnTo>
                    <a:pt x="65" y="1234"/>
                  </a:lnTo>
                  <a:lnTo>
                    <a:pt x="76" y="1195"/>
                  </a:lnTo>
                  <a:lnTo>
                    <a:pt x="90" y="1155"/>
                  </a:lnTo>
                  <a:lnTo>
                    <a:pt x="103" y="1116"/>
                  </a:lnTo>
                  <a:lnTo>
                    <a:pt x="118" y="1077"/>
                  </a:lnTo>
                  <a:lnTo>
                    <a:pt x="134" y="1038"/>
                  </a:lnTo>
                  <a:lnTo>
                    <a:pt x="150" y="1000"/>
                  </a:lnTo>
                  <a:lnTo>
                    <a:pt x="168" y="963"/>
                  </a:lnTo>
                  <a:lnTo>
                    <a:pt x="186" y="926"/>
                  </a:lnTo>
                  <a:lnTo>
                    <a:pt x="206" y="890"/>
                  </a:lnTo>
                  <a:lnTo>
                    <a:pt x="226" y="854"/>
                  </a:lnTo>
                  <a:lnTo>
                    <a:pt x="246" y="819"/>
                  </a:lnTo>
                  <a:lnTo>
                    <a:pt x="268" y="784"/>
                  </a:lnTo>
                  <a:lnTo>
                    <a:pt x="291" y="749"/>
                  </a:lnTo>
                  <a:lnTo>
                    <a:pt x="313" y="717"/>
                  </a:lnTo>
                  <a:lnTo>
                    <a:pt x="338" y="683"/>
                  </a:lnTo>
                  <a:lnTo>
                    <a:pt x="363" y="650"/>
                  </a:lnTo>
                  <a:lnTo>
                    <a:pt x="388" y="619"/>
                  </a:lnTo>
                  <a:lnTo>
                    <a:pt x="415" y="588"/>
                  </a:lnTo>
                  <a:lnTo>
                    <a:pt x="442" y="557"/>
                  </a:lnTo>
                  <a:lnTo>
                    <a:pt x="470" y="527"/>
                  </a:lnTo>
                  <a:lnTo>
                    <a:pt x="498" y="498"/>
                  </a:lnTo>
                  <a:lnTo>
                    <a:pt x="527" y="470"/>
                  </a:lnTo>
                  <a:lnTo>
                    <a:pt x="556" y="442"/>
                  </a:lnTo>
                  <a:lnTo>
                    <a:pt x="588" y="415"/>
                  </a:lnTo>
                  <a:lnTo>
                    <a:pt x="618" y="388"/>
                  </a:lnTo>
                  <a:lnTo>
                    <a:pt x="651" y="363"/>
                  </a:lnTo>
                  <a:lnTo>
                    <a:pt x="682" y="338"/>
                  </a:lnTo>
                  <a:lnTo>
                    <a:pt x="716" y="314"/>
                  </a:lnTo>
                  <a:lnTo>
                    <a:pt x="750" y="291"/>
                  </a:lnTo>
                  <a:lnTo>
                    <a:pt x="784" y="269"/>
                  </a:lnTo>
                  <a:lnTo>
                    <a:pt x="818" y="246"/>
                  </a:lnTo>
                  <a:lnTo>
                    <a:pt x="853" y="226"/>
                  </a:lnTo>
                  <a:lnTo>
                    <a:pt x="889" y="206"/>
                  </a:lnTo>
                  <a:lnTo>
                    <a:pt x="925" y="186"/>
                  </a:lnTo>
                  <a:lnTo>
                    <a:pt x="962" y="168"/>
                  </a:lnTo>
                  <a:lnTo>
                    <a:pt x="1000" y="150"/>
                  </a:lnTo>
                  <a:lnTo>
                    <a:pt x="1038" y="134"/>
                  </a:lnTo>
                  <a:lnTo>
                    <a:pt x="1076" y="118"/>
                  </a:lnTo>
                  <a:lnTo>
                    <a:pt x="1115" y="103"/>
                  </a:lnTo>
                  <a:lnTo>
                    <a:pt x="1155" y="90"/>
                  </a:lnTo>
                  <a:lnTo>
                    <a:pt x="1194" y="76"/>
                  </a:lnTo>
                  <a:lnTo>
                    <a:pt x="1235" y="65"/>
                  </a:lnTo>
                  <a:lnTo>
                    <a:pt x="1275" y="54"/>
                  </a:lnTo>
                  <a:lnTo>
                    <a:pt x="1316" y="44"/>
                  </a:lnTo>
                  <a:lnTo>
                    <a:pt x="1357" y="35"/>
                  </a:lnTo>
                  <a:lnTo>
                    <a:pt x="1399" y="27"/>
                  </a:lnTo>
                  <a:lnTo>
                    <a:pt x="1440" y="20"/>
                  </a:lnTo>
                  <a:lnTo>
                    <a:pt x="1483" y="14"/>
                  </a:lnTo>
                  <a:lnTo>
                    <a:pt x="1526" y="9"/>
                  </a:lnTo>
                  <a:lnTo>
                    <a:pt x="1569" y="5"/>
                  </a:lnTo>
                  <a:lnTo>
                    <a:pt x="1611" y="2"/>
                  </a:lnTo>
                  <a:lnTo>
                    <a:pt x="1655" y="1"/>
                  </a:lnTo>
                  <a:lnTo>
                    <a:pt x="1699" y="0"/>
                  </a:lnTo>
                  <a:lnTo>
                    <a:pt x="1699" y="0"/>
                  </a:lnTo>
                  <a:lnTo>
                    <a:pt x="1743" y="1"/>
                  </a:lnTo>
                  <a:lnTo>
                    <a:pt x="1787" y="2"/>
                  </a:lnTo>
                  <a:lnTo>
                    <a:pt x="1829" y="5"/>
                  </a:lnTo>
                  <a:lnTo>
                    <a:pt x="1873" y="9"/>
                  </a:lnTo>
                  <a:lnTo>
                    <a:pt x="1915" y="14"/>
                  </a:lnTo>
                  <a:lnTo>
                    <a:pt x="1958" y="20"/>
                  </a:lnTo>
                  <a:lnTo>
                    <a:pt x="2000" y="27"/>
                  </a:lnTo>
                  <a:lnTo>
                    <a:pt x="2042" y="35"/>
                  </a:lnTo>
                  <a:lnTo>
                    <a:pt x="2083" y="44"/>
                  </a:lnTo>
                  <a:lnTo>
                    <a:pt x="2124" y="54"/>
                  </a:lnTo>
                  <a:lnTo>
                    <a:pt x="2165" y="65"/>
                  </a:lnTo>
                  <a:lnTo>
                    <a:pt x="2204" y="76"/>
                  </a:lnTo>
                  <a:lnTo>
                    <a:pt x="2244" y="90"/>
                  </a:lnTo>
                  <a:lnTo>
                    <a:pt x="2284" y="103"/>
                  </a:lnTo>
                  <a:lnTo>
                    <a:pt x="2322" y="118"/>
                  </a:lnTo>
                  <a:lnTo>
                    <a:pt x="2360" y="134"/>
                  </a:lnTo>
                  <a:lnTo>
                    <a:pt x="2399" y="150"/>
                  </a:lnTo>
                  <a:lnTo>
                    <a:pt x="2436" y="168"/>
                  </a:lnTo>
                  <a:lnTo>
                    <a:pt x="2473" y="186"/>
                  </a:lnTo>
                  <a:lnTo>
                    <a:pt x="2509" y="206"/>
                  </a:lnTo>
                  <a:lnTo>
                    <a:pt x="2545" y="226"/>
                  </a:lnTo>
                  <a:lnTo>
                    <a:pt x="2580" y="246"/>
                  </a:lnTo>
                  <a:lnTo>
                    <a:pt x="2614" y="269"/>
                  </a:lnTo>
                  <a:lnTo>
                    <a:pt x="2649" y="291"/>
                  </a:lnTo>
                  <a:lnTo>
                    <a:pt x="2683" y="314"/>
                  </a:lnTo>
                  <a:lnTo>
                    <a:pt x="2716" y="338"/>
                  </a:lnTo>
                  <a:lnTo>
                    <a:pt x="2748" y="363"/>
                  </a:lnTo>
                  <a:lnTo>
                    <a:pt x="2780" y="388"/>
                  </a:lnTo>
                  <a:lnTo>
                    <a:pt x="2811" y="415"/>
                  </a:lnTo>
                  <a:lnTo>
                    <a:pt x="2842" y="442"/>
                  </a:lnTo>
                  <a:lnTo>
                    <a:pt x="2871" y="470"/>
                  </a:lnTo>
                  <a:lnTo>
                    <a:pt x="2900" y="498"/>
                  </a:lnTo>
                  <a:lnTo>
                    <a:pt x="2929" y="527"/>
                  </a:lnTo>
                  <a:lnTo>
                    <a:pt x="2956" y="557"/>
                  </a:lnTo>
                  <a:lnTo>
                    <a:pt x="2983" y="588"/>
                  </a:lnTo>
                  <a:lnTo>
                    <a:pt x="3010" y="619"/>
                  </a:lnTo>
                  <a:lnTo>
                    <a:pt x="3036" y="650"/>
                  </a:lnTo>
                  <a:lnTo>
                    <a:pt x="3061" y="683"/>
                  </a:lnTo>
                  <a:lnTo>
                    <a:pt x="3085" y="717"/>
                  </a:lnTo>
                  <a:lnTo>
                    <a:pt x="3108" y="749"/>
                  </a:lnTo>
                  <a:lnTo>
                    <a:pt x="3131" y="784"/>
                  </a:lnTo>
                  <a:lnTo>
                    <a:pt x="3152" y="819"/>
                  </a:lnTo>
                  <a:lnTo>
                    <a:pt x="3173" y="854"/>
                  </a:lnTo>
                  <a:lnTo>
                    <a:pt x="3194" y="890"/>
                  </a:lnTo>
                  <a:lnTo>
                    <a:pt x="3213" y="926"/>
                  </a:lnTo>
                  <a:lnTo>
                    <a:pt x="3231" y="963"/>
                  </a:lnTo>
                  <a:lnTo>
                    <a:pt x="3248" y="1000"/>
                  </a:lnTo>
                  <a:lnTo>
                    <a:pt x="3265" y="1038"/>
                  </a:lnTo>
                  <a:lnTo>
                    <a:pt x="3280" y="1077"/>
                  </a:lnTo>
                  <a:lnTo>
                    <a:pt x="3295" y="1116"/>
                  </a:lnTo>
                  <a:lnTo>
                    <a:pt x="3308" y="1155"/>
                  </a:lnTo>
                  <a:lnTo>
                    <a:pt x="3322" y="1195"/>
                  </a:lnTo>
                  <a:lnTo>
                    <a:pt x="3334" y="1234"/>
                  </a:lnTo>
                  <a:lnTo>
                    <a:pt x="3344" y="1276"/>
                  </a:lnTo>
                  <a:lnTo>
                    <a:pt x="3354" y="1316"/>
                  </a:lnTo>
                  <a:lnTo>
                    <a:pt x="3363" y="1358"/>
                  </a:lnTo>
                  <a:lnTo>
                    <a:pt x="3371" y="1400"/>
                  </a:lnTo>
                  <a:lnTo>
                    <a:pt x="3378" y="1441"/>
                  </a:lnTo>
                  <a:lnTo>
                    <a:pt x="3385" y="1484"/>
                  </a:lnTo>
                  <a:lnTo>
                    <a:pt x="3389" y="1527"/>
                  </a:lnTo>
                  <a:lnTo>
                    <a:pt x="3394" y="1570"/>
                  </a:lnTo>
                  <a:lnTo>
                    <a:pt x="3396" y="1612"/>
                  </a:lnTo>
                  <a:lnTo>
                    <a:pt x="3397" y="1656"/>
                  </a:lnTo>
                  <a:lnTo>
                    <a:pt x="3398" y="1700"/>
                  </a:lnTo>
                  <a:lnTo>
                    <a:pt x="3398" y="1700"/>
                  </a:lnTo>
                  <a:close/>
                  <a:moveTo>
                    <a:pt x="3235" y="1700"/>
                  </a:moveTo>
                  <a:lnTo>
                    <a:pt x="3235" y="1700"/>
                  </a:lnTo>
                  <a:lnTo>
                    <a:pt x="3234" y="1661"/>
                  </a:lnTo>
                  <a:lnTo>
                    <a:pt x="3233" y="1621"/>
                  </a:lnTo>
                  <a:lnTo>
                    <a:pt x="3231" y="1582"/>
                  </a:lnTo>
                  <a:lnTo>
                    <a:pt x="3227" y="1543"/>
                  </a:lnTo>
                  <a:lnTo>
                    <a:pt x="3223" y="1504"/>
                  </a:lnTo>
                  <a:lnTo>
                    <a:pt x="3217" y="1466"/>
                  </a:lnTo>
                  <a:lnTo>
                    <a:pt x="3211" y="1428"/>
                  </a:lnTo>
                  <a:lnTo>
                    <a:pt x="3204" y="1391"/>
                  </a:lnTo>
                  <a:lnTo>
                    <a:pt x="3196" y="1353"/>
                  </a:lnTo>
                  <a:lnTo>
                    <a:pt x="3187" y="1316"/>
                  </a:lnTo>
                  <a:lnTo>
                    <a:pt x="3177" y="1279"/>
                  </a:lnTo>
                  <a:lnTo>
                    <a:pt x="3166" y="1243"/>
                  </a:lnTo>
                  <a:lnTo>
                    <a:pt x="3154" y="1207"/>
                  </a:lnTo>
                  <a:lnTo>
                    <a:pt x="3142" y="1172"/>
                  </a:lnTo>
                  <a:lnTo>
                    <a:pt x="3128" y="1136"/>
                  </a:lnTo>
                  <a:lnTo>
                    <a:pt x="3114" y="1103"/>
                  </a:lnTo>
                  <a:lnTo>
                    <a:pt x="3099" y="1068"/>
                  </a:lnTo>
                  <a:lnTo>
                    <a:pt x="3083" y="1034"/>
                  </a:lnTo>
                  <a:lnTo>
                    <a:pt x="3067" y="1000"/>
                  </a:lnTo>
                  <a:lnTo>
                    <a:pt x="3050" y="967"/>
                  </a:lnTo>
                  <a:lnTo>
                    <a:pt x="3032" y="935"/>
                  </a:lnTo>
                  <a:lnTo>
                    <a:pt x="3013" y="903"/>
                  </a:lnTo>
                  <a:lnTo>
                    <a:pt x="2993" y="872"/>
                  </a:lnTo>
                  <a:lnTo>
                    <a:pt x="2972" y="841"/>
                  </a:lnTo>
                  <a:lnTo>
                    <a:pt x="2952" y="811"/>
                  </a:lnTo>
                  <a:lnTo>
                    <a:pt x="2929" y="781"/>
                  </a:lnTo>
                  <a:lnTo>
                    <a:pt x="2907" y="751"/>
                  </a:lnTo>
                  <a:lnTo>
                    <a:pt x="2884" y="723"/>
                  </a:lnTo>
                  <a:lnTo>
                    <a:pt x="2861" y="695"/>
                  </a:lnTo>
                  <a:lnTo>
                    <a:pt x="2836" y="667"/>
                  </a:lnTo>
                  <a:lnTo>
                    <a:pt x="2811" y="640"/>
                  </a:lnTo>
                  <a:lnTo>
                    <a:pt x="2785" y="614"/>
                  </a:lnTo>
                  <a:lnTo>
                    <a:pt x="2758" y="588"/>
                  </a:lnTo>
                  <a:lnTo>
                    <a:pt x="2731" y="562"/>
                  </a:lnTo>
                  <a:lnTo>
                    <a:pt x="2704" y="539"/>
                  </a:lnTo>
                  <a:lnTo>
                    <a:pt x="2676" y="515"/>
                  </a:lnTo>
                  <a:lnTo>
                    <a:pt x="2647" y="491"/>
                  </a:lnTo>
                  <a:lnTo>
                    <a:pt x="2618" y="469"/>
                  </a:lnTo>
                  <a:lnTo>
                    <a:pt x="2589" y="448"/>
                  </a:lnTo>
                  <a:lnTo>
                    <a:pt x="2558" y="426"/>
                  </a:lnTo>
                  <a:lnTo>
                    <a:pt x="2527" y="406"/>
                  </a:lnTo>
                  <a:lnTo>
                    <a:pt x="2495" y="386"/>
                  </a:lnTo>
                  <a:lnTo>
                    <a:pt x="2464" y="368"/>
                  </a:lnTo>
                  <a:lnTo>
                    <a:pt x="2431" y="350"/>
                  </a:lnTo>
                  <a:lnTo>
                    <a:pt x="2399" y="332"/>
                  </a:lnTo>
                  <a:lnTo>
                    <a:pt x="2365" y="315"/>
                  </a:lnTo>
                  <a:lnTo>
                    <a:pt x="2331" y="299"/>
                  </a:lnTo>
                  <a:lnTo>
                    <a:pt x="2297" y="284"/>
                  </a:lnTo>
                  <a:lnTo>
                    <a:pt x="2262" y="270"/>
                  </a:lnTo>
                  <a:lnTo>
                    <a:pt x="2228" y="257"/>
                  </a:lnTo>
                  <a:lnTo>
                    <a:pt x="2192" y="244"/>
                  </a:lnTo>
                  <a:lnTo>
                    <a:pt x="2156" y="233"/>
                  </a:lnTo>
                  <a:lnTo>
                    <a:pt x="2120" y="222"/>
                  </a:lnTo>
                  <a:lnTo>
                    <a:pt x="2083" y="212"/>
                  </a:lnTo>
                  <a:lnTo>
                    <a:pt x="2045" y="203"/>
                  </a:lnTo>
                  <a:lnTo>
                    <a:pt x="2008" y="194"/>
                  </a:lnTo>
                  <a:lnTo>
                    <a:pt x="1971" y="188"/>
                  </a:lnTo>
                  <a:lnTo>
                    <a:pt x="1933" y="181"/>
                  </a:lnTo>
                  <a:lnTo>
                    <a:pt x="1895" y="176"/>
                  </a:lnTo>
                  <a:lnTo>
                    <a:pt x="1856" y="172"/>
                  </a:lnTo>
                  <a:lnTo>
                    <a:pt x="1817" y="168"/>
                  </a:lnTo>
                  <a:lnTo>
                    <a:pt x="1778" y="165"/>
                  </a:lnTo>
                  <a:lnTo>
                    <a:pt x="1738" y="164"/>
                  </a:lnTo>
                  <a:lnTo>
                    <a:pt x="1699" y="164"/>
                  </a:lnTo>
                  <a:lnTo>
                    <a:pt x="1699" y="164"/>
                  </a:lnTo>
                  <a:lnTo>
                    <a:pt x="1660" y="164"/>
                  </a:lnTo>
                  <a:lnTo>
                    <a:pt x="1620" y="165"/>
                  </a:lnTo>
                  <a:lnTo>
                    <a:pt x="1581" y="168"/>
                  </a:lnTo>
                  <a:lnTo>
                    <a:pt x="1542" y="172"/>
                  </a:lnTo>
                  <a:lnTo>
                    <a:pt x="1503" y="176"/>
                  </a:lnTo>
                  <a:lnTo>
                    <a:pt x="1465" y="181"/>
                  </a:lnTo>
                  <a:lnTo>
                    <a:pt x="1427" y="188"/>
                  </a:lnTo>
                  <a:lnTo>
                    <a:pt x="1390" y="194"/>
                  </a:lnTo>
                  <a:lnTo>
                    <a:pt x="1353" y="203"/>
                  </a:lnTo>
                  <a:lnTo>
                    <a:pt x="1316" y="212"/>
                  </a:lnTo>
                  <a:lnTo>
                    <a:pt x="1278" y="222"/>
                  </a:lnTo>
                  <a:lnTo>
                    <a:pt x="1242" y="233"/>
                  </a:lnTo>
                  <a:lnTo>
                    <a:pt x="1206" y="244"/>
                  </a:lnTo>
                  <a:lnTo>
                    <a:pt x="1172" y="257"/>
                  </a:lnTo>
                  <a:lnTo>
                    <a:pt x="1136" y="270"/>
                  </a:lnTo>
                  <a:lnTo>
                    <a:pt x="1102" y="284"/>
                  </a:lnTo>
                  <a:lnTo>
                    <a:pt x="1067" y="299"/>
                  </a:lnTo>
                  <a:lnTo>
                    <a:pt x="1033" y="315"/>
                  </a:lnTo>
                  <a:lnTo>
                    <a:pt x="1001" y="332"/>
                  </a:lnTo>
                  <a:lnTo>
                    <a:pt x="967" y="350"/>
                  </a:lnTo>
                  <a:lnTo>
                    <a:pt x="934" y="368"/>
                  </a:lnTo>
                  <a:lnTo>
                    <a:pt x="903" y="386"/>
                  </a:lnTo>
                  <a:lnTo>
                    <a:pt x="871" y="406"/>
                  </a:lnTo>
                  <a:lnTo>
                    <a:pt x="841" y="426"/>
                  </a:lnTo>
                  <a:lnTo>
                    <a:pt x="811" y="448"/>
                  </a:lnTo>
                  <a:lnTo>
                    <a:pt x="780" y="469"/>
                  </a:lnTo>
                  <a:lnTo>
                    <a:pt x="751" y="491"/>
                  </a:lnTo>
                  <a:lnTo>
                    <a:pt x="723" y="515"/>
                  </a:lnTo>
                  <a:lnTo>
                    <a:pt x="695" y="539"/>
                  </a:lnTo>
                  <a:lnTo>
                    <a:pt x="667" y="562"/>
                  </a:lnTo>
                  <a:lnTo>
                    <a:pt x="640" y="588"/>
                  </a:lnTo>
                  <a:lnTo>
                    <a:pt x="614" y="614"/>
                  </a:lnTo>
                  <a:lnTo>
                    <a:pt x="588" y="640"/>
                  </a:lnTo>
                  <a:lnTo>
                    <a:pt x="562" y="667"/>
                  </a:lnTo>
                  <a:lnTo>
                    <a:pt x="538" y="695"/>
                  </a:lnTo>
                  <a:lnTo>
                    <a:pt x="515" y="723"/>
                  </a:lnTo>
                  <a:lnTo>
                    <a:pt x="491" y="751"/>
                  </a:lnTo>
                  <a:lnTo>
                    <a:pt x="469" y="781"/>
                  </a:lnTo>
                  <a:lnTo>
                    <a:pt x="447" y="811"/>
                  </a:lnTo>
                  <a:lnTo>
                    <a:pt x="426" y="841"/>
                  </a:lnTo>
                  <a:lnTo>
                    <a:pt x="406" y="872"/>
                  </a:lnTo>
                  <a:lnTo>
                    <a:pt x="385" y="903"/>
                  </a:lnTo>
                  <a:lnTo>
                    <a:pt x="367" y="935"/>
                  </a:lnTo>
                  <a:lnTo>
                    <a:pt x="349" y="967"/>
                  </a:lnTo>
                  <a:lnTo>
                    <a:pt x="331" y="1000"/>
                  </a:lnTo>
                  <a:lnTo>
                    <a:pt x="315" y="1034"/>
                  </a:lnTo>
                  <a:lnTo>
                    <a:pt x="299" y="1068"/>
                  </a:lnTo>
                  <a:lnTo>
                    <a:pt x="284" y="1103"/>
                  </a:lnTo>
                  <a:lnTo>
                    <a:pt x="270" y="1136"/>
                  </a:lnTo>
                  <a:lnTo>
                    <a:pt x="257" y="1172"/>
                  </a:lnTo>
                  <a:lnTo>
                    <a:pt x="244" y="1207"/>
                  </a:lnTo>
                  <a:lnTo>
                    <a:pt x="233" y="1243"/>
                  </a:lnTo>
                  <a:lnTo>
                    <a:pt x="222" y="1279"/>
                  </a:lnTo>
                  <a:lnTo>
                    <a:pt x="212" y="1316"/>
                  </a:lnTo>
                  <a:lnTo>
                    <a:pt x="203" y="1353"/>
                  </a:lnTo>
                  <a:lnTo>
                    <a:pt x="194" y="1391"/>
                  </a:lnTo>
                  <a:lnTo>
                    <a:pt x="188" y="1428"/>
                  </a:lnTo>
                  <a:lnTo>
                    <a:pt x="181" y="1466"/>
                  </a:lnTo>
                  <a:lnTo>
                    <a:pt x="176" y="1504"/>
                  </a:lnTo>
                  <a:lnTo>
                    <a:pt x="172" y="1543"/>
                  </a:lnTo>
                  <a:lnTo>
                    <a:pt x="168" y="1582"/>
                  </a:lnTo>
                  <a:lnTo>
                    <a:pt x="165" y="1621"/>
                  </a:lnTo>
                  <a:lnTo>
                    <a:pt x="164" y="1661"/>
                  </a:lnTo>
                  <a:lnTo>
                    <a:pt x="164" y="1700"/>
                  </a:lnTo>
                  <a:lnTo>
                    <a:pt x="164" y="1700"/>
                  </a:lnTo>
                  <a:lnTo>
                    <a:pt x="164" y="1739"/>
                  </a:lnTo>
                  <a:lnTo>
                    <a:pt x="165" y="1779"/>
                  </a:lnTo>
                  <a:lnTo>
                    <a:pt x="168" y="1818"/>
                  </a:lnTo>
                  <a:lnTo>
                    <a:pt x="172" y="1858"/>
                  </a:lnTo>
                  <a:lnTo>
                    <a:pt x="176" y="1896"/>
                  </a:lnTo>
                  <a:lnTo>
                    <a:pt x="181" y="1934"/>
                  </a:lnTo>
                  <a:lnTo>
                    <a:pt x="188" y="1972"/>
                  </a:lnTo>
                  <a:lnTo>
                    <a:pt x="194" y="2010"/>
                  </a:lnTo>
                  <a:lnTo>
                    <a:pt x="203" y="2047"/>
                  </a:lnTo>
                  <a:lnTo>
                    <a:pt x="212" y="2084"/>
                  </a:lnTo>
                  <a:lnTo>
                    <a:pt x="222" y="2121"/>
                  </a:lnTo>
                  <a:lnTo>
                    <a:pt x="233" y="2157"/>
                  </a:lnTo>
                  <a:lnTo>
                    <a:pt x="244" y="2193"/>
                  </a:lnTo>
                  <a:lnTo>
                    <a:pt x="257" y="2229"/>
                  </a:lnTo>
                  <a:lnTo>
                    <a:pt x="270" y="2264"/>
                  </a:lnTo>
                  <a:lnTo>
                    <a:pt x="284" y="2299"/>
                  </a:lnTo>
                  <a:lnTo>
                    <a:pt x="299" y="2333"/>
                  </a:lnTo>
                  <a:lnTo>
                    <a:pt x="315" y="2366"/>
                  </a:lnTo>
                  <a:lnTo>
                    <a:pt x="331" y="2400"/>
                  </a:lnTo>
                  <a:lnTo>
                    <a:pt x="349" y="2433"/>
                  </a:lnTo>
                  <a:lnTo>
                    <a:pt x="367" y="2465"/>
                  </a:lnTo>
                  <a:lnTo>
                    <a:pt x="385" y="2497"/>
                  </a:lnTo>
                  <a:lnTo>
                    <a:pt x="406" y="2528"/>
                  </a:lnTo>
                  <a:lnTo>
                    <a:pt x="426" y="2560"/>
                  </a:lnTo>
                  <a:lnTo>
                    <a:pt x="447" y="2590"/>
                  </a:lnTo>
                  <a:lnTo>
                    <a:pt x="469" y="2620"/>
                  </a:lnTo>
                  <a:lnTo>
                    <a:pt x="491" y="2649"/>
                  </a:lnTo>
                  <a:lnTo>
                    <a:pt x="515" y="2678"/>
                  </a:lnTo>
                  <a:lnTo>
                    <a:pt x="538" y="2706"/>
                  </a:lnTo>
                  <a:lnTo>
                    <a:pt x="562" y="2733"/>
                  </a:lnTo>
                  <a:lnTo>
                    <a:pt x="588" y="2760"/>
                  </a:lnTo>
                  <a:lnTo>
                    <a:pt x="614" y="2787"/>
                  </a:lnTo>
                  <a:lnTo>
                    <a:pt x="640" y="2813"/>
                  </a:lnTo>
                  <a:lnTo>
                    <a:pt x="667" y="2838"/>
                  </a:lnTo>
                  <a:lnTo>
                    <a:pt x="695" y="2863"/>
                  </a:lnTo>
                  <a:lnTo>
                    <a:pt x="723" y="2886"/>
                  </a:lnTo>
                  <a:lnTo>
                    <a:pt x="751" y="2909"/>
                  </a:lnTo>
                  <a:lnTo>
                    <a:pt x="780" y="2931"/>
                  </a:lnTo>
                  <a:lnTo>
                    <a:pt x="811" y="2954"/>
                  </a:lnTo>
                  <a:lnTo>
                    <a:pt x="841" y="2974"/>
                  </a:lnTo>
                  <a:lnTo>
                    <a:pt x="871" y="2994"/>
                  </a:lnTo>
                  <a:lnTo>
                    <a:pt x="903" y="3015"/>
                  </a:lnTo>
                  <a:lnTo>
                    <a:pt x="934" y="3034"/>
                  </a:lnTo>
                  <a:lnTo>
                    <a:pt x="967" y="3052"/>
                  </a:lnTo>
                  <a:lnTo>
                    <a:pt x="1001" y="3069"/>
                  </a:lnTo>
                  <a:lnTo>
                    <a:pt x="1033" y="3085"/>
                  </a:lnTo>
                  <a:lnTo>
                    <a:pt x="1067" y="3101"/>
                  </a:lnTo>
                  <a:lnTo>
                    <a:pt x="1102" y="3116"/>
                  </a:lnTo>
                  <a:lnTo>
                    <a:pt x="1136" y="3130"/>
                  </a:lnTo>
                  <a:lnTo>
                    <a:pt x="1172" y="3144"/>
                  </a:lnTo>
                  <a:lnTo>
                    <a:pt x="1206" y="3156"/>
                  </a:lnTo>
                  <a:lnTo>
                    <a:pt x="1242" y="3168"/>
                  </a:lnTo>
                  <a:lnTo>
                    <a:pt x="1278" y="3179"/>
                  </a:lnTo>
                  <a:lnTo>
                    <a:pt x="1316" y="3189"/>
                  </a:lnTo>
                  <a:lnTo>
                    <a:pt x="1353" y="3198"/>
                  </a:lnTo>
                  <a:lnTo>
                    <a:pt x="1390" y="3206"/>
                  </a:lnTo>
                  <a:lnTo>
                    <a:pt x="1427" y="3213"/>
                  </a:lnTo>
                  <a:lnTo>
                    <a:pt x="1465" y="3219"/>
                  </a:lnTo>
                  <a:lnTo>
                    <a:pt x="1503" y="3225"/>
                  </a:lnTo>
                  <a:lnTo>
                    <a:pt x="1542" y="3229"/>
                  </a:lnTo>
                  <a:lnTo>
                    <a:pt x="1581" y="3233"/>
                  </a:lnTo>
                  <a:lnTo>
                    <a:pt x="1620" y="3235"/>
                  </a:lnTo>
                  <a:lnTo>
                    <a:pt x="1660" y="3236"/>
                  </a:lnTo>
                  <a:lnTo>
                    <a:pt x="1699" y="3237"/>
                  </a:lnTo>
                  <a:lnTo>
                    <a:pt x="1699" y="3237"/>
                  </a:lnTo>
                  <a:lnTo>
                    <a:pt x="1738" y="3236"/>
                  </a:lnTo>
                  <a:lnTo>
                    <a:pt x="1778" y="3235"/>
                  </a:lnTo>
                  <a:lnTo>
                    <a:pt x="1817" y="3233"/>
                  </a:lnTo>
                  <a:lnTo>
                    <a:pt x="1856" y="3229"/>
                  </a:lnTo>
                  <a:lnTo>
                    <a:pt x="1895" y="3225"/>
                  </a:lnTo>
                  <a:lnTo>
                    <a:pt x="1933" y="3219"/>
                  </a:lnTo>
                  <a:lnTo>
                    <a:pt x="1971" y="3213"/>
                  </a:lnTo>
                  <a:lnTo>
                    <a:pt x="2008" y="3206"/>
                  </a:lnTo>
                  <a:lnTo>
                    <a:pt x="2045" y="3198"/>
                  </a:lnTo>
                  <a:lnTo>
                    <a:pt x="2083" y="3189"/>
                  </a:lnTo>
                  <a:lnTo>
                    <a:pt x="2120" y="3179"/>
                  </a:lnTo>
                  <a:lnTo>
                    <a:pt x="2156" y="3168"/>
                  </a:lnTo>
                  <a:lnTo>
                    <a:pt x="2192" y="3156"/>
                  </a:lnTo>
                  <a:lnTo>
                    <a:pt x="2228" y="3144"/>
                  </a:lnTo>
                  <a:lnTo>
                    <a:pt x="2262" y="3130"/>
                  </a:lnTo>
                  <a:lnTo>
                    <a:pt x="2297" y="3116"/>
                  </a:lnTo>
                  <a:lnTo>
                    <a:pt x="2331" y="3101"/>
                  </a:lnTo>
                  <a:lnTo>
                    <a:pt x="2365" y="3085"/>
                  </a:lnTo>
                  <a:lnTo>
                    <a:pt x="2399" y="3069"/>
                  </a:lnTo>
                  <a:lnTo>
                    <a:pt x="2431" y="3052"/>
                  </a:lnTo>
                  <a:lnTo>
                    <a:pt x="2464" y="3034"/>
                  </a:lnTo>
                  <a:lnTo>
                    <a:pt x="2495" y="3015"/>
                  </a:lnTo>
                  <a:lnTo>
                    <a:pt x="2527" y="2994"/>
                  </a:lnTo>
                  <a:lnTo>
                    <a:pt x="2558" y="2974"/>
                  </a:lnTo>
                  <a:lnTo>
                    <a:pt x="2589" y="2954"/>
                  </a:lnTo>
                  <a:lnTo>
                    <a:pt x="2618" y="2931"/>
                  </a:lnTo>
                  <a:lnTo>
                    <a:pt x="2647" y="2909"/>
                  </a:lnTo>
                  <a:lnTo>
                    <a:pt x="2676" y="2886"/>
                  </a:lnTo>
                  <a:lnTo>
                    <a:pt x="2704" y="2863"/>
                  </a:lnTo>
                  <a:lnTo>
                    <a:pt x="2731" y="2838"/>
                  </a:lnTo>
                  <a:lnTo>
                    <a:pt x="2758" y="2813"/>
                  </a:lnTo>
                  <a:lnTo>
                    <a:pt x="2785" y="2787"/>
                  </a:lnTo>
                  <a:lnTo>
                    <a:pt x="2811" y="2760"/>
                  </a:lnTo>
                  <a:lnTo>
                    <a:pt x="2836" y="2733"/>
                  </a:lnTo>
                  <a:lnTo>
                    <a:pt x="2861" y="2706"/>
                  </a:lnTo>
                  <a:lnTo>
                    <a:pt x="2884" y="2678"/>
                  </a:lnTo>
                  <a:lnTo>
                    <a:pt x="2907" y="2649"/>
                  </a:lnTo>
                  <a:lnTo>
                    <a:pt x="2929" y="2620"/>
                  </a:lnTo>
                  <a:lnTo>
                    <a:pt x="2952" y="2590"/>
                  </a:lnTo>
                  <a:lnTo>
                    <a:pt x="2972" y="2560"/>
                  </a:lnTo>
                  <a:lnTo>
                    <a:pt x="2993" y="2528"/>
                  </a:lnTo>
                  <a:lnTo>
                    <a:pt x="3013" y="2497"/>
                  </a:lnTo>
                  <a:lnTo>
                    <a:pt x="3032" y="2465"/>
                  </a:lnTo>
                  <a:lnTo>
                    <a:pt x="3050" y="2433"/>
                  </a:lnTo>
                  <a:lnTo>
                    <a:pt x="3067" y="2400"/>
                  </a:lnTo>
                  <a:lnTo>
                    <a:pt x="3083" y="2366"/>
                  </a:lnTo>
                  <a:lnTo>
                    <a:pt x="3099" y="2333"/>
                  </a:lnTo>
                  <a:lnTo>
                    <a:pt x="3114" y="2299"/>
                  </a:lnTo>
                  <a:lnTo>
                    <a:pt x="3128" y="2264"/>
                  </a:lnTo>
                  <a:lnTo>
                    <a:pt x="3142" y="2229"/>
                  </a:lnTo>
                  <a:lnTo>
                    <a:pt x="3154" y="2193"/>
                  </a:lnTo>
                  <a:lnTo>
                    <a:pt x="3166" y="2157"/>
                  </a:lnTo>
                  <a:lnTo>
                    <a:pt x="3177" y="2121"/>
                  </a:lnTo>
                  <a:lnTo>
                    <a:pt x="3187" y="2084"/>
                  </a:lnTo>
                  <a:lnTo>
                    <a:pt x="3196" y="2047"/>
                  </a:lnTo>
                  <a:lnTo>
                    <a:pt x="3204" y="2010"/>
                  </a:lnTo>
                  <a:lnTo>
                    <a:pt x="3211" y="1972"/>
                  </a:lnTo>
                  <a:lnTo>
                    <a:pt x="3217" y="1934"/>
                  </a:lnTo>
                  <a:lnTo>
                    <a:pt x="3223" y="1896"/>
                  </a:lnTo>
                  <a:lnTo>
                    <a:pt x="3227" y="1858"/>
                  </a:lnTo>
                  <a:lnTo>
                    <a:pt x="3231" y="1818"/>
                  </a:lnTo>
                  <a:lnTo>
                    <a:pt x="3233" y="1779"/>
                  </a:lnTo>
                  <a:lnTo>
                    <a:pt x="3234" y="1739"/>
                  </a:lnTo>
                  <a:lnTo>
                    <a:pt x="3235" y="1700"/>
                  </a:lnTo>
                  <a:lnTo>
                    <a:pt x="3235" y="1700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3B61AEA2-0CA0-4326-B83B-A04D8CA08C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2963" y="3632201"/>
              <a:ext cx="544513" cy="544513"/>
            </a:xfrm>
            <a:custGeom>
              <a:avLst/>
              <a:gdLst>
                <a:gd name="T0" fmla="*/ 2650 w 2744"/>
                <a:gd name="T1" fmla="*/ 1877 h 2746"/>
                <a:gd name="T2" fmla="*/ 2343 w 2744"/>
                <a:gd name="T3" fmla="*/ 2344 h 2746"/>
                <a:gd name="T4" fmla="*/ 1876 w 2744"/>
                <a:gd name="T5" fmla="*/ 2651 h 2746"/>
                <a:gd name="T6" fmla="*/ 1337 w 2744"/>
                <a:gd name="T7" fmla="*/ 2746 h 2746"/>
                <a:gd name="T8" fmla="*/ 777 w 2744"/>
                <a:gd name="T9" fmla="*/ 2611 h 2746"/>
                <a:gd name="T10" fmla="*/ 335 w 2744"/>
                <a:gd name="T11" fmla="*/ 2272 h 2746"/>
                <a:gd name="T12" fmla="*/ 62 w 2744"/>
                <a:gd name="T13" fmla="*/ 1782 h 2746"/>
                <a:gd name="T14" fmla="*/ 7 w 2744"/>
                <a:gd name="T15" fmla="*/ 1232 h 2746"/>
                <a:gd name="T16" fmla="*/ 182 w 2744"/>
                <a:gd name="T17" fmla="*/ 690 h 2746"/>
                <a:gd name="T18" fmla="*/ 551 w 2744"/>
                <a:gd name="T19" fmla="*/ 272 h 2746"/>
                <a:gd name="T20" fmla="*/ 1063 w 2744"/>
                <a:gd name="T21" fmla="*/ 35 h 2746"/>
                <a:gd name="T22" fmla="*/ 1615 w 2744"/>
                <a:gd name="T23" fmla="*/ 22 h 2746"/>
                <a:gd name="T24" fmla="*/ 2139 w 2744"/>
                <a:gd name="T25" fmla="*/ 234 h 2746"/>
                <a:gd name="T26" fmla="*/ 2528 w 2744"/>
                <a:gd name="T27" fmla="*/ 633 h 2746"/>
                <a:gd name="T28" fmla="*/ 2728 w 2744"/>
                <a:gd name="T29" fmla="*/ 1164 h 2746"/>
                <a:gd name="T30" fmla="*/ 1095 w 2744"/>
                <a:gd name="T31" fmla="*/ 28 h 2746"/>
                <a:gd name="T32" fmla="*/ 578 w 2744"/>
                <a:gd name="T33" fmla="*/ 253 h 2746"/>
                <a:gd name="T34" fmla="*/ 199 w 2744"/>
                <a:gd name="T35" fmla="*/ 661 h 2746"/>
                <a:gd name="T36" fmla="*/ 11 w 2744"/>
                <a:gd name="T37" fmla="*/ 1199 h 2746"/>
                <a:gd name="T38" fmla="*/ 52 w 2744"/>
                <a:gd name="T39" fmla="*/ 1749 h 2746"/>
                <a:gd name="T40" fmla="*/ 314 w 2744"/>
                <a:gd name="T41" fmla="*/ 2246 h 2746"/>
                <a:gd name="T42" fmla="*/ 748 w 2744"/>
                <a:gd name="T43" fmla="*/ 2596 h 2746"/>
                <a:gd name="T44" fmla="*/ 1301 w 2744"/>
                <a:gd name="T45" fmla="*/ 2745 h 2746"/>
                <a:gd name="T46" fmla="*/ 1844 w 2744"/>
                <a:gd name="T47" fmla="*/ 2663 h 2746"/>
                <a:gd name="T48" fmla="*/ 2319 w 2744"/>
                <a:gd name="T49" fmla="*/ 2367 h 2746"/>
                <a:gd name="T50" fmla="*/ 2637 w 2744"/>
                <a:gd name="T51" fmla="*/ 1908 h 2746"/>
                <a:gd name="T52" fmla="*/ 2744 w 2744"/>
                <a:gd name="T53" fmla="*/ 1373 h 2746"/>
                <a:gd name="T54" fmla="*/ 2624 w 2744"/>
                <a:gd name="T55" fmla="*/ 808 h 2746"/>
                <a:gd name="T56" fmla="*/ 2295 w 2744"/>
                <a:gd name="T57" fmla="*/ 357 h 2746"/>
                <a:gd name="T58" fmla="*/ 1813 w 2744"/>
                <a:gd name="T59" fmla="*/ 72 h 2746"/>
                <a:gd name="T60" fmla="*/ 1337 w 2744"/>
                <a:gd name="T61" fmla="*/ 0 h 2746"/>
                <a:gd name="T62" fmla="*/ 777 w 2744"/>
                <a:gd name="T63" fmla="*/ 135 h 2746"/>
                <a:gd name="T64" fmla="*/ 335 w 2744"/>
                <a:gd name="T65" fmla="*/ 475 h 2746"/>
                <a:gd name="T66" fmla="*/ 62 w 2744"/>
                <a:gd name="T67" fmla="*/ 965 h 2746"/>
                <a:gd name="T68" fmla="*/ 7 w 2744"/>
                <a:gd name="T69" fmla="*/ 1514 h 2746"/>
                <a:gd name="T70" fmla="*/ 182 w 2744"/>
                <a:gd name="T71" fmla="*/ 2057 h 2746"/>
                <a:gd name="T72" fmla="*/ 551 w 2744"/>
                <a:gd name="T73" fmla="*/ 2474 h 2746"/>
                <a:gd name="T74" fmla="*/ 1063 w 2744"/>
                <a:gd name="T75" fmla="*/ 2711 h 2746"/>
                <a:gd name="T76" fmla="*/ 1615 w 2744"/>
                <a:gd name="T77" fmla="*/ 2725 h 2746"/>
                <a:gd name="T78" fmla="*/ 2139 w 2744"/>
                <a:gd name="T79" fmla="*/ 2512 h 2746"/>
                <a:gd name="T80" fmla="*/ 2528 w 2744"/>
                <a:gd name="T81" fmla="*/ 2114 h 2746"/>
                <a:gd name="T82" fmla="*/ 2728 w 2744"/>
                <a:gd name="T83" fmla="*/ 1582 h 2746"/>
                <a:gd name="T84" fmla="*/ 2701 w 2744"/>
                <a:gd name="T85" fmla="*/ 1030 h 2746"/>
                <a:gd name="T86" fmla="*/ 2452 w 2744"/>
                <a:gd name="T87" fmla="*/ 526 h 2746"/>
                <a:gd name="T88" fmla="*/ 2027 w 2744"/>
                <a:gd name="T89" fmla="*/ 166 h 2746"/>
                <a:gd name="T90" fmla="*/ 1478 w 2744"/>
                <a:gd name="T91" fmla="*/ 5 h 2746"/>
                <a:gd name="T92" fmla="*/ 1297 w 2744"/>
                <a:gd name="T93" fmla="*/ 2345 h 2746"/>
                <a:gd name="T94" fmla="*/ 1020 w 2744"/>
                <a:gd name="T95" fmla="*/ 2253 h 2746"/>
                <a:gd name="T96" fmla="*/ 960 w 2744"/>
                <a:gd name="T97" fmla="*/ 2019 h 2746"/>
                <a:gd name="T98" fmla="*/ 1117 w 2744"/>
                <a:gd name="T99" fmla="*/ 1310 h 2746"/>
                <a:gd name="T100" fmla="*/ 959 w 2744"/>
                <a:gd name="T101" fmla="*/ 1218 h 2746"/>
                <a:gd name="T102" fmla="*/ 1136 w 2744"/>
                <a:gd name="T103" fmla="*/ 1047 h 2746"/>
                <a:gd name="T104" fmla="*/ 1441 w 2744"/>
                <a:gd name="T105" fmla="*/ 1103 h 2746"/>
                <a:gd name="T106" fmla="*/ 1532 w 2744"/>
                <a:gd name="T107" fmla="*/ 1299 h 2746"/>
                <a:gd name="T108" fmla="*/ 1371 w 2744"/>
                <a:gd name="T109" fmla="*/ 2043 h 2746"/>
                <a:gd name="T110" fmla="*/ 1497 w 2744"/>
                <a:gd name="T111" fmla="*/ 2168 h 2746"/>
                <a:gd name="T112" fmla="*/ 1678 w 2744"/>
                <a:gd name="T113" fmla="*/ 692 h 2746"/>
                <a:gd name="T114" fmla="*/ 1379 w 2744"/>
                <a:gd name="T115" fmla="*/ 823 h 2746"/>
                <a:gd name="T116" fmla="*/ 1209 w 2744"/>
                <a:gd name="T117" fmla="*/ 557 h 2746"/>
                <a:gd name="T118" fmla="*/ 1475 w 2744"/>
                <a:gd name="T119" fmla="*/ 374 h 2746"/>
                <a:gd name="T120" fmla="*/ 1696 w 2744"/>
                <a:gd name="T121" fmla="*/ 603 h 2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4" h="2746">
                  <a:moveTo>
                    <a:pt x="2744" y="1373"/>
                  </a:moveTo>
                  <a:lnTo>
                    <a:pt x="2744" y="1373"/>
                  </a:lnTo>
                  <a:lnTo>
                    <a:pt x="2744" y="1409"/>
                  </a:lnTo>
                  <a:lnTo>
                    <a:pt x="2743" y="1444"/>
                  </a:lnTo>
                  <a:lnTo>
                    <a:pt x="2741" y="1479"/>
                  </a:lnTo>
                  <a:lnTo>
                    <a:pt x="2737" y="1514"/>
                  </a:lnTo>
                  <a:lnTo>
                    <a:pt x="2734" y="1549"/>
                  </a:lnTo>
                  <a:lnTo>
                    <a:pt x="2728" y="1582"/>
                  </a:lnTo>
                  <a:lnTo>
                    <a:pt x="2723" y="1616"/>
                  </a:lnTo>
                  <a:lnTo>
                    <a:pt x="2717" y="1650"/>
                  </a:lnTo>
                  <a:lnTo>
                    <a:pt x="2709" y="1684"/>
                  </a:lnTo>
                  <a:lnTo>
                    <a:pt x="2701" y="1716"/>
                  </a:lnTo>
                  <a:lnTo>
                    <a:pt x="2692" y="1749"/>
                  </a:lnTo>
                  <a:lnTo>
                    <a:pt x="2683" y="1782"/>
                  </a:lnTo>
                  <a:lnTo>
                    <a:pt x="2672" y="1813"/>
                  </a:lnTo>
                  <a:lnTo>
                    <a:pt x="2661" y="1846"/>
                  </a:lnTo>
                  <a:lnTo>
                    <a:pt x="2650" y="1877"/>
                  </a:lnTo>
                  <a:lnTo>
                    <a:pt x="2637" y="1908"/>
                  </a:lnTo>
                  <a:lnTo>
                    <a:pt x="2624" y="1938"/>
                  </a:lnTo>
                  <a:lnTo>
                    <a:pt x="2609" y="1968"/>
                  </a:lnTo>
                  <a:lnTo>
                    <a:pt x="2594" y="1999"/>
                  </a:lnTo>
                  <a:lnTo>
                    <a:pt x="2579" y="2028"/>
                  </a:lnTo>
                  <a:lnTo>
                    <a:pt x="2563" y="2057"/>
                  </a:lnTo>
                  <a:lnTo>
                    <a:pt x="2546" y="2085"/>
                  </a:lnTo>
                  <a:lnTo>
                    <a:pt x="2528" y="2114"/>
                  </a:lnTo>
                  <a:lnTo>
                    <a:pt x="2510" y="2141"/>
                  </a:lnTo>
                  <a:lnTo>
                    <a:pt x="2491" y="2169"/>
                  </a:lnTo>
                  <a:lnTo>
                    <a:pt x="2472" y="2195"/>
                  </a:lnTo>
                  <a:lnTo>
                    <a:pt x="2452" y="2222"/>
                  </a:lnTo>
                  <a:lnTo>
                    <a:pt x="2431" y="2246"/>
                  </a:lnTo>
                  <a:lnTo>
                    <a:pt x="2410" y="2272"/>
                  </a:lnTo>
                  <a:lnTo>
                    <a:pt x="2388" y="2297"/>
                  </a:lnTo>
                  <a:lnTo>
                    <a:pt x="2366" y="2321"/>
                  </a:lnTo>
                  <a:lnTo>
                    <a:pt x="2343" y="2344"/>
                  </a:lnTo>
                  <a:lnTo>
                    <a:pt x="2319" y="2367"/>
                  </a:lnTo>
                  <a:lnTo>
                    <a:pt x="2295" y="2389"/>
                  </a:lnTo>
                  <a:lnTo>
                    <a:pt x="2271" y="2412"/>
                  </a:lnTo>
                  <a:lnTo>
                    <a:pt x="2245" y="2433"/>
                  </a:lnTo>
                  <a:lnTo>
                    <a:pt x="2220" y="2453"/>
                  </a:lnTo>
                  <a:lnTo>
                    <a:pt x="2193" y="2474"/>
                  </a:lnTo>
                  <a:lnTo>
                    <a:pt x="2167" y="2493"/>
                  </a:lnTo>
                  <a:lnTo>
                    <a:pt x="2139" y="2512"/>
                  </a:lnTo>
                  <a:lnTo>
                    <a:pt x="2112" y="2530"/>
                  </a:lnTo>
                  <a:lnTo>
                    <a:pt x="2084" y="2548"/>
                  </a:lnTo>
                  <a:lnTo>
                    <a:pt x="2056" y="2565"/>
                  </a:lnTo>
                  <a:lnTo>
                    <a:pt x="2027" y="2581"/>
                  </a:lnTo>
                  <a:lnTo>
                    <a:pt x="1997" y="2596"/>
                  </a:lnTo>
                  <a:lnTo>
                    <a:pt x="1967" y="2611"/>
                  </a:lnTo>
                  <a:lnTo>
                    <a:pt x="1937" y="2626"/>
                  </a:lnTo>
                  <a:lnTo>
                    <a:pt x="1906" y="2639"/>
                  </a:lnTo>
                  <a:lnTo>
                    <a:pt x="1876" y="2651"/>
                  </a:lnTo>
                  <a:lnTo>
                    <a:pt x="1844" y="2663"/>
                  </a:lnTo>
                  <a:lnTo>
                    <a:pt x="1813" y="2674"/>
                  </a:lnTo>
                  <a:lnTo>
                    <a:pt x="1780" y="2685"/>
                  </a:lnTo>
                  <a:lnTo>
                    <a:pt x="1748" y="2694"/>
                  </a:lnTo>
                  <a:lnTo>
                    <a:pt x="1715" y="2703"/>
                  </a:lnTo>
                  <a:lnTo>
                    <a:pt x="1682" y="2711"/>
                  </a:lnTo>
                  <a:lnTo>
                    <a:pt x="1649" y="2719"/>
                  </a:lnTo>
                  <a:lnTo>
                    <a:pt x="1615" y="2725"/>
                  </a:lnTo>
                  <a:lnTo>
                    <a:pt x="1581" y="2730"/>
                  </a:lnTo>
                  <a:lnTo>
                    <a:pt x="1547" y="2736"/>
                  </a:lnTo>
                  <a:lnTo>
                    <a:pt x="1513" y="2739"/>
                  </a:lnTo>
                  <a:lnTo>
                    <a:pt x="1478" y="2743"/>
                  </a:lnTo>
                  <a:lnTo>
                    <a:pt x="1443" y="2745"/>
                  </a:lnTo>
                  <a:lnTo>
                    <a:pt x="1408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337" y="2746"/>
                  </a:lnTo>
                  <a:lnTo>
                    <a:pt x="1301" y="2745"/>
                  </a:lnTo>
                  <a:lnTo>
                    <a:pt x="1266" y="2743"/>
                  </a:lnTo>
                  <a:lnTo>
                    <a:pt x="1231" y="2739"/>
                  </a:lnTo>
                  <a:lnTo>
                    <a:pt x="1198" y="2736"/>
                  </a:lnTo>
                  <a:lnTo>
                    <a:pt x="1163" y="2730"/>
                  </a:lnTo>
                  <a:lnTo>
                    <a:pt x="1129" y="2725"/>
                  </a:lnTo>
                  <a:lnTo>
                    <a:pt x="1095" y="2719"/>
                  </a:lnTo>
                  <a:lnTo>
                    <a:pt x="1063" y="2711"/>
                  </a:lnTo>
                  <a:lnTo>
                    <a:pt x="1029" y="2703"/>
                  </a:lnTo>
                  <a:lnTo>
                    <a:pt x="996" y="2694"/>
                  </a:lnTo>
                  <a:lnTo>
                    <a:pt x="964" y="2685"/>
                  </a:lnTo>
                  <a:lnTo>
                    <a:pt x="932" y="2674"/>
                  </a:lnTo>
                  <a:lnTo>
                    <a:pt x="901" y="2663"/>
                  </a:lnTo>
                  <a:lnTo>
                    <a:pt x="869" y="2651"/>
                  </a:lnTo>
                  <a:lnTo>
                    <a:pt x="838" y="2639"/>
                  </a:lnTo>
                  <a:lnTo>
                    <a:pt x="807" y="2626"/>
                  </a:lnTo>
                  <a:lnTo>
                    <a:pt x="777" y="2611"/>
                  </a:lnTo>
                  <a:lnTo>
                    <a:pt x="748" y="2596"/>
                  </a:lnTo>
                  <a:lnTo>
                    <a:pt x="719" y="2581"/>
                  </a:lnTo>
                  <a:lnTo>
                    <a:pt x="689" y="2565"/>
                  </a:lnTo>
                  <a:lnTo>
                    <a:pt x="660" y="2548"/>
                  </a:lnTo>
                  <a:lnTo>
                    <a:pt x="632" y="2530"/>
                  </a:lnTo>
                  <a:lnTo>
                    <a:pt x="605" y="2512"/>
                  </a:lnTo>
                  <a:lnTo>
                    <a:pt x="578" y="2493"/>
                  </a:lnTo>
                  <a:lnTo>
                    <a:pt x="551" y="2474"/>
                  </a:lnTo>
                  <a:lnTo>
                    <a:pt x="525" y="2453"/>
                  </a:lnTo>
                  <a:lnTo>
                    <a:pt x="499" y="2433"/>
                  </a:lnTo>
                  <a:lnTo>
                    <a:pt x="475" y="2412"/>
                  </a:lnTo>
                  <a:lnTo>
                    <a:pt x="450" y="2389"/>
                  </a:lnTo>
                  <a:lnTo>
                    <a:pt x="425" y="2367"/>
                  </a:lnTo>
                  <a:lnTo>
                    <a:pt x="401" y="2344"/>
                  </a:lnTo>
                  <a:lnTo>
                    <a:pt x="379" y="2321"/>
                  </a:lnTo>
                  <a:lnTo>
                    <a:pt x="356" y="2297"/>
                  </a:lnTo>
                  <a:lnTo>
                    <a:pt x="335" y="2272"/>
                  </a:lnTo>
                  <a:lnTo>
                    <a:pt x="314" y="2246"/>
                  </a:lnTo>
                  <a:lnTo>
                    <a:pt x="292" y="2222"/>
                  </a:lnTo>
                  <a:lnTo>
                    <a:pt x="272" y="2195"/>
                  </a:lnTo>
                  <a:lnTo>
                    <a:pt x="253" y="2169"/>
                  </a:lnTo>
                  <a:lnTo>
                    <a:pt x="234" y="2141"/>
                  </a:lnTo>
                  <a:lnTo>
                    <a:pt x="216" y="2114"/>
                  </a:lnTo>
                  <a:lnTo>
                    <a:pt x="199" y="2085"/>
                  </a:lnTo>
                  <a:lnTo>
                    <a:pt x="182" y="2057"/>
                  </a:lnTo>
                  <a:lnTo>
                    <a:pt x="165" y="2028"/>
                  </a:lnTo>
                  <a:lnTo>
                    <a:pt x="150" y="1999"/>
                  </a:lnTo>
                  <a:lnTo>
                    <a:pt x="135" y="1968"/>
                  </a:lnTo>
                  <a:lnTo>
                    <a:pt x="121" y="1938"/>
                  </a:lnTo>
                  <a:lnTo>
                    <a:pt x="108" y="1908"/>
                  </a:lnTo>
                  <a:lnTo>
                    <a:pt x="96" y="1877"/>
                  </a:lnTo>
                  <a:lnTo>
                    <a:pt x="83" y="1846"/>
                  </a:lnTo>
                  <a:lnTo>
                    <a:pt x="72" y="1813"/>
                  </a:lnTo>
                  <a:lnTo>
                    <a:pt x="62" y="1782"/>
                  </a:lnTo>
                  <a:lnTo>
                    <a:pt x="52" y="1749"/>
                  </a:lnTo>
                  <a:lnTo>
                    <a:pt x="43" y="1716"/>
                  </a:lnTo>
                  <a:lnTo>
                    <a:pt x="35" y="1684"/>
                  </a:lnTo>
                  <a:lnTo>
                    <a:pt x="28" y="1650"/>
                  </a:lnTo>
                  <a:lnTo>
                    <a:pt x="21" y="1616"/>
                  </a:lnTo>
                  <a:lnTo>
                    <a:pt x="16" y="1582"/>
                  </a:lnTo>
                  <a:lnTo>
                    <a:pt x="11" y="1549"/>
                  </a:lnTo>
                  <a:lnTo>
                    <a:pt x="7" y="1514"/>
                  </a:lnTo>
                  <a:lnTo>
                    <a:pt x="4" y="1479"/>
                  </a:lnTo>
                  <a:lnTo>
                    <a:pt x="2" y="1444"/>
                  </a:lnTo>
                  <a:lnTo>
                    <a:pt x="0" y="1409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338"/>
                  </a:lnTo>
                  <a:lnTo>
                    <a:pt x="2" y="1302"/>
                  </a:lnTo>
                  <a:lnTo>
                    <a:pt x="4" y="1267"/>
                  </a:lnTo>
                  <a:lnTo>
                    <a:pt x="7" y="1232"/>
                  </a:lnTo>
                  <a:lnTo>
                    <a:pt x="11" y="1199"/>
                  </a:lnTo>
                  <a:lnTo>
                    <a:pt x="16" y="1164"/>
                  </a:lnTo>
                  <a:lnTo>
                    <a:pt x="21" y="1130"/>
                  </a:lnTo>
                  <a:lnTo>
                    <a:pt x="28" y="1096"/>
                  </a:lnTo>
                  <a:lnTo>
                    <a:pt x="35" y="1064"/>
                  </a:lnTo>
                  <a:lnTo>
                    <a:pt x="43" y="1030"/>
                  </a:lnTo>
                  <a:lnTo>
                    <a:pt x="52" y="997"/>
                  </a:lnTo>
                  <a:lnTo>
                    <a:pt x="62" y="965"/>
                  </a:lnTo>
                  <a:lnTo>
                    <a:pt x="72" y="933"/>
                  </a:lnTo>
                  <a:lnTo>
                    <a:pt x="83" y="902"/>
                  </a:lnTo>
                  <a:lnTo>
                    <a:pt x="96" y="870"/>
                  </a:lnTo>
                  <a:lnTo>
                    <a:pt x="108" y="839"/>
                  </a:lnTo>
                  <a:lnTo>
                    <a:pt x="121" y="808"/>
                  </a:lnTo>
                  <a:lnTo>
                    <a:pt x="135" y="778"/>
                  </a:lnTo>
                  <a:lnTo>
                    <a:pt x="150" y="749"/>
                  </a:lnTo>
                  <a:lnTo>
                    <a:pt x="165" y="719"/>
                  </a:lnTo>
                  <a:lnTo>
                    <a:pt x="182" y="690"/>
                  </a:lnTo>
                  <a:lnTo>
                    <a:pt x="199" y="661"/>
                  </a:lnTo>
                  <a:lnTo>
                    <a:pt x="216" y="633"/>
                  </a:lnTo>
                  <a:lnTo>
                    <a:pt x="234" y="606"/>
                  </a:lnTo>
                  <a:lnTo>
                    <a:pt x="253" y="579"/>
                  </a:lnTo>
                  <a:lnTo>
                    <a:pt x="272" y="552"/>
                  </a:lnTo>
                  <a:lnTo>
                    <a:pt x="292" y="526"/>
                  </a:lnTo>
                  <a:lnTo>
                    <a:pt x="314" y="500"/>
                  </a:lnTo>
                  <a:lnTo>
                    <a:pt x="335" y="475"/>
                  </a:lnTo>
                  <a:lnTo>
                    <a:pt x="356" y="450"/>
                  </a:lnTo>
                  <a:lnTo>
                    <a:pt x="379" y="426"/>
                  </a:lnTo>
                  <a:lnTo>
                    <a:pt x="401" y="402"/>
                  </a:lnTo>
                  <a:lnTo>
                    <a:pt x="425" y="379"/>
                  </a:lnTo>
                  <a:lnTo>
                    <a:pt x="450" y="357"/>
                  </a:lnTo>
                  <a:lnTo>
                    <a:pt x="475" y="336"/>
                  </a:lnTo>
                  <a:lnTo>
                    <a:pt x="499" y="314"/>
                  </a:lnTo>
                  <a:lnTo>
                    <a:pt x="525" y="293"/>
                  </a:lnTo>
                  <a:lnTo>
                    <a:pt x="551" y="272"/>
                  </a:lnTo>
                  <a:lnTo>
                    <a:pt x="578" y="253"/>
                  </a:lnTo>
                  <a:lnTo>
                    <a:pt x="605" y="234"/>
                  </a:lnTo>
                  <a:lnTo>
                    <a:pt x="632" y="216"/>
                  </a:lnTo>
                  <a:lnTo>
                    <a:pt x="660" y="199"/>
                  </a:lnTo>
                  <a:lnTo>
                    <a:pt x="689" y="182"/>
                  </a:lnTo>
                  <a:lnTo>
                    <a:pt x="719" y="166"/>
                  </a:lnTo>
                  <a:lnTo>
                    <a:pt x="748" y="150"/>
                  </a:lnTo>
                  <a:lnTo>
                    <a:pt x="777" y="135"/>
                  </a:lnTo>
                  <a:lnTo>
                    <a:pt x="807" y="122"/>
                  </a:lnTo>
                  <a:lnTo>
                    <a:pt x="838" y="108"/>
                  </a:lnTo>
                  <a:lnTo>
                    <a:pt x="869" y="96"/>
                  </a:lnTo>
                  <a:lnTo>
                    <a:pt x="901" y="83"/>
                  </a:lnTo>
                  <a:lnTo>
                    <a:pt x="932" y="72"/>
                  </a:lnTo>
                  <a:lnTo>
                    <a:pt x="964" y="62"/>
                  </a:lnTo>
                  <a:lnTo>
                    <a:pt x="996" y="52"/>
                  </a:lnTo>
                  <a:lnTo>
                    <a:pt x="1029" y="43"/>
                  </a:lnTo>
                  <a:lnTo>
                    <a:pt x="1063" y="35"/>
                  </a:lnTo>
                  <a:lnTo>
                    <a:pt x="1095" y="28"/>
                  </a:lnTo>
                  <a:lnTo>
                    <a:pt x="1129" y="22"/>
                  </a:lnTo>
                  <a:lnTo>
                    <a:pt x="1163" y="16"/>
                  </a:lnTo>
                  <a:lnTo>
                    <a:pt x="1198" y="11"/>
                  </a:lnTo>
                  <a:lnTo>
                    <a:pt x="1231" y="7"/>
                  </a:lnTo>
                  <a:lnTo>
                    <a:pt x="1266" y="5"/>
                  </a:lnTo>
                  <a:lnTo>
                    <a:pt x="1301" y="2"/>
                  </a:lnTo>
                  <a:lnTo>
                    <a:pt x="1337" y="0"/>
                  </a:lnTo>
                  <a:lnTo>
                    <a:pt x="1372" y="0"/>
                  </a:lnTo>
                  <a:lnTo>
                    <a:pt x="1372" y="0"/>
                  </a:lnTo>
                  <a:lnTo>
                    <a:pt x="1408" y="0"/>
                  </a:lnTo>
                  <a:lnTo>
                    <a:pt x="1443" y="2"/>
                  </a:lnTo>
                  <a:lnTo>
                    <a:pt x="1478" y="5"/>
                  </a:lnTo>
                  <a:lnTo>
                    <a:pt x="1513" y="7"/>
                  </a:lnTo>
                  <a:lnTo>
                    <a:pt x="1547" y="11"/>
                  </a:lnTo>
                  <a:lnTo>
                    <a:pt x="1581" y="16"/>
                  </a:lnTo>
                  <a:lnTo>
                    <a:pt x="1615" y="22"/>
                  </a:lnTo>
                  <a:lnTo>
                    <a:pt x="1649" y="28"/>
                  </a:lnTo>
                  <a:lnTo>
                    <a:pt x="1682" y="35"/>
                  </a:lnTo>
                  <a:lnTo>
                    <a:pt x="1715" y="43"/>
                  </a:lnTo>
                  <a:lnTo>
                    <a:pt x="1748" y="52"/>
                  </a:lnTo>
                  <a:lnTo>
                    <a:pt x="1780" y="62"/>
                  </a:lnTo>
                  <a:lnTo>
                    <a:pt x="1813" y="72"/>
                  </a:lnTo>
                  <a:lnTo>
                    <a:pt x="1844" y="83"/>
                  </a:lnTo>
                  <a:lnTo>
                    <a:pt x="1876" y="96"/>
                  </a:lnTo>
                  <a:lnTo>
                    <a:pt x="1906" y="108"/>
                  </a:lnTo>
                  <a:lnTo>
                    <a:pt x="1937" y="122"/>
                  </a:lnTo>
                  <a:lnTo>
                    <a:pt x="1967" y="135"/>
                  </a:lnTo>
                  <a:lnTo>
                    <a:pt x="1997" y="150"/>
                  </a:lnTo>
                  <a:lnTo>
                    <a:pt x="2027" y="166"/>
                  </a:lnTo>
                  <a:lnTo>
                    <a:pt x="2056" y="182"/>
                  </a:lnTo>
                  <a:lnTo>
                    <a:pt x="2084" y="199"/>
                  </a:lnTo>
                  <a:lnTo>
                    <a:pt x="2112" y="216"/>
                  </a:lnTo>
                  <a:lnTo>
                    <a:pt x="2139" y="234"/>
                  </a:lnTo>
                  <a:lnTo>
                    <a:pt x="2167" y="253"/>
                  </a:lnTo>
                  <a:lnTo>
                    <a:pt x="2193" y="272"/>
                  </a:lnTo>
                  <a:lnTo>
                    <a:pt x="2220" y="293"/>
                  </a:lnTo>
                  <a:lnTo>
                    <a:pt x="2245" y="314"/>
                  </a:lnTo>
                  <a:lnTo>
                    <a:pt x="2271" y="336"/>
                  </a:lnTo>
                  <a:lnTo>
                    <a:pt x="2295" y="357"/>
                  </a:lnTo>
                  <a:lnTo>
                    <a:pt x="2319" y="379"/>
                  </a:lnTo>
                  <a:lnTo>
                    <a:pt x="2343" y="402"/>
                  </a:lnTo>
                  <a:lnTo>
                    <a:pt x="2366" y="426"/>
                  </a:lnTo>
                  <a:lnTo>
                    <a:pt x="2388" y="450"/>
                  </a:lnTo>
                  <a:lnTo>
                    <a:pt x="2410" y="475"/>
                  </a:lnTo>
                  <a:lnTo>
                    <a:pt x="2431" y="500"/>
                  </a:lnTo>
                  <a:lnTo>
                    <a:pt x="2452" y="526"/>
                  </a:lnTo>
                  <a:lnTo>
                    <a:pt x="2472" y="552"/>
                  </a:lnTo>
                  <a:lnTo>
                    <a:pt x="2491" y="579"/>
                  </a:lnTo>
                  <a:lnTo>
                    <a:pt x="2510" y="606"/>
                  </a:lnTo>
                  <a:lnTo>
                    <a:pt x="2528" y="633"/>
                  </a:lnTo>
                  <a:lnTo>
                    <a:pt x="2546" y="661"/>
                  </a:lnTo>
                  <a:lnTo>
                    <a:pt x="2563" y="690"/>
                  </a:lnTo>
                  <a:lnTo>
                    <a:pt x="2579" y="719"/>
                  </a:lnTo>
                  <a:lnTo>
                    <a:pt x="2594" y="749"/>
                  </a:lnTo>
                  <a:lnTo>
                    <a:pt x="2609" y="778"/>
                  </a:lnTo>
                  <a:lnTo>
                    <a:pt x="2624" y="808"/>
                  </a:lnTo>
                  <a:lnTo>
                    <a:pt x="2637" y="839"/>
                  </a:lnTo>
                  <a:lnTo>
                    <a:pt x="2650" y="870"/>
                  </a:lnTo>
                  <a:lnTo>
                    <a:pt x="2661" y="902"/>
                  </a:lnTo>
                  <a:lnTo>
                    <a:pt x="2672" y="933"/>
                  </a:lnTo>
                  <a:lnTo>
                    <a:pt x="2683" y="965"/>
                  </a:lnTo>
                  <a:lnTo>
                    <a:pt x="2692" y="997"/>
                  </a:lnTo>
                  <a:lnTo>
                    <a:pt x="2701" y="1030"/>
                  </a:lnTo>
                  <a:lnTo>
                    <a:pt x="2709" y="1064"/>
                  </a:lnTo>
                  <a:lnTo>
                    <a:pt x="2717" y="1096"/>
                  </a:lnTo>
                  <a:lnTo>
                    <a:pt x="2723" y="1130"/>
                  </a:lnTo>
                  <a:lnTo>
                    <a:pt x="2728" y="1164"/>
                  </a:lnTo>
                  <a:lnTo>
                    <a:pt x="2734" y="1199"/>
                  </a:lnTo>
                  <a:lnTo>
                    <a:pt x="2737" y="1232"/>
                  </a:lnTo>
                  <a:lnTo>
                    <a:pt x="2741" y="1267"/>
                  </a:lnTo>
                  <a:lnTo>
                    <a:pt x="2743" y="1302"/>
                  </a:lnTo>
                  <a:lnTo>
                    <a:pt x="2744" y="1338"/>
                  </a:lnTo>
                  <a:lnTo>
                    <a:pt x="2744" y="1373"/>
                  </a:lnTo>
                  <a:lnTo>
                    <a:pt x="2744" y="1373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372" y="0"/>
                  </a:moveTo>
                  <a:lnTo>
                    <a:pt x="1372" y="0"/>
                  </a:lnTo>
                  <a:lnTo>
                    <a:pt x="1337" y="0"/>
                  </a:lnTo>
                  <a:lnTo>
                    <a:pt x="1301" y="2"/>
                  </a:lnTo>
                  <a:lnTo>
                    <a:pt x="1266" y="5"/>
                  </a:lnTo>
                  <a:lnTo>
                    <a:pt x="1231" y="7"/>
                  </a:lnTo>
                  <a:lnTo>
                    <a:pt x="1198" y="11"/>
                  </a:lnTo>
                  <a:lnTo>
                    <a:pt x="1163" y="16"/>
                  </a:lnTo>
                  <a:lnTo>
                    <a:pt x="1129" y="22"/>
                  </a:lnTo>
                  <a:lnTo>
                    <a:pt x="1095" y="28"/>
                  </a:lnTo>
                  <a:lnTo>
                    <a:pt x="1063" y="35"/>
                  </a:lnTo>
                  <a:lnTo>
                    <a:pt x="1029" y="43"/>
                  </a:lnTo>
                  <a:lnTo>
                    <a:pt x="996" y="52"/>
                  </a:lnTo>
                  <a:lnTo>
                    <a:pt x="964" y="62"/>
                  </a:lnTo>
                  <a:lnTo>
                    <a:pt x="932" y="72"/>
                  </a:lnTo>
                  <a:lnTo>
                    <a:pt x="901" y="83"/>
                  </a:lnTo>
                  <a:lnTo>
                    <a:pt x="869" y="96"/>
                  </a:lnTo>
                  <a:lnTo>
                    <a:pt x="838" y="108"/>
                  </a:lnTo>
                  <a:lnTo>
                    <a:pt x="807" y="122"/>
                  </a:lnTo>
                  <a:lnTo>
                    <a:pt x="777" y="135"/>
                  </a:lnTo>
                  <a:lnTo>
                    <a:pt x="748" y="150"/>
                  </a:lnTo>
                  <a:lnTo>
                    <a:pt x="719" y="166"/>
                  </a:lnTo>
                  <a:lnTo>
                    <a:pt x="689" y="182"/>
                  </a:lnTo>
                  <a:lnTo>
                    <a:pt x="660" y="199"/>
                  </a:lnTo>
                  <a:lnTo>
                    <a:pt x="632" y="216"/>
                  </a:lnTo>
                  <a:lnTo>
                    <a:pt x="605" y="234"/>
                  </a:lnTo>
                  <a:lnTo>
                    <a:pt x="578" y="253"/>
                  </a:lnTo>
                  <a:lnTo>
                    <a:pt x="551" y="272"/>
                  </a:lnTo>
                  <a:lnTo>
                    <a:pt x="525" y="293"/>
                  </a:lnTo>
                  <a:lnTo>
                    <a:pt x="499" y="314"/>
                  </a:lnTo>
                  <a:lnTo>
                    <a:pt x="475" y="336"/>
                  </a:lnTo>
                  <a:lnTo>
                    <a:pt x="450" y="357"/>
                  </a:lnTo>
                  <a:lnTo>
                    <a:pt x="425" y="379"/>
                  </a:lnTo>
                  <a:lnTo>
                    <a:pt x="401" y="402"/>
                  </a:lnTo>
                  <a:lnTo>
                    <a:pt x="379" y="426"/>
                  </a:lnTo>
                  <a:lnTo>
                    <a:pt x="356" y="450"/>
                  </a:lnTo>
                  <a:lnTo>
                    <a:pt x="335" y="475"/>
                  </a:lnTo>
                  <a:lnTo>
                    <a:pt x="314" y="500"/>
                  </a:lnTo>
                  <a:lnTo>
                    <a:pt x="292" y="526"/>
                  </a:lnTo>
                  <a:lnTo>
                    <a:pt x="272" y="552"/>
                  </a:lnTo>
                  <a:lnTo>
                    <a:pt x="253" y="579"/>
                  </a:lnTo>
                  <a:lnTo>
                    <a:pt x="234" y="606"/>
                  </a:lnTo>
                  <a:lnTo>
                    <a:pt x="216" y="633"/>
                  </a:lnTo>
                  <a:lnTo>
                    <a:pt x="199" y="661"/>
                  </a:lnTo>
                  <a:lnTo>
                    <a:pt x="182" y="690"/>
                  </a:lnTo>
                  <a:lnTo>
                    <a:pt x="165" y="719"/>
                  </a:lnTo>
                  <a:lnTo>
                    <a:pt x="150" y="749"/>
                  </a:lnTo>
                  <a:lnTo>
                    <a:pt x="135" y="778"/>
                  </a:lnTo>
                  <a:lnTo>
                    <a:pt x="121" y="808"/>
                  </a:lnTo>
                  <a:lnTo>
                    <a:pt x="108" y="839"/>
                  </a:lnTo>
                  <a:lnTo>
                    <a:pt x="96" y="870"/>
                  </a:lnTo>
                  <a:lnTo>
                    <a:pt x="83" y="902"/>
                  </a:lnTo>
                  <a:lnTo>
                    <a:pt x="72" y="933"/>
                  </a:lnTo>
                  <a:lnTo>
                    <a:pt x="62" y="965"/>
                  </a:lnTo>
                  <a:lnTo>
                    <a:pt x="52" y="997"/>
                  </a:lnTo>
                  <a:lnTo>
                    <a:pt x="43" y="1030"/>
                  </a:lnTo>
                  <a:lnTo>
                    <a:pt x="35" y="1064"/>
                  </a:lnTo>
                  <a:lnTo>
                    <a:pt x="28" y="1096"/>
                  </a:lnTo>
                  <a:lnTo>
                    <a:pt x="21" y="1130"/>
                  </a:lnTo>
                  <a:lnTo>
                    <a:pt x="16" y="1164"/>
                  </a:lnTo>
                  <a:lnTo>
                    <a:pt x="11" y="1199"/>
                  </a:lnTo>
                  <a:lnTo>
                    <a:pt x="7" y="1232"/>
                  </a:lnTo>
                  <a:lnTo>
                    <a:pt x="4" y="1267"/>
                  </a:lnTo>
                  <a:lnTo>
                    <a:pt x="2" y="1302"/>
                  </a:lnTo>
                  <a:lnTo>
                    <a:pt x="0" y="1338"/>
                  </a:lnTo>
                  <a:lnTo>
                    <a:pt x="0" y="1373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2" y="1444"/>
                  </a:lnTo>
                  <a:lnTo>
                    <a:pt x="4" y="1479"/>
                  </a:lnTo>
                  <a:lnTo>
                    <a:pt x="7" y="1514"/>
                  </a:lnTo>
                  <a:lnTo>
                    <a:pt x="11" y="1549"/>
                  </a:lnTo>
                  <a:lnTo>
                    <a:pt x="16" y="1582"/>
                  </a:lnTo>
                  <a:lnTo>
                    <a:pt x="21" y="1616"/>
                  </a:lnTo>
                  <a:lnTo>
                    <a:pt x="28" y="1650"/>
                  </a:lnTo>
                  <a:lnTo>
                    <a:pt x="35" y="1684"/>
                  </a:lnTo>
                  <a:lnTo>
                    <a:pt x="43" y="1716"/>
                  </a:lnTo>
                  <a:lnTo>
                    <a:pt x="52" y="1749"/>
                  </a:lnTo>
                  <a:lnTo>
                    <a:pt x="62" y="1782"/>
                  </a:lnTo>
                  <a:lnTo>
                    <a:pt x="72" y="1813"/>
                  </a:lnTo>
                  <a:lnTo>
                    <a:pt x="83" y="1846"/>
                  </a:lnTo>
                  <a:lnTo>
                    <a:pt x="96" y="1877"/>
                  </a:lnTo>
                  <a:lnTo>
                    <a:pt x="108" y="1908"/>
                  </a:lnTo>
                  <a:lnTo>
                    <a:pt x="121" y="1938"/>
                  </a:lnTo>
                  <a:lnTo>
                    <a:pt x="135" y="1968"/>
                  </a:lnTo>
                  <a:lnTo>
                    <a:pt x="150" y="1999"/>
                  </a:lnTo>
                  <a:lnTo>
                    <a:pt x="165" y="2028"/>
                  </a:lnTo>
                  <a:lnTo>
                    <a:pt x="182" y="2057"/>
                  </a:lnTo>
                  <a:lnTo>
                    <a:pt x="199" y="2085"/>
                  </a:lnTo>
                  <a:lnTo>
                    <a:pt x="216" y="2114"/>
                  </a:lnTo>
                  <a:lnTo>
                    <a:pt x="234" y="2141"/>
                  </a:lnTo>
                  <a:lnTo>
                    <a:pt x="253" y="2169"/>
                  </a:lnTo>
                  <a:lnTo>
                    <a:pt x="272" y="2195"/>
                  </a:lnTo>
                  <a:lnTo>
                    <a:pt x="292" y="2222"/>
                  </a:lnTo>
                  <a:lnTo>
                    <a:pt x="314" y="2246"/>
                  </a:lnTo>
                  <a:lnTo>
                    <a:pt x="335" y="2272"/>
                  </a:lnTo>
                  <a:lnTo>
                    <a:pt x="356" y="2297"/>
                  </a:lnTo>
                  <a:lnTo>
                    <a:pt x="379" y="2321"/>
                  </a:lnTo>
                  <a:lnTo>
                    <a:pt x="401" y="2344"/>
                  </a:lnTo>
                  <a:lnTo>
                    <a:pt x="425" y="2367"/>
                  </a:lnTo>
                  <a:lnTo>
                    <a:pt x="450" y="2389"/>
                  </a:lnTo>
                  <a:lnTo>
                    <a:pt x="475" y="2412"/>
                  </a:lnTo>
                  <a:lnTo>
                    <a:pt x="499" y="2433"/>
                  </a:lnTo>
                  <a:lnTo>
                    <a:pt x="525" y="2453"/>
                  </a:lnTo>
                  <a:lnTo>
                    <a:pt x="551" y="2474"/>
                  </a:lnTo>
                  <a:lnTo>
                    <a:pt x="578" y="2493"/>
                  </a:lnTo>
                  <a:lnTo>
                    <a:pt x="605" y="2512"/>
                  </a:lnTo>
                  <a:lnTo>
                    <a:pt x="632" y="2530"/>
                  </a:lnTo>
                  <a:lnTo>
                    <a:pt x="660" y="2548"/>
                  </a:lnTo>
                  <a:lnTo>
                    <a:pt x="689" y="2565"/>
                  </a:lnTo>
                  <a:lnTo>
                    <a:pt x="719" y="2581"/>
                  </a:lnTo>
                  <a:lnTo>
                    <a:pt x="748" y="2596"/>
                  </a:lnTo>
                  <a:lnTo>
                    <a:pt x="777" y="2611"/>
                  </a:lnTo>
                  <a:lnTo>
                    <a:pt x="807" y="2626"/>
                  </a:lnTo>
                  <a:lnTo>
                    <a:pt x="838" y="2639"/>
                  </a:lnTo>
                  <a:lnTo>
                    <a:pt x="869" y="2651"/>
                  </a:lnTo>
                  <a:lnTo>
                    <a:pt x="901" y="2663"/>
                  </a:lnTo>
                  <a:lnTo>
                    <a:pt x="932" y="2674"/>
                  </a:lnTo>
                  <a:lnTo>
                    <a:pt x="964" y="2685"/>
                  </a:lnTo>
                  <a:lnTo>
                    <a:pt x="996" y="2694"/>
                  </a:lnTo>
                  <a:lnTo>
                    <a:pt x="1029" y="2703"/>
                  </a:lnTo>
                  <a:lnTo>
                    <a:pt x="1063" y="2711"/>
                  </a:lnTo>
                  <a:lnTo>
                    <a:pt x="1095" y="2719"/>
                  </a:lnTo>
                  <a:lnTo>
                    <a:pt x="1129" y="2725"/>
                  </a:lnTo>
                  <a:lnTo>
                    <a:pt x="1163" y="2730"/>
                  </a:lnTo>
                  <a:lnTo>
                    <a:pt x="1198" y="2736"/>
                  </a:lnTo>
                  <a:lnTo>
                    <a:pt x="1231" y="2739"/>
                  </a:lnTo>
                  <a:lnTo>
                    <a:pt x="1266" y="2743"/>
                  </a:lnTo>
                  <a:lnTo>
                    <a:pt x="1301" y="2745"/>
                  </a:lnTo>
                  <a:lnTo>
                    <a:pt x="1337" y="2746"/>
                  </a:lnTo>
                  <a:lnTo>
                    <a:pt x="1372" y="2746"/>
                  </a:lnTo>
                  <a:lnTo>
                    <a:pt x="1372" y="2746"/>
                  </a:lnTo>
                  <a:lnTo>
                    <a:pt x="1408" y="2746"/>
                  </a:lnTo>
                  <a:lnTo>
                    <a:pt x="1443" y="2745"/>
                  </a:lnTo>
                  <a:lnTo>
                    <a:pt x="1478" y="2743"/>
                  </a:lnTo>
                  <a:lnTo>
                    <a:pt x="1513" y="2739"/>
                  </a:lnTo>
                  <a:lnTo>
                    <a:pt x="1547" y="2736"/>
                  </a:lnTo>
                  <a:lnTo>
                    <a:pt x="1581" y="2730"/>
                  </a:lnTo>
                  <a:lnTo>
                    <a:pt x="1615" y="2725"/>
                  </a:lnTo>
                  <a:lnTo>
                    <a:pt x="1649" y="2719"/>
                  </a:lnTo>
                  <a:lnTo>
                    <a:pt x="1682" y="2711"/>
                  </a:lnTo>
                  <a:lnTo>
                    <a:pt x="1715" y="2703"/>
                  </a:lnTo>
                  <a:lnTo>
                    <a:pt x="1748" y="2694"/>
                  </a:lnTo>
                  <a:lnTo>
                    <a:pt x="1780" y="2685"/>
                  </a:lnTo>
                  <a:lnTo>
                    <a:pt x="1813" y="2674"/>
                  </a:lnTo>
                  <a:lnTo>
                    <a:pt x="1844" y="2663"/>
                  </a:lnTo>
                  <a:lnTo>
                    <a:pt x="1876" y="2651"/>
                  </a:lnTo>
                  <a:lnTo>
                    <a:pt x="1906" y="2639"/>
                  </a:lnTo>
                  <a:lnTo>
                    <a:pt x="1937" y="2626"/>
                  </a:lnTo>
                  <a:lnTo>
                    <a:pt x="1967" y="2611"/>
                  </a:lnTo>
                  <a:lnTo>
                    <a:pt x="1997" y="2596"/>
                  </a:lnTo>
                  <a:lnTo>
                    <a:pt x="2027" y="2581"/>
                  </a:lnTo>
                  <a:lnTo>
                    <a:pt x="2056" y="2565"/>
                  </a:lnTo>
                  <a:lnTo>
                    <a:pt x="2084" y="2548"/>
                  </a:lnTo>
                  <a:lnTo>
                    <a:pt x="2112" y="2530"/>
                  </a:lnTo>
                  <a:lnTo>
                    <a:pt x="2139" y="2512"/>
                  </a:lnTo>
                  <a:lnTo>
                    <a:pt x="2167" y="2493"/>
                  </a:lnTo>
                  <a:lnTo>
                    <a:pt x="2193" y="2474"/>
                  </a:lnTo>
                  <a:lnTo>
                    <a:pt x="2220" y="2453"/>
                  </a:lnTo>
                  <a:lnTo>
                    <a:pt x="2245" y="2433"/>
                  </a:lnTo>
                  <a:lnTo>
                    <a:pt x="2271" y="2412"/>
                  </a:lnTo>
                  <a:lnTo>
                    <a:pt x="2295" y="2389"/>
                  </a:lnTo>
                  <a:lnTo>
                    <a:pt x="2319" y="2367"/>
                  </a:lnTo>
                  <a:lnTo>
                    <a:pt x="2343" y="2344"/>
                  </a:lnTo>
                  <a:lnTo>
                    <a:pt x="2366" y="2321"/>
                  </a:lnTo>
                  <a:lnTo>
                    <a:pt x="2388" y="2297"/>
                  </a:lnTo>
                  <a:lnTo>
                    <a:pt x="2410" y="2272"/>
                  </a:lnTo>
                  <a:lnTo>
                    <a:pt x="2431" y="2246"/>
                  </a:lnTo>
                  <a:lnTo>
                    <a:pt x="2452" y="2222"/>
                  </a:lnTo>
                  <a:lnTo>
                    <a:pt x="2472" y="2195"/>
                  </a:lnTo>
                  <a:lnTo>
                    <a:pt x="2491" y="2169"/>
                  </a:lnTo>
                  <a:lnTo>
                    <a:pt x="2510" y="2141"/>
                  </a:lnTo>
                  <a:lnTo>
                    <a:pt x="2528" y="2114"/>
                  </a:lnTo>
                  <a:lnTo>
                    <a:pt x="2546" y="2085"/>
                  </a:lnTo>
                  <a:lnTo>
                    <a:pt x="2563" y="2057"/>
                  </a:lnTo>
                  <a:lnTo>
                    <a:pt x="2579" y="2028"/>
                  </a:lnTo>
                  <a:lnTo>
                    <a:pt x="2594" y="1999"/>
                  </a:lnTo>
                  <a:lnTo>
                    <a:pt x="2609" y="1968"/>
                  </a:lnTo>
                  <a:lnTo>
                    <a:pt x="2624" y="1938"/>
                  </a:lnTo>
                  <a:lnTo>
                    <a:pt x="2637" y="1908"/>
                  </a:lnTo>
                  <a:lnTo>
                    <a:pt x="2650" y="1877"/>
                  </a:lnTo>
                  <a:lnTo>
                    <a:pt x="2661" y="1846"/>
                  </a:lnTo>
                  <a:lnTo>
                    <a:pt x="2672" y="1813"/>
                  </a:lnTo>
                  <a:lnTo>
                    <a:pt x="2683" y="1782"/>
                  </a:lnTo>
                  <a:lnTo>
                    <a:pt x="2692" y="1749"/>
                  </a:lnTo>
                  <a:lnTo>
                    <a:pt x="2701" y="1716"/>
                  </a:lnTo>
                  <a:lnTo>
                    <a:pt x="2709" y="1684"/>
                  </a:lnTo>
                  <a:lnTo>
                    <a:pt x="2717" y="1650"/>
                  </a:lnTo>
                  <a:lnTo>
                    <a:pt x="2723" y="1616"/>
                  </a:lnTo>
                  <a:lnTo>
                    <a:pt x="2728" y="1582"/>
                  </a:lnTo>
                  <a:lnTo>
                    <a:pt x="2734" y="1549"/>
                  </a:lnTo>
                  <a:lnTo>
                    <a:pt x="2737" y="1514"/>
                  </a:lnTo>
                  <a:lnTo>
                    <a:pt x="2741" y="1479"/>
                  </a:lnTo>
                  <a:lnTo>
                    <a:pt x="2743" y="1444"/>
                  </a:lnTo>
                  <a:lnTo>
                    <a:pt x="2744" y="1409"/>
                  </a:lnTo>
                  <a:lnTo>
                    <a:pt x="2744" y="1373"/>
                  </a:lnTo>
                  <a:lnTo>
                    <a:pt x="2744" y="1373"/>
                  </a:lnTo>
                  <a:lnTo>
                    <a:pt x="2744" y="1338"/>
                  </a:lnTo>
                  <a:lnTo>
                    <a:pt x="2743" y="1302"/>
                  </a:lnTo>
                  <a:lnTo>
                    <a:pt x="2741" y="1267"/>
                  </a:lnTo>
                  <a:lnTo>
                    <a:pt x="2737" y="1232"/>
                  </a:lnTo>
                  <a:lnTo>
                    <a:pt x="2734" y="1199"/>
                  </a:lnTo>
                  <a:lnTo>
                    <a:pt x="2728" y="1164"/>
                  </a:lnTo>
                  <a:lnTo>
                    <a:pt x="2723" y="1130"/>
                  </a:lnTo>
                  <a:lnTo>
                    <a:pt x="2717" y="1096"/>
                  </a:lnTo>
                  <a:lnTo>
                    <a:pt x="2709" y="1064"/>
                  </a:lnTo>
                  <a:lnTo>
                    <a:pt x="2701" y="1030"/>
                  </a:lnTo>
                  <a:lnTo>
                    <a:pt x="2692" y="997"/>
                  </a:lnTo>
                  <a:lnTo>
                    <a:pt x="2683" y="965"/>
                  </a:lnTo>
                  <a:lnTo>
                    <a:pt x="2672" y="933"/>
                  </a:lnTo>
                  <a:lnTo>
                    <a:pt x="2661" y="902"/>
                  </a:lnTo>
                  <a:lnTo>
                    <a:pt x="2650" y="870"/>
                  </a:lnTo>
                  <a:lnTo>
                    <a:pt x="2637" y="839"/>
                  </a:lnTo>
                  <a:lnTo>
                    <a:pt x="2624" y="808"/>
                  </a:lnTo>
                  <a:lnTo>
                    <a:pt x="2609" y="778"/>
                  </a:lnTo>
                  <a:lnTo>
                    <a:pt x="2594" y="749"/>
                  </a:lnTo>
                  <a:lnTo>
                    <a:pt x="2579" y="719"/>
                  </a:lnTo>
                  <a:lnTo>
                    <a:pt x="2563" y="690"/>
                  </a:lnTo>
                  <a:lnTo>
                    <a:pt x="2546" y="661"/>
                  </a:lnTo>
                  <a:lnTo>
                    <a:pt x="2528" y="633"/>
                  </a:lnTo>
                  <a:lnTo>
                    <a:pt x="2510" y="606"/>
                  </a:lnTo>
                  <a:lnTo>
                    <a:pt x="2491" y="579"/>
                  </a:lnTo>
                  <a:lnTo>
                    <a:pt x="2472" y="552"/>
                  </a:lnTo>
                  <a:lnTo>
                    <a:pt x="2452" y="526"/>
                  </a:lnTo>
                  <a:lnTo>
                    <a:pt x="2431" y="500"/>
                  </a:lnTo>
                  <a:lnTo>
                    <a:pt x="2410" y="475"/>
                  </a:lnTo>
                  <a:lnTo>
                    <a:pt x="2388" y="450"/>
                  </a:lnTo>
                  <a:lnTo>
                    <a:pt x="2366" y="426"/>
                  </a:lnTo>
                  <a:lnTo>
                    <a:pt x="2343" y="402"/>
                  </a:lnTo>
                  <a:lnTo>
                    <a:pt x="2319" y="379"/>
                  </a:lnTo>
                  <a:lnTo>
                    <a:pt x="2295" y="357"/>
                  </a:lnTo>
                  <a:lnTo>
                    <a:pt x="2271" y="336"/>
                  </a:lnTo>
                  <a:lnTo>
                    <a:pt x="2245" y="314"/>
                  </a:lnTo>
                  <a:lnTo>
                    <a:pt x="2220" y="293"/>
                  </a:lnTo>
                  <a:lnTo>
                    <a:pt x="2193" y="272"/>
                  </a:lnTo>
                  <a:lnTo>
                    <a:pt x="2167" y="253"/>
                  </a:lnTo>
                  <a:lnTo>
                    <a:pt x="2139" y="234"/>
                  </a:lnTo>
                  <a:lnTo>
                    <a:pt x="2112" y="216"/>
                  </a:lnTo>
                  <a:lnTo>
                    <a:pt x="2084" y="199"/>
                  </a:lnTo>
                  <a:lnTo>
                    <a:pt x="2056" y="182"/>
                  </a:lnTo>
                  <a:lnTo>
                    <a:pt x="2027" y="166"/>
                  </a:lnTo>
                  <a:lnTo>
                    <a:pt x="1997" y="150"/>
                  </a:lnTo>
                  <a:lnTo>
                    <a:pt x="1967" y="135"/>
                  </a:lnTo>
                  <a:lnTo>
                    <a:pt x="1937" y="122"/>
                  </a:lnTo>
                  <a:lnTo>
                    <a:pt x="1906" y="108"/>
                  </a:lnTo>
                  <a:lnTo>
                    <a:pt x="1876" y="96"/>
                  </a:lnTo>
                  <a:lnTo>
                    <a:pt x="1844" y="83"/>
                  </a:lnTo>
                  <a:lnTo>
                    <a:pt x="1813" y="72"/>
                  </a:lnTo>
                  <a:lnTo>
                    <a:pt x="1780" y="62"/>
                  </a:lnTo>
                  <a:lnTo>
                    <a:pt x="1748" y="52"/>
                  </a:lnTo>
                  <a:lnTo>
                    <a:pt x="1715" y="43"/>
                  </a:lnTo>
                  <a:lnTo>
                    <a:pt x="1682" y="35"/>
                  </a:lnTo>
                  <a:lnTo>
                    <a:pt x="1649" y="28"/>
                  </a:lnTo>
                  <a:lnTo>
                    <a:pt x="1615" y="22"/>
                  </a:lnTo>
                  <a:lnTo>
                    <a:pt x="1581" y="16"/>
                  </a:lnTo>
                  <a:lnTo>
                    <a:pt x="1547" y="11"/>
                  </a:lnTo>
                  <a:lnTo>
                    <a:pt x="1513" y="7"/>
                  </a:lnTo>
                  <a:lnTo>
                    <a:pt x="1478" y="5"/>
                  </a:lnTo>
                  <a:lnTo>
                    <a:pt x="1443" y="2"/>
                  </a:lnTo>
                  <a:lnTo>
                    <a:pt x="1408" y="0"/>
                  </a:lnTo>
                  <a:lnTo>
                    <a:pt x="1372" y="0"/>
                  </a:lnTo>
                  <a:lnTo>
                    <a:pt x="1372" y="0"/>
                  </a:lnTo>
                  <a:close/>
                  <a:moveTo>
                    <a:pt x="1670" y="2132"/>
                  </a:moveTo>
                  <a:lnTo>
                    <a:pt x="1642" y="2245"/>
                  </a:lnTo>
                  <a:lnTo>
                    <a:pt x="1642" y="2245"/>
                  </a:lnTo>
                  <a:lnTo>
                    <a:pt x="1531" y="2288"/>
                  </a:lnTo>
                  <a:lnTo>
                    <a:pt x="1444" y="2320"/>
                  </a:lnTo>
                  <a:lnTo>
                    <a:pt x="1444" y="2320"/>
                  </a:lnTo>
                  <a:lnTo>
                    <a:pt x="1426" y="2325"/>
                  </a:lnTo>
                  <a:lnTo>
                    <a:pt x="1406" y="2331"/>
                  </a:lnTo>
                  <a:lnTo>
                    <a:pt x="1386" y="2335"/>
                  </a:lnTo>
                  <a:lnTo>
                    <a:pt x="1365" y="2339"/>
                  </a:lnTo>
                  <a:lnTo>
                    <a:pt x="1343" y="2342"/>
                  </a:lnTo>
                  <a:lnTo>
                    <a:pt x="1320" y="2344"/>
                  </a:lnTo>
                  <a:lnTo>
                    <a:pt x="1297" y="2345"/>
                  </a:lnTo>
                  <a:lnTo>
                    <a:pt x="1273" y="2345"/>
                  </a:lnTo>
                  <a:lnTo>
                    <a:pt x="1273" y="2345"/>
                  </a:lnTo>
                  <a:lnTo>
                    <a:pt x="1237" y="2344"/>
                  </a:lnTo>
                  <a:lnTo>
                    <a:pt x="1202" y="2341"/>
                  </a:lnTo>
                  <a:lnTo>
                    <a:pt x="1170" y="2335"/>
                  </a:lnTo>
                  <a:lnTo>
                    <a:pt x="1155" y="2332"/>
                  </a:lnTo>
                  <a:lnTo>
                    <a:pt x="1139" y="2327"/>
                  </a:lnTo>
                  <a:lnTo>
                    <a:pt x="1126" y="2323"/>
                  </a:lnTo>
                  <a:lnTo>
                    <a:pt x="1111" y="2317"/>
                  </a:lnTo>
                  <a:lnTo>
                    <a:pt x="1099" y="2311"/>
                  </a:lnTo>
                  <a:lnTo>
                    <a:pt x="1085" y="2304"/>
                  </a:lnTo>
                  <a:lnTo>
                    <a:pt x="1073" y="2297"/>
                  </a:lnTo>
                  <a:lnTo>
                    <a:pt x="1062" y="2289"/>
                  </a:lnTo>
                  <a:lnTo>
                    <a:pt x="1050" y="2281"/>
                  </a:lnTo>
                  <a:lnTo>
                    <a:pt x="1040" y="2272"/>
                  </a:lnTo>
                  <a:lnTo>
                    <a:pt x="1040" y="2272"/>
                  </a:lnTo>
                  <a:lnTo>
                    <a:pt x="1020" y="2253"/>
                  </a:lnTo>
                  <a:lnTo>
                    <a:pt x="1011" y="2243"/>
                  </a:lnTo>
                  <a:lnTo>
                    <a:pt x="1003" y="2233"/>
                  </a:lnTo>
                  <a:lnTo>
                    <a:pt x="996" y="2223"/>
                  </a:lnTo>
                  <a:lnTo>
                    <a:pt x="989" y="2211"/>
                  </a:lnTo>
                  <a:lnTo>
                    <a:pt x="983" y="2200"/>
                  </a:lnTo>
                  <a:lnTo>
                    <a:pt x="977" y="2189"/>
                  </a:lnTo>
                  <a:lnTo>
                    <a:pt x="973" y="2178"/>
                  </a:lnTo>
                  <a:lnTo>
                    <a:pt x="968" y="2165"/>
                  </a:lnTo>
                  <a:lnTo>
                    <a:pt x="965" y="2153"/>
                  </a:lnTo>
                  <a:lnTo>
                    <a:pt x="962" y="2141"/>
                  </a:lnTo>
                  <a:lnTo>
                    <a:pt x="959" y="2127"/>
                  </a:lnTo>
                  <a:lnTo>
                    <a:pt x="958" y="2114"/>
                  </a:lnTo>
                  <a:lnTo>
                    <a:pt x="957" y="2087"/>
                  </a:lnTo>
                  <a:lnTo>
                    <a:pt x="957" y="2087"/>
                  </a:lnTo>
                  <a:lnTo>
                    <a:pt x="957" y="2064"/>
                  </a:lnTo>
                  <a:lnTo>
                    <a:pt x="958" y="2042"/>
                  </a:lnTo>
                  <a:lnTo>
                    <a:pt x="960" y="2019"/>
                  </a:lnTo>
                  <a:lnTo>
                    <a:pt x="963" y="1997"/>
                  </a:lnTo>
                  <a:lnTo>
                    <a:pt x="963" y="1997"/>
                  </a:lnTo>
                  <a:lnTo>
                    <a:pt x="966" y="1973"/>
                  </a:lnTo>
                  <a:lnTo>
                    <a:pt x="971" y="1948"/>
                  </a:lnTo>
                  <a:lnTo>
                    <a:pt x="983" y="1893"/>
                  </a:lnTo>
                  <a:lnTo>
                    <a:pt x="1086" y="1527"/>
                  </a:lnTo>
                  <a:lnTo>
                    <a:pt x="1086" y="1527"/>
                  </a:lnTo>
                  <a:lnTo>
                    <a:pt x="1099" y="1477"/>
                  </a:lnTo>
                  <a:lnTo>
                    <a:pt x="1109" y="1428"/>
                  </a:lnTo>
                  <a:lnTo>
                    <a:pt x="1109" y="1428"/>
                  </a:lnTo>
                  <a:lnTo>
                    <a:pt x="1113" y="1406"/>
                  </a:lnTo>
                  <a:lnTo>
                    <a:pt x="1117" y="1383"/>
                  </a:lnTo>
                  <a:lnTo>
                    <a:pt x="1118" y="1362"/>
                  </a:lnTo>
                  <a:lnTo>
                    <a:pt x="1119" y="1343"/>
                  </a:lnTo>
                  <a:lnTo>
                    <a:pt x="1119" y="1343"/>
                  </a:lnTo>
                  <a:lnTo>
                    <a:pt x="1118" y="1326"/>
                  </a:lnTo>
                  <a:lnTo>
                    <a:pt x="1117" y="1310"/>
                  </a:lnTo>
                  <a:lnTo>
                    <a:pt x="1114" y="1295"/>
                  </a:lnTo>
                  <a:lnTo>
                    <a:pt x="1111" y="1283"/>
                  </a:lnTo>
                  <a:lnTo>
                    <a:pt x="1108" y="1272"/>
                  </a:lnTo>
                  <a:lnTo>
                    <a:pt x="1102" y="1262"/>
                  </a:lnTo>
                  <a:lnTo>
                    <a:pt x="1096" y="1253"/>
                  </a:lnTo>
                  <a:lnTo>
                    <a:pt x="1090" y="1245"/>
                  </a:lnTo>
                  <a:lnTo>
                    <a:pt x="1090" y="1245"/>
                  </a:lnTo>
                  <a:lnTo>
                    <a:pt x="1082" y="1238"/>
                  </a:lnTo>
                  <a:lnTo>
                    <a:pt x="1072" y="1232"/>
                  </a:lnTo>
                  <a:lnTo>
                    <a:pt x="1061" y="1228"/>
                  </a:lnTo>
                  <a:lnTo>
                    <a:pt x="1048" y="1225"/>
                  </a:lnTo>
                  <a:lnTo>
                    <a:pt x="1032" y="1221"/>
                  </a:lnTo>
                  <a:lnTo>
                    <a:pt x="1017" y="1219"/>
                  </a:lnTo>
                  <a:lnTo>
                    <a:pt x="999" y="1218"/>
                  </a:lnTo>
                  <a:lnTo>
                    <a:pt x="980" y="1218"/>
                  </a:lnTo>
                  <a:lnTo>
                    <a:pt x="980" y="1218"/>
                  </a:lnTo>
                  <a:lnTo>
                    <a:pt x="959" y="1218"/>
                  </a:lnTo>
                  <a:lnTo>
                    <a:pt x="938" y="1220"/>
                  </a:lnTo>
                  <a:lnTo>
                    <a:pt x="918" y="1225"/>
                  </a:lnTo>
                  <a:lnTo>
                    <a:pt x="896" y="1230"/>
                  </a:lnTo>
                  <a:lnTo>
                    <a:pt x="896" y="1230"/>
                  </a:lnTo>
                  <a:lnTo>
                    <a:pt x="857" y="1243"/>
                  </a:lnTo>
                  <a:lnTo>
                    <a:pt x="824" y="1254"/>
                  </a:lnTo>
                  <a:lnTo>
                    <a:pt x="851" y="1140"/>
                  </a:lnTo>
                  <a:lnTo>
                    <a:pt x="851" y="1140"/>
                  </a:lnTo>
                  <a:lnTo>
                    <a:pt x="902" y="1121"/>
                  </a:lnTo>
                  <a:lnTo>
                    <a:pt x="951" y="1102"/>
                  </a:lnTo>
                  <a:lnTo>
                    <a:pt x="999" y="1085"/>
                  </a:lnTo>
                  <a:lnTo>
                    <a:pt x="1046" y="1069"/>
                  </a:lnTo>
                  <a:lnTo>
                    <a:pt x="1046" y="1069"/>
                  </a:lnTo>
                  <a:lnTo>
                    <a:pt x="1069" y="1062"/>
                  </a:lnTo>
                  <a:lnTo>
                    <a:pt x="1092" y="1057"/>
                  </a:lnTo>
                  <a:lnTo>
                    <a:pt x="1114" y="1051"/>
                  </a:lnTo>
                  <a:lnTo>
                    <a:pt x="1136" y="1047"/>
                  </a:lnTo>
                  <a:lnTo>
                    <a:pt x="1158" y="1044"/>
                  </a:lnTo>
                  <a:lnTo>
                    <a:pt x="1180" y="1042"/>
                  </a:lnTo>
                  <a:lnTo>
                    <a:pt x="1201" y="1040"/>
                  </a:lnTo>
                  <a:lnTo>
                    <a:pt x="1221" y="1040"/>
                  </a:lnTo>
                  <a:lnTo>
                    <a:pt x="1221" y="1040"/>
                  </a:lnTo>
                  <a:lnTo>
                    <a:pt x="1257" y="1041"/>
                  </a:lnTo>
                  <a:lnTo>
                    <a:pt x="1292" y="1044"/>
                  </a:lnTo>
                  <a:lnTo>
                    <a:pt x="1324" y="1050"/>
                  </a:lnTo>
                  <a:lnTo>
                    <a:pt x="1338" y="1053"/>
                  </a:lnTo>
                  <a:lnTo>
                    <a:pt x="1353" y="1058"/>
                  </a:lnTo>
                  <a:lnTo>
                    <a:pt x="1368" y="1062"/>
                  </a:lnTo>
                  <a:lnTo>
                    <a:pt x="1381" y="1068"/>
                  </a:lnTo>
                  <a:lnTo>
                    <a:pt x="1395" y="1074"/>
                  </a:lnTo>
                  <a:lnTo>
                    <a:pt x="1407" y="1080"/>
                  </a:lnTo>
                  <a:lnTo>
                    <a:pt x="1418" y="1087"/>
                  </a:lnTo>
                  <a:lnTo>
                    <a:pt x="1431" y="1095"/>
                  </a:lnTo>
                  <a:lnTo>
                    <a:pt x="1441" y="1103"/>
                  </a:lnTo>
                  <a:lnTo>
                    <a:pt x="1452" y="1112"/>
                  </a:lnTo>
                  <a:lnTo>
                    <a:pt x="1452" y="1112"/>
                  </a:lnTo>
                  <a:lnTo>
                    <a:pt x="1461" y="1121"/>
                  </a:lnTo>
                  <a:lnTo>
                    <a:pt x="1470" y="1131"/>
                  </a:lnTo>
                  <a:lnTo>
                    <a:pt x="1479" y="1140"/>
                  </a:lnTo>
                  <a:lnTo>
                    <a:pt x="1487" y="1150"/>
                  </a:lnTo>
                  <a:lnTo>
                    <a:pt x="1493" y="1162"/>
                  </a:lnTo>
                  <a:lnTo>
                    <a:pt x="1500" y="1172"/>
                  </a:lnTo>
                  <a:lnTo>
                    <a:pt x="1507" y="1183"/>
                  </a:lnTo>
                  <a:lnTo>
                    <a:pt x="1511" y="1195"/>
                  </a:lnTo>
                  <a:lnTo>
                    <a:pt x="1517" y="1207"/>
                  </a:lnTo>
                  <a:lnTo>
                    <a:pt x="1520" y="1219"/>
                  </a:lnTo>
                  <a:lnTo>
                    <a:pt x="1524" y="1231"/>
                  </a:lnTo>
                  <a:lnTo>
                    <a:pt x="1527" y="1245"/>
                  </a:lnTo>
                  <a:lnTo>
                    <a:pt x="1531" y="1271"/>
                  </a:lnTo>
                  <a:lnTo>
                    <a:pt x="1532" y="1299"/>
                  </a:lnTo>
                  <a:lnTo>
                    <a:pt x="1532" y="1299"/>
                  </a:lnTo>
                  <a:lnTo>
                    <a:pt x="1531" y="1333"/>
                  </a:lnTo>
                  <a:lnTo>
                    <a:pt x="1526" y="1383"/>
                  </a:lnTo>
                  <a:lnTo>
                    <a:pt x="1526" y="1383"/>
                  </a:lnTo>
                  <a:lnTo>
                    <a:pt x="1523" y="1412"/>
                  </a:lnTo>
                  <a:lnTo>
                    <a:pt x="1518" y="1441"/>
                  </a:lnTo>
                  <a:lnTo>
                    <a:pt x="1513" y="1468"/>
                  </a:lnTo>
                  <a:lnTo>
                    <a:pt x="1506" y="1493"/>
                  </a:lnTo>
                  <a:lnTo>
                    <a:pt x="1404" y="1858"/>
                  </a:lnTo>
                  <a:lnTo>
                    <a:pt x="1404" y="1858"/>
                  </a:lnTo>
                  <a:lnTo>
                    <a:pt x="1397" y="1881"/>
                  </a:lnTo>
                  <a:lnTo>
                    <a:pt x="1391" y="1904"/>
                  </a:lnTo>
                  <a:lnTo>
                    <a:pt x="1380" y="1958"/>
                  </a:lnTo>
                  <a:lnTo>
                    <a:pt x="1380" y="1958"/>
                  </a:lnTo>
                  <a:lnTo>
                    <a:pt x="1377" y="1984"/>
                  </a:lnTo>
                  <a:lnTo>
                    <a:pt x="1373" y="2008"/>
                  </a:lnTo>
                  <a:lnTo>
                    <a:pt x="1371" y="2027"/>
                  </a:lnTo>
                  <a:lnTo>
                    <a:pt x="1371" y="2043"/>
                  </a:lnTo>
                  <a:lnTo>
                    <a:pt x="1371" y="2043"/>
                  </a:lnTo>
                  <a:lnTo>
                    <a:pt x="1371" y="2061"/>
                  </a:lnTo>
                  <a:lnTo>
                    <a:pt x="1372" y="2076"/>
                  </a:lnTo>
                  <a:lnTo>
                    <a:pt x="1375" y="2091"/>
                  </a:lnTo>
                  <a:lnTo>
                    <a:pt x="1379" y="2103"/>
                  </a:lnTo>
                  <a:lnTo>
                    <a:pt x="1383" y="2116"/>
                  </a:lnTo>
                  <a:lnTo>
                    <a:pt x="1389" y="2126"/>
                  </a:lnTo>
                  <a:lnTo>
                    <a:pt x="1396" y="2135"/>
                  </a:lnTo>
                  <a:lnTo>
                    <a:pt x="1404" y="2142"/>
                  </a:lnTo>
                  <a:lnTo>
                    <a:pt x="1404" y="2142"/>
                  </a:lnTo>
                  <a:lnTo>
                    <a:pt x="1411" y="2148"/>
                  </a:lnTo>
                  <a:lnTo>
                    <a:pt x="1423" y="2153"/>
                  </a:lnTo>
                  <a:lnTo>
                    <a:pt x="1434" y="2157"/>
                  </a:lnTo>
                  <a:lnTo>
                    <a:pt x="1447" y="2162"/>
                  </a:lnTo>
                  <a:lnTo>
                    <a:pt x="1462" y="2164"/>
                  </a:lnTo>
                  <a:lnTo>
                    <a:pt x="1479" y="2166"/>
                  </a:lnTo>
                  <a:lnTo>
                    <a:pt x="1497" y="2168"/>
                  </a:lnTo>
                  <a:lnTo>
                    <a:pt x="1516" y="2168"/>
                  </a:lnTo>
                  <a:lnTo>
                    <a:pt x="1516" y="2168"/>
                  </a:lnTo>
                  <a:lnTo>
                    <a:pt x="1535" y="2168"/>
                  </a:lnTo>
                  <a:lnTo>
                    <a:pt x="1555" y="2164"/>
                  </a:lnTo>
                  <a:lnTo>
                    <a:pt x="1578" y="2161"/>
                  </a:lnTo>
                  <a:lnTo>
                    <a:pt x="1600" y="2155"/>
                  </a:lnTo>
                  <a:lnTo>
                    <a:pt x="1600" y="2155"/>
                  </a:lnTo>
                  <a:lnTo>
                    <a:pt x="1642" y="2143"/>
                  </a:lnTo>
                  <a:lnTo>
                    <a:pt x="1658" y="2137"/>
                  </a:lnTo>
                  <a:lnTo>
                    <a:pt x="1670" y="2132"/>
                  </a:lnTo>
                  <a:lnTo>
                    <a:pt x="1670" y="2132"/>
                  </a:lnTo>
                  <a:close/>
                  <a:moveTo>
                    <a:pt x="1696" y="603"/>
                  </a:moveTo>
                  <a:lnTo>
                    <a:pt x="1696" y="603"/>
                  </a:lnTo>
                  <a:lnTo>
                    <a:pt x="1695" y="627"/>
                  </a:lnTo>
                  <a:lnTo>
                    <a:pt x="1691" y="649"/>
                  </a:lnTo>
                  <a:lnTo>
                    <a:pt x="1686" y="671"/>
                  </a:lnTo>
                  <a:lnTo>
                    <a:pt x="1678" y="692"/>
                  </a:lnTo>
                  <a:lnTo>
                    <a:pt x="1668" y="711"/>
                  </a:lnTo>
                  <a:lnTo>
                    <a:pt x="1655" y="731"/>
                  </a:lnTo>
                  <a:lnTo>
                    <a:pt x="1641" y="749"/>
                  </a:lnTo>
                  <a:lnTo>
                    <a:pt x="1624" y="765"/>
                  </a:lnTo>
                  <a:lnTo>
                    <a:pt x="1624" y="765"/>
                  </a:lnTo>
                  <a:lnTo>
                    <a:pt x="1605" y="781"/>
                  </a:lnTo>
                  <a:lnTo>
                    <a:pt x="1586" y="795"/>
                  </a:lnTo>
                  <a:lnTo>
                    <a:pt x="1565" y="807"/>
                  </a:lnTo>
                  <a:lnTo>
                    <a:pt x="1544" y="816"/>
                  </a:lnTo>
                  <a:lnTo>
                    <a:pt x="1523" y="823"/>
                  </a:lnTo>
                  <a:lnTo>
                    <a:pt x="1499" y="828"/>
                  </a:lnTo>
                  <a:lnTo>
                    <a:pt x="1475" y="832"/>
                  </a:lnTo>
                  <a:lnTo>
                    <a:pt x="1451" y="833"/>
                  </a:lnTo>
                  <a:lnTo>
                    <a:pt x="1451" y="833"/>
                  </a:lnTo>
                  <a:lnTo>
                    <a:pt x="1426" y="832"/>
                  </a:lnTo>
                  <a:lnTo>
                    <a:pt x="1401" y="828"/>
                  </a:lnTo>
                  <a:lnTo>
                    <a:pt x="1379" y="823"/>
                  </a:lnTo>
                  <a:lnTo>
                    <a:pt x="1356" y="816"/>
                  </a:lnTo>
                  <a:lnTo>
                    <a:pt x="1335" y="807"/>
                  </a:lnTo>
                  <a:lnTo>
                    <a:pt x="1315" y="795"/>
                  </a:lnTo>
                  <a:lnTo>
                    <a:pt x="1296" y="781"/>
                  </a:lnTo>
                  <a:lnTo>
                    <a:pt x="1276" y="765"/>
                  </a:lnTo>
                  <a:lnTo>
                    <a:pt x="1276" y="765"/>
                  </a:lnTo>
                  <a:lnTo>
                    <a:pt x="1260" y="749"/>
                  </a:lnTo>
                  <a:lnTo>
                    <a:pt x="1245" y="731"/>
                  </a:lnTo>
                  <a:lnTo>
                    <a:pt x="1233" y="711"/>
                  </a:lnTo>
                  <a:lnTo>
                    <a:pt x="1222" y="692"/>
                  </a:lnTo>
                  <a:lnTo>
                    <a:pt x="1215" y="671"/>
                  </a:lnTo>
                  <a:lnTo>
                    <a:pt x="1209" y="649"/>
                  </a:lnTo>
                  <a:lnTo>
                    <a:pt x="1206" y="627"/>
                  </a:lnTo>
                  <a:lnTo>
                    <a:pt x="1204" y="603"/>
                  </a:lnTo>
                  <a:lnTo>
                    <a:pt x="1204" y="603"/>
                  </a:lnTo>
                  <a:lnTo>
                    <a:pt x="1206" y="580"/>
                  </a:lnTo>
                  <a:lnTo>
                    <a:pt x="1209" y="557"/>
                  </a:lnTo>
                  <a:lnTo>
                    <a:pt x="1215" y="536"/>
                  </a:lnTo>
                  <a:lnTo>
                    <a:pt x="1222" y="516"/>
                  </a:lnTo>
                  <a:lnTo>
                    <a:pt x="1233" y="495"/>
                  </a:lnTo>
                  <a:lnTo>
                    <a:pt x="1245" y="476"/>
                  </a:lnTo>
                  <a:lnTo>
                    <a:pt x="1260" y="458"/>
                  </a:lnTo>
                  <a:lnTo>
                    <a:pt x="1276" y="441"/>
                  </a:lnTo>
                  <a:lnTo>
                    <a:pt x="1276" y="441"/>
                  </a:lnTo>
                  <a:lnTo>
                    <a:pt x="1296" y="424"/>
                  </a:lnTo>
                  <a:lnTo>
                    <a:pt x="1315" y="411"/>
                  </a:lnTo>
                  <a:lnTo>
                    <a:pt x="1335" y="400"/>
                  </a:lnTo>
                  <a:lnTo>
                    <a:pt x="1356" y="390"/>
                  </a:lnTo>
                  <a:lnTo>
                    <a:pt x="1379" y="383"/>
                  </a:lnTo>
                  <a:lnTo>
                    <a:pt x="1401" y="377"/>
                  </a:lnTo>
                  <a:lnTo>
                    <a:pt x="1426" y="374"/>
                  </a:lnTo>
                  <a:lnTo>
                    <a:pt x="1451" y="373"/>
                  </a:lnTo>
                  <a:lnTo>
                    <a:pt x="1451" y="373"/>
                  </a:lnTo>
                  <a:lnTo>
                    <a:pt x="1475" y="374"/>
                  </a:lnTo>
                  <a:lnTo>
                    <a:pt x="1499" y="377"/>
                  </a:lnTo>
                  <a:lnTo>
                    <a:pt x="1523" y="383"/>
                  </a:lnTo>
                  <a:lnTo>
                    <a:pt x="1544" y="390"/>
                  </a:lnTo>
                  <a:lnTo>
                    <a:pt x="1565" y="400"/>
                  </a:lnTo>
                  <a:lnTo>
                    <a:pt x="1586" y="411"/>
                  </a:lnTo>
                  <a:lnTo>
                    <a:pt x="1605" y="424"/>
                  </a:lnTo>
                  <a:lnTo>
                    <a:pt x="1624" y="441"/>
                  </a:lnTo>
                  <a:lnTo>
                    <a:pt x="1624" y="441"/>
                  </a:lnTo>
                  <a:lnTo>
                    <a:pt x="1641" y="458"/>
                  </a:lnTo>
                  <a:lnTo>
                    <a:pt x="1655" y="476"/>
                  </a:lnTo>
                  <a:lnTo>
                    <a:pt x="1668" y="495"/>
                  </a:lnTo>
                  <a:lnTo>
                    <a:pt x="1678" y="516"/>
                  </a:lnTo>
                  <a:lnTo>
                    <a:pt x="1686" y="536"/>
                  </a:lnTo>
                  <a:lnTo>
                    <a:pt x="1691" y="557"/>
                  </a:lnTo>
                  <a:lnTo>
                    <a:pt x="1695" y="580"/>
                  </a:lnTo>
                  <a:lnTo>
                    <a:pt x="1696" y="603"/>
                  </a:lnTo>
                  <a:lnTo>
                    <a:pt x="1696" y="603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" name="Prostokąt 1">
            <a:extLst>
              <a:ext uri="{FF2B5EF4-FFF2-40B4-BE49-F238E27FC236}">
                <a16:creationId xmlns:a16="http://schemas.microsoft.com/office/drawing/2014/main" id="{78FC0B61-184D-4D6F-9EF0-C4CB2820EEDA}"/>
              </a:ext>
            </a:extLst>
          </p:cNvPr>
          <p:cNvSpPr/>
          <p:nvPr/>
        </p:nvSpPr>
        <p:spPr>
          <a:xfrm>
            <a:off x="7257271" y="8123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Energia wiatrowa</a:t>
            </a:r>
            <a:endParaRPr lang="pl-PL" sz="800" dirty="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5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36952-F903-48EE-AA7E-54B9B9E54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5727" y="4003279"/>
            <a:ext cx="3367164" cy="368300"/>
          </a:xfrm>
        </p:spPr>
        <p:txBody>
          <a:bodyPr/>
          <a:lstStyle/>
          <a:p>
            <a:r>
              <a:rPr lang="pl-PL" sz="1600" b="1">
                <a:latin typeface="Calibri" panose="020F0502020204030204" pitchFamily="34" charset="0"/>
                <a:cs typeface="Calibri" panose="020F0502020204030204" pitchFamily="34" charset="0"/>
              </a:rPr>
              <a:t>METODOLOGIA I STRUKTURA PRÓBY</a:t>
            </a: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F8A51135-E76E-4048-9685-E7877E66A7B7}"/>
              </a:ext>
            </a:extLst>
          </p:cNvPr>
          <p:cNvGrpSpPr/>
          <p:nvPr/>
        </p:nvGrpSpPr>
        <p:grpSpPr>
          <a:xfrm>
            <a:off x="4341727" y="3189742"/>
            <a:ext cx="460544" cy="478516"/>
            <a:chOff x="4294188" y="1531938"/>
            <a:chExt cx="650876" cy="676275"/>
          </a:xfrm>
        </p:grpSpPr>
        <p:sp>
          <p:nvSpPr>
            <p:cNvPr id="4" name="Freeform 27">
              <a:extLst>
                <a:ext uri="{FF2B5EF4-FFF2-40B4-BE49-F238E27FC236}">
                  <a16:creationId xmlns:a16="http://schemas.microsoft.com/office/drawing/2014/main" id="{7CDFD692-A41A-43B7-B967-AA3DFE607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" name="Freeform 28">
              <a:extLst>
                <a:ext uri="{FF2B5EF4-FFF2-40B4-BE49-F238E27FC236}">
                  <a16:creationId xmlns:a16="http://schemas.microsoft.com/office/drawing/2014/main" id="{98D0C16D-BE05-45C7-91EB-003089D68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" name="Freeform 29">
              <a:extLst>
                <a:ext uri="{FF2B5EF4-FFF2-40B4-BE49-F238E27FC236}">
                  <a16:creationId xmlns:a16="http://schemas.microsoft.com/office/drawing/2014/main" id="{B11C48BE-57D3-4A9C-BC67-AEA28C378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" name="Freeform 30">
              <a:extLst>
                <a:ext uri="{FF2B5EF4-FFF2-40B4-BE49-F238E27FC236}">
                  <a16:creationId xmlns:a16="http://schemas.microsoft.com/office/drawing/2014/main" id="{7888F2F5-19BB-4B91-B335-5942ACF5E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FD11D304-FB86-4978-A746-752EA3A61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CB2D2460-360D-47A8-AC02-637D3D091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EC448145-6136-46DE-AC3F-703CD2D5764C}"/>
              </a:ext>
            </a:extLst>
          </p:cNvPr>
          <p:cNvGrpSpPr/>
          <p:nvPr/>
        </p:nvGrpSpPr>
        <p:grpSpPr>
          <a:xfrm>
            <a:off x="5148064" y="3189742"/>
            <a:ext cx="460544" cy="478516"/>
            <a:chOff x="4294188" y="1531938"/>
            <a:chExt cx="650876" cy="676275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731F3598-8554-4DD6-9FC8-1F2C254B3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97DA34FE-24DB-497E-9B2A-C49CF79BA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67280AA2-139C-47F4-93D2-5C5AB96F8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54574C21-2F1F-490F-93F3-34846354C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0C7AA6B8-FB4D-4425-9E52-F6DF3AA5D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D6711B27-2345-4A03-A78A-B6035415C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id="{99F925BA-31A6-41B3-88B2-1C531133A95C}"/>
              </a:ext>
            </a:extLst>
          </p:cNvPr>
          <p:cNvGrpSpPr/>
          <p:nvPr/>
        </p:nvGrpSpPr>
        <p:grpSpPr>
          <a:xfrm>
            <a:off x="5937250" y="3189742"/>
            <a:ext cx="460544" cy="478516"/>
            <a:chOff x="4294188" y="1531938"/>
            <a:chExt cx="650876" cy="676275"/>
          </a:xfrm>
          <a:solidFill>
            <a:schemeClr val="bg1">
              <a:lumMod val="95000"/>
            </a:schemeClr>
          </a:solidFill>
        </p:grpSpPr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53D0C2B7-15FB-42CC-89EE-CCB9442EC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D35E11CD-3D1A-4372-A820-D4AB9A864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557D498E-73B0-49BC-B783-8D0BD176C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ECE64F44-EA1E-4A13-9D7C-DFB3B937B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768421B4-010C-40D9-A0D1-1061E1CB2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154A5FA1-C567-4475-95DC-4F06016F3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4" name="Grupa 23">
            <a:extLst>
              <a:ext uri="{FF2B5EF4-FFF2-40B4-BE49-F238E27FC236}">
                <a16:creationId xmlns:a16="http://schemas.microsoft.com/office/drawing/2014/main" id="{B591AE2A-CCEA-4E76-93B9-E24F93340A9B}"/>
              </a:ext>
            </a:extLst>
          </p:cNvPr>
          <p:cNvGrpSpPr/>
          <p:nvPr/>
        </p:nvGrpSpPr>
        <p:grpSpPr>
          <a:xfrm>
            <a:off x="3545929" y="3189742"/>
            <a:ext cx="460544" cy="478516"/>
            <a:chOff x="4294188" y="1531938"/>
            <a:chExt cx="650876" cy="676275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208694E7-EB61-4997-AB4B-5A44841EC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69712951-6A12-4E34-BE1E-5B88C87F3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3749002D-17A2-4BFC-82F2-FE6DA3784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6ADE521-C8FF-4096-BD80-85835A0D8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73C543D7-B919-4877-AB42-C304A5BFB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D325D337-1919-40E9-9A36-C5C41E763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959BCE2C-6877-45F0-A053-696A40E71EA1}"/>
              </a:ext>
            </a:extLst>
          </p:cNvPr>
          <p:cNvGrpSpPr/>
          <p:nvPr/>
        </p:nvGrpSpPr>
        <p:grpSpPr>
          <a:xfrm>
            <a:off x="2751948" y="3189742"/>
            <a:ext cx="460544" cy="478516"/>
            <a:chOff x="4294188" y="1531938"/>
            <a:chExt cx="650876" cy="676275"/>
          </a:xfrm>
          <a:solidFill>
            <a:schemeClr val="bg1">
              <a:lumMod val="95000"/>
            </a:schemeClr>
          </a:solidFill>
        </p:grpSpPr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D2BB2D1-171D-4E63-8E28-31B05D00F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E5EB92C5-6437-4F0E-B86A-B6F07433F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C3C8A10-BFD7-46BF-8082-B9B211C20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EBC40E80-0429-4CEF-A767-182CD8DC9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B697C727-5DC6-42A8-9C9F-AD21DD21E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A0A4CAF-1310-40D9-9148-90D7CCE56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31610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AC0C25EA-7312-4961-8943-81976C9F96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576" y="976223"/>
            <a:ext cx="4511755" cy="4752976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 dirty="0">
                <a:solidFill>
                  <a:schemeClr val="tx1"/>
                </a:solidFill>
              </a:rPr>
              <a:t>Jednotematyczne badanie świadomości i zachowań ekologicznych zostało zrealizowane w dniach 16 – 17 listopada za pomocą techniki </a:t>
            </a:r>
            <a:r>
              <a:rPr lang="pl-PL" sz="1100" b="1" dirty="0">
                <a:solidFill>
                  <a:schemeClr val="tx1"/>
                </a:solidFill>
              </a:rPr>
              <a:t>CATI </a:t>
            </a:r>
            <a:r>
              <a:rPr lang="en-US" sz="1100" b="1" dirty="0">
                <a:solidFill>
                  <a:schemeClr val="tx1"/>
                </a:solidFill>
              </a:rPr>
              <a:t>(ang. Computer Assisted Telephone Interview)</a:t>
            </a:r>
            <a:r>
              <a:rPr lang="pl-PL" sz="1100" b="1" dirty="0">
                <a:solidFill>
                  <a:schemeClr val="tx1"/>
                </a:solidFill>
              </a:rPr>
              <a:t>, </a:t>
            </a:r>
            <a:r>
              <a:rPr lang="pl-PL" sz="1100" dirty="0">
                <a:solidFill>
                  <a:schemeClr val="tx1"/>
                </a:solidFill>
              </a:rPr>
              <a:t>czyli wywiadów telefonicznych wspomaganych komputerowo. </a:t>
            </a:r>
            <a:endParaRPr lang="pl-PL" sz="11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 dirty="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 dirty="0">
                <a:solidFill>
                  <a:schemeClr val="tx1"/>
                </a:solidFill>
              </a:rPr>
              <a:t>Ogólnopolska próba badanych w wieku 15 lat i więcej została dobrana losowo i jest reprezentatywna ze względu na zmienne demograficzne, </a:t>
            </a:r>
            <a:br>
              <a:rPr lang="pl-PL" sz="1100" dirty="0">
                <a:solidFill>
                  <a:schemeClr val="tx1"/>
                </a:solidFill>
              </a:rPr>
            </a:br>
            <a:r>
              <a:rPr lang="pl-PL" sz="1100" dirty="0">
                <a:solidFill>
                  <a:schemeClr val="tx1"/>
                </a:solidFill>
              </a:rPr>
              <a:t>takie jak: płeć, wiek i miejsce zamieszkania (wielkość miejscowości </a:t>
            </a:r>
            <a:br>
              <a:rPr lang="pl-PL" sz="1100" dirty="0">
                <a:solidFill>
                  <a:schemeClr val="tx1"/>
                </a:solidFill>
              </a:rPr>
            </a:br>
            <a:r>
              <a:rPr lang="pl-PL" sz="1100" dirty="0">
                <a:solidFill>
                  <a:schemeClr val="tx1"/>
                </a:solidFill>
              </a:rPr>
              <a:t>i województwo). Maksymalny błąd szacowania dla próby losowej liczącej 1000 osób wynosi +/- 3,1%. </a:t>
            </a: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 dirty="0">
                <a:solidFill>
                  <a:schemeClr val="tx1"/>
                </a:solidFill>
              </a:rPr>
              <a:t>Dane procentowe prezentują wyniki ważone, liczebności – nieważone. Procedurze ważenia nie zostały poddane pytania z metryczki. </a:t>
            </a: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 dirty="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 dirty="0">
                <a:solidFill>
                  <a:schemeClr val="tx1"/>
                </a:solidFill>
              </a:rPr>
              <a:t>Główne wyniki badania są prezentowane również w podziale na pytania </a:t>
            </a:r>
            <a:br>
              <a:rPr lang="pl-PL" sz="1100" dirty="0">
                <a:solidFill>
                  <a:schemeClr val="tx1"/>
                </a:solidFill>
              </a:rPr>
            </a:br>
            <a:r>
              <a:rPr lang="pl-PL" sz="1100" dirty="0">
                <a:solidFill>
                  <a:schemeClr val="tx1"/>
                </a:solidFill>
              </a:rPr>
              <a:t>z metryczki. Zaprezentowano istotne podziały, a slajdy z tymi podziałami zostały odpowiednio opisane. </a:t>
            </a: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 dirty="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 dirty="0">
                <a:solidFill>
                  <a:schemeClr val="tx1"/>
                </a:solidFill>
              </a:rPr>
              <a:t>Ze względu na zaokrąglenia wartości po przecinku, w niektórych przypadkach dane na wykresach mogą nie sumować się do 100%, 99,9% czy 100,1%.</a:t>
            </a: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endParaRPr lang="pl-PL" sz="1100" dirty="0">
              <a:solidFill>
                <a:schemeClr val="tx1"/>
              </a:solidFill>
            </a:endParaRPr>
          </a:p>
          <a:p>
            <a:pPr marL="0" indent="0" algn="l">
              <a:lnSpc>
                <a:spcPct val="100000"/>
              </a:lnSpc>
              <a:spcBef>
                <a:spcPts val="115"/>
              </a:spcBef>
              <a:buNone/>
            </a:pPr>
            <a:r>
              <a:rPr lang="pl-PL" sz="1100" dirty="0">
                <a:solidFill>
                  <a:schemeClr val="tx1"/>
                </a:solidFill>
              </a:rPr>
              <a:t>Na każdym slajdzie znajduje się treść i numer pytania z kwestionariusza, rodzaj pytania, a także opis próby i ewentualne informacje dodatkowe.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726964E9-205A-4E90-819C-3FADDEF4B4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sz="1600"/>
              <a:t>Metodologia</a:t>
            </a:r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BD52C83C-C78B-4544-BCA9-24E7D22CFD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40441786-1212-4F1B-82DC-35D6497A49AF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7" name="Freeform 27">
              <a:extLst>
                <a:ext uri="{FF2B5EF4-FFF2-40B4-BE49-F238E27FC236}">
                  <a16:creationId xmlns:a16="http://schemas.microsoft.com/office/drawing/2014/main" id="{72904B90-9CD0-4570-82E2-90C86BA5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28">
              <a:extLst>
                <a:ext uri="{FF2B5EF4-FFF2-40B4-BE49-F238E27FC236}">
                  <a16:creationId xmlns:a16="http://schemas.microsoft.com/office/drawing/2014/main" id="{66F05252-1956-44B4-BF70-26382F4C5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29">
              <a:extLst>
                <a:ext uri="{FF2B5EF4-FFF2-40B4-BE49-F238E27FC236}">
                  <a16:creationId xmlns:a16="http://schemas.microsoft.com/office/drawing/2014/main" id="{D5A1A05A-52DD-4467-8C5A-F9BEE6AC4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680D7B5E-374F-4FAF-A85F-AE8088F5F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B10B19DD-C692-4C3F-A9B5-36F5B2E91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198DE96B-C199-4567-A177-66C9D22A4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D7B655D-019D-4753-9C9F-ED707EC9881D}"/>
              </a:ext>
            </a:extLst>
          </p:cNvPr>
          <p:cNvSpPr txBox="1"/>
          <p:nvPr/>
        </p:nvSpPr>
        <p:spPr>
          <a:xfrm>
            <a:off x="5004048" y="976223"/>
            <a:ext cx="3672405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900" b="1">
                <a:solidFill>
                  <a:schemeClr val="bg1"/>
                </a:solidFill>
                <a:cs typeface="Arial" pitchFamily="34" charset="0"/>
              </a:rPr>
              <a:t>Przykładowe w</a:t>
            </a:r>
            <a:r>
              <a:rPr lang="pl-PL" sz="900" b="1">
                <a:solidFill>
                  <a:schemeClr val="bg1"/>
                </a:solidFill>
                <a:latin typeface="+mn-lt"/>
                <a:cs typeface="Arial" pitchFamily="34" charset="0"/>
              </a:rPr>
              <a:t>ykresy z porównaniem wyników</a:t>
            </a:r>
          </a:p>
        </p:txBody>
      </p:sp>
      <p:cxnSp>
        <p:nvCxnSpPr>
          <p:cNvPr id="71" name="Łącznik prosty 70">
            <a:extLst>
              <a:ext uri="{FF2B5EF4-FFF2-40B4-BE49-F238E27FC236}">
                <a16:creationId xmlns:a16="http://schemas.microsoft.com/office/drawing/2014/main" id="{AD093F15-C3E8-421B-98CA-9AC8FB1DD1AA}"/>
              </a:ext>
            </a:extLst>
          </p:cNvPr>
          <p:cNvCxnSpPr>
            <a:cxnSpLocks/>
          </p:cNvCxnSpPr>
          <p:nvPr/>
        </p:nvCxnSpPr>
        <p:spPr>
          <a:xfrm>
            <a:off x="5113589" y="2581586"/>
            <a:ext cx="3562864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Łącznik prosty 72">
            <a:extLst>
              <a:ext uri="{FF2B5EF4-FFF2-40B4-BE49-F238E27FC236}">
                <a16:creationId xmlns:a16="http://schemas.microsoft.com/office/drawing/2014/main" id="{BB742F18-312A-4491-AC70-289F4496210C}"/>
              </a:ext>
            </a:extLst>
          </p:cNvPr>
          <p:cNvCxnSpPr>
            <a:cxnSpLocks/>
          </p:cNvCxnSpPr>
          <p:nvPr/>
        </p:nvCxnSpPr>
        <p:spPr>
          <a:xfrm>
            <a:off x="5148717" y="3119149"/>
            <a:ext cx="3562864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rostokąt 44">
            <a:extLst>
              <a:ext uri="{FF2B5EF4-FFF2-40B4-BE49-F238E27FC236}">
                <a16:creationId xmlns:a16="http://schemas.microsoft.com/office/drawing/2014/main" id="{03A1A614-6091-4E31-A5B8-CA02F9DF6580}"/>
              </a:ext>
            </a:extLst>
          </p:cNvPr>
          <p:cNvSpPr/>
          <p:nvPr/>
        </p:nvSpPr>
        <p:spPr>
          <a:xfrm>
            <a:off x="7257271" y="8123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Energia wiatrowa</a:t>
            </a:r>
            <a:endParaRPr lang="pl-PL" sz="800" dirty="0">
              <a:solidFill>
                <a:srgbClr val="0094CF"/>
              </a:solidFill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BD638B6A-55ED-4E81-9282-6F441DD98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533" y="1274724"/>
            <a:ext cx="3228975" cy="127635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53A3B913-537B-49BF-8C57-7335CD9B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20" y="2698896"/>
            <a:ext cx="3672000" cy="332674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4C12B68-9B67-4E94-8FA8-FC8527CE8D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12" t="1948" r="3108" b="2997"/>
          <a:stretch/>
        </p:blipFill>
        <p:spPr>
          <a:xfrm>
            <a:off x="5425169" y="3150306"/>
            <a:ext cx="1728000" cy="1615171"/>
          </a:xfrm>
          <a:prstGeom prst="rect">
            <a:avLst/>
          </a:prstGeom>
        </p:spPr>
      </p:pic>
      <p:grpSp>
        <p:nvGrpSpPr>
          <p:cNvPr id="61" name="Grupa 60">
            <a:extLst>
              <a:ext uri="{FF2B5EF4-FFF2-40B4-BE49-F238E27FC236}">
                <a16:creationId xmlns:a16="http://schemas.microsoft.com/office/drawing/2014/main" id="{EB510169-B243-40AE-80D9-D64BE5F7046A}"/>
              </a:ext>
            </a:extLst>
          </p:cNvPr>
          <p:cNvGrpSpPr/>
          <p:nvPr/>
        </p:nvGrpSpPr>
        <p:grpSpPr>
          <a:xfrm>
            <a:off x="4380264" y="4868456"/>
            <a:ext cx="4471911" cy="902899"/>
            <a:chOff x="4380264" y="4780103"/>
            <a:chExt cx="4471911" cy="902899"/>
          </a:xfrm>
        </p:grpSpPr>
        <p:graphicFrame>
          <p:nvGraphicFramePr>
            <p:cNvPr id="62" name="Symbol zastępczy zawartości 4">
              <a:extLst>
                <a:ext uri="{FF2B5EF4-FFF2-40B4-BE49-F238E27FC236}">
                  <a16:creationId xmlns:a16="http://schemas.microsoft.com/office/drawing/2014/main" id="{0BAA4E7E-0B3F-43F0-B67A-02C9BB0FD65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23084990"/>
                </p:ext>
              </p:extLst>
            </p:nvPr>
          </p:nvGraphicFramePr>
          <p:xfrm>
            <a:off x="4380264" y="4844204"/>
            <a:ext cx="2359580" cy="6690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4" name="pole tekstowe 63">
              <a:extLst>
                <a:ext uri="{FF2B5EF4-FFF2-40B4-BE49-F238E27FC236}">
                  <a16:creationId xmlns:a16="http://schemas.microsoft.com/office/drawing/2014/main" id="{D105B939-C5F4-4E69-A279-4B8B87B60954}"/>
                </a:ext>
              </a:extLst>
            </p:cNvPr>
            <p:cNvSpPr txBox="1"/>
            <p:nvPr/>
          </p:nvSpPr>
          <p:spPr>
            <a:xfrm>
              <a:off x="5039176" y="4780103"/>
              <a:ext cx="3672405" cy="2308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900" b="1">
                  <a:solidFill>
                    <a:schemeClr val="bg1"/>
                  </a:solidFill>
                  <a:latin typeface="+mn-lt"/>
                  <a:cs typeface="Arial" pitchFamily="34" charset="0"/>
                </a:rPr>
                <a:t>Wykorzystane oznaczenia</a:t>
              </a:r>
            </a:p>
          </p:txBody>
        </p:sp>
        <p:pic>
          <p:nvPicPr>
            <p:cNvPr id="66" name="Grafika 65" descr="Odtwórz">
              <a:extLst>
                <a:ext uri="{FF2B5EF4-FFF2-40B4-BE49-F238E27FC236}">
                  <a16:creationId xmlns:a16="http://schemas.microsoft.com/office/drawing/2014/main" id="{8132EFE8-06E5-49C3-B5A9-CDBE39687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30880" y="5470273"/>
              <a:ext cx="202842" cy="202842"/>
            </a:xfrm>
            <a:prstGeom prst="rect">
              <a:avLst/>
            </a:prstGeom>
          </p:spPr>
        </p:pic>
        <p:pic>
          <p:nvPicPr>
            <p:cNvPr id="68" name="Grafika 67" descr="Odtwórz">
              <a:extLst>
                <a:ext uri="{FF2B5EF4-FFF2-40B4-BE49-F238E27FC236}">
                  <a16:creationId xmlns:a16="http://schemas.microsoft.com/office/drawing/2014/main" id="{16390482-16DC-473C-90FC-1081004C2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27440" y="5470273"/>
              <a:ext cx="202842" cy="202842"/>
            </a:xfrm>
            <a:prstGeom prst="rect">
              <a:avLst/>
            </a:prstGeom>
          </p:spPr>
        </p:pic>
        <p:sp>
          <p:nvSpPr>
            <p:cNvPr id="70" name="pole tekstowe 69">
              <a:extLst>
                <a:ext uri="{FF2B5EF4-FFF2-40B4-BE49-F238E27FC236}">
                  <a16:creationId xmlns:a16="http://schemas.microsoft.com/office/drawing/2014/main" id="{2BF2A138-98BA-46EB-A62F-E06DC7137894}"/>
                </a:ext>
              </a:extLst>
            </p:cNvPr>
            <p:cNvSpPr txBox="1"/>
            <p:nvPr/>
          </p:nvSpPr>
          <p:spPr>
            <a:xfrm>
              <a:off x="6641972" y="5197468"/>
              <a:ext cx="22102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>
                  <a:latin typeface="+mn-lt"/>
                  <a:cs typeface="Arial" pitchFamily="34" charset="0"/>
                </a:rPr>
                <a:t>Suma pozytywnych odpowiedzi</a:t>
              </a:r>
            </a:p>
          </p:txBody>
        </p:sp>
        <p:sp>
          <p:nvSpPr>
            <p:cNvPr id="72" name="pole tekstowe 71">
              <a:extLst>
                <a:ext uri="{FF2B5EF4-FFF2-40B4-BE49-F238E27FC236}">
                  <a16:creationId xmlns:a16="http://schemas.microsoft.com/office/drawing/2014/main" id="{113E34E1-AD92-45DE-8900-F63C27376A7E}"/>
                </a:ext>
              </a:extLst>
            </p:cNvPr>
            <p:cNvSpPr txBox="1"/>
            <p:nvPr/>
          </p:nvSpPr>
          <p:spPr>
            <a:xfrm>
              <a:off x="6641971" y="5452170"/>
              <a:ext cx="22102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>
                  <a:latin typeface="+mn-lt"/>
                  <a:cs typeface="Arial" pitchFamily="34" charset="0"/>
                </a:rPr>
                <a:t>Nawiązanie do kolejnego pytania</a:t>
              </a:r>
            </a:p>
          </p:txBody>
        </p:sp>
        <p:sp>
          <p:nvSpPr>
            <p:cNvPr id="74" name="Prostokąt: zaokrąglone rogi 73">
              <a:extLst>
                <a:ext uri="{FF2B5EF4-FFF2-40B4-BE49-F238E27FC236}">
                  <a16:creationId xmlns:a16="http://schemas.microsoft.com/office/drawing/2014/main" id="{0ED4B12C-B1C3-45B0-8A07-74871C655137}"/>
                </a:ext>
              </a:extLst>
            </p:cNvPr>
            <p:cNvSpPr/>
            <p:nvPr/>
          </p:nvSpPr>
          <p:spPr>
            <a:xfrm>
              <a:off x="5589123" y="5122447"/>
              <a:ext cx="360000" cy="18653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00" b="1" dirty="0">
                  <a:solidFill>
                    <a:schemeClr val="accent3"/>
                  </a:solidFill>
                </a:rPr>
                <a:t>51</a:t>
              </a:r>
            </a:p>
          </p:txBody>
        </p:sp>
      </p:grpSp>
      <p:pic>
        <p:nvPicPr>
          <p:cNvPr id="26" name="Obraz 25">
            <a:extLst>
              <a:ext uri="{FF2B5EF4-FFF2-40B4-BE49-F238E27FC236}">
                <a16:creationId xmlns:a16="http://schemas.microsoft.com/office/drawing/2014/main" id="{3E50FFD7-CDEA-45F0-A442-EB8FF1A996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7664" y="3560385"/>
            <a:ext cx="11239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3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Wykres 45" descr="Wykres kołowy przedstawiający płeć respondentów.&#10;&#10;53% kobiet oraz 47% mężczyzn.">
            <a:extLst>
              <a:ext uri="{FF2B5EF4-FFF2-40B4-BE49-F238E27FC236}">
                <a16:creationId xmlns:a16="http://schemas.microsoft.com/office/drawing/2014/main" id="{8CCBD3DB-CEBE-4E5C-A7E5-F08A4E186E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1758305"/>
              </p:ext>
            </p:extLst>
          </p:nvPr>
        </p:nvGraphicFramePr>
        <p:xfrm>
          <a:off x="-364981" y="1703513"/>
          <a:ext cx="4829493" cy="240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Wykres 32" descr="Wykres kołowy przedstawiający wiek respondentów. &#10;&#10;Osoby w wieku 15-24 lat stanowią 3% badanych, 15-34 lat 14%, 25-34 lat 23%, 35-44 lat 27%, 60 i więcej lat stanowi 32% badanych.">
            <a:extLst>
              <a:ext uri="{FF2B5EF4-FFF2-40B4-BE49-F238E27FC236}">
                <a16:creationId xmlns:a16="http://schemas.microsoft.com/office/drawing/2014/main" id="{15DACF39-FF4D-4BC8-AFF5-E679AD485D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256247"/>
              </p:ext>
            </p:extLst>
          </p:nvPr>
        </p:nvGraphicFramePr>
        <p:xfrm>
          <a:off x="2456228" y="1451272"/>
          <a:ext cx="2908414" cy="201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Wykres 31">
            <a:extLst>
              <a:ext uri="{FF2B5EF4-FFF2-40B4-BE49-F238E27FC236}">
                <a16:creationId xmlns:a16="http://schemas.microsoft.com/office/drawing/2014/main" id="{BBDCAD7E-3B5F-4E9E-B609-5261981A32B5}"/>
              </a:ext>
            </a:extLst>
          </p:cNvPr>
          <p:cNvGraphicFramePr/>
          <p:nvPr/>
        </p:nvGraphicFramePr>
        <p:xfrm>
          <a:off x="3640261" y="3572236"/>
          <a:ext cx="1561289" cy="1398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Wykres 17">
            <a:extLst>
              <a:ext uri="{FF2B5EF4-FFF2-40B4-BE49-F238E27FC236}">
                <a16:creationId xmlns:a16="http://schemas.microsoft.com/office/drawing/2014/main" id="{05A48BBA-1EA6-4B41-8C49-0AD43346AFE4}"/>
              </a:ext>
            </a:extLst>
          </p:cNvPr>
          <p:cNvGraphicFramePr/>
          <p:nvPr/>
        </p:nvGraphicFramePr>
        <p:xfrm>
          <a:off x="6417459" y="3567913"/>
          <a:ext cx="2726541" cy="1727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Wykres 8" descr="Wykres kołowy przedstawiający wykształcenie respondentów. &#10;&#10;Wykształcenie podstawowe ma 2% badanych, gimnazjalne  0,3%, zasadnicze zawodowe 11%, średnie i pomaturalne 34%, wyższe 53% oraz odpowiedzi odmówiło 0,4% respondentów.">
            <a:extLst>
              <a:ext uri="{FF2B5EF4-FFF2-40B4-BE49-F238E27FC236}">
                <a16:creationId xmlns:a16="http://schemas.microsoft.com/office/drawing/2014/main" id="{D80A73CF-BF7A-4E5B-B56A-5F3A57C18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9088092"/>
              </p:ext>
            </p:extLst>
          </p:nvPr>
        </p:nvGraphicFramePr>
        <p:xfrm>
          <a:off x="4877212" y="1458494"/>
          <a:ext cx="3183253" cy="201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D707A642-77E7-45D9-B984-4255EC1F9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/>
              <a:t>Struktura próby (1/3)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5C9B324-B82E-4A90-BA2D-9244C233AE89}"/>
              </a:ext>
            </a:extLst>
          </p:cNvPr>
          <p:cNvSpPr txBox="1"/>
          <p:nvPr/>
        </p:nvSpPr>
        <p:spPr>
          <a:xfrm>
            <a:off x="731386" y="5638108"/>
            <a:ext cx="418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800" i="1">
                <a:solidFill>
                  <a:prstClr val="white">
                    <a:lumMod val="65000"/>
                  </a:prstClr>
                </a:solidFill>
              </a:rPr>
              <a:t>Odpowiadający: wszyscy badani, n=1005.</a:t>
            </a: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FB89ED45-3CDE-4E38-A141-D8A15E983953}"/>
              </a:ext>
            </a:extLst>
          </p:cNvPr>
          <p:cNvGrpSpPr/>
          <p:nvPr/>
        </p:nvGrpSpPr>
        <p:grpSpPr>
          <a:xfrm>
            <a:off x="7005595" y="2204033"/>
            <a:ext cx="396487" cy="444393"/>
            <a:chOff x="7779908" y="1845834"/>
            <a:chExt cx="284407" cy="318771"/>
          </a:xfrm>
        </p:grpSpPr>
        <p:sp>
          <p:nvSpPr>
            <p:cNvPr id="24" name="Freeform 84">
              <a:extLst>
                <a:ext uri="{FF2B5EF4-FFF2-40B4-BE49-F238E27FC236}">
                  <a16:creationId xmlns:a16="http://schemas.microsoft.com/office/drawing/2014/main" id="{2A0977A5-7F3F-414A-A702-1221ECC1D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4105" y="2121469"/>
              <a:ext cx="27783" cy="19009"/>
            </a:xfrm>
            <a:custGeom>
              <a:avLst/>
              <a:gdLst>
                <a:gd name="T0" fmla="*/ 119 w 265"/>
                <a:gd name="T1" fmla="*/ 177 h 184"/>
                <a:gd name="T2" fmla="*/ 119 w 265"/>
                <a:gd name="T3" fmla="*/ 177 h 184"/>
                <a:gd name="T4" fmla="*/ 122 w 265"/>
                <a:gd name="T5" fmla="*/ 180 h 184"/>
                <a:gd name="T6" fmla="*/ 125 w 265"/>
                <a:gd name="T7" fmla="*/ 182 h 184"/>
                <a:gd name="T8" fmla="*/ 129 w 265"/>
                <a:gd name="T9" fmla="*/ 184 h 184"/>
                <a:gd name="T10" fmla="*/ 133 w 265"/>
                <a:gd name="T11" fmla="*/ 184 h 184"/>
                <a:gd name="T12" fmla="*/ 136 w 265"/>
                <a:gd name="T13" fmla="*/ 184 h 184"/>
                <a:gd name="T14" fmla="*/ 140 w 265"/>
                <a:gd name="T15" fmla="*/ 182 h 184"/>
                <a:gd name="T16" fmla="*/ 144 w 265"/>
                <a:gd name="T17" fmla="*/ 180 h 184"/>
                <a:gd name="T18" fmla="*/ 146 w 265"/>
                <a:gd name="T19" fmla="*/ 177 h 184"/>
                <a:gd name="T20" fmla="*/ 265 w 265"/>
                <a:gd name="T21" fmla="*/ 0 h 184"/>
                <a:gd name="T22" fmla="*/ 0 w 265"/>
                <a:gd name="T23" fmla="*/ 0 h 184"/>
                <a:gd name="T24" fmla="*/ 119 w 265"/>
                <a:gd name="T25" fmla="*/ 17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" h="184">
                  <a:moveTo>
                    <a:pt x="119" y="177"/>
                  </a:moveTo>
                  <a:lnTo>
                    <a:pt x="119" y="177"/>
                  </a:lnTo>
                  <a:lnTo>
                    <a:pt x="122" y="180"/>
                  </a:lnTo>
                  <a:lnTo>
                    <a:pt x="125" y="182"/>
                  </a:lnTo>
                  <a:lnTo>
                    <a:pt x="129" y="184"/>
                  </a:lnTo>
                  <a:lnTo>
                    <a:pt x="133" y="184"/>
                  </a:lnTo>
                  <a:lnTo>
                    <a:pt x="136" y="184"/>
                  </a:lnTo>
                  <a:lnTo>
                    <a:pt x="140" y="182"/>
                  </a:lnTo>
                  <a:lnTo>
                    <a:pt x="144" y="180"/>
                  </a:lnTo>
                  <a:lnTo>
                    <a:pt x="146" y="177"/>
                  </a:lnTo>
                  <a:lnTo>
                    <a:pt x="265" y="0"/>
                  </a:lnTo>
                  <a:lnTo>
                    <a:pt x="0" y="0"/>
                  </a:lnTo>
                  <a:lnTo>
                    <a:pt x="119" y="17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85">
              <a:extLst>
                <a:ext uri="{FF2B5EF4-FFF2-40B4-BE49-F238E27FC236}">
                  <a16:creationId xmlns:a16="http://schemas.microsoft.com/office/drawing/2014/main" id="{6ABB2E18-445B-4BDD-9243-4FFCD5DD52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3372" y="1929182"/>
              <a:ext cx="40943" cy="187168"/>
            </a:xfrm>
            <a:custGeom>
              <a:avLst/>
              <a:gdLst>
                <a:gd name="T0" fmla="*/ 356 w 395"/>
                <a:gd name="T1" fmla="*/ 283 h 1787"/>
                <a:gd name="T2" fmla="*/ 340 w 395"/>
                <a:gd name="T3" fmla="*/ 265 h 1787"/>
                <a:gd name="T4" fmla="*/ 321 w 395"/>
                <a:gd name="T5" fmla="*/ 247 h 1787"/>
                <a:gd name="T6" fmla="*/ 299 w 395"/>
                <a:gd name="T7" fmla="*/ 230 h 1787"/>
                <a:gd name="T8" fmla="*/ 273 w 395"/>
                <a:gd name="T9" fmla="*/ 216 h 1787"/>
                <a:gd name="T10" fmla="*/ 273 w 395"/>
                <a:gd name="T11" fmla="*/ 187 h 1787"/>
                <a:gd name="T12" fmla="*/ 263 w 395"/>
                <a:gd name="T13" fmla="*/ 173 h 1787"/>
                <a:gd name="T14" fmla="*/ 243 w 395"/>
                <a:gd name="T15" fmla="*/ 153 h 1787"/>
                <a:gd name="T16" fmla="*/ 213 w 395"/>
                <a:gd name="T17" fmla="*/ 132 h 1787"/>
                <a:gd name="T18" fmla="*/ 193 w 395"/>
                <a:gd name="T19" fmla="*/ 124 h 1787"/>
                <a:gd name="T20" fmla="*/ 193 w 395"/>
                <a:gd name="T21" fmla="*/ 57 h 1787"/>
                <a:gd name="T22" fmla="*/ 189 w 395"/>
                <a:gd name="T23" fmla="*/ 35 h 1787"/>
                <a:gd name="T24" fmla="*/ 177 w 395"/>
                <a:gd name="T25" fmla="*/ 17 h 1787"/>
                <a:gd name="T26" fmla="*/ 158 w 395"/>
                <a:gd name="T27" fmla="*/ 5 h 1787"/>
                <a:gd name="T28" fmla="*/ 136 w 395"/>
                <a:gd name="T29" fmla="*/ 0 h 1787"/>
                <a:gd name="T30" fmla="*/ 125 w 395"/>
                <a:gd name="T31" fmla="*/ 2 h 1787"/>
                <a:gd name="T32" fmla="*/ 104 w 395"/>
                <a:gd name="T33" fmla="*/ 9 h 1787"/>
                <a:gd name="T34" fmla="*/ 88 w 395"/>
                <a:gd name="T35" fmla="*/ 25 h 1787"/>
                <a:gd name="T36" fmla="*/ 81 w 395"/>
                <a:gd name="T37" fmla="*/ 46 h 1787"/>
                <a:gd name="T38" fmla="*/ 79 w 395"/>
                <a:gd name="T39" fmla="*/ 124 h 1787"/>
                <a:gd name="T40" fmla="*/ 69 w 395"/>
                <a:gd name="T41" fmla="*/ 129 h 1787"/>
                <a:gd name="T42" fmla="*/ 43 w 395"/>
                <a:gd name="T43" fmla="*/ 143 h 1787"/>
                <a:gd name="T44" fmla="*/ 19 w 395"/>
                <a:gd name="T45" fmla="*/ 164 h 1787"/>
                <a:gd name="T46" fmla="*/ 4 w 395"/>
                <a:gd name="T47" fmla="*/ 181 h 1787"/>
                <a:gd name="T48" fmla="*/ 0 w 395"/>
                <a:gd name="T49" fmla="*/ 1787 h 1787"/>
                <a:gd name="T50" fmla="*/ 273 w 395"/>
                <a:gd name="T51" fmla="*/ 1057 h 1787"/>
                <a:gd name="T52" fmla="*/ 278 w 395"/>
                <a:gd name="T53" fmla="*/ 1062 h 1787"/>
                <a:gd name="T54" fmla="*/ 290 w 395"/>
                <a:gd name="T55" fmla="*/ 1067 h 1787"/>
                <a:gd name="T56" fmla="*/ 298 w 395"/>
                <a:gd name="T57" fmla="*/ 1068 h 1787"/>
                <a:gd name="T58" fmla="*/ 302 w 395"/>
                <a:gd name="T59" fmla="*/ 1067 h 1787"/>
                <a:gd name="T60" fmla="*/ 321 w 395"/>
                <a:gd name="T61" fmla="*/ 1065 h 1787"/>
                <a:gd name="T62" fmla="*/ 339 w 395"/>
                <a:gd name="T63" fmla="*/ 1058 h 1787"/>
                <a:gd name="T64" fmla="*/ 355 w 395"/>
                <a:gd name="T65" fmla="*/ 1050 h 1787"/>
                <a:gd name="T66" fmla="*/ 369 w 395"/>
                <a:gd name="T67" fmla="*/ 1037 h 1787"/>
                <a:gd name="T68" fmla="*/ 380 w 395"/>
                <a:gd name="T69" fmla="*/ 1024 h 1787"/>
                <a:gd name="T70" fmla="*/ 389 w 395"/>
                <a:gd name="T71" fmla="*/ 1008 h 1787"/>
                <a:gd name="T72" fmla="*/ 394 w 395"/>
                <a:gd name="T73" fmla="*/ 990 h 1787"/>
                <a:gd name="T74" fmla="*/ 395 w 395"/>
                <a:gd name="T75" fmla="*/ 970 h 1787"/>
                <a:gd name="T76" fmla="*/ 395 w 395"/>
                <a:gd name="T77" fmla="*/ 406 h 1787"/>
                <a:gd name="T78" fmla="*/ 394 w 395"/>
                <a:gd name="T79" fmla="*/ 384 h 1787"/>
                <a:gd name="T80" fmla="*/ 389 w 395"/>
                <a:gd name="T81" fmla="*/ 354 h 1787"/>
                <a:gd name="T82" fmla="*/ 376 w 395"/>
                <a:gd name="T83" fmla="*/ 320 h 1787"/>
                <a:gd name="T84" fmla="*/ 356 w 395"/>
                <a:gd name="T85" fmla="*/ 283 h 1787"/>
                <a:gd name="T86" fmla="*/ 330 w 395"/>
                <a:gd name="T87" fmla="*/ 779 h 1787"/>
                <a:gd name="T88" fmla="*/ 330 w 395"/>
                <a:gd name="T89" fmla="*/ 788 h 1787"/>
                <a:gd name="T90" fmla="*/ 327 w 395"/>
                <a:gd name="T91" fmla="*/ 801 h 1787"/>
                <a:gd name="T92" fmla="*/ 319 w 395"/>
                <a:gd name="T93" fmla="*/ 810 h 1787"/>
                <a:gd name="T94" fmla="*/ 307 w 395"/>
                <a:gd name="T95" fmla="*/ 814 h 1787"/>
                <a:gd name="T96" fmla="*/ 298 w 395"/>
                <a:gd name="T97" fmla="*/ 815 h 1787"/>
                <a:gd name="T98" fmla="*/ 284 w 395"/>
                <a:gd name="T99" fmla="*/ 817 h 1787"/>
                <a:gd name="T100" fmla="*/ 273 w 395"/>
                <a:gd name="T101" fmla="*/ 826 h 1787"/>
                <a:gd name="T102" fmla="*/ 273 w 395"/>
                <a:gd name="T103" fmla="*/ 291 h 1787"/>
                <a:gd name="T104" fmla="*/ 289 w 395"/>
                <a:gd name="T105" fmla="*/ 306 h 1787"/>
                <a:gd name="T106" fmla="*/ 302 w 395"/>
                <a:gd name="T107" fmla="*/ 321 h 1787"/>
                <a:gd name="T108" fmla="*/ 310 w 395"/>
                <a:gd name="T109" fmla="*/ 334 h 1787"/>
                <a:gd name="T110" fmla="*/ 321 w 395"/>
                <a:gd name="T111" fmla="*/ 360 h 1787"/>
                <a:gd name="T112" fmla="*/ 328 w 395"/>
                <a:gd name="T113" fmla="*/ 383 h 1787"/>
                <a:gd name="T114" fmla="*/ 330 w 395"/>
                <a:gd name="T115" fmla="*/ 406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5" h="1787">
                  <a:moveTo>
                    <a:pt x="356" y="283"/>
                  </a:moveTo>
                  <a:lnTo>
                    <a:pt x="356" y="283"/>
                  </a:lnTo>
                  <a:lnTo>
                    <a:pt x="348" y="274"/>
                  </a:lnTo>
                  <a:lnTo>
                    <a:pt x="340" y="265"/>
                  </a:lnTo>
                  <a:lnTo>
                    <a:pt x="331" y="256"/>
                  </a:lnTo>
                  <a:lnTo>
                    <a:pt x="321" y="247"/>
                  </a:lnTo>
                  <a:lnTo>
                    <a:pt x="310" y="238"/>
                  </a:lnTo>
                  <a:lnTo>
                    <a:pt x="299" y="230"/>
                  </a:lnTo>
                  <a:lnTo>
                    <a:pt x="286" y="223"/>
                  </a:lnTo>
                  <a:lnTo>
                    <a:pt x="273" y="216"/>
                  </a:lnTo>
                  <a:lnTo>
                    <a:pt x="273" y="187"/>
                  </a:lnTo>
                  <a:lnTo>
                    <a:pt x="273" y="187"/>
                  </a:lnTo>
                  <a:lnTo>
                    <a:pt x="268" y="181"/>
                  </a:lnTo>
                  <a:lnTo>
                    <a:pt x="263" y="173"/>
                  </a:lnTo>
                  <a:lnTo>
                    <a:pt x="254" y="163"/>
                  </a:lnTo>
                  <a:lnTo>
                    <a:pt x="243" y="153"/>
                  </a:lnTo>
                  <a:lnTo>
                    <a:pt x="230" y="142"/>
                  </a:lnTo>
                  <a:lnTo>
                    <a:pt x="213" y="132"/>
                  </a:lnTo>
                  <a:lnTo>
                    <a:pt x="203" y="128"/>
                  </a:lnTo>
                  <a:lnTo>
                    <a:pt x="193" y="124"/>
                  </a:lnTo>
                  <a:lnTo>
                    <a:pt x="193" y="57"/>
                  </a:lnTo>
                  <a:lnTo>
                    <a:pt x="193" y="57"/>
                  </a:lnTo>
                  <a:lnTo>
                    <a:pt x="192" y="46"/>
                  </a:lnTo>
                  <a:lnTo>
                    <a:pt x="189" y="35"/>
                  </a:lnTo>
                  <a:lnTo>
                    <a:pt x="183" y="25"/>
                  </a:lnTo>
                  <a:lnTo>
                    <a:pt x="177" y="17"/>
                  </a:lnTo>
                  <a:lnTo>
                    <a:pt x="168" y="9"/>
                  </a:lnTo>
                  <a:lnTo>
                    <a:pt x="158" y="5"/>
                  </a:lnTo>
                  <a:lnTo>
                    <a:pt x="148" y="2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25" y="2"/>
                  </a:lnTo>
                  <a:lnTo>
                    <a:pt x="114" y="5"/>
                  </a:lnTo>
                  <a:lnTo>
                    <a:pt x="104" y="9"/>
                  </a:lnTo>
                  <a:lnTo>
                    <a:pt x="96" y="17"/>
                  </a:lnTo>
                  <a:lnTo>
                    <a:pt x="88" y="25"/>
                  </a:lnTo>
                  <a:lnTo>
                    <a:pt x="84" y="35"/>
                  </a:lnTo>
                  <a:lnTo>
                    <a:pt x="81" y="46"/>
                  </a:lnTo>
                  <a:lnTo>
                    <a:pt x="79" y="57"/>
                  </a:lnTo>
                  <a:lnTo>
                    <a:pt x="79" y="124"/>
                  </a:lnTo>
                  <a:lnTo>
                    <a:pt x="79" y="124"/>
                  </a:lnTo>
                  <a:lnTo>
                    <a:pt x="69" y="129"/>
                  </a:lnTo>
                  <a:lnTo>
                    <a:pt x="60" y="133"/>
                  </a:lnTo>
                  <a:lnTo>
                    <a:pt x="43" y="143"/>
                  </a:lnTo>
                  <a:lnTo>
                    <a:pt x="30" y="153"/>
                  </a:lnTo>
                  <a:lnTo>
                    <a:pt x="19" y="164"/>
                  </a:lnTo>
                  <a:lnTo>
                    <a:pt x="11" y="173"/>
                  </a:lnTo>
                  <a:lnTo>
                    <a:pt x="4" y="181"/>
                  </a:lnTo>
                  <a:lnTo>
                    <a:pt x="0" y="187"/>
                  </a:lnTo>
                  <a:lnTo>
                    <a:pt x="0" y="1787"/>
                  </a:lnTo>
                  <a:lnTo>
                    <a:pt x="273" y="1787"/>
                  </a:lnTo>
                  <a:lnTo>
                    <a:pt x="273" y="1057"/>
                  </a:lnTo>
                  <a:lnTo>
                    <a:pt x="273" y="1057"/>
                  </a:lnTo>
                  <a:lnTo>
                    <a:pt x="278" y="1062"/>
                  </a:lnTo>
                  <a:lnTo>
                    <a:pt x="284" y="1065"/>
                  </a:lnTo>
                  <a:lnTo>
                    <a:pt x="290" y="1067"/>
                  </a:lnTo>
                  <a:lnTo>
                    <a:pt x="298" y="1068"/>
                  </a:lnTo>
                  <a:lnTo>
                    <a:pt x="298" y="1068"/>
                  </a:lnTo>
                  <a:lnTo>
                    <a:pt x="302" y="1067"/>
                  </a:lnTo>
                  <a:lnTo>
                    <a:pt x="302" y="1067"/>
                  </a:lnTo>
                  <a:lnTo>
                    <a:pt x="311" y="1067"/>
                  </a:lnTo>
                  <a:lnTo>
                    <a:pt x="321" y="1065"/>
                  </a:lnTo>
                  <a:lnTo>
                    <a:pt x="330" y="1063"/>
                  </a:lnTo>
                  <a:lnTo>
                    <a:pt x="339" y="1058"/>
                  </a:lnTo>
                  <a:lnTo>
                    <a:pt x="347" y="1055"/>
                  </a:lnTo>
                  <a:lnTo>
                    <a:pt x="355" y="1050"/>
                  </a:lnTo>
                  <a:lnTo>
                    <a:pt x="362" y="1044"/>
                  </a:lnTo>
                  <a:lnTo>
                    <a:pt x="369" y="1037"/>
                  </a:lnTo>
                  <a:lnTo>
                    <a:pt x="374" y="1031"/>
                  </a:lnTo>
                  <a:lnTo>
                    <a:pt x="380" y="1024"/>
                  </a:lnTo>
                  <a:lnTo>
                    <a:pt x="384" y="1015"/>
                  </a:lnTo>
                  <a:lnTo>
                    <a:pt x="389" y="1008"/>
                  </a:lnTo>
                  <a:lnTo>
                    <a:pt x="392" y="999"/>
                  </a:lnTo>
                  <a:lnTo>
                    <a:pt x="394" y="990"/>
                  </a:lnTo>
                  <a:lnTo>
                    <a:pt x="395" y="980"/>
                  </a:lnTo>
                  <a:lnTo>
                    <a:pt x="395" y="970"/>
                  </a:lnTo>
                  <a:lnTo>
                    <a:pt x="395" y="406"/>
                  </a:lnTo>
                  <a:lnTo>
                    <a:pt x="395" y="406"/>
                  </a:lnTo>
                  <a:lnTo>
                    <a:pt x="395" y="396"/>
                  </a:lnTo>
                  <a:lnTo>
                    <a:pt x="394" y="384"/>
                  </a:lnTo>
                  <a:lnTo>
                    <a:pt x="392" y="370"/>
                  </a:lnTo>
                  <a:lnTo>
                    <a:pt x="389" y="354"/>
                  </a:lnTo>
                  <a:lnTo>
                    <a:pt x="383" y="338"/>
                  </a:lnTo>
                  <a:lnTo>
                    <a:pt x="376" y="320"/>
                  </a:lnTo>
                  <a:lnTo>
                    <a:pt x="367" y="302"/>
                  </a:lnTo>
                  <a:lnTo>
                    <a:pt x="356" y="283"/>
                  </a:lnTo>
                  <a:lnTo>
                    <a:pt x="356" y="283"/>
                  </a:lnTo>
                  <a:close/>
                  <a:moveTo>
                    <a:pt x="330" y="779"/>
                  </a:moveTo>
                  <a:lnTo>
                    <a:pt x="330" y="779"/>
                  </a:lnTo>
                  <a:lnTo>
                    <a:pt x="330" y="788"/>
                  </a:lnTo>
                  <a:lnTo>
                    <a:pt x="328" y="794"/>
                  </a:lnTo>
                  <a:lnTo>
                    <a:pt x="327" y="801"/>
                  </a:lnTo>
                  <a:lnTo>
                    <a:pt x="324" y="805"/>
                  </a:lnTo>
                  <a:lnTo>
                    <a:pt x="319" y="810"/>
                  </a:lnTo>
                  <a:lnTo>
                    <a:pt x="314" y="812"/>
                  </a:lnTo>
                  <a:lnTo>
                    <a:pt x="307" y="814"/>
                  </a:lnTo>
                  <a:lnTo>
                    <a:pt x="298" y="815"/>
                  </a:lnTo>
                  <a:lnTo>
                    <a:pt x="298" y="815"/>
                  </a:lnTo>
                  <a:lnTo>
                    <a:pt x="290" y="815"/>
                  </a:lnTo>
                  <a:lnTo>
                    <a:pt x="284" y="817"/>
                  </a:lnTo>
                  <a:lnTo>
                    <a:pt x="278" y="821"/>
                  </a:lnTo>
                  <a:lnTo>
                    <a:pt x="273" y="826"/>
                  </a:lnTo>
                  <a:lnTo>
                    <a:pt x="273" y="291"/>
                  </a:lnTo>
                  <a:lnTo>
                    <a:pt x="273" y="291"/>
                  </a:lnTo>
                  <a:lnTo>
                    <a:pt x="282" y="299"/>
                  </a:lnTo>
                  <a:lnTo>
                    <a:pt x="289" y="306"/>
                  </a:lnTo>
                  <a:lnTo>
                    <a:pt x="296" y="313"/>
                  </a:lnTo>
                  <a:lnTo>
                    <a:pt x="302" y="321"/>
                  </a:lnTo>
                  <a:lnTo>
                    <a:pt x="302" y="321"/>
                  </a:lnTo>
                  <a:lnTo>
                    <a:pt x="310" y="334"/>
                  </a:lnTo>
                  <a:lnTo>
                    <a:pt x="317" y="346"/>
                  </a:lnTo>
                  <a:lnTo>
                    <a:pt x="321" y="360"/>
                  </a:lnTo>
                  <a:lnTo>
                    <a:pt x="325" y="372"/>
                  </a:lnTo>
                  <a:lnTo>
                    <a:pt x="328" y="383"/>
                  </a:lnTo>
                  <a:lnTo>
                    <a:pt x="329" y="393"/>
                  </a:lnTo>
                  <a:lnTo>
                    <a:pt x="330" y="406"/>
                  </a:lnTo>
                  <a:lnTo>
                    <a:pt x="330" y="7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86">
              <a:extLst>
                <a:ext uri="{FF2B5EF4-FFF2-40B4-BE49-F238E27FC236}">
                  <a16:creationId xmlns:a16="http://schemas.microsoft.com/office/drawing/2014/main" id="{B7CCCCE3-0FA7-4756-86E6-712976A17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1989135"/>
              <a:ext cx="13160" cy="5118"/>
            </a:xfrm>
            <a:custGeom>
              <a:avLst/>
              <a:gdLst>
                <a:gd name="T0" fmla="*/ 0 w 124"/>
                <a:gd name="T1" fmla="*/ 50 h 50"/>
                <a:gd name="T2" fmla="*/ 98 w 124"/>
                <a:gd name="T3" fmla="*/ 50 h 50"/>
                <a:gd name="T4" fmla="*/ 98 w 124"/>
                <a:gd name="T5" fmla="*/ 50 h 50"/>
                <a:gd name="T6" fmla="*/ 104 w 124"/>
                <a:gd name="T7" fmla="*/ 50 h 50"/>
                <a:gd name="T8" fmla="*/ 108 w 124"/>
                <a:gd name="T9" fmla="*/ 47 h 50"/>
                <a:gd name="T10" fmla="*/ 113 w 124"/>
                <a:gd name="T11" fmla="*/ 45 h 50"/>
                <a:gd name="T12" fmla="*/ 116 w 124"/>
                <a:gd name="T13" fmla="*/ 42 h 50"/>
                <a:gd name="T14" fmla="*/ 119 w 124"/>
                <a:gd name="T15" fmla="*/ 38 h 50"/>
                <a:gd name="T16" fmla="*/ 121 w 124"/>
                <a:gd name="T17" fmla="*/ 34 h 50"/>
                <a:gd name="T18" fmla="*/ 122 w 124"/>
                <a:gd name="T19" fmla="*/ 30 h 50"/>
                <a:gd name="T20" fmla="*/ 124 w 124"/>
                <a:gd name="T21" fmla="*/ 24 h 50"/>
                <a:gd name="T22" fmla="*/ 124 w 124"/>
                <a:gd name="T23" fmla="*/ 24 h 50"/>
                <a:gd name="T24" fmla="*/ 122 w 124"/>
                <a:gd name="T25" fmla="*/ 20 h 50"/>
                <a:gd name="T26" fmla="*/ 121 w 124"/>
                <a:gd name="T27" fmla="*/ 15 h 50"/>
                <a:gd name="T28" fmla="*/ 119 w 124"/>
                <a:gd name="T29" fmla="*/ 11 h 50"/>
                <a:gd name="T30" fmla="*/ 116 w 124"/>
                <a:gd name="T31" fmla="*/ 6 h 50"/>
                <a:gd name="T32" fmla="*/ 113 w 124"/>
                <a:gd name="T33" fmla="*/ 4 h 50"/>
                <a:gd name="T34" fmla="*/ 108 w 124"/>
                <a:gd name="T35" fmla="*/ 2 h 50"/>
                <a:gd name="T36" fmla="*/ 104 w 124"/>
                <a:gd name="T37" fmla="*/ 0 h 50"/>
                <a:gd name="T38" fmla="*/ 98 w 124"/>
                <a:gd name="T39" fmla="*/ 0 h 50"/>
                <a:gd name="T40" fmla="*/ 0 w 124"/>
                <a:gd name="T41" fmla="*/ 0 h 50"/>
                <a:gd name="T42" fmla="*/ 0 w 124"/>
                <a:gd name="T4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50">
                  <a:moveTo>
                    <a:pt x="0" y="50"/>
                  </a:moveTo>
                  <a:lnTo>
                    <a:pt x="98" y="50"/>
                  </a:lnTo>
                  <a:lnTo>
                    <a:pt x="98" y="50"/>
                  </a:lnTo>
                  <a:lnTo>
                    <a:pt x="104" y="50"/>
                  </a:lnTo>
                  <a:lnTo>
                    <a:pt x="108" y="47"/>
                  </a:lnTo>
                  <a:lnTo>
                    <a:pt x="113" y="45"/>
                  </a:lnTo>
                  <a:lnTo>
                    <a:pt x="116" y="42"/>
                  </a:lnTo>
                  <a:lnTo>
                    <a:pt x="119" y="38"/>
                  </a:lnTo>
                  <a:lnTo>
                    <a:pt x="121" y="34"/>
                  </a:lnTo>
                  <a:lnTo>
                    <a:pt x="122" y="30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2" y="20"/>
                  </a:lnTo>
                  <a:lnTo>
                    <a:pt x="121" y="15"/>
                  </a:lnTo>
                  <a:lnTo>
                    <a:pt x="119" y="11"/>
                  </a:lnTo>
                  <a:lnTo>
                    <a:pt x="116" y="6"/>
                  </a:lnTo>
                  <a:lnTo>
                    <a:pt x="113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87">
              <a:extLst>
                <a:ext uri="{FF2B5EF4-FFF2-40B4-BE49-F238E27FC236}">
                  <a16:creationId xmlns:a16="http://schemas.microsoft.com/office/drawing/2014/main" id="{C43507D5-9FED-4E97-87DD-D87E02361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16918"/>
              <a:ext cx="61415" cy="9505"/>
            </a:xfrm>
            <a:custGeom>
              <a:avLst/>
              <a:gdLst>
                <a:gd name="T0" fmla="*/ 0 w 592"/>
                <a:gd name="T1" fmla="*/ 93 h 93"/>
                <a:gd name="T2" fmla="*/ 546 w 592"/>
                <a:gd name="T3" fmla="*/ 93 h 93"/>
                <a:gd name="T4" fmla="*/ 546 w 592"/>
                <a:gd name="T5" fmla="*/ 93 h 93"/>
                <a:gd name="T6" fmla="*/ 556 w 592"/>
                <a:gd name="T7" fmla="*/ 93 h 93"/>
                <a:gd name="T8" fmla="*/ 565 w 592"/>
                <a:gd name="T9" fmla="*/ 90 h 93"/>
                <a:gd name="T10" fmla="*/ 572 w 592"/>
                <a:gd name="T11" fmla="*/ 86 h 93"/>
                <a:gd name="T12" fmla="*/ 579 w 592"/>
                <a:gd name="T13" fmla="*/ 80 h 93"/>
                <a:gd name="T14" fmla="*/ 584 w 592"/>
                <a:gd name="T15" fmla="*/ 73 h 93"/>
                <a:gd name="T16" fmla="*/ 589 w 592"/>
                <a:gd name="T17" fmla="*/ 66 h 93"/>
                <a:gd name="T18" fmla="*/ 592 w 592"/>
                <a:gd name="T19" fmla="*/ 57 h 93"/>
                <a:gd name="T20" fmla="*/ 592 w 592"/>
                <a:gd name="T21" fmla="*/ 47 h 93"/>
                <a:gd name="T22" fmla="*/ 592 w 592"/>
                <a:gd name="T23" fmla="*/ 47 h 93"/>
                <a:gd name="T24" fmla="*/ 592 w 592"/>
                <a:gd name="T25" fmla="*/ 38 h 93"/>
                <a:gd name="T26" fmla="*/ 589 w 592"/>
                <a:gd name="T27" fmla="*/ 29 h 93"/>
                <a:gd name="T28" fmla="*/ 584 w 592"/>
                <a:gd name="T29" fmla="*/ 21 h 93"/>
                <a:gd name="T30" fmla="*/ 579 w 592"/>
                <a:gd name="T31" fmla="*/ 15 h 93"/>
                <a:gd name="T32" fmla="*/ 572 w 592"/>
                <a:gd name="T33" fmla="*/ 8 h 93"/>
                <a:gd name="T34" fmla="*/ 565 w 592"/>
                <a:gd name="T35" fmla="*/ 5 h 93"/>
                <a:gd name="T36" fmla="*/ 556 w 592"/>
                <a:gd name="T37" fmla="*/ 2 h 93"/>
                <a:gd name="T38" fmla="*/ 546 w 592"/>
                <a:gd name="T39" fmla="*/ 0 h 93"/>
                <a:gd name="T40" fmla="*/ 0 w 592"/>
                <a:gd name="T41" fmla="*/ 0 h 93"/>
                <a:gd name="T42" fmla="*/ 0 w 592"/>
                <a:gd name="T4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2" h="93">
                  <a:moveTo>
                    <a:pt x="0" y="93"/>
                  </a:moveTo>
                  <a:lnTo>
                    <a:pt x="546" y="93"/>
                  </a:lnTo>
                  <a:lnTo>
                    <a:pt x="546" y="93"/>
                  </a:lnTo>
                  <a:lnTo>
                    <a:pt x="556" y="93"/>
                  </a:lnTo>
                  <a:lnTo>
                    <a:pt x="565" y="90"/>
                  </a:lnTo>
                  <a:lnTo>
                    <a:pt x="572" y="86"/>
                  </a:lnTo>
                  <a:lnTo>
                    <a:pt x="579" y="80"/>
                  </a:lnTo>
                  <a:lnTo>
                    <a:pt x="584" y="73"/>
                  </a:lnTo>
                  <a:lnTo>
                    <a:pt x="589" y="66"/>
                  </a:lnTo>
                  <a:lnTo>
                    <a:pt x="592" y="57"/>
                  </a:lnTo>
                  <a:lnTo>
                    <a:pt x="592" y="47"/>
                  </a:lnTo>
                  <a:lnTo>
                    <a:pt x="592" y="47"/>
                  </a:lnTo>
                  <a:lnTo>
                    <a:pt x="592" y="38"/>
                  </a:lnTo>
                  <a:lnTo>
                    <a:pt x="589" y="29"/>
                  </a:lnTo>
                  <a:lnTo>
                    <a:pt x="584" y="21"/>
                  </a:lnTo>
                  <a:lnTo>
                    <a:pt x="579" y="15"/>
                  </a:lnTo>
                  <a:lnTo>
                    <a:pt x="572" y="8"/>
                  </a:lnTo>
                  <a:lnTo>
                    <a:pt x="565" y="5"/>
                  </a:lnTo>
                  <a:lnTo>
                    <a:pt x="556" y="2"/>
                  </a:lnTo>
                  <a:lnTo>
                    <a:pt x="546" y="0"/>
                  </a:lnTo>
                  <a:lnTo>
                    <a:pt x="0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88">
              <a:extLst>
                <a:ext uri="{FF2B5EF4-FFF2-40B4-BE49-F238E27FC236}">
                  <a16:creationId xmlns:a16="http://schemas.microsoft.com/office/drawing/2014/main" id="{8B6F6C9D-1080-4017-81C0-C5D82F392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77601"/>
              <a:ext cx="41674" cy="10236"/>
            </a:xfrm>
            <a:custGeom>
              <a:avLst/>
              <a:gdLst>
                <a:gd name="T0" fmla="*/ 352 w 399"/>
                <a:gd name="T1" fmla="*/ 0 h 94"/>
                <a:gd name="T2" fmla="*/ 0 w 399"/>
                <a:gd name="T3" fmla="*/ 0 h 94"/>
                <a:gd name="T4" fmla="*/ 0 w 399"/>
                <a:gd name="T5" fmla="*/ 94 h 94"/>
                <a:gd name="T6" fmla="*/ 352 w 399"/>
                <a:gd name="T7" fmla="*/ 94 h 94"/>
                <a:gd name="T8" fmla="*/ 352 w 399"/>
                <a:gd name="T9" fmla="*/ 94 h 94"/>
                <a:gd name="T10" fmla="*/ 362 w 399"/>
                <a:gd name="T11" fmla="*/ 93 h 94"/>
                <a:gd name="T12" fmla="*/ 371 w 399"/>
                <a:gd name="T13" fmla="*/ 89 h 94"/>
                <a:gd name="T14" fmla="*/ 379 w 399"/>
                <a:gd name="T15" fmla="*/ 85 h 94"/>
                <a:gd name="T16" fmla="*/ 386 w 399"/>
                <a:gd name="T17" fmla="*/ 79 h 94"/>
                <a:gd name="T18" fmla="*/ 391 w 399"/>
                <a:gd name="T19" fmla="*/ 73 h 94"/>
                <a:gd name="T20" fmla="*/ 395 w 399"/>
                <a:gd name="T21" fmla="*/ 65 h 94"/>
                <a:gd name="T22" fmla="*/ 399 w 399"/>
                <a:gd name="T23" fmla="*/ 56 h 94"/>
                <a:gd name="T24" fmla="*/ 399 w 399"/>
                <a:gd name="T25" fmla="*/ 46 h 94"/>
                <a:gd name="T26" fmla="*/ 399 w 399"/>
                <a:gd name="T27" fmla="*/ 46 h 94"/>
                <a:gd name="T28" fmla="*/ 399 w 399"/>
                <a:gd name="T29" fmla="*/ 37 h 94"/>
                <a:gd name="T30" fmla="*/ 395 w 399"/>
                <a:gd name="T31" fmla="*/ 29 h 94"/>
                <a:gd name="T32" fmla="*/ 391 w 399"/>
                <a:gd name="T33" fmla="*/ 21 h 94"/>
                <a:gd name="T34" fmla="*/ 386 w 399"/>
                <a:gd name="T35" fmla="*/ 14 h 94"/>
                <a:gd name="T36" fmla="*/ 379 w 399"/>
                <a:gd name="T37" fmla="*/ 9 h 94"/>
                <a:gd name="T38" fmla="*/ 371 w 399"/>
                <a:gd name="T39" fmla="*/ 4 h 94"/>
                <a:gd name="T40" fmla="*/ 362 w 399"/>
                <a:gd name="T41" fmla="*/ 1 h 94"/>
                <a:gd name="T42" fmla="*/ 352 w 399"/>
                <a:gd name="T43" fmla="*/ 0 h 94"/>
                <a:gd name="T44" fmla="*/ 352 w 399"/>
                <a:gd name="T4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94">
                  <a:moveTo>
                    <a:pt x="352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352" y="94"/>
                  </a:lnTo>
                  <a:lnTo>
                    <a:pt x="352" y="94"/>
                  </a:lnTo>
                  <a:lnTo>
                    <a:pt x="362" y="93"/>
                  </a:lnTo>
                  <a:lnTo>
                    <a:pt x="371" y="89"/>
                  </a:lnTo>
                  <a:lnTo>
                    <a:pt x="379" y="85"/>
                  </a:lnTo>
                  <a:lnTo>
                    <a:pt x="386" y="79"/>
                  </a:lnTo>
                  <a:lnTo>
                    <a:pt x="391" y="73"/>
                  </a:lnTo>
                  <a:lnTo>
                    <a:pt x="395" y="65"/>
                  </a:lnTo>
                  <a:lnTo>
                    <a:pt x="399" y="56"/>
                  </a:lnTo>
                  <a:lnTo>
                    <a:pt x="399" y="46"/>
                  </a:lnTo>
                  <a:lnTo>
                    <a:pt x="399" y="46"/>
                  </a:lnTo>
                  <a:lnTo>
                    <a:pt x="399" y="37"/>
                  </a:lnTo>
                  <a:lnTo>
                    <a:pt x="395" y="29"/>
                  </a:lnTo>
                  <a:lnTo>
                    <a:pt x="391" y="21"/>
                  </a:lnTo>
                  <a:lnTo>
                    <a:pt x="386" y="14"/>
                  </a:lnTo>
                  <a:lnTo>
                    <a:pt x="379" y="9"/>
                  </a:lnTo>
                  <a:lnTo>
                    <a:pt x="371" y="4"/>
                  </a:lnTo>
                  <a:lnTo>
                    <a:pt x="362" y="1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89">
              <a:extLst>
                <a:ext uri="{FF2B5EF4-FFF2-40B4-BE49-F238E27FC236}">
                  <a16:creationId xmlns:a16="http://schemas.microsoft.com/office/drawing/2014/main" id="{0BA7BFC9-26C2-4728-83AF-BD57EC24C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416" y="2047625"/>
              <a:ext cx="61415" cy="9505"/>
            </a:xfrm>
            <a:custGeom>
              <a:avLst/>
              <a:gdLst>
                <a:gd name="T0" fmla="*/ 546 w 592"/>
                <a:gd name="T1" fmla="*/ 0 h 94"/>
                <a:gd name="T2" fmla="*/ 0 w 592"/>
                <a:gd name="T3" fmla="*/ 0 h 94"/>
                <a:gd name="T4" fmla="*/ 0 w 592"/>
                <a:gd name="T5" fmla="*/ 94 h 94"/>
                <a:gd name="T6" fmla="*/ 546 w 592"/>
                <a:gd name="T7" fmla="*/ 94 h 94"/>
                <a:gd name="T8" fmla="*/ 546 w 592"/>
                <a:gd name="T9" fmla="*/ 94 h 94"/>
                <a:gd name="T10" fmla="*/ 556 w 592"/>
                <a:gd name="T11" fmla="*/ 93 h 94"/>
                <a:gd name="T12" fmla="*/ 565 w 592"/>
                <a:gd name="T13" fmla="*/ 90 h 94"/>
                <a:gd name="T14" fmla="*/ 572 w 592"/>
                <a:gd name="T15" fmla="*/ 85 h 94"/>
                <a:gd name="T16" fmla="*/ 579 w 592"/>
                <a:gd name="T17" fmla="*/ 80 h 94"/>
                <a:gd name="T18" fmla="*/ 584 w 592"/>
                <a:gd name="T19" fmla="*/ 73 h 94"/>
                <a:gd name="T20" fmla="*/ 589 w 592"/>
                <a:gd name="T21" fmla="*/ 65 h 94"/>
                <a:gd name="T22" fmla="*/ 592 w 592"/>
                <a:gd name="T23" fmla="*/ 57 h 94"/>
                <a:gd name="T24" fmla="*/ 592 w 592"/>
                <a:gd name="T25" fmla="*/ 48 h 94"/>
                <a:gd name="T26" fmla="*/ 592 w 592"/>
                <a:gd name="T27" fmla="*/ 48 h 94"/>
                <a:gd name="T28" fmla="*/ 592 w 592"/>
                <a:gd name="T29" fmla="*/ 38 h 94"/>
                <a:gd name="T30" fmla="*/ 589 w 592"/>
                <a:gd name="T31" fmla="*/ 29 h 94"/>
                <a:gd name="T32" fmla="*/ 584 w 592"/>
                <a:gd name="T33" fmla="*/ 21 h 94"/>
                <a:gd name="T34" fmla="*/ 579 w 592"/>
                <a:gd name="T35" fmla="*/ 15 h 94"/>
                <a:gd name="T36" fmla="*/ 572 w 592"/>
                <a:gd name="T37" fmla="*/ 9 h 94"/>
                <a:gd name="T38" fmla="*/ 565 w 592"/>
                <a:gd name="T39" fmla="*/ 5 h 94"/>
                <a:gd name="T40" fmla="*/ 556 w 592"/>
                <a:gd name="T41" fmla="*/ 1 h 94"/>
                <a:gd name="T42" fmla="*/ 546 w 592"/>
                <a:gd name="T43" fmla="*/ 0 h 94"/>
                <a:gd name="T44" fmla="*/ 546 w 592"/>
                <a:gd name="T4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2" h="94">
                  <a:moveTo>
                    <a:pt x="54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546" y="94"/>
                  </a:lnTo>
                  <a:lnTo>
                    <a:pt x="546" y="94"/>
                  </a:lnTo>
                  <a:lnTo>
                    <a:pt x="556" y="93"/>
                  </a:lnTo>
                  <a:lnTo>
                    <a:pt x="565" y="90"/>
                  </a:lnTo>
                  <a:lnTo>
                    <a:pt x="572" y="85"/>
                  </a:lnTo>
                  <a:lnTo>
                    <a:pt x="579" y="80"/>
                  </a:lnTo>
                  <a:lnTo>
                    <a:pt x="584" y="73"/>
                  </a:lnTo>
                  <a:lnTo>
                    <a:pt x="589" y="65"/>
                  </a:lnTo>
                  <a:lnTo>
                    <a:pt x="592" y="57"/>
                  </a:lnTo>
                  <a:lnTo>
                    <a:pt x="592" y="48"/>
                  </a:lnTo>
                  <a:lnTo>
                    <a:pt x="592" y="48"/>
                  </a:lnTo>
                  <a:lnTo>
                    <a:pt x="592" y="38"/>
                  </a:lnTo>
                  <a:lnTo>
                    <a:pt x="589" y="29"/>
                  </a:lnTo>
                  <a:lnTo>
                    <a:pt x="584" y="21"/>
                  </a:lnTo>
                  <a:lnTo>
                    <a:pt x="579" y="15"/>
                  </a:lnTo>
                  <a:lnTo>
                    <a:pt x="572" y="9"/>
                  </a:lnTo>
                  <a:lnTo>
                    <a:pt x="565" y="5"/>
                  </a:lnTo>
                  <a:lnTo>
                    <a:pt x="556" y="1"/>
                  </a:lnTo>
                  <a:lnTo>
                    <a:pt x="546" y="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90">
              <a:extLst>
                <a:ext uri="{FF2B5EF4-FFF2-40B4-BE49-F238E27FC236}">
                  <a16:creationId xmlns:a16="http://schemas.microsoft.com/office/drawing/2014/main" id="{4BF98125-033B-440A-A3E8-98C5D57F0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9908" y="1845834"/>
              <a:ext cx="212026" cy="318771"/>
            </a:xfrm>
            <a:custGeom>
              <a:avLst/>
              <a:gdLst>
                <a:gd name="T0" fmla="*/ 2034 w 2034"/>
                <a:gd name="T1" fmla="*/ 2844 h 3050"/>
                <a:gd name="T2" fmla="*/ 2025 w 2034"/>
                <a:gd name="T3" fmla="*/ 2905 h 3050"/>
                <a:gd name="T4" fmla="*/ 1999 w 2034"/>
                <a:gd name="T5" fmla="*/ 2959 h 3050"/>
                <a:gd name="T6" fmla="*/ 1959 w 2034"/>
                <a:gd name="T7" fmla="*/ 3002 h 3050"/>
                <a:gd name="T8" fmla="*/ 1909 w 2034"/>
                <a:gd name="T9" fmla="*/ 3033 h 3050"/>
                <a:gd name="T10" fmla="*/ 1850 w 2034"/>
                <a:gd name="T11" fmla="*/ 3049 h 3050"/>
                <a:gd name="T12" fmla="*/ 204 w 2034"/>
                <a:gd name="T13" fmla="*/ 3050 h 3050"/>
                <a:gd name="T14" fmla="*/ 143 w 2034"/>
                <a:gd name="T15" fmla="*/ 3040 h 3050"/>
                <a:gd name="T16" fmla="*/ 89 w 2034"/>
                <a:gd name="T17" fmla="*/ 3015 h 3050"/>
                <a:gd name="T18" fmla="*/ 46 w 2034"/>
                <a:gd name="T19" fmla="*/ 2975 h 3050"/>
                <a:gd name="T20" fmla="*/ 15 w 2034"/>
                <a:gd name="T21" fmla="*/ 2924 h 3050"/>
                <a:gd name="T22" fmla="*/ 1 w 2034"/>
                <a:gd name="T23" fmla="*/ 2865 h 3050"/>
                <a:gd name="T24" fmla="*/ 0 w 2034"/>
                <a:gd name="T25" fmla="*/ 640 h 3050"/>
                <a:gd name="T26" fmla="*/ 5 w 2034"/>
                <a:gd name="T27" fmla="*/ 593 h 3050"/>
                <a:gd name="T28" fmla="*/ 21 w 2034"/>
                <a:gd name="T29" fmla="*/ 543 h 3050"/>
                <a:gd name="T30" fmla="*/ 45 w 2034"/>
                <a:gd name="T31" fmla="*/ 495 h 3050"/>
                <a:gd name="T32" fmla="*/ 76 w 2034"/>
                <a:gd name="T33" fmla="*/ 453 h 3050"/>
                <a:gd name="T34" fmla="*/ 111 w 2034"/>
                <a:gd name="T35" fmla="*/ 418 h 3050"/>
                <a:gd name="T36" fmla="*/ 730 w 2034"/>
                <a:gd name="T37" fmla="*/ 21 h 3050"/>
                <a:gd name="T38" fmla="*/ 767 w 2034"/>
                <a:gd name="T39" fmla="*/ 3 h 3050"/>
                <a:gd name="T40" fmla="*/ 799 w 2034"/>
                <a:gd name="T41" fmla="*/ 1 h 3050"/>
                <a:gd name="T42" fmla="*/ 825 w 2034"/>
                <a:gd name="T43" fmla="*/ 12 h 3050"/>
                <a:gd name="T44" fmla="*/ 844 w 2034"/>
                <a:gd name="T45" fmla="*/ 36 h 3050"/>
                <a:gd name="T46" fmla="*/ 853 w 2034"/>
                <a:gd name="T47" fmla="*/ 73 h 3050"/>
                <a:gd name="T48" fmla="*/ 854 w 2034"/>
                <a:gd name="T49" fmla="*/ 2309 h 3050"/>
                <a:gd name="T50" fmla="*/ 848 w 2034"/>
                <a:gd name="T51" fmla="*/ 2357 h 3050"/>
                <a:gd name="T52" fmla="*/ 833 w 2034"/>
                <a:gd name="T53" fmla="*/ 2407 h 3050"/>
                <a:gd name="T54" fmla="*/ 809 w 2034"/>
                <a:gd name="T55" fmla="*/ 2454 h 3050"/>
                <a:gd name="T56" fmla="*/ 778 w 2034"/>
                <a:gd name="T57" fmla="*/ 2496 h 3050"/>
                <a:gd name="T58" fmla="*/ 742 w 2034"/>
                <a:gd name="T59" fmla="*/ 2532 h 3050"/>
                <a:gd name="T60" fmla="*/ 155 w 2034"/>
                <a:gd name="T61" fmla="*/ 2907 h 3050"/>
                <a:gd name="T62" fmla="*/ 193 w 2034"/>
                <a:gd name="T63" fmla="*/ 2950 h 3050"/>
                <a:gd name="T64" fmla="*/ 1767 w 2034"/>
                <a:gd name="T65" fmla="*/ 2728 h 3050"/>
                <a:gd name="T66" fmla="*/ 1766 w 2034"/>
                <a:gd name="T67" fmla="*/ 1355 h 3050"/>
                <a:gd name="T68" fmla="*/ 1760 w 2034"/>
                <a:gd name="T69" fmla="*/ 1325 h 3050"/>
                <a:gd name="T70" fmla="*/ 1748 w 2034"/>
                <a:gd name="T71" fmla="*/ 1299 h 3050"/>
                <a:gd name="T72" fmla="*/ 1426 w 2034"/>
                <a:gd name="T73" fmla="*/ 882 h 3050"/>
                <a:gd name="T74" fmla="*/ 1407 w 2034"/>
                <a:gd name="T75" fmla="*/ 863 h 3050"/>
                <a:gd name="T76" fmla="*/ 1404 w 2034"/>
                <a:gd name="T77" fmla="*/ 869 h 3050"/>
                <a:gd name="T78" fmla="*/ 1417 w 2034"/>
                <a:gd name="T79" fmla="*/ 901 h 3050"/>
                <a:gd name="T80" fmla="*/ 1421 w 2034"/>
                <a:gd name="T81" fmla="*/ 943 h 3050"/>
                <a:gd name="T82" fmla="*/ 1640 w 2034"/>
                <a:gd name="T83" fmla="*/ 1312 h 3050"/>
                <a:gd name="T84" fmla="*/ 1655 w 2034"/>
                <a:gd name="T85" fmla="*/ 1317 h 3050"/>
                <a:gd name="T86" fmla="*/ 1665 w 2034"/>
                <a:gd name="T87" fmla="*/ 1329 h 3050"/>
                <a:gd name="T88" fmla="*/ 1667 w 2034"/>
                <a:gd name="T89" fmla="*/ 1340 h 3050"/>
                <a:gd name="T90" fmla="*/ 1663 w 2034"/>
                <a:gd name="T91" fmla="*/ 1355 h 3050"/>
                <a:gd name="T92" fmla="*/ 1651 w 2034"/>
                <a:gd name="T93" fmla="*/ 1365 h 3050"/>
                <a:gd name="T94" fmla="*/ 1366 w 2034"/>
                <a:gd name="T95" fmla="*/ 1367 h 3050"/>
                <a:gd name="T96" fmla="*/ 1366 w 2034"/>
                <a:gd name="T97" fmla="*/ 943 h 3050"/>
                <a:gd name="T98" fmla="*/ 1363 w 2034"/>
                <a:gd name="T99" fmla="*/ 918 h 3050"/>
                <a:gd name="T100" fmla="*/ 1356 w 2034"/>
                <a:gd name="T101" fmla="*/ 894 h 3050"/>
                <a:gd name="T102" fmla="*/ 1346 w 2034"/>
                <a:gd name="T103" fmla="*/ 881 h 3050"/>
                <a:gd name="T104" fmla="*/ 1318 w 2034"/>
                <a:gd name="T105" fmla="*/ 860 h 3050"/>
                <a:gd name="T106" fmla="*/ 1292 w 2034"/>
                <a:gd name="T107" fmla="*/ 852 h 3050"/>
                <a:gd name="T108" fmla="*/ 1829 w 2034"/>
                <a:gd name="T109" fmla="*/ 531 h 3050"/>
                <a:gd name="T110" fmla="*/ 1871 w 2034"/>
                <a:gd name="T111" fmla="*/ 535 h 3050"/>
                <a:gd name="T112" fmla="*/ 1927 w 2034"/>
                <a:gd name="T113" fmla="*/ 555 h 3050"/>
                <a:gd name="T114" fmla="*/ 1975 w 2034"/>
                <a:gd name="T115" fmla="*/ 590 h 3050"/>
                <a:gd name="T116" fmla="*/ 2010 w 2034"/>
                <a:gd name="T117" fmla="*/ 638 h 3050"/>
                <a:gd name="T118" fmla="*/ 2030 w 2034"/>
                <a:gd name="T119" fmla="*/ 694 h 3050"/>
                <a:gd name="T120" fmla="*/ 2034 w 2034"/>
                <a:gd name="T121" fmla="*/ 736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34" h="3050">
                  <a:moveTo>
                    <a:pt x="2034" y="736"/>
                  </a:moveTo>
                  <a:lnTo>
                    <a:pt x="2034" y="2844"/>
                  </a:lnTo>
                  <a:lnTo>
                    <a:pt x="2034" y="2844"/>
                  </a:lnTo>
                  <a:lnTo>
                    <a:pt x="2033" y="2865"/>
                  </a:lnTo>
                  <a:lnTo>
                    <a:pt x="2030" y="2885"/>
                  </a:lnTo>
                  <a:lnTo>
                    <a:pt x="2025" y="2905"/>
                  </a:lnTo>
                  <a:lnTo>
                    <a:pt x="2019" y="2924"/>
                  </a:lnTo>
                  <a:lnTo>
                    <a:pt x="2010" y="2942"/>
                  </a:lnTo>
                  <a:lnTo>
                    <a:pt x="1999" y="2959"/>
                  </a:lnTo>
                  <a:lnTo>
                    <a:pt x="1988" y="2975"/>
                  </a:lnTo>
                  <a:lnTo>
                    <a:pt x="1975" y="2989"/>
                  </a:lnTo>
                  <a:lnTo>
                    <a:pt x="1959" y="3002"/>
                  </a:lnTo>
                  <a:lnTo>
                    <a:pt x="1944" y="3015"/>
                  </a:lnTo>
                  <a:lnTo>
                    <a:pt x="1927" y="3025"/>
                  </a:lnTo>
                  <a:lnTo>
                    <a:pt x="1909" y="3033"/>
                  </a:lnTo>
                  <a:lnTo>
                    <a:pt x="1891" y="3040"/>
                  </a:lnTo>
                  <a:lnTo>
                    <a:pt x="1871" y="3046"/>
                  </a:lnTo>
                  <a:lnTo>
                    <a:pt x="1850" y="3049"/>
                  </a:lnTo>
                  <a:lnTo>
                    <a:pt x="1829" y="3050"/>
                  </a:lnTo>
                  <a:lnTo>
                    <a:pt x="204" y="3050"/>
                  </a:lnTo>
                  <a:lnTo>
                    <a:pt x="204" y="3050"/>
                  </a:lnTo>
                  <a:lnTo>
                    <a:pt x="183" y="3049"/>
                  </a:lnTo>
                  <a:lnTo>
                    <a:pt x="163" y="3046"/>
                  </a:lnTo>
                  <a:lnTo>
                    <a:pt x="143" y="3040"/>
                  </a:lnTo>
                  <a:lnTo>
                    <a:pt x="125" y="3033"/>
                  </a:lnTo>
                  <a:lnTo>
                    <a:pt x="107" y="3025"/>
                  </a:lnTo>
                  <a:lnTo>
                    <a:pt x="89" y="3015"/>
                  </a:lnTo>
                  <a:lnTo>
                    <a:pt x="74" y="3002"/>
                  </a:lnTo>
                  <a:lnTo>
                    <a:pt x="59" y="2989"/>
                  </a:lnTo>
                  <a:lnTo>
                    <a:pt x="46" y="2975"/>
                  </a:lnTo>
                  <a:lnTo>
                    <a:pt x="34" y="2959"/>
                  </a:lnTo>
                  <a:lnTo>
                    <a:pt x="24" y="2942"/>
                  </a:lnTo>
                  <a:lnTo>
                    <a:pt x="15" y="2924"/>
                  </a:lnTo>
                  <a:lnTo>
                    <a:pt x="9" y="2905"/>
                  </a:lnTo>
                  <a:lnTo>
                    <a:pt x="3" y="2885"/>
                  </a:lnTo>
                  <a:lnTo>
                    <a:pt x="1" y="2865"/>
                  </a:lnTo>
                  <a:lnTo>
                    <a:pt x="0" y="2844"/>
                  </a:lnTo>
                  <a:lnTo>
                    <a:pt x="0" y="640"/>
                  </a:lnTo>
                  <a:lnTo>
                    <a:pt x="0" y="640"/>
                  </a:lnTo>
                  <a:lnTo>
                    <a:pt x="0" y="625"/>
                  </a:lnTo>
                  <a:lnTo>
                    <a:pt x="2" y="609"/>
                  </a:lnTo>
                  <a:lnTo>
                    <a:pt x="5" y="593"/>
                  </a:lnTo>
                  <a:lnTo>
                    <a:pt x="10" y="576"/>
                  </a:lnTo>
                  <a:lnTo>
                    <a:pt x="14" y="559"/>
                  </a:lnTo>
                  <a:lnTo>
                    <a:pt x="21" y="543"/>
                  </a:lnTo>
                  <a:lnTo>
                    <a:pt x="27" y="527"/>
                  </a:lnTo>
                  <a:lnTo>
                    <a:pt x="36" y="511"/>
                  </a:lnTo>
                  <a:lnTo>
                    <a:pt x="45" y="495"/>
                  </a:lnTo>
                  <a:lnTo>
                    <a:pt x="54" y="481"/>
                  </a:lnTo>
                  <a:lnTo>
                    <a:pt x="65" y="467"/>
                  </a:lnTo>
                  <a:lnTo>
                    <a:pt x="76" y="453"/>
                  </a:lnTo>
                  <a:lnTo>
                    <a:pt x="87" y="440"/>
                  </a:lnTo>
                  <a:lnTo>
                    <a:pt x="99" y="429"/>
                  </a:lnTo>
                  <a:lnTo>
                    <a:pt x="111" y="418"/>
                  </a:lnTo>
                  <a:lnTo>
                    <a:pt x="123" y="409"/>
                  </a:lnTo>
                  <a:lnTo>
                    <a:pt x="730" y="21"/>
                  </a:lnTo>
                  <a:lnTo>
                    <a:pt x="730" y="21"/>
                  </a:lnTo>
                  <a:lnTo>
                    <a:pt x="742" y="13"/>
                  </a:lnTo>
                  <a:lnTo>
                    <a:pt x="755" y="8"/>
                  </a:lnTo>
                  <a:lnTo>
                    <a:pt x="767" y="3"/>
                  </a:lnTo>
                  <a:lnTo>
                    <a:pt x="778" y="1"/>
                  </a:lnTo>
                  <a:lnTo>
                    <a:pt x="789" y="0"/>
                  </a:lnTo>
                  <a:lnTo>
                    <a:pt x="799" y="1"/>
                  </a:lnTo>
                  <a:lnTo>
                    <a:pt x="809" y="3"/>
                  </a:lnTo>
                  <a:lnTo>
                    <a:pt x="818" y="7"/>
                  </a:lnTo>
                  <a:lnTo>
                    <a:pt x="825" y="12"/>
                  </a:lnTo>
                  <a:lnTo>
                    <a:pt x="833" y="19"/>
                  </a:lnTo>
                  <a:lnTo>
                    <a:pt x="839" y="27"/>
                  </a:lnTo>
                  <a:lnTo>
                    <a:pt x="844" y="36"/>
                  </a:lnTo>
                  <a:lnTo>
                    <a:pt x="848" y="48"/>
                  </a:lnTo>
                  <a:lnTo>
                    <a:pt x="852" y="60"/>
                  </a:lnTo>
                  <a:lnTo>
                    <a:pt x="853" y="73"/>
                  </a:lnTo>
                  <a:lnTo>
                    <a:pt x="854" y="87"/>
                  </a:lnTo>
                  <a:lnTo>
                    <a:pt x="854" y="2309"/>
                  </a:lnTo>
                  <a:lnTo>
                    <a:pt x="854" y="2309"/>
                  </a:lnTo>
                  <a:lnTo>
                    <a:pt x="853" y="2325"/>
                  </a:lnTo>
                  <a:lnTo>
                    <a:pt x="852" y="2340"/>
                  </a:lnTo>
                  <a:lnTo>
                    <a:pt x="848" y="2357"/>
                  </a:lnTo>
                  <a:lnTo>
                    <a:pt x="844" y="2373"/>
                  </a:lnTo>
                  <a:lnTo>
                    <a:pt x="839" y="2390"/>
                  </a:lnTo>
                  <a:lnTo>
                    <a:pt x="833" y="2407"/>
                  </a:lnTo>
                  <a:lnTo>
                    <a:pt x="825" y="2422"/>
                  </a:lnTo>
                  <a:lnTo>
                    <a:pt x="818" y="2439"/>
                  </a:lnTo>
                  <a:lnTo>
                    <a:pt x="809" y="2454"/>
                  </a:lnTo>
                  <a:lnTo>
                    <a:pt x="799" y="2468"/>
                  </a:lnTo>
                  <a:lnTo>
                    <a:pt x="789" y="2483"/>
                  </a:lnTo>
                  <a:lnTo>
                    <a:pt x="778" y="2496"/>
                  </a:lnTo>
                  <a:lnTo>
                    <a:pt x="767" y="2509"/>
                  </a:lnTo>
                  <a:lnTo>
                    <a:pt x="755" y="2520"/>
                  </a:lnTo>
                  <a:lnTo>
                    <a:pt x="742" y="2532"/>
                  </a:lnTo>
                  <a:lnTo>
                    <a:pt x="730" y="2540"/>
                  </a:lnTo>
                  <a:lnTo>
                    <a:pt x="155" y="2907"/>
                  </a:lnTo>
                  <a:lnTo>
                    <a:pt x="155" y="2907"/>
                  </a:lnTo>
                  <a:lnTo>
                    <a:pt x="167" y="2923"/>
                  </a:lnTo>
                  <a:lnTo>
                    <a:pt x="180" y="2937"/>
                  </a:lnTo>
                  <a:lnTo>
                    <a:pt x="193" y="2950"/>
                  </a:lnTo>
                  <a:lnTo>
                    <a:pt x="209" y="2962"/>
                  </a:lnTo>
                  <a:lnTo>
                    <a:pt x="573" y="2728"/>
                  </a:lnTo>
                  <a:lnTo>
                    <a:pt x="1767" y="2728"/>
                  </a:lnTo>
                  <a:lnTo>
                    <a:pt x="1767" y="1365"/>
                  </a:lnTo>
                  <a:lnTo>
                    <a:pt x="1767" y="1365"/>
                  </a:lnTo>
                  <a:lnTo>
                    <a:pt x="1766" y="1355"/>
                  </a:lnTo>
                  <a:lnTo>
                    <a:pt x="1765" y="1345"/>
                  </a:lnTo>
                  <a:lnTo>
                    <a:pt x="1762" y="1335"/>
                  </a:lnTo>
                  <a:lnTo>
                    <a:pt x="1760" y="1325"/>
                  </a:lnTo>
                  <a:lnTo>
                    <a:pt x="1757" y="1317"/>
                  </a:lnTo>
                  <a:lnTo>
                    <a:pt x="1752" y="1308"/>
                  </a:lnTo>
                  <a:lnTo>
                    <a:pt x="1748" y="1299"/>
                  </a:lnTo>
                  <a:lnTo>
                    <a:pt x="1744" y="1292"/>
                  </a:lnTo>
                  <a:lnTo>
                    <a:pt x="1426" y="882"/>
                  </a:lnTo>
                  <a:lnTo>
                    <a:pt x="1426" y="882"/>
                  </a:lnTo>
                  <a:lnTo>
                    <a:pt x="1421" y="876"/>
                  </a:lnTo>
                  <a:lnTo>
                    <a:pt x="1414" y="869"/>
                  </a:lnTo>
                  <a:lnTo>
                    <a:pt x="1407" y="863"/>
                  </a:lnTo>
                  <a:lnTo>
                    <a:pt x="1399" y="859"/>
                  </a:lnTo>
                  <a:lnTo>
                    <a:pt x="1399" y="859"/>
                  </a:lnTo>
                  <a:lnTo>
                    <a:pt x="1404" y="869"/>
                  </a:lnTo>
                  <a:lnTo>
                    <a:pt x="1410" y="880"/>
                  </a:lnTo>
                  <a:lnTo>
                    <a:pt x="1413" y="891"/>
                  </a:lnTo>
                  <a:lnTo>
                    <a:pt x="1417" y="901"/>
                  </a:lnTo>
                  <a:lnTo>
                    <a:pt x="1419" y="912"/>
                  </a:lnTo>
                  <a:lnTo>
                    <a:pt x="1420" y="922"/>
                  </a:lnTo>
                  <a:lnTo>
                    <a:pt x="1421" y="943"/>
                  </a:lnTo>
                  <a:lnTo>
                    <a:pt x="1421" y="1312"/>
                  </a:lnTo>
                  <a:lnTo>
                    <a:pt x="1640" y="1312"/>
                  </a:lnTo>
                  <a:lnTo>
                    <a:pt x="1640" y="1312"/>
                  </a:lnTo>
                  <a:lnTo>
                    <a:pt x="1645" y="1312"/>
                  </a:lnTo>
                  <a:lnTo>
                    <a:pt x="1651" y="1314"/>
                  </a:lnTo>
                  <a:lnTo>
                    <a:pt x="1655" y="1317"/>
                  </a:lnTo>
                  <a:lnTo>
                    <a:pt x="1660" y="1320"/>
                  </a:lnTo>
                  <a:lnTo>
                    <a:pt x="1663" y="1324"/>
                  </a:lnTo>
                  <a:lnTo>
                    <a:pt x="1665" y="1329"/>
                  </a:lnTo>
                  <a:lnTo>
                    <a:pt x="1667" y="1334"/>
                  </a:lnTo>
                  <a:lnTo>
                    <a:pt x="1667" y="1340"/>
                  </a:lnTo>
                  <a:lnTo>
                    <a:pt x="1667" y="1340"/>
                  </a:lnTo>
                  <a:lnTo>
                    <a:pt x="1667" y="1345"/>
                  </a:lnTo>
                  <a:lnTo>
                    <a:pt x="1665" y="1351"/>
                  </a:lnTo>
                  <a:lnTo>
                    <a:pt x="1663" y="1355"/>
                  </a:lnTo>
                  <a:lnTo>
                    <a:pt x="1660" y="1360"/>
                  </a:lnTo>
                  <a:lnTo>
                    <a:pt x="1655" y="1363"/>
                  </a:lnTo>
                  <a:lnTo>
                    <a:pt x="1651" y="1365"/>
                  </a:lnTo>
                  <a:lnTo>
                    <a:pt x="1645" y="1366"/>
                  </a:lnTo>
                  <a:lnTo>
                    <a:pt x="1640" y="1367"/>
                  </a:lnTo>
                  <a:lnTo>
                    <a:pt x="1366" y="1367"/>
                  </a:lnTo>
                  <a:lnTo>
                    <a:pt x="1366" y="1340"/>
                  </a:lnTo>
                  <a:lnTo>
                    <a:pt x="1366" y="1340"/>
                  </a:lnTo>
                  <a:lnTo>
                    <a:pt x="1366" y="943"/>
                  </a:lnTo>
                  <a:lnTo>
                    <a:pt x="1366" y="943"/>
                  </a:lnTo>
                  <a:lnTo>
                    <a:pt x="1365" y="926"/>
                  </a:lnTo>
                  <a:lnTo>
                    <a:pt x="1363" y="918"/>
                  </a:lnTo>
                  <a:lnTo>
                    <a:pt x="1361" y="910"/>
                  </a:lnTo>
                  <a:lnTo>
                    <a:pt x="1359" y="902"/>
                  </a:lnTo>
                  <a:lnTo>
                    <a:pt x="1356" y="894"/>
                  </a:lnTo>
                  <a:lnTo>
                    <a:pt x="1351" y="888"/>
                  </a:lnTo>
                  <a:lnTo>
                    <a:pt x="1346" y="881"/>
                  </a:lnTo>
                  <a:lnTo>
                    <a:pt x="1346" y="881"/>
                  </a:lnTo>
                  <a:lnTo>
                    <a:pt x="1337" y="872"/>
                  </a:lnTo>
                  <a:lnTo>
                    <a:pt x="1325" y="864"/>
                  </a:lnTo>
                  <a:lnTo>
                    <a:pt x="1318" y="860"/>
                  </a:lnTo>
                  <a:lnTo>
                    <a:pt x="1310" y="858"/>
                  </a:lnTo>
                  <a:lnTo>
                    <a:pt x="1302" y="855"/>
                  </a:lnTo>
                  <a:lnTo>
                    <a:pt x="1292" y="852"/>
                  </a:lnTo>
                  <a:lnTo>
                    <a:pt x="926" y="852"/>
                  </a:lnTo>
                  <a:lnTo>
                    <a:pt x="926" y="531"/>
                  </a:lnTo>
                  <a:lnTo>
                    <a:pt x="1829" y="531"/>
                  </a:lnTo>
                  <a:lnTo>
                    <a:pt x="1829" y="531"/>
                  </a:lnTo>
                  <a:lnTo>
                    <a:pt x="1850" y="532"/>
                  </a:lnTo>
                  <a:lnTo>
                    <a:pt x="1871" y="535"/>
                  </a:lnTo>
                  <a:lnTo>
                    <a:pt x="1891" y="539"/>
                  </a:lnTo>
                  <a:lnTo>
                    <a:pt x="1909" y="547"/>
                  </a:lnTo>
                  <a:lnTo>
                    <a:pt x="1927" y="555"/>
                  </a:lnTo>
                  <a:lnTo>
                    <a:pt x="1944" y="566"/>
                  </a:lnTo>
                  <a:lnTo>
                    <a:pt x="1959" y="577"/>
                  </a:lnTo>
                  <a:lnTo>
                    <a:pt x="1975" y="590"/>
                  </a:lnTo>
                  <a:lnTo>
                    <a:pt x="1988" y="606"/>
                  </a:lnTo>
                  <a:lnTo>
                    <a:pt x="1999" y="621"/>
                  </a:lnTo>
                  <a:lnTo>
                    <a:pt x="2010" y="638"/>
                  </a:lnTo>
                  <a:lnTo>
                    <a:pt x="2019" y="656"/>
                  </a:lnTo>
                  <a:lnTo>
                    <a:pt x="2025" y="675"/>
                  </a:lnTo>
                  <a:lnTo>
                    <a:pt x="2030" y="694"/>
                  </a:lnTo>
                  <a:lnTo>
                    <a:pt x="2033" y="715"/>
                  </a:lnTo>
                  <a:lnTo>
                    <a:pt x="2034" y="736"/>
                  </a:lnTo>
                  <a:lnTo>
                    <a:pt x="2034" y="7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B03F0261-3282-480F-AB21-C0D4C8368110}"/>
              </a:ext>
            </a:extLst>
          </p:cNvPr>
          <p:cNvCxnSpPr/>
          <p:nvPr/>
        </p:nvCxnSpPr>
        <p:spPr>
          <a:xfrm>
            <a:off x="6620465" y="1500584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rgbClr val="83BD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8906B83-8D29-476F-BA2D-4A39D205AE25}"/>
              </a:ext>
            </a:extLst>
          </p:cNvPr>
          <p:cNvSpPr txBox="1"/>
          <p:nvPr/>
        </p:nvSpPr>
        <p:spPr>
          <a:xfrm>
            <a:off x="6565620" y="1248557"/>
            <a:ext cx="1051891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wykształcenie</a:t>
            </a:r>
          </a:p>
        </p:txBody>
      </p:sp>
      <p:grpSp>
        <p:nvGrpSpPr>
          <p:cNvPr id="34" name="Grupa 33">
            <a:extLst>
              <a:ext uri="{FF2B5EF4-FFF2-40B4-BE49-F238E27FC236}">
                <a16:creationId xmlns:a16="http://schemas.microsoft.com/office/drawing/2014/main" id="{6BF18769-E2D5-47C3-BA31-6F4BA2D9C0A8}"/>
              </a:ext>
            </a:extLst>
          </p:cNvPr>
          <p:cNvGrpSpPr/>
          <p:nvPr/>
        </p:nvGrpSpPr>
        <p:grpSpPr>
          <a:xfrm>
            <a:off x="4233818" y="2190219"/>
            <a:ext cx="374182" cy="450714"/>
            <a:chOff x="6299205" y="3543307"/>
            <a:chExt cx="558800" cy="673091"/>
          </a:xfrm>
          <a:solidFill>
            <a:schemeClr val="bg1">
              <a:lumMod val="75000"/>
            </a:schemeClr>
          </a:solidFill>
        </p:grpSpPr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3CBEB295-7807-41FB-9DF3-91F323F94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989384"/>
              <a:ext cx="488951" cy="171449"/>
            </a:xfrm>
            <a:custGeom>
              <a:avLst/>
              <a:gdLst>
                <a:gd name="T0" fmla="*/ 2156 w 2156"/>
                <a:gd name="T1" fmla="*/ 754 h 754"/>
                <a:gd name="T2" fmla="*/ 0 w 2156"/>
                <a:gd name="T3" fmla="*/ 280 h 754"/>
                <a:gd name="T4" fmla="*/ 17 w 2156"/>
                <a:gd name="T5" fmla="*/ 281 h 754"/>
                <a:gd name="T6" fmla="*/ 49 w 2156"/>
                <a:gd name="T7" fmla="*/ 279 h 754"/>
                <a:gd name="T8" fmla="*/ 82 w 2156"/>
                <a:gd name="T9" fmla="*/ 270 h 754"/>
                <a:gd name="T10" fmla="*/ 111 w 2156"/>
                <a:gd name="T11" fmla="*/ 254 h 754"/>
                <a:gd name="T12" fmla="*/ 141 w 2156"/>
                <a:gd name="T13" fmla="*/ 230 h 754"/>
                <a:gd name="T14" fmla="*/ 170 w 2156"/>
                <a:gd name="T15" fmla="*/ 207 h 754"/>
                <a:gd name="T16" fmla="*/ 198 w 2156"/>
                <a:gd name="T17" fmla="*/ 187 h 754"/>
                <a:gd name="T18" fmla="*/ 231 w 2156"/>
                <a:gd name="T19" fmla="*/ 171 h 754"/>
                <a:gd name="T20" fmla="*/ 266 w 2156"/>
                <a:gd name="T21" fmla="*/ 163 h 754"/>
                <a:gd name="T22" fmla="*/ 286 w 2156"/>
                <a:gd name="T23" fmla="*/ 162 h 754"/>
                <a:gd name="T24" fmla="*/ 308 w 2156"/>
                <a:gd name="T25" fmla="*/ 164 h 754"/>
                <a:gd name="T26" fmla="*/ 332 w 2156"/>
                <a:gd name="T27" fmla="*/ 169 h 754"/>
                <a:gd name="T28" fmla="*/ 358 w 2156"/>
                <a:gd name="T29" fmla="*/ 176 h 754"/>
                <a:gd name="T30" fmla="*/ 417 w 2156"/>
                <a:gd name="T31" fmla="*/ 204 h 754"/>
                <a:gd name="T32" fmla="*/ 486 w 2156"/>
                <a:gd name="T33" fmla="*/ 246 h 754"/>
                <a:gd name="T34" fmla="*/ 521 w 2156"/>
                <a:gd name="T35" fmla="*/ 268 h 754"/>
                <a:gd name="T36" fmla="*/ 585 w 2156"/>
                <a:gd name="T37" fmla="*/ 304 h 754"/>
                <a:gd name="T38" fmla="*/ 646 w 2156"/>
                <a:gd name="T39" fmla="*/ 332 h 754"/>
                <a:gd name="T40" fmla="*/ 702 w 2156"/>
                <a:gd name="T41" fmla="*/ 349 h 754"/>
                <a:gd name="T42" fmla="*/ 756 w 2156"/>
                <a:gd name="T43" fmla="*/ 360 h 754"/>
                <a:gd name="T44" fmla="*/ 806 w 2156"/>
                <a:gd name="T45" fmla="*/ 362 h 754"/>
                <a:gd name="T46" fmla="*/ 852 w 2156"/>
                <a:gd name="T47" fmla="*/ 358 h 754"/>
                <a:gd name="T48" fmla="*/ 896 w 2156"/>
                <a:gd name="T49" fmla="*/ 347 h 754"/>
                <a:gd name="T50" fmla="*/ 937 w 2156"/>
                <a:gd name="T51" fmla="*/ 332 h 754"/>
                <a:gd name="T52" fmla="*/ 976 w 2156"/>
                <a:gd name="T53" fmla="*/ 312 h 754"/>
                <a:gd name="T54" fmla="*/ 1013 w 2156"/>
                <a:gd name="T55" fmla="*/ 288 h 754"/>
                <a:gd name="T56" fmla="*/ 1047 w 2156"/>
                <a:gd name="T57" fmla="*/ 260 h 754"/>
                <a:gd name="T58" fmla="*/ 1095 w 2156"/>
                <a:gd name="T59" fmla="*/ 216 h 754"/>
                <a:gd name="T60" fmla="*/ 1154 w 2156"/>
                <a:gd name="T61" fmla="*/ 152 h 754"/>
                <a:gd name="T62" fmla="*/ 1214 w 2156"/>
                <a:gd name="T63" fmla="*/ 84 h 754"/>
                <a:gd name="T64" fmla="*/ 1232 w 2156"/>
                <a:gd name="T65" fmla="*/ 66 h 754"/>
                <a:gd name="T66" fmla="*/ 1264 w 2156"/>
                <a:gd name="T67" fmla="*/ 36 h 754"/>
                <a:gd name="T68" fmla="*/ 1294 w 2156"/>
                <a:gd name="T69" fmla="*/ 15 h 754"/>
                <a:gd name="T70" fmla="*/ 1320 w 2156"/>
                <a:gd name="T71" fmla="*/ 4 h 754"/>
                <a:gd name="T72" fmla="*/ 1331 w 2156"/>
                <a:gd name="T73" fmla="*/ 2 h 754"/>
                <a:gd name="T74" fmla="*/ 1348 w 2156"/>
                <a:gd name="T75" fmla="*/ 4 h 754"/>
                <a:gd name="T76" fmla="*/ 1366 w 2156"/>
                <a:gd name="T77" fmla="*/ 12 h 754"/>
                <a:gd name="T78" fmla="*/ 1385 w 2156"/>
                <a:gd name="T79" fmla="*/ 23 h 754"/>
                <a:gd name="T80" fmla="*/ 1426 w 2156"/>
                <a:gd name="T81" fmla="*/ 56 h 754"/>
                <a:gd name="T82" fmla="*/ 1487 w 2156"/>
                <a:gd name="T83" fmla="*/ 116 h 754"/>
                <a:gd name="T84" fmla="*/ 1517 w 2156"/>
                <a:gd name="T85" fmla="*/ 145 h 754"/>
                <a:gd name="T86" fmla="*/ 1562 w 2156"/>
                <a:gd name="T87" fmla="*/ 188 h 754"/>
                <a:gd name="T88" fmla="*/ 1594 w 2156"/>
                <a:gd name="T89" fmla="*/ 214 h 754"/>
                <a:gd name="T90" fmla="*/ 1629 w 2156"/>
                <a:gd name="T91" fmla="*/ 237 h 754"/>
                <a:gd name="T92" fmla="*/ 1666 w 2156"/>
                <a:gd name="T93" fmla="*/ 257 h 754"/>
                <a:gd name="T94" fmla="*/ 1704 w 2156"/>
                <a:gd name="T95" fmla="*/ 271 h 754"/>
                <a:gd name="T96" fmla="*/ 1745 w 2156"/>
                <a:gd name="T97" fmla="*/ 278 h 754"/>
                <a:gd name="T98" fmla="*/ 1767 w 2156"/>
                <a:gd name="T99" fmla="*/ 279 h 754"/>
                <a:gd name="T100" fmla="*/ 1794 w 2156"/>
                <a:gd name="T101" fmla="*/ 278 h 754"/>
                <a:gd name="T102" fmla="*/ 1819 w 2156"/>
                <a:gd name="T103" fmla="*/ 274 h 754"/>
                <a:gd name="T104" fmla="*/ 1843 w 2156"/>
                <a:gd name="T105" fmla="*/ 267 h 754"/>
                <a:gd name="T106" fmla="*/ 1868 w 2156"/>
                <a:gd name="T107" fmla="*/ 257 h 754"/>
                <a:gd name="T108" fmla="*/ 1892 w 2156"/>
                <a:gd name="T109" fmla="*/ 245 h 754"/>
                <a:gd name="T110" fmla="*/ 1915 w 2156"/>
                <a:gd name="T111" fmla="*/ 230 h 754"/>
                <a:gd name="T112" fmla="*/ 1960 w 2156"/>
                <a:gd name="T113" fmla="*/ 191 h 754"/>
                <a:gd name="T114" fmla="*/ 2098 w 2156"/>
                <a:gd name="T115" fmla="*/ 57 h 754"/>
                <a:gd name="T116" fmla="*/ 2156 w 2156"/>
                <a:gd name="T11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56" h="754">
                  <a:moveTo>
                    <a:pt x="2156" y="0"/>
                  </a:moveTo>
                  <a:lnTo>
                    <a:pt x="2156" y="754"/>
                  </a:lnTo>
                  <a:lnTo>
                    <a:pt x="0" y="75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17" y="281"/>
                  </a:lnTo>
                  <a:lnTo>
                    <a:pt x="32" y="281"/>
                  </a:lnTo>
                  <a:lnTo>
                    <a:pt x="49" y="279"/>
                  </a:lnTo>
                  <a:lnTo>
                    <a:pt x="66" y="275"/>
                  </a:lnTo>
                  <a:lnTo>
                    <a:pt x="82" y="270"/>
                  </a:lnTo>
                  <a:lnTo>
                    <a:pt x="96" y="262"/>
                  </a:lnTo>
                  <a:lnTo>
                    <a:pt x="111" y="254"/>
                  </a:lnTo>
                  <a:lnTo>
                    <a:pt x="125" y="244"/>
                  </a:lnTo>
                  <a:lnTo>
                    <a:pt x="141" y="230"/>
                  </a:lnTo>
                  <a:lnTo>
                    <a:pt x="141" y="230"/>
                  </a:lnTo>
                  <a:lnTo>
                    <a:pt x="170" y="207"/>
                  </a:lnTo>
                  <a:lnTo>
                    <a:pt x="183" y="196"/>
                  </a:lnTo>
                  <a:lnTo>
                    <a:pt x="198" y="187"/>
                  </a:lnTo>
                  <a:lnTo>
                    <a:pt x="214" y="179"/>
                  </a:lnTo>
                  <a:lnTo>
                    <a:pt x="231" y="171"/>
                  </a:lnTo>
                  <a:lnTo>
                    <a:pt x="247" y="166"/>
                  </a:lnTo>
                  <a:lnTo>
                    <a:pt x="266" y="163"/>
                  </a:lnTo>
                  <a:lnTo>
                    <a:pt x="277" y="162"/>
                  </a:lnTo>
                  <a:lnTo>
                    <a:pt x="286" y="162"/>
                  </a:lnTo>
                  <a:lnTo>
                    <a:pt x="298" y="163"/>
                  </a:lnTo>
                  <a:lnTo>
                    <a:pt x="308" y="164"/>
                  </a:lnTo>
                  <a:lnTo>
                    <a:pt x="320" y="166"/>
                  </a:lnTo>
                  <a:lnTo>
                    <a:pt x="332" y="169"/>
                  </a:lnTo>
                  <a:lnTo>
                    <a:pt x="345" y="172"/>
                  </a:lnTo>
                  <a:lnTo>
                    <a:pt x="358" y="176"/>
                  </a:lnTo>
                  <a:lnTo>
                    <a:pt x="387" y="188"/>
                  </a:lnTo>
                  <a:lnTo>
                    <a:pt x="417" y="204"/>
                  </a:lnTo>
                  <a:lnTo>
                    <a:pt x="451" y="223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521" y="268"/>
                  </a:lnTo>
                  <a:lnTo>
                    <a:pt x="553" y="288"/>
                  </a:lnTo>
                  <a:lnTo>
                    <a:pt x="585" y="304"/>
                  </a:lnTo>
                  <a:lnTo>
                    <a:pt x="616" y="319"/>
                  </a:lnTo>
                  <a:lnTo>
                    <a:pt x="646" y="332"/>
                  </a:lnTo>
                  <a:lnTo>
                    <a:pt x="675" y="342"/>
                  </a:lnTo>
                  <a:lnTo>
                    <a:pt x="702" y="349"/>
                  </a:lnTo>
                  <a:lnTo>
                    <a:pt x="730" y="356"/>
                  </a:lnTo>
                  <a:lnTo>
                    <a:pt x="756" y="360"/>
                  </a:lnTo>
                  <a:lnTo>
                    <a:pt x="781" y="362"/>
                  </a:lnTo>
                  <a:lnTo>
                    <a:pt x="806" y="362"/>
                  </a:lnTo>
                  <a:lnTo>
                    <a:pt x="829" y="361"/>
                  </a:lnTo>
                  <a:lnTo>
                    <a:pt x="852" y="358"/>
                  </a:lnTo>
                  <a:lnTo>
                    <a:pt x="875" y="354"/>
                  </a:lnTo>
                  <a:lnTo>
                    <a:pt x="896" y="347"/>
                  </a:lnTo>
                  <a:lnTo>
                    <a:pt x="917" y="340"/>
                  </a:lnTo>
                  <a:lnTo>
                    <a:pt x="937" y="332"/>
                  </a:lnTo>
                  <a:lnTo>
                    <a:pt x="957" y="322"/>
                  </a:lnTo>
                  <a:lnTo>
                    <a:pt x="976" y="312"/>
                  </a:lnTo>
                  <a:lnTo>
                    <a:pt x="995" y="300"/>
                  </a:lnTo>
                  <a:lnTo>
                    <a:pt x="1013" y="288"/>
                  </a:lnTo>
                  <a:lnTo>
                    <a:pt x="1030" y="274"/>
                  </a:lnTo>
                  <a:lnTo>
                    <a:pt x="1047" y="260"/>
                  </a:lnTo>
                  <a:lnTo>
                    <a:pt x="1064" y="247"/>
                  </a:lnTo>
                  <a:lnTo>
                    <a:pt x="1095" y="216"/>
                  </a:lnTo>
                  <a:lnTo>
                    <a:pt x="1126" y="185"/>
                  </a:lnTo>
                  <a:lnTo>
                    <a:pt x="1154" y="152"/>
                  </a:lnTo>
                  <a:lnTo>
                    <a:pt x="1182" y="121"/>
                  </a:lnTo>
                  <a:lnTo>
                    <a:pt x="1214" y="84"/>
                  </a:lnTo>
                  <a:lnTo>
                    <a:pt x="1214" y="84"/>
                  </a:lnTo>
                  <a:lnTo>
                    <a:pt x="1232" y="66"/>
                  </a:lnTo>
                  <a:lnTo>
                    <a:pt x="1247" y="50"/>
                  </a:lnTo>
                  <a:lnTo>
                    <a:pt x="1264" y="36"/>
                  </a:lnTo>
                  <a:lnTo>
                    <a:pt x="1279" y="24"/>
                  </a:lnTo>
                  <a:lnTo>
                    <a:pt x="1294" y="15"/>
                  </a:lnTo>
                  <a:lnTo>
                    <a:pt x="1307" y="9"/>
                  </a:lnTo>
                  <a:lnTo>
                    <a:pt x="1320" y="4"/>
                  </a:lnTo>
                  <a:lnTo>
                    <a:pt x="1331" y="2"/>
                  </a:lnTo>
                  <a:lnTo>
                    <a:pt x="1331" y="2"/>
                  </a:lnTo>
                  <a:lnTo>
                    <a:pt x="1340" y="3"/>
                  </a:lnTo>
                  <a:lnTo>
                    <a:pt x="1348" y="4"/>
                  </a:lnTo>
                  <a:lnTo>
                    <a:pt x="1356" y="8"/>
                  </a:lnTo>
                  <a:lnTo>
                    <a:pt x="1366" y="12"/>
                  </a:lnTo>
                  <a:lnTo>
                    <a:pt x="1375" y="17"/>
                  </a:lnTo>
                  <a:lnTo>
                    <a:pt x="1385" y="23"/>
                  </a:lnTo>
                  <a:lnTo>
                    <a:pt x="1406" y="39"/>
                  </a:lnTo>
                  <a:lnTo>
                    <a:pt x="1426" y="56"/>
                  </a:lnTo>
                  <a:lnTo>
                    <a:pt x="1447" y="76"/>
                  </a:lnTo>
                  <a:lnTo>
                    <a:pt x="1487" y="116"/>
                  </a:lnTo>
                  <a:lnTo>
                    <a:pt x="1487" y="116"/>
                  </a:lnTo>
                  <a:lnTo>
                    <a:pt x="1517" y="145"/>
                  </a:lnTo>
                  <a:lnTo>
                    <a:pt x="1546" y="174"/>
                  </a:lnTo>
                  <a:lnTo>
                    <a:pt x="1562" y="188"/>
                  </a:lnTo>
                  <a:lnTo>
                    <a:pt x="1579" y="202"/>
                  </a:lnTo>
                  <a:lnTo>
                    <a:pt x="1594" y="214"/>
                  </a:lnTo>
                  <a:lnTo>
                    <a:pt x="1611" y="227"/>
                  </a:lnTo>
                  <a:lnTo>
                    <a:pt x="1629" y="237"/>
                  </a:lnTo>
                  <a:lnTo>
                    <a:pt x="1647" y="248"/>
                  </a:lnTo>
                  <a:lnTo>
                    <a:pt x="1666" y="257"/>
                  </a:lnTo>
                  <a:lnTo>
                    <a:pt x="1685" y="265"/>
                  </a:lnTo>
                  <a:lnTo>
                    <a:pt x="1704" y="271"/>
                  </a:lnTo>
                  <a:lnTo>
                    <a:pt x="1724" y="276"/>
                  </a:lnTo>
                  <a:lnTo>
                    <a:pt x="1745" y="278"/>
                  </a:lnTo>
                  <a:lnTo>
                    <a:pt x="1767" y="279"/>
                  </a:lnTo>
                  <a:lnTo>
                    <a:pt x="1767" y="279"/>
                  </a:lnTo>
                  <a:lnTo>
                    <a:pt x="1780" y="279"/>
                  </a:lnTo>
                  <a:lnTo>
                    <a:pt x="1794" y="278"/>
                  </a:lnTo>
                  <a:lnTo>
                    <a:pt x="1806" y="276"/>
                  </a:lnTo>
                  <a:lnTo>
                    <a:pt x="1819" y="274"/>
                  </a:lnTo>
                  <a:lnTo>
                    <a:pt x="1831" y="271"/>
                  </a:lnTo>
                  <a:lnTo>
                    <a:pt x="1843" y="267"/>
                  </a:lnTo>
                  <a:lnTo>
                    <a:pt x="1855" y="262"/>
                  </a:lnTo>
                  <a:lnTo>
                    <a:pt x="1868" y="257"/>
                  </a:lnTo>
                  <a:lnTo>
                    <a:pt x="1880" y="252"/>
                  </a:lnTo>
                  <a:lnTo>
                    <a:pt x="1892" y="245"/>
                  </a:lnTo>
                  <a:lnTo>
                    <a:pt x="1904" y="237"/>
                  </a:lnTo>
                  <a:lnTo>
                    <a:pt x="1915" y="230"/>
                  </a:lnTo>
                  <a:lnTo>
                    <a:pt x="1938" y="212"/>
                  </a:lnTo>
                  <a:lnTo>
                    <a:pt x="1960" y="191"/>
                  </a:lnTo>
                  <a:lnTo>
                    <a:pt x="2098" y="57"/>
                  </a:lnTo>
                  <a:lnTo>
                    <a:pt x="2098" y="57"/>
                  </a:lnTo>
                  <a:lnTo>
                    <a:pt x="2156" y="0"/>
                  </a:lnTo>
                  <a:lnTo>
                    <a:pt x="2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C9546761-7809-4C11-8E52-EAC016213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5" y="4184649"/>
              <a:ext cx="558800" cy="31749"/>
            </a:xfrm>
            <a:custGeom>
              <a:avLst/>
              <a:gdLst>
                <a:gd name="T0" fmla="*/ 81 w 2461"/>
                <a:gd name="T1" fmla="*/ 0 h 143"/>
                <a:gd name="T2" fmla="*/ 73 w 2461"/>
                <a:gd name="T3" fmla="*/ 1 h 143"/>
                <a:gd name="T4" fmla="*/ 57 w 2461"/>
                <a:gd name="T5" fmla="*/ 3 h 143"/>
                <a:gd name="T6" fmla="*/ 43 w 2461"/>
                <a:gd name="T7" fmla="*/ 8 h 143"/>
                <a:gd name="T8" fmla="*/ 29 w 2461"/>
                <a:gd name="T9" fmla="*/ 17 h 143"/>
                <a:gd name="T10" fmla="*/ 19 w 2461"/>
                <a:gd name="T11" fmla="*/ 26 h 143"/>
                <a:gd name="T12" fmla="*/ 9 w 2461"/>
                <a:gd name="T13" fmla="*/ 38 h 143"/>
                <a:gd name="T14" fmla="*/ 3 w 2461"/>
                <a:gd name="T15" fmla="*/ 50 h 143"/>
                <a:gd name="T16" fmla="*/ 0 w 2461"/>
                <a:gd name="T17" fmla="*/ 64 h 143"/>
                <a:gd name="T18" fmla="*/ 0 w 2461"/>
                <a:gd name="T19" fmla="*/ 71 h 143"/>
                <a:gd name="T20" fmla="*/ 2 w 2461"/>
                <a:gd name="T21" fmla="*/ 86 h 143"/>
                <a:gd name="T22" fmla="*/ 6 w 2461"/>
                <a:gd name="T23" fmla="*/ 99 h 143"/>
                <a:gd name="T24" fmla="*/ 14 w 2461"/>
                <a:gd name="T25" fmla="*/ 111 h 143"/>
                <a:gd name="T26" fmla="*/ 24 w 2461"/>
                <a:gd name="T27" fmla="*/ 122 h 143"/>
                <a:gd name="T28" fmla="*/ 36 w 2461"/>
                <a:gd name="T29" fmla="*/ 130 h 143"/>
                <a:gd name="T30" fmla="*/ 49 w 2461"/>
                <a:gd name="T31" fmla="*/ 136 h 143"/>
                <a:gd name="T32" fmla="*/ 65 w 2461"/>
                <a:gd name="T33" fmla="*/ 141 h 143"/>
                <a:gd name="T34" fmla="*/ 81 w 2461"/>
                <a:gd name="T35" fmla="*/ 143 h 143"/>
                <a:gd name="T36" fmla="*/ 2381 w 2461"/>
                <a:gd name="T37" fmla="*/ 143 h 143"/>
                <a:gd name="T38" fmla="*/ 2396 w 2461"/>
                <a:gd name="T39" fmla="*/ 141 h 143"/>
                <a:gd name="T40" fmla="*/ 2412 w 2461"/>
                <a:gd name="T41" fmla="*/ 136 h 143"/>
                <a:gd name="T42" fmla="*/ 2426 w 2461"/>
                <a:gd name="T43" fmla="*/ 130 h 143"/>
                <a:gd name="T44" fmla="*/ 2438 w 2461"/>
                <a:gd name="T45" fmla="*/ 122 h 143"/>
                <a:gd name="T46" fmla="*/ 2448 w 2461"/>
                <a:gd name="T47" fmla="*/ 111 h 143"/>
                <a:gd name="T48" fmla="*/ 2455 w 2461"/>
                <a:gd name="T49" fmla="*/ 99 h 143"/>
                <a:gd name="T50" fmla="*/ 2460 w 2461"/>
                <a:gd name="T51" fmla="*/ 86 h 143"/>
                <a:gd name="T52" fmla="*/ 2461 w 2461"/>
                <a:gd name="T53" fmla="*/ 71 h 143"/>
                <a:gd name="T54" fmla="*/ 2461 w 2461"/>
                <a:gd name="T55" fmla="*/ 64 h 143"/>
                <a:gd name="T56" fmla="*/ 2458 w 2461"/>
                <a:gd name="T57" fmla="*/ 50 h 143"/>
                <a:gd name="T58" fmla="*/ 2452 w 2461"/>
                <a:gd name="T59" fmla="*/ 38 h 143"/>
                <a:gd name="T60" fmla="*/ 2443 w 2461"/>
                <a:gd name="T61" fmla="*/ 26 h 143"/>
                <a:gd name="T62" fmla="*/ 2432 w 2461"/>
                <a:gd name="T63" fmla="*/ 17 h 143"/>
                <a:gd name="T64" fmla="*/ 2419 w 2461"/>
                <a:gd name="T65" fmla="*/ 8 h 143"/>
                <a:gd name="T66" fmla="*/ 2405 w 2461"/>
                <a:gd name="T67" fmla="*/ 3 h 143"/>
                <a:gd name="T68" fmla="*/ 2389 w 2461"/>
                <a:gd name="T69" fmla="*/ 1 h 143"/>
                <a:gd name="T70" fmla="*/ 2381 w 2461"/>
                <a:gd name="T7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61" h="143">
                  <a:moveTo>
                    <a:pt x="2381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3" y="1"/>
                  </a:lnTo>
                  <a:lnTo>
                    <a:pt x="65" y="2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29" y="17"/>
                  </a:lnTo>
                  <a:lnTo>
                    <a:pt x="24" y="21"/>
                  </a:lnTo>
                  <a:lnTo>
                    <a:pt x="19" y="26"/>
                  </a:lnTo>
                  <a:lnTo>
                    <a:pt x="14" y="32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6" y="99"/>
                  </a:lnTo>
                  <a:lnTo>
                    <a:pt x="9" y="105"/>
                  </a:lnTo>
                  <a:lnTo>
                    <a:pt x="14" y="111"/>
                  </a:lnTo>
                  <a:lnTo>
                    <a:pt x="19" y="117"/>
                  </a:lnTo>
                  <a:lnTo>
                    <a:pt x="24" y="122"/>
                  </a:lnTo>
                  <a:lnTo>
                    <a:pt x="29" y="126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49" y="136"/>
                  </a:lnTo>
                  <a:lnTo>
                    <a:pt x="57" y="140"/>
                  </a:lnTo>
                  <a:lnTo>
                    <a:pt x="65" y="141"/>
                  </a:lnTo>
                  <a:lnTo>
                    <a:pt x="73" y="142"/>
                  </a:lnTo>
                  <a:lnTo>
                    <a:pt x="81" y="143"/>
                  </a:lnTo>
                  <a:lnTo>
                    <a:pt x="2381" y="143"/>
                  </a:lnTo>
                  <a:lnTo>
                    <a:pt x="2381" y="143"/>
                  </a:lnTo>
                  <a:lnTo>
                    <a:pt x="2389" y="142"/>
                  </a:lnTo>
                  <a:lnTo>
                    <a:pt x="2396" y="141"/>
                  </a:lnTo>
                  <a:lnTo>
                    <a:pt x="2405" y="140"/>
                  </a:lnTo>
                  <a:lnTo>
                    <a:pt x="2412" y="136"/>
                  </a:lnTo>
                  <a:lnTo>
                    <a:pt x="2419" y="133"/>
                  </a:lnTo>
                  <a:lnTo>
                    <a:pt x="2426" y="130"/>
                  </a:lnTo>
                  <a:lnTo>
                    <a:pt x="2432" y="126"/>
                  </a:lnTo>
                  <a:lnTo>
                    <a:pt x="2438" y="122"/>
                  </a:lnTo>
                  <a:lnTo>
                    <a:pt x="2443" y="117"/>
                  </a:lnTo>
                  <a:lnTo>
                    <a:pt x="2448" y="111"/>
                  </a:lnTo>
                  <a:lnTo>
                    <a:pt x="2452" y="105"/>
                  </a:lnTo>
                  <a:lnTo>
                    <a:pt x="2455" y="99"/>
                  </a:lnTo>
                  <a:lnTo>
                    <a:pt x="2458" y="92"/>
                  </a:lnTo>
                  <a:lnTo>
                    <a:pt x="2460" y="86"/>
                  </a:lnTo>
                  <a:lnTo>
                    <a:pt x="2461" y="79"/>
                  </a:lnTo>
                  <a:lnTo>
                    <a:pt x="2461" y="71"/>
                  </a:lnTo>
                  <a:lnTo>
                    <a:pt x="2461" y="71"/>
                  </a:lnTo>
                  <a:lnTo>
                    <a:pt x="2461" y="64"/>
                  </a:lnTo>
                  <a:lnTo>
                    <a:pt x="2460" y="57"/>
                  </a:lnTo>
                  <a:lnTo>
                    <a:pt x="2458" y="50"/>
                  </a:lnTo>
                  <a:lnTo>
                    <a:pt x="2455" y="44"/>
                  </a:lnTo>
                  <a:lnTo>
                    <a:pt x="2452" y="38"/>
                  </a:lnTo>
                  <a:lnTo>
                    <a:pt x="2448" y="32"/>
                  </a:lnTo>
                  <a:lnTo>
                    <a:pt x="2443" y="26"/>
                  </a:lnTo>
                  <a:lnTo>
                    <a:pt x="2438" y="21"/>
                  </a:lnTo>
                  <a:lnTo>
                    <a:pt x="2432" y="17"/>
                  </a:lnTo>
                  <a:lnTo>
                    <a:pt x="2426" y="13"/>
                  </a:lnTo>
                  <a:lnTo>
                    <a:pt x="2419" y="8"/>
                  </a:lnTo>
                  <a:lnTo>
                    <a:pt x="2412" y="6"/>
                  </a:lnTo>
                  <a:lnTo>
                    <a:pt x="2405" y="3"/>
                  </a:lnTo>
                  <a:lnTo>
                    <a:pt x="2396" y="2"/>
                  </a:lnTo>
                  <a:lnTo>
                    <a:pt x="2389" y="1"/>
                  </a:lnTo>
                  <a:lnTo>
                    <a:pt x="2381" y="0"/>
                  </a:lnTo>
                  <a:lnTo>
                    <a:pt x="238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B4767FC4-B34B-4839-8C6C-63160A6454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9" y="3670298"/>
              <a:ext cx="515938" cy="374649"/>
            </a:xfrm>
            <a:custGeom>
              <a:avLst/>
              <a:gdLst>
                <a:gd name="T0" fmla="*/ 2269 w 2273"/>
                <a:gd name="T1" fmla="*/ 1128 h 1646"/>
                <a:gd name="T2" fmla="*/ 2198 w 2273"/>
                <a:gd name="T3" fmla="*/ 1249 h 1646"/>
                <a:gd name="T4" fmla="*/ 1933 w 2273"/>
                <a:gd name="T5" fmla="*/ 1512 h 1646"/>
                <a:gd name="T6" fmla="*/ 1865 w 2273"/>
                <a:gd name="T7" fmla="*/ 1558 h 1646"/>
                <a:gd name="T8" fmla="*/ 1801 w 2273"/>
                <a:gd name="T9" fmla="*/ 1561 h 1646"/>
                <a:gd name="T10" fmla="*/ 1719 w 2273"/>
                <a:gd name="T11" fmla="*/ 1518 h 1646"/>
                <a:gd name="T12" fmla="*/ 1557 w 2273"/>
                <a:gd name="T13" fmla="*/ 1364 h 1646"/>
                <a:gd name="T14" fmla="*/ 1454 w 2273"/>
                <a:gd name="T15" fmla="*/ 1299 h 1646"/>
                <a:gd name="T16" fmla="*/ 1378 w 2273"/>
                <a:gd name="T17" fmla="*/ 1289 h 1646"/>
                <a:gd name="T18" fmla="*/ 1294 w 2273"/>
                <a:gd name="T19" fmla="*/ 1316 h 1646"/>
                <a:gd name="T20" fmla="*/ 1199 w 2273"/>
                <a:gd name="T21" fmla="*/ 1391 h 1646"/>
                <a:gd name="T22" fmla="*/ 1039 w 2273"/>
                <a:gd name="T23" fmla="*/ 1566 h 1646"/>
                <a:gd name="T24" fmla="*/ 949 w 2273"/>
                <a:gd name="T25" fmla="*/ 1626 h 1646"/>
                <a:gd name="T26" fmla="*/ 845 w 2273"/>
                <a:gd name="T27" fmla="*/ 1646 h 1646"/>
                <a:gd name="T28" fmla="*/ 717 w 2273"/>
                <a:gd name="T29" fmla="*/ 1612 h 1646"/>
                <a:gd name="T30" fmla="*/ 587 w 2273"/>
                <a:gd name="T31" fmla="*/ 1534 h 1646"/>
                <a:gd name="T32" fmla="*/ 443 w 2273"/>
                <a:gd name="T33" fmla="*/ 1464 h 1646"/>
                <a:gd name="T34" fmla="*/ 328 w 2273"/>
                <a:gd name="T35" fmla="*/ 1447 h 1646"/>
                <a:gd name="T36" fmla="*/ 238 w 2273"/>
                <a:gd name="T37" fmla="*/ 1466 h 1646"/>
                <a:gd name="T38" fmla="*/ 141 w 2273"/>
                <a:gd name="T39" fmla="*/ 1529 h 1646"/>
                <a:gd name="T40" fmla="*/ 73 w 2273"/>
                <a:gd name="T41" fmla="*/ 1567 h 1646"/>
                <a:gd name="T42" fmla="*/ 23 w 2273"/>
                <a:gd name="T43" fmla="*/ 1531 h 1646"/>
                <a:gd name="T44" fmla="*/ 0 w 2273"/>
                <a:gd name="T45" fmla="*/ 1453 h 1646"/>
                <a:gd name="T46" fmla="*/ 7 w 2273"/>
                <a:gd name="T47" fmla="*/ 731 h 1646"/>
                <a:gd name="T48" fmla="*/ 54 w 2273"/>
                <a:gd name="T49" fmla="*/ 653 h 1646"/>
                <a:gd name="T50" fmla="*/ 144 w 2273"/>
                <a:gd name="T51" fmla="*/ 583 h 1646"/>
                <a:gd name="T52" fmla="*/ 297 w 2273"/>
                <a:gd name="T53" fmla="*/ 510 h 1646"/>
                <a:gd name="T54" fmla="*/ 588 w 2273"/>
                <a:gd name="T55" fmla="*/ 182 h 1646"/>
                <a:gd name="T56" fmla="*/ 600 w 2273"/>
                <a:gd name="T57" fmla="*/ 138 h 1646"/>
                <a:gd name="T58" fmla="*/ 637 w 2273"/>
                <a:gd name="T59" fmla="*/ 101 h 1646"/>
                <a:gd name="T60" fmla="*/ 681 w 2273"/>
                <a:gd name="T61" fmla="*/ 91 h 1646"/>
                <a:gd name="T62" fmla="*/ 731 w 2273"/>
                <a:gd name="T63" fmla="*/ 107 h 1646"/>
                <a:gd name="T64" fmla="*/ 764 w 2273"/>
                <a:gd name="T65" fmla="*/ 147 h 1646"/>
                <a:gd name="T66" fmla="*/ 772 w 2273"/>
                <a:gd name="T67" fmla="*/ 406 h 1646"/>
                <a:gd name="T68" fmla="*/ 1045 w 2273"/>
                <a:gd name="T69" fmla="*/ 91 h 1646"/>
                <a:gd name="T70" fmla="*/ 1061 w 2273"/>
                <a:gd name="T71" fmla="*/ 40 h 1646"/>
                <a:gd name="T72" fmla="*/ 1101 w 2273"/>
                <a:gd name="T73" fmla="*/ 7 h 1646"/>
                <a:gd name="T74" fmla="*/ 1146 w 2273"/>
                <a:gd name="T75" fmla="*/ 0 h 1646"/>
                <a:gd name="T76" fmla="*/ 1195 w 2273"/>
                <a:gd name="T77" fmla="*/ 21 h 1646"/>
                <a:gd name="T78" fmla="*/ 1224 w 2273"/>
                <a:gd name="T79" fmla="*/ 64 h 1646"/>
                <a:gd name="T80" fmla="*/ 1299 w 2273"/>
                <a:gd name="T81" fmla="*/ 389 h 1646"/>
                <a:gd name="T82" fmla="*/ 1502 w 2273"/>
                <a:gd name="T83" fmla="*/ 173 h 1646"/>
                <a:gd name="T84" fmla="*/ 1522 w 2273"/>
                <a:gd name="T85" fmla="*/ 124 h 1646"/>
                <a:gd name="T86" fmla="*/ 1566 w 2273"/>
                <a:gd name="T87" fmla="*/ 95 h 1646"/>
                <a:gd name="T88" fmla="*/ 1611 w 2273"/>
                <a:gd name="T89" fmla="*/ 93 h 1646"/>
                <a:gd name="T90" fmla="*/ 1658 w 2273"/>
                <a:gd name="T91" fmla="*/ 117 h 1646"/>
                <a:gd name="T92" fmla="*/ 1683 w 2273"/>
                <a:gd name="T93" fmla="*/ 163 h 1646"/>
                <a:gd name="T94" fmla="*/ 1811 w 2273"/>
                <a:gd name="T95" fmla="*/ 460 h 1646"/>
                <a:gd name="T96" fmla="*/ 2070 w 2273"/>
                <a:gd name="T97" fmla="*/ 550 h 1646"/>
                <a:gd name="T98" fmla="*/ 2180 w 2273"/>
                <a:gd name="T99" fmla="*/ 617 h 1646"/>
                <a:gd name="T100" fmla="*/ 2249 w 2273"/>
                <a:gd name="T101" fmla="*/ 691 h 1646"/>
                <a:gd name="T102" fmla="*/ 2273 w 2273"/>
                <a:gd name="T103" fmla="*/ 771 h 1646"/>
                <a:gd name="T104" fmla="*/ 292 w 2273"/>
                <a:gd name="T105" fmla="*/ 869 h 1646"/>
                <a:gd name="T106" fmla="*/ 242 w 2273"/>
                <a:gd name="T107" fmla="*/ 832 h 1646"/>
                <a:gd name="T108" fmla="*/ 202 w 2273"/>
                <a:gd name="T109" fmla="*/ 842 h 1646"/>
                <a:gd name="T110" fmla="*/ 175 w 2273"/>
                <a:gd name="T111" fmla="*/ 892 h 1646"/>
                <a:gd name="T112" fmla="*/ 185 w 2273"/>
                <a:gd name="T113" fmla="*/ 1231 h 1646"/>
                <a:gd name="T114" fmla="*/ 236 w 2273"/>
                <a:gd name="T115" fmla="*/ 1258 h 1646"/>
                <a:gd name="T116" fmla="*/ 279 w 2273"/>
                <a:gd name="T117" fmla="*/ 1240 h 1646"/>
                <a:gd name="T118" fmla="*/ 297 w 2273"/>
                <a:gd name="T119" fmla="*/ 892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73" h="1646">
                  <a:moveTo>
                    <a:pt x="2273" y="771"/>
                  </a:moveTo>
                  <a:lnTo>
                    <a:pt x="2273" y="771"/>
                  </a:lnTo>
                  <a:lnTo>
                    <a:pt x="2273" y="1085"/>
                  </a:lnTo>
                  <a:lnTo>
                    <a:pt x="2273" y="1085"/>
                  </a:lnTo>
                  <a:lnTo>
                    <a:pt x="2272" y="1107"/>
                  </a:lnTo>
                  <a:lnTo>
                    <a:pt x="2269" y="1128"/>
                  </a:lnTo>
                  <a:lnTo>
                    <a:pt x="2263" y="1148"/>
                  </a:lnTo>
                  <a:lnTo>
                    <a:pt x="2255" y="1168"/>
                  </a:lnTo>
                  <a:lnTo>
                    <a:pt x="2246" y="1187"/>
                  </a:lnTo>
                  <a:lnTo>
                    <a:pt x="2232" y="1207"/>
                  </a:lnTo>
                  <a:lnTo>
                    <a:pt x="2216" y="1228"/>
                  </a:lnTo>
                  <a:lnTo>
                    <a:pt x="2198" y="1249"/>
                  </a:lnTo>
                  <a:lnTo>
                    <a:pt x="2176" y="1272"/>
                  </a:lnTo>
                  <a:lnTo>
                    <a:pt x="2152" y="1297"/>
                  </a:lnTo>
                  <a:lnTo>
                    <a:pt x="2094" y="1355"/>
                  </a:lnTo>
                  <a:lnTo>
                    <a:pt x="2020" y="1426"/>
                  </a:lnTo>
                  <a:lnTo>
                    <a:pt x="1933" y="1512"/>
                  </a:lnTo>
                  <a:lnTo>
                    <a:pt x="1933" y="1512"/>
                  </a:lnTo>
                  <a:lnTo>
                    <a:pt x="1922" y="1523"/>
                  </a:lnTo>
                  <a:lnTo>
                    <a:pt x="1910" y="1533"/>
                  </a:lnTo>
                  <a:lnTo>
                    <a:pt x="1899" y="1541"/>
                  </a:lnTo>
                  <a:lnTo>
                    <a:pt x="1887" y="1548"/>
                  </a:lnTo>
                  <a:lnTo>
                    <a:pt x="1876" y="1554"/>
                  </a:lnTo>
                  <a:lnTo>
                    <a:pt x="1865" y="1558"/>
                  </a:lnTo>
                  <a:lnTo>
                    <a:pt x="1854" y="1561"/>
                  </a:lnTo>
                  <a:lnTo>
                    <a:pt x="1843" y="1564"/>
                  </a:lnTo>
                  <a:lnTo>
                    <a:pt x="1833" y="1565"/>
                  </a:lnTo>
                  <a:lnTo>
                    <a:pt x="1822" y="1565"/>
                  </a:lnTo>
                  <a:lnTo>
                    <a:pt x="1812" y="1564"/>
                  </a:lnTo>
                  <a:lnTo>
                    <a:pt x="1801" y="1561"/>
                  </a:lnTo>
                  <a:lnTo>
                    <a:pt x="1791" y="1559"/>
                  </a:lnTo>
                  <a:lnTo>
                    <a:pt x="1780" y="1555"/>
                  </a:lnTo>
                  <a:lnTo>
                    <a:pt x="1770" y="1551"/>
                  </a:lnTo>
                  <a:lnTo>
                    <a:pt x="1760" y="1546"/>
                  </a:lnTo>
                  <a:lnTo>
                    <a:pt x="1739" y="1533"/>
                  </a:lnTo>
                  <a:lnTo>
                    <a:pt x="1719" y="1518"/>
                  </a:lnTo>
                  <a:lnTo>
                    <a:pt x="1699" y="1502"/>
                  </a:lnTo>
                  <a:lnTo>
                    <a:pt x="1680" y="1484"/>
                  </a:lnTo>
                  <a:lnTo>
                    <a:pt x="1640" y="1444"/>
                  </a:lnTo>
                  <a:lnTo>
                    <a:pt x="1599" y="1403"/>
                  </a:lnTo>
                  <a:lnTo>
                    <a:pt x="1578" y="1383"/>
                  </a:lnTo>
                  <a:lnTo>
                    <a:pt x="1557" y="1364"/>
                  </a:lnTo>
                  <a:lnTo>
                    <a:pt x="1535" y="1346"/>
                  </a:lnTo>
                  <a:lnTo>
                    <a:pt x="1513" y="1330"/>
                  </a:lnTo>
                  <a:lnTo>
                    <a:pt x="1490" y="1316"/>
                  </a:lnTo>
                  <a:lnTo>
                    <a:pt x="1478" y="1310"/>
                  </a:lnTo>
                  <a:lnTo>
                    <a:pt x="1466" y="1304"/>
                  </a:lnTo>
                  <a:lnTo>
                    <a:pt x="1454" y="1299"/>
                  </a:lnTo>
                  <a:lnTo>
                    <a:pt x="1442" y="1295"/>
                  </a:lnTo>
                  <a:lnTo>
                    <a:pt x="1430" y="1292"/>
                  </a:lnTo>
                  <a:lnTo>
                    <a:pt x="1418" y="1290"/>
                  </a:lnTo>
                  <a:lnTo>
                    <a:pt x="1404" y="1288"/>
                  </a:lnTo>
                  <a:lnTo>
                    <a:pt x="1391" y="1288"/>
                  </a:lnTo>
                  <a:lnTo>
                    <a:pt x="1378" y="1289"/>
                  </a:lnTo>
                  <a:lnTo>
                    <a:pt x="1365" y="1290"/>
                  </a:lnTo>
                  <a:lnTo>
                    <a:pt x="1350" y="1293"/>
                  </a:lnTo>
                  <a:lnTo>
                    <a:pt x="1337" y="1296"/>
                  </a:lnTo>
                  <a:lnTo>
                    <a:pt x="1323" y="1301"/>
                  </a:lnTo>
                  <a:lnTo>
                    <a:pt x="1308" y="1308"/>
                  </a:lnTo>
                  <a:lnTo>
                    <a:pt x="1294" y="1316"/>
                  </a:lnTo>
                  <a:lnTo>
                    <a:pt x="1279" y="1324"/>
                  </a:lnTo>
                  <a:lnTo>
                    <a:pt x="1263" y="1335"/>
                  </a:lnTo>
                  <a:lnTo>
                    <a:pt x="1248" y="1347"/>
                  </a:lnTo>
                  <a:lnTo>
                    <a:pt x="1232" y="1360"/>
                  </a:lnTo>
                  <a:lnTo>
                    <a:pt x="1215" y="1376"/>
                  </a:lnTo>
                  <a:lnTo>
                    <a:pt x="1199" y="1391"/>
                  </a:lnTo>
                  <a:lnTo>
                    <a:pt x="1183" y="1410"/>
                  </a:lnTo>
                  <a:lnTo>
                    <a:pt x="1183" y="1410"/>
                  </a:lnTo>
                  <a:lnTo>
                    <a:pt x="1124" y="1477"/>
                  </a:lnTo>
                  <a:lnTo>
                    <a:pt x="1096" y="1509"/>
                  </a:lnTo>
                  <a:lnTo>
                    <a:pt x="1067" y="1538"/>
                  </a:lnTo>
                  <a:lnTo>
                    <a:pt x="1039" y="1566"/>
                  </a:lnTo>
                  <a:lnTo>
                    <a:pt x="1024" y="1577"/>
                  </a:lnTo>
                  <a:lnTo>
                    <a:pt x="1010" y="1590"/>
                  </a:lnTo>
                  <a:lnTo>
                    <a:pt x="995" y="1600"/>
                  </a:lnTo>
                  <a:lnTo>
                    <a:pt x="980" y="1610"/>
                  </a:lnTo>
                  <a:lnTo>
                    <a:pt x="965" y="1618"/>
                  </a:lnTo>
                  <a:lnTo>
                    <a:pt x="949" y="1626"/>
                  </a:lnTo>
                  <a:lnTo>
                    <a:pt x="933" y="1633"/>
                  </a:lnTo>
                  <a:lnTo>
                    <a:pt x="916" y="1638"/>
                  </a:lnTo>
                  <a:lnTo>
                    <a:pt x="900" y="1642"/>
                  </a:lnTo>
                  <a:lnTo>
                    <a:pt x="882" y="1645"/>
                  </a:lnTo>
                  <a:lnTo>
                    <a:pt x="864" y="1646"/>
                  </a:lnTo>
                  <a:lnTo>
                    <a:pt x="845" y="1646"/>
                  </a:lnTo>
                  <a:lnTo>
                    <a:pt x="826" y="1645"/>
                  </a:lnTo>
                  <a:lnTo>
                    <a:pt x="806" y="1642"/>
                  </a:lnTo>
                  <a:lnTo>
                    <a:pt x="785" y="1637"/>
                  </a:lnTo>
                  <a:lnTo>
                    <a:pt x="763" y="1631"/>
                  </a:lnTo>
                  <a:lnTo>
                    <a:pt x="741" y="1622"/>
                  </a:lnTo>
                  <a:lnTo>
                    <a:pt x="717" y="1612"/>
                  </a:lnTo>
                  <a:lnTo>
                    <a:pt x="693" y="1600"/>
                  </a:lnTo>
                  <a:lnTo>
                    <a:pt x="668" y="1587"/>
                  </a:lnTo>
                  <a:lnTo>
                    <a:pt x="642" y="1571"/>
                  </a:lnTo>
                  <a:lnTo>
                    <a:pt x="615" y="1552"/>
                  </a:lnTo>
                  <a:lnTo>
                    <a:pt x="615" y="1552"/>
                  </a:lnTo>
                  <a:lnTo>
                    <a:pt x="587" y="1534"/>
                  </a:lnTo>
                  <a:lnTo>
                    <a:pt x="561" y="1518"/>
                  </a:lnTo>
                  <a:lnTo>
                    <a:pt x="535" y="1504"/>
                  </a:lnTo>
                  <a:lnTo>
                    <a:pt x="511" y="1492"/>
                  </a:lnTo>
                  <a:lnTo>
                    <a:pt x="488" y="1481"/>
                  </a:lnTo>
                  <a:lnTo>
                    <a:pt x="465" y="1472"/>
                  </a:lnTo>
                  <a:lnTo>
                    <a:pt x="443" y="1464"/>
                  </a:lnTo>
                  <a:lnTo>
                    <a:pt x="422" y="1459"/>
                  </a:lnTo>
                  <a:lnTo>
                    <a:pt x="402" y="1453"/>
                  </a:lnTo>
                  <a:lnTo>
                    <a:pt x="382" y="1450"/>
                  </a:lnTo>
                  <a:lnTo>
                    <a:pt x="363" y="1448"/>
                  </a:lnTo>
                  <a:lnTo>
                    <a:pt x="345" y="1447"/>
                  </a:lnTo>
                  <a:lnTo>
                    <a:pt x="328" y="1447"/>
                  </a:lnTo>
                  <a:lnTo>
                    <a:pt x="312" y="1448"/>
                  </a:lnTo>
                  <a:lnTo>
                    <a:pt x="296" y="1450"/>
                  </a:lnTo>
                  <a:lnTo>
                    <a:pt x="280" y="1453"/>
                  </a:lnTo>
                  <a:lnTo>
                    <a:pt x="267" y="1457"/>
                  </a:lnTo>
                  <a:lnTo>
                    <a:pt x="252" y="1462"/>
                  </a:lnTo>
                  <a:lnTo>
                    <a:pt x="238" y="1466"/>
                  </a:lnTo>
                  <a:lnTo>
                    <a:pt x="226" y="1472"/>
                  </a:lnTo>
                  <a:lnTo>
                    <a:pt x="213" y="1479"/>
                  </a:lnTo>
                  <a:lnTo>
                    <a:pt x="202" y="1485"/>
                  </a:lnTo>
                  <a:lnTo>
                    <a:pt x="179" y="1498"/>
                  </a:lnTo>
                  <a:lnTo>
                    <a:pt x="160" y="1513"/>
                  </a:lnTo>
                  <a:lnTo>
                    <a:pt x="141" y="1529"/>
                  </a:lnTo>
                  <a:lnTo>
                    <a:pt x="107" y="1556"/>
                  </a:lnTo>
                  <a:lnTo>
                    <a:pt x="107" y="1556"/>
                  </a:lnTo>
                  <a:lnTo>
                    <a:pt x="99" y="1562"/>
                  </a:lnTo>
                  <a:lnTo>
                    <a:pt x="90" y="1566"/>
                  </a:lnTo>
                  <a:lnTo>
                    <a:pt x="81" y="1567"/>
                  </a:lnTo>
                  <a:lnTo>
                    <a:pt x="73" y="1567"/>
                  </a:lnTo>
                  <a:lnTo>
                    <a:pt x="63" y="1565"/>
                  </a:lnTo>
                  <a:lnTo>
                    <a:pt x="55" y="1561"/>
                  </a:lnTo>
                  <a:lnTo>
                    <a:pt x="46" y="1555"/>
                  </a:lnTo>
                  <a:lnTo>
                    <a:pt x="38" y="1549"/>
                  </a:lnTo>
                  <a:lnTo>
                    <a:pt x="30" y="1540"/>
                  </a:lnTo>
                  <a:lnTo>
                    <a:pt x="23" y="1531"/>
                  </a:lnTo>
                  <a:lnTo>
                    <a:pt x="16" y="1520"/>
                  </a:lnTo>
                  <a:lnTo>
                    <a:pt x="11" y="1509"/>
                  </a:lnTo>
                  <a:lnTo>
                    <a:pt x="7" y="1496"/>
                  </a:lnTo>
                  <a:lnTo>
                    <a:pt x="3" y="1483"/>
                  </a:lnTo>
                  <a:lnTo>
                    <a:pt x="1" y="1468"/>
                  </a:lnTo>
                  <a:lnTo>
                    <a:pt x="0" y="1453"/>
                  </a:lnTo>
                  <a:lnTo>
                    <a:pt x="0" y="1453"/>
                  </a:lnTo>
                  <a:lnTo>
                    <a:pt x="0" y="771"/>
                  </a:lnTo>
                  <a:lnTo>
                    <a:pt x="0" y="771"/>
                  </a:lnTo>
                  <a:lnTo>
                    <a:pt x="1" y="757"/>
                  </a:lnTo>
                  <a:lnTo>
                    <a:pt x="3" y="743"/>
                  </a:lnTo>
                  <a:lnTo>
                    <a:pt x="7" y="731"/>
                  </a:lnTo>
                  <a:lnTo>
                    <a:pt x="11" y="717"/>
                  </a:lnTo>
                  <a:lnTo>
                    <a:pt x="17" y="704"/>
                  </a:lnTo>
                  <a:lnTo>
                    <a:pt x="24" y="691"/>
                  </a:lnTo>
                  <a:lnTo>
                    <a:pt x="33" y="678"/>
                  </a:lnTo>
                  <a:lnTo>
                    <a:pt x="43" y="666"/>
                  </a:lnTo>
                  <a:lnTo>
                    <a:pt x="54" y="653"/>
                  </a:lnTo>
                  <a:lnTo>
                    <a:pt x="66" y="641"/>
                  </a:lnTo>
                  <a:lnTo>
                    <a:pt x="80" y="629"/>
                  </a:lnTo>
                  <a:lnTo>
                    <a:pt x="94" y="617"/>
                  </a:lnTo>
                  <a:lnTo>
                    <a:pt x="109" y="606"/>
                  </a:lnTo>
                  <a:lnTo>
                    <a:pt x="126" y="594"/>
                  </a:lnTo>
                  <a:lnTo>
                    <a:pt x="144" y="583"/>
                  </a:lnTo>
                  <a:lnTo>
                    <a:pt x="163" y="571"/>
                  </a:lnTo>
                  <a:lnTo>
                    <a:pt x="183" y="561"/>
                  </a:lnTo>
                  <a:lnTo>
                    <a:pt x="204" y="550"/>
                  </a:lnTo>
                  <a:lnTo>
                    <a:pt x="226" y="540"/>
                  </a:lnTo>
                  <a:lnTo>
                    <a:pt x="249" y="530"/>
                  </a:lnTo>
                  <a:lnTo>
                    <a:pt x="297" y="510"/>
                  </a:lnTo>
                  <a:lnTo>
                    <a:pt x="349" y="493"/>
                  </a:lnTo>
                  <a:lnTo>
                    <a:pt x="404" y="476"/>
                  </a:lnTo>
                  <a:lnTo>
                    <a:pt x="463" y="460"/>
                  </a:lnTo>
                  <a:lnTo>
                    <a:pt x="524" y="445"/>
                  </a:lnTo>
                  <a:lnTo>
                    <a:pt x="588" y="433"/>
                  </a:lnTo>
                  <a:lnTo>
                    <a:pt x="588" y="182"/>
                  </a:lnTo>
                  <a:lnTo>
                    <a:pt x="588" y="182"/>
                  </a:lnTo>
                  <a:lnTo>
                    <a:pt x="589" y="173"/>
                  </a:lnTo>
                  <a:lnTo>
                    <a:pt x="590" y="163"/>
                  </a:lnTo>
                  <a:lnTo>
                    <a:pt x="593" y="155"/>
                  </a:lnTo>
                  <a:lnTo>
                    <a:pt x="596" y="147"/>
                  </a:lnTo>
                  <a:lnTo>
                    <a:pt x="600" y="138"/>
                  </a:lnTo>
                  <a:lnTo>
                    <a:pt x="604" y="131"/>
                  </a:lnTo>
                  <a:lnTo>
                    <a:pt x="609" y="124"/>
                  </a:lnTo>
                  <a:lnTo>
                    <a:pt x="616" y="117"/>
                  </a:lnTo>
                  <a:lnTo>
                    <a:pt x="622" y="112"/>
                  </a:lnTo>
                  <a:lnTo>
                    <a:pt x="629" y="107"/>
                  </a:lnTo>
                  <a:lnTo>
                    <a:pt x="637" y="101"/>
                  </a:lnTo>
                  <a:lnTo>
                    <a:pt x="645" y="98"/>
                  </a:lnTo>
                  <a:lnTo>
                    <a:pt x="653" y="95"/>
                  </a:lnTo>
                  <a:lnTo>
                    <a:pt x="662" y="93"/>
                  </a:lnTo>
                  <a:lnTo>
                    <a:pt x="671" y="91"/>
                  </a:lnTo>
                  <a:lnTo>
                    <a:pt x="681" y="91"/>
                  </a:lnTo>
                  <a:lnTo>
                    <a:pt x="681" y="91"/>
                  </a:lnTo>
                  <a:lnTo>
                    <a:pt x="689" y="91"/>
                  </a:lnTo>
                  <a:lnTo>
                    <a:pt x="698" y="93"/>
                  </a:lnTo>
                  <a:lnTo>
                    <a:pt x="707" y="95"/>
                  </a:lnTo>
                  <a:lnTo>
                    <a:pt x="715" y="98"/>
                  </a:lnTo>
                  <a:lnTo>
                    <a:pt x="724" y="101"/>
                  </a:lnTo>
                  <a:lnTo>
                    <a:pt x="731" y="107"/>
                  </a:lnTo>
                  <a:lnTo>
                    <a:pt x="738" y="112"/>
                  </a:lnTo>
                  <a:lnTo>
                    <a:pt x="745" y="117"/>
                  </a:lnTo>
                  <a:lnTo>
                    <a:pt x="751" y="124"/>
                  </a:lnTo>
                  <a:lnTo>
                    <a:pt x="756" y="131"/>
                  </a:lnTo>
                  <a:lnTo>
                    <a:pt x="760" y="138"/>
                  </a:lnTo>
                  <a:lnTo>
                    <a:pt x="764" y="147"/>
                  </a:lnTo>
                  <a:lnTo>
                    <a:pt x="768" y="155"/>
                  </a:lnTo>
                  <a:lnTo>
                    <a:pt x="770" y="163"/>
                  </a:lnTo>
                  <a:lnTo>
                    <a:pt x="771" y="173"/>
                  </a:lnTo>
                  <a:lnTo>
                    <a:pt x="772" y="182"/>
                  </a:lnTo>
                  <a:lnTo>
                    <a:pt x="772" y="406"/>
                  </a:lnTo>
                  <a:lnTo>
                    <a:pt x="772" y="406"/>
                  </a:lnTo>
                  <a:lnTo>
                    <a:pt x="838" y="398"/>
                  </a:lnTo>
                  <a:lnTo>
                    <a:pt x="905" y="393"/>
                  </a:lnTo>
                  <a:lnTo>
                    <a:pt x="975" y="389"/>
                  </a:lnTo>
                  <a:lnTo>
                    <a:pt x="1045" y="387"/>
                  </a:lnTo>
                  <a:lnTo>
                    <a:pt x="1045" y="91"/>
                  </a:lnTo>
                  <a:lnTo>
                    <a:pt x="1045" y="91"/>
                  </a:lnTo>
                  <a:lnTo>
                    <a:pt x="1045" y="81"/>
                  </a:lnTo>
                  <a:lnTo>
                    <a:pt x="1047" y="72"/>
                  </a:lnTo>
                  <a:lnTo>
                    <a:pt x="1050" y="64"/>
                  </a:lnTo>
                  <a:lnTo>
                    <a:pt x="1053" y="55"/>
                  </a:lnTo>
                  <a:lnTo>
                    <a:pt x="1057" y="47"/>
                  </a:lnTo>
                  <a:lnTo>
                    <a:pt x="1061" y="40"/>
                  </a:lnTo>
                  <a:lnTo>
                    <a:pt x="1066" y="32"/>
                  </a:lnTo>
                  <a:lnTo>
                    <a:pt x="1073" y="26"/>
                  </a:lnTo>
                  <a:lnTo>
                    <a:pt x="1079" y="21"/>
                  </a:lnTo>
                  <a:lnTo>
                    <a:pt x="1085" y="15"/>
                  </a:lnTo>
                  <a:lnTo>
                    <a:pt x="1094" y="10"/>
                  </a:lnTo>
                  <a:lnTo>
                    <a:pt x="1101" y="7"/>
                  </a:lnTo>
                  <a:lnTo>
                    <a:pt x="1109" y="4"/>
                  </a:lnTo>
                  <a:lnTo>
                    <a:pt x="1119" y="2"/>
                  </a:lnTo>
                  <a:lnTo>
                    <a:pt x="1127" y="0"/>
                  </a:lnTo>
                  <a:lnTo>
                    <a:pt x="1137" y="0"/>
                  </a:lnTo>
                  <a:lnTo>
                    <a:pt x="1137" y="0"/>
                  </a:lnTo>
                  <a:lnTo>
                    <a:pt x="1146" y="0"/>
                  </a:lnTo>
                  <a:lnTo>
                    <a:pt x="1155" y="2"/>
                  </a:lnTo>
                  <a:lnTo>
                    <a:pt x="1164" y="4"/>
                  </a:lnTo>
                  <a:lnTo>
                    <a:pt x="1172" y="7"/>
                  </a:lnTo>
                  <a:lnTo>
                    <a:pt x="1181" y="10"/>
                  </a:lnTo>
                  <a:lnTo>
                    <a:pt x="1188" y="15"/>
                  </a:lnTo>
                  <a:lnTo>
                    <a:pt x="1195" y="21"/>
                  </a:lnTo>
                  <a:lnTo>
                    <a:pt x="1202" y="26"/>
                  </a:lnTo>
                  <a:lnTo>
                    <a:pt x="1207" y="32"/>
                  </a:lnTo>
                  <a:lnTo>
                    <a:pt x="1212" y="40"/>
                  </a:lnTo>
                  <a:lnTo>
                    <a:pt x="1217" y="47"/>
                  </a:lnTo>
                  <a:lnTo>
                    <a:pt x="1220" y="55"/>
                  </a:lnTo>
                  <a:lnTo>
                    <a:pt x="1224" y="64"/>
                  </a:lnTo>
                  <a:lnTo>
                    <a:pt x="1226" y="72"/>
                  </a:lnTo>
                  <a:lnTo>
                    <a:pt x="1228" y="81"/>
                  </a:lnTo>
                  <a:lnTo>
                    <a:pt x="1228" y="91"/>
                  </a:lnTo>
                  <a:lnTo>
                    <a:pt x="1228" y="387"/>
                  </a:lnTo>
                  <a:lnTo>
                    <a:pt x="1228" y="387"/>
                  </a:lnTo>
                  <a:lnTo>
                    <a:pt x="1299" y="389"/>
                  </a:lnTo>
                  <a:lnTo>
                    <a:pt x="1368" y="393"/>
                  </a:lnTo>
                  <a:lnTo>
                    <a:pt x="1435" y="398"/>
                  </a:lnTo>
                  <a:lnTo>
                    <a:pt x="1502" y="406"/>
                  </a:lnTo>
                  <a:lnTo>
                    <a:pt x="1502" y="182"/>
                  </a:lnTo>
                  <a:lnTo>
                    <a:pt x="1502" y="182"/>
                  </a:lnTo>
                  <a:lnTo>
                    <a:pt x="1502" y="173"/>
                  </a:lnTo>
                  <a:lnTo>
                    <a:pt x="1503" y="163"/>
                  </a:lnTo>
                  <a:lnTo>
                    <a:pt x="1506" y="155"/>
                  </a:lnTo>
                  <a:lnTo>
                    <a:pt x="1509" y="147"/>
                  </a:lnTo>
                  <a:lnTo>
                    <a:pt x="1513" y="138"/>
                  </a:lnTo>
                  <a:lnTo>
                    <a:pt x="1517" y="131"/>
                  </a:lnTo>
                  <a:lnTo>
                    <a:pt x="1522" y="124"/>
                  </a:lnTo>
                  <a:lnTo>
                    <a:pt x="1529" y="117"/>
                  </a:lnTo>
                  <a:lnTo>
                    <a:pt x="1535" y="112"/>
                  </a:lnTo>
                  <a:lnTo>
                    <a:pt x="1542" y="107"/>
                  </a:lnTo>
                  <a:lnTo>
                    <a:pt x="1550" y="101"/>
                  </a:lnTo>
                  <a:lnTo>
                    <a:pt x="1558" y="98"/>
                  </a:lnTo>
                  <a:lnTo>
                    <a:pt x="1566" y="95"/>
                  </a:lnTo>
                  <a:lnTo>
                    <a:pt x="1575" y="93"/>
                  </a:lnTo>
                  <a:lnTo>
                    <a:pt x="1584" y="91"/>
                  </a:lnTo>
                  <a:lnTo>
                    <a:pt x="1594" y="91"/>
                  </a:lnTo>
                  <a:lnTo>
                    <a:pt x="1594" y="91"/>
                  </a:lnTo>
                  <a:lnTo>
                    <a:pt x="1603" y="91"/>
                  </a:lnTo>
                  <a:lnTo>
                    <a:pt x="1611" y="93"/>
                  </a:lnTo>
                  <a:lnTo>
                    <a:pt x="1621" y="95"/>
                  </a:lnTo>
                  <a:lnTo>
                    <a:pt x="1629" y="98"/>
                  </a:lnTo>
                  <a:lnTo>
                    <a:pt x="1637" y="101"/>
                  </a:lnTo>
                  <a:lnTo>
                    <a:pt x="1644" y="107"/>
                  </a:lnTo>
                  <a:lnTo>
                    <a:pt x="1651" y="112"/>
                  </a:lnTo>
                  <a:lnTo>
                    <a:pt x="1658" y="117"/>
                  </a:lnTo>
                  <a:lnTo>
                    <a:pt x="1664" y="124"/>
                  </a:lnTo>
                  <a:lnTo>
                    <a:pt x="1669" y="131"/>
                  </a:lnTo>
                  <a:lnTo>
                    <a:pt x="1673" y="138"/>
                  </a:lnTo>
                  <a:lnTo>
                    <a:pt x="1677" y="147"/>
                  </a:lnTo>
                  <a:lnTo>
                    <a:pt x="1681" y="155"/>
                  </a:lnTo>
                  <a:lnTo>
                    <a:pt x="1683" y="163"/>
                  </a:lnTo>
                  <a:lnTo>
                    <a:pt x="1684" y="173"/>
                  </a:lnTo>
                  <a:lnTo>
                    <a:pt x="1685" y="182"/>
                  </a:lnTo>
                  <a:lnTo>
                    <a:pt x="1685" y="433"/>
                  </a:lnTo>
                  <a:lnTo>
                    <a:pt x="1685" y="433"/>
                  </a:lnTo>
                  <a:lnTo>
                    <a:pt x="1749" y="445"/>
                  </a:lnTo>
                  <a:lnTo>
                    <a:pt x="1811" y="460"/>
                  </a:lnTo>
                  <a:lnTo>
                    <a:pt x="1869" y="476"/>
                  </a:lnTo>
                  <a:lnTo>
                    <a:pt x="1925" y="493"/>
                  </a:lnTo>
                  <a:lnTo>
                    <a:pt x="1976" y="510"/>
                  </a:lnTo>
                  <a:lnTo>
                    <a:pt x="2024" y="530"/>
                  </a:lnTo>
                  <a:lnTo>
                    <a:pt x="2048" y="540"/>
                  </a:lnTo>
                  <a:lnTo>
                    <a:pt x="2070" y="550"/>
                  </a:lnTo>
                  <a:lnTo>
                    <a:pt x="2091" y="561"/>
                  </a:lnTo>
                  <a:lnTo>
                    <a:pt x="2110" y="571"/>
                  </a:lnTo>
                  <a:lnTo>
                    <a:pt x="2129" y="583"/>
                  </a:lnTo>
                  <a:lnTo>
                    <a:pt x="2147" y="594"/>
                  </a:lnTo>
                  <a:lnTo>
                    <a:pt x="2164" y="606"/>
                  </a:lnTo>
                  <a:lnTo>
                    <a:pt x="2180" y="617"/>
                  </a:lnTo>
                  <a:lnTo>
                    <a:pt x="2194" y="629"/>
                  </a:lnTo>
                  <a:lnTo>
                    <a:pt x="2207" y="641"/>
                  </a:lnTo>
                  <a:lnTo>
                    <a:pt x="2219" y="653"/>
                  </a:lnTo>
                  <a:lnTo>
                    <a:pt x="2230" y="666"/>
                  </a:lnTo>
                  <a:lnTo>
                    <a:pt x="2240" y="678"/>
                  </a:lnTo>
                  <a:lnTo>
                    <a:pt x="2249" y="691"/>
                  </a:lnTo>
                  <a:lnTo>
                    <a:pt x="2256" y="704"/>
                  </a:lnTo>
                  <a:lnTo>
                    <a:pt x="2262" y="717"/>
                  </a:lnTo>
                  <a:lnTo>
                    <a:pt x="2267" y="731"/>
                  </a:lnTo>
                  <a:lnTo>
                    <a:pt x="2270" y="743"/>
                  </a:lnTo>
                  <a:lnTo>
                    <a:pt x="2272" y="757"/>
                  </a:lnTo>
                  <a:lnTo>
                    <a:pt x="2273" y="771"/>
                  </a:lnTo>
                  <a:lnTo>
                    <a:pt x="2273" y="771"/>
                  </a:lnTo>
                  <a:close/>
                  <a:moveTo>
                    <a:pt x="297" y="892"/>
                  </a:moveTo>
                  <a:lnTo>
                    <a:pt x="297" y="892"/>
                  </a:lnTo>
                  <a:lnTo>
                    <a:pt x="296" y="887"/>
                  </a:lnTo>
                  <a:lnTo>
                    <a:pt x="296" y="881"/>
                  </a:lnTo>
                  <a:lnTo>
                    <a:pt x="292" y="869"/>
                  </a:lnTo>
                  <a:lnTo>
                    <a:pt x="286" y="859"/>
                  </a:lnTo>
                  <a:lnTo>
                    <a:pt x="279" y="849"/>
                  </a:lnTo>
                  <a:lnTo>
                    <a:pt x="270" y="842"/>
                  </a:lnTo>
                  <a:lnTo>
                    <a:pt x="259" y="837"/>
                  </a:lnTo>
                  <a:lnTo>
                    <a:pt x="248" y="834"/>
                  </a:lnTo>
                  <a:lnTo>
                    <a:pt x="242" y="832"/>
                  </a:lnTo>
                  <a:lnTo>
                    <a:pt x="236" y="831"/>
                  </a:lnTo>
                  <a:lnTo>
                    <a:pt x="236" y="831"/>
                  </a:lnTo>
                  <a:lnTo>
                    <a:pt x="230" y="832"/>
                  </a:lnTo>
                  <a:lnTo>
                    <a:pt x="224" y="834"/>
                  </a:lnTo>
                  <a:lnTo>
                    <a:pt x="212" y="837"/>
                  </a:lnTo>
                  <a:lnTo>
                    <a:pt x="202" y="842"/>
                  </a:lnTo>
                  <a:lnTo>
                    <a:pt x="193" y="849"/>
                  </a:lnTo>
                  <a:lnTo>
                    <a:pt x="185" y="859"/>
                  </a:lnTo>
                  <a:lnTo>
                    <a:pt x="179" y="869"/>
                  </a:lnTo>
                  <a:lnTo>
                    <a:pt x="176" y="881"/>
                  </a:lnTo>
                  <a:lnTo>
                    <a:pt x="175" y="887"/>
                  </a:lnTo>
                  <a:lnTo>
                    <a:pt x="175" y="892"/>
                  </a:lnTo>
                  <a:lnTo>
                    <a:pt x="175" y="1197"/>
                  </a:lnTo>
                  <a:lnTo>
                    <a:pt x="175" y="1197"/>
                  </a:lnTo>
                  <a:lnTo>
                    <a:pt x="175" y="1204"/>
                  </a:lnTo>
                  <a:lnTo>
                    <a:pt x="176" y="1210"/>
                  </a:lnTo>
                  <a:lnTo>
                    <a:pt x="179" y="1221"/>
                  </a:lnTo>
                  <a:lnTo>
                    <a:pt x="185" y="1231"/>
                  </a:lnTo>
                  <a:lnTo>
                    <a:pt x="193" y="1240"/>
                  </a:lnTo>
                  <a:lnTo>
                    <a:pt x="202" y="1248"/>
                  </a:lnTo>
                  <a:lnTo>
                    <a:pt x="212" y="1253"/>
                  </a:lnTo>
                  <a:lnTo>
                    <a:pt x="224" y="1257"/>
                  </a:lnTo>
                  <a:lnTo>
                    <a:pt x="230" y="1258"/>
                  </a:lnTo>
                  <a:lnTo>
                    <a:pt x="236" y="1258"/>
                  </a:lnTo>
                  <a:lnTo>
                    <a:pt x="236" y="1258"/>
                  </a:lnTo>
                  <a:lnTo>
                    <a:pt x="242" y="1258"/>
                  </a:lnTo>
                  <a:lnTo>
                    <a:pt x="248" y="1257"/>
                  </a:lnTo>
                  <a:lnTo>
                    <a:pt x="259" y="1253"/>
                  </a:lnTo>
                  <a:lnTo>
                    <a:pt x="270" y="1248"/>
                  </a:lnTo>
                  <a:lnTo>
                    <a:pt x="279" y="1240"/>
                  </a:lnTo>
                  <a:lnTo>
                    <a:pt x="286" y="1231"/>
                  </a:lnTo>
                  <a:lnTo>
                    <a:pt x="292" y="1221"/>
                  </a:lnTo>
                  <a:lnTo>
                    <a:pt x="296" y="1210"/>
                  </a:lnTo>
                  <a:lnTo>
                    <a:pt x="296" y="1204"/>
                  </a:lnTo>
                  <a:lnTo>
                    <a:pt x="297" y="1197"/>
                  </a:lnTo>
                  <a:lnTo>
                    <a:pt x="297" y="8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ED25F112-FBE9-45FF-ACBE-BA4C75076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32" y="3563943"/>
              <a:ext cx="61913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1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9 w 274"/>
                <a:gd name="T67" fmla="*/ 450 h 456"/>
                <a:gd name="T68" fmla="*/ 191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8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1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9" y="450"/>
                  </a:lnTo>
                  <a:lnTo>
                    <a:pt x="191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8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C545A534-1671-4EBB-9A70-F03A6A816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61" y="3543307"/>
              <a:ext cx="61913" cy="103188"/>
            </a:xfrm>
            <a:custGeom>
              <a:avLst/>
              <a:gdLst>
                <a:gd name="T0" fmla="*/ 138 w 275"/>
                <a:gd name="T1" fmla="*/ 0 h 457"/>
                <a:gd name="T2" fmla="*/ 138 w 275"/>
                <a:gd name="T3" fmla="*/ 0 h 457"/>
                <a:gd name="T4" fmla="*/ 117 w 275"/>
                <a:gd name="T5" fmla="*/ 39 h 457"/>
                <a:gd name="T6" fmla="*/ 95 w 275"/>
                <a:gd name="T7" fmla="*/ 81 h 457"/>
                <a:gd name="T8" fmla="*/ 69 w 275"/>
                <a:gd name="T9" fmla="*/ 132 h 457"/>
                <a:gd name="T10" fmla="*/ 44 w 275"/>
                <a:gd name="T11" fmla="*/ 185 h 457"/>
                <a:gd name="T12" fmla="*/ 33 w 275"/>
                <a:gd name="T13" fmla="*/ 212 h 457"/>
                <a:gd name="T14" fmla="*/ 22 w 275"/>
                <a:gd name="T15" fmla="*/ 237 h 457"/>
                <a:gd name="T16" fmla="*/ 14 w 275"/>
                <a:gd name="T17" fmla="*/ 263 h 457"/>
                <a:gd name="T18" fmla="*/ 7 w 275"/>
                <a:gd name="T19" fmla="*/ 285 h 457"/>
                <a:gd name="T20" fmla="*/ 2 w 275"/>
                <a:gd name="T21" fmla="*/ 304 h 457"/>
                <a:gd name="T22" fmla="*/ 1 w 275"/>
                <a:gd name="T23" fmla="*/ 312 h 457"/>
                <a:gd name="T24" fmla="*/ 0 w 275"/>
                <a:gd name="T25" fmla="*/ 319 h 457"/>
                <a:gd name="T26" fmla="*/ 0 w 275"/>
                <a:gd name="T27" fmla="*/ 319 h 457"/>
                <a:gd name="T28" fmla="*/ 1 w 275"/>
                <a:gd name="T29" fmla="*/ 334 h 457"/>
                <a:gd name="T30" fmla="*/ 3 w 275"/>
                <a:gd name="T31" fmla="*/ 348 h 457"/>
                <a:gd name="T32" fmla="*/ 7 w 275"/>
                <a:gd name="T33" fmla="*/ 360 h 457"/>
                <a:gd name="T34" fmla="*/ 12 w 275"/>
                <a:gd name="T35" fmla="*/ 373 h 457"/>
                <a:gd name="T36" fmla="*/ 17 w 275"/>
                <a:gd name="T37" fmla="*/ 385 h 457"/>
                <a:gd name="T38" fmla="*/ 24 w 275"/>
                <a:gd name="T39" fmla="*/ 397 h 457"/>
                <a:gd name="T40" fmla="*/ 32 w 275"/>
                <a:gd name="T41" fmla="*/ 407 h 457"/>
                <a:gd name="T42" fmla="*/ 41 w 275"/>
                <a:gd name="T43" fmla="*/ 417 h 457"/>
                <a:gd name="T44" fmla="*/ 51 w 275"/>
                <a:gd name="T45" fmla="*/ 425 h 457"/>
                <a:gd name="T46" fmla="*/ 61 w 275"/>
                <a:gd name="T47" fmla="*/ 434 h 457"/>
                <a:gd name="T48" fmla="*/ 73 w 275"/>
                <a:gd name="T49" fmla="*/ 440 h 457"/>
                <a:gd name="T50" fmla="*/ 84 w 275"/>
                <a:gd name="T51" fmla="*/ 446 h 457"/>
                <a:gd name="T52" fmla="*/ 97 w 275"/>
                <a:gd name="T53" fmla="*/ 450 h 457"/>
                <a:gd name="T54" fmla="*/ 110 w 275"/>
                <a:gd name="T55" fmla="*/ 454 h 457"/>
                <a:gd name="T56" fmla="*/ 124 w 275"/>
                <a:gd name="T57" fmla="*/ 456 h 457"/>
                <a:gd name="T58" fmla="*/ 138 w 275"/>
                <a:gd name="T59" fmla="*/ 457 h 457"/>
                <a:gd name="T60" fmla="*/ 138 w 275"/>
                <a:gd name="T61" fmla="*/ 457 h 457"/>
                <a:gd name="T62" fmla="*/ 151 w 275"/>
                <a:gd name="T63" fmla="*/ 456 h 457"/>
                <a:gd name="T64" fmla="*/ 165 w 275"/>
                <a:gd name="T65" fmla="*/ 454 h 457"/>
                <a:gd name="T66" fmla="*/ 178 w 275"/>
                <a:gd name="T67" fmla="*/ 450 h 457"/>
                <a:gd name="T68" fmla="*/ 191 w 275"/>
                <a:gd name="T69" fmla="*/ 446 h 457"/>
                <a:gd name="T70" fmla="*/ 203 w 275"/>
                <a:gd name="T71" fmla="*/ 440 h 457"/>
                <a:gd name="T72" fmla="*/ 214 w 275"/>
                <a:gd name="T73" fmla="*/ 434 h 457"/>
                <a:gd name="T74" fmla="*/ 225 w 275"/>
                <a:gd name="T75" fmla="*/ 425 h 457"/>
                <a:gd name="T76" fmla="*/ 235 w 275"/>
                <a:gd name="T77" fmla="*/ 417 h 457"/>
                <a:gd name="T78" fmla="*/ 243 w 275"/>
                <a:gd name="T79" fmla="*/ 407 h 457"/>
                <a:gd name="T80" fmla="*/ 251 w 275"/>
                <a:gd name="T81" fmla="*/ 397 h 457"/>
                <a:gd name="T82" fmla="*/ 258 w 275"/>
                <a:gd name="T83" fmla="*/ 385 h 457"/>
                <a:gd name="T84" fmla="*/ 264 w 275"/>
                <a:gd name="T85" fmla="*/ 373 h 457"/>
                <a:gd name="T86" fmla="*/ 269 w 275"/>
                <a:gd name="T87" fmla="*/ 360 h 457"/>
                <a:gd name="T88" fmla="*/ 272 w 275"/>
                <a:gd name="T89" fmla="*/ 348 h 457"/>
                <a:gd name="T90" fmla="*/ 274 w 275"/>
                <a:gd name="T91" fmla="*/ 334 h 457"/>
                <a:gd name="T92" fmla="*/ 275 w 275"/>
                <a:gd name="T93" fmla="*/ 319 h 457"/>
                <a:gd name="T94" fmla="*/ 275 w 275"/>
                <a:gd name="T95" fmla="*/ 319 h 457"/>
                <a:gd name="T96" fmla="*/ 274 w 275"/>
                <a:gd name="T97" fmla="*/ 312 h 457"/>
                <a:gd name="T98" fmla="*/ 273 w 275"/>
                <a:gd name="T99" fmla="*/ 304 h 457"/>
                <a:gd name="T100" fmla="*/ 269 w 275"/>
                <a:gd name="T101" fmla="*/ 285 h 457"/>
                <a:gd name="T102" fmla="*/ 262 w 275"/>
                <a:gd name="T103" fmla="*/ 263 h 457"/>
                <a:gd name="T104" fmla="*/ 253 w 275"/>
                <a:gd name="T105" fmla="*/ 237 h 457"/>
                <a:gd name="T106" fmla="*/ 242 w 275"/>
                <a:gd name="T107" fmla="*/ 212 h 457"/>
                <a:gd name="T108" fmla="*/ 231 w 275"/>
                <a:gd name="T109" fmla="*/ 185 h 457"/>
                <a:gd name="T110" fmla="*/ 206 w 275"/>
                <a:gd name="T111" fmla="*/ 132 h 457"/>
                <a:gd name="T112" fmla="*/ 181 w 275"/>
                <a:gd name="T113" fmla="*/ 81 h 457"/>
                <a:gd name="T114" fmla="*/ 160 w 275"/>
                <a:gd name="T115" fmla="*/ 39 h 457"/>
                <a:gd name="T116" fmla="*/ 138 w 275"/>
                <a:gd name="T117" fmla="*/ 0 h 457"/>
                <a:gd name="T118" fmla="*/ 138 w 275"/>
                <a:gd name="T1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5" h="457">
                  <a:moveTo>
                    <a:pt x="138" y="0"/>
                  </a:moveTo>
                  <a:lnTo>
                    <a:pt x="138" y="0"/>
                  </a:lnTo>
                  <a:lnTo>
                    <a:pt x="117" y="39"/>
                  </a:lnTo>
                  <a:lnTo>
                    <a:pt x="95" y="81"/>
                  </a:lnTo>
                  <a:lnTo>
                    <a:pt x="69" y="132"/>
                  </a:lnTo>
                  <a:lnTo>
                    <a:pt x="44" y="185"/>
                  </a:lnTo>
                  <a:lnTo>
                    <a:pt x="33" y="212"/>
                  </a:lnTo>
                  <a:lnTo>
                    <a:pt x="22" y="237"/>
                  </a:lnTo>
                  <a:lnTo>
                    <a:pt x="14" y="263"/>
                  </a:lnTo>
                  <a:lnTo>
                    <a:pt x="7" y="285"/>
                  </a:lnTo>
                  <a:lnTo>
                    <a:pt x="2" y="304"/>
                  </a:lnTo>
                  <a:lnTo>
                    <a:pt x="1" y="312"/>
                  </a:lnTo>
                  <a:lnTo>
                    <a:pt x="0" y="319"/>
                  </a:lnTo>
                  <a:lnTo>
                    <a:pt x="0" y="319"/>
                  </a:lnTo>
                  <a:lnTo>
                    <a:pt x="1" y="334"/>
                  </a:lnTo>
                  <a:lnTo>
                    <a:pt x="3" y="348"/>
                  </a:lnTo>
                  <a:lnTo>
                    <a:pt x="7" y="360"/>
                  </a:lnTo>
                  <a:lnTo>
                    <a:pt x="12" y="373"/>
                  </a:lnTo>
                  <a:lnTo>
                    <a:pt x="17" y="385"/>
                  </a:lnTo>
                  <a:lnTo>
                    <a:pt x="24" y="397"/>
                  </a:lnTo>
                  <a:lnTo>
                    <a:pt x="32" y="407"/>
                  </a:lnTo>
                  <a:lnTo>
                    <a:pt x="41" y="417"/>
                  </a:lnTo>
                  <a:lnTo>
                    <a:pt x="51" y="425"/>
                  </a:lnTo>
                  <a:lnTo>
                    <a:pt x="61" y="434"/>
                  </a:lnTo>
                  <a:lnTo>
                    <a:pt x="73" y="440"/>
                  </a:lnTo>
                  <a:lnTo>
                    <a:pt x="84" y="446"/>
                  </a:lnTo>
                  <a:lnTo>
                    <a:pt x="97" y="450"/>
                  </a:lnTo>
                  <a:lnTo>
                    <a:pt x="110" y="454"/>
                  </a:lnTo>
                  <a:lnTo>
                    <a:pt x="124" y="456"/>
                  </a:lnTo>
                  <a:lnTo>
                    <a:pt x="138" y="457"/>
                  </a:lnTo>
                  <a:lnTo>
                    <a:pt x="138" y="457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8" y="450"/>
                  </a:lnTo>
                  <a:lnTo>
                    <a:pt x="191" y="446"/>
                  </a:lnTo>
                  <a:lnTo>
                    <a:pt x="203" y="440"/>
                  </a:lnTo>
                  <a:lnTo>
                    <a:pt x="214" y="434"/>
                  </a:lnTo>
                  <a:lnTo>
                    <a:pt x="225" y="425"/>
                  </a:lnTo>
                  <a:lnTo>
                    <a:pt x="235" y="417"/>
                  </a:lnTo>
                  <a:lnTo>
                    <a:pt x="243" y="407"/>
                  </a:lnTo>
                  <a:lnTo>
                    <a:pt x="251" y="397"/>
                  </a:lnTo>
                  <a:lnTo>
                    <a:pt x="258" y="385"/>
                  </a:lnTo>
                  <a:lnTo>
                    <a:pt x="264" y="373"/>
                  </a:lnTo>
                  <a:lnTo>
                    <a:pt x="269" y="360"/>
                  </a:lnTo>
                  <a:lnTo>
                    <a:pt x="272" y="348"/>
                  </a:lnTo>
                  <a:lnTo>
                    <a:pt x="274" y="334"/>
                  </a:lnTo>
                  <a:lnTo>
                    <a:pt x="275" y="319"/>
                  </a:lnTo>
                  <a:lnTo>
                    <a:pt x="275" y="319"/>
                  </a:lnTo>
                  <a:lnTo>
                    <a:pt x="274" y="312"/>
                  </a:lnTo>
                  <a:lnTo>
                    <a:pt x="273" y="304"/>
                  </a:lnTo>
                  <a:lnTo>
                    <a:pt x="269" y="285"/>
                  </a:lnTo>
                  <a:lnTo>
                    <a:pt x="262" y="263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5"/>
                  </a:lnTo>
                  <a:lnTo>
                    <a:pt x="206" y="132"/>
                  </a:lnTo>
                  <a:lnTo>
                    <a:pt x="181" y="81"/>
                  </a:lnTo>
                  <a:lnTo>
                    <a:pt x="160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28EF2E48-E660-4151-B5DA-F2AAE9331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64" y="3563937"/>
              <a:ext cx="63501" cy="103188"/>
            </a:xfrm>
            <a:custGeom>
              <a:avLst/>
              <a:gdLst>
                <a:gd name="T0" fmla="*/ 138 w 274"/>
                <a:gd name="T1" fmla="*/ 0 h 456"/>
                <a:gd name="T2" fmla="*/ 138 w 274"/>
                <a:gd name="T3" fmla="*/ 0 h 456"/>
                <a:gd name="T4" fmla="*/ 116 w 274"/>
                <a:gd name="T5" fmla="*/ 39 h 456"/>
                <a:gd name="T6" fmla="*/ 94 w 274"/>
                <a:gd name="T7" fmla="*/ 80 h 456"/>
                <a:gd name="T8" fmla="*/ 68 w 274"/>
                <a:gd name="T9" fmla="*/ 131 h 456"/>
                <a:gd name="T10" fmla="*/ 43 w 274"/>
                <a:gd name="T11" fmla="*/ 184 h 456"/>
                <a:gd name="T12" fmla="*/ 32 w 274"/>
                <a:gd name="T13" fmla="*/ 212 h 456"/>
                <a:gd name="T14" fmla="*/ 21 w 274"/>
                <a:gd name="T15" fmla="*/ 237 h 456"/>
                <a:gd name="T16" fmla="*/ 13 w 274"/>
                <a:gd name="T17" fmla="*/ 262 h 456"/>
                <a:gd name="T18" fmla="*/ 7 w 274"/>
                <a:gd name="T19" fmla="*/ 284 h 456"/>
                <a:gd name="T20" fmla="*/ 1 w 274"/>
                <a:gd name="T21" fmla="*/ 303 h 456"/>
                <a:gd name="T22" fmla="*/ 0 w 274"/>
                <a:gd name="T23" fmla="*/ 311 h 456"/>
                <a:gd name="T24" fmla="*/ 0 w 274"/>
                <a:gd name="T25" fmla="*/ 320 h 456"/>
                <a:gd name="T26" fmla="*/ 0 w 274"/>
                <a:gd name="T27" fmla="*/ 320 h 456"/>
                <a:gd name="T28" fmla="*/ 1 w 274"/>
                <a:gd name="T29" fmla="*/ 333 h 456"/>
                <a:gd name="T30" fmla="*/ 3 w 274"/>
                <a:gd name="T31" fmla="*/ 347 h 456"/>
                <a:gd name="T32" fmla="*/ 7 w 274"/>
                <a:gd name="T33" fmla="*/ 359 h 456"/>
                <a:gd name="T34" fmla="*/ 11 w 274"/>
                <a:gd name="T35" fmla="*/ 372 h 456"/>
                <a:gd name="T36" fmla="*/ 17 w 274"/>
                <a:gd name="T37" fmla="*/ 385 h 456"/>
                <a:gd name="T38" fmla="*/ 23 w 274"/>
                <a:gd name="T39" fmla="*/ 396 h 456"/>
                <a:gd name="T40" fmla="*/ 32 w 274"/>
                <a:gd name="T41" fmla="*/ 407 h 456"/>
                <a:gd name="T42" fmla="*/ 40 w 274"/>
                <a:gd name="T43" fmla="*/ 416 h 456"/>
                <a:gd name="T44" fmla="*/ 50 w 274"/>
                <a:gd name="T45" fmla="*/ 424 h 456"/>
                <a:gd name="T46" fmla="*/ 61 w 274"/>
                <a:gd name="T47" fmla="*/ 433 h 456"/>
                <a:gd name="T48" fmla="*/ 72 w 274"/>
                <a:gd name="T49" fmla="*/ 439 h 456"/>
                <a:gd name="T50" fmla="*/ 84 w 274"/>
                <a:gd name="T51" fmla="*/ 445 h 456"/>
                <a:gd name="T52" fmla="*/ 97 w 274"/>
                <a:gd name="T53" fmla="*/ 450 h 456"/>
                <a:gd name="T54" fmla="*/ 109 w 274"/>
                <a:gd name="T55" fmla="*/ 454 h 456"/>
                <a:gd name="T56" fmla="*/ 123 w 274"/>
                <a:gd name="T57" fmla="*/ 456 h 456"/>
                <a:gd name="T58" fmla="*/ 138 w 274"/>
                <a:gd name="T59" fmla="*/ 456 h 456"/>
                <a:gd name="T60" fmla="*/ 138 w 274"/>
                <a:gd name="T61" fmla="*/ 456 h 456"/>
                <a:gd name="T62" fmla="*/ 151 w 274"/>
                <a:gd name="T63" fmla="*/ 456 h 456"/>
                <a:gd name="T64" fmla="*/ 165 w 274"/>
                <a:gd name="T65" fmla="*/ 454 h 456"/>
                <a:gd name="T66" fmla="*/ 177 w 274"/>
                <a:gd name="T67" fmla="*/ 450 h 456"/>
                <a:gd name="T68" fmla="*/ 190 w 274"/>
                <a:gd name="T69" fmla="*/ 445 h 456"/>
                <a:gd name="T70" fmla="*/ 203 w 274"/>
                <a:gd name="T71" fmla="*/ 439 h 456"/>
                <a:gd name="T72" fmla="*/ 214 w 274"/>
                <a:gd name="T73" fmla="*/ 433 h 456"/>
                <a:gd name="T74" fmla="*/ 225 w 274"/>
                <a:gd name="T75" fmla="*/ 424 h 456"/>
                <a:gd name="T76" fmla="*/ 234 w 274"/>
                <a:gd name="T77" fmla="*/ 416 h 456"/>
                <a:gd name="T78" fmla="*/ 242 w 274"/>
                <a:gd name="T79" fmla="*/ 407 h 456"/>
                <a:gd name="T80" fmla="*/ 251 w 274"/>
                <a:gd name="T81" fmla="*/ 396 h 456"/>
                <a:gd name="T82" fmla="*/ 257 w 274"/>
                <a:gd name="T83" fmla="*/ 385 h 456"/>
                <a:gd name="T84" fmla="*/ 263 w 274"/>
                <a:gd name="T85" fmla="*/ 372 h 456"/>
                <a:gd name="T86" fmla="*/ 268 w 274"/>
                <a:gd name="T87" fmla="*/ 359 h 456"/>
                <a:gd name="T88" fmla="*/ 272 w 274"/>
                <a:gd name="T89" fmla="*/ 347 h 456"/>
                <a:gd name="T90" fmla="*/ 274 w 274"/>
                <a:gd name="T91" fmla="*/ 333 h 456"/>
                <a:gd name="T92" fmla="*/ 274 w 274"/>
                <a:gd name="T93" fmla="*/ 320 h 456"/>
                <a:gd name="T94" fmla="*/ 274 w 274"/>
                <a:gd name="T95" fmla="*/ 320 h 456"/>
                <a:gd name="T96" fmla="*/ 274 w 274"/>
                <a:gd name="T97" fmla="*/ 311 h 456"/>
                <a:gd name="T98" fmla="*/ 273 w 274"/>
                <a:gd name="T99" fmla="*/ 303 h 456"/>
                <a:gd name="T100" fmla="*/ 269 w 274"/>
                <a:gd name="T101" fmla="*/ 284 h 456"/>
                <a:gd name="T102" fmla="*/ 261 w 274"/>
                <a:gd name="T103" fmla="*/ 262 h 456"/>
                <a:gd name="T104" fmla="*/ 253 w 274"/>
                <a:gd name="T105" fmla="*/ 237 h 456"/>
                <a:gd name="T106" fmla="*/ 242 w 274"/>
                <a:gd name="T107" fmla="*/ 212 h 456"/>
                <a:gd name="T108" fmla="*/ 231 w 274"/>
                <a:gd name="T109" fmla="*/ 184 h 456"/>
                <a:gd name="T110" fmla="*/ 206 w 274"/>
                <a:gd name="T111" fmla="*/ 131 h 456"/>
                <a:gd name="T112" fmla="*/ 181 w 274"/>
                <a:gd name="T113" fmla="*/ 80 h 456"/>
                <a:gd name="T114" fmla="*/ 159 w 274"/>
                <a:gd name="T115" fmla="*/ 39 h 456"/>
                <a:gd name="T116" fmla="*/ 138 w 274"/>
                <a:gd name="T117" fmla="*/ 0 h 456"/>
                <a:gd name="T118" fmla="*/ 138 w 274"/>
                <a:gd name="T11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456">
                  <a:moveTo>
                    <a:pt x="138" y="0"/>
                  </a:moveTo>
                  <a:lnTo>
                    <a:pt x="138" y="0"/>
                  </a:lnTo>
                  <a:lnTo>
                    <a:pt x="116" y="39"/>
                  </a:lnTo>
                  <a:lnTo>
                    <a:pt x="94" y="80"/>
                  </a:lnTo>
                  <a:lnTo>
                    <a:pt x="68" y="131"/>
                  </a:lnTo>
                  <a:lnTo>
                    <a:pt x="43" y="184"/>
                  </a:lnTo>
                  <a:lnTo>
                    <a:pt x="32" y="212"/>
                  </a:lnTo>
                  <a:lnTo>
                    <a:pt x="21" y="237"/>
                  </a:lnTo>
                  <a:lnTo>
                    <a:pt x="13" y="262"/>
                  </a:lnTo>
                  <a:lnTo>
                    <a:pt x="7" y="284"/>
                  </a:lnTo>
                  <a:lnTo>
                    <a:pt x="1" y="303"/>
                  </a:lnTo>
                  <a:lnTo>
                    <a:pt x="0" y="311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3"/>
                  </a:lnTo>
                  <a:lnTo>
                    <a:pt x="3" y="347"/>
                  </a:lnTo>
                  <a:lnTo>
                    <a:pt x="7" y="359"/>
                  </a:lnTo>
                  <a:lnTo>
                    <a:pt x="11" y="372"/>
                  </a:lnTo>
                  <a:lnTo>
                    <a:pt x="17" y="385"/>
                  </a:lnTo>
                  <a:lnTo>
                    <a:pt x="23" y="396"/>
                  </a:lnTo>
                  <a:lnTo>
                    <a:pt x="32" y="407"/>
                  </a:lnTo>
                  <a:lnTo>
                    <a:pt x="40" y="416"/>
                  </a:lnTo>
                  <a:lnTo>
                    <a:pt x="50" y="424"/>
                  </a:lnTo>
                  <a:lnTo>
                    <a:pt x="61" y="433"/>
                  </a:lnTo>
                  <a:lnTo>
                    <a:pt x="72" y="439"/>
                  </a:lnTo>
                  <a:lnTo>
                    <a:pt x="84" y="445"/>
                  </a:lnTo>
                  <a:lnTo>
                    <a:pt x="97" y="450"/>
                  </a:lnTo>
                  <a:lnTo>
                    <a:pt x="109" y="454"/>
                  </a:lnTo>
                  <a:lnTo>
                    <a:pt x="123" y="456"/>
                  </a:lnTo>
                  <a:lnTo>
                    <a:pt x="138" y="456"/>
                  </a:lnTo>
                  <a:lnTo>
                    <a:pt x="138" y="456"/>
                  </a:lnTo>
                  <a:lnTo>
                    <a:pt x="151" y="456"/>
                  </a:lnTo>
                  <a:lnTo>
                    <a:pt x="165" y="454"/>
                  </a:lnTo>
                  <a:lnTo>
                    <a:pt x="177" y="450"/>
                  </a:lnTo>
                  <a:lnTo>
                    <a:pt x="190" y="445"/>
                  </a:lnTo>
                  <a:lnTo>
                    <a:pt x="203" y="439"/>
                  </a:lnTo>
                  <a:lnTo>
                    <a:pt x="214" y="433"/>
                  </a:lnTo>
                  <a:lnTo>
                    <a:pt x="225" y="424"/>
                  </a:lnTo>
                  <a:lnTo>
                    <a:pt x="234" y="416"/>
                  </a:lnTo>
                  <a:lnTo>
                    <a:pt x="242" y="407"/>
                  </a:lnTo>
                  <a:lnTo>
                    <a:pt x="251" y="396"/>
                  </a:lnTo>
                  <a:lnTo>
                    <a:pt x="257" y="385"/>
                  </a:lnTo>
                  <a:lnTo>
                    <a:pt x="263" y="372"/>
                  </a:lnTo>
                  <a:lnTo>
                    <a:pt x="268" y="359"/>
                  </a:lnTo>
                  <a:lnTo>
                    <a:pt x="272" y="347"/>
                  </a:lnTo>
                  <a:lnTo>
                    <a:pt x="274" y="333"/>
                  </a:lnTo>
                  <a:lnTo>
                    <a:pt x="274" y="320"/>
                  </a:lnTo>
                  <a:lnTo>
                    <a:pt x="274" y="320"/>
                  </a:lnTo>
                  <a:lnTo>
                    <a:pt x="274" y="311"/>
                  </a:lnTo>
                  <a:lnTo>
                    <a:pt x="273" y="303"/>
                  </a:lnTo>
                  <a:lnTo>
                    <a:pt x="269" y="284"/>
                  </a:lnTo>
                  <a:lnTo>
                    <a:pt x="261" y="262"/>
                  </a:lnTo>
                  <a:lnTo>
                    <a:pt x="253" y="237"/>
                  </a:lnTo>
                  <a:lnTo>
                    <a:pt x="242" y="212"/>
                  </a:lnTo>
                  <a:lnTo>
                    <a:pt x="231" y="184"/>
                  </a:lnTo>
                  <a:lnTo>
                    <a:pt x="206" y="131"/>
                  </a:lnTo>
                  <a:lnTo>
                    <a:pt x="181" y="80"/>
                  </a:lnTo>
                  <a:lnTo>
                    <a:pt x="159" y="39"/>
                  </a:ln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08C23F54-AF7B-4263-925A-D49BE564B119}"/>
              </a:ext>
            </a:extLst>
          </p:cNvPr>
          <p:cNvGrpSpPr/>
          <p:nvPr/>
        </p:nvGrpSpPr>
        <p:grpSpPr>
          <a:xfrm>
            <a:off x="3894350" y="1248557"/>
            <a:ext cx="1134845" cy="252027"/>
            <a:chOff x="3268972" y="911871"/>
            <a:chExt cx="1134845" cy="252027"/>
          </a:xfrm>
        </p:grpSpPr>
        <p:cxnSp>
          <p:nvCxnSpPr>
            <p:cNvPr id="37" name="Łącznik prosty 36">
              <a:extLst>
                <a:ext uri="{FF2B5EF4-FFF2-40B4-BE49-F238E27FC236}">
                  <a16:creationId xmlns:a16="http://schemas.microsoft.com/office/drawing/2014/main" id="{4889028D-D23E-43C5-ABF4-699EBC321FB4}"/>
                </a:ext>
              </a:extLst>
            </p:cNvPr>
            <p:cNvCxnSpPr/>
            <p:nvPr/>
          </p:nvCxnSpPr>
          <p:spPr>
            <a:xfrm>
              <a:off x="3323817" y="1163898"/>
              <a:ext cx="1080000" cy="0"/>
            </a:xfrm>
            <a:prstGeom prst="line">
              <a:avLst/>
            </a:prstGeom>
            <a:ln w="3175">
              <a:gradFill>
                <a:gsLst>
                  <a:gs pos="15000">
                    <a:srgbClr val="83BD00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id="{B00B7212-CD13-494E-9FA2-8B82CC0F375B}"/>
                </a:ext>
              </a:extLst>
            </p:cNvPr>
            <p:cNvSpPr txBox="1"/>
            <p:nvPr/>
          </p:nvSpPr>
          <p:spPr>
            <a:xfrm>
              <a:off x="3268972" y="911871"/>
              <a:ext cx="46358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000"/>
                <a:t>wiek</a:t>
              </a:r>
            </a:p>
          </p:txBody>
        </p:sp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id="{FF6B26F7-289B-49C7-A9A0-56C8DC485EBE}"/>
              </a:ext>
            </a:extLst>
          </p:cNvPr>
          <p:cNvGrpSpPr>
            <a:grpSpLocks noChangeAspect="1"/>
          </p:cNvGrpSpPr>
          <p:nvPr/>
        </p:nvGrpSpPr>
        <p:grpSpPr>
          <a:xfrm>
            <a:off x="1672240" y="2206542"/>
            <a:ext cx="341166" cy="401661"/>
            <a:chOff x="2626407" y="3133910"/>
            <a:chExt cx="183471" cy="216004"/>
          </a:xfrm>
          <a:solidFill>
            <a:schemeClr val="bg1">
              <a:lumMod val="75000"/>
            </a:schemeClr>
          </a:solidFill>
        </p:grpSpPr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C19D9894-E0A9-4002-99D3-3CC40AC8E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3300" y="3133910"/>
              <a:ext cx="76578" cy="216000"/>
            </a:xfrm>
            <a:custGeom>
              <a:avLst/>
              <a:gdLst>
                <a:gd name="T0" fmla="*/ 447 w 1015"/>
                <a:gd name="T1" fmla="*/ 782 h 2861"/>
                <a:gd name="T2" fmla="*/ 354 w 1015"/>
                <a:gd name="T3" fmla="*/ 756 h 2861"/>
                <a:gd name="T4" fmla="*/ 272 w 1015"/>
                <a:gd name="T5" fmla="*/ 709 h 2861"/>
                <a:gd name="T6" fmla="*/ 204 w 1015"/>
                <a:gd name="T7" fmla="*/ 643 h 2861"/>
                <a:gd name="T8" fmla="*/ 153 w 1015"/>
                <a:gd name="T9" fmla="*/ 565 h 2861"/>
                <a:gd name="T10" fmla="*/ 122 w 1015"/>
                <a:gd name="T11" fmla="*/ 472 h 2861"/>
                <a:gd name="T12" fmla="*/ 113 w 1015"/>
                <a:gd name="T13" fmla="*/ 392 h 2861"/>
                <a:gd name="T14" fmla="*/ 126 w 1015"/>
                <a:gd name="T15" fmla="*/ 294 h 2861"/>
                <a:gd name="T16" fmla="*/ 161 w 1015"/>
                <a:gd name="T17" fmla="*/ 205 h 2861"/>
                <a:gd name="T18" fmla="*/ 216 w 1015"/>
                <a:gd name="T19" fmla="*/ 128 h 2861"/>
                <a:gd name="T20" fmla="*/ 288 w 1015"/>
                <a:gd name="T21" fmla="*/ 66 h 2861"/>
                <a:gd name="T22" fmla="*/ 372 w 1015"/>
                <a:gd name="T23" fmla="*/ 23 h 2861"/>
                <a:gd name="T24" fmla="*/ 467 w 1015"/>
                <a:gd name="T25" fmla="*/ 2 h 2861"/>
                <a:gd name="T26" fmla="*/ 548 w 1015"/>
                <a:gd name="T27" fmla="*/ 2 h 2861"/>
                <a:gd name="T28" fmla="*/ 643 w 1015"/>
                <a:gd name="T29" fmla="*/ 23 h 2861"/>
                <a:gd name="T30" fmla="*/ 728 w 1015"/>
                <a:gd name="T31" fmla="*/ 66 h 2861"/>
                <a:gd name="T32" fmla="*/ 799 w 1015"/>
                <a:gd name="T33" fmla="*/ 128 h 2861"/>
                <a:gd name="T34" fmla="*/ 854 w 1015"/>
                <a:gd name="T35" fmla="*/ 205 h 2861"/>
                <a:gd name="T36" fmla="*/ 889 w 1015"/>
                <a:gd name="T37" fmla="*/ 294 h 2861"/>
                <a:gd name="T38" fmla="*/ 902 w 1015"/>
                <a:gd name="T39" fmla="*/ 392 h 2861"/>
                <a:gd name="T40" fmla="*/ 893 w 1015"/>
                <a:gd name="T41" fmla="*/ 472 h 2861"/>
                <a:gd name="T42" fmla="*/ 863 w 1015"/>
                <a:gd name="T43" fmla="*/ 565 h 2861"/>
                <a:gd name="T44" fmla="*/ 811 w 1015"/>
                <a:gd name="T45" fmla="*/ 643 h 2861"/>
                <a:gd name="T46" fmla="*/ 743 w 1015"/>
                <a:gd name="T47" fmla="*/ 709 h 2861"/>
                <a:gd name="T48" fmla="*/ 661 w 1015"/>
                <a:gd name="T49" fmla="*/ 756 h 2861"/>
                <a:gd name="T50" fmla="*/ 568 w 1015"/>
                <a:gd name="T51" fmla="*/ 782 h 2861"/>
                <a:gd name="T52" fmla="*/ 682 w 1015"/>
                <a:gd name="T53" fmla="*/ 2861 h 2861"/>
                <a:gd name="T54" fmla="*/ 713 w 1015"/>
                <a:gd name="T55" fmla="*/ 2856 h 2861"/>
                <a:gd name="T56" fmla="*/ 734 w 1015"/>
                <a:gd name="T57" fmla="*/ 2832 h 2861"/>
                <a:gd name="T58" fmla="*/ 766 w 1015"/>
                <a:gd name="T59" fmla="*/ 2735 h 2861"/>
                <a:gd name="T60" fmla="*/ 823 w 1015"/>
                <a:gd name="T61" fmla="*/ 2442 h 2861"/>
                <a:gd name="T62" fmla="*/ 882 w 1015"/>
                <a:gd name="T63" fmla="*/ 2097 h 2861"/>
                <a:gd name="T64" fmla="*/ 911 w 1015"/>
                <a:gd name="T65" fmla="*/ 2034 h 2861"/>
                <a:gd name="T66" fmla="*/ 954 w 1015"/>
                <a:gd name="T67" fmla="*/ 1970 h 2861"/>
                <a:gd name="T68" fmla="*/ 979 w 1015"/>
                <a:gd name="T69" fmla="*/ 1837 h 2861"/>
                <a:gd name="T70" fmla="*/ 1012 w 1015"/>
                <a:gd name="T71" fmla="*/ 1457 h 2861"/>
                <a:gd name="T72" fmla="*/ 1013 w 1015"/>
                <a:gd name="T73" fmla="*/ 1164 h 2861"/>
                <a:gd name="T74" fmla="*/ 1005 w 1015"/>
                <a:gd name="T75" fmla="*/ 1081 h 2861"/>
                <a:gd name="T76" fmla="*/ 975 w 1015"/>
                <a:gd name="T77" fmla="*/ 1034 h 2861"/>
                <a:gd name="T78" fmla="*/ 917 w 1015"/>
                <a:gd name="T79" fmla="*/ 992 h 2861"/>
                <a:gd name="T80" fmla="*/ 778 w 1015"/>
                <a:gd name="T81" fmla="*/ 939 h 2861"/>
                <a:gd name="T82" fmla="*/ 555 w 1015"/>
                <a:gd name="T83" fmla="*/ 906 h 2861"/>
                <a:gd name="T84" fmla="*/ 366 w 1015"/>
                <a:gd name="T85" fmla="*/ 914 h 2861"/>
                <a:gd name="T86" fmla="*/ 162 w 1015"/>
                <a:gd name="T87" fmla="*/ 963 h 2861"/>
                <a:gd name="T88" fmla="*/ 72 w 1015"/>
                <a:gd name="T89" fmla="*/ 1007 h 2861"/>
                <a:gd name="T90" fmla="*/ 24 w 1015"/>
                <a:gd name="T91" fmla="*/ 1052 h 2861"/>
                <a:gd name="T92" fmla="*/ 7 w 1015"/>
                <a:gd name="T93" fmla="*/ 1102 h 2861"/>
                <a:gd name="T94" fmla="*/ 0 w 1015"/>
                <a:gd name="T95" fmla="*/ 1284 h 2861"/>
                <a:gd name="T96" fmla="*/ 12 w 1015"/>
                <a:gd name="T97" fmla="*/ 1597 h 2861"/>
                <a:gd name="T98" fmla="*/ 49 w 1015"/>
                <a:gd name="T99" fmla="*/ 1923 h 2861"/>
                <a:gd name="T100" fmla="*/ 72 w 1015"/>
                <a:gd name="T101" fmla="*/ 1992 h 2861"/>
                <a:gd name="T102" fmla="*/ 117 w 1015"/>
                <a:gd name="T103" fmla="*/ 2053 h 2861"/>
                <a:gd name="T104" fmla="*/ 138 w 1015"/>
                <a:gd name="T105" fmla="*/ 2117 h 2861"/>
                <a:gd name="T106" fmla="*/ 223 w 1015"/>
                <a:gd name="T107" fmla="*/ 2619 h 2861"/>
                <a:gd name="T108" fmla="*/ 258 w 1015"/>
                <a:gd name="T109" fmla="*/ 2767 h 2861"/>
                <a:gd name="T110" fmla="*/ 290 w 1015"/>
                <a:gd name="T111" fmla="*/ 2844 h 2861"/>
                <a:gd name="T112" fmla="*/ 314 w 1015"/>
                <a:gd name="T113" fmla="*/ 2859 h 2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5" h="2861">
                  <a:moveTo>
                    <a:pt x="508" y="786"/>
                  </a:moveTo>
                  <a:lnTo>
                    <a:pt x="508" y="786"/>
                  </a:lnTo>
                  <a:lnTo>
                    <a:pt x="487" y="786"/>
                  </a:lnTo>
                  <a:lnTo>
                    <a:pt x="467" y="784"/>
                  </a:lnTo>
                  <a:lnTo>
                    <a:pt x="447" y="782"/>
                  </a:lnTo>
                  <a:lnTo>
                    <a:pt x="428" y="779"/>
                  </a:lnTo>
                  <a:lnTo>
                    <a:pt x="409" y="774"/>
                  </a:lnTo>
                  <a:lnTo>
                    <a:pt x="390" y="769"/>
                  </a:lnTo>
                  <a:lnTo>
                    <a:pt x="372" y="763"/>
                  </a:lnTo>
                  <a:lnTo>
                    <a:pt x="354" y="756"/>
                  </a:lnTo>
                  <a:lnTo>
                    <a:pt x="336" y="748"/>
                  </a:lnTo>
                  <a:lnTo>
                    <a:pt x="320" y="740"/>
                  </a:lnTo>
                  <a:lnTo>
                    <a:pt x="303" y="730"/>
                  </a:lnTo>
                  <a:lnTo>
                    <a:pt x="288" y="720"/>
                  </a:lnTo>
                  <a:lnTo>
                    <a:pt x="272" y="709"/>
                  </a:lnTo>
                  <a:lnTo>
                    <a:pt x="257" y="697"/>
                  </a:lnTo>
                  <a:lnTo>
                    <a:pt x="243" y="685"/>
                  </a:lnTo>
                  <a:lnTo>
                    <a:pt x="229" y="671"/>
                  </a:lnTo>
                  <a:lnTo>
                    <a:pt x="216" y="658"/>
                  </a:lnTo>
                  <a:lnTo>
                    <a:pt x="204" y="643"/>
                  </a:lnTo>
                  <a:lnTo>
                    <a:pt x="192" y="629"/>
                  </a:lnTo>
                  <a:lnTo>
                    <a:pt x="181" y="613"/>
                  </a:lnTo>
                  <a:lnTo>
                    <a:pt x="170" y="598"/>
                  </a:lnTo>
                  <a:lnTo>
                    <a:pt x="161" y="581"/>
                  </a:lnTo>
                  <a:lnTo>
                    <a:pt x="153" y="565"/>
                  </a:lnTo>
                  <a:lnTo>
                    <a:pt x="145" y="547"/>
                  </a:lnTo>
                  <a:lnTo>
                    <a:pt x="137" y="528"/>
                  </a:lnTo>
                  <a:lnTo>
                    <a:pt x="131" y="511"/>
                  </a:lnTo>
                  <a:lnTo>
                    <a:pt x="126" y="492"/>
                  </a:lnTo>
                  <a:lnTo>
                    <a:pt x="122" y="472"/>
                  </a:lnTo>
                  <a:lnTo>
                    <a:pt x="119" y="454"/>
                  </a:lnTo>
                  <a:lnTo>
                    <a:pt x="115" y="433"/>
                  </a:lnTo>
                  <a:lnTo>
                    <a:pt x="114" y="413"/>
                  </a:lnTo>
                  <a:lnTo>
                    <a:pt x="113" y="392"/>
                  </a:lnTo>
                  <a:lnTo>
                    <a:pt x="113" y="392"/>
                  </a:lnTo>
                  <a:lnTo>
                    <a:pt x="114" y="373"/>
                  </a:lnTo>
                  <a:lnTo>
                    <a:pt x="115" y="352"/>
                  </a:lnTo>
                  <a:lnTo>
                    <a:pt x="119" y="332"/>
                  </a:lnTo>
                  <a:lnTo>
                    <a:pt x="122" y="314"/>
                  </a:lnTo>
                  <a:lnTo>
                    <a:pt x="126" y="294"/>
                  </a:lnTo>
                  <a:lnTo>
                    <a:pt x="131" y="275"/>
                  </a:lnTo>
                  <a:lnTo>
                    <a:pt x="137" y="257"/>
                  </a:lnTo>
                  <a:lnTo>
                    <a:pt x="145" y="239"/>
                  </a:lnTo>
                  <a:lnTo>
                    <a:pt x="153" y="221"/>
                  </a:lnTo>
                  <a:lnTo>
                    <a:pt x="161" y="205"/>
                  </a:lnTo>
                  <a:lnTo>
                    <a:pt x="170" y="188"/>
                  </a:lnTo>
                  <a:lnTo>
                    <a:pt x="181" y="173"/>
                  </a:lnTo>
                  <a:lnTo>
                    <a:pt x="192" y="157"/>
                  </a:lnTo>
                  <a:lnTo>
                    <a:pt x="204" y="143"/>
                  </a:lnTo>
                  <a:lnTo>
                    <a:pt x="216" y="128"/>
                  </a:lnTo>
                  <a:lnTo>
                    <a:pt x="229" y="115"/>
                  </a:lnTo>
                  <a:lnTo>
                    <a:pt x="243" y="101"/>
                  </a:lnTo>
                  <a:lnTo>
                    <a:pt x="257" y="89"/>
                  </a:lnTo>
                  <a:lnTo>
                    <a:pt x="272" y="77"/>
                  </a:lnTo>
                  <a:lnTo>
                    <a:pt x="288" y="66"/>
                  </a:lnTo>
                  <a:lnTo>
                    <a:pt x="303" y="56"/>
                  </a:lnTo>
                  <a:lnTo>
                    <a:pt x="320" y="46"/>
                  </a:lnTo>
                  <a:lnTo>
                    <a:pt x="336" y="38"/>
                  </a:lnTo>
                  <a:lnTo>
                    <a:pt x="354" y="30"/>
                  </a:lnTo>
                  <a:lnTo>
                    <a:pt x="372" y="23"/>
                  </a:lnTo>
                  <a:lnTo>
                    <a:pt x="390" y="17"/>
                  </a:lnTo>
                  <a:lnTo>
                    <a:pt x="409" y="12"/>
                  </a:lnTo>
                  <a:lnTo>
                    <a:pt x="428" y="7"/>
                  </a:lnTo>
                  <a:lnTo>
                    <a:pt x="447" y="4"/>
                  </a:lnTo>
                  <a:lnTo>
                    <a:pt x="467" y="2"/>
                  </a:lnTo>
                  <a:lnTo>
                    <a:pt x="487" y="0"/>
                  </a:lnTo>
                  <a:lnTo>
                    <a:pt x="508" y="0"/>
                  </a:lnTo>
                  <a:lnTo>
                    <a:pt x="508" y="0"/>
                  </a:lnTo>
                  <a:lnTo>
                    <a:pt x="528" y="0"/>
                  </a:lnTo>
                  <a:lnTo>
                    <a:pt x="548" y="2"/>
                  </a:lnTo>
                  <a:lnTo>
                    <a:pt x="568" y="4"/>
                  </a:lnTo>
                  <a:lnTo>
                    <a:pt x="587" y="7"/>
                  </a:lnTo>
                  <a:lnTo>
                    <a:pt x="606" y="12"/>
                  </a:lnTo>
                  <a:lnTo>
                    <a:pt x="625" y="17"/>
                  </a:lnTo>
                  <a:lnTo>
                    <a:pt x="643" y="23"/>
                  </a:lnTo>
                  <a:lnTo>
                    <a:pt x="661" y="30"/>
                  </a:lnTo>
                  <a:lnTo>
                    <a:pt x="679" y="38"/>
                  </a:lnTo>
                  <a:lnTo>
                    <a:pt x="695" y="46"/>
                  </a:lnTo>
                  <a:lnTo>
                    <a:pt x="712" y="56"/>
                  </a:lnTo>
                  <a:lnTo>
                    <a:pt x="728" y="66"/>
                  </a:lnTo>
                  <a:lnTo>
                    <a:pt x="743" y="77"/>
                  </a:lnTo>
                  <a:lnTo>
                    <a:pt x="759" y="89"/>
                  </a:lnTo>
                  <a:lnTo>
                    <a:pt x="773" y="101"/>
                  </a:lnTo>
                  <a:lnTo>
                    <a:pt x="787" y="115"/>
                  </a:lnTo>
                  <a:lnTo>
                    <a:pt x="799" y="128"/>
                  </a:lnTo>
                  <a:lnTo>
                    <a:pt x="811" y="143"/>
                  </a:lnTo>
                  <a:lnTo>
                    <a:pt x="824" y="157"/>
                  </a:lnTo>
                  <a:lnTo>
                    <a:pt x="834" y="173"/>
                  </a:lnTo>
                  <a:lnTo>
                    <a:pt x="845" y="188"/>
                  </a:lnTo>
                  <a:lnTo>
                    <a:pt x="854" y="205"/>
                  </a:lnTo>
                  <a:lnTo>
                    <a:pt x="863" y="221"/>
                  </a:lnTo>
                  <a:lnTo>
                    <a:pt x="871" y="239"/>
                  </a:lnTo>
                  <a:lnTo>
                    <a:pt x="878" y="257"/>
                  </a:lnTo>
                  <a:lnTo>
                    <a:pt x="884" y="275"/>
                  </a:lnTo>
                  <a:lnTo>
                    <a:pt x="889" y="294"/>
                  </a:lnTo>
                  <a:lnTo>
                    <a:pt x="893" y="314"/>
                  </a:lnTo>
                  <a:lnTo>
                    <a:pt x="898" y="332"/>
                  </a:lnTo>
                  <a:lnTo>
                    <a:pt x="900" y="352"/>
                  </a:lnTo>
                  <a:lnTo>
                    <a:pt x="901" y="373"/>
                  </a:lnTo>
                  <a:lnTo>
                    <a:pt x="902" y="392"/>
                  </a:lnTo>
                  <a:lnTo>
                    <a:pt x="902" y="392"/>
                  </a:lnTo>
                  <a:lnTo>
                    <a:pt x="901" y="413"/>
                  </a:lnTo>
                  <a:lnTo>
                    <a:pt x="900" y="433"/>
                  </a:lnTo>
                  <a:lnTo>
                    <a:pt x="898" y="454"/>
                  </a:lnTo>
                  <a:lnTo>
                    <a:pt x="893" y="472"/>
                  </a:lnTo>
                  <a:lnTo>
                    <a:pt x="889" y="492"/>
                  </a:lnTo>
                  <a:lnTo>
                    <a:pt x="884" y="511"/>
                  </a:lnTo>
                  <a:lnTo>
                    <a:pt x="878" y="528"/>
                  </a:lnTo>
                  <a:lnTo>
                    <a:pt x="871" y="547"/>
                  </a:lnTo>
                  <a:lnTo>
                    <a:pt x="863" y="565"/>
                  </a:lnTo>
                  <a:lnTo>
                    <a:pt x="854" y="581"/>
                  </a:lnTo>
                  <a:lnTo>
                    <a:pt x="845" y="598"/>
                  </a:lnTo>
                  <a:lnTo>
                    <a:pt x="834" y="613"/>
                  </a:lnTo>
                  <a:lnTo>
                    <a:pt x="824" y="629"/>
                  </a:lnTo>
                  <a:lnTo>
                    <a:pt x="811" y="643"/>
                  </a:lnTo>
                  <a:lnTo>
                    <a:pt x="799" y="658"/>
                  </a:lnTo>
                  <a:lnTo>
                    <a:pt x="787" y="671"/>
                  </a:lnTo>
                  <a:lnTo>
                    <a:pt x="773" y="685"/>
                  </a:lnTo>
                  <a:lnTo>
                    <a:pt x="759" y="697"/>
                  </a:lnTo>
                  <a:lnTo>
                    <a:pt x="743" y="709"/>
                  </a:lnTo>
                  <a:lnTo>
                    <a:pt x="728" y="720"/>
                  </a:lnTo>
                  <a:lnTo>
                    <a:pt x="712" y="730"/>
                  </a:lnTo>
                  <a:lnTo>
                    <a:pt x="695" y="740"/>
                  </a:lnTo>
                  <a:lnTo>
                    <a:pt x="679" y="748"/>
                  </a:lnTo>
                  <a:lnTo>
                    <a:pt x="661" y="756"/>
                  </a:lnTo>
                  <a:lnTo>
                    <a:pt x="643" y="763"/>
                  </a:lnTo>
                  <a:lnTo>
                    <a:pt x="625" y="769"/>
                  </a:lnTo>
                  <a:lnTo>
                    <a:pt x="606" y="774"/>
                  </a:lnTo>
                  <a:lnTo>
                    <a:pt x="587" y="779"/>
                  </a:lnTo>
                  <a:lnTo>
                    <a:pt x="568" y="782"/>
                  </a:lnTo>
                  <a:lnTo>
                    <a:pt x="548" y="784"/>
                  </a:lnTo>
                  <a:lnTo>
                    <a:pt x="528" y="786"/>
                  </a:lnTo>
                  <a:lnTo>
                    <a:pt x="508" y="786"/>
                  </a:lnTo>
                  <a:lnTo>
                    <a:pt x="508" y="786"/>
                  </a:lnTo>
                  <a:close/>
                  <a:moveTo>
                    <a:pt x="682" y="2861"/>
                  </a:moveTo>
                  <a:lnTo>
                    <a:pt x="682" y="2861"/>
                  </a:lnTo>
                  <a:lnTo>
                    <a:pt x="695" y="2860"/>
                  </a:lnTo>
                  <a:lnTo>
                    <a:pt x="701" y="2859"/>
                  </a:lnTo>
                  <a:lnTo>
                    <a:pt x="708" y="2858"/>
                  </a:lnTo>
                  <a:lnTo>
                    <a:pt x="713" y="2856"/>
                  </a:lnTo>
                  <a:lnTo>
                    <a:pt x="717" y="2853"/>
                  </a:lnTo>
                  <a:lnTo>
                    <a:pt x="722" y="2849"/>
                  </a:lnTo>
                  <a:lnTo>
                    <a:pt x="726" y="2844"/>
                  </a:lnTo>
                  <a:lnTo>
                    <a:pt x="729" y="2838"/>
                  </a:lnTo>
                  <a:lnTo>
                    <a:pt x="734" y="2832"/>
                  </a:lnTo>
                  <a:lnTo>
                    <a:pt x="741" y="2815"/>
                  </a:lnTo>
                  <a:lnTo>
                    <a:pt x="749" y="2794"/>
                  </a:lnTo>
                  <a:lnTo>
                    <a:pt x="757" y="2767"/>
                  </a:lnTo>
                  <a:lnTo>
                    <a:pt x="757" y="2767"/>
                  </a:lnTo>
                  <a:lnTo>
                    <a:pt x="766" y="2735"/>
                  </a:lnTo>
                  <a:lnTo>
                    <a:pt x="775" y="2698"/>
                  </a:lnTo>
                  <a:lnTo>
                    <a:pt x="783" y="2660"/>
                  </a:lnTo>
                  <a:lnTo>
                    <a:pt x="792" y="2619"/>
                  </a:lnTo>
                  <a:lnTo>
                    <a:pt x="807" y="2532"/>
                  </a:lnTo>
                  <a:lnTo>
                    <a:pt x="823" y="2442"/>
                  </a:lnTo>
                  <a:lnTo>
                    <a:pt x="852" y="2264"/>
                  </a:lnTo>
                  <a:lnTo>
                    <a:pt x="864" y="2185"/>
                  </a:lnTo>
                  <a:lnTo>
                    <a:pt x="878" y="2117"/>
                  </a:lnTo>
                  <a:lnTo>
                    <a:pt x="878" y="2117"/>
                  </a:lnTo>
                  <a:lnTo>
                    <a:pt x="882" y="2097"/>
                  </a:lnTo>
                  <a:lnTo>
                    <a:pt x="887" y="2079"/>
                  </a:lnTo>
                  <a:lnTo>
                    <a:pt x="892" y="2066"/>
                  </a:lnTo>
                  <a:lnTo>
                    <a:pt x="899" y="2053"/>
                  </a:lnTo>
                  <a:lnTo>
                    <a:pt x="905" y="2043"/>
                  </a:lnTo>
                  <a:lnTo>
                    <a:pt x="911" y="2034"/>
                  </a:lnTo>
                  <a:lnTo>
                    <a:pt x="924" y="2017"/>
                  </a:lnTo>
                  <a:lnTo>
                    <a:pt x="937" y="2000"/>
                  </a:lnTo>
                  <a:lnTo>
                    <a:pt x="943" y="1992"/>
                  </a:lnTo>
                  <a:lnTo>
                    <a:pt x="948" y="1982"/>
                  </a:lnTo>
                  <a:lnTo>
                    <a:pt x="954" y="1970"/>
                  </a:lnTo>
                  <a:lnTo>
                    <a:pt x="959" y="1957"/>
                  </a:lnTo>
                  <a:lnTo>
                    <a:pt x="963" y="1941"/>
                  </a:lnTo>
                  <a:lnTo>
                    <a:pt x="966" y="1923"/>
                  </a:lnTo>
                  <a:lnTo>
                    <a:pt x="966" y="1923"/>
                  </a:lnTo>
                  <a:lnTo>
                    <a:pt x="979" y="1837"/>
                  </a:lnTo>
                  <a:lnTo>
                    <a:pt x="989" y="1753"/>
                  </a:lnTo>
                  <a:lnTo>
                    <a:pt x="997" y="1673"/>
                  </a:lnTo>
                  <a:lnTo>
                    <a:pt x="1004" y="1597"/>
                  </a:lnTo>
                  <a:lnTo>
                    <a:pt x="1009" y="1525"/>
                  </a:lnTo>
                  <a:lnTo>
                    <a:pt x="1012" y="1457"/>
                  </a:lnTo>
                  <a:lnTo>
                    <a:pt x="1014" y="1394"/>
                  </a:lnTo>
                  <a:lnTo>
                    <a:pt x="1015" y="1337"/>
                  </a:lnTo>
                  <a:lnTo>
                    <a:pt x="1015" y="1284"/>
                  </a:lnTo>
                  <a:lnTo>
                    <a:pt x="1015" y="1237"/>
                  </a:lnTo>
                  <a:lnTo>
                    <a:pt x="1013" y="1164"/>
                  </a:lnTo>
                  <a:lnTo>
                    <a:pt x="1010" y="1117"/>
                  </a:lnTo>
                  <a:lnTo>
                    <a:pt x="1009" y="1102"/>
                  </a:lnTo>
                  <a:lnTo>
                    <a:pt x="1009" y="1102"/>
                  </a:lnTo>
                  <a:lnTo>
                    <a:pt x="1007" y="1091"/>
                  </a:lnTo>
                  <a:lnTo>
                    <a:pt x="1005" y="1081"/>
                  </a:lnTo>
                  <a:lnTo>
                    <a:pt x="1002" y="1072"/>
                  </a:lnTo>
                  <a:lnTo>
                    <a:pt x="997" y="1062"/>
                  </a:lnTo>
                  <a:lnTo>
                    <a:pt x="991" y="1052"/>
                  </a:lnTo>
                  <a:lnTo>
                    <a:pt x="984" y="1043"/>
                  </a:lnTo>
                  <a:lnTo>
                    <a:pt x="975" y="1034"/>
                  </a:lnTo>
                  <a:lnTo>
                    <a:pt x="966" y="1025"/>
                  </a:lnTo>
                  <a:lnTo>
                    <a:pt x="956" y="1017"/>
                  </a:lnTo>
                  <a:lnTo>
                    <a:pt x="943" y="1007"/>
                  </a:lnTo>
                  <a:lnTo>
                    <a:pt x="931" y="999"/>
                  </a:lnTo>
                  <a:lnTo>
                    <a:pt x="917" y="992"/>
                  </a:lnTo>
                  <a:lnTo>
                    <a:pt x="903" y="983"/>
                  </a:lnTo>
                  <a:lnTo>
                    <a:pt x="887" y="976"/>
                  </a:lnTo>
                  <a:lnTo>
                    <a:pt x="854" y="963"/>
                  </a:lnTo>
                  <a:lnTo>
                    <a:pt x="817" y="950"/>
                  </a:lnTo>
                  <a:lnTo>
                    <a:pt x="778" y="939"/>
                  </a:lnTo>
                  <a:lnTo>
                    <a:pt x="737" y="928"/>
                  </a:lnTo>
                  <a:lnTo>
                    <a:pt x="693" y="920"/>
                  </a:lnTo>
                  <a:lnTo>
                    <a:pt x="649" y="914"/>
                  </a:lnTo>
                  <a:lnTo>
                    <a:pt x="602" y="909"/>
                  </a:lnTo>
                  <a:lnTo>
                    <a:pt x="555" y="906"/>
                  </a:lnTo>
                  <a:lnTo>
                    <a:pt x="508" y="906"/>
                  </a:lnTo>
                  <a:lnTo>
                    <a:pt x="508" y="906"/>
                  </a:lnTo>
                  <a:lnTo>
                    <a:pt x="460" y="906"/>
                  </a:lnTo>
                  <a:lnTo>
                    <a:pt x="413" y="909"/>
                  </a:lnTo>
                  <a:lnTo>
                    <a:pt x="366" y="914"/>
                  </a:lnTo>
                  <a:lnTo>
                    <a:pt x="322" y="920"/>
                  </a:lnTo>
                  <a:lnTo>
                    <a:pt x="278" y="928"/>
                  </a:lnTo>
                  <a:lnTo>
                    <a:pt x="237" y="939"/>
                  </a:lnTo>
                  <a:lnTo>
                    <a:pt x="198" y="950"/>
                  </a:lnTo>
                  <a:lnTo>
                    <a:pt x="162" y="963"/>
                  </a:lnTo>
                  <a:lnTo>
                    <a:pt x="128" y="976"/>
                  </a:lnTo>
                  <a:lnTo>
                    <a:pt x="112" y="983"/>
                  </a:lnTo>
                  <a:lnTo>
                    <a:pt x="98" y="992"/>
                  </a:lnTo>
                  <a:lnTo>
                    <a:pt x="84" y="999"/>
                  </a:lnTo>
                  <a:lnTo>
                    <a:pt x="72" y="1007"/>
                  </a:lnTo>
                  <a:lnTo>
                    <a:pt x="60" y="1017"/>
                  </a:lnTo>
                  <a:lnTo>
                    <a:pt x="49" y="1025"/>
                  </a:lnTo>
                  <a:lnTo>
                    <a:pt x="40" y="1034"/>
                  </a:lnTo>
                  <a:lnTo>
                    <a:pt x="31" y="1043"/>
                  </a:lnTo>
                  <a:lnTo>
                    <a:pt x="24" y="1052"/>
                  </a:lnTo>
                  <a:lnTo>
                    <a:pt x="18" y="1062"/>
                  </a:lnTo>
                  <a:lnTo>
                    <a:pt x="13" y="1072"/>
                  </a:lnTo>
                  <a:lnTo>
                    <a:pt x="10" y="1081"/>
                  </a:lnTo>
                  <a:lnTo>
                    <a:pt x="8" y="1091"/>
                  </a:lnTo>
                  <a:lnTo>
                    <a:pt x="7" y="1102"/>
                  </a:lnTo>
                  <a:lnTo>
                    <a:pt x="7" y="1102"/>
                  </a:lnTo>
                  <a:lnTo>
                    <a:pt x="6" y="1117"/>
                  </a:lnTo>
                  <a:lnTo>
                    <a:pt x="3" y="1164"/>
                  </a:lnTo>
                  <a:lnTo>
                    <a:pt x="0" y="1237"/>
                  </a:lnTo>
                  <a:lnTo>
                    <a:pt x="0" y="1284"/>
                  </a:lnTo>
                  <a:lnTo>
                    <a:pt x="0" y="1337"/>
                  </a:lnTo>
                  <a:lnTo>
                    <a:pt x="1" y="1394"/>
                  </a:lnTo>
                  <a:lnTo>
                    <a:pt x="3" y="1457"/>
                  </a:lnTo>
                  <a:lnTo>
                    <a:pt x="7" y="1525"/>
                  </a:lnTo>
                  <a:lnTo>
                    <a:pt x="12" y="1597"/>
                  </a:lnTo>
                  <a:lnTo>
                    <a:pt x="18" y="1673"/>
                  </a:lnTo>
                  <a:lnTo>
                    <a:pt x="26" y="1753"/>
                  </a:lnTo>
                  <a:lnTo>
                    <a:pt x="37" y="1837"/>
                  </a:lnTo>
                  <a:lnTo>
                    <a:pt x="49" y="1923"/>
                  </a:lnTo>
                  <a:lnTo>
                    <a:pt x="49" y="1923"/>
                  </a:lnTo>
                  <a:lnTo>
                    <a:pt x="52" y="1941"/>
                  </a:lnTo>
                  <a:lnTo>
                    <a:pt x="56" y="1957"/>
                  </a:lnTo>
                  <a:lnTo>
                    <a:pt x="62" y="1970"/>
                  </a:lnTo>
                  <a:lnTo>
                    <a:pt x="67" y="1982"/>
                  </a:lnTo>
                  <a:lnTo>
                    <a:pt x="72" y="1992"/>
                  </a:lnTo>
                  <a:lnTo>
                    <a:pt x="78" y="2000"/>
                  </a:lnTo>
                  <a:lnTo>
                    <a:pt x="92" y="2017"/>
                  </a:lnTo>
                  <a:lnTo>
                    <a:pt x="104" y="2034"/>
                  </a:lnTo>
                  <a:lnTo>
                    <a:pt x="110" y="2043"/>
                  </a:lnTo>
                  <a:lnTo>
                    <a:pt x="117" y="2053"/>
                  </a:lnTo>
                  <a:lnTo>
                    <a:pt x="123" y="2066"/>
                  </a:lnTo>
                  <a:lnTo>
                    <a:pt x="128" y="2079"/>
                  </a:lnTo>
                  <a:lnTo>
                    <a:pt x="133" y="2097"/>
                  </a:lnTo>
                  <a:lnTo>
                    <a:pt x="138" y="2117"/>
                  </a:lnTo>
                  <a:lnTo>
                    <a:pt x="138" y="2117"/>
                  </a:lnTo>
                  <a:lnTo>
                    <a:pt x="151" y="2185"/>
                  </a:lnTo>
                  <a:lnTo>
                    <a:pt x="164" y="2264"/>
                  </a:lnTo>
                  <a:lnTo>
                    <a:pt x="192" y="2442"/>
                  </a:lnTo>
                  <a:lnTo>
                    <a:pt x="208" y="2532"/>
                  </a:lnTo>
                  <a:lnTo>
                    <a:pt x="223" y="2619"/>
                  </a:lnTo>
                  <a:lnTo>
                    <a:pt x="232" y="2660"/>
                  </a:lnTo>
                  <a:lnTo>
                    <a:pt x="241" y="2698"/>
                  </a:lnTo>
                  <a:lnTo>
                    <a:pt x="249" y="2735"/>
                  </a:lnTo>
                  <a:lnTo>
                    <a:pt x="258" y="2767"/>
                  </a:lnTo>
                  <a:lnTo>
                    <a:pt x="258" y="2767"/>
                  </a:lnTo>
                  <a:lnTo>
                    <a:pt x="267" y="2794"/>
                  </a:lnTo>
                  <a:lnTo>
                    <a:pt x="274" y="2815"/>
                  </a:lnTo>
                  <a:lnTo>
                    <a:pt x="281" y="2832"/>
                  </a:lnTo>
                  <a:lnTo>
                    <a:pt x="286" y="2838"/>
                  </a:lnTo>
                  <a:lnTo>
                    <a:pt x="290" y="2844"/>
                  </a:lnTo>
                  <a:lnTo>
                    <a:pt x="293" y="2849"/>
                  </a:lnTo>
                  <a:lnTo>
                    <a:pt x="298" y="2853"/>
                  </a:lnTo>
                  <a:lnTo>
                    <a:pt x="302" y="2856"/>
                  </a:lnTo>
                  <a:lnTo>
                    <a:pt x="307" y="2858"/>
                  </a:lnTo>
                  <a:lnTo>
                    <a:pt x="314" y="2859"/>
                  </a:lnTo>
                  <a:lnTo>
                    <a:pt x="320" y="2860"/>
                  </a:lnTo>
                  <a:lnTo>
                    <a:pt x="334" y="2861"/>
                  </a:lnTo>
                  <a:lnTo>
                    <a:pt x="682" y="286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9C60CFF8-F5CA-46B6-B209-78DF517F6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407" y="3137083"/>
              <a:ext cx="89253" cy="212831"/>
            </a:xfrm>
            <a:custGeom>
              <a:avLst/>
              <a:gdLst>
                <a:gd name="T0" fmla="*/ 532 w 1178"/>
                <a:gd name="T1" fmla="*/ 742 h 2821"/>
                <a:gd name="T2" fmla="*/ 444 w 1178"/>
                <a:gd name="T3" fmla="*/ 717 h 2821"/>
                <a:gd name="T4" fmla="*/ 366 w 1178"/>
                <a:gd name="T5" fmla="*/ 673 h 2821"/>
                <a:gd name="T6" fmla="*/ 301 w 1178"/>
                <a:gd name="T7" fmla="*/ 611 h 2821"/>
                <a:gd name="T8" fmla="*/ 252 w 1178"/>
                <a:gd name="T9" fmla="*/ 535 h 2821"/>
                <a:gd name="T10" fmla="*/ 223 w 1178"/>
                <a:gd name="T11" fmla="*/ 449 h 2821"/>
                <a:gd name="T12" fmla="*/ 216 w 1178"/>
                <a:gd name="T13" fmla="*/ 373 h 2821"/>
                <a:gd name="T14" fmla="*/ 227 w 1178"/>
                <a:gd name="T15" fmla="*/ 280 h 2821"/>
                <a:gd name="T16" fmla="*/ 260 w 1178"/>
                <a:gd name="T17" fmla="*/ 195 h 2821"/>
                <a:gd name="T18" fmla="*/ 312 w 1178"/>
                <a:gd name="T19" fmla="*/ 122 h 2821"/>
                <a:gd name="T20" fmla="*/ 381 w 1178"/>
                <a:gd name="T21" fmla="*/ 63 h 2821"/>
                <a:gd name="T22" fmla="*/ 460 w 1178"/>
                <a:gd name="T23" fmla="*/ 23 h 2821"/>
                <a:gd name="T24" fmla="*/ 551 w 1178"/>
                <a:gd name="T25" fmla="*/ 2 h 2821"/>
                <a:gd name="T26" fmla="*/ 627 w 1178"/>
                <a:gd name="T27" fmla="*/ 2 h 2821"/>
                <a:gd name="T28" fmla="*/ 718 w 1178"/>
                <a:gd name="T29" fmla="*/ 23 h 2821"/>
                <a:gd name="T30" fmla="*/ 797 w 1178"/>
                <a:gd name="T31" fmla="*/ 63 h 2821"/>
                <a:gd name="T32" fmla="*/ 866 w 1178"/>
                <a:gd name="T33" fmla="*/ 122 h 2821"/>
                <a:gd name="T34" fmla="*/ 918 w 1178"/>
                <a:gd name="T35" fmla="*/ 195 h 2821"/>
                <a:gd name="T36" fmla="*/ 951 w 1178"/>
                <a:gd name="T37" fmla="*/ 280 h 2821"/>
                <a:gd name="T38" fmla="*/ 962 w 1178"/>
                <a:gd name="T39" fmla="*/ 373 h 2821"/>
                <a:gd name="T40" fmla="*/ 955 w 1178"/>
                <a:gd name="T41" fmla="*/ 449 h 2821"/>
                <a:gd name="T42" fmla="*/ 926 w 1178"/>
                <a:gd name="T43" fmla="*/ 535 h 2821"/>
                <a:gd name="T44" fmla="*/ 877 w 1178"/>
                <a:gd name="T45" fmla="*/ 611 h 2821"/>
                <a:gd name="T46" fmla="*/ 812 w 1178"/>
                <a:gd name="T47" fmla="*/ 673 h 2821"/>
                <a:gd name="T48" fmla="*/ 734 w 1178"/>
                <a:gd name="T49" fmla="*/ 717 h 2821"/>
                <a:gd name="T50" fmla="*/ 646 w 1178"/>
                <a:gd name="T51" fmla="*/ 742 h 2821"/>
                <a:gd name="T52" fmla="*/ 657 w 1178"/>
                <a:gd name="T53" fmla="*/ 2821 h 2821"/>
                <a:gd name="T54" fmla="*/ 700 w 1178"/>
                <a:gd name="T55" fmla="*/ 2814 h 2821"/>
                <a:gd name="T56" fmla="*/ 724 w 1178"/>
                <a:gd name="T57" fmla="*/ 2786 h 2821"/>
                <a:gd name="T58" fmla="*/ 1052 w 1178"/>
                <a:gd name="T59" fmla="*/ 2273 h 2821"/>
                <a:gd name="T60" fmla="*/ 966 w 1178"/>
                <a:gd name="T61" fmla="*/ 1811 h 2821"/>
                <a:gd name="T62" fmla="*/ 984 w 1178"/>
                <a:gd name="T63" fmla="*/ 1849 h 2821"/>
                <a:gd name="T64" fmla="*/ 1038 w 1178"/>
                <a:gd name="T65" fmla="*/ 1885 h 2821"/>
                <a:gd name="T66" fmla="*/ 1072 w 1178"/>
                <a:gd name="T67" fmla="*/ 1889 h 2821"/>
                <a:gd name="T68" fmla="*/ 1113 w 1178"/>
                <a:gd name="T69" fmla="*/ 1881 h 2821"/>
                <a:gd name="T70" fmla="*/ 1154 w 1178"/>
                <a:gd name="T71" fmla="*/ 1849 h 2821"/>
                <a:gd name="T72" fmla="*/ 1176 w 1178"/>
                <a:gd name="T73" fmla="*/ 1802 h 2821"/>
                <a:gd name="T74" fmla="*/ 1009 w 1178"/>
                <a:gd name="T75" fmla="*/ 1026 h 2821"/>
                <a:gd name="T76" fmla="*/ 990 w 1178"/>
                <a:gd name="T77" fmla="*/ 996 h 2821"/>
                <a:gd name="T78" fmla="*/ 915 w 1178"/>
                <a:gd name="T79" fmla="*/ 940 h 2821"/>
                <a:gd name="T80" fmla="*/ 767 w 1178"/>
                <a:gd name="T81" fmla="*/ 886 h 2821"/>
                <a:gd name="T82" fmla="*/ 589 w 1178"/>
                <a:gd name="T83" fmla="*/ 866 h 2821"/>
                <a:gd name="T84" fmla="*/ 446 w 1178"/>
                <a:gd name="T85" fmla="*/ 879 h 2821"/>
                <a:gd name="T86" fmla="*/ 289 w 1178"/>
                <a:gd name="T87" fmla="*/ 927 h 2821"/>
                <a:gd name="T88" fmla="*/ 194 w 1178"/>
                <a:gd name="T89" fmla="*/ 989 h 2821"/>
                <a:gd name="T90" fmla="*/ 169 w 1178"/>
                <a:gd name="T91" fmla="*/ 1026 h 2821"/>
                <a:gd name="T92" fmla="*/ 1 w 1178"/>
                <a:gd name="T93" fmla="*/ 1791 h 2821"/>
                <a:gd name="T94" fmla="*/ 18 w 1178"/>
                <a:gd name="T95" fmla="*/ 1840 h 2821"/>
                <a:gd name="T96" fmla="*/ 56 w 1178"/>
                <a:gd name="T97" fmla="*/ 1875 h 2821"/>
                <a:gd name="T98" fmla="*/ 96 w 1178"/>
                <a:gd name="T99" fmla="*/ 1889 h 2821"/>
                <a:gd name="T100" fmla="*/ 133 w 1178"/>
                <a:gd name="T101" fmla="*/ 1887 h 2821"/>
                <a:gd name="T102" fmla="*/ 189 w 1178"/>
                <a:gd name="T103" fmla="*/ 1855 h 2821"/>
                <a:gd name="T104" fmla="*/ 210 w 1178"/>
                <a:gd name="T105" fmla="*/ 1819 h 2821"/>
                <a:gd name="T106" fmla="*/ 126 w 1178"/>
                <a:gd name="T107" fmla="*/ 2273 h 2821"/>
                <a:gd name="T108" fmla="*/ 448 w 1178"/>
                <a:gd name="T109" fmla="*/ 2767 h 2821"/>
                <a:gd name="T110" fmla="*/ 473 w 1178"/>
                <a:gd name="T111" fmla="*/ 2811 h 2821"/>
                <a:gd name="T112" fmla="*/ 522 w 1178"/>
                <a:gd name="T113" fmla="*/ 2821 h 2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8" h="2821">
                  <a:moveTo>
                    <a:pt x="589" y="746"/>
                  </a:moveTo>
                  <a:lnTo>
                    <a:pt x="589" y="746"/>
                  </a:lnTo>
                  <a:lnTo>
                    <a:pt x="569" y="746"/>
                  </a:lnTo>
                  <a:lnTo>
                    <a:pt x="551" y="744"/>
                  </a:lnTo>
                  <a:lnTo>
                    <a:pt x="532" y="742"/>
                  </a:lnTo>
                  <a:lnTo>
                    <a:pt x="513" y="739"/>
                  </a:lnTo>
                  <a:lnTo>
                    <a:pt x="496" y="735"/>
                  </a:lnTo>
                  <a:lnTo>
                    <a:pt x="478" y="730"/>
                  </a:lnTo>
                  <a:lnTo>
                    <a:pt x="460" y="724"/>
                  </a:lnTo>
                  <a:lnTo>
                    <a:pt x="444" y="717"/>
                  </a:lnTo>
                  <a:lnTo>
                    <a:pt x="427" y="710"/>
                  </a:lnTo>
                  <a:lnTo>
                    <a:pt x="411" y="702"/>
                  </a:lnTo>
                  <a:lnTo>
                    <a:pt x="395" y="693"/>
                  </a:lnTo>
                  <a:lnTo>
                    <a:pt x="381" y="683"/>
                  </a:lnTo>
                  <a:lnTo>
                    <a:pt x="366" y="673"/>
                  </a:lnTo>
                  <a:lnTo>
                    <a:pt x="351" y="661"/>
                  </a:lnTo>
                  <a:lnTo>
                    <a:pt x="338" y="650"/>
                  </a:lnTo>
                  <a:lnTo>
                    <a:pt x="325" y="638"/>
                  </a:lnTo>
                  <a:lnTo>
                    <a:pt x="312" y="624"/>
                  </a:lnTo>
                  <a:lnTo>
                    <a:pt x="301" y="611"/>
                  </a:lnTo>
                  <a:lnTo>
                    <a:pt x="289" y="597"/>
                  </a:lnTo>
                  <a:lnTo>
                    <a:pt x="279" y="583"/>
                  </a:lnTo>
                  <a:lnTo>
                    <a:pt x="270" y="567"/>
                  </a:lnTo>
                  <a:lnTo>
                    <a:pt x="260" y="552"/>
                  </a:lnTo>
                  <a:lnTo>
                    <a:pt x="252" y="535"/>
                  </a:lnTo>
                  <a:lnTo>
                    <a:pt x="245" y="518"/>
                  </a:lnTo>
                  <a:lnTo>
                    <a:pt x="238" y="502"/>
                  </a:lnTo>
                  <a:lnTo>
                    <a:pt x="232" y="484"/>
                  </a:lnTo>
                  <a:lnTo>
                    <a:pt x="227" y="467"/>
                  </a:lnTo>
                  <a:lnTo>
                    <a:pt x="223" y="449"/>
                  </a:lnTo>
                  <a:lnTo>
                    <a:pt x="220" y="430"/>
                  </a:lnTo>
                  <a:lnTo>
                    <a:pt x="218" y="412"/>
                  </a:lnTo>
                  <a:lnTo>
                    <a:pt x="217" y="393"/>
                  </a:lnTo>
                  <a:lnTo>
                    <a:pt x="216" y="373"/>
                  </a:lnTo>
                  <a:lnTo>
                    <a:pt x="216" y="373"/>
                  </a:lnTo>
                  <a:lnTo>
                    <a:pt x="217" y="353"/>
                  </a:lnTo>
                  <a:lnTo>
                    <a:pt x="218" y="335"/>
                  </a:lnTo>
                  <a:lnTo>
                    <a:pt x="220" y="316"/>
                  </a:lnTo>
                  <a:lnTo>
                    <a:pt x="223" y="298"/>
                  </a:lnTo>
                  <a:lnTo>
                    <a:pt x="227" y="280"/>
                  </a:lnTo>
                  <a:lnTo>
                    <a:pt x="232" y="262"/>
                  </a:lnTo>
                  <a:lnTo>
                    <a:pt x="238" y="245"/>
                  </a:lnTo>
                  <a:lnTo>
                    <a:pt x="245" y="227"/>
                  </a:lnTo>
                  <a:lnTo>
                    <a:pt x="252" y="210"/>
                  </a:lnTo>
                  <a:lnTo>
                    <a:pt x="260" y="195"/>
                  </a:lnTo>
                  <a:lnTo>
                    <a:pt x="270" y="179"/>
                  </a:lnTo>
                  <a:lnTo>
                    <a:pt x="279" y="164"/>
                  </a:lnTo>
                  <a:lnTo>
                    <a:pt x="289" y="149"/>
                  </a:lnTo>
                  <a:lnTo>
                    <a:pt x="301" y="136"/>
                  </a:lnTo>
                  <a:lnTo>
                    <a:pt x="312" y="122"/>
                  </a:lnTo>
                  <a:lnTo>
                    <a:pt x="325" y="109"/>
                  </a:lnTo>
                  <a:lnTo>
                    <a:pt x="338" y="96"/>
                  </a:lnTo>
                  <a:lnTo>
                    <a:pt x="351" y="85"/>
                  </a:lnTo>
                  <a:lnTo>
                    <a:pt x="366" y="74"/>
                  </a:lnTo>
                  <a:lnTo>
                    <a:pt x="381" y="63"/>
                  </a:lnTo>
                  <a:lnTo>
                    <a:pt x="395" y="54"/>
                  </a:lnTo>
                  <a:lnTo>
                    <a:pt x="411" y="45"/>
                  </a:lnTo>
                  <a:lnTo>
                    <a:pt x="427" y="36"/>
                  </a:lnTo>
                  <a:lnTo>
                    <a:pt x="444" y="29"/>
                  </a:lnTo>
                  <a:lnTo>
                    <a:pt x="460" y="23"/>
                  </a:lnTo>
                  <a:lnTo>
                    <a:pt x="478" y="17"/>
                  </a:lnTo>
                  <a:lnTo>
                    <a:pt x="496" y="11"/>
                  </a:lnTo>
                  <a:lnTo>
                    <a:pt x="513" y="7"/>
                  </a:lnTo>
                  <a:lnTo>
                    <a:pt x="532" y="4"/>
                  </a:lnTo>
                  <a:lnTo>
                    <a:pt x="551" y="2"/>
                  </a:lnTo>
                  <a:lnTo>
                    <a:pt x="569" y="0"/>
                  </a:lnTo>
                  <a:lnTo>
                    <a:pt x="589" y="0"/>
                  </a:lnTo>
                  <a:lnTo>
                    <a:pt x="589" y="0"/>
                  </a:lnTo>
                  <a:lnTo>
                    <a:pt x="608" y="0"/>
                  </a:lnTo>
                  <a:lnTo>
                    <a:pt x="627" y="2"/>
                  </a:lnTo>
                  <a:lnTo>
                    <a:pt x="646" y="4"/>
                  </a:lnTo>
                  <a:lnTo>
                    <a:pt x="665" y="7"/>
                  </a:lnTo>
                  <a:lnTo>
                    <a:pt x="682" y="11"/>
                  </a:lnTo>
                  <a:lnTo>
                    <a:pt x="700" y="17"/>
                  </a:lnTo>
                  <a:lnTo>
                    <a:pt x="718" y="23"/>
                  </a:lnTo>
                  <a:lnTo>
                    <a:pt x="734" y="29"/>
                  </a:lnTo>
                  <a:lnTo>
                    <a:pt x="751" y="36"/>
                  </a:lnTo>
                  <a:lnTo>
                    <a:pt x="767" y="45"/>
                  </a:lnTo>
                  <a:lnTo>
                    <a:pt x="783" y="54"/>
                  </a:lnTo>
                  <a:lnTo>
                    <a:pt x="797" y="63"/>
                  </a:lnTo>
                  <a:lnTo>
                    <a:pt x="812" y="74"/>
                  </a:lnTo>
                  <a:lnTo>
                    <a:pt x="827" y="85"/>
                  </a:lnTo>
                  <a:lnTo>
                    <a:pt x="840" y="96"/>
                  </a:lnTo>
                  <a:lnTo>
                    <a:pt x="853" y="109"/>
                  </a:lnTo>
                  <a:lnTo>
                    <a:pt x="866" y="122"/>
                  </a:lnTo>
                  <a:lnTo>
                    <a:pt x="877" y="136"/>
                  </a:lnTo>
                  <a:lnTo>
                    <a:pt x="889" y="149"/>
                  </a:lnTo>
                  <a:lnTo>
                    <a:pt x="899" y="164"/>
                  </a:lnTo>
                  <a:lnTo>
                    <a:pt x="908" y="179"/>
                  </a:lnTo>
                  <a:lnTo>
                    <a:pt x="918" y="195"/>
                  </a:lnTo>
                  <a:lnTo>
                    <a:pt x="926" y="210"/>
                  </a:lnTo>
                  <a:lnTo>
                    <a:pt x="933" y="227"/>
                  </a:lnTo>
                  <a:lnTo>
                    <a:pt x="940" y="245"/>
                  </a:lnTo>
                  <a:lnTo>
                    <a:pt x="946" y="262"/>
                  </a:lnTo>
                  <a:lnTo>
                    <a:pt x="951" y="280"/>
                  </a:lnTo>
                  <a:lnTo>
                    <a:pt x="955" y="298"/>
                  </a:lnTo>
                  <a:lnTo>
                    <a:pt x="958" y="316"/>
                  </a:lnTo>
                  <a:lnTo>
                    <a:pt x="960" y="335"/>
                  </a:lnTo>
                  <a:lnTo>
                    <a:pt x="962" y="353"/>
                  </a:lnTo>
                  <a:lnTo>
                    <a:pt x="962" y="373"/>
                  </a:lnTo>
                  <a:lnTo>
                    <a:pt x="962" y="373"/>
                  </a:lnTo>
                  <a:lnTo>
                    <a:pt x="962" y="393"/>
                  </a:lnTo>
                  <a:lnTo>
                    <a:pt x="960" y="412"/>
                  </a:lnTo>
                  <a:lnTo>
                    <a:pt x="958" y="430"/>
                  </a:lnTo>
                  <a:lnTo>
                    <a:pt x="955" y="449"/>
                  </a:lnTo>
                  <a:lnTo>
                    <a:pt x="951" y="467"/>
                  </a:lnTo>
                  <a:lnTo>
                    <a:pt x="946" y="484"/>
                  </a:lnTo>
                  <a:lnTo>
                    <a:pt x="940" y="502"/>
                  </a:lnTo>
                  <a:lnTo>
                    <a:pt x="933" y="518"/>
                  </a:lnTo>
                  <a:lnTo>
                    <a:pt x="926" y="535"/>
                  </a:lnTo>
                  <a:lnTo>
                    <a:pt x="918" y="552"/>
                  </a:lnTo>
                  <a:lnTo>
                    <a:pt x="908" y="567"/>
                  </a:lnTo>
                  <a:lnTo>
                    <a:pt x="899" y="583"/>
                  </a:lnTo>
                  <a:lnTo>
                    <a:pt x="889" y="597"/>
                  </a:lnTo>
                  <a:lnTo>
                    <a:pt x="877" y="611"/>
                  </a:lnTo>
                  <a:lnTo>
                    <a:pt x="866" y="624"/>
                  </a:lnTo>
                  <a:lnTo>
                    <a:pt x="853" y="638"/>
                  </a:lnTo>
                  <a:lnTo>
                    <a:pt x="840" y="650"/>
                  </a:lnTo>
                  <a:lnTo>
                    <a:pt x="827" y="661"/>
                  </a:lnTo>
                  <a:lnTo>
                    <a:pt x="812" y="673"/>
                  </a:lnTo>
                  <a:lnTo>
                    <a:pt x="797" y="683"/>
                  </a:lnTo>
                  <a:lnTo>
                    <a:pt x="783" y="693"/>
                  </a:lnTo>
                  <a:lnTo>
                    <a:pt x="767" y="702"/>
                  </a:lnTo>
                  <a:lnTo>
                    <a:pt x="751" y="710"/>
                  </a:lnTo>
                  <a:lnTo>
                    <a:pt x="734" y="717"/>
                  </a:lnTo>
                  <a:lnTo>
                    <a:pt x="718" y="724"/>
                  </a:lnTo>
                  <a:lnTo>
                    <a:pt x="700" y="730"/>
                  </a:lnTo>
                  <a:lnTo>
                    <a:pt x="682" y="735"/>
                  </a:lnTo>
                  <a:lnTo>
                    <a:pt x="665" y="739"/>
                  </a:lnTo>
                  <a:lnTo>
                    <a:pt x="646" y="742"/>
                  </a:lnTo>
                  <a:lnTo>
                    <a:pt x="627" y="744"/>
                  </a:lnTo>
                  <a:lnTo>
                    <a:pt x="608" y="746"/>
                  </a:lnTo>
                  <a:lnTo>
                    <a:pt x="589" y="746"/>
                  </a:lnTo>
                  <a:lnTo>
                    <a:pt x="589" y="746"/>
                  </a:lnTo>
                  <a:close/>
                  <a:moveTo>
                    <a:pt x="657" y="2821"/>
                  </a:moveTo>
                  <a:lnTo>
                    <a:pt x="657" y="2821"/>
                  </a:lnTo>
                  <a:lnTo>
                    <a:pt x="677" y="2820"/>
                  </a:lnTo>
                  <a:lnTo>
                    <a:pt x="685" y="2819"/>
                  </a:lnTo>
                  <a:lnTo>
                    <a:pt x="694" y="2817"/>
                  </a:lnTo>
                  <a:lnTo>
                    <a:pt x="700" y="2814"/>
                  </a:lnTo>
                  <a:lnTo>
                    <a:pt x="706" y="2811"/>
                  </a:lnTo>
                  <a:lnTo>
                    <a:pt x="711" y="2805"/>
                  </a:lnTo>
                  <a:lnTo>
                    <a:pt x="716" y="2800"/>
                  </a:lnTo>
                  <a:lnTo>
                    <a:pt x="720" y="2794"/>
                  </a:lnTo>
                  <a:lnTo>
                    <a:pt x="724" y="2786"/>
                  </a:lnTo>
                  <a:lnTo>
                    <a:pt x="730" y="2767"/>
                  </a:lnTo>
                  <a:lnTo>
                    <a:pt x="736" y="2743"/>
                  </a:lnTo>
                  <a:lnTo>
                    <a:pt x="744" y="2713"/>
                  </a:lnTo>
                  <a:lnTo>
                    <a:pt x="838" y="2273"/>
                  </a:lnTo>
                  <a:lnTo>
                    <a:pt x="1052" y="2273"/>
                  </a:lnTo>
                  <a:lnTo>
                    <a:pt x="844" y="1622"/>
                  </a:lnTo>
                  <a:lnTo>
                    <a:pt x="870" y="1367"/>
                  </a:lnTo>
                  <a:lnTo>
                    <a:pt x="963" y="1803"/>
                  </a:lnTo>
                  <a:lnTo>
                    <a:pt x="963" y="1803"/>
                  </a:lnTo>
                  <a:lnTo>
                    <a:pt x="966" y="1811"/>
                  </a:lnTo>
                  <a:lnTo>
                    <a:pt x="968" y="1819"/>
                  </a:lnTo>
                  <a:lnTo>
                    <a:pt x="972" y="1827"/>
                  </a:lnTo>
                  <a:lnTo>
                    <a:pt x="975" y="1834"/>
                  </a:lnTo>
                  <a:lnTo>
                    <a:pt x="980" y="1841"/>
                  </a:lnTo>
                  <a:lnTo>
                    <a:pt x="984" y="1849"/>
                  </a:lnTo>
                  <a:lnTo>
                    <a:pt x="989" y="1855"/>
                  </a:lnTo>
                  <a:lnTo>
                    <a:pt x="996" y="1860"/>
                  </a:lnTo>
                  <a:lnTo>
                    <a:pt x="1008" y="1870"/>
                  </a:lnTo>
                  <a:lnTo>
                    <a:pt x="1023" y="1879"/>
                  </a:lnTo>
                  <a:lnTo>
                    <a:pt x="1038" y="1885"/>
                  </a:lnTo>
                  <a:lnTo>
                    <a:pt x="1045" y="1887"/>
                  </a:lnTo>
                  <a:lnTo>
                    <a:pt x="1054" y="1888"/>
                  </a:lnTo>
                  <a:lnTo>
                    <a:pt x="1054" y="1888"/>
                  </a:lnTo>
                  <a:lnTo>
                    <a:pt x="1063" y="1889"/>
                  </a:lnTo>
                  <a:lnTo>
                    <a:pt x="1072" y="1889"/>
                  </a:lnTo>
                  <a:lnTo>
                    <a:pt x="1082" y="1889"/>
                  </a:lnTo>
                  <a:lnTo>
                    <a:pt x="1091" y="1887"/>
                  </a:lnTo>
                  <a:lnTo>
                    <a:pt x="1091" y="1887"/>
                  </a:lnTo>
                  <a:lnTo>
                    <a:pt x="1102" y="1884"/>
                  </a:lnTo>
                  <a:lnTo>
                    <a:pt x="1113" y="1881"/>
                  </a:lnTo>
                  <a:lnTo>
                    <a:pt x="1122" y="1875"/>
                  </a:lnTo>
                  <a:lnTo>
                    <a:pt x="1131" y="1870"/>
                  </a:lnTo>
                  <a:lnTo>
                    <a:pt x="1140" y="1864"/>
                  </a:lnTo>
                  <a:lnTo>
                    <a:pt x="1147" y="1857"/>
                  </a:lnTo>
                  <a:lnTo>
                    <a:pt x="1154" y="1849"/>
                  </a:lnTo>
                  <a:lnTo>
                    <a:pt x="1161" y="1840"/>
                  </a:lnTo>
                  <a:lnTo>
                    <a:pt x="1166" y="1832"/>
                  </a:lnTo>
                  <a:lnTo>
                    <a:pt x="1170" y="1822"/>
                  </a:lnTo>
                  <a:lnTo>
                    <a:pt x="1174" y="1812"/>
                  </a:lnTo>
                  <a:lnTo>
                    <a:pt x="1176" y="1802"/>
                  </a:lnTo>
                  <a:lnTo>
                    <a:pt x="1178" y="1791"/>
                  </a:lnTo>
                  <a:lnTo>
                    <a:pt x="1178" y="1781"/>
                  </a:lnTo>
                  <a:lnTo>
                    <a:pt x="1178" y="1770"/>
                  </a:lnTo>
                  <a:lnTo>
                    <a:pt x="1176" y="1759"/>
                  </a:lnTo>
                  <a:lnTo>
                    <a:pt x="1009" y="1026"/>
                  </a:lnTo>
                  <a:lnTo>
                    <a:pt x="1009" y="1026"/>
                  </a:lnTo>
                  <a:lnTo>
                    <a:pt x="1006" y="1018"/>
                  </a:lnTo>
                  <a:lnTo>
                    <a:pt x="1002" y="1011"/>
                  </a:lnTo>
                  <a:lnTo>
                    <a:pt x="997" y="1004"/>
                  </a:lnTo>
                  <a:lnTo>
                    <a:pt x="990" y="996"/>
                  </a:lnTo>
                  <a:lnTo>
                    <a:pt x="984" y="989"/>
                  </a:lnTo>
                  <a:lnTo>
                    <a:pt x="976" y="982"/>
                  </a:lnTo>
                  <a:lnTo>
                    <a:pt x="958" y="967"/>
                  </a:lnTo>
                  <a:lnTo>
                    <a:pt x="938" y="953"/>
                  </a:lnTo>
                  <a:lnTo>
                    <a:pt x="915" y="940"/>
                  </a:lnTo>
                  <a:lnTo>
                    <a:pt x="889" y="927"/>
                  </a:lnTo>
                  <a:lnTo>
                    <a:pt x="861" y="915"/>
                  </a:lnTo>
                  <a:lnTo>
                    <a:pt x="832" y="905"/>
                  </a:lnTo>
                  <a:lnTo>
                    <a:pt x="800" y="895"/>
                  </a:lnTo>
                  <a:lnTo>
                    <a:pt x="767" y="886"/>
                  </a:lnTo>
                  <a:lnTo>
                    <a:pt x="733" y="879"/>
                  </a:lnTo>
                  <a:lnTo>
                    <a:pt x="698" y="873"/>
                  </a:lnTo>
                  <a:lnTo>
                    <a:pt x="662" y="869"/>
                  </a:lnTo>
                  <a:lnTo>
                    <a:pt x="625" y="867"/>
                  </a:lnTo>
                  <a:lnTo>
                    <a:pt x="589" y="866"/>
                  </a:lnTo>
                  <a:lnTo>
                    <a:pt x="589" y="866"/>
                  </a:lnTo>
                  <a:lnTo>
                    <a:pt x="553" y="867"/>
                  </a:lnTo>
                  <a:lnTo>
                    <a:pt x="516" y="869"/>
                  </a:lnTo>
                  <a:lnTo>
                    <a:pt x="480" y="873"/>
                  </a:lnTo>
                  <a:lnTo>
                    <a:pt x="446" y="879"/>
                  </a:lnTo>
                  <a:lnTo>
                    <a:pt x="412" y="886"/>
                  </a:lnTo>
                  <a:lnTo>
                    <a:pt x="378" y="895"/>
                  </a:lnTo>
                  <a:lnTo>
                    <a:pt x="347" y="905"/>
                  </a:lnTo>
                  <a:lnTo>
                    <a:pt x="317" y="915"/>
                  </a:lnTo>
                  <a:lnTo>
                    <a:pt x="289" y="927"/>
                  </a:lnTo>
                  <a:lnTo>
                    <a:pt x="263" y="940"/>
                  </a:lnTo>
                  <a:lnTo>
                    <a:pt x="241" y="953"/>
                  </a:lnTo>
                  <a:lnTo>
                    <a:pt x="220" y="967"/>
                  </a:lnTo>
                  <a:lnTo>
                    <a:pt x="202" y="982"/>
                  </a:lnTo>
                  <a:lnTo>
                    <a:pt x="194" y="989"/>
                  </a:lnTo>
                  <a:lnTo>
                    <a:pt x="188" y="996"/>
                  </a:lnTo>
                  <a:lnTo>
                    <a:pt x="181" y="1004"/>
                  </a:lnTo>
                  <a:lnTo>
                    <a:pt x="176" y="1011"/>
                  </a:lnTo>
                  <a:lnTo>
                    <a:pt x="172" y="1018"/>
                  </a:lnTo>
                  <a:lnTo>
                    <a:pt x="169" y="1026"/>
                  </a:lnTo>
                  <a:lnTo>
                    <a:pt x="2" y="1759"/>
                  </a:lnTo>
                  <a:lnTo>
                    <a:pt x="2" y="1759"/>
                  </a:lnTo>
                  <a:lnTo>
                    <a:pt x="1" y="1770"/>
                  </a:lnTo>
                  <a:lnTo>
                    <a:pt x="0" y="1781"/>
                  </a:lnTo>
                  <a:lnTo>
                    <a:pt x="1" y="1791"/>
                  </a:lnTo>
                  <a:lnTo>
                    <a:pt x="2" y="1802"/>
                  </a:lnTo>
                  <a:lnTo>
                    <a:pt x="5" y="1812"/>
                  </a:lnTo>
                  <a:lnTo>
                    <a:pt x="8" y="1822"/>
                  </a:lnTo>
                  <a:lnTo>
                    <a:pt x="12" y="1832"/>
                  </a:lnTo>
                  <a:lnTo>
                    <a:pt x="18" y="1840"/>
                  </a:lnTo>
                  <a:lnTo>
                    <a:pt x="24" y="1849"/>
                  </a:lnTo>
                  <a:lnTo>
                    <a:pt x="31" y="1857"/>
                  </a:lnTo>
                  <a:lnTo>
                    <a:pt x="38" y="1864"/>
                  </a:lnTo>
                  <a:lnTo>
                    <a:pt x="48" y="1870"/>
                  </a:lnTo>
                  <a:lnTo>
                    <a:pt x="56" y="1875"/>
                  </a:lnTo>
                  <a:lnTo>
                    <a:pt x="66" y="1881"/>
                  </a:lnTo>
                  <a:lnTo>
                    <a:pt x="76" y="1884"/>
                  </a:lnTo>
                  <a:lnTo>
                    <a:pt x="87" y="1887"/>
                  </a:lnTo>
                  <a:lnTo>
                    <a:pt x="87" y="1887"/>
                  </a:lnTo>
                  <a:lnTo>
                    <a:pt x="96" y="1889"/>
                  </a:lnTo>
                  <a:lnTo>
                    <a:pt x="106" y="1889"/>
                  </a:lnTo>
                  <a:lnTo>
                    <a:pt x="115" y="1889"/>
                  </a:lnTo>
                  <a:lnTo>
                    <a:pt x="124" y="1888"/>
                  </a:lnTo>
                  <a:lnTo>
                    <a:pt x="124" y="1888"/>
                  </a:lnTo>
                  <a:lnTo>
                    <a:pt x="133" y="1887"/>
                  </a:lnTo>
                  <a:lnTo>
                    <a:pt x="141" y="1885"/>
                  </a:lnTo>
                  <a:lnTo>
                    <a:pt x="155" y="1879"/>
                  </a:lnTo>
                  <a:lnTo>
                    <a:pt x="170" y="1870"/>
                  </a:lnTo>
                  <a:lnTo>
                    <a:pt x="182" y="1860"/>
                  </a:lnTo>
                  <a:lnTo>
                    <a:pt x="189" y="1855"/>
                  </a:lnTo>
                  <a:lnTo>
                    <a:pt x="194" y="1849"/>
                  </a:lnTo>
                  <a:lnTo>
                    <a:pt x="199" y="1841"/>
                  </a:lnTo>
                  <a:lnTo>
                    <a:pt x="203" y="1834"/>
                  </a:lnTo>
                  <a:lnTo>
                    <a:pt x="207" y="1827"/>
                  </a:lnTo>
                  <a:lnTo>
                    <a:pt x="210" y="1819"/>
                  </a:lnTo>
                  <a:lnTo>
                    <a:pt x="213" y="1811"/>
                  </a:lnTo>
                  <a:lnTo>
                    <a:pt x="215" y="1803"/>
                  </a:lnTo>
                  <a:lnTo>
                    <a:pt x="308" y="1367"/>
                  </a:lnTo>
                  <a:lnTo>
                    <a:pt x="335" y="1622"/>
                  </a:lnTo>
                  <a:lnTo>
                    <a:pt x="126" y="2273"/>
                  </a:lnTo>
                  <a:lnTo>
                    <a:pt x="340" y="2273"/>
                  </a:lnTo>
                  <a:lnTo>
                    <a:pt x="434" y="2713"/>
                  </a:lnTo>
                  <a:lnTo>
                    <a:pt x="434" y="2713"/>
                  </a:lnTo>
                  <a:lnTo>
                    <a:pt x="442" y="2743"/>
                  </a:lnTo>
                  <a:lnTo>
                    <a:pt x="448" y="2767"/>
                  </a:lnTo>
                  <a:lnTo>
                    <a:pt x="455" y="2786"/>
                  </a:lnTo>
                  <a:lnTo>
                    <a:pt x="458" y="2794"/>
                  </a:lnTo>
                  <a:lnTo>
                    <a:pt x="462" y="2800"/>
                  </a:lnTo>
                  <a:lnTo>
                    <a:pt x="468" y="2805"/>
                  </a:lnTo>
                  <a:lnTo>
                    <a:pt x="473" y="2811"/>
                  </a:lnTo>
                  <a:lnTo>
                    <a:pt x="478" y="2814"/>
                  </a:lnTo>
                  <a:lnTo>
                    <a:pt x="485" y="2817"/>
                  </a:lnTo>
                  <a:lnTo>
                    <a:pt x="493" y="2819"/>
                  </a:lnTo>
                  <a:lnTo>
                    <a:pt x="501" y="2820"/>
                  </a:lnTo>
                  <a:lnTo>
                    <a:pt x="522" y="2821"/>
                  </a:lnTo>
                  <a:lnTo>
                    <a:pt x="657" y="28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49" name="Grupa 48">
            <a:extLst>
              <a:ext uri="{FF2B5EF4-FFF2-40B4-BE49-F238E27FC236}">
                <a16:creationId xmlns:a16="http://schemas.microsoft.com/office/drawing/2014/main" id="{3FE9EED4-4616-444E-B3B0-672D67F51143}"/>
              </a:ext>
            </a:extLst>
          </p:cNvPr>
          <p:cNvGrpSpPr/>
          <p:nvPr/>
        </p:nvGrpSpPr>
        <p:grpSpPr>
          <a:xfrm>
            <a:off x="1208652" y="1258985"/>
            <a:ext cx="954845" cy="252027"/>
            <a:chOff x="1021938" y="965220"/>
            <a:chExt cx="954845" cy="252027"/>
          </a:xfrm>
        </p:grpSpPr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A672975E-034E-4606-A980-9CA199657E97}"/>
                </a:ext>
              </a:extLst>
            </p:cNvPr>
            <p:cNvCxnSpPr/>
            <p:nvPr/>
          </p:nvCxnSpPr>
          <p:spPr>
            <a:xfrm>
              <a:off x="1076783" y="1217247"/>
              <a:ext cx="900000" cy="0"/>
            </a:xfrm>
            <a:prstGeom prst="line">
              <a:avLst/>
            </a:prstGeom>
            <a:ln w="3175">
              <a:gradFill>
                <a:gsLst>
                  <a:gs pos="15000">
                    <a:schemeClr val="accent4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5BA50D2A-641F-4396-9FD0-7CD6ACA81F76}"/>
                </a:ext>
              </a:extLst>
            </p:cNvPr>
            <p:cNvSpPr txBox="1"/>
            <p:nvPr/>
          </p:nvSpPr>
          <p:spPr>
            <a:xfrm>
              <a:off x="1021938" y="965220"/>
              <a:ext cx="47801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000"/>
                <a:t>płeć</a:t>
              </a: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5DF5A5-E214-4AC6-B8E9-6507198853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71" name="Grupa 70">
            <a:extLst>
              <a:ext uri="{FF2B5EF4-FFF2-40B4-BE49-F238E27FC236}">
                <a16:creationId xmlns:a16="http://schemas.microsoft.com/office/drawing/2014/main" id="{4F044033-1EE1-4B26-AB4E-4606992744DF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id="{5FDB0EB3-A036-41EA-81EC-702166C86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id="{05E23B75-2C3D-45F9-9B1D-9A07B7B7E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id="{AE9902B2-8153-48DE-9047-403A7E404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9E8AED42-EF6D-4153-A82F-4BBC77D31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DAD404D2-BC09-443F-AD04-A876AB83B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8711EAF7-9137-4667-925F-E9237D3F3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527B532-1033-42DA-B570-DEE187283CCF}"/>
              </a:ext>
            </a:extLst>
          </p:cNvPr>
          <p:cNvSpPr txBox="1"/>
          <p:nvPr/>
        </p:nvSpPr>
        <p:spPr>
          <a:xfrm>
            <a:off x="5989486" y="1650065"/>
            <a:ext cx="10518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"/>
              <a:t>odmowa odpowiedzi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41249BD-D027-412C-85B1-577DBAC5118E}"/>
              </a:ext>
            </a:extLst>
          </p:cNvPr>
          <p:cNvSpPr txBox="1"/>
          <p:nvPr/>
        </p:nvSpPr>
        <p:spPr>
          <a:xfrm>
            <a:off x="7579752" y="1677940"/>
            <a:ext cx="7875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/>
              <a:t>gimnazjalne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C809B4BF-5A47-492F-B62E-D2FCC9C6F563}"/>
              </a:ext>
            </a:extLst>
          </p:cNvPr>
          <p:cNvSpPr/>
          <p:nvPr/>
        </p:nvSpPr>
        <p:spPr>
          <a:xfrm>
            <a:off x="776675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422BFE20-48D0-48F5-9CDB-6429DD583452}"/>
              </a:ext>
            </a:extLst>
          </p:cNvPr>
          <p:cNvSpPr/>
          <p:nvPr/>
        </p:nvSpPr>
        <p:spPr>
          <a:xfrm>
            <a:off x="3385437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5B4AD84B-132B-4164-B889-93C7E1B7DD70}"/>
              </a:ext>
            </a:extLst>
          </p:cNvPr>
          <p:cNvSpPr/>
          <p:nvPr/>
        </p:nvSpPr>
        <p:spPr>
          <a:xfrm>
            <a:off x="5994251" y="1087722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rostokąt 53">
            <a:extLst>
              <a:ext uri="{FF2B5EF4-FFF2-40B4-BE49-F238E27FC236}">
                <a16:creationId xmlns:a16="http://schemas.microsoft.com/office/drawing/2014/main" id="{237501F4-1A3C-4474-BE20-42E9996F2A36}"/>
              </a:ext>
            </a:extLst>
          </p:cNvPr>
          <p:cNvSpPr/>
          <p:nvPr/>
        </p:nvSpPr>
        <p:spPr>
          <a:xfrm rot="16200000">
            <a:off x="1473540" y="3944716"/>
            <a:ext cx="83119" cy="778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Prostokąt 54">
            <a:extLst>
              <a:ext uri="{FF2B5EF4-FFF2-40B4-BE49-F238E27FC236}">
                <a16:creationId xmlns:a16="http://schemas.microsoft.com/office/drawing/2014/main" id="{F91A8AC4-563A-4B73-A7AC-3F27BE0D32B7}"/>
              </a:ext>
            </a:extLst>
          </p:cNvPr>
          <p:cNvSpPr/>
          <p:nvPr/>
        </p:nvSpPr>
        <p:spPr>
          <a:xfrm rot="16200000">
            <a:off x="1471082" y="3713659"/>
            <a:ext cx="83119" cy="7782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id="{F51715B4-9512-407D-BAA6-0AB60CECE7A7}"/>
              </a:ext>
            </a:extLst>
          </p:cNvPr>
          <p:cNvSpPr/>
          <p:nvPr/>
        </p:nvSpPr>
        <p:spPr>
          <a:xfrm rot="16200000">
            <a:off x="3911655" y="3671659"/>
            <a:ext cx="83119" cy="77824"/>
          </a:xfrm>
          <a:prstGeom prst="rect">
            <a:avLst/>
          </a:prstGeom>
          <a:solidFill>
            <a:srgbClr val="991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Prostokąt 56">
            <a:extLst>
              <a:ext uri="{FF2B5EF4-FFF2-40B4-BE49-F238E27FC236}">
                <a16:creationId xmlns:a16="http://schemas.microsoft.com/office/drawing/2014/main" id="{C5543638-F0C2-4F16-9034-11490C48F2A9}"/>
              </a:ext>
            </a:extLst>
          </p:cNvPr>
          <p:cNvSpPr/>
          <p:nvPr/>
        </p:nvSpPr>
        <p:spPr>
          <a:xfrm rot="16200000">
            <a:off x="3913316" y="3955193"/>
            <a:ext cx="83119" cy="7782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4543C22C-CCE8-4B63-922B-D9F94929503A}"/>
              </a:ext>
            </a:extLst>
          </p:cNvPr>
          <p:cNvSpPr/>
          <p:nvPr/>
        </p:nvSpPr>
        <p:spPr>
          <a:xfrm rot="16200000">
            <a:off x="3911656" y="4792231"/>
            <a:ext cx="83119" cy="7782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9" name="Prostokąt 58">
            <a:extLst>
              <a:ext uri="{FF2B5EF4-FFF2-40B4-BE49-F238E27FC236}">
                <a16:creationId xmlns:a16="http://schemas.microsoft.com/office/drawing/2014/main" id="{7B369519-4DBD-47F5-BEE8-398D0214196C}"/>
              </a:ext>
            </a:extLst>
          </p:cNvPr>
          <p:cNvSpPr/>
          <p:nvPr/>
        </p:nvSpPr>
        <p:spPr>
          <a:xfrm rot="16200000">
            <a:off x="3911809" y="4235112"/>
            <a:ext cx="83119" cy="77824"/>
          </a:xfrm>
          <a:prstGeom prst="rect">
            <a:avLst/>
          </a:prstGeom>
          <a:solidFill>
            <a:srgbClr val="48A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Prostokąt 59">
            <a:extLst>
              <a:ext uri="{FF2B5EF4-FFF2-40B4-BE49-F238E27FC236}">
                <a16:creationId xmlns:a16="http://schemas.microsoft.com/office/drawing/2014/main" id="{807C82A8-BCA4-45EC-850A-90182C625AFD}"/>
              </a:ext>
            </a:extLst>
          </p:cNvPr>
          <p:cNvSpPr/>
          <p:nvPr/>
        </p:nvSpPr>
        <p:spPr>
          <a:xfrm rot="16200000">
            <a:off x="3911656" y="4512403"/>
            <a:ext cx="83119" cy="77824"/>
          </a:xfrm>
          <a:prstGeom prst="rect">
            <a:avLst/>
          </a:prstGeom>
          <a:solidFill>
            <a:srgbClr val="A0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" name="Prostokąt 60">
            <a:extLst>
              <a:ext uri="{FF2B5EF4-FFF2-40B4-BE49-F238E27FC236}">
                <a16:creationId xmlns:a16="http://schemas.microsoft.com/office/drawing/2014/main" id="{77C8AE4A-E25C-456C-B419-C2C74AF157FE}"/>
              </a:ext>
            </a:extLst>
          </p:cNvPr>
          <p:cNvSpPr/>
          <p:nvPr/>
        </p:nvSpPr>
        <p:spPr>
          <a:xfrm rot="16200000">
            <a:off x="6572477" y="3696681"/>
            <a:ext cx="83119" cy="77824"/>
          </a:xfrm>
          <a:prstGeom prst="rect">
            <a:avLst/>
          </a:prstGeom>
          <a:solidFill>
            <a:srgbClr val="991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2" name="Prostokąt 61">
            <a:extLst>
              <a:ext uri="{FF2B5EF4-FFF2-40B4-BE49-F238E27FC236}">
                <a16:creationId xmlns:a16="http://schemas.microsoft.com/office/drawing/2014/main" id="{74DE9735-B72A-4C78-BF45-D751D8AA22FA}"/>
              </a:ext>
            </a:extLst>
          </p:cNvPr>
          <p:cNvSpPr/>
          <p:nvPr/>
        </p:nvSpPr>
        <p:spPr>
          <a:xfrm rot="16200000">
            <a:off x="6567788" y="3956085"/>
            <a:ext cx="83119" cy="7782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" name="Prostokąt 62">
            <a:extLst>
              <a:ext uri="{FF2B5EF4-FFF2-40B4-BE49-F238E27FC236}">
                <a16:creationId xmlns:a16="http://schemas.microsoft.com/office/drawing/2014/main" id="{727C7E3A-859E-4043-8663-266025EDC57E}"/>
              </a:ext>
            </a:extLst>
          </p:cNvPr>
          <p:cNvSpPr/>
          <p:nvPr/>
        </p:nvSpPr>
        <p:spPr>
          <a:xfrm rot="16200000">
            <a:off x="6572478" y="4762643"/>
            <a:ext cx="83119" cy="7782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4" name="Prostokąt 63">
            <a:extLst>
              <a:ext uri="{FF2B5EF4-FFF2-40B4-BE49-F238E27FC236}">
                <a16:creationId xmlns:a16="http://schemas.microsoft.com/office/drawing/2014/main" id="{A87196C2-BD11-4D29-9204-16296B11F55C}"/>
              </a:ext>
            </a:extLst>
          </p:cNvPr>
          <p:cNvSpPr/>
          <p:nvPr/>
        </p:nvSpPr>
        <p:spPr>
          <a:xfrm rot="16200000">
            <a:off x="6572631" y="4224574"/>
            <a:ext cx="83119" cy="77824"/>
          </a:xfrm>
          <a:prstGeom prst="rect">
            <a:avLst/>
          </a:prstGeom>
          <a:solidFill>
            <a:srgbClr val="48A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D76D94BE-873F-4438-A98A-05AEE59CF7AE}"/>
              </a:ext>
            </a:extLst>
          </p:cNvPr>
          <p:cNvSpPr/>
          <p:nvPr/>
        </p:nvSpPr>
        <p:spPr>
          <a:xfrm rot="16200000">
            <a:off x="6572478" y="4494245"/>
            <a:ext cx="83119" cy="77824"/>
          </a:xfrm>
          <a:prstGeom prst="rect">
            <a:avLst/>
          </a:prstGeom>
          <a:solidFill>
            <a:srgbClr val="A0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6" name="Prostokąt 65">
            <a:extLst>
              <a:ext uri="{FF2B5EF4-FFF2-40B4-BE49-F238E27FC236}">
                <a16:creationId xmlns:a16="http://schemas.microsoft.com/office/drawing/2014/main" id="{986543BA-951F-4EAE-956F-A1A23E58E71F}"/>
              </a:ext>
            </a:extLst>
          </p:cNvPr>
          <p:cNvSpPr/>
          <p:nvPr/>
        </p:nvSpPr>
        <p:spPr>
          <a:xfrm rot="16200000">
            <a:off x="6572477" y="5037309"/>
            <a:ext cx="83119" cy="7782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3" name="Prostokąt 92">
            <a:extLst>
              <a:ext uri="{FF2B5EF4-FFF2-40B4-BE49-F238E27FC236}">
                <a16:creationId xmlns:a16="http://schemas.microsoft.com/office/drawing/2014/main" id="{4B6FA205-F867-4AB8-B963-3B188ACA0D39}"/>
              </a:ext>
            </a:extLst>
          </p:cNvPr>
          <p:cNvSpPr/>
          <p:nvPr/>
        </p:nvSpPr>
        <p:spPr>
          <a:xfrm>
            <a:off x="7257271" y="8123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Energia wiatrowa</a:t>
            </a:r>
            <a:endParaRPr lang="pl-PL" sz="800" dirty="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9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Wykres 69" descr="Wykres kołowy przedstawiający sytuację zawodową. &#10;&#10;Na etacie pracuje 46% badanych, na umowie zlecenie, o dzieło 4%, własną działalność gospodarczą prowadzi 17% badanych, emeryci i renciści 29%, uczniowie i studenci 2%, bezrobotni 2%, na urlopie macierzyńskim, wychowawczym 1%, nie pracują, bądź podali inny powód 3% badanych oraz 0,3% badanych odmówiło odpowiedzi.">
            <a:extLst>
              <a:ext uri="{FF2B5EF4-FFF2-40B4-BE49-F238E27FC236}">
                <a16:creationId xmlns:a16="http://schemas.microsoft.com/office/drawing/2014/main" id="{BBC2331A-703A-4B47-8BCC-0E4D4E839C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109996"/>
              </p:ext>
            </p:extLst>
          </p:nvPr>
        </p:nvGraphicFramePr>
        <p:xfrm>
          <a:off x="4853733" y="1547138"/>
          <a:ext cx="3279890" cy="183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3" name="Wykres 82" descr="Wykres kołowy przedstawiający wielkość gospodarstwa domowego. &#10;&#10;14% respondentów mieszka samotnie, 30% gospodarstw domowych składa się z 2 osób, 19% z 3 osób, 22% z 4 osób, 12% z 5 i więcej osób oraz 1% badanych odmówiło odpowiedzi.">
            <a:extLst>
              <a:ext uri="{FF2B5EF4-FFF2-40B4-BE49-F238E27FC236}">
                <a16:creationId xmlns:a16="http://schemas.microsoft.com/office/drawing/2014/main" id="{17A64461-24D3-4852-A8E4-3A3A0D3C33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0737855"/>
              </p:ext>
            </p:extLst>
          </p:nvPr>
        </p:nvGraphicFramePr>
        <p:xfrm>
          <a:off x="1742467" y="1524580"/>
          <a:ext cx="3608921" cy="188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9" name="Wykres 58" descr="Wykres kołowy przedstawiający przeciętny całkowity dochód na 1 członka rodziny netto. &#10;&#10;Dochód do 1500 złotych ma 20% respondentów, 1501-2500 złotych 34%, powyżej 2500 złotych 40% oraz odpowiedzi odmówiło 7% badanych.">
            <a:extLst>
              <a:ext uri="{FF2B5EF4-FFF2-40B4-BE49-F238E27FC236}">
                <a16:creationId xmlns:a16="http://schemas.microsoft.com/office/drawing/2014/main" id="{5322D446-047A-45E2-BB0C-966D1AD8FD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0424452"/>
              </p:ext>
            </p:extLst>
          </p:nvPr>
        </p:nvGraphicFramePr>
        <p:xfrm>
          <a:off x="-235106" y="1524580"/>
          <a:ext cx="2999649" cy="188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5" name="Wykres 64">
            <a:extLst>
              <a:ext uri="{FF2B5EF4-FFF2-40B4-BE49-F238E27FC236}">
                <a16:creationId xmlns:a16="http://schemas.microsoft.com/office/drawing/2014/main" id="{D940D3F8-74F5-424F-ADF7-402229BC4F1C}"/>
              </a:ext>
            </a:extLst>
          </p:cNvPr>
          <p:cNvGraphicFramePr/>
          <p:nvPr/>
        </p:nvGraphicFramePr>
        <p:xfrm>
          <a:off x="3606921" y="3410312"/>
          <a:ext cx="1616861" cy="142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4" name="Wykres 53">
            <a:extLst>
              <a:ext uri="{FF2B5EF4-FFF2-40B4-BE49-F238E27FC236}">
                <a16:creationId xmlns:a16="http://schemas.microsoft.com/office/drawing/2014/main" id="{F66EC305-F6B5-400B-8C32-6D603C5424B4}"/>
              </a:ext>
            </a:extLst>
          </p:cNvPr>
          <p:cNvGraphicFramePr/>
          <p:nvPr/>
        </p:nvGraphicFramePr>
        <p:xfrm>
          <a:off x="1099138" y="2874670"/>
          <a:ext cx="2752861" cy="1727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87" name="Grupa 86">
            <a:extLst>
              <a:ext uri="{FF2B5EF4-FFF2-40B4-BE49-F238E27FC236}">
                <a16:creationId xmlns:a16="http://schemas.microsoft.com/office/drawing/2014/main" id="{5B0F528E-4F22-4FD3-AE73-C25653019E43}"/>
              </a:ext>
            </a:extLst>
          </p:cNvPr>
          <p:cNvGrpSpPr/>
          <p:nvPr/>
        </p:nvGrpSpPr>
        <p:grpSpPr>
          <a:xfrm>
            <a:off x="3537209" y="1168258"/>
            <a:ext cx="2448272" cy="435384"/>
            <a:chOff x="5863107" y="842566"/>
            <a:chExt cx="1813072" cy="435384"/>
          </a:xfrm>
        </p:grpSpPr>
        <p:sp>
          <p:nvSpPr>
            <p:cNvPr id="88" name="pole tekstowe 87">
              <a:extLst>
                <a:ext uri="{FF2B5EF4-FFF2-40B4-BE49-F238E27FC236}">
                  <a16:creationId xmlns:a16="http://schemas.microsoft.com/office/drawing/2014/main" id="{35FDE917-E438-4E82-88D2-FE8CF89BE464}"/>
                </a:ext>
              </a:extLst>
            </p:cNvPr>
            <p:cNvSpPr txBox="1"/>
            <p:nvPr/>
          </p:nvSpPr>
          <p:spPr>
            <a:xfrm>
              <a:off x="5863107" y="842566"/>
              <a:ext cx="181307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000"/>
                <a:t>wielkość </a:t>
              </a:r>
            </a:p>
            <a:p>
              <a:r>
                <a:rPr lang="pl-PL" sz="1000"/>
                <a:t>gospodarstwa domowego</a:t>
              </a:r>
            </a:p>
          </p:txBody>
        </p:sp>
        <p:cxnSp>
          <p:nvCxnSpPr>
            <p:cNvPr id="89" name="Łącznik prosty 88">
              <a:extLst>
                <a:ext uri="{FF2B5EF4-FFF2-40B4-BE49-F238E27FC236}">
                  <a16:creationId xmlns:a16="http://schemas.microsoft.com/office/drawing/2014/main" id="{65BA6FA8-172C-4C7E-AD6F-F441B7D2082A}"/>
                </a:ext>
              </a:extLst>
            </p:cNvPr>
            <p:cNvCxnSpPr/>
            <p:nvPr/>
          </p:nvCxnSpPr>
          <p:spPr>
            <a:xfrm>
              <a:off x="5921468" y="1277950"/>
              <a:ext cx="1440000" cy="0"/>
            </a:xfrm>
            <a:prstGeom prst="line">
              <a:avLst/>
            </a:prstGeom>
            <a:ln w="3175">
              <a:gradFill flip="none" rotWithShape="1">
                <a:gsLst>
                  <a:gs pos="15000">
                    <a:schemeClr val="accent4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D707A642-77E7-45D9-B984-4255EC1F9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/>
              <a:t>Struktura próby (2/3)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5C9B324-B82E-4A90-BA2D-9244C233AE89}"/>
              </a:ext>
            </a:extLst>
          </p:cNvPr>
          <p:cNvSpPr txBox="1"/>
          <p:nvPr/>
        </p:nvSpPr>
        <p:spPr>
          <a:xfrm>
            <a:off x="731386" y="5638108"/>
            <a:ext cx="418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800" i="1">
                <a:solidFill>
                  <a:prstClr val="white">
                    <a:lumMod val="65000"/>
                  </a:prstClr>
                </a:solidFill>
              </a:rPr>
              <a:t>Odpowiadający: wszyscy badani, n=1005.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AD6C5E94-DB95-4E7F-AB16-D0A2B4E21C02}"/>
              </a:ext>
            </a:extLst>
          </p:cNvPr>
          <p:cNvCxnSpPr/>
          <p:nvPr/>
        </p:nvCxnSpPr>
        <p:spPr>
          <a:xfrm>
            <a:off x="961088" y="1585498"/>
            <a:ext cx="198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6E4D4AC8-8C02-4580-BB43-E076C55247AC}"/>
              </a:ext>
            </a:extLst>
          </p:cNvPr>
          <p:cNvSpPr txBox="1"/>
          <p:nvPr/>
        </p:nvSpPr>
        <p:spPr>
          <a:xfrm>
            <a:off x="903946" y="1169902"/>
            <a:ext cx="20313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przeciętny całkowity dochód </a:t>
            </a:r>
            <a:br>
              <a:rPr lang="pl-PL" sz="1000"/>
            </a:br>
            <a:r>
              <a:rPr lang="pl-PL" sz="1000"/>
              <a:t>na 1 członka rodziny (netto)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3B8CC816-5521-446D-B315-81248E04AEB8}"/>
              </a:ext>
            </a:extLst>
          </p:cNvPr>
          <p:cNvGrpSpPr/>
          <p:nvPr/>
        </p:nvGrpSpPr>
        <p:grpSpPr>
          <a:xfrm>
            <a:off x="1828184" y="2322219"/>
            <a:ext cx="286927" cy="274910"/>
            <a:chOff x="3044208" y="3927440"/>
            <a:chExt cx="286927" cy="274910"/>
          </a:xfrm>
        </p:grpSpPr>
        <p:sp>
          <p:nvSpPr>
            <p:cNvPr id="61" name="Freeform 108">
              <a:extLst>
                <a:ext uri="{FF2B5EF4-FFF2-40B4-BE49-F238E27FC236}">
                  <a16:creationId xmlns:a16="http://schemas.microsoft.com/office/drawing/2014/main" id="{07F546BC-740D-4F74-A632-83CEAD86C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4208" y="3974788"/>
              <a:ext cx="281273" cy="227562"/>
            </a:xfrm>
            <a:custGeom>
              <a:avLst/>
              <a:gdLst>
                <a:gd name="T0" fmla="*/ 38 w 1591"/>
                <a:gd name="T1" fmla="*/ 67 h 1286"/>
                <a:gd name="T2" fmla="*/ 43 w 1591"/>
                <a:gd name="T3" fmla="*/ 41 h 1286"/>
                <a:gd name="T4" fmla="*/ 58 w 1591"/>
                <a:gd name="T5" fmla="*/ 19 h 1286"/>
                <a:gd name="T6" fmla="*/ 79 w 1591"/>
                <a:gd name="T7" fmla="*/ 5 h 1286"/>
                <a:gd name="T8" fmla="*/ 105 w 1591"/>
                <a:gd name="T9" fmla="*/ 0 h 1286"/>
                <a:gd name="T10" fmla="*/ 120 w 1591"/>
                <a:gd name="T11" fmla="*/ 96 h 1286"/>
                <a:gd name="T12" fmla="*/ 83 w 1591"/>
                <a:gd name="T13" fmla="*/ 96 h 1286"/>
                <a:gd name="T14" fmla="*/ 62 w 1591"/>
                <a:gd name="T15" fmla="*/ 95 h 1286"/>
                <a:gd name="T16" fmla="*/ 48 w 1591"/>
                <a:gd name="T17" fmla="*/ 88 h 1286"/>
                <a:gd name="T18" fmla="*/ 41 w 1591"/>
                <a:gd name="T19" fmla="*/ 79 h 1286"/>
                <a:gd name="T20" fmla="*/ 38 w 1591"/>
                <a:gd name="T21" fmla="*/ 67 h 1286"/>
                <a:gd name="T22" fmla="*/ 1447 w 1591"/>
                <a:gd name="T23" fmla="*/ 96 h 1286"/>
                <a:gd name="T24" fmla="*/ 1459 w 1591"/>
                <a:gd name="T25" fmla="*/ 97 h 1286"/>
                <a:gd name="T26" fmla="*/ 1472 w 1591"/>
                <a:gd name="T27" fmla="*/ 103 h 1286"/>
                <a:gd name="T28" fmla="*/ 1495 w 1591"/>
                <a:gd name="T29" fmla="*/ 118 h 1286"/>
                <a:gd name="T30" fmla="*/ 1511 w 1591"/>
                <a:gd name="T31" fmla="*/ 141 h 1286"/>
                <a:gd name="T32" fmla="*/ 1520 w 1591"/>
                <a:gd name="T33" fmla="*/ 167 h 1286"/>
                <a:gd name="T34" fmla="*/ 1521 w 1591"/>
                <a:gd name="T35" fmla="*/ 183 h 1286"/>
                <a:gd name="T36" fmla="*/ 1591 w 1591"/>
                <a:gd name="T37" fmla="*/ 311 h 1286"/>
                <a:gd name="T38" fmla="*/ 1591 w 1591"/>
                <a:gd name="T39" fmla="*/ 51 h 1286"/>
                <a:gd name="T40" fmla="*/ 1587 w 1591"/>
                <a:gd name="T41" fmla="*/ 31 h 1286"/>
                <a:gd name="T42" fmla="*/ 1577 w 1591"/>
                <a:gd name="T43" fmla="*/ 14 h 1286"/>
                <a:gd name="T44" fmla="*/ 1559 w 1591"/>
                <a:gd name="T45" fmla="*/ 4 h 1286"/>
                <a:gd name="T46" fmla="*/ 1540 w 1591"/>
                <a:gd name="T47" fmla="*/ 0 h 1286"/>
                <a:gd name="T48" fmla="*/ 1405 w 1591"/>
                <a:gd name="T49" fmla="*/ 96 h 1286"/>
                <a:gd name="T50" fmla="*/ 1447 w 1591"/>
                <a:gd name="T51" fmla="*/ 96 h 1286"/>
                <a:gd name="T52" fmla="*/ 1521 w 1591"/>
                <a:gd name="T53" fmla="*/ 920 h 1286"/>
                <a:gd name="T54" fmla="*/ 1540 w 1591"/>
                <a:gd name="T55" fmla="*/ 1154 h 1286"/>
                <a:gd name="T56" fmla="*/ 1550 w 1591"/>
                <a:gd name="T57" fmla="*/ 1153 h 1286"/>
                <a:gd name="T58" fmla="*/ 1569 w 1591"/>
                <a:gd name="T59" fmla="*/ 1146 h 1286"/>
                <a:gd name="T60" fmla="*/ 1582 w 1591"/>
                <a:gd name="T61" fmla="*/ 1131 h 1286"/>
                <a:gd name="T62" fmla="*/ 1590 w 1591"/>
                <a:gd name="T63" fmla="*/ 1113 h 1286"/>
                <a:gd name="T64" fmla="*/ 1591 w 1591"/>
                <a:gd name="T65" fmla="*/ 845 h 1286"/>
                <a:gd name="T66" fmla="*/ 1205 w 1591"/>
                <a:gd name="T67" fmla="*/ 931 h 1286"/>
                <a:gd name="T68" fmla="*/ 1205 w 1591"/>
                <a:gd name="T69" fmla="*/ 438 h 1286"/>
                <a:gd name="T70" fmla="*/ 1484 w 1591"/>
                <a:gd name="T71" fmla="*/ 431 h 1286"/>
                <a:gd name="T72" fmla="*/ 1484 w 1591"/>
                <a:gd name="T73" fmla="*/ 183 h 1286"/>
                <a:gd name="T74" fmla="*/ 1482 w 1591"/>
                <a:gd name="T75" fmla="*/ 166 h 1286"/>
                <a:gd name="T76" fmla="*/ 1474 w 1591"/>
                <a:gd name="T77" fmla="*/ 151 h 1286"/>
                <a:gd name="T78" fmla="*/ 1462 w 1591"/>
                <a:gd name="T79" fmla="*/ 141 h 1286"/>
                <a:gd name="T80" fmla="*/ 1447 w 1591"/>
                <a:gd name="T81" fmla="*/ 133 h 1286"/>
                <a:gd name="T82" fmla="*/ 245 w 1591"/>
                <a:gd name="T83" fmla="*/ 133 h 1286"/>
                <a:gd name="T84" fmla="*/ 244 w 1591"/>
                <a:gd name="T85" fmla="*/ 134 h 1286"/>
                <a:gd name="T86" fmla="*/ 67 w 1591"/>
                <a:gd name="T87" fmla="*/ 134 h 1286"/>
                <a:gd name="T88" fmla="*/ 47 w 1591"/>
                <a:gd name="T89" fmla="*/ 132 h 1286"/>
                <a:gd name="T90" fmla="*/ 31 w 1591"/>
                <a:gd name="T91" fmla="*/ 125 h 1286"/>
                <a:gd name="T92" fmla="*/ 19 w 1591"/>
                <a:gd name="T93" fmla="*/ 114 h 1286"/>
                <a:gd name="T94" fmla="*/ 5 w 1591"/>
                <a:gd name="T95" fmla="*/ 93 h 1286"/>
                <a:gd name="T96" fmla="*/ 0 w 1591"/>
                <a:gd name="T97" fmla="*/ 72 h 1286"/>
                <a:gd name="T98" fmla="*/ 0 w 1591"/>
                <a:gd name="T99" fmla="*/ 1234 h 1286"/>
                <a:gd name="T100" fmla="*/ 4 w 1591"/>
                <a:gd name="T101" fmla="*/ 1254 h 1286"/>
                <a:gd name="T102" fmla="*/ 15 w 1591"/>
                <a:gd name="T103" fmla="*/ 1271 h 1286"/>
                <a:gd name="T104" fmla="*/ 31 w 1591"/>
                <a:gd name="T105" fmla="*/ 1282 h 1286"/>
                <a:gd name="T106" fmla="*/ 52 w 1591"/>
                <a:gd name="T107" fmla="*/ 1286 h 1286"/>
                <a:gd name="T108" fmla="*/ 1433 w 1591"/>
                <a:gd name="T109" fmla="*/ 1286 h 1286"/>
                <a:gd name="T110" fmla="*/ 1452 w 1591"/>
                <a:gd name="T111" fmla="*/ 1282 h 1286"/>
                <a:gd name="T112" fmla="*/ 1468 w 1591"/>
                <a:gd name="T113" fmla="*/ 1271 h 1286"/>
                <a:gd name="T114" fmla="*/ 1480 w 1591"/>
                <a:gd name="T115" fmla="*/ 1254 h 1286"/>
                <a:gd name="T116" fmla="*/ 1484 w 1591"/>
                <a:gd name="T117" fmla="*/ 1234 h 1286"/>
                <a:gd name="T118" fmla="*/ 1205 w 1591"/>
                <a:gd name="T119" fmla="*/ 931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91" h="1286">
                  <a:moveTo>
                    <a:pt x="38" y="67"/>
                  </a:moveTo>
                  <a:lnTo>
                    <a:pt x="38" y="67"/>
                  </a:lnTo>
                  <a:lnTo>
                    <a:pt x="39" y="52"/>
                  </a:lnTo>
                  <a:lnTo>
                    <a:pt x="43" y="41"/>
                  </a:lnTo>
                  <a:lnTo>
                    <a:pt x="48" y="29"/>
                  </a:lnTo>
                  <a:lnTo>
                    <a:pt x="58" y="19"/>
                  </a:lnTo>
                  <a:lnTo>
                    <a:pt x="67" y="10"/>
                  </a:lnTo>
                  <a:lnTo>
                    <a:pt x="79" y="5"/>
                  </a:lnTo>
                  <a:lnTo>
                    <a:pt x="91" y="1"/>
                  </a:lnTo>
                  <a:lnTo>
                    <a:pt x="105" y="0"/>
                  </a:lnTo>
                  <a:lnTo>
                    <a:pt x="332" y="0"/>
                  </a:lnTo>
                  <a:lnTo>
                    <a:pt x="120" y="96"/>
                  </a:lnTo>
                  <a:lnTo>
                    <a:pt x="83" y="96"/>
                  </a:lnTo>
                  <a:lnTo>
                    <a:pt x="83" y="96"/>
                  </a:lnTo>
                  <a:lnTo>
                    <a:pt x="71" y="96"/>
                  </a:lnTo>
                  <a:lnTo>
                    <a:pt x="62" y="95"/>
                  </a:lnTo>
                  <a:lnTo>
                    <a:pt x="54" y="92"/>
                  </a:lnTo>
                  <a:lnTo>
                    <a:pt x="48" y="88"/>
                  </a:lnTo>
                  <a:lnTo>
                    <a:pt x="43" y="84"/>
                  </a:lnTo>
                  <a:lnTo>
                    <a:pt x="41" y="79"/>
                  </a:lnTo>
                  <a:lnTo>
                    <a:pt x="38" y="72"/>
                  </a:lnTo>
                  <a:lnTo>
                    <a:pt x="38" y="67"/>
                  </a:lnTo>
                  <a:lnTo>
                    <a:pt x="38" y="67"/>
                  </a:lnTo>
                  <a:close/>
                  <a:moveTo>
                    <a:pt x="1447" y="96"/>
                  </a:moveTo>
                  <a:lnTo>
                    <a:pt x="1454" y="96"/>
                  </a:lnTo>
                  <a:lnTo>
                    <a:pt x="1459" y="97"/>
                  </a:lnTo>
                  <a:lnTo>
                    <a:pt x="1459" y="97"/>
                  </a:lnTo>
                  <a:lnTo>
                    <a:pt x="1472" y="103"/>
                  </a:lnTo>
                  <a:lnTo>
                    <a:pt x="1484" y="111"/>
                  </a:lnTo>
                  <a:lnTo>
                    <a:pt x="1495" y="118"/>
                  </a:lnTo>
                  <a:lnTo>
                    <a:pt x="1504" y="129"/>
                  </a:lnTo>
                  <a:lnTo>
                    <a:pt x="1511" y="141"/>
                  </a:lnTo>
                  <a:lnTo>
                    <a:pt x="1517" y="154"/>
                  </a:lnTo>
                  <a:lnTo>
                    <a:pt x="1520" y="167"/>
                  </a:lnTo>
                  <a:lnTo>
                    <a:pt x="1521" y="183"/>
                  </a:lnTo>
                  <a:lnTo>
                    <a:pt x="1521" y="183"/>
                  </a:lnTo>
                  <a:lnTo>
                    <a:pt x="1521" y="389"/>
                  </a:lnTo>
                  <a:lnTo>
                    <a:pt x="1591" y="311"/>
                  </a:lnTo>
                  <a:lnTo>
                    <a:pt x="1591" y="51"/>
                  </a:lnTo>
                  <a:lnTo>
                    <a:pt x="1591" y="51"/>
                  </a:lnTo>
                  <a:lnTo>
                    <a:pt x="1590" y="41"/>
                  </a:lnTo>
                  <a:lnTo>
                    <a:pt x="1587" y="31"/>
                  </a:lnTo>
                  <a:lnTo>
                    <a:pt x="1582" y="22"/>
                  </a:lnTo>
                  <a:lnTo>
                    <a:pt x="1577" y="14"/>
                  </a:lnTo>
                  <a:lnTo>
                    <a:pt x="1569" y="8"/>
                  </a:lnTo>
                  <a:lnTo>
                    <a:pt x="1559" y="4"/>
                  </a:lnTo>
                  <a:lnTo>
                    <a:pt x="1550" y="0"/>
                  </a:lnTo>
                  <a:lnTo>
                    <a:pt x="1540" y="0"/>
                  </a:lnTo>
                  <a:lnTo>
                    <a:pt x="1377" y="0"/>
                  </a:lnTo>
                  <a:lnTo>
                    <a:pt x="1405" y="96"/>
                  </a:lnTo>
                  <a:lnTo>
                    <a:pt x="1405" y="96"/>
                  </a:lnTo>
                  <a:lnTo>
                    <a:pt x="1447" y="96"/>
                  </a:lnTo>
                  <a:lnTo>
                    <a:pt x="1447" y="96"/>
                  </a:lnTo>
                  <a:close/>
                  <a:moveTo>
                    <a:pt x="1521" y="920"/>
                  </a:moveTo>
                  <a:lnTo>
                    <a:pt x="1521" y="1154"/>
                  </a:lnTo>
                  <a:lnTo>
                    <a:pt x="1540" y="1154"/>
                  </a:lnTo>
                  <a:lnTo>
                    <a:pt x="1540" y="1154"/>
                  </a:lnTo>
                  <a:lnTo>
                    <a:pt x="1550" y="1153"/>
                  </a:lnTo>
                  <a:lnTo>
                    <a:pt x="1559" y="1150"/>
                  </a:lnTo>
                  <a:lnTo>
                    <a:pt x="1569" y="1146"/>
                  </a:lnTo>
                  <a:lnTo>
                    <a:pt x="1577" y="1139"/>
                  </a:lnTo>
                  <a:lnTo>
                    <a:pt x="1582" y="1131"/>
                  </a:lnTo>
                  <a:lnTo>
                    <a:pt x="1587" y="1122"/>
                  </a:lnTo>
                  <a:lnTo>
                    <a:pt x="1590" y="1113"/>
                  </a:lnTo>
                  <a:lnTo>
                    <a:pt x="1591" y="1102"/>
                  </a:lnTo>
                  <a:lnTo>
                    <a:pt x="1591" y="845"/>
                  </a:lnTo>
                  <a:lnTo>
                    <a:pt x="1521" y="920"/>
                  </a:lnTo>
                  <a:close/>
                  <a:moveTo>
                    <a:pt x="1205" y="931"/>
                  </a:moveTo>
                  <a:lnTo>
                    <a:pt x="1056" y="684"/>
                  </a:lnTo>
                  <a:lnTo>
                    <a:pt x="1205" y="438"/>
                  </a:lnTo>
                  <a:lnTo>
                    <a:pt x="1479" y="438"/>
                  </a:lnTo>
                  <a:lnTo>
                    <a:pt x="1484" y="431"/>
                  </a:lnTo>
                  <a:lnTo>
                    <a:pt x="1484" y="183"/>
                  </a:lnTo>
                  <a:lnTo>
                    <a:pt x="1484" y="183"/>
                  </a:lnTo>
                  <a:lnTo>
                    <a:pt x="1483" y="174"/>
                  </a:lnTo>
                  <a:lnTo>
                    <a:pt x="1482" y="166"/>
                  </a:lnTo>
                  <a:lnTo>
                    <a:pt x="1478" y="158"/>
                  </a:lnTo>
                  <a:lnTo>
                    <a:pt x="1474" y="151"/>
                  </a:lnTo>
                  <a:lnTo>
                    <a:pt x="1468" y="146"/>
                  </a:lnTo>
                  <a:lnTo>
                    <a:pt x="1462" y="141"/>
                  </a:lnTo>
                  <a:lnTo>
                    <a:pt x="1455" y="137"/>
                  </a:lnTo>
                  <a:lnTo>
                    <a:pt x="1447" y="133"/>
                  </a:lnTo>
                  <a:lnTo>
                    <a:pt x="1447" y="133"/>
                  </a:lnTo>
                  <a:lnTo>
                    <a:pt x="245" y="133"/>
                  </a:lnTo>
                  <a:lnTo>
                    <a:pt x="245" y="133"/>
                  </a:lnTo>
                  <a:lnTo>
                    <a:pt x="244" y="134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56" y="133"/>
                  </a:lnTo>
                  <a:lnTo>
                    <a:pt x="47" y="132"/>
                  </a:lnTo>
                  <a:lnTo>
                    <a:pt x="39" y="128"/>
                  </a:lnTo>
                  <a:lnTo>
                    <a:pt x="31" y="125"/>
                  </a:lnTo>
                  <a:lnTo>
                    <a:pt x="25" y="120"/>
                  </a:lnTo>
                  <a:lnTo>
                    <a:pt x="19" y="114"/>
                  </a:lnTo>
                  <a:lnTo>
                    <a:pt x="11" y="104"/>
                  </a:lnTo>
                  <a:lnTo>
                    <a:pt x="5" y="93"/>
                  </a:lnTo>
                  <a:lnTo>
                    <a:pt x="2" y="83"/>
                  </a:lnTo>
                  <a:lnTo>
                    <a:pt x="0" y="72"/>
                  </a:lnTo>
                  <a:lnTo>
                    <a:pt x="0" y="1234"/>
                  </a:lnTo>
                  <a:lnTo>
                    <a:pt x="0" y="1234"/>
                  </a:lnTo>
                  <a:lnTo>
                    <a:pt x="1" y="1245"/>
                  </a:lnTo>
                  <a:lnTo>
                    <a:pt x="4" y="1254"/>
                  </a:lnTo>
                  <a:lnTo>
                    <a:pt x="9" y="1264"/>
                  </a:lnTo>
                  <a:lnTo>
                    <a:pt x="15" y="1271"/>
                  </a:lnTo>
                  <a:lnTo>
                    <a:pt x="23" y="1277"/>
                  </a:lnTo>
                  <a:lnTo>
                    <a:pt x="31" y="1282"/>
                  </a:lnTo>
                  <a:lnTo>
                    <a:pt x="42" y="1285"/>
                  </a:lnTo>
                  <a:lnTo>
                    <a:pt x="52" y="1286"/>
                  </a:lnTo>
                  <a:lnTo>
                    <a:pt x="1433" y="1286"/>
                  </a:lnTo>
                  <a:lnTo>
                    <a:pt x="1433" y="1286"/>
                  </a:lnTo>
                  <a:lnTo>
                    <a:pt x="1443" y="1285"/>
                  </a:lnTo>
                  <a:lnTo>
                    <a:pt x="1452" y="1282"/>
                  </a:lnTo>
                  <a:lnTo>
                    <a:pt x="1462" y="1277"/>
                  </a:lnTo>
                  <a:lnTo>
                    <a:pt x="1468" y="1271"/>
                  </a:lnTo>
                  <a:lnTo>
                    <a:pt x="1475" y="1264"/>
                  </a:lnTo>
                  <a:lnTo>
                    <a:pt x="1480" y="1254"/>
                  </a:lnTo>
                  <a:lnTo>
                    <a:pt x="1483" y="1245"/>
                  </a:lnTo>
                  <a:lnTo>
                    <a:pt x="1484" y="1234"/>
                  </a:lnTo>
                  <a:lnTo>
                    <a:pt x="1484" y="931"/>
                  </a:lnTo>
                  <a:lnTo>
                    <a:pt x="1205" y="9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109">
              <a:extLst>
                <a:ext uri="{FF2B5EF4-FFF2-40B4-BE49-F238E27FC236}">
                  <a16:creationId xmlns:a16="http://schemas.microsoft.com/office/drawing/2014/main" id="{0CD0337C-DC20-4700-971C-58DF51BE4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664" y="3927440"/>
              <a:ext cx="151944" cy="65018"/>
            </a:xfrm>
            <a:custGeom>
              <a:avLst/>
              <a:gdLst>
                <a:gd name="T0" fmla="*/ 30 w 858"/>
                <a:gd name="T1" fmla="*/ 366 h 366"/>
                <a:gd name="T2" fmla="*/ 30 w 858"/>
                <a:gd name="T3" fmla="*/ 366 h 366"/>
                <a:gd name="T4" fmla="*/ 34 w 858"/>
                <a:gd name="T5" fmla="*/ 366 h 366"/>
                <a:gd name="T6" fmla="*/ 34 w 858"/>
                <a:gd name="T7" fmla="*/ 366 h 366"/>
                <a:gd name="T8" fmla="*/ 82 w 858"/>
                <a:gd name="T9" fmla="*/ 366 h 366"/>
                <a:gd name="T10" fmla="*/ 858 w 858"/>
                <a:gd name="T11" fmla="*/ 143 h 366"/>
                <a:gd name="T12" fmla="*/ 800 w 858"/>
                <a:gd name="T13" fmla="*/ 0 h 366"/>
                <a:gd name="T14" fmla="*/ 0 w 858"/>
                <a:gd name="T15" fmla="*/ 366 h 366"/>
                <a:gd name="T16" fmla="*/ 30 w 858"/>
                <a:gd name="T1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8" h="366">
                  <a:moveTo>
                    <a:pt x="30" y="366"/>
                  </a:moveTo>
                  <a:lnTo>
                    <a:pt x="30" y="366"/>
                  </a:lnTo>
                  <a:lnTo>
                    <a:pt x="34" y="366"/>
                  </a:lnTo>
                  <a:lnTo>
                    <a:pt x="34" y="366"/>
                  </a:lnTo>
                  <a:lnTo>
                    <a:pt x="82" y="366"/>
                  </a:lnTo>
                  <a:lnTo>
                    <a:pt x="858" y="143"/>
                  </a:lnTo>
                  <a:lnTo>
                    <a:pt x="800" y="0"/>
                  </a:lnTo>
                  <a:lnTo>
                    <a:pt x="0" y="366"/>
                  </a:lnTo>
                  <a:lnTo>
                    <a:pt x="30" y="3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110">
              <a:extLst>
                <a:ext uri="{FF2B5EF4-FFF2-40B4-BE49-F238E27FC236}">
                  <a16:creationId xmlns:a16="http://schemas.microsoft.com/office/drawing/2014/main" id="{4C658A9F-2474-43B6-9181-F2B24777A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826" y="3950761"/>
              <a:ext cx="166079" cy="41696"/>
            </a:xfrm>
            <a:custGeom>
              <a:avLst/>
              <a:gdLst>
                <a:gd name="T0" fmla="*/ 938 w 938"/>
                <a:gd name="T1" fmla="*/ 235 h 235"/>
                <a:gd name="T2" fmla="*/ 882 w 938"/>
                <a:gd name="T3" fmla="*/ 41 h 235"/>
                <a:gd name="T4" fmla="*/ 882 w 938"/>
                <a:gd name="T5" fmla="*/ 41 h 235"/>
                <a:gd name="T6" fmla="*/ 877 w 938"/>
                <a:gd name="T7" fmla="*/ 30 h 235"/>
                <a:gd name="T8" fmla="*/ 872 w 938"/>
                <a:gd name="T9" fmla="*/ 21 h 235"/>
                <a:gd name="T10" fmla="*/ 864 w 938"/>
                <a:gd name="T11" fmla="*/ 13 h 235"/>
                <a:gd name="T12" fmla="*/ 854 w 938"/>
                <a:gd name="T13" fmla="*/ 7 h 235"/>
                <a:gd name="T14" fmla="*/ 845 w 938"/>
                <a:gd name="T15" fmla="*/ 3 h 235"/>
                <a:gd name="T16" fmla="*/ 835 w 938"/>
                <a:gd name="T17" fmla="*/ 0 h 235"/>
                <a:gd name="T18" fmla="*/ 823 w 938"/>
                <a:gd name="T19" fmla="*/ 0 h 235"/>
                <a:gd name="T20" fmla="*/ 812 w 938"/>
                <a:gd name="T21" fmla="*/ 3 h 235"/>
                <a:gd name="T22" fmla="*/ 0 w 938"/>
                <a:gd name="T23" fmla="*/ 235 h 235"/>
                <a:gd name="T24" fmla="*/ 0 w 938"/>
                <a:gd name="T25" fmla="*/ 235 h 235"/>
                <a:gd name="T26" fmla="*/ 938 w 938"/>
                <a:gd name="T27" fmla="*/ 235 h 235"/>
                <a:gd name="T28" fmla="*/ 938 w 938"/>
                <a:gd name="T2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8" h="235">
                  <a:moveTo>
                    <a:pt x="938" y="235"/>
                  </a:moveTo>
                  <a:lnTo>
                    <a:pt x="882" y="41"/>
                  </a:lnTo>
                  <a:lnTo>
                    <a:pt x="882" y="41"/>
                  </a:lnTo>
                  <a:lnTo>
                    <a:pt x="877" y="30"/>
                  </a:lnTo>
                  <a:lnTo>
                    <a:pt x="872" y="21"/>
                  </a:lnTo>
                  <a:lnTo>
                    <a:pt x="864" y="13"/>
                  </a:lnTo>
                  <a:lnTo>
                    <a:pt x="854" y="7"/>
                  </a:lnTo>
                  <a:lnTo>
                    <a:pt x="845" y="3"/>
                  </a:lnTo>
                  <a:lnTo>
                    <a:pt x="835" y="0"/>
                  </a:lnTo>
                  <a:lnTo>
                    <a:pt x="823" y="0"/>
                  </a:lnTo>
                  <a:lnTo>
                    <a:pt x="812" y="3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938" y="235"/>
                  </a:lnTo>
                  <a:lnTo>
                    <a:pt x="938" y="2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111">
              <a:extLst>
                <a:ext uri="{FF2B5EF4-FFF2-40B4-BE49-F238E27FC236}">
                  <a16:creationId xmlns:a16="http://schemas.microsoft.com/office/drawing/2014/main" id="{3B1E7D14-2C5D-413B-8F11-B544CA92D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8555" y="4038394"/>
              <a:ext cx="92580" cy="94700"/>
            </a:xfrm>
            <a:custGeom>
              <a:avLst/>
              <a:gdLst>
                <a:gd name="T0" fmla="*/ 522 w 522"/>
                <a:gd name="T1" fmla="*/ 18 h 535"/>
                <a:gd name="T2" fmla="*/ 522 w 522"/>
                <a:gd name="T3" fmla="*/ 374 h 535"/>
                <a:gd name="T4" fmla="*/ 518 w 522"/>
                <a:gd name="T5" fmla="*/ 393 h 535"/>
                <a:gd name="T6" fmla="*/ 508 w 522"/>
                <a:gd name="T7" fmla="*/ 412 h 535"/>
                <a:gd name="T8" fmla="*/ 503 w 522"/>
                <a:gd name="T9" fmla="*/ 418 h 535"/>
                <a:gd name="T10" fmla="*/ 395 w 522"/>
                <a:gd name="T11" fmla="*/ 535 h 535"/>
                <a:gd name="T12" fmla="*/ 127 w 522"/>
                <a:gd name="T13" fmla="*/ 535 h 535"/>
                <a:gd name="T14" fmla="*/ 127 w 522"/>
                <a:gd name="T15" fmla="*/ 116 h 535"/>
                <a:gd name="T16" fmla="*/ 503 w 522"/>
                <a:gd name="T17" fmla="*/ 0 h 535"/>
                <a:gd name="T18" fmla="*/ 503 w 522"/>
                <a:gd name="T19" fmla="*/ 0 h 535"/>
                <a:gd name="T20" fmla="*/ 511 w 522"/>
                <a:gd name="T21" fmla="*/ 1 h 535"/>
                <a:gd name="T22" fmla="*/ 520 w 522"/>
                <a:gd name="T23" fmla="*/ 12 h 535"/>
                <a:gd name="T24" fmla="*/ 522 w 522"/>
                <a:gd name="T25" fmla="*/ 18 h 535"/>
                <a:gd name="T26" fmla="*/ 322 w 522"/>
                <a:gd name="T27" fmla="*/ 325 h 535"/>
                <a:gd name="T28" fmla="*/ 321 w 522"/>
                <a:gd name="T29" fmla="*/ 308 h 535"/>
                <a:gd name="T30" fmla="*/ 315 w 522"/>
                <a:gd name="T31" fmla="*/ 292 h 535"/>
                <a:gd name="T32" fmla="*/ 309 w 522"/>
                <a:gd name="T33" fmla="*/ 277 h 535"/>
                <a:gd name="T34" fmla="*/ 285 w 522"/>
                <a:gd name="T35" fmla="*/ 253 h 535"/>
                <a:gd name="T36" fmla="*/ 271 w 522"/>
                <a:gd name="T37" fmla="*/ 247 h 535"/>
                <a:gd name="T38" fmla="*/ 255 w 522"/>
                <a:gd name="T39" fmla="*/ 242 h 535"/>
                <a:gd name="T40" fmla="*/ 238 w 522"/>
                <a:gd name="T41" fmla="*/ 239 h 535"/>
                <a:gd name="T42" fmla="*/ 230 w 522"/>
                <a:gd name="T43" fmla="*/ 240 h 535"/>
                <a:gd name="T44" fmla="*/ 212 w 522"/>
                <a:gd name="T45" fmla="*/ 243 h 535"/>
                <a:gd name="T46" fmla="*/ 198 w 522"/>
                <a:gd name="T47" fmla="*/ 249 h 535"/>
                <a:gd name="T48" fmla="*/ 178 w 522"/>
                <a:gd name="T49" fmla="*/ 264 h 535"/>
                <a:gd name="T50" fmla="*/ 164 w 522"/>
                <a:gd name="T51" fmla="*/ 284 h 535"/>
                <a:gd name="T52" fmla="*/ 157 w 522"/>
                <a:gd name="T53" fmla="*/ 300 h 535"/>
                <a:gd name="T54" fmla="*/ 153 w 522"/>
                <a:gd name="T55" fmla="*/ 315 h 535"/>
                <a:gd name="T56" fmla="*/ 153 w 522"/>
                <a:gd name="T57" fmla="*/ 325 h 535"/>
                <a:gd name="T58" fmla="*/ 154 w 522"/>
                <a:gd name="T59" fmla="*/ 342 h 535"/>
                <a:gd name="T60" fmla="*/ 160 w 522"/>
                <a:gd name="T61" fmla="*/ 358 h 535"/>
                <a:gd name="T62" fmla="*/ 168 w 522"/>
                <a:gd name="T63" fmla="*/ 372 h 535"/>
                <a:gd name="T64" fmla="*/ 190 w 522"/>
                <a:gd name="T65" fmla="*/ 395 h 535"/>
                <a:gd name="T66" fmla="*/ 205 w 522"/>
                <a:gd name="T67" fmla="*/ 403 h 535"/>
                <a:gd name="T68" fmla="*/ 220 w 522"/>
                <a:gd name="T69" fmla="*/ 408 h 535"/>
                <a:gd name="T70" fmla="*/ 238 w 522"/>
                <a:gd name="T71" fmla="*/ 409 h 535"/>
                <a:gd name="T72" fmla="*/ 247 w 522"/>
                <a:gd name="T73" fmla="*/ 409 h 535"/>
                <a:gd name="T74" fmla="*/ 263 w 522"/>
                <a:gd name="T75" fmla="*/ 405 h 535"/>
                <a:gd name="T76" fmla="*/ 278 w 522"/>
                <a:gd name="T77" fmla="*/ 399 h 535"/>
                <a:gd name="T78" fmla="*/ 298 w 522"/>
                <a:gd name="T79" fmla="*/ 384 h 535"/>
                <a:gd name="T80" fmla="*/ 313 w 522"/>
                <a:gd name="T81" fmla="*/ 364 h 535"/>
                <a:gd name="T82" fmla="*/ 319 w 522"/>
                <a:gd name="T83" fmla="*/ 350 h 535"/>
                <a:gd name="T84" fmla="*/ 322 w 522"/>
                <a:gd name="T85" fmla="*/ 333 h 535"/>
                <a:gd name="T86" fmla="*/ 322 w 522"/>
                <a:gd name="T87" fmla="*/ 32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2" h="535">
                  <a:moveTo>
                    <a:pt x="522" y="18"/>
                  </a:moveTo>
                  <a:lnTo>
                    <a:pt x="522" y="18"/>
                  </a:lnTo>
                  <a:lnTo>
                    <a:pt x="522" y="374"/>
                  </a:lnTo>
                  <a:lnTo>
                    <a:pt x="522" y="374"/>
                  </a:lnTo>
                  <a:lnTo>
                    <a:pt x="522" y="382"/>
                  </a:lnTo>
                  <a:lnTo>
                    <a:pt x="518" y="393"/>
                  </a:lnTo>
                  <a:lnTo>
                    <a:pt x="512" y="407"/>
                  </a:lnTo>
                  <a:lnTo>
                    <a:pt x="508" y="412"/>
                  </a:lnTo>
                  <a:lnTo>
                    <a:pt x="503" y="418"/>
                  </a:lnTo>
                  <a:lnTo>
                    <a:pt x="503" y="418"/>
                  </a:lnTo>
                  <a:lnTo>
                    <a:pt x="444" y="482"/>
                  </a:lnTo>
                  <a:lnTo>
                    <a:pt x="395" y="535"/>
                  </a:lnTo>
                  <a:lnTo>
                    <a:pt x="395" y="535"/>
                  </a:lnTo>
                  <a:lnTo>
                    <a:pt x="127" y="535"/>
                  </a:lnTo>
                  <a:lnTo>
                    <a:pt x="0" y="325"/>
                  </a:lnTo>
                  <a:lnTo>
                    <a:pt x="127" y="116"/>
                  </a:lnTo>
                  <a:lnTo>
                    <a:pt x="395" y="116"/>
                  </a:lnTo>
                  <a:lnTo>
                    <a:pt x="503" y="0"/>
                  </a:lnTo>
                  <a:lnTo>
                    <a:pt x="503" y="1"/>
                  </a:lnTo>
                  <a:lnTo>
                    <a:pt x="503" y="0"/>
                  </a:lnTo>
                  <a:lnTo>
                    <a:pt x="503" y="0"/>
                  </a:lnTo>
                  <a:lnTo>
                    <a:pt x="511" y="1"/>
                  </a:lnTo>
                  <a:lnTo>
                    <a:pt x="516" y="5"/>
                  </a:lnTo>
                  <a:lnTo>
                    <a:pt x="520" y="12"/>
                  </a:lnTo>
                  <a:lnTo>
                    <a:pt x="522" y="18"/>
                  </a:lnTo>
                  <a:lnTo>
                    <a:pt x="522" y="18"/>
                  </a:lnTo>
                  <a:close/>
                  <a:moveTo>
                    <a:pt x="322" y="325"/>
                  </a:moveTo>
                  <a:lnTo>
                    <a:pt x="322" y="325"/>
                  </a:lnTo>
                  <a:lnTo>
                    <a:pt x="322" y="315"/>
                  </a:lnTo>
                  <a:lnTo>
                    <a:pt x="321" y="308"/>
                  </a:lnTo>
                  <a:lnTo>
                    <a:pt x="319" y="300"/>
                  </a:lnTo>
                  <a:lnTo>
                    <a:pt x="315" y="292"/>
                  </a:lnTo>
                  <a:lnTo>
                    <a:pt x="313" y="284"/>
                  </a:lnTo>
                  <a:lnTo>
                    <a:pt x="309" y="277"/>
                  </a:lnTo>
                  <a:lnTo>
                    <a:pt x="298" y="264"/>
                  </a:lnTo>
                  <a:lnTo>
                    <a:pt x="285" y="253"/>
                  </a:lnTo>
                  <a:lnTo>
                    <a:pt x="278" y="249"/>
                  </a:lnTo>
                  <a:lnTo>
                    <a:pt x="271" y="247"/>
                  </a:lnTo>
                  <a:lnTo>
                    <a:pt x="263" y="243"/>
                  </a:lnTo>
                  <a:lnTo>
                    <a:pt x="255" y="242"/>
                  </a:lnTo>
                  <a:lnTo>
                    <a:pt x="247" y="240"/>
                  </a:lnTo>
                  <a:lnTo>
                    <a:pt x="238" y="239"/>
                  </a:lnTo>
                  <a:lnTo>
                    <a:pt x="238" y="239"/>
                  </a:lnTo>
                  <a:lnTo>
                    <a:pt x="230" y="240"/>
                  </a:lnTo>
                  <a:lnTo>
                    <a:pt x="220" y="242"/>
                  </a:lnTo>
                  <a:lnTo>
                    <a:pt x="212" y="243"/>
                  </a:lnTo>
                  <a:lnTo>
                    <a:pt x="205" y="247"/>
                  </a:lnTo>
                  <a:lnTo>
                    <a:pt x="198" y="249"/>
                  </a:lnTo>
                  <a:lnTo>
                    <a:pt x="190" y="253"/>
                  </a:lnTo>
                  <a:lnTo>
                    <a:pt x="178" y="264"/>
                  </a:lnTo>
                  <a:lnTo>
                    <a:pt x="168" y="277"/>
                  </a:lnTo>
                  <a:lnTo>
                    <a:pt x="164" y="284"/>
                  </a:lnTo>
                  <a:lnTo>
                    <a:pt x="160" y="292"/>
                  </a:lnTo>
                  <a:lnTo>
                    <a:pt x="157" y="300"/>
                  </a:lnTo>
                  <a:lnTo>
                    <a:pt x="154" y="308"/>
                  </a:lnTo>
                  <a:lnTo>
                    <a:pt x="153" y="315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3" y="333"/>
                  </a:lnTo>
                  <a:lnTo>
                    <a:pt x="154" y="342"/>
                  </a:lnTo>
                  <a:lnTo>
                    <a:pt x="157" y="350"/>
                  </a:lnTo>
                  <a:lnTo>
                    <a:pt x="160" y="358"/>
                  </a:lnTo>
                  <a:lnTo>
                    <a:pt x="164" y="364"/>
                  </a:lnTo>
                  <a:lnTo>
                    <a:pt x="168" y="372"/>
                  </a:lnTo>
                  <a:lnTo>
                    <a:pt x="178" y="384"/>
                  </a:lnTo>
                  <a:lnTo>
                    <a:pt x="190" y="395"/>
                  </a:lnTo>
                  <a:lnTo>
                    <a:pt x="198" y="399"/>
                  </a:lnTo>
                  <a:lnTo>
                    <a:pt x="205" y="403"/>
                  </a:lnTo>
                  <a:lnTo>
                    <a:pt x="212" y="405"/>
                  </a:lnTo>
                  <a:lnTo>
                    <a:pt x="220" y="408"/>
                  </a:lnTo>
                  <a:lnTo>
                    <a:pt x="230" y="409"/>
                  </a:lnTo>
                  <a:lnTo>
                    <a:pt x="238" y="409"/>
                  </a:lnTo>
                  <a:lnTo>
                    <a:pt x="238" y="409"/>
                  </a:lnTo>
                  <a:lnTo>
                    <a:pt x="247" y="409"/>
                  </a:lnTo>
                  <a:lnTo>
                    <a:pt x="255" y="408"/>
                  </a:lnTo>
                  <a:lnTo>
                    <a:pt x="263" y="405"/>
                  </a:lnTo>
                  <a:lnTo>
                    <a:pt x="271" y="403"/>
                  </a:lnTo>
                  <a:lnTo>
                    <a:pt x="278" y="399"/>
                  </a:lnTo>
                  <a:lnTo>
                    <a:pt x="285" y="395"/>
                  </a:lnTo>
                  <a:lnTo>
                    <a:pt x="298" y="384"/>
                  </a:lnTo>
                  <a:lnTo>
                    <a:pt x="309" y="372"/>
                  </a:lnTo>
                  <a:lnTo>
                    <a:pt x="313" y="364"/>
                  </a:lnTo>
                  <a:lnTo>
                    <a:pt x="315" y="358"/>
                  </a:lnTo>
                  <a:lnTo>
                    <a:pt x="319" y="350"/>
                  </a:lnTo>
                  <a:lnTo>
                    <a:pt x="321" y="342"/>
                  </a:lnTo>
                  <a:lnTo>
                    <a:pt x="322" y="333"/>
                  </a:lnTo>
                  <a:lnTo>
                    <a:pt x="322" y="325"/>
                  </a:lnTo>
                  <a:lnTo>
                    <a:pt x="322" y="3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5DF5A5-E214-4AC6-B8E9-6507198853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84" name="Grupa 83">
            <a:extLst>
              <a:ext uri="{FF2B5EF4-FFF2-40B4-BE49-F238E27FC236}">
                <a16:creationId xmlns:a16="http://schemas.microsoft.com/office/drawing/2014/main" id="{6D74DE24-F981-4FB3-927A-C20AEFFEB0EC}"/>
              </a:ext>
            </a:extLst>
          </p:cNvPr>
          <p:cNvGrpSpPr/>
          <p:nvPr/>
        </p:nvGrpSpPr>
        <p:grpSpPr>
          <a:xfrm>
            <a:off x="4294163" y="2240929"/>
            <a:ext cx="450473" cy="386194"/>
            <a:chOff x="4371809" y="1763215"/>
            <a:chExt cx="700878" cy="600867"/>
          </a:xfrm>
          <a:solidFill>
            <a:schemeClr val="bg1">
              <a:lumMod val="75000"/>
            </a:schemeClr>
          </a:solidFill>
        </p:grpSpPr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B758BB24-8EF8-45EB-8EA3-28CFA31599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1809" y="1763215"/>
              <a:ext cx="700878" cy="600867"/>
            </a:xfrm>
            <a:custGeom>
              <a:avLst/>
              <a:gdLst>
                <a:gd name="T0" fmla="*/ 2802 w 3507"/>
                <a:gd name="T1" fmla="*/ 1713 h 3004"/>
                <a:gd name="T2" fmla="*/ 2934 w 3507"/>
                <a:gd name="T3" fmla="*/ 1801 h 3004"/>
                <a:gd name="T4" fmla="*/ 2912 w 3507"/>
                <a:gd name="T5" fmla="*/ 1948 h 3004"/>
                <a:gd name="T6" fmla="*/ 2772 w 3507"/>
                <a:gd name="T7" fmla="*/ 1997 h 3004"/>
                <a:gd name="T8" fmla="*/ 2661 w 3507"/>
                <a:gd name="T9" fmla="*/ 1886 h 3004"/>
                <a:gd name="T10" fmla="*/ 2710 w 3507"/>
                <a:gd name="T11" fmla="*/ 1746 h 3004"/>
                <a:gd name="T12" fmla="*/ 2265 w 3507"/>
                <a:gd name="T13" fmla="*/ 1182 h 3004"/>
                <a:gd name="T14" fmla="*/ 2434 w 3507"/>
                <a:gd name="T15" fmla="*/ 1351 h 3004"/>
                <a:gd name="T16" fmla="*/ 2360 w 3507"/>
                <a:gd name="T17" fmla="*/ 1563 h 3004"/>
                <a:gd name="T18" fmla="*/ 2138 w 3507"/>
                <a:gd name="T19" fmla="*/ 1596 h 3004"/>
                <a:gd name="T20" fmla="*/ 2005 w 3507"/>
                <a:gd name="T21" fmla="*/ 1395 h 3004"/>
                <a:gd name="T22" fmla="*/ 2119 w 3507"/>
                <a:gd name="T23" fmla="*/ 1204 h 3004"/>
                <a:gd name="T24" fmla="*/ 1553 w 3507"/>
                <a:gd name="T25" fmla="*/ 1195 h 3004"/>
                <a:gd name="T26" fmla="*/ 1685 w 3507"/>
                <a:gd name="T27" fmla="*/ 1395 h 3004"/>
                <a:gd name="T28" fmla="*/ 1571 w 3507"/>
                <a:gd name="T29" fmla="*/ 1586 h 3004"/>
                <a:gd name="T30" fmla="*/ 1346 w 3507"/>
                <a:gd name="T31" fmla="*/ 1575 h 3004"/>
                <a:gd name="T32" fmla="*/ 1253 w 3507"/>
                <a:gd name="T33" fmla="*/ 1372 h 3004"/>
                <a:gd name="T34" fmla="*/ 1403 w 3507"/>
                <a:gd name="T35" fmla="*/ 1188 h 3004"/>
                <a:gd name="T36" fmla="*/ 860 w 3507"/>
                <a:gd name="T37" fmla="*/ 1737 h 3004"/>
                <a:gd name="T38" fmla="*/ 923 w 3507"/>
                <a:gd name="T39" fmla="*/ 1870 h 3004"/>
                <a:gd name="T40" fmla="*/ 823 w 3507"/>
                <a:gd name="T41" fmla="*/ 1994 h 3004"/>
                <a:gd name="T42" fmla="*/ 679 w 3507"/>
                <a:gd name="T43" fmla="*/ 1957 h 3004"/>
                <a:gd name="T44" fmla="*/ 644 w 3507"/>
                <a:gd name="T45" fmla="*/ 1813 h 3004"/>
                <a:gd name="T46" fmla="*/ 766 w 3507"/>
                <a:gd name="T47" fmla="*/ 1713 h 3004"/>
                <a:gd name="T48" fmla="*/ 960 w 3507"/>
                <a:gd name="T49" fmla="*/ 2394 h 3004"/>
                <a:gd name="T50" fmla="*/ 881 w 3507"/>
                <a:gd name="T51" fmla="*/ 2576 h 3004"/>
                <a:gd name="T52" fmla="*/ 697 w 3507"/>
                <a:gd name="T53" fmla="*/ 2750 h 3004"/>
                <a:gd name="T54" fmla="*/ 660 w 3507"/>
                <a:gd name="T55" fmla="*/ 2266 h 3004"/>
                <a:gd name="T56" fmla="*/ 573 w 3507"/>
                <a:gd name="T57" fmla="*/ 2405 h 3004"/>
                <a:gd name="T58" fmla="*/ 627 w 3507"/>
                <a:gd name="T59" fmla="*/ 2101 h 3004"/>
                <a:gd name="T60" fmla="*/ 781 w 3507"/>
                <a:gd name="T61" fmla="*/ 2043 h 3004"/>
                <a:gd name="T62" fmla="*/ 930 w 3507"/>
                <a:gd name="T63" fmla="*/ 2096 h 3004"/>
                <a:gd name="T64" fmla="*/ 1001 w 3507"/>
                <a:gd name="T65" fmla="*/ 2403 h 3004"/>
                <a:gd name="T66" fmla="*/ 1729 w 3507"/>
                <a:gd name="T67" fmla="*/ 2195 h 3004"/>
                <a:gd name="T68" fmla="*/ 1614 w 3507"/>
                <a:gd name="T69" fmla="*/ 2576 h 3004"/>
                <a:gd name="T70" fmla="*/ 1345 w 3507"/>
                <a:gd name="T71" fmla="*/ 2753 h 3004"/>
                <a:gd name="T72" fmla="*/ 1302 w 3507"/>
                <a:gd name="T73" fmla="*/ 2085 h 3004"/>
                <a:gd name="T74" fmla="*/ 1164 w 3507"/>
                <a:gd name="T75" fmla="*/ 2224 h 3004"/>
                <a:gd name="T76" fmla="*/ 1095 w 3507"/>
                <a:gd name="T77" fmla="*/ 2156 h 3004"/>
                <a:gd name="T78" fmla="*/ 1335 w 3507"/>
                <a:gd name="T79" fmla="*/ 1699 h 3004"/>
                <a:gd name="T80" fmla="*/ 1547 w 3507"/>
                <a:gd name="T81" fmla="*/ 1685 h 3004"/>
                <a:gd name="T82" fmla="*/ 1699 w 3507"/>
                <a:gd name="T83" fmla="*/ 1766 h 3004"/>
                <a:gd name="T84" fmla="*/ 2474 w 3507"/>
                <a:gd name="T85" fmla="*/ 2238 h 3004"/>
                <a:gd name="T86" fmla="*/ 2428 w 3507"/>
                <a:gd name="T87" fmla="*/ 2333 h 3004"/>
                <a:gd name="T88" fmla="*/ 2347 w 3507"/>
                <a:gd name="T89" fmla="*/ 2739 h 3004"/>
                <a:gd name="T90" fmla="*/ 2097 w 3507"/>
                <a:gd name="T91" fmla="*/ 2739 h 3004"/>
                <a:gd name="T92" fmla="*/ 2016 w 3507"/>
                <a:gd name="T93" fmla="*/ 2333 h 3004"/>
                <a:gd name="T94" fmla="*/ 1969 w 3507"/>
                <a:gd name="T95" fmla="*/ 2238 h 3004"/>
                <a:gd name="T96" fmla="*/ 1946 w 3507"/>
                <a:gd name="T97" fmla="*/ 1780 h 3004"/>
                <a:gd name="T98" fmla="*/ 2096 w 3507"/>
                <a:gd name="T99" fmla="*/ 1690 h 3004"/>
                <a:gd name="T100" fmla="*/ 2371 w 3507"/>
                <a:gd name="T101" fmla="*/ 1696 h 3004"/>
                <a:gd name="T102" fmla="*/ 2498 w 3507"/>
                <a:gd name="T103" fmla="*/ 1786 h 3004"/>
                <a:gd name="T104" fmla="*/ 2474 w 3507"/>
                <a:gd name="T105" fmla="*/ 2238 h 3004"/>
                <a:gd name="T106" fmla="*/ 2926 w 3507"/>
                <a:gd name="T107" fmla="*/ 2538 h 3004"/>
                <a:gd name="T108" fmla="*/ 2864 w 3507"/>
                <a:gd name="T109" fmla="*/ 2755 h 3004"/>
                <a:gd name="T110" fmla="*/ 2698 w 3507"/>
                <a:gd name="T111" fmla="*/ 2666 h 3004"/>
                <a:gd name="T112" fmla="*/ 2635 w 3507"/>
                <a:gd name="T113" fmla="*/ 2414 h 3004"/>
                <a:gd name="T114" fmla="*/ 2624 w 3507"/>
                <a:gd name="T115" fmla="*/ 2100 h 3004"/>
                <a:gd name="T116" fmla="*/ 2766 w 3507"/>
                <a:gd name="T117" fmla="*/ 2044 h 3004"/>
                <a:gd name="T118" fmla="*/ 2939 w 3507"/>
                <a:gd name="T119" fmla="*/ 2069 h 3004"/>
                <a:gd name="T120" fmla="*/ 2985 w 3507"/>
                <a:gd name="T121" fmla="*/ 224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07" h="3004">
                  <a:moveTo>
                    <a:pt x="1754" y="0"/>
                  </a:moveTo>
                  <a:lnTo>
                    <a:pt x="0" y="1664"/>
                  </a:lnTo>
                  <a:lnTo>
                    <a:pt x="205" y="1879"/>
                  </a:lnTo>
                  <a:lnTo>
                    <a:pt x="287" y="1801"/>
                  </a:lnTo>
                  <a:lnTo>
                    <a:pt x="287" y="3004"/>
                  </a:lnTo>
                  <a:lnTo>
                    <a:pt x="3221" y="3004"/>
                  </a:lnTo>
                  <a:lnTo>
                    <a:pt x="3221" y="1801"/>
                  </a:lnTo>
                  <a:lnTo>
                    <a:pt x="3303" y="1879"/>
                  </a:lnTo>
                  <a:lnTo>
                    <a:pt x="3507" y="1664"/>
                  </a:lnTo>
                  <a:lnTo>
                    <a:pt x="1754" y="0"/>
                  </a:lnTo>
                  <a:close/>
                  <a:moveTo>
                    <a:pt x="2802" y="1713"/>
                  </a:moveTo>
                  <a:lnTo>
                    <a:pt x="2802" y="1713"/>
                  </a:lnTo>
                  <a:lnTo>
                    <a:pt x="2816" y="1714"/>
                  </a:lnTo>
                  <a:lnTo>
                    <a:pt x="2830" y="1716"/>
                  </a:lnTo>
                  <a:lnTo>
                    <a:pt x="2843" y="1720"/>
                  </a:lnTo>
                  <a:lnTo>
                    <a:pt x="2857" y="1724"/>
                  </a:lnTo>
                  <a:lnTo>
                    <a:pt x="2870" y="1731"/>
                  </a:lnTo>
                  <a:lnTo>
                    <a:pt x="2882" y="1737"/>
                  </a:lnTo>
                  <a:lnTo>
                    <a:pt x="2893" y="1746"/>
                  </a:lnTo>
                  <a:lnTo>
                    <a:pt x="2903" y="1755"/>
                  </a:lnTo>
                  <a:lnTo>
                    <a:pt x="2912" y="1765"/>
                  </a:lnTo>
                  <a:lnTo>
                    <a:pt x="2920" y="1777"/>
                  </a:lnTo>
                  <a:lnTo>
                    <a:pt x="2927" y="1788"/>
                  </a:lnTo>
                  <a:lnTo>
                    <a:pt x="2934" y="1801"/>
                  </a:lnTo>
                  <a:lnTo>
                    <a:pt x="2938" y="1814"/>
                  </a:lnTo>
                  <a:lnTo>
                    <a:pt x="2941" y="1828"/>
                  </a:lnTo>
                  <a:lnTo>
                    <a:pt x="2943" y="1842"/>
                  </a:lnTo>
                  <a:lnTo>
                    <a:pt x="2945" y="1857"/>
                  </a:lnTo>
                  <a:lnTo>
                    <a:pt x="2945" y="1857"/>
                  </a:lnTo>
                  <a:lnTo>
                    <a:pt x="2943" y="1872"/>
                  </a:lnTo>
                  <a:lnTo>
                    <a:pt x="2941" y="1886"/>
                  </a:lnTo>
                  <a:lnTo>
                    <a:pt x="2938" y="1899"/>
                  </a:lnTo>
                  <a:lnTo>
                    <a:pt x="2934" y="1912"/>
                  </a:lnTo>
                  <a:lnTo>
                    <a:pt x="2927" y="1925"/>
                  </a:lnTo>
                  <a:lnTo>
                    <a:pt x="2920" y="1937"/>
                  </a:lnTo>
                  <a:lnTo>
                    <a:pt x="2912" y="1948"/>
                  </a:lnTo>
                  <a:lnTo>
                    <a:pt x="2903" y="1958"/>
                  </a:lnTo>
                  <a:lnTo>
                    <a:pt x="2893" y="1967"/>
                  </a:lnTo>
                  <a:lnTo>
                    <a:pt x="2882" y="1976"/>
                  </a:lnTo>
                  <a:lnTo>
                    <a:pt x="2870" y="1983"/>
                  </a:lnTo>
                  <a:lnTo>
                    <a:pt x="2857" y="1989"/>
                  </a:lnTo>
                  <a:lnTo>
                    <a:pt x="2843" y="1994"/>
                  </a:lnTo>
                  <a:lnTo>
                    <a:pt x="2830" y="1997"/>
                  </a:lnTo>
                  <a:lnTo>
                    <a:pt x="2816" y="1999"/>
                  </a:lnTo>
                  <a:lnTo>
                    <a:pt x="2802" y="2000"/>
                  </a:lnTo>
                  <a:lnTo>
                    <a:pt x="2802" y="2000"/>
                  </a:lnTo>
                  <a:lnTo>
                    <a:pt x="2786" y="1999"/>
                  </a:lnTo>
                  <a:lnTo>
                    <a:pt x="2772" y="1997"/>
                  </a:lnTo>
                  <a:lnTo>
                    <a:pt x="2759" y="1994"/>
                  </a:lnTo>
                  <a:lnTo>
                    <a:pt x="2746" y="1989"/>
                  </a:lnTo>
                  <a:lnTo>
                    <a:pt x="2732" y="1983"/>
                  </a:lnTo>
                  <a:lnTo>
                    <a:pt x="2721" y="1976"/>
                  </a:lnTo>
                  <a:lnTo>
                    <a:pt x="2710" y="1967"/>
                  </a:lnTo>
                  <a:lnTo>
                    <a:pt x="2699" y="1958"/>
                  </a:lnTo>
                  <a:lnTo>
                    <a:pt x="2691" y="1948"/>
                  </a:lnTo>
                  <a:lnTo>
                    <a:pt x="2683" y="1937"/>
                  </a:lnTo>
                  <a:lnTo>
                    <a:pt x="2675" y="1925"/>
                  </a:lnTo>
                  <a:lnTo>
                    <a:pt x="2670" y="1912"/>
                  </a:lnTo>
                  <a:lnTo>
                    <a:pt x="2664" y="1899"/>
                  </a:lnTo>
                  <a:lnTo>
                    <a:pt x="2661" y="1886"/>
                  </a:lnTo>
                  <a:lnTo>
                    <a:pt x="2659" y="1872"/>
                  </a:lnTo>
                  <a:lnTo>
                    <a:pt x="2658" y="1857"/>
                  </a:lnTo>
                  <a:lnTo>
                    <a:pt x="2658" y="1857"/>
                  </a:lnTo>
                  <a:lnTo>
                    <a:pt x="2659" y="1842"/>
                  </a:lnTo>
                  <a:lnTo>
                    <a:pt x="2661" y="1828"/>
                  </a:lnTo>
                  <a:lnTo>
                    <a:pt x="2664" y="1814"/>
                  </a:lnTo>
                  <a:lnTo>
                    <a:pt x="2670" y="1801"/>
                  </a:lnTo>
                  <a:lnTo>
                    <a:pt x="2675" y="1788"/>
                  </a:lnTo>
                  <a:lnTo>
                    <a:pt x="2683" y="1777"/>
                  </a:lnTo>
                  <a:lnTo>
                    <a:pt x="2691" y="1765"/>
                  </a:lnTo>
                  <a:lnTo>
                    <a:pt x="2699" y="1755"/>
                  </a:lnTo>
                  <a:lnTo>
                    <a:pt x="2710" y="1746"/>
                  </a:lnTo>
                  <a:lnTo>
                    <a:pt x="2721" y="1737"/>
                  </a:lnTo>
                  <a:lnTo>
                    <a:pt x="2732" y="1731"/>
                  </a:lnTo>
                  <a:lnTo>
                    <a:pt x="2746" y="1724"/>
                  </a:lnTo>
                  <a:lnTo>
                    <a:pt x="2759" y="1720"/>
                  </a:lnTo>
                  <a:lnTo>
                    <a:pt x="2772" y="1716"/>
                  </a:lnTo>
                  <a:lnTo>
                    <a:pt x="2786" y="1714"/>
                  </a:lnTo>
                  <a:lnTo>
                    <a:pt x="2802" y="1713"/>
                  </a:lnTo>
                  <a:lnTo>
                    <a:pt x="2802" y="1713"/>
                  </a:lnTo>
                  <a:close/>
                  <a:moveTo>
                    <a:pt x="2222" y="1178"/>
                  </a:moveTo>
                  <a:lnTo>
                    <a:pt x="2222" y="1178"/>
                  </a:lnTo>
                  <a:lnTo>
                    <a:pt x="2244" y="1179"/>
                  </a:lnTo>
                  <a:lnTo>
                    <a:pt x="2265" y="1182"/>
                  </a:lnTo>
                  <a:lnTo>
                    <a:pt x="2286" y="1188"/>
                  </a:lnTo>
                  <a:lnTo>
                    <a:pt x="2307" y="1195"/>
                  </a:lnTo>
                  <a:lnTo>
                    <a:pt x="2326" y="1204"/>
                  </a:lnTo>
                  <a:lnTo>
                    <a:pt x="2343" y="1215"/>
                  </a:lnTo>
                  <a:lnTo>
                    <a:pt x="2360" y="1227"/>
                  </a:lnTo>
                  <a:lnTo>
                    <a:pt x="2375" y="1242"/>
                  </a:lnTo>
                  <a:lnTo>
                    <a:pt x="2389" y="1257"/>
                  </a:lnTo>
                  <a:lnTo>
                    <a:pt x="2401" y="1273"/>
                  </a:lnTo>
                  <a:lnTo>
                    <a:pt x="2412" y="1291"/>
                  </a:lnTo>
                  <a:lnTo>
                    <a:pt x="2422" y="1311"/>
                  </a:lnTo>
                  <a:lnTo>
                    <a:pt x="2429" y="1331"/>
                  </a:lnTo>
                  <a:lnTo>
                    <a:pt x="2434" y="1351"/>
                  </a:lnTo>
                  <a:lnTo>
                    <a:pt x="2438" y="1372"/>
                  </a:lnTo>
                  <a:lnTo>
                    <a:pt x="2439" y="1395"/>
                  </a:lnTo>
                  <a:lnTo>
                    <a:pt x="2439" y="1395"/>
                  </a:lnTo>
                  <a:lnTo>
                    <a:pt x="2438" y="1417"/>
                  </a:lnTo>
                  <a:lnTo>
                    <a:pt x="2434" y="1439"/>
                  </a:lnTo>
                  <a:lnTo>
                    <a:pt x="2429" y="1460"/>
                  </a:lnTo>
                  <a:lnTo>
                    <a:pt x="2422" y="1480"/>
                  </a:lnTo>
                  <a:lnTo>
                    <a:pt x="2412" y="1499"/>
                  </a:lnTo>
                  <a:lnTo>
                    <a:pt x="2401" y="1516"/>
                  </a:lnTo>
                  <a:lnTo>
                    <a:pt x="2389" y="1533"/>
                  </a:lnTo>
                  <a:lnTo>
                    <a:pt x="2375" y="1548"/>
                  </a:lnTo>
                  <a:lnTo>
                    <a:pt x="2360" y="1563"/>
                  </a:lnTo>
                  <a:lnTo>
                    <a:pt x="2343" y="1575"/>
                  </a:lnTo>
                  <a:lnTo>
                    <a:pt x="2326" y="1586"/>
                  </a:lnTo>
                  <a:lnTo>
                    <a:pt x="2307" y="1596"/>
                  </a:lnTo>
                  <a:lnTo>
                    <a:pt x="2286" y="1602"/>
                  </a:lnTo>
                  <a:lnTo>
                    <a:pt x="2265" y="1608"/>
                  </a:lnTo>
                  <a:lnTo>
                    <a:pt x="2244" y="1611"/>
                  </a:lnTo>
                  <a:lnTo>
                    <a:pt x="2222" y="1612"/>
                  </a:lnTo>
                  <a:lnTo>
                    <a:pt x="2222" y="1612"/>
                  </a:lnTo>
                  <a:lnTo>
                    <a:pt x="2199" y="1611"/>
                  </a:lnTo>
                  <a:lnTo>
                    <a:pt x="2178" y="1608"/>
                  </a:lnTo>
                  <a:lnTo>
                    <a:pt x="2157" y="1602"/>
                  </a:lnTo>
                  <a:lnTo>
                    <a:pt x="2138" y="1596"/>
                  </a:lnTo>
                  <a:lnTo>
                    <a:pt x="2119" y="1586"/>
                  </a:lnTo>
                  <a:lnTo>
                    <a:pt x="2100" y="1575"/>
                  </a:lnTo>
                  <a:lnTo>
                    <a:pt x="2084" y="1563"/>
                  </a:lnTo>
                  <a:lnTo>
                    <a:pt x="2068" y="1548"/>
                  </a:lnTo>
                  <a:lnTo>
                    <a:pt x="2054" y="1533"/>
                  </a:lnTo>
                  <a:lnTo>
                    <a:pt x="2042" y="1516"/>
                  </a:lnTo>
                  <a:lnTo>
                    <a:pt x="2031" y="1499"/>
                  </a:lnTo>
                  <a:lnTo>
                    <a:pt x="2022" y="1480"/>
                  </a:lnTo>
                  <a:lnTo>
                    <a:pt x="2014" y="1460"/>
                  </a:lnTo>
                  <a:lnTo>
                    <a:pt x="2009" y="1439"/>
                  </a:lnTo>
                  <a:lnTo>
                    <a:pt x="2006" y="1417"/>
                  </a:lnTo>
                  <a:lnTo>
                    <a:pt x="2005" y="1395"/>
                  </a:lnTo>
                  <a:lnTo>
                    <a:pt x="2005" y="1395"/>
                  </a:lnTo>
                  <a:lnTo>
                    <a:pt x="2006" y="1372"/>
                  </a:lnTo>
                  <a:lnTo>
                    <a:pt x="2009" y="1351"/>
                  </a:lnTo>
                  <a:lnTo>
                    <a:pt x="2014" y="1331"/>
                  </a:lnTo>
                  <a:lnTo>
                    <a:pt x="2022" y="1311"/>
                  </a:lnTo>
                  <a:lnTo>
                    <a:pt x="2031" y="1291"/>
                  </a:lnTo>
                  <a:lnTo>
                    <a:pt x="2042" y="1273"/>
                  </a:lnTo>
                  <a:lnTo>
                    <a:pt x="2054" y="1257"/>
                  </a:lnTo>
                  <a:lnTo>
                    <a:pt x="2068" y="1242"/>
                  </a:lnTo>
                  <a:lnTo>
                    <a:pt x="2084" y="1227"/>
                  </a:lnTo>
                  <a:lnTo>
                    <a:pt x="2100" y="1215"/>
                  </a:lnTo>
                  <a:lnTo>
                    <a:pt x="2119" y="1204"/>
                  </a:lnTo>
                  <a:lnTo>
                    <a:pt x="2138" y="1195"/>
                  </a:lnTo>
                  <a:lnTo>
                    <a:pt x="2157" y="1188"/>
                  </a:lnTo>
                  <a:lnTo>
                    <a:pt x="2178" y="1182"/>
                  </a:lnTo>
                  <a:lnTo>
                    <a:pt x="2199" y="1179"/>
                  </a:lnTo>
                  <a:lnTo>
                    <a:pt x="2222" y="1178"/>
                  </a:lnTo>
                  <a:lnTo>
                    <a:pt x="2222" y="1178"/>
                  </a:lnTo>
                  <a:close/>
                  <a:moveTo>
                    <a:pt x="1468" y="1178"/>
                  </a:moveTo>
                  <a:lnTo>
                    <a:pt x="1468" y="1178"/>
                  </a:lnTo>
                  <a:lnTo>
                    <a:pt x="1490" y="1179"/>
                  </a:lnTo>
                  <a:lnTo>
                    <a:pt x="1512" y="1182"/>
                  </a:lnTo>
                  <a:lnTo>
                    <a:pt x="1532" y="1188"/>
                  </a:lnTo>
                  <a:lnTo>
                    <a:pt x="1553" y="1195"/>
                  </a:lnTo>
                  <a:lnTo>
                    <a:pt x="1571" y="1204"/>
                  </a:lnTo>
                  <a:lnTo>
                    <a:pt x="1589" y="1215"/>
                  </a:lnTo>
                  <a:lnTo>
                    <a:pt x="1605" y="1227"/>
                  </a:lnTo>
                  <a:lnTo>
                    <a:pt x="1621" y="1242"/>
                  </a:lnTo>
                  <a:lnTo>
                    <a:pt x="1635" y="1257"/>
                  </a:lnTo>
                  <a:lnTo>
                    <a:pt x="1647" y="1273"/>
                  </a:lnTo>
                  <a:lnTo>
                    <a:pt x="1658" y="1291"/>
                  </a:lnTo>
                  <a:lnTo>
                    <a:pt x="1668" y="1311"/>
                  </a:lnTo>
                  <a:lnTo>
                    <a:pt x="1675" y="1331"/>
                  </a:lnTo>
                  <a:lnTo>
                    <a:pt x="1680" y="1351"/>
                  </a:lnTo>
                  <a:lnTo>
                    <a:pt x="1684" y="1372"/>
                  </a:lnTo>
                  <a:lnTo>
                    <a:pt x="1685" y="1395"/>
                  </a:lnTo>
                  <a:lnTo>
                    <a:pt x="1685" y="1395"/>
                  </a:lnTo>
                  <a:lnTo>
                    <a:pt x="1684" y="1417"/>
                  </a:lnTo>
                  <a:lnTo>
                    <a:pt x="1680" y="1439"/>
                  </a:lnTo>
                  <a:lnTo>
                    <a:pt x="1675" y="1460"/>
                  </a:lnTo>
                  <a:lnTo>
                    <a:pt x="1668" y="1480"/>
                  </a:lnTo>
                  <a:lnTo>
                    <a:pt x="1658" y="1499"/>
                  </a:lnTo>
                  <a:lnTo>
                    <a:pt x="1647" y="1516"/>
                  </a:lnTo>
                  <a:lnTo>
                    <a:pt x="1635" y="1533"/>
                  </a:lnTo>
                  <a:lnTo>
                    <a:pt x="1621" y="1548"/>
                  </a:lnTo>
                  <a:lnTo>
                    <a:pt x="1605" y="1563"/>
                  </a:lnTo>
                  <a:lnTo>
                    <a:pt x="1589" y="1575"/>
                  </a:lnTo>
                  <a:lnTo>
                    <a:pt x="1571" y="1586"/>
                  </a:lnTo>
                  <a:lnTo>
                    <a:pt x="1553" y="1596"/>
                  </a:lnTo>
                  <a:lnTo>
                    <a:pt x="1532" y="1602"/>
                  </a:lnTo>
                  <a:lnTo>
                    <a:pt x="1512" y="1608"/>
                  </a:lnTo>
                  <a:lnTo>
                    <a:pt x="1490" y="1611"/>
                  </a:lnTo>
                  <a:lnTo>
                    <a:pt x="1468" y="1612"/>
                  </a:lnTo>
                  <a:lnTo>
                    <a:pt x="1468" y="1612"/>
                  </a:lnTo>
                  <a:lnTo>
                    <a:pt x="1446" y="1611"/>
                  </a:lnTo>
                  <a:lnTo>
                    <a:pt x="1424" y="1608"/>
                  </a:lnTo>
                  <a:lnTo>
                    <a:pt x="1403" y="1602"/>
                  </a:lnTo>
                  <a:lnTo>
                    <a:pt x="1383" y="1596"/>
                  </a:lnTo>
                  <a:lnTo>
                    <a:pt x="1365" y="1586"/>
                  </a:lnTo>
                  <a:lnTo>
                    <a:pt x="1346" y="1575"/>
                  </a:lnTo>
                  <a:lnTo>
                    <a:pt x="1330" y="1563"/>
                  </a:lnTo>
                  <a:lnTo>
                    <a:pt x="1314" y="1548"/>
                  </a:lnTo>
                  <a:lnTo>
                    <a:pt x="1301" y="1533"/>
                  </a:lnTo>
                  <a:lnTo>
                    <a:pt x="1288" y="1516"/>
                  </a:lnTo>
                  <a:lnTo>
                    <a:pt x="1277" y="1499"/>
                  </a:lnTo>
                  <a:lnTo>
                    <a:pt x="1268" y="1480"/>
                  </a:lnTo>
                  <a:lnTo>
                    <a:pt x="1260" y="1460"/>
                  </a:lnTo>
                  <a:lnTo>
                    <a:pt x="1256" y="1439"/>
                  </a:lnTo>
                  <a:lnTo>
                    <a:pt x="1253" y="1417"/>
                  </a:lnTo>
                  <a:lnTo>
                    <a:pt x="1251" y="1395"/>
                  </a:lnTo>
                  <a:lnTo>
                    <a:pt x="1251" y="1395"/>
                  </a:lnTo>
                  <a:lnTo>
                    <a:pt x="1253" y="1372"/>
                  </a:lnTo>
                  <a:lnTo>
                    <a:pt x="1256" y="1351"/>
                  </a:lnTo>
                  <a:lnTo>
                    <a:pt x="1260" y="1331"/>
                  </a:lnTo>
                  <a:lnTo>
                    <a:pt x="1268" y="1311"/>
                  </a:lnTo>
                  <a:lnTo>
                    <a:pt x="1277" y="1291"/>
                  </a:lnTo>
                  <a:lnTo>
                    <a:pt x="1288" y="1273"/>
                  </a:lnTo>
                  <a:lnTo>
                    <a:pt x="1301" y="1257"/>
                  </a:lnTo>
                  <a:lnTo>
                    <a:pt x="1314" y="1242"/>
                  </a:lnTo>
                  <a:lnTo>
                    <a:pt x="1330" y="1227"/>
                  </a:lnTo>
                  <a:lnTo>
                    <a:pt x="1346" y="1215"/>
                  </a:lnTo>
                  <a:lnTo>
                    <a:pt x="1365" y="1204"/>
                  </a:lnTo>
                  <a:lnTo>
                    <a:pt x="1383" y="1195"/>
                  </a:lnTo>
                  <a:lnTo>
                    <a:pt x="1403" y="1188"/>
                  </a:lnTo>
                  <a:lnTo>
                    <a:pt x="1424" y="1182"/>
                  </a:lnTo>
                  <a:lnTo>
                    <a:pt x="1446" y="1179"/>
                  </a:lnTo>
                  <a:lnTo>
                    <a:pt x="1468" y="1178"/>
                  </a:lnTo>
                  <a:lnTo>
                    <a:pt x="1468" y="1178"/>
                  </a:lnTo>
                  <a:close/>
                  <a:moveTo>
                    <a:pt x="781" y="1712"/>
                  </a:moveTo>
                  <a:lnTo>
                    <a:pt x="781" y="1712"/>
                  </a:lnTo>
                  <a:lnTo>
                    <a:pt x="795" y="1713"/>
                  </a:lnTo>
                  <a:lnTo>
                    <a:pt x="810" y="1715"/>
                  </a:lnTo>
                  <a:lnTo>
                    <a:pt x="823" y="1719"/>
                  </a:lnTo>
                  <a:lnTo>
                    <a:pt x="836" y="1724"/>
                  </a:lnTo>
                  <a:lnTo>
                    <a:pt x="849" y="1730"/>
                  </a:lnTo>
                  <a:lnTo>
                    <a:pt x="860" y="1737"/>
                  </a:lnTo>
                  <a:lnTo>
                    <a:pt x="871" y="1745"/>
                  </a:lnTo>
                  <a:lnTo>
                    <a:pt x="882" y="1755"/>
                  </a:lnTo>
                  <a:lnTo>
                    <a:pt x="891" y="1765"/>
                  </a:lnTo>
                  <a:lnTo>
                    <a:pt x="900" y="1776"/>
                  </a:lnTo>
                  <a:lnTo>
                    <a:pt x="906" y="1788"/>
                  </a:lnTo>
                  <a:lnTo>
                    <a:pt x="913" y="1800"/>
                  </a:lnTo>
                  <a:lnTo>
                    <a:pt x="917" y="1813"/>
                  </a:lnTo>
                  <a:lnTo>
                    <a:pt x="921" y="1828"/>
                  </a:lnTo>
                  <a:lnTo>
                    <a:pt x="923" y="1841"/>
                  </a:lnTo>
                  <a:lnTo>
                    <a:pt x="924" y="1856"/>
                  </a:lnTo>
                  <a:lnTo>
                    <a:pt x="924" y="1856"/>
                  </a:lnTo>
                  <a:lnTo>
                    <a:pt x="923" y="1870"/>
                  </a:lnTo>
                  <a:lnTo>
                    <a:pt x="921" y="1885"/>
                  </a:lnTo>
                  <a:lnTo>
                    <a:pt x="917" y="1899"/>
                  </a:lnTo>
                  <a:lnTo>
                    <a:pt x="913" y="1912"/>
                  </a:lnTo>
                  <a:lnTo>
                    <a:pt x="906" y="1924"/>
                  </a:lnTo>
                  <a:lnTo>
                    <a:pt x="900" y="1936"/>
                  </a:lnTo>
                  <a:lnTo>
                    <a:pt x="891" y="1947"/>
                  </a:lnTo>
                  <a:lnTo>
                    <a:pt x="882" y="1957"/>
                  </a:lnTo>
                  <a:lnTo>
                    <a:pt x="871" y="1967"/>
                  </a:lnTo>
                  <a:lnTo>
                    <a:pt x="860" y="1975"/>
                  </a:lnTo>
                  <a:lnTo>
                    <a:pt x="849" y="1983"/>
                  </a:lnTo>
                  <a:lnTo>
                    <a:pt x="836" y="1988"/>
                  </a:lnTo>
                  <a:lnTo>
                    <a:pt x="823" y="1994"/>
                  </a:lnTo>
                  <a:lnTo>
                    <a:pt x="810" y="1997"/>
                  </a:lnTo>
                  <a:lnTo>
                    <a:pt x="795" y="1999"/>
                  </a:lnTo>
                  <a:lnTo>
                    <a:pt x="781" y="1999"/>
                  </a:lnTo>
                  <a:lnTo>
                    <a:pt x="781" y="1999"/>
                  </a:lnTo>
                  <a:lnTo>
                    <a:pt x="766" y="1999"/>
                  </a:lnTo>
                  <a:lnTo>
                    <a:pt x="751" y="1997"/>
                  </a:lnTo>
                  <a:lnTo>
                    <a:pt x="738" y="1994"/>
                  </a:lnTo>
                  <a:lnTo>
                    <a:pt x="725" y="1988"/>
                  </a:lnTo>
                  <a:lnTo>
                    <a:pt x="712" y="1983"/>
                  </a:lnTo>
                  <a:lnTo>
                    <a:pt x="701" y="1975"/>
                  </a:lnTo>
                  <a:lnTo>
                    <a:pt x="690" y="1967"/>
                  </a:lnTo>
                  <a:lnTo>
                    <a:pt x="679" y="1957"/>
                  </a:lnTo>
                  <a:lnTo>
                    <a:pt x="670" y="1947"/>
                  </a:lnTo>
                  <a:lnTo>
                    <a:pt x="661" y="1936"/>
                  </a:lnTo>
                  <a:lnTo>
                    <a:pt x="654" y="1924"/>
                  </a:lnTo>
                  <a:lnTo>
                    <a:pt x="648" y="1912"/>
                  </a:lnTo>
                  <a:lnTo>
                    <a:pt x="644" y="1899"/>
                  </a:lnTo>
                  <a:lnTo>
                    <a:pt x="640" y="1885"/>
                  </a:lnTo>
                  <a:lnTo>
                    <a:pt x="638" y="1870"/>
                  </a:lnTo>
                  <a:lnTo>
                    <a:pt x="637" y="1856"/>
                  </a:lnTo>
                  <a:lnTo>
                    <a:pt x="637" y="1856"/>
                  </a:lnTo>
                  <a:lnTo>
                    <a:pt x="638" y="1841"/>
                  </a:lnTo>
                  <a:lnTo>
                    <a:pt x="640" y="1828"/>
                  </a:lnTo>
                  <a:lnTo>
                    <a:pt x="644" y="1813"/>
                  </a:lnTo>
                  <a:lnTo>
                    <a:pt x="648" y="1800"/>
                  </a:lnTo>
                  <a:lnTo>
                    <a:pt x="654" y="1788"/>
                  </a:lnTo>
                  <a:lnTo>
                    <a:pt x="661" y="1776"/>
                  </a:lnTo>
                  <a:lnTo>
                    <a:pt x="670" y="1765"/>
                  </a:lnTo>
                  <a:lnTo>
                    <a:pt x="679" y="1755"/>
                  </a:lnTo>
                  <a:lnTo>
                    <a:pt x="690" y="1745"/>
                  </a:lnTo>
                  <a:lnTo>
                    <a:pt x="701" y="1737"/>
                  </a:lnTo>
                  <a:lnTo>
                    <a:pt x="712" y="1730"/>
                  </a:lnTo>
                  <a:lnTo>
                    <a:pt x="725" y="1724"/>
                  </a:lnTo>
                  <a:lnTo>
                    <a:pt x="738" y="1719"/>
                  </a:lnTo>
                  <a:lnTo>
                    <a:pt x="751" y="1715"/>
                  </a:lnTo>
                  <a:lnTo>
                    <a:pt x="766" y="1713"/>
                  </a:lnTo>
                  <a:lnTo>
                    <a:pt x="781" y="1712"/>
                  </a:lnTo>
                  <a:lnTo>
                    <a:pt x="781" y="1712"/>
                  </a:lnTo>
                  <a:close/>
                  <a:moveTo>
                    <a:pt x="1001" y="2403"/>
                  </a:moveTo>
                  <a:lnTo>
                    <a:pt x="1001" y="2403"/>
                  </a:lnTo>
                  <a:lnTo>
                    <a:pt x="994" y="2404"/>
                  </a:lnTo>
                  <a:lnTo>
                    <a:pt x="988" y="2405"/>
                  </a:lnTo>
                  <a:lnTo>
                    <a:pt x="988" y="2405"/>
                  </a:lnTo>
                  <a:lnTo>
                    <a:pt x="981" y="2404"/>
                  </a:lnTo>
                  <a:lnTo>
                    <a:pt x="976" y="2403"/>
                  </a:lnTo>
                  <a:lnTo>
                    <a:pt x="970" y="2400"/>
                  </a:lnTo>
                  <a:lnTo>
                    <a:pt x="965" y="2397"/>
                  </a:lnTo>
                  <a:lnTo>
                    <a:pt x="960" y="2394"/>
                  </a:lnTo>
                  <a:lnTo>
                    <a:pt x="956" y="2389"/>
                  </a:lnTo>
                  <a:lnTo>
                    <a:pt x="952" y="2384"/>
                  </a:lnTo>
                  <a:lnTo>
                    <a:pt x="950" y="2378"/>
                  </a:lnTo>
                  <a:lnTo>
                    <a:pt x="904" y="2252"/>
                  </a:lnTo>
                  <a:lnTo>
                    <a:pt x="904" y="2252"/>
                  </a:lnTo>
                  <a:lnTo>
                    <a:pt x="901" y="2266"/>
                  </a:lnTo>
                  <a:lnTo>
                    <a:pt x="895" y="2288"/>
                  </a:lnTo>
                  <a:lnTo>
                    <a:pt x="890" y="2312"/>
                  </a:lnTo>
                  <a:lnTo>
                    <a:pt x="888" y="2323"/>
                  </a:lnTo>
                  <a:lnTo>
                    <a:pt x="886" y="2335"/>
                  </a:lnTo>
                  <a:lnTo>
                    <a:pt x="978" y="2576"/>
                  </a:lnTo>
                  <a:lnTo>
                    <a:pt x="881" y="2576"/>
                  </a:lnTo>
                  <a:lnTo>
                    <a:pt x="881" y="2576"/>
                  </a:lnTo>
                  <a:lnTo>
                    <a:pt x="878" y="2637"/>
                  </a:lnTo>
                  <a:lnTo>
                    <a:pt x="872" y="2694"/>
                  </a:lnTo>
                  <a:lnTo>
                    <a:pt x="869" y="2719"/>
                  </a:lnTo>
                  <a:lnTo>
                    <a:pt x="867" y="2738"/>
                  </a:lnTo>
                  <a:lnTo>
                    <a:pt x="863" y="2750"/>
                  </a:lnTo>
                  <a:lnTo>
                    <a:pt x="861" y="2753"/>
                  </a:lnTo>
                  <a:lnTo>
                    <a:pt x="860" y="2755"/>
                  </a:lnTo>
                  <a:lnTo>
                    <a:pt x="701" y="2755"/>
                  </a:lnTo>
                  <a:lnTo>
                    <a:pt x="701" y="2755"/>
                  </a:lnTo>
                  <a:lnTo>
                    <a:pt x="700" y="2753"/>
                  </a:lnTo>
                  <a:lnTo>
                    <a:pt x="697" y="2750"/>
                  </a:lnTo>
                  <a:lnTo>
                    <a:pt x="694" y="2738"/>
                  </a:lnTo>
                  <a:lnTo>
                    <a:pt x="692" y="2719"/>
                  </a:lnTo>
                  <a:lnTo>
                    <a:pt x="689" y="2694"/>
                  </a:lnTo>
                  <a:lnTo>
                    <a:pt x="683" y="2637"/>
                  </a:lnTo>
                  <a:lnTo>
                    <a:pt x="680" y="2576"/>
                  </a:lnTo>
                  <a:lnTo>
                    <a:pt x="583" y="2576"/>
                  </a:lnTo>
                  <a:lnTo>
                    <a:pt x="674" y="2335"/>
                  </a:lnTo>
                  <a:lnTo>
                    <a:pt x="674" y="2335"/>
                  </a:lnTo>
                  <a:lnTo>
                    <a:pt x="673" y="2323"/>
                  </a:lnTo>
                  <a:lnTo>
                    <a:pt x="671" y="2312"/>
                  </a:lnTo>
                  <a:lnTo>
                    <a:pt x="665" y="2288"/>
                  </a:lnTo>
                  <a:lnTo>
                    <a:pt x="660" y="2266"/>
                  </a:lnTo>
                  <a:lnTo>
                    <a:pt x="657" y="2252"/>
                  </a:lnTo>
                  <a:lnTo>
                    <a:pt x="611" y="2378"/>
                  </a:lnTo>
                  <a:lnTo>
                    <a:pt x="611" y="2378"/>
                  </a:lnTo>
                  <a:lnTo>
                    <a:pt x="608" y="2384"/>
                  </a:lnTo>
                  <a:lnTo>
                    <a:pt x="605" y="2389"/>
                  </a:lnTo>
                  <a:lnTo>
                    <a:pt x="601" y="2394"/>
                  </a:lnTo>
                  <a:lnTo>
                    <a:pt x="596" y="2397"/>
                  </a:lnTo>
                  <a:lnTo>
                    <a:pt x="591" y="2400"/>
                  </a:lnTo>
                  <a:lnTo>
                    <a:pt x="585" y="2403"/>
                  </a:lnTo>
                  <a:lnTo>
                    <a:pt x="580" y="2404"/>
                  </a:lnTo>
                  <a:lnTo>
                    <a:pt x="573" y="2405"/>
                  </a:lnTo>
                  <a:lnTo>
                    <a:pt x="573" y="2405"/>
                  </a:lnTo>
                  <a:lnTo>
                    <a:pt x="567" y="2404"/>
                  </a:lnTo>
                  <a:lnTo>
                    <a:pt x="560" y="2403"/>
                  </a:lnTo>
                  <a:lnTo>
                    <a:pt x="560" y="2403"/>
                  </a:lnTo>
                  <a:lnTo>
                    <a:pt x="553" y="2399"/>
                  </a:lnTo>
                  <a:lnTo>
                    <a:pt x="547" y="2394"/>
                  </a:lnTo>
                  <a:lnTo>
                    <a:pt x="541" y="2388"/>
                  </a:lnTo>
                  <a:lnTo>
                    <a:pt x="538" y="2382"/>
                  </a:lnTo>
                  <a:lnTo>
                    <a:pt x="535" y="2375"/>
                  </a:lnTo>
                  <a:lnTo>
                    <a:pt x="534" y="2367"/>
                  </a:lnTo>
                  <a:lnTo>
                    <a:pt x="535" y="2360"/>
                  </a:lnTo>
                  <a:lnTo>
                    <a:pt x="537" y="2352"/>
                  </a:lnTo>
                  <a:lnTo>
                    <a:pt x="627" y="2101"/>
                  </a:lnTo>
                  <a:lnTo>
                    <a:pt x="627" y="2101"/>
                  </a:lnTo>
                  <a:lnTo>
                    <a:pt x="630" y="2096"/>
                  </a:lnTo>
                  <a:lnTo>
                    <a:pt x="635" y="2090"/>
                  </a:lnTo>
                  <a:lnTo>
                    <a:pt x="639" y="2085"/>
                  </a:lnTo>
                  <a:lnTo>
                    <a:pt x="646" y="2079"/>
                  </a:lnTo>
                  <a:lnTo>
                    <a:pt x="653" y="2075"/>
                  </a:lnTo>
                  <a:lnTo>
                    <a:pt x="662" y="2069"/>
                  </a:lnTo>
                  <a:lnTo>
                    <a:pt x="681" y="2061"/>
                  </a:lnTo>
                  <a:lnTo>
                    <a:pt x="704" y="2053"/>
                  </a:lnTo>
                  <a:lnTo>
                    <a:pt x="728" y="2047"/>
                  </a:lnTo>
                  <a:lnTo>
                    <a:pt x="753" y="2044"/>
                  </a:lnTo>
                  <a:lnTo>
                    <a:pt x="781" y="2043"/>
                  </a:lnTo>
                  <a:lnTo>
                    <a:pt x="781" y="2043"/>
                  </a:lnTo>
                  <a:lnTo>
                    <a:pt x="794" y="2043"/>
                  </a:lnTo>
                  <a:lnTo>
                    <a:pt x="807" y="2044"/>
                  </a:lnTo>
                  <a:lnTo>
                    <a:pt x="833" y="2047"/>
                  </a:lnTo>
                  <a:lnTo>
                    <a:pt x="857" y="2053"/>
                  </a:lnTo>
                  <a:lnTo>
                    <a:pt x="880" y="2061"/>
                  </a:lnTo>
                  <a:lnTo>
                    <a:pt x="899" y="2069"/>
                  </a:lnTo>
                  <a:lnTo>
                    <a:pt x="907" y="2075"/>
                  </a:lnTo>
                  <a:lnTo>
                    <a:pt x="915" y="2079"/>
                  </a:lnTo>
                  <a:lnTo>
                    <a:pt x="922" y="2085"/>
                  </a:lnTo>
                  <a:lnTo>
                    <a:pt x="927" y="2090"/>
                  </a:lnTo>
                  <a:lnTo>
                    <a:pt x="930" y="2096"/>
                  </a:lnTo>
                  <a:lnTo>
                    <a:pt x="934" y="2101"/>
                  </a:lnTo>
                  <a:lnTo>
                    <a:pt x="1024" y="2352"/>
                  </a:lnTo>
                  <a:lnTo>
                    <a:pt x="1024" y="2352"/>
                  </a:lnTo>
                  <a:lnTo>
                    <a:pt x="1026" y="2360"/>
                  </a:lnTo>
                  <a:lnTo>
                    <a:pt x="1027" y="2367"/>
                  </a:lnTo>
                  <a:lnTo>
                    <a:pt x="1026" y="2375"/>
                  </a:lnTo>
                  <a:lnTo>
                    <a:pt x="1023" y="2382"/>
                  </a:lnTo>
                  <a:lnTo>
                    <a:pt x="1020" y="2388"/>
                  </a:lnTo>
                  <a:lnTo>
                    <a:pt x="1014" y="2394"/>
                  </a:lnTo>
                  <a:lnTo>
                    <a:pt x="1009" y="2399"/>
                  </a:lnTo>
                  <a:lnTo>
                    <a:pt x="1001" y="2403"/>
                  </a:lnTo>
                  <a:lnTo>
                    <a:pt x="1001" y="2403"/>
                  </a:lnTo>
                  <a:close/>
                  <a:moveTo>
                    <a:pt x="1801" y="2221"/>
                  </a:moveTo>
                  <a:lnTo>
                    <a:pt x="1801" y="2221"/>
                  </a:lnTo>
                  <a:lnTo>
                    <a:pt x="1791" y="2224"/>
                  </a:lnTo>
                  <a:lnTo>
                    <a:pt x="1780" y="2224"/>
                  </a:lnTo>
                  <a:lnTo>
                    <a:pt x="1780" y="2224"/>
                  </a:lnTo>
                  <a:lnTo>
                    <a:pt x="1772" y="2224"/>
                  </a:lnTo>
                  <a:lnTo>
                    <a:pt x="1763" y="2222"/>
                  </a:lnTo>
                  <a:lnTo>
                    <a:pt x="1755" y="2219"/>
                  </a:lnTo>
                  <a:lnTo>
                    <a:pt x="1746" y="2215"/>
                  </a:lnTo>
                  <a:lnTo>
                    <a:pt x="1740" y="2209"/>
                  </a:lnTo>
                  <a:lnTo>
                    <a:pt x="1733" y="2202"/>
                  </a:lnTo>
                  <a:lnTo>
                    <a:pt x="1729" y="2195"/>
                  </a:lnTo>
                  <a:lnTo>
                    <a:pt x="1724" y="2186"/>
                  </a:lnTo>
                  <a:lnTo>
                    <a:pt x="1655" y="1994"/>
                  </a:lnTo>
                  <a:lnTo>
                    <a:pt x="1655" y="1994"/>
                  </a:lnTo>
                  <a:lnTo>
                    <a:pt x="1649" y="2017"/>
                  </a:lnTo>
                  <a:lnTo>
                    <a:pt x="1642" y="2049"/>
                  </a:lnTo>
                  <a:lnTo>
                    <a:pt x="1634" y="2085"/>
                  </a:lnTo>
                  <a:lnTo>
                    <a:pt x="1631" y="2102"/>
                  </a:lnTo>
                  <a:lnTo>
                    <a:pt x="1629" y="2120"/>
                  </a:lnTo>
                  <a:lnTo>
                    <a:pt x="1766" y="2485"/>
                  </a:lnTo>
                  <a:lnTo>
                    <a:pt x="1621" y="2485"/>
                  </a:lnTo>
                  <a:lnTo>
                    <a:pt x="1621" y="2485"/>
                  </a:lnTo>
                  <a:lnTo>
                    <a:pt x="1614" y="2576"/>
                  </a:lnTo>
                  <a:lnTo>
                    <a:pt x="1607" y="2663"/>
                  </a:lnTo>
                  <a:lnTo>
                    <a:pt x="1602" y="2700"/>
                  </a:lnTo>
                  <a:lnTo>
                    <a:pt x="1598" y="2729"/>
                  </a:lnTo>
                  <a:lnTo>
                    <a:pt x="1596" y="2740"/>
                  </a:lnTo>
                  <a:lnTo>
                    <a:pt x="1593" y="2748"/>
                  </a:lnTo>
                  <a:lnTo>
                    <a:pt x="1590" y="2753"/>
                  </a:lnTo>
                  <a:lnTo>
                    <a:pt x="1589" y="2754"/>
                  </a:lnTo>
                  <a:lnTo>
                    <a:pt x="1588" y="2755"/>
                  </a:lnTo>
                  <a:lnTo>
                    <a:pt x="1348" y="2755"/>
                  </a:lnTo>
                  <a:lnTo>
                    <a:pt x="1348" y="2755"/>
                  </a:lnTo>
                  <a:lnTo>
                    <a:pt x="1346" y="2754"/>
                  </a:lnTo>
                  <a:lnTo>
                    <a:pt x="1345" y="2753"/>
                  </a:lnTo>
                  <a:lnTo>
                    <a:pt x="1343" y="2748"/>
                  </a:lnTo>
                  <a:lnTo>
                    <a:pt x="1341" y="2740"/>
                  </a:lnTo>
                  <a:lnTo>
                    <a:pt x="1338" y="2729"/>
                  </a:lnTo>
                  <a:lnTo>
                    <a:pt x="1334" y="2700"/>
                  </a:lnTo>
                  <a:lnTo>
                    <a:pt x="1330" y="2663"/>
                  </a:lnTo>
                  <a:lnTo>
                    <a:pt x="1322" y="2576"/>
                  </a:lnTo>
                  <a:lnTo>
                    <a:pt x="1315" y="2485"/>
                  </a:lnTo>
                  <a:lnTo>
                    <a:pt x="1170" y="2485"/>
                  </a:lnTo>
                  <a:lnTo>
                    <a:pt x="1308" y="2120"/>
                  </a:lnTo>
                  <a:lnTo>
                    <a:pt x="1308" y="2120"/>
                  </a:lnTo>
                  <a:lnTo>
                    <a:pt x="1305" y="2102"/>
                  </a:lnTo>
                  <a:lnTo>
                    <a:pt x="1302" y="2085"/>
                  </a:lnTo>
                  <a:lnTo>
                    <a:pt x="1294" y="2049"/>
                  </a:lnTo>
                  <a:lnTo>
                    <a:pt x="1286" y="2017"/>
                  </a:lnTo>
                  <a:lnTo>
                    <a:pt x="1281" y="1994"/>
                  </a:lnTo>
                  <a:lnTo>
                    <a:pt x="1211" y="2186"/>
                  </a:lnTo>
                  <a:lnTo>
                    <a:pt x="1211" y="2186"/>
                  </a:lnTo>
                  <a:lnTo>
                    <a:pt x="1208" y="2195"/>
                  </a:lnTo>
                  <a:lnTo>
                    <a:pt x="1202" y="2202"/>
                  </a:lnTo>
                  <a:lnTo>
                    <a:pt x="1197" y="2209"/>
                  </a:lnTo>
                  <a:lnTo>
                    <a:pt x="1189" y="2215"/>
                  </a:lnTo>
                  <a:lnTo>
                    <a:pt x="1181" y="2219"/>
                  </a:lnTo>
                  <a:lnTo>
                    <a:pt x="1172" y="2222"/>
                  </a:lnTo>
                  <a:lnTo>
                    <a:pt x="1164" y="2224"/>
                  </a:lnTo>
                  <a:lnTo>
                    <a:pt x="1155" y="2224"/>
                  </a:lnTo>
                  <a:lnTo>
                    <a:pt x="1155" y="2224"/>
                  </a:lnTo>
                  <a:lnTo>
                    <a:pt x="1145" y="2224"/>
                  </a:lnTo>
                  <a:lnTo>
                    <a:pt x="1135" y="2221"/>
                  </a:lnTo>
                  <a:lnTo>
                    <a:pt x="1135" y="2221"/>
                  </a:lnTo>
                  <a:lnTo>
                    <a:pt x="1124" y="2216"/>
                  </a:lnTo>
                  <a:lnTo>
                    <a:pt x="1114" y="2209"/>
                  </a:lnTo>
                  <a:lnTo>
                    <a:pt x="1106" y="2200"/>
                  </a:lnTo>
                  <a:lnTo>
                    <a:pt x="1101" y="2190"/>
                  </a:lnTo>
                  <a:lnTo>
                    <a:pt x="1096" y="2179"/>
                  </a:lnTo>
                  <a:lnTo>
                    <a:pt x="1095" y="2168"/>
                  </a:lnTo>
                  <a:lnTo>
                    <a:pt x="1095" y="2156"/>
                  </a:lnTo>
                  <a:lnTo>
                    <a:pt x="1099" y="2144"/>
                  </a:lnTo>
                  <a:lnTo>
                    <a:pt x="1236" y="1766"/>
                  </a:lnTo>
                  <a:lnTo>
                    <a:pt x="1236" y="1766"/>
                  </a:lnTo>
                  <a:lnTo>
                    <a:pt x="1240" y="1757"/>
                  </a:lnTo>
                  <a:lnTo>
                    <a:pt x="1247" y="1749"/>
                  </a:lnTo>
                  <a:lnTo>
                    <a:pt x="1255" y="1742"/>
                  </a:lnTo>
                  <a:lnTo>
                    <a:pt x="1265" y="1733"/>
                  </a:lnTo>
                  <a:lnTo>
                    <a:pt x="1276" y="1725"/>
                  </a:lnTo>
                  <a:lnTo>
                    <a:pt x="1289" y="1719"/>
                  </a:lnTo>
                  <a:lnTo>
                    <a:pt x="1303" y="1712"/>
                  </a:lnTo>
                  <a:lnTo>
                    <a:pt x="1319" y="1705"/>
                  </a:lnTo>
                  <a:lnTo>
                    <a:pt x="1335" y="1699"/>
                  </a:lnTo>
                  <a:lnTo>
                    <a:pt x="1352" y="1693"/>
                  </a:lnTo>
                  <a:lnTo>
                    <a:pt x="1370" y="1689"/>
                  </a:lnTo>
                  <a:lnTo>
                    <a:pt x="1389" y="1685"/>
                  </a:lnTo>
                  <a:lnTo>
                    <a:pt x="1408" y="1681"/>
                  </a:lnTo>
                  <a:lnTo>
                    <a:pt x="1427" y="1679"/>
                  </a:lnTo>
                  <a:lnTo>
                    <a:pt x="1448" y="1678"/>
                  </a:lnTo>
                  <a:lnTo>
                    <a:pt x="1468" y="1677"/>
                  </a:lnTo>
                  <a:lnTo>
                    <a:pt x="1468" y="1677"/>
                  </a:lnTo>
                  <a:lnTo>
                    <a:pt x="1488" y="1678"/>
                  </a:lnTo>
                  <a:lnTo>
                    <a:pt x="1508" y="1679"/>
                  </a:lnTo>
                  <a:lnTo>
                    <a:pt x="1527" y="1681"/>
                  </a:lnTo>
                  <a:lnTo>
                    <a:pt x="1547" y="1685"/>
                  </a:lnTo>
                  <a:lnTo>
                    <a:pt x="1566" y="1689"/>
                  </a:lnTo>
                  <a:lnTo>
                    <a:pt x="1584" y="1693"/>
                  </a:lnTo>
                  <a:lnTo>
                    <a:pt x="1601" y="1699"/>
                  </a:lnTo>
                  <a:lnTo>
                    <a:pt x="1618" y="1705"/>
                  </a:lnTo>
                  <a:lnTo>
                    <a:pt x="1633" y="1712"/>
                  </a:lnTo>
                  <a:lnTo>
                    <a:pt x="1647" y="1719"/>
                  </a:lnTo>
                  <a:lnTo>
                    <a:pt x="1660" y="1726"/>
                  </a:lnTo>
                  <a:lnTo>
                    <a:pt x="1671" y="1733"/>
                  </a:lnTo>
                  <a:lnTo>
                    <a:pt x="1681" y="1742"/>
                  </a:lnTo>
                  <a:lnTo>
                    <a:pt x="1689" y="1749"/>
                  </a:lnTo>
                  <a:lnTo>
                    <a:pt x="1696" y="1757"/>
                  </a:lnTo>
                  <a:lnTo>
                    <a:pt x="1699" y="1766"/>
                  </a:lnTo>
                  <a:lnTo>
                    <a:pt x="1837" y="2144"/>
                  </a:lnTo>
                  <a:lnTo>
                    <a:pt x="1837" y="2144"/>
                  </a:lnTo>
                  <a:lnTo>
                    <a:pt x="1840" y="2156"/>
                  </a:lnTo>
                  <a:lnTo>
                    <a:pt x="1841" y="2168"/>
                  </a:lnTo>
                  <a:lnTo>
                    <a:pt x="1839" y="2179"/>
                  </a:lnTo>
                  <a:lnTo>
                    <a:pt x="1835" y="2190"/>
                  </a:lnTo>
                  <a:lnTo>
                    <a:pt x="1829" y="2200"/>
                  </a:lnTo>
                  <a:lnTo>
                    <a:pt x="1821" y="2209"/>
                  </a:lnTo>
                  <a:lnTo>
                    <a:pt x="1812" y="2216"/>
                  </a:lnTo>
                  <a:lnTo>
                    <a:pt x="1801" y="2221"/>
                  </a:lnTo>
                  <a:lnTo>
                    <a:pt x="1801" y="2221"/>
                  </a:lnTo>
                  <a:close/>
                  <a:moveTo>
                    <a:pt x="2474" y="2238"/>
                  </a:moveTo>
                  <a:lnTo>
                    <a:pt x="2474" y="2238"/>
                  </a:lnTo>
                  <a:lnTo>
                    <a:pt x="2473" y="2248"/>
                  </a:lnTo>
                  <a:lnTo>
                    <a:pt x="2471" y="2256"/>
                  </a:lnTo>
                  <a:lnTo>
                    <a:pt x="2467" y="2264"/>
                  </a:lnTo>
                  <a:lnTo>
                    <a:pt x="2465" y="2271"/>
                  </a:lnTo>
                  <a:lnTo>
                    <a:pt x="2459" y="2280"/>
                  </a:lnTo>
                  <a:lnTo>
                    <a:pt x="2451" y="2289"/>
                  </a:lnTo>
                  <a:lnTo>
                    <a:pt x="2444" y="2299"/>
                  </a:lnTo>
                  <a:lnTo>
                    <a:pt x="2437" y="2310"/>
                  </a:lnTo>
                  <a:lnTo>
                    <a:pt x="2434" y="2317"/>
                  </a:lnTo>
                  <a:lnTo>
                    <a:pt x="2431" y="2324"/>
                  </a:lnTo>
                  <a:lnTo>
                    <a:pt x="2428" y="2333"/>
                  </a:lnTo>
                  <a:lnTo>
                    <a:pt x="2426" y="2344"/>
                  </a:lnTo>
                  <a:lnTo>
                    <a:pt x="2426" y="2344"/>
                  </a:lnTo>
                  <a:lnTo>
                    <a:pt x="2419" y="2382"/>
                  </a:lnTo>
                  <a:lnTo>
                    <a:pt x="2411" y="2426"/>
                  </a:lnTo>
                  <a:lnTo>
                    <a:pt x="2396" y="2523"/>
                  </a:lnTo>
                  <a:lnTo>
                    <a:pt x="2387" y="2574"/>
                  </a:lnTo>
                  <a:lnTo>
                    <a:pt x="2378" y="2621"/>
                  </a:lnTo>
                  <a:lnTo>
                    <a:pt x="2368" y="2665"/>
                  </a:lnTo>
                  <a:lnTo>
                    <a:pt x="2360" y="2703"/>
                  </a:lnTo>
                  <a:lnTo>
                    <a:pt x="2360" y="2703"/>
                  </a:lnTo>
                  <a:lnTo>
                    <a:pt x="2351" y="2730"/>
                  </a:lnTo>
                  <a:lnTo>
                    <a:pt x="2347" y="2739"/>
                  </a:lnTo>
                  <a:lnTo>
                    <a:pt x="2342" y="2746"/>
                  </a:lnTo>
                  <a:lnTo>
                    <a:pt x="2338" y="2750"/>
                  </a:lnTo>
                  <a:lnTo>
                    <a:pt x="2332" y="2753"/>
                  </a:lnTo>
                  <a:lnTo>
                    <a:pt x="2326" y="2754"/>
                  </a:lnTo>
                  <a:lnTo>
                    <a:pt x="2318" y="2755"/>
                  </a:lnTo>
                  <a:lnTo>
                    <a:pt x="2127" y="2755"/>
                  </a:lnTo>
                  <a:lnTo>
                    <a:pt x="2127" y="2755"/>
                  </a:lnTo>
                  <a:lnTo>
                    <a:pt x="2118" y="2754"/>
                  </a:lnTo>
                  <a:lnTo>
                    <a:pt x="2112" y="2753"/>
                  </a:lnTo>
                  <a:lnTo>
                    <a:pt x="2107" y="2750"/>
                  </a:lnTo>
                  <a:lnTo>
                    <a:pt x="2101" y="2746"/>
                  </a:lnTo>
                  <a:lnTo>
                    <a:pt x="2097" y="2739"/>
                  </a:lnTo>
                  <a:lnTo>
                    <a:pt x="2094" y="2730"/>
                  </a:lnTo>
                  <a:lnTo>
                    <a:pt x="2085" y="2703"/>
                  </a:lnTo>
                  <a:lnTo>
                    <a:pt x="2085" y="2703"/>
                  </a:lnTo>
                  <a:lnTo>
                    <a:pt x="2075" y="2665"/>
                  </a:lnTo>
                  <a:lnTo>
                    <a:pt x="2065" y="2621"/>
                  </a:lnTo>
                  <a:lnTo>
                    <a:pt x="2056" y="2574"/>
                  </a:lnTo>
                  <a:lnTo>
                    <a:pt x="2049" y="2523"/>
                  </a:lnTo>
                  <a:lnTo>
                    <a:pt x="2032" y="2426"/>
                  </a:lnTo>
                  <a:lnTo>
                    <a:pt x="2025" y="2382"/>
                  </a:lnTo>
                  <a:lnTo>
                    <a:pt x="2018" y="2344"/>
                  </a:lnTo>
                  <a:lnTo>
                    <a:pt x="2018" y="2344"/>
                  </a:lnTo>
                  <a:lnTo>
                    <a:pt x="2016" y="2333"/>
                  </a:lnTo>
                  <a:lnTo>
                    <a:pt x="2013" y="2324"/>
                  </a:lnTo>
                  <a:lnTo>
                    <a:pt x="2010" y="2317"/>
                  </a:lnTo>
                  <a:lnTo>
                    <a:pt x="2007" y="2310"/>
                  </a:lnTo>
                  <a:lnTo>
                    <a:pt x="2000" y="2299"/>
                  </a:lnTo>
                  <a:lnTo>
                    <a:pt x="1992" y="2289"/>
                  </a:lnTo>
                  <a:lnTo>
                    <a:pt x="1986" y="2280"/>
                  </a:lnTo>
                  <a:lnTo>
                    <a:pt x="1979" y="2271"/>
                  </a:lnTo>
                  <a:lnTo>
                    <a:pt x="1976" y="2264"/>
                  </a:lnTo>
                  <a:lnTo>
                    <a:pt x="1974" y="2256"/>
                  </a:lnTo>
                  <a:lnTo>
                    <a:pt x="1972" y="2248"/>
                  </a:lnTo>
                  <a:lnTo>
                    <a:pt x="1969" y="2238"/>
                  </a:lnTo>
                  <a:lnTo>
                    <a:pt x="1969" y="2238"/>
                  </a:lnTo>
                  <a:lnTo>
                    <a:pt x="1963" y="2190"/>
                  </a:lnTo>
                  <a:lnTo>
                    <a:pt x="1956" y="2144"/>
                  </a:lnTo>
                  <a:lnTo>
                    <a:pt x="1952" y="2100"/>
                  </a:lnTo>
                  <a:lnTo>
                    <a:pt x="1949" y="2058"/>
                  </a:lnTo>
                  <a:lnTo>
                    <a:pt x="1946" y="2019"/>
                  </a:lnTo>
                  <a:lnTo>
                    <a:pt x="1944" y="1981"/>
                  </a:lnTo>
                  <a:lnTo>
                    <a:pt x="1943" y="1915"/>
                  </a:lnTo>
                  <a:lnTo>
                    <a:pt x="1943" y="1861"/>
                  </a:lnTo>
                  <a:lnTo>
                    <a:pt x="1944" y="1820"/>
                  </a:lnTo>
                  <a:lnTo>
                    <a:pt x="1946" y="1786"/>
                  </a:lnTo>
                  <a:lnTo>
                    <a:pt x="1946" y="1786"/>
                  </a:lnTo>
                  <a:lnTo>
                    <a:pt x="1946" y="1780"/>
                  </a:lnTo>
                  <a:lnTo>
                    <a:pt x="1947" y="1775"/>
                  </a:lnTo>
                  <a:lnTo>
                    <a:pt x="1950" y="1769"/>
                  </a:lnTo>
                  <a:lnTo>
                    <a:pt x="1952" y="1764"/>
                  </a:lnTo>
                  <a:lnTo>
                    <a:pt x="1960" y="1753"/>
                  </a:lnTo>
                  <a:lnTo>
                    <a:pt x="1969" y="1743"/>
                  </a:lnTo>
                  <a:lnTo>
                    <a:pt x="1981" y="1734"/>
                  </a:lnTo>
                  <a:lnTo>
                    <a:pt x="1997" y="1725"/>
                  </a:lnTo>
                  <a:lnTo>
                    <a:pt x="2013" y="1716"/>
                  </a:lnTo>
                  <a:lnTo>
                    <a:pt x="2031" y="1709"/>
                  </a:lnTo>
                  <a:lnTo>
                    <a:pt x="2052" y="1702"/>
                  </a:lnTo>
                  <a:lnTo>
                    <a:pt x="2073" y="1696"/>
                  </a:lnTo>
                  <a:lnTo>
                    <a:pt x="2096" y="1690"/>
                  </a:lnTo>
                  <a:lnTo>
                    <a:pt x="2120" y="1686"/>
                  </a:lnTo>
                  <a:lnTo>
                    <a:pt x="2144" y="1682"/>
                  </a:lnTo>
                  <a:lnTo>
                    <a:pt x="2169" y="1679"/>
                  </a:lnTo>
                  <a:lnTo>
                    <a:pt x="2196" y="1678"/>
                  </a:lnTo>
                  <a:lnTo>
                    <a:pt x="2222" y="1677"/>
                  </a:lnTo>
                  <a:lnTo>
                    <a:pt x="2222" y="1677"/>
                  </a:lnTo>
                  <a:lnTo>
                    <a:pt x="2248" y="1678"/>
                  </a:lnTo>
                  <a:lnTo>
                    <a:pt x="2274" y="1679"/>
                  </a:lnTo>
                  <a:lnTo>
                    <a:pt x="2299" y="1682"/>
                  </a:lnTo>
                  <a:lnTo>
                    <a:pt x="2325" y="1686"/>
                  </a:lnTo>
                  <a:lnTo>
                    <a:pt x="2348" y="1690"/>
                  </a:lnTo>
                  <a:lnTo>
                    <a:pt x="2371" y="1696"/>
                  </a:lnTo>
                  <a:lnTo>
                    <a:pt x="2393" y="1702"/>
                  </a:lnTo>
                  <a:lnTo>
                    <a:pt x="2412" y="1709"/>
                  </a:lnTo>
                  <a:lnTo>
                    <a:pt x="2431" y="1716"/>
                  </a:lnTo>
                  <a:lnTo>
                    <a:pt x="2448" y="1725"/>
                  </a:lnTo>
                  <a:lnTo>
                    <a:pt x="2462" y="1734"/>
                  </a:lnTo>
                  <a:lnTo>
                    <a:pt x="2474" y="1743"/>
                  </a:lnTo>
                  <a:lnTo>
                    <a:pt x="2484" y="1753"/>
                  </a:lnTo>
                  <a:lnTo>
                    <a:pt x="2492" y="1764"/>
                  </a:lnTo>
                  <a:lnTo>
                    <a:pt x="2494" y="1769"/>
                  </a:lnTo>
                  <a:lnTo>
                    <a:pt x="2496" y="1775"/>
                  </a:lnTo>
                  <a:lnTo>
                    <a:pt x="2497" y="1780"/>
                  </a:lnTo>
                  <a:lnTo>
                    <a:pt x="2498" y="1786"/>
                  </a:lnTo>
                  <a:lnTo>
                    <a:pt x="2498" y="1786"/>
                  </a:lnTo>
                  <a:lnTo>
                    <a:pt x="2499" y="1820"/>
                  </a:lnTo>
                  <a:lnTo>
                    <a:pt x="2502" y="1861"/>
                  </a:lnTo>
                  <a:lnTo>
                    <a:pt x="2502" y="1915"/>
                  </a:lnTo>
                  <a:lnTo>
                    <a:pt x="2499" y="1981"/>
                  </a:lnTo>
                  <a:lnTo>
                    <a:pt x="2498" y="2019"/>
                  </a:lnTo>
                  <a:lnTo>
                    <a:pt x="2495" y="2058"/>
                  </a:lnTo>
                  <a:lnTo>
                    <a:pt x="2492" y="2100"/>
                  </a:lnTo>
                  <a:lnTo>
                    <a:pt x="2487" y="2144"/>
                  </a:lnTo>
                  <a:lnTo>
                    <a:pt x="2482" y="2190"/>
                  </a:lnTo>
                  <a:lnTo>
                    <a:pt x="2474" y="2238"/>
                  </a:lnTo>
                  <a:lnTo>
                    <a:pt x="2474" y="2238"/>
                  </a:lnTo>
                  <a:close/>
                  <a:moveTo>
                    <a:pt x="2968" y="2414"/>
                  </a:moveTo>
                  <a:lnTo>
                    <a:pt x="2968" y="2414"/>
                  </a:lnTo>
                  <a:lnTo>
                    <a:pt x="2965" y="2426"/>
                  </a:lnTo>
                  <a:lnTo>
                    <a:pt x="2962" y="2434"/>
                  </a:lnTo>
                  <a:lnTo>
                    <a:pt x="2958" y="2442"/>
                  </a:lnTo>
                  <a:lnTo>
                    <a:pt x="2952" y="2448"/>
                  </a:lnTo>
                  <a:lnTo>
                    <a:pt x="2948" y="2453"/>
                  </a:lnTo>
                  <a:lnTo>
                    <a:pt x="2943" y="2461"/>
                  </a:lnTo>
                  <a:lnTo>
                    <a:pt x="2939" y="2471"/>
                  </a:lnTo>
                  <a:lnTo>
                    <a:pt x="2936" y="2484"/>
                  </a:lnTo>
                  <a:lnTo>
                    <a:pt x="2936" y="2484"/>
                  </a:lnTo>
                  <a:lnTo>
                    <a:pt x="2926" y="2538"/>
                  </a:lnTo>
                  <a:lnTo>
                    <a:pt x="2916" y="2603"/>
                  </a:lnTo>
                  <a:lnTo>
                    <a:pt x="2905" y="2666"/>
                  </a:lnTo>
                  <a:lnTo>
                    <a:pt x="2898" y="2696"/>
                  </a:lnTo>
                  <a:lnTo>
                    <a:pt x="2892" y="2720"/>
                  </a:lnTo>
                  <a:lnTo>
                    <a:pt x="2892" y="2720"/>
                  </a:lnTo>
                  <a:lnTo>
                    <a:pt x="2886" y="2738"/>
                  </a:lnTo>
                  <a:lnTo>
                    <a:pt x="2883" y="2744"/>
                  </a:lnTo>
                  <a:lnTo>
                    <a:pt x="2881" y="2749"/>
                  </a:lnTo>
                  <a:lnTo>
                    <a:pt x="2878" y="2752"/>
                  </a:lnTo>
                  <a:lnTo>
                    <a:pt x="2874" y="2753"/>
                  </a:lnTo>
                  <a:lnTo>
                    <a:pt x="2870" y="2754"/>
                  </a:lnTo>
                  <a:lnTo>
                    <a:pt x="2864" y="2755"/>
                  </a:lnTo>
                  <a:lnTo>
                    <a:pt x="2738" y="2755"/>
                  </a:lnTo>
                  <a:lnTo>
                    <a:pt x="2738" y="2755"/>
                  </a:lnTo>
                  <a:lnTo>
                    <a:pt x="2732" y="2754"/>
                  </a:lnTo>
                  <a:lnTo>
                    <a:pt x="2728" y="2753"/>
                  </a:lnTo>
                  <a:lnTo>
                    <a:pt x="2725" y="2752"/>
                  </a:lnTo>
                  <a:lnTo>
                    <a:pt x="2721" y="2749"/>
                  </a:lnTo>
                  <a:lnTo>
                    <a:pt x="2719" y="2744"/>
                  </a:lnTo>
                  <a:lnTo>
                    <a:pt x="2716" y="2738"/>
                  </a:lnTo>
                  <a:lnTo>
                    <a:pt x="2710" y="2720"/>
                  </a:lnTo>
                  <a:lnTo>
                    <a:pt x="2710" y="2720"/>
                  </a:lnTo>
                  <a:lnTo>
                    <a:pt x="2704" y="2696"/>
                  </a:lnTo>
                  <a:lnTo>
                    <a:pt x="2698" y="2666"/>
                  </a:lnTo>
                  <a:lnTo>
                    <a:pt x="2686" y="2603"/>
                  </a:lnTo>
                  <a:lnTo>
                    <a:pt x="2676" y="2538"/>
                  </a:lnTo>
                  <a:lnTo>
                    <a:pt x="2666" y="2484"/>
                  </a:lnTo>
                  <a:lnTo>
                    <a:pt x="2666" y="2484"/>
                  </a:lnTo>
                  <a:lnTo>
                    <a:pt x="2663" y="2471"/>
                  </a:lnTo>
                  <a:lnTo>
                    <a:pt x="2659" y="2461"/>
                  </a:lnTo>
                  <a:lnTo>
                    <a:pt x="2654" y="2453"/>
                  </a:lnTo>
                  <a:lnTo>
                    <a:pt x="2650" y="2448"/>
                  </a:lnTo>
                  <a:lnTo>
                    <a:pt x="2646" y="2442"/>
                  </a:lnTo>
                  <a:lnTo>
                    <a:pt x="2641" y="2434"/>
                  </a:lnTo>
                  <a:lnTo>
                    <a:pt x="2637" y="2426"/>
                  </a:lnTo>
                  <a:lnTo>
                    <a:pt x="2635" y="2414"/>
                  </a:lnTo>
                  <a:lnTo>
                    <a:pt x="2635" y="2414"/>
                  </a:lnTo>
                  <a:lnTo>
                    <a:pt x="2630" y="2382"/>
                  </a:lnTo>
                  <a:lnTo>
                    <a:pt x="2626" y="2352"/>
                  </a:lnTo>
                  <a:lnTo>
                    <a:pt x="2620" y="2295"/>
                  </a:lnTo>
                  <a:lnTo>
                    <a:pt x="2618" y="2244"/>
                  </a:lnTo>
                  <a:lnTo>
                    <a:pt x="2617" y="2200"/>
                  </a:lnTo>
                  <a:lnTo>
                    <a:pt x="2617" y="2164"/>
                  </a:lnTo>
                  <a:lnTo>
                    <a:pt x="2618" y="2138"/>
                  </a:lnTo>
                  <a:lnTo>
                    <a:pt x="2619" y="2114"/>
                  </a:lnTo>
                  <a:lnTo>
                    <a:pt x="2619" y="2114"/>
                  </a:lnTo>
                  <a:lnTo>
                    <a:pt x="2620" y="2107"/>
                  </a:lnTo>
                  <a:lnTo>
                    <a:pt x="2624" y="2100"/>
                  </a:lnTo>
                  <a:lnTo>
                    <a:pt x="2628" y="2094"/>
                  </a:lnTo>
                  <a:lnTo>
                    <a:pt x="2635" y="2087"/>
                  </a:lnTo>
                  <a:lnTo>
                    <a:pt x="2642" y="2080"/>
                  </a:lnTo>
                  <a:lnTo>
                    <a:pt x="2652" y="2075"/>
                  </a:lnTo>
                  <a:lnTo>
                    <a:pt x="2663" y="2069"/>
                  </a:lnTo>
                  <a:lnTo>
                    <a:pt x="2675" y="2064"/>
                  </a:lnTo>
                  <a:lnTo>
                    <a:pt x="2688" y="2060"/>
                  </a:lnTo>
                  <a:lnTo>
                    <a:pt x="2703" y="2055"/>
                  </a:lnTo>
                  <a:lnTo>
                    <a:pt x="2718" y="2052"/>
                  </a:lnTo>
                  <a:lnTo>
                    <a:pt x="2734" y="2049"/>
                  </a:lnTo>
                  <a:lnTo>
                    <a:pt x="2750" y="2046"/>
                  </a:lnTo>
                  <a:lnTo>
                    <a:pt x="2766" y="2044"/>
                  </a:lnTo>
                  <a:lnTo>
                    <a:pt x="2784" y="2043"/>
                  </a:lnTo>
                  <a:lnTo>
                    <a:pt x="2802" y="2043"/>
                  </a:lnTo>
                  <a:lnTo>
                    <a:pt x="2802" y="2043"/>
                  </a:lnTo>
                  <a:lnTo>
                    <a:pt x="2818" y="2043"/>
                  </a:lnTo>
                  <a:lnTo>
                    <a:pt x="2836" y="2044"/>
                  </a:lnTo>
                  <a:lnTo>
                    <a:pt x="2852" y="2046"/>
                  </a:lnTo>
                  <a:lnTo>
                    <a:pt x="2869" y="2049"/>
                  </a:lnTo>
                  <a:lnTo>
                    <a:pt x="2884" y="2052"/>
                  </a:lnTo>
                  <a:lnTo>
                    <a:pt x="2900" y="2055"/>
                  </a:lnTo>
                  <a:lnTo>
                    <a:pt x="2914" y="2060"/>
                  </a:lnTo>
                  <a:lnTo>
                    <a:pt x="2927" y="2064"/>
                  </a:lnTo>
                  <a:lnTo>
                    <a:pt x="2939" y="2069"/>
                  </a:lnTo>
                  <a:lnTo>
                    <a:pt x="2950" y="2075"/>
                  </a:lnTo>
                  <a:lnTo>
                    <a:pt x="2960" y="2080"/>
                  </a:lnTo>
                  <a:lnTo>
                    <a:pt x="2968" y="2087"/>
                  </a:lnTo>
                  <a:lnTo>
                    <a:pt x="2974" y="2094"/>
                  </a:lnTo>
                  <a:lnTo>
                    <a:pt x="2980" y="2100"/>
                  </a:lnTo>
                  <a:lnTo>
                    <a:pt x="2982" y="2107"/>
                  </a:lnTo>
                  <a:lnTo>
                    <a:pt x="2983" y="2114"/>
                  </a:lnTo>
                  <a:lnTo>
                    <a:pt x="2983" y="2114"/>
                  </a:lnTo>
                  <a:lnTo>
                    <a:pt x="2985" y="2138"/>
                  </a:lnTo>
                  <a:lnTo>
                    <a:pt x="2985" y="2164"/>
                  </a:lnTo>
                  <a:lnTo>
                    <a:pt x="2986" y="2200"/>
                  </a:lnTo>
                  <a:lnTo>
                    <a:pt x="2985" y="2244"/>
                  </a:lnTo>
                  <a:lnTo>
                    <a:pt x="2982" y="2295"/>
                  </a:lnTo>
                  <a:lnTo>
                    <a:pt x="2976" y="2352"/>
                  </a:lnTo>
                  <a:lnTo>
                    <a:pt x="2973" y="2382"/>
                  </a:lnTo>
                  <a:lnTo>
                    <a:pt x="2968" y="2414"/>
                  </a:lnTo>
                  <a:lnTo>
                    <a:pt x="2968" y="2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07604D4A-C5D4-4A83-A4E5-17E62ABBF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863" y="1838423"/>
              <a:ext cx="96811" cy="121614"/>
            </a:xfrm>
            <a:custGeom>
              <a:avLst/>
              <a:gdLst>
                <a:gd name="T0" fmla="*/ 486 w 486"/>
                <a:gd name="T1" fmla="*/ 608 h 608"/>
                <a:gd name="T2" fmla="*/ 486 w 486"/>
                <a:gd name="T3" fmla="*/ 0 h 608"/>
                <a:gd name="T4" fmla="*/ 0 w 486"/>
                <a:gd name="T5" fmla="*/ 0 h 608"/>
                <a:gd name="T6" fmla="*/ 0 w 486"/>
                <a:gd name="T7" fmla="*/ 148 h 608"/>
                <a:gd name="T8" fmla="*/ 486 w 486"/>
                <a:gd name="T9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6" h="608">
                  <a:moveTo>
                    <a:pt x="486" y="608"/>
                  </a:moveTo>
                  <a:lnTo>
                    <a:pt x="486" y="0"/>
                  </a:lnTo>
                  <a:lnTo>
                    <a:pt x="0" y="0"/>
                  </a:lnTo>
                  <a:lnTo>
                    <a:pt x="0" y="148"/>
                  </a:lnTo>
                  <a:lnTo>
                    <a:pt x="486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ED032A98-12EC-4BE9-BD5D-6B427E285D95}"/>
              </a:ext>
            </a:extLst>
          </p:cNvPr>
          <p:cNvSpPr txBox="1"/>
          <p:nvPr/>
        </p:nvSpPr>
        <p:spPr>
          <a:xfrm>
            <a:off x="6186900" y="1275518"/>
            <a:ext cx="144302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sytuacja zawodowa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6DD6CB02-D41F-403D-938D-E12BF6B63EA5}"/>
              </a:ext>
            </a:extLst>
          </p:cNvPr>
          <p:cNvCxnSpPr/>
          <p:nvPr/>
        </p:nvCxnSpPr>
        <p:spPr>
          <a:xfrm>
            <a:off x="6241745" y="1555569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Wykres 59">
            <a:extLst>
              <a:ext uri="{FF2B5EF4-FFF2-40B4-BE49-F238E27FC236}">
                <a16:creationId xmlns:a16="http://schemas.microsoft.com/office/drawing/2014/main" id="{46FD5CDC-1B52-4246-8FE8-35173109DA59}"/>
              </a:ext>
            </a:extLst>
          </p:cNvPr>
          <p:cNvGraphicFramePr/>
          <p:nvPr/>
        </p:nvGraphicFramePr>
        <p:xfrm>
          <a:off x="6091212" y="2837864"/>
          <a:ext cx="2474951" cy="276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6" name="Freeform 86">
            <a:extLst>
              <a:ext uri="{FF2B5EF4-FFF2-40B4-BE49-F238E27FC236}">
                <a16:creationId xmlns:a16="http://schemas.microsoft.com/office/drawing/2014/main" id="{B94D4E04-8D48-47E6-B822-D13CDEF2E7E3}"/>
              </a:ext>
            </a:extLst>
          </p:cNvPr>
          <p:cNvSpPr>
            <a:spLocks/>
          </p:cNvSpPr>
          <p:nvPr/>
        </p:nvSpPr>
        <p:spPr bwMode="auto">
          <a:xfrm>
            <a:off x="7094542" y="4602651"/>
            <a:ext cx="21567" cy="4642"/>
          </a:xfrm>
          <a:custGeom>
            <a:avLst/>
            <a:gdLst>
              <a:gd name="T0" fmla="*/ 0 w 124"/>
              <a:gd name="T1" fmla="*/ 50 h 50"/>
              <a:gd name="T2" fmla="*/ 98 w 124"/>
              <a:gd name="T3" fmla="*/ 50 h 50"/>
              <a:gd name="T4" fmla="*/ 98 w 124"/>
              <a:gd name="T5" fmla="*/ 50 h 50"/>
              <a:gd name="T6" fmla="*/ 104 w 124"/>
              <a:gd name="T7" fmla="*/ 50 h 50"/>
              <a:gd name="T8" fmla="*/ 108 w 124"/>
              <a:gd name="T9" fmla="*/ 47 h 50"/>
              <a:gd name="T10" fmla="*/ 113 w 124"/>
              <a:gd name="T11" fmla="*/ 45 h 50"/>
              <a:gd name="T12" fmla="*/ 116 w 124"/>
              <a:gd name="T13" fmla="*/ 42 h 50"/>
              <a:gd name="T14" fmla="*/ 119 w 124"/>
              <a:gd name="T15" fmla="*/ 38 h 50"/>
              <a:gd name="T16" fmla="*/ 121 w 124"/>
              <a:gd name="T17" fmla="*/ 34 h 50"/>
              <a:gd name="T18" fmla="*/ 122 w 124"/>
              <a:gd name="T19" fmla="*/ 30 h 50"/>
              <a:gd name="T20" fmla="*/ 124 w 124"/>
              <a:gd name="T21" fmla="*/ 24 h 50"/>
              <a:gd name="T22" fmla="*/ 124 w 124"/>
              <a:gd name="T23" fmla="*/ 24 h 50"/>
              <a:gd name="T24" fmla="*/ 122 w 124"/>
              <a:gd name="T25" fmla="*/ 20 h 50"/>
              <a:gd name="T26" fmla="*/ 121 w 124"/>
              <a:gd name="T27" fmla="*/ 15 h 50"/>
              <a:gd name="T28" fmla="*/ 119 w 124"/>
              <a:gd name="T29" fmla="*/ 11 h 50"/>
              <a:gd name="T30" fmla="*/ 116 w 124"/>
              <a:gd name="T31" fmla="*/ 6 h 50"/>
              <a:gd name="T32" fmla="*/ 113 w 124"/>
              <a:gd name="T33" fmla="*/ 4 h 50"/>
              <a:gd name="T34" fmla="*/ 108 w 124"/>
              <a:gd name="T35" fmla="*/ 2 h 50"/>
              <a:gd name="T36" fmla="*/ 104 w 124"/>
              <a:gd name="T37" fmla="*/ 0 h 50"/>
              <a:gd name="T38" fmla="*/ 98 w 124"/>
              <a:gd name="T39" fmla="*/ 0 h 50"/>
              <a:gd name="T40" fmla="*/ 0 w 124"/>
              <a:gd name="T41" fmla="*/ 0 h 50"/>
              <a:gd name="T42" fmla="*/ 0 w 124"/>
              <a:gd name="T4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4" h="50">
                <a:moveTo>
                  <a:pt x="0" y="50"/>
                </a:moveTo>
                <a:lnTo>
                  <a:pt x="98" y="50"/>
                </a:lnTo>
                <a:lnTo>
                  <a:pt x="98" y="50"/>
                </a:lnTo>
                <a:lnTo>
                  <a:pt x="104" y="50"/>
                </a:lnTo>
                <a:lnTo>
                  <a:pt x="108" y="47"/>
                </a:lnTo>
                <a:lnTo>
                  <a:pt x="113" y="45"/>
                </a:lnTo>
                <a:lnTo>
                  <a:pt x="116" y="42"/>
                </a:lnTo>
                <a:lnTo>
                  <a:pt x="119" y="38"/>
                </a:lnTo>
                <a:lnTo>
                  <a:pt x="121" y="34"/>
                </a:lnTo>
                <a:lnTo>
                  <a:pt x="122" y="30"/>
                </a:lnTo>
                <a:lnTo>
                  <a:pt x="124" y="24"/>
                </a:lnTo>
                <a:lnTo>
                  <a:pt x="124" y="24"/>
                </a:lnTo>
                <a:lnTo>
                  <a:pt x="122" y="20"/>
                </a:lnTo>
                <a:lnTo>
                  <a:pt x="121" y="15"/>
                </a:lnTo>
                <a:lnTo>
                  <a:pt x="119" y="11"/>
                </a:lnTo>
                <a:lnTo>
                  <a:pt x="116" y="6"/>
                </a:lnTo>
                <a:lnTo>
                  <a:pt x="113" y="4"/>
                </a:lnTo>
                <a:lnTo>
                  <a:pt x="108" y="2"/>
                </a:lnTo>
                <a:lnTo>
                  <a:pt x="104" y="0"/>
                </a:lnTo>
                <a:lnTo>
                  <a:pt x="98" y="0"/>
                </a:lnTo>
                <a:lnTo>
                  <a:pt x="0" y="0"/>
                </a:lnTo>
                <a:lnTo>
                  <a:pt x="0" y="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330C3EC0-46F7-44D0-B059-41C2C0BE0C6E}"/>
              </a:ext>
            </a:extLst>
          </p:cNvPr>
          <p:cNvGrpSpPr/>
          <p:nvPr/>
        </p:nvGrpSpPr>
        <p:grpSpPr>
          <a:xfrm>
            <a:off x="6977453" y="2286591"/>
            <a:ext cx="284805" cy="323493"/>
            <a:chOff x="8001129" y="3982537"/>
            <a:chExt cx="284805" cy="323493"/>
          </a:xfrm>
        </p:grpSpPr>
        <p:sp>
          <p:nvSpPr>
            <p:cNvPr id="67" name="Freeform 167">
              <a:extLst>
                <a:ext uri="{FF2B5EF4-FFF2-40B4-BE49-F238E27FC236}">
                  <a16:creationId xmlns:a16="http://schemas.microsoft.com/office/drawing/2014/main" id="{F93A1C91-2A58-435B-9DAE-CBAA64A372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01129" y="3982537"/>
              <a:ext cx="187675" cy="323493"/>
            </a:xfrm>
            <a:custGeom>
              <a:avLst/>
              <a:gdLst>
                <a:gd name="T0" fmla="*/ 522 w 1600"/>
                <a:gd name="T1" fmla="*/ 670 h 2747"/>
                <a:gd name="T2" fmla="*/ 417 w 1600"/>
                <a:gd name="T3" fmla="*/ 623 h 2747"/>
                <a:gd name="T4" fmla="*/ 335 w 1600"/>
                <a:gd name="T5" fmla="*/ 544 h 2747"/>
                <a:gd name="T6" fmla="*/ 283 w 1600"/>
                <a:gd name="T7" fmla="*/ 441 h 2747"/>
                <a:gd name="T8" fmla="*/ 268 w 1600"/>
                <a:gd name="T9" fmla="*/ 341 h 2747"/>
                <a:gd name="T10" fmla="*/ 288 w 1600"/>
                <a:gd name="T11" fmla="*/ 223 h 2747"/>
                <a:gd name="T12" fmla="*/ 345 w 1600"/>
                <a:gd name="T13" fmla="*/ 123 h 2747"/>
                <a:gd name="T14" fmla="*/ 431 w 1600"/>
                <a:gd name="T15" fmla="*/ 50 h 2747"/>
                <a:gd name="T16" fmla="*/ 538 w 1600"/>
                <a:gd name="T17" fmla="*/ 8 h 2747"/>
                <a:gd name="T18" fmla="*/ 642 w 1600"/>
                <a:gd name="T19" fmla="*/ 2 h 2747"/>
                <a:gd name="T20" fmla="*/ 755 w 1600"/>
                <a:gd name="T21" fmla="*/ 34 h 2747"/>
                <a:gd name="T22" fmla="*/ 848 w 1600"/>
                <a:gd name="T23" fmla="*/ 100 h 2747"/>
                <a:gd name="T24" fmla="*/ 914 w 1600"/>
                <a:gd name="T25" fmla="*/ 193 h 2747"/>
                <a:gd name="T26" fmla="*/ 946 w 1600"/>
                <a:gd name="T27" fmla="*/ 305 h 2747"/>
                <a:gd name="T28" fmla="*/ 941 w 1600"/>
                <a:gd name="T29" fmla="*/ 409 h 2747"/>
                <a:gd name="T30" fmla="*/ 898 w 1600"/>
                <a:gd name="T31" fmla="*/ 517 h 2747"/>
                <a:gd name="T32" fmla="*/ 824 w 1600"/>
                <a:gd name="T33" fmla="*/ 602 h 2747"/>
                <a:gd name="T34" fmla="*/ 724 w 1600"/>
                <a:gd name="T35" fmla="*/ 660 h 2747"/>
                <a:gd name="T36" fmla="*/ 607 w 1600"/>
                <a:gd name="T37" fmla="*/ 680 h 2747"/>
                <a:gd name="T38" fmla="*/ 834 w 1600"/>
                <a:gd name="T39" fmla="*/ 2518 h 2747"/>
                <a:gd name="T40" fmla="*/ 705 w 1600"/>
                <a:gd name="T41" fmla="*/ 2472 h 2747"/>
                <a:gd name="T42" fmla="*/ 920 w 1600"/>
                <a:gd name="T43" fmla="*/ 1387 h 2747"/>
                <a:gd name="T44" fmla="*/ 1517 w 1600"/>
                <a:gd name="T45" fmla="*/ 1546 h 2747"/>
                <a:gd name="T46" fmla="*/ 1584 w 1600"/>
                <a:gd name="T47" fmla="*/ 1486 h 2747"/>
                <a:gd name="T48" fmla="*/ 1600 w 1600"/>
                <a:gd name="T49" fmla="*/ 1408 h 2747"/>
                <a:gd name="T50" fmla="*/ 1560 w 1600"/>
                <a:gd name="T51" fmla="*/ 1326 h 2747"/>
                <a:gd name="T52" fmla="*/ 1478 w 1600"/>
                <a:gd name="T53" fmla="*/ 1287 h 2747"/>
                <a:gd name="T54" fmla="*/ 922 w 1600"/>
                <a:gd name="T55" fmla="*/ 943 h 2747"/>
                <a:gd name="T56" fmla="*/ 826 w 1600"/>
                <a:gd name="T57" fmla="*/ 853 h 2747"/>
                <a:gd name="T58" fmla="*/ 673 w 1600"/>
                <a:gd name="T59" fmla="*/ 809 h 2747"/>
                <a:gd name="T60" fmla="*/ 477 w 1600"/>
                <a:gd name="T61" fmla="*/ 820 h 2747"/>
                <a:gd name="T62" fmla="*/ 333 w 1600"/>
                <a:gd name="T63" fmla="*/ 891 h 2747"/>
                <a:gd name="T64" fmla="*/ 303 w 1600"/>
                <a:gd name="T65" fmla="*/ 1991 h 2747"/>
                <a:gd name="T66" fmla="*/ 183 w 1600"/>
                <a:gd name="T67" fmla="*/ 1218 h 2747"/>
                <a:gd name="T68" fmla="*/ 154 w 1600"/>
                <a:gd name="T69" fmla="*/ 1163 h 2747"/>
                <a:gd name="T70" fmla="*/ 98 w 1600"/>
                <a:gd name="T71" fmla="*/ 1138 h 2747"/>
                <a:gd name="T72" fmla="*/ 44 w 1600"/>
                <a:gd name="T73" fmla="*/ 1151 h 2747"/>
                <a:gd name="T74" fmla="*/ 5 w 1600"/>
                <a:gd name="T75" fmla="*/ 1197 h 2747"/>
                <a:gd name="T76" fmla="*/ 102 w 1600"/>
                <a:gd name="T77" fmla="*/ 1975 h 2747"/>
                <a:gd name="T78" fmla="*/ 154 w 1600"/>
                <a:gd name="T79" fmla="*/ 2105 h 2747"/>
                <a:gd name="T80" fmla="*/ 275 w 1600"/>
                <a:gd name="T81" fmla="*/ 2176 h 2747"/>
                <a:gd name="T82" fmla="*/ 491 w 1600"/>
                <a:gd name="T83" fmla="*/ 2472 h 2747"/>
                <a:gd name="T84" fmla="*/ 362 w 1600"/>
                <a:gd name="T85" fmla="*/ 2518 h 2747"/>
                <a:gd name="T86" fmla="*/ 275 w 1600"/>
                <a:gd name="T87" fmla="*/ 2503 h 2747"/>
                <a:gd name="T88" fmla="*/ 206 w 1600"/>
                <a:gd name="T89" fmla="*/ 2545 h 2747"/>
                <a:gd name="T90" fmla="*/ 178 w 1600"/>
                <a:gd name="T91" fmla="*/ 2624 h 2747"/>
                <a:gd name="T92" fmla="*/ 199 w 1600"/>
                <a:gd name="T93" fmla="*/ 2692 h 2747"/>
                <a:gd name="T94" fmla="*/ 263 w 1600"/>
                <a:gd name="T95" fmla="*/ 2741 h 2747"/>
                <a:gd name="T96" fmla="*/ 337 w 1600"/>
                <a:gd name="T97" fmla="*/ 2741 h 2747"/>
                <a:gd name="T98" fmla="*/ 402 w 1600"/>
                <a:gd name="T99" fmla="*/ 2694 h 2747"/>
                <a:gd name="T100" fmla="*/ 424 w 1600"/>
                <a:gd name="T101" fmla="*/ 2624 h 2747"/>
                <a:gd name="T102" fmla="*/ 574 w 1600"/>
                <a:gd name="T103" fmla="*/ 2583 h 2747"/>
                <a:gd name="T104" fmla="*/ 710 w 1600"/>
                <a:gd name="T105" fmla="*/ 2600 h 2747"/>
                <a:gd name="T106" fmla="*/ 777 w 1600"/>
                <a:gd name="T107" fmla="*/ 2661 h 2747"/>
                <a:gd name="T108" fmla="*/ 826 w 1600"/>
                <a:gd name="T109" fmla="*/ 2726 h 2747"/>
                <a:gd name="T110" fmla="*/ 895 w 1600"/>
                <a:gd name="T111" fmla="*/ 2747 h 2747"/>
                <a:gd name="T112" fmla="*/ 973 w 1600"/>
                <a:gd name="T113" fmla="*/ 2718 h 2747"/>
                <a:gd name="T114" fmla="*/ 1015 w 1600"/>
                <a:gd name="T115" fmla="*/ 2649 h 2747"/>
                <a:gd name="T116" fmla="*/ 1008 w 1600"/>
                <a:gd name="T117" fmla="*/ 2576 h 2747"/>
                <a:gd name="T118" fmla="*/ 954 w 1600"/>
                <a:gd name="T119" fmla="*/ 2516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0" h="2747">
                  <a:moveTo>
                    <a:pt x="607" y="680"/>
                  </a:moveTo>
                  <a:lnTo>
                    <a:pt x="607" y="680"/>
                  </a:lnTo>
                  <a:lnTo>
                    <a:pt x="590" y="680"/>
                  </a:lnTo>
                  <a:lnTo>
                    <a:pt x="573" y="678"/>
                  </a:lnTo>
                  <a:lnTo>
                    <a:pt x="556" y="676"/>
                  </a:lnTo>
                  <a:lnTo>
                    <a:pt x="538" y="674"/>
                  </a:lnTo>
                  <a:lnTo>
                    <a:pt x="522" y="670"/>
                  </a:lnTo>
                  <a:lnTo>
                    <a:pt x="506" y="665"/>
                  </a:lnTo>
                  <a:lnTo>
                    <a:pt x="491" y="660"/>
                  </a:lnTo>
                  <a:lnTo>
                    <a:pt x="474" y="653"/>
                  </a:lnTo>
                  <a:lnTo>
                    <a:pt x="460" y="647"/>
                  </a:lnTo>
                  <a:lnTo>
                    <a:pt x="445" y="639"/>
                  </a:lnTo>
                  <a:lnTo>
                    <a:pt x="431" y="632"/>
                  </a:lnTo>
                  <a:lnTo>
                    <a:pt x="417" y="623"/>
                  </a:lnTo>
                  <a:lnTo>
                    <a:pt x="404" y="613"/>
                  </a:lnTo>
                  <a:lnTo>
                    <a:pt x="391" y="602"/>
                  </a:lnTo>
                  <a:lnTo>
                    <a:pt x="378" y="593"/>
                  </a:lnTo>
                  <a:lnTo>
                    <a:pt x="367" y="581"/>
                  </a:lnTo>
                  <a:lnTo>
                    <a:pt x="355" y="569"/>
                  </a:lnTo>
                  <a:lnTo>
                    <a:pt x="345" y="557"/>
                  </a:lnTo>
                  <a:lnTo>
                    <a:pt x="335" y="544"/>
                  </a:lnTo>
                  <a:lnTo>
                    <a:pt x="325" y="531"/>
                  </a:lnTo>
                  <a:lnTo>
                    <a:pt x="316" y="517"/>
                  </a:lnTo>
                  <a:lnTo>
                    <a:pt x="308" y="503"/>
                  </a:lnTo>
                  <a:lnTo>
                    <a:pt x="301" y="488"/>
                  </a:lnTo>
                  <a:lnTo>
                    <a:pt x="294" y="473"/>
                  </a:lnTo>
                  <a:lnTo>
                    <a:pt x="288" y="458"/>
                  </a:lnTo>
                  <a:lnTo>
                    <a:pt x="283" y="441"/>
                  </a:lnTo>
                  <a:lnTo>
                    <a:pt x="278" y="425"/>
                  </a:lnTo>
                  <a:lnTo>
                    <a:pt x="274" y="409"/>
                  </a:lnTo>
                  <a:lnTo>
                    <a:pt x="271" y="393"/>
                  </a:lnTo>
                  <a:lnTo>
                    <a:pt x="269" y="375"/>
                  </a:lnTo>
                  <a:lnTo>
                    <a:pt x="268" y="358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8" y="322"/>
                  </a:lnTo>
                  <a:lnTo>
                    <a:pt x="269" y="305"/>
                  </a:lnTo>
                  <a:lnTo>
                    <a:pt x="271" y="289"/>
                  </a:lnTo>
                  <a:lnTo>
                    <a:pt x="274" y="272"/>
                  </a:lnTo>
                  <a:lnTo>
                    <a:pt x="278" y="255"/>
                  </a:lnTo>
                  <a:lnTo>
                    <a:pt x="283" y="239"/>
                  </a:lnTo>
                  <a:lnTo>
                    <a:pt x="288" y="223"/>
                  </a:lnTo>
                  <a:lnTo>
                    <a:pt x="294" y="208"/>
                  </a:lnTo>
                  <a:lnTo>
                    <a:pt x="301" y="193"/>
                  </a:lnTo>
                  <a:lnTo>
                    <a:pt x="308" y="179"/>
                  </a:lnTo>
                  <a:lnTo>
                    <a:pt x="316" y="164"/>
                  </a:lnTo>
                  <a:lnTo>
                    <a:pt x="325" y="151"/>
                  </a:lnTo>
                  <a:lnTo>
                    <a:pt x="335" y="136"/>
                  </a:lnTo>
                  <a:lnTo>
                    <a:pt x="345" y="123"/>
                  </a:lnTo>
                  <a:lnTo>
                    <a:pt x="355" y="112"/>
                  </a:lnTo>
                  <a:lnTo>
                    <a:pt x="367" y="100"/>
                  </a:lnTo>
                  <a:lnTo>
                    <a:pt x="378" y="89"/>
                  </a:lnTo>
                  <a:lnTo>
                    <a:pt x="391" y="78"/>
                  </a:lnTo>
                  <a:lnTo>
                    <a:pt x="404" y="68"/>
                  </a:lnTo>
                  <a:lnTo>
                    <a:pt x="417" y="59"/>
                  </a:lnTo>
                  <a:lnTo>
                    <a:pt x="431" y="50"/>
                  </a:lnTo>
                  <a:lnTo>
                    <a:pt x="445" y="41"/>
                  </a:lnTo>
                  <a:lnTo>
                    <a:pt x="460" y="34"/>
                  </a:lnTo>
                  <a:lnTo>
                    <a:pt x="474" y="27"/>
                  </a:lnTo>
                  <a:lnTo>
                    <a:pt x="491" y="21"/>
                  </a:lnTo>
                  <a:lnTo>
                    <a:pt x="506" y="16"/>
                  </a:lnTo>
                  <a:lnTo>
                    <a:pt x="522" y="11"/>
                  </a:lnTo>
                  <a:lnTo>
                    <a:pt x="538" y="8"/>
                  </a:lnTo>
                  <a:lnTo>
                    <a:pt x="556" y="5"/>
                  </a:lnTo>
                  <a:lnTo>
                    <a:pt x="573" y="2"/>
                  </a:lnTo>
                  <a:lnTo>
                    <a:pt x="590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25" y="1"/>
                  </a:lnTo>
                  <a:lnTo>
                    <a:pt x="642" y="2"/>
                  </a:lnTo>
                  <a:lnTo>
                    <a:pt x="659" y="5"/>
                  </a:lnTo>
                  <a:lnTo>
                    <a:pt x="676" y="8"/>
                  </a:lnTo>
                  <a:lnTo>
                    <a:pt x="692" y="11"/>
                  </a:lnTo>
                  <a:lnTo>
                    <a:pt x="708" y="16"/>
                  </a:lnTo>
                  <a:lnTo>
                    <a:pt x="724" y="21"/>
                  </a:lnTo>
                  <a:lnTo>
                    <a:pt x="739" y="27"/>
                  </a:lnTo>
                  <a:lnTo>
                    <a:pt x="755" y="34"/>
                  </a:lnTo>
                  <a:lnTo>
                    <a:pt x="770" y="41"/>
                  </a:lnTo>
                  <a:lnTo>
                    <a:pt x="784" y="50"/>
                  </a:lnTo>
                  <a:lnTo>
                    <a:pt x="798" y="59"/>
                  </a:lnTo>
                  <a:lnTo>
                    <a:pt x="811" y="68"/>
                  </a:lnTo>
                  <a:lnTo>
                    <a:pt x="824" y="78"/>
                  </a:lnTo>
                  <a:lnTo>
                    <a:pt x="836" y="89"/>
                  </a:lnTo>
                  <a:lnTo>
                    <a:pt x="848" y="100"/>
                  </a:lnTo>
                  <a:lnTo>
                    <a:pt x="860" y="112"/>
                  </a:lnTo>
                  <a:lnTo>
                    <a:pt x="869" y="123"/>
                  </a:lnTo>
                  <a:lnTo>
                    <a:pt x="880" y="136"/>
                  </a:lnTo>
                  <a:lnTo>
                    <a:pt x="890" y="151"/>
                  </a:lnTo>
                  <a:lnTo>
                    <a:pt x="898" y="164"/>
                  </a:lnTo>
                  <a:lnTo>
                    <a:pt x="906" y="179"/>
                  </a:lnTo>
                  <a:lnTo>
                    <a:pt x="914" y="193"/>
                  </a:lnTo>
                  <a:lnTo>
                    <a:pt x="921" y="208"/>
                  </a:lnTo>
                  <a:lnTo>
                    <a:pt x="927" y="223"/>
                  </a:lnTo>
                  <a:lnTo>
                    <a:pt x="932" y="239"/>
                  </a:lnTo>
                  <a:lnTo>
                    <a:pt x="936" y="255"/>
                  </a:lnTo>
                  <a:lnTo>
                    <a:pt x="941" y="272"/>
                  </a:lnTo>
                  <a:lnTo>
                    <a:pt x="944" y="289"/>
                  </a:lnTo>
                  <a:lnTo>
                    <a:pt x="946" y="305"/>
                  </a:lnTo>
                  <a:lnTo>
                    <a:pt x="947" y="322"/>
                  </a:lnTo>
                  <a:lnTo>
                    <a:pt x="947" y="341"/>
                  </a:lnTo>
                  <a:lnTo>
                    <a:pt x="947" y="341"/>
                  </a:lnTo>
                  <a:lnTo>
                    <a:pt x="947" y="358"/>
                  </a:lnTo>
                  <a:lnTo>
                    <a:pt x="946" y="375"/>
                  </a:lnTo>
                  <a:lnTo>
                    <a:pt x="944" y="393"/>
                  </a:lnTo>
                  <a:lnTo>
                    <a:pt x="941" y="409"/>
                  </a:lnTo>
                  <a:lnTo>
                    <a:pt x="936" y="425"/>
                  </a:lnTo>
                  <a:lnTo>
                    <a:pt x="932" y="441"/>
                  </a:lnTo>
                  <a:lnTo>
                    <a:pt x="927" y="458"/>
                  </a:lnTo>
                  <a:lnTo>
                    <a:pt x="921" y="473"/>
                  </a:lnTo>
                  <a:lnTo>
                    <a:pt x="914" y="488"/>
                  </a:lnTo>
                  <a:lnTo>
                    <a:pt x="906" y="503"/>
                  </a:lnTo>
                  <a:lnTo>
                    <a:pt x="898" y="517"/>
                  </a:lnTo>
                  <a:lnTo>
                    <a:pt x="890" y="531"/>
                  </a:lnTo>
                  <a:lnTo>
                    <a:pt x="880" y="544"/>
                  </a:lnTo>
                  <a:lnTo>
                    <a:pt x="869" y="557"/>
                  </a:lnTo>
                  <a:lnTo>
                    <a:pt x="860" y="569"/>
                  </a:lnTo>
                  <a:lnTo>
                    <a:pt x="848" y="581"/>
                  </a:lnTo>
                  <a:lnTo>
                    <a:pt x="836" y="593"/>
                  </a:lnTo>
                  <a:lnTo>
                    <a:pt x="824" y="602"/>
                  </a:lnTo>
                  <a:lnTo>
                    <a:pt x="811" y="613"/>
                  </a:lnTo>
                  <a:lnTo>
                    <a:pt x="798" y="623"/>
                  </a:lnTo>
                  <a:lnTo>
                    <a:pt x="784" y="632"/>
                  </a:lnTo>
                  <a:lnTo>
                    <a:pt x="770" y="639"/>
                  </a:lnTo>
                  <a:lnTo>
                    <a:pt x="755" y="647"/>
                  </a:lnTo>
                  <a:lnTo>
                    <a:pt x="739" y="653"/>
                  </a:lnTo>
                  <a:lnTo>
                    <a:pt x="724" y="660"/>
                  </a:lnTo>
                  <a:lnTo>
                    <a:pt x="708" y="665"/>
                  </a:lnTo>
                  <a:lnTo>
                    <a:pt x="692" y="670"/>
                  </a:lnTo>
                  <a:lnTo>
                    <a:pt x="676" y="674"/>
                  </a:lnTo>
                  <a:lnTo>
                    <a:pt x="659" y="676"/>
                  </a:lnTo>
                  <a:lnTo>
                    <a:pt x="642" y="678"/>
                  </a:lnTo>
                  <a:lnTo>
                    <a:pt x="625" y="680"/>
                  </a:lnTo>
                  <a:lnTo>
                    <a:pt x="607" y="680"/>
                  </a:lnTo>
                  <a:lnTo>
                    <a:pt x="607" y="680"/>
                  </a:lnTo>
                  <a:close/>
                  <a:moveTo>
                    <a:pt x="895" y="2501"/>
                  </a:moveTo>
                  <a:lnTo>
                    <a:pt x="895" y="2501"/>
                  </a:lnTo>
                  <a:lnTo>
                    <a:pt x="878" y="2502"/>
                  </a:lnTo>
                  <a:lnTo>
                    <a:pt x="863" y="2505"/>
                  </a:lnTo>
                  <a:lnTo>
                    <a:pt x="848" y="2511"/>
                  </a:lnTo>
                  <a:lnTo>
                    <a:pt x="834" y="2518"/>
                  </a:lnTo>
                  <a:lnTo>
                    <a:pt x="834" y="2518"/>
                  </a:lnTo>
                  <a:lnTo>
                    <a:pt x="813" y="2508"/>
                  </a:lnTo>
                  <a:lnTo>
                    <a:pt x="792" y="2499"/>
                  </a:lnTo>
                  <a:lnTo>
                    <a:pt x="771" y="2490"/>
                  </a:lnTo>
                  <a:lnTo>
                    <a:pt x="749" y="2484"/>
                  </a:lnTo>
                  <a:lnTo>
                    <a:pt x="728" y="2477"/>
                  </a:lnTo>
                  <a:lnTo>
                    <a:pt x="705" y="2472"/>
                  </a:lnTo>
                  <a:lnTo>
                    <a:pt x="682" y="2468"/>
                  </a:lnTo>
                  <a:lnTo>
                    <a:pt x="659" y="2464"/>
                  </a:lnTo>
                  <a:lnTo>
                    <a:pt x="659" y="2179"/>
                  </a:lnTo>
                  <a:lnTo>
                    <a:pt x="1021" y="2179"/>
                  </a:lnTo>
                  <a:lnTo>
                    <a:pt x="1021" y="1729"/>
                  </a:lnTo>
                  <a:lnTo>
                    <a:pt x="920" y="1728"/>
                  </a:lnTo>
                  <a:lnTo>
                    <a:pt x="920" y="1387"/>
                  </a:lnTo>
                  <a:lnTo>
                    <a:pt x="1049" y="1557"/>
                  </a:lnTo>
                  <a:lnTo>
                    <a:pt x="1465" y="1557"/>
                  </a:lnTo>
                  <a:lnTo>
                    <a:pt x="1465" y="1557"/>
                  </a:lnTo>
                  <a:lnTo>
                    <a:pt x="1478" y="1556"/>
                  </a:lnTo>
                  <a:lnTo>
                    <a:pt x="1492" y="1555"/>
                  </a:lnTo>
                  <a:lnTo>
                    <a:pt x="1505" y="1551"/>
                  </a:lnTo>
                  <a:lnTo>
                    <a:pt x="1517" y="1546"/>
                  </a:lnTo>
                  <a:lnTo>
                    <a:pt x="1529" y="1541"/>
                  </a:lnTo>
                  <a:lnTo>
                    <a:pt x="1541" y="1534"/>
                  </a:lnTo>
                  <a:lnTo>
                    <a:pt x="1551" y="1526"/>
                  </a:lnTo>
                  <a:lnTo>
                    <a:pt x="1560" y="1517"/>
                  </a:lnTo>
                  <a:lnTo>
                    <a:pt x="1569" y="1507"/>
                  </a:lnTo>
                  <a:lnTo>
                    <a:pt x="1578" y="1498"/>
                  </a:lnTo>
                  <a:lnTo>
                    <a:pt x="1584" y="1486"/>
                  </a:lnTo>
                  <a:lnTo>
                    <a:pt x="1590" y="1474"/>
                  </a:lnTo>
                  <a:lnTo>
                    <a:pt x="1595" y="1462"/>
                  </a:lnTo>
                  <a:lnTo>
                    <a:pt x="1598" y="1449"/>
                  </a:lnTo>
                  <a:lnTo>
                    <a:pt x="1600" y="1435"/>
                  </a:lnTo>
                  <a:lnTo>
                    <a:pt x="1600" y="1422"/>
                  </a:lnTo>
                  <a:lnTo>
                    <a:pt x="1600" y="1422"/>
                  </a:lnTo>
                  <a:lnTo>
                    <a:pt x="1600" y="1408"/>
                  </a:lnTo>
                  <a:lnTo>
                    <a:pt x="1598" y="1394"/>
                  </a:lnTo>
                  <a:lnTo>
                    <a:pt x="1595" y="1381"/>
                  </a:lnTo>
                  <a:lnTo>
                    <a:pt x="1590" y="1369"/>
                  </a:lnTo>
                  <a:lnTo>
                    <a:pt x="1584" y="1357"/>
                  </a:lnTo>
                  <a:lnTo>
                    <a:pt x="1578" y="1345"/>
                  </a:lnTo>
                  <a:lnTo>
                    <a:pt x="1569" y="1336"/>
                  </a:lnTo>
                  <a:lnTo>
                    <a:pt x="1560" y="1326"/>
                  </a:lnTo>
                  <a:lnTo>
                    <a:pt x="1551" y="1317"/>
                  </a:lnTo>
                  <a:lnTo>
                    <a:pt x="1541" y="1309"/>
                  </a:lnTo>
                  <a:lnTo>
                    <a:pt x="1529" y="1302"/>
                  </a:lnTo>
                  <a:lnTo>
                    <a:pt x="1517" y="1297"/>
                  </a:lnTo>
                  <a:lnTo>
                    <a:pt x="1505" y="1292"/>
                  </a:lnTo>
                  <a:lnTo>
                    <a:pt x="1492" y="1289"/>
                  </a:lnTo>
                  <a:lnTo>
                    <a:pt x="1478" y="1287"/>
                  </a:lnTo>
                  <a:lnTo>
                    <a:pt x="1465" y="1286"/>
                  </a:lnTo>
                  <a:lnTo>
                    <a:pt x="1465" y="1286"/>
                  </a:lnTo>
                  <a:lnTo>
                    <a:pt x="1184" y="1286"/>
                  </a:lnTo>
                  <a:lnTo>
                    <a:pt x="1184" y="1286"/>
                  </a:lnTo>
                  <a:lnTo>
                    <a:pt x="1054" y="1116"/>
                  </a:lnTo>
                  <a:lnTo>
                    <a:pt x="922" y="943"/>
                  </a:lnTo>
                  <a:lnTo>
                    <a:pt x="922" y="943"/>
                  </a:lnTo>
                  <a:lnTo>
                    <a:pt x="910" y="928"/>
                  </a:lnTo>
                  <a:lnTo>
                    <a:pt x="898" y="914"/>
                  </a:lnTo>
                  <a:lnTo>
                    <a:pt x="885" y="900"/>
                  </a:lnTo>
                  <a:lnTo>
                    <a:pt x="872" y="887"/>
                  </a:lnTo>
                  <a:lnTo>
                    <a:pt x="857" y="875"/>
                  </a:lnTo>
                  <a:lnTo>
                    <a:pt x="842" y="863"/>
                  </a:lnTo>
                  <a:lnTo>
                    <a:pt x="826" y="853"/>
                  </a:lnTo>
                  <a:lnTo>
                    <a:pt x="809" y="844"/>
                  </a:lnTo>
                  <a:lnTo>
                    <a:pt x="790" y="835"/>
                  </a:lnTo>
                  <a:lnTo>
                    <a:pt x="770" y="828"/>
                  </a:lnTo>
                  <a:lnTo>
                    <a:pt x="748" y="822"/>
                  </a:lnTo>
                  <a:lnTo>
                    <a:pt x="725" y="817"/>
                  </a:lnTo>
                  <a:lnTo>
                    <a:pt x="700" y="812"/>
                  </a:lnTo>
                  <a:lnTo>
                    <a:pt x="673" y="809"/>
                  </a:lnTo>
                  <a:lnTo>
                    <a:pt x="644" y="808"/>
                  </a:lnTo>
                  <a:lnTo>
                    <a:pt x="613" y="807"/>
                  </a:lnTo>
                  <a:lnTo>
                    <a:pt x="613" y="807"/>
                  </a:lnTo>
                  <a:lnTo>
                    <a:pt x="575" y="808"/>
                  </a:lnTo>
                  <a:lnTo>
                    <a:pt x="539" y="810"/>
                  </a:lnTo>
                  <a:lnTo>
                    <a:pt x="507" y="814"/>
                  </a:lnTo>
                  <a:lnTo>
                    <a:pt x="477" y="820"/>
                  </a:lnTo>
                  <a:lnTo>
                    <a:pt x="448" y="826"/>
                  </a:lnTo>
                  <a:lnTo>
                    <a:pt x="422" y="834"/>
                  </a:lnTo>
                  <a:lnTo>
                    <a:pt x="400" y="844"/>
                  </a:lnTo>
                  <a:lnTo>
                    <a:pt x="379" y="854"/>
                  </a:lnTo>
                  <a:lnTo>
                    <a:pt x="362" y="865"/>
                  </a:lnTo>
                  <a:lnTo>
                    <a:pt x="346" y="878"/>
                  </a:lnTo>
                  <a:lnTo>
                    <a:pt x="333" y="891"/>
                  </a:lnTo>
                  <a:lnTo>
                    <a:pt x="322" y="905"/>
                  </a:lnTo>
                  <a:lnTo>
                    <a:pt x="314" y="920"/>
                  </a:lnTo>
                  <a:lnTo>
                    <a:pt x="308" y="937"/>
                  </a:lnTo>
                  <a:lnTo>
                    <a:pt x="305" y="953"/>
                  </a:lnTo>
                  <a:lnTo>
                    <a:pt x="303" y="969"/>
                  </a:lnTo>
                  <a:lnTo>
                    <a:pt x="303" y="1991"/>
                  </a:lnTo>
                  <a:lnTo>
                    <a:pt x="303" y="1991"/>
                  </a:lnTo>
                  <a:lnTo>
                    <a:pt x="296" y="1986"/>
                  </a:lnTo>
                  <a:lnTo>
                    <a:pt x="292" y="1980"/>
                  </a:lnTo>
                  <a:lnTo>
                    <a:pt x="287" y="1972"/>
                  </a:lnTo>
                  <a:lnTo>
                    <a:pt x="286" y="1964"/>
                  </a:lnTo>
                  <a:lnTo>
                    <a:pt x="286" y="1958"/>
                  </a:lnTo>
                  <a:lnTo>
                    <a:pt x="183" y="1218"/>
                  </a:lnTo>
                  <a:lnTo>
                    <a:pt x="183" y="1218"/>
                  </a:lnTo>
                  <a:lnTo>
                    <a:pt x="181" y="1208"/>
                  </a:lnTo>
                  <a:lnTo>
                    <a:pt x="178" y="1199"/>
                  </a:lnTo>
                  <a:lnTo>
                    <a:pt x="175" y="1191"/>
                  </a:lnTo>
                  <a:lnTo>
                    <a:pt x="170" y="1183"/>
                  </a:lnTo>
                  <a:lnTo>
                    <a:pt x="166" y="1176"/>
                  </a:lnTo>
                  <a:lnTo>
                    <a:pt x="161" y="1168"/>
                  </a:lnTo>
                  <a:lnTo>
                    <a:pt x="154" y="1163"/>
                  </a:lnTo>
                  <a:lnTo>
                    <a:pt x="147" y="1156"/>
                  </a:lnTo>
                  <a:lnTo>
                    <a:pt x="140" y="1152"/>
                  </a:lnTo>
                  <a:lnTo>
                    <a:pt x="133" y="1147"/>
                  </a:lnTo>
                  <a:lnTo>
                    <a:pt x="124" y="1144"/>
                  </a:lnTo>
                  <a:lnTo>
                    <a:pt x="115" y="1141"/>
                  </a:lnTo>
                  <a:lnTo>
                    <a:pt x="107" y="1139"/>
                  </a:lnTo>
                  <a:lnTo>
                    <a:pt x="98" y="1138"/>
                  </a:lnTo>
                  <a:lnTo>
                    <a:pt x="88" y="1138"/>
                  </a:lnTo>
                  <a:lnTo>
                    <a:pt x="78" y="1139"/>
                  </a:lnTo>
                  <a:lnTo>
                    <a:pt x="78" y="1139"/>
                  </a:lnTo>
                  <a:lnTo>
                    <a:pt x="70" y="1141"/>
                  </a:lnTo>
                  <a:lnTo>
                    <a:pt x="61" y="1143"/>
                  </a:lnTo>
                  <a:lnTo>
                    <a:pt x="53" y="1146"/>
                  </a:lnTo>
                  <a:lnTo>
                    <a:pt x="44" y="1151"/>
                  </a:lnTo>
                  <a:lnTo>
                    <a:pt x="36" y="1156"/>
                  </a:lnTo>
                  <a:lnTo>
                    <a:pt x="30" y="1161"/>
                  </a:lnTo>
                  <a:lnTo>
                    <a:pt x="23" y="1168"/>
                  </a:lnTo>
                  <a:lnTo>
                    <a:pt x="18" y="1174"/>
                  </a:lnTo>
                  <a:lnTo>
                    <a:pt x="13" y="1182"/>
                  </a:lnTo>
                  <a:lnTo>
                    <a:pt x="8" y="1190"/>
                  </a:lnTo>
                  <a:lnTo>
                    <a:pt x="5" y="1197"/>
                  </a:lnTo>
                  <a:lnTo>
                    <a:pt x="3" y="1206"/>
                  </a:lnTo>
                  <a:lnTo>
                    <a:pt x="1" y="1216"/>
                  </a:lnTo>
                  <a:lnTo>
                    <a:pt x="0" y="1224"/>
                  </a:lnTo>
                  <a:lnTo>
                    <a:pt x="0" y="1233"/>
                  </a:lnTo>
                  <a:lnTo>
                    <a:pt x="1" y="1243"/>
                  </a:lnTo>
                  <a:lnTo>
                    <a:pt x="102" y="1975"/>
                  </a:lnTo>
                  <a:lnTo>
                    <a:pt x="102" y="1975"/>
                  </a:lnTo>
                  <a:lnTo>
                    <a:pt x="104" y="1995"/>
                  </a:lnTo>
                  <a:lnTo>
                    <a:pt x="109" y="2016"/>
                  </a:lnTo>
                  <a:lnTo>
                    <a:pt x="114" y="2035"/>
                  </a:lnTo>
                  <a:lnTo>
                    <a:pt x="122" y="2055"/>
                  </a:lnTo>
                  <a:lnTo>
                    <a:pt x="131" y="2072"/>
                  </a:lnTo>
                  <a:lnTo>
                    <a:pt x="142" y="2089"/>
                  </a:lnTo>
                  <a:lnTo>
                    <a:pt x="154" y="2105"/>
                  </a:lnTo>
                  <a:lnTo>
                    <a:pt x="168" y="2119"/>
                  </a:lnTo>
                  <a:lnTo>
                    <a:pt x="183" y="2132"/>
                  </a:lnTo>
                  <a:lnTo>
                    <a:pt x="200" y="2144"/>
                  </a:lnTo>
                  <a:lnTo>
                    <a:pt x="217" y="2155"/>
                  </a:lnTo>
                  <a:lnTo>
                    <a:pt x="235" y="2164"/>
                  </a:lnTo>
                  <a:lnTo>
                    <a:pt x="255" y="2170"/>
                  </a:lnTo>
                  <a:lnTo>
                    <a:pt x="275" y="2176"/>
                  </a:lnTo>
                  <a:lnTo>
                    <a:pt x="296" y="2178"/>
                  </a:lnTo>
                  <a:lnTo>
                    <a:pt x="318" y="2179"/>
                  </a:lnTo>
                  <a:lnTo>
                    <a:pt x="536" y="2179"/>
                  </a:lnTo>
                  <a:lnTo>
                    <a:pt x="536" y="2464"/>
                  </a:lnTo>
                  <a:lnTo>
                    <a:pt x="536" y="2464"/>
                  </a:lnTo>
                  <a:lnTo>
                    <a:pt x="513" y="2468"/>
                  </a:lnTo>
                  <a:lnTo>
                    <a:pt x="491" y="2472"/>
                  </a:lnTo>
                  <a:lnTo>
                    <a:pt x="468" y="2477"/>
                  </a:lnTo>
                  <a:lnTo>
                    <a:pt x="446" y="2484"/>
                  </a:lnTo>
                  <a:lnTo>
                    <a:pt x="425" y="2490"/>
                  </a:lnTo>
                  <a:lnTo>
                    <a:pt x="403" y="2499"/>
                  </a:lnTo>
                  <a:lnTo>
                    <a:pt x="382" y="2508"/>
                  </a:lnTo>
                  <a:lnTo>
                    <a:pt x="362" y="2518"/>
                  </a:lnTo>
                  <a:lnTo>
                    <a:pt x="362" y="2518"/>
                  </a:lnTo>
                  <a:lnTo>
                    <a:pt x="348" y="2511"/>
                  </a:lnTo>
                  <a:lnTo>
                    <a:pt x="333" y="2505"/>
                  </a:lnTo>
                  <a:lnTo>
                    <a:pt x="318" y="2502"/>
                  </a:lnTo>
                  <a:lnTo>
                    <a:pt x="300" y="2501"/>
                  </a:lnTo>
                  <a:lnTo>
                    <a:pt x="300" y="2501"/>
                  </a:lnTo>
                  <a:lnTo>
                    <a:pt x="288" y="2502"/>
                  </a:lnTo>
                  <a:lnTo>
                    <a:pt x="275" y="2503"/>
                  </a:lnTo>
                  <a:lnTo>
                    <a:pt x="263" y="2507"/>
                  </a:lnTo>
                  <a:lnTo>
                    <a:pt x="253" y="2511"/>
                  </a:lnTo>
                  <a:lnTo>
                    <a:pt x="242" y="2516"/>
                  </a:lnTo>
                  <a:lnTo>
                    <a:pt x="232" y="2522"/>
                  </a:lnTo>
                  <a:lnTo>
                    <a:pt x="222" y="2529"/>
                  </a:lnTo>
                  <a:lnTo>
                    <a:pt x="214" y="2537"/>
                  </a:lnTo>
                  <a:lnTo>
                    <a:pt x="206" y="2545"/>
                  </a:lnTo>
                  <a:lnTo>
                    <a:pt x="199" y="2555"/>
                  </a:lnTo>
                  <a:lnTo>
                    <a:pt x="192" y="2565"/>
                  </a:lnTo>
                  <a:lnTo>
                    <a:pt x="188" y="2576"/>
                  </a:lnTo>
                  <a:lnTo>
                    <a:pt x="183" y="2588"/>
                  </a:lnTo>
                  <a:lnTo>
                    <a:pt x="180" y="2600"/>
                  </a:lnTo>
                  <a:lnTo>
                    <a:pt x="178" y="2611"/>
                  </a:lnTo>
                  <a:lnTo>
                    <a:pt x="178" y="2624"/>
                  </a:lnTo>
                  <a:lnTo>
                    <a:pt x="178" y="2624"/>
                  </a:lnTo>
                  <a:lnTo>
                    <a:pt x="178" y="2636"/>
                  </a:lnTo>
                  <a:lnTo>
                    <a:pt x="180" y="2649"/>
                  </a:lnTo>
                  <a:lnTo>
                    <a:pt x="183" y="2660"/>
                  </a:lnTo>
                  <a:lnTo>
                    <a:pt x="188" y="2672"/>
                  </a:lnTo>
                  <a:lnTo>
                    <a:pt x="192" y="2683"/>
                  </a:lnTo>
                  <a:lnTo>
                    <a:pt x="199" y="2692"/>
                  </a:lnTo>
                  <a:lnTo>
                    <a:pt x="206" y="2702"/>
                  </a:lnTo>
                  <a:lnTo>
                    <a:pt x="214" y="2711"/>
                  </a:lnTo>
                  <a:lnTo>
                    <a:pt x="222" y="2718"/>
                  </a:lnTo>
                  <a:lnTo>
                    <a:pt x="232" y="2726"/>
                  </a:lnTo>
                  <a:lnTo>
                    <a:pt x="242" y="2732"/>
                  </a:lnTo>
                  <a:lnTo>
                    <a:pt x="253" y="2737"/>
                  </a:lnTo>
                  <a:lnTo>
                    <a:pt x="263" y="2741"/>
                  </a:lnTo>
                  <a:lnTo>
                    <a:pt x="275" y="2744"/>
                  </a:lnTo>
                  <a:lnTo>
                    <a:pt x="288" y="2747"/>
                  </a:lnTo>
                  <a:lnTo>
                    <a:pt x="300" y="2747"/>
                  </a:lnTo>
                  <a:lnTo>
                    <a:pt x="300" y="2747"/>
                  </a:lnTo>
                  <a:lnTo>
                    <a:pt x="313" y="2747"/>
                  </a:lnTo>
                  <a:lnTo>
                    <a:pt x="325" y="2744"/>
                  </a:lnTo>
                  <a:lnTo>
                    <a:pt x="337" y="2741"/>
                  </a:lnTo>
                  <a:lnTo>
                    <a:pt x="348" y="2737"/>
                  </a:lnTo>
                  <a:lnTo>
                    <a:pt x="359" y="2732"/>
                  </a:lnTo>
                  <a:lnTo>
                    <a:pt x="369" y="2726"/>
                  </a:lnTo>
                  <a:lnTo>
                    <a:pt x="378" y="2720"/>
                  </a:lnTo>
                  <a:lnTo>
                    <a:pt x="387" y="2711"/>
                  </a:lnTo>
                  <a:lnTo>
                    <a:pt x="395" y="2702"/>
                  </a:lnTo>
                  <a:lnTo>
                    <a:pt x="402" y="2694"/>
                  </a:lnTo>
                  <a:lnTo>
                    <a:pt x="408" y="2683"/>
                  </a:lnTo>
                  <a:lnTo>
                    <a:pt x="414" y="2672"/>
                  </a:lnTo>
                  <a:lnTo>
                    <a:pt x="418" y="2661"/>
                  </a:lnTo>
                  <a:lnTo>
                    <a:pt x="420" y="2649"/>
                  </a:lnTo>
                  <a:lnTo>
                    <a:pt x="422" y="2637"/>
                  </a:lnTo>
                  <a:lnTo>
                    <a:pt x="424" y="2624"/>
                  </a:lnTo>
                  <a:lnTo>
                    <a:pt x="424" y="2624"/>
                  </a:lnTo>
                  <a:lnTo>
                    <a:pt x="443" y="2616"/>
                  </a:lnTo>
                  <a:lnTo>
                    <a:pt x="464" y="2607"/>
                  </a:lnTo>
                  <a:lnTo>
                    <a:pt x="485" y="2600"/>
                  </a:lnTo>
                  <a:lnTo>
                    <a:pt x="507" y="2594"/>
                  </a:lnTo>
                  <a:lnTo>
                    <a:pt x="528" y="2589"/>
                  </a:lnTo>
                  <a:lnTo>
                    <a:pt x="551" y="2585"/>
                  </a:lnTo>
                  <a:lnTo>
                    <a:pt x="574" y="2583"/>
                  </a:lnTo>
                  <a:lnTo>
                    <a:pt x="598" y="2583"/>
                  </a:lnTo>
                  <a:lnTo>
                    <a:pt x="598" y="2583"/>
                  </a:lnTo>
                  <a:lnTo>
                    <a:pt x="622" y="2583"/>
                  </a:lnTo>
                  <a:lnTo>
                    <a:pt x="644" y="2585"/>
                  </a:lnTo>
                  <a:lnTo>
                    <a:pt x="667" y="2589"/>
                  </a:lnTo>
                  <a:lnTo>
                    <a:pt x="689" y="2594"/>
                  </a:lnTo>
                  <a:lnTo>
                    <a:pt x="710" y="2600"/>
                  </a:lnTo>
                  <a:lnTo>
                    <a:pt x="732" y="2607"/>
                  </a:lnTo>
                  <a:lnTo>
                    <a:pt x="752" y="2616"/>
                  </a:lnTo>
                  <a:lnTo>
                    <a:pt x="772" y="2624"/>
                  </a:lnTo>
                  <a:lnTo>
                    <a:pt x="772" y="2624"/>
                  </a:lnTo>
                  <a:lnTo>
                    <a:pt x="773" y="2637"/>
                  </a:lnTo>
                  <a:lnTo>
                    <a:pt x="775" y="2649"/>
                  </a:lnTo>
                  <a:lnTo>
                    <a:pt x="777" y="2661"/>
                  </a:lnTo>
                  <a:lnTo>
                    <a:pt x="782" y="2672"/>
                  </a:lnTo>
                  <a:lnTo>
                    <a:pt x="787" y="2683"/>
                  </a:lnTo>
                  <a:lnTo>
                    <a:pt x="794" y="2694"/>
                  </a:lnTo>
                  <a:lnTo>
                    <a:pt x="800" y="2702"/>
                  </a:lnTo>
                  <a:lnTo>
                    <a:pt x="809" y="2711"/>
                  </a:lnTo>
                  <a:lnTo>
                    <a:pt x="817" y="2720"/>
                  </a:lnTo>
                  <a:lnTo>
                    <a:pt x="826" y="2726"/>
                  </a:lnTo>
                  <a:lnTo>
                    <a:pt x="837" y="2732"/>
                  </a:lnTo>
                  <a:lnTo>
                    <a:pt x="848" y="2737"/>
                  </a:lnTo>
                  <a:lnTo>
                    <a:pt x="858" y="2741"/>
                  </a:lnTo>
                  <a:lnTo>
                    <a:pt x="870" y="2744"/>
                  </a:lnTo>
                  <a:lnTo>
                    <a:pt x="882" y="2747"/>
                  </a:lnTo>
                  <a:lnTo>
                    <a:pt x="895" y="2747"/>
                  </a:lnTo>
                  <a:lnTo>
                    <a:pt x="895" y="2747"/>
                  </a:lnTo>
                  <a:lnTo>
                    <a:pt x="907" y="2747"/>
                  </a:lnTo>
                  <a:lnTo>
                    <a:pt x="920" y="2744"/>
                  </a:lnTo>
                  <a:lnTo>
                    <a:pt x="932" y="2741"/>
                  </a:lnTo>
                  <a:lnTo>
                    <a:pt x="943" y="2737"/>
                  </a:lnTo>
                  <a:lnTo>
                    <a:pt x="954" y="2732"/>
                  </a:lnTo>
                  <a:lnTo>
                    <a:pt x="963" y="2726"/>
                  </a:lnTo>
                  <a:lnTo>
                    <a:pt x="973" y="2718"/>
                  </a:lnTo>
                  <a:lnTo>
                    <a:pt x="982" y="2711"/>
                  </a:lnTo>
                  <a:lnTo>
                    <a:pt x="989" y="2702"/>
                  </a:lnTo>
                  <a:lnTo>
                    <a:pt x="997" y="2692"/>
                  </a:lnTo>
                  <a:lnTo>
                    <a:pt x="1003" y="2683"/>
                  </a:lnTo>
                  <a:lnTo>
                    <a:pt x="1008" y="2672"/>
                  </a:lnTo>
                  <a:lnTo>
                    <a:pt x="1012" y="2660"/>
                  </a:lnTo>
                  <a:lnTo>
                    <a:pt x="1015" y="2649"/>
                  </a:lnTo>
                  <a:lnTo>
                    <a:pt x="1017" y="2636"/>
                  </a:lnTo>
                  <a:lnTo>
                    <a:pt x="1017" y="2624"/>
                  </a:lnTo>
                  <a:lnTo>
                    <a:pt x="1017" y="2624"/>
                  </a:lnTo>
                  <a:lnTo>
                    <a:pt x="1017" y="2611"/>
                  </a:lnTo>
                  <a:lnTo>
                    <a:pt x="1015" y="2600"/>
                  </a:lnTo>
                  <a:lnTo>
                    <a:pt x="1012" y="2588"/>
                  </a:lnTo>
                  <a:lnTo>
                    <a:pt x="1008" y="2576"/>
                  </a:lnTo>
                  <a:lnTo>
                    <a:pt x="1003" y="2565"/>
                  </a:lnTo>
                  <a:lnTo>
                    <a:pt x="997" y="2555"/>
                  </a:lnTo>
                  <a:lnTo>
                    <a:pt x="989" y="2545"/>
                  </a:lnTo>
                  <a:lnTo>
                    <a:pt x="982" y="2537"/>
                  </a:lnTo>
                  <a:lnTo>
                    <a:pt x="973" y="2529"/>
                  </a:lnTo>
                  <a:lnTo>
                    <a:pt x="963" y="2522"/>
                  </a:lnTo>
                  <a:lnTo>
                    <a:pt x="954" y="2516"/>
                  </a:lnTo>
                  <a:lnTo>
                    <a:pt x="943" y="2511"/>
                  </a:lnTo>
                  <a:lnTo>
                    <a:pt x="932" y="2507"/>
                  </a:lnTo>
                  <a:lnTo>
                    <a:pt x="920" y="2503"/>
                  </a:lnTo>
                  <a:lnTo>
                    <a:pt x="907" y="2502"/>
                  </a:lnTo>
                  <a:lnTo>
                    <a:pt x="895" y="2501"/>
                  </a:lnTo>
                  <a:lnTo>
                    <a:pt x="895" y="250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168">
              <a:extLst>
                <a:ext uri="{FF2B5EF4-FFF2-40B4-BE49-F238E27FC236}">
                  <a16:creationId xmlns:a16="http://schemas.microsoft.com/office/drawing/2014/main" id="{AEF70742-4841-4F6C-818C-7B2305DC7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477" y="4176797"/>
              <a:ext cx="122647" cy="129233"/>
            </a:xfrm>
            <a:custGeom>
              <a:avLst/>
              <a:gdLst>
                <a:gd name="T0" fmla="*/ 0 w 1046"/>
                <a:gd name="T1" fmla="*/ 1007 h 1100"/>
                <a:gd name="T2" fmla="*/ 2 w 1046"/>
                <a:gd name="T3" fmla="*/ 1016 h 1100"/>
                <a:gd name="T4" fmla="*/ 5 w 1046"/>
                <a:gd name="T5" fmla="*/ 1035 h 1100"/>
                <a:gd name="T6" fmla="*/ 12 w 1046"/>
                <a:gd name="T7" fmla="*/ 1051 h 1100"/>
                <a:gd name="T8" fmla="*/ 22 w 1046"/>
                <a:gd name="T9" fmla="*/ 1066 h 1100"/>
                <a:gd name="T10" fmla="*/ 34 w 1046"/>
                <a:gd name="T11" fmla="*/ 1078 h 1100"/>
                <a:gd name="T12" fmla="*/ 49 w 1046"/>
                <a:gd name="T13" fmla="*/ 1088 h 1100"/>
                <a:gd name="T14" fmla="*/ 65 w 1046"/>
                <a:gd name="T15" fmla="*/ 1095 h 1100"/>
                <a:gd name="T16" fmla="*/ 84 w 1046"/>
                <a:gd name="T17" fmla="*/ 1098 h 1100"/>
                <a:gd name="T18" fmla="*/ 93 w 1046"/>
                <a:gd name="T19" fmla="*/ 1100 h 1100"/>
                <a:gd name="T20" fmla="*/ 112 w 1046"/>
                <a:gd name="T21" fmla="*/ 1097 h 1100"/>
                <a:gd name="T22" fmla="*/ 129 w 1046"/>
                <a:gd name="T23" fmla="*/ 1092 h 1100"/>
                <a:gd name="T24" fmla="*/ 144 w 1046"/>
                <a:gd name="T25" fmla="*/ 1083 h 1100"/>
                <a:gd name="T26" fmla="*/ 158 w 1046"/>
                <a:gd name="T27" fmla="*/ 1073 h 1100"/>
                <a:gd name="T28" fmla="*/ 169 w 1046"/>
                <a:gd name="T29" fmla="*/ 1058 h 1100"/>
                <a:gd name="T30" fmla="*/ 178 w 1046"/>
                <a:gd name="T31" fmla="*/ 1042 h 1100"/>
                <a:gd name="T32" fmla="*/ 183 w 1046"/>
                <a:gd name="T33" fmla="*/ 1025 h 1100"/>
                <a:gd name="T34" fmla="*/ 185 w 1046"/>
                <a:gd name="T35" fmla="*/ 1007 h 1100"/>
                <a:gd name="T36" fmla="*/ 861 w 1046"/>
                <a:gd name="T37" fmla="*/ 998 h 1100"/>
                <a:gd name="T38" fmla="*/ 861 w 1046"/>
                <a:gd name="T39" fmla="*/ 1007 h 1100"/>
                <a:gd name="T40" fmla="*/ 864 w 1046"/>
                <a:gd name="T41" fmla="*/ 1025 h 1100"/>
                <a:gd name="T42" fmla="*/ 869 w 1046"/>
                <a:gd name="T43" fmla="*/ 1042 h 1100"/>
                <a:gd name="T44" fmla="*/ 878 w 1046"/>
                <a:gd name="T45" fmla="*/ 1058 h 1100"/>
                <a:gd name="T46" fmla="*/ 889 w 1046"/>
                <a:gd name="T47" fmla="*/ 1073 h 1100"/>
                <a:gd name="T48" fmla="*/ 903 w 1046"/>
                <a:gd name="T49" fmla="*/ 1083 h 1100"/>
                <a:gd name="T50" fmla="*/ 918 w 1046"/>
                <a:gd name="T51" fmla="*/ 1092 h 1100"/>
                <a:gd name="T52" fmla="*/ 935 w 1046"/>
                <a:gd name="T53" fmla="*/ 1097 h 1100"/>
                <a:gd name="T54" fmla="*/ 953 w 1046"/>
                <a:gd name="T55" fmla="*/ 1100 h 1100"/>
                <a:gd name="T56" fmla="*/ 963 w 1046"/>
                <a:gd name="T57" fmla="*/ 1098 h 1100"/>
                <a:gd name="T58" fmla="*/ 982 w 1046"/>
                <a:gd name="T59" fmla="*/ 1095 h 1100"/>
                <a:gd name="T60" fmla="*/ 998 w 1046"/>
                <a:gd name="T61" fmla="*/ 1088 h 1100"/>
                <a:gd name="T62" fmla="*/ 1013 w 1046"/>
                <a:gd name="T63" fmla="*/ 1078 h 1100"/>
                <a:gd name="T64" fmla="*/ 1025 w 1046"/>
                <a:gd name="T65" fmla="*/ 1066 h 1100"/>
                <a:gd name="T66" fmla="*/ 1035 w 1046"/>
                <a:gd name="T67" fmla="*/ 1051 h 1100"/>
                <a:gd name="T68" fmla="*/ 1042 w 1046"/>
                <a:gd name="T69" fmla="*/ 1035 h 1100"/>
                <a:gd name="T70" fmla="*/ 1045 w 1046"/>
                <a:gd name="T71" fmla="*/ 1016 h 1100"/>
                <a:gd name="T72" fmla="*/ 1046 w 1046"/>
                <a:gd name="T73" fmla="*/ 0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6" h="1100">
                  <a:moveTo>
                    <a:pt x="0" y="0"/>
                  </a:moveTo>
                  <a:lnTo>
                    <a:pt x="0" y="1007"/>
                  </a:lnTo>
                  <a:lnTo>
                    <a:pt x="0" y="1007"/>
                  </a:lnTo>
                  <a:lnTo>
                    <a:pt x="2" y="1016"/>
                  </a:lnTo>
                  <a:lnTo>
                    <a:pt x="3" y="1025"/>
                  </a:lnTo>
                  <a:lnTo>
                    <a:pt x="5" y="1035"/>
                  </a:lnTo>
                  <a:lnTo>
                    <a:pt x="8" y="1042"/>
                  </a:lnTo>
                  <a:lnTo>
                    <a:pt x="12" y="1051"/>
                  </a:lnTo>
                  <a:lnTo>
                    <a:pt x="17" y="1058"/>
                  </a:lnTo>
                  <a:lnTo>
                    <a:pt x="22" y="1066"/>
                  </a:lnTo>
                  <a:lnTo>
                    <a:pt x="27" y="1073"/>
                  </a:lnTo>
                  <a:lnTo>
                    <a:pt x="34" y="1078"/>
                  </a:lnTo>
                  <a:lnTo>
                    <a:pt x="42" y="1083"/>
                  </a:lnTo>
                  <a:lnTo>
                    <a:pt x="49" y="1088"/>
                  </a:lnTo>
                  <a:lnTo>
                    <a:pt x="57" y="1092"/>
                  </a:lnTo>
                  <a:lnTo>
                    <a:pt x="65" y="1095"/>
                  </a:lnTo>
                  <a:lnTo>
                    <a:pt x="74" y="1097"/>
                  </a:lnTo>
                  <a:lnTo>
                    <a:pt x="84" y="1098"/>
                  </a:lnTo>
                  <a:lnTo>
                    <a:pt x="93" y="1100"/>
                  </a:lnTo>
                  <a:lnTo>
                    <a:pt x="93" y="1100"/>
                  </a:lnTo>
                  <a:lnTo>
                    <a:pt x="102" y="1098"/>
                  </a:lnTo>
                  <a:lnTo>
                    <a:pt x="112" y="1097"/>
                  </a:lnTo>
                  <a:lnTo>
                    <a:pt x="121" y="1095"/>
                  </a:lnTo>
                  <a:lnTo>
                    <a:pt x="129" y="1092"/>
                  </a:lnTo>
                  <a:lnTo>
                    <a:pt x="137" y="1088"/>
                  </a:lnTo>
                  <a:lnTo>
                    <a:pt x="144" y="1083"/>
                  </a:lnTo>
                  <a:lnTo>
                    <a:pt x="152" y="1078"/>
                  </a:lnTo>
                  <a:lnTo>
                    <a:pt x="158" y="1073"/>
                  </a:lnTo>
                  <a:lnTo>
                    <a:pt x="164" y="1066"/>
                  </a:lnTo>
                  <a:lnTo>
                    <a:pt x="169" y="1058"/>
                  </a:lnTo>
                  <a:lnTo>
                    <a:pt x="175" y="1051"/>
                  </a:lnTo>
                  <a:lnTo>
                    <a:pt x="178" y="1042"/>
                  </a:lnTo>
                  <a:lnTo>
                    <a:pt x="181" y="1035"/>
                  </a:lnTo>
                  <a:lnTo>
                    <a:pt x="183" y="1025"/>
                  </a:lnTo>
                  <a:lnTo>
                    <a:pt x="184" y="1016"/>
                  </a:lnTo>
                  <a:lnTo>
                    <a:pt x="185" y="1007"/>
                  </a:lnTo>
                  <a:lnTo>
                    <a:pt x="185" y="998"/>
                  </a:lnTo>
                  <a:lnTo>
                    <a:pt x="861" y="998"/>
                  </a:lnTo>
                  <a:lnTo>
                    <a:pt x="861" y="1007"/>
                  </a:lnTo>
                  <a:lnTo>
                    <a:pt x="861" y="1007"/>
                  </a:lnTo>
                  <a:lnTo>
                    <a:pt x="863" y="1016"/>
                  </a:lnTo>
                  <a:lnTo>
                    <a:pt x="864" y="1025"/>
                  </a:lnTo>
                  <a:lnTo>
                    <a:pt x="866" y="1035"/>
                  </a:lnTo>
                  <a:lnTo>
                    <a:pt x="869" y="1042"/>
                  </a:lnTo>
                  <a:lnTo>
                    <a:pt x="872" y="1051"/>
                  </a:lnTo>
                  <a:lnTo>
                    <a:pt x="878" y="1058"/>
                  </a:lnTo>
                  <a:lnTo>
                    <a:pt x="883" y="1066"/>
                  </a:lnTo>
                  <a:lnTo>
                    <a:pt x="889" y="1073"/>
                  </a:lnTo>
                  <a:lnTo>
                    <a:pt x="895" y="1078"/>
                  </a:lnTo>
                  <a:lnTo>
                    <a:pt x="903" y="1083"/>
                  </a:lnTo>
                  <a:lnTo>
                    <a:pt x="910" y="1088"/>
                  </a:lnTo>
                  <a:lnTo>
                    <a:pt x="918" y="1092"/>
                  </a:lnTo>
                  <a:lnTo>
                    <a:pt x="926" y="1095"/>
                  </a:lnTo>
                  <a:lnTo>
                    <a:pt x="935" y="1097"/>
                  </a:lnTo>
                  <a:lnTo>
                    <a:pt x="945" y="1098"/>
                  </a:lnTo>
                  <a:lnTo>
                    <a:pt x="953" y="1100"/>
                  </a:lnTo>
                  <a:lnTo>
                    <a:pt x="953" y="1100"/>
                  </a:lnTo>
                  <a:lnTo>
                    <a:pt x="963" y="1098"/>
                  </a:lnTo>
                  <a:lnTo>
                    <a:pt x="973" y="1097"/>
                  </a:lnTo>
                  <a:lnTo>
                    <a:pt x="982" y="1095"/>
                  </a:lnTo>
                  <a:lnTo>
                    <a:pt x="990" y="1092"/>
                  </a:lnTo>
                  <a:lnTo>
                    <a:pt x="998" y="1088"/>
                  </a:lnTo>
                  <a:lnTo>
                    <a:pt x="1005" y="1083"/>
                  </a:lnTo>
                  <a:lnTo>
                    <a:pt x="1013" y="1078"/>
                  </a:lnTo>
                  <a:lnTo>
                    <a:pt x="1019" y="1073"/>
                  </a:lnTo>
                  <a:lnTo>
                    <a:pt x="1025" y="1066"/>
                  </a:lnTo>
                  <a:lnTo>
                    <a:pt x="1030" y="1058"/>
                  </a:lnTo>
                  <a:lnTo>
                    <a:pt x="1035" y="1051"/>
                  </a:lnTo>
                  <a:lnTo>
                    <a:pt x="1039" y="1042"/>
                  </a:lnTo>
                  <a:lnTo>
                    <a:pt x="1042" y="1035"/>
                  </a:lnTo>
                  <a:lnTo>
                    <a:pt x="1044" y="1025"/>
                  </a:lnTo>
                  <a:lnTo>
                    <a:pt x="1045" y="1016"/>
                  </a:lnTo>
                  <a:lnTo>
                    <a:pt x="1046" y="1007"/>
                  </a:lnTo>
                  <a:lnTo>
                    <a:pt x="10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169">
              <a:extLst>
                <a:ext uri="{FF2B5EF4-FFF2-40B4-BE49-F238E27FC236}">
                  <a16:creationId xmlns:a16="http://schemas.microsoft.com/office/drawing/2014/main" id="{A4002B88-0015-4501-B93C-9AB4CECE3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328" y="4082960"/>
              <a:ext cx="85606" cy="83137"/>
            </a:xfrm>
            <a:custGeom>
              <a:avLst/>
              <a:gdLst>
                <a:gd name="T0" fmla="*/ 579 w 728"/>
                <a:gd name="T1" fmla="*/ 48 h 706"/>
                <a:gd name="T2" fmla="*/ 374 w 728"/>
                <a:gd name="T3" fmla="*/ 553 h 706"/>
                <a:gd name="T4" fmla="*/ 77 w 728"/>
                <a:gd name="T5" fmla="*/ 553 h 706"/>
                <a:gd name="T6" fmla="*/ 61 w 728"/>
                <a:gd name="T7" fmla="*/ 555 h 706"/>
                <a:gd name="T8" fmla="*/ 47 w 728"/>
                <a:gd name="T9" fmla="*/ 559 h 706"/>
                <a:gd name="T10" fmla="*/ 34 w 728"/>
                <a:gd name="T11" fmla="*/ 567 h 706"/>
                <a:gd name="T12" fmla="*/ 22 w 728"/>
                <a:gd name="T13" fmla="*/ 575 h 706"/>
                <a:gd name="T14" fmla="*/ 14 w 728"/>
                <a:gd name="T15" fmla="*/ 587 h 706"/>
                <a:gd name="T16" fmla="*/ 6 w 728"/>
                <a:gd name="T17" fmla="*/ 600 h 706"/>
                <a:gd name="T18" fmla="*/ 2 w 728"/>
                <a:gd name="T19" fmla="*/ 614 h 706"/>
                <a:gd name="T20" fmla="*/ 0 w 728"/>
                <a:gd name="T21" fmla="*/ 629 h 706"/>
                <a:gd name="T22" fmla="*/ 1 w 728"/>
                <a:gd name="T23" fmla="*/ 638 h 706"/>
                <a:gd name="T24" fmla="*/ 4 w 728"/>
                <a:gd name="T25" fmla="*/ 653 h 706"/>
                <a:gd name="T26" fmla="*/ 9 w 728"/>
                <a:gd name="T27" fmla="*/ 666 h 706"/>
                <a:gd name="T28" fmla="*/ 18 w 728"/>
                <a:gd name="T29" fmla="*/ 679 h 706"/>
                <a:gd name="T30" fmla="*/ 28 w 728"/>
                <a:gd name="T31" fmla="*/ 689 h 706"/>
                <a:gd name="T32" fmla="*/ 41 w 728"/>
                <a:gd name="T33" fmla="*/ 698 h 706"/>
                <a:gd name="T34" fmla="*/ 54 w 728"/>
                <a:gd name="T35" fmla="*/ 703 h 706"/>
                <a:gd name="T36" fmla="*/ 69 w 728"/>
                <a:gd name="T37" fmla="*/ 706 h 706"/>
                <a:gd name="T38" fmla="*/ 477 w 728"/>
                <a:gd name="T39" fmla="*/ 706 h 706"/>
                <a:gd name="T40" fmla="*/ 722 w 728"/>
                <a:gd name="T41" fmla="*/ 106 h 706"/>
                <a:gd name="T42" fmla="*/ 727 w 728"/>
                <a:gd name="T43" fmla="*/ 91 h 706"/>
                <a:gd name="T44" fmla="*/ 728 w 728"/>
                <a:gd name="T45" fmla="*/ 76 h 706"/>
                <a:gd name="T46" fmla="*/ 727 w 728"/>
                <a:gd name="T47" fmla="*/ 61 h 706"/>
                <a:gd name="T48" fmla="*/ 721 w 728"/>
                <a:gd name="T49" fmla="*/ 47 h 706"/>
                <a:gd name="T50" fmla="*/ 715 w 728"/>
                <a:gd name="T51" fmla="*/ 34 h 706"/>
                <a:gd name="T52" fmla="*/ 705 w 728"/>
                <a:gd name="T53" fmla="*/ 23 h 706"/>
                <a:gd name="T54" fmla="*/ 694 w 728"/>
                <a:gd name="T55" fmla="*/ 13 h 706"/>
                <a:gd name="T56" fmla="*/ 680 w 728"/>
                <a:gd name="T57" fmla="*/ 6 h 706"/>
                <a:gd name="T58" fmla="*/ 672 w 728"/>
                <a:gd name="T59" fmla="*/ 3 h 706"/>
                <a:gd name="T60" fmla="*/ 657 w 728"/>
                <a:gd name="T61" fmla="*/ 0 h 706"/>
                <a:gd name="T62" fmla="*/ 642 w 728"/>
                <a:gd name="T63" fmla="*/ 0 h 706"/>
                <a:gd name="T64" fmla="*/ 628 w 728"/>
                <a:gd name="T65" fmla="*/ 3 h 706"/>
                <a:gd name="T66" fmla="*/ 614 w 728"/>
                <a:gd name="T67" fmla="*/ 9 h 706"/>
                <a:gd name="T68" fmla="*/ 602 w 728"/>
                <a:gd name="T69" fmla="*/ 17 h 706"/>
                <a:gd name="T70" fmla="*/ 591 w 728"/>
                <a:gd name="T71" fmla="*/ 28 h 706"/>
                <a:gd name="T72" fmla="*/ 583 w 728"/>
                <a:gd name="T73" fmla="*/ 40 h 706"/>
                <a:gd name="T74" fmla="*/ 579 w 728"/>
                <a:gd name="T75" fmla="*/ 4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8" h="706">
                  <a:moveTo>
                    <a:pt x="579" y="48"/>
                  </a:moveTo>
                  <a:lnTo>
                    <a:pt x="579" y="48"/>
                  </a:lnTo>
                  <a:lnTo>
                    <a:pt x="374" y="553"/>
                  </a:lnTo>
                  <a:lnTo>
                    <a:pt x="374" y="553"/>
                  </a:lnTo>
                  <a:lnTo>
                    <a:pt x="77" y="553"/>
                  </a:lnTo>
                  <a:lnTo>
                    <a:pt x="77" y="553"/>
                  </a:lnTo>
                  <a:lnTo>
                    <a:pt x="69" y="554"/>
                  </a:lnTo>
                  <a:lnTo>
                    <a:pt x="61" y="555"/>
                  </a:lnTo>
                  <a:lnTo>
                    <a:pt x="54" y="557"/>
                  </a:lnTo>
                  <a:lnTo>
                    <a:pt x="47" y="559"/>
                  </a:lnTo>
                  <a:lnTo>
                    <a:pt x="41" y="562"/>
                  </a:lnTo>
                  <a:lnTo>
                    <a:pt x="34" y="567"/>
                  </a:lnTo>
                  <a:lnTo>
                    <a:pt x="28" y="571"/>
                  </a:lnTo>
                  <a:lnTo>
                    <a:pt x="22" y="575"/>
                  </a:lnTo>
                  <a:lnTo>
                    <a:pt x="18" y="581"/>
                  </a:lnTo>
                  <a:lnTo>
                    <a:pt x="14" y="587"/>
                  </a:lnTo>
                  <a:lnTo>
                    <a:pt x="9" y="594"/>
                  </a:lnTo>
                  <a:lnTo>
                    <a:pt x="6" y="600"/>
                  </a:lnTo>
                  <a:lnTo>
                    <a:pt x="4" y="607"/>
                  </a:lnTo>
                  <a:lnTo>
                    <a:pt x="2" y="614"/>
                  </a:lnTo>
                  <a:lnTo>
                    <a:pt x="1" y="622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1" y="638"/>
                  </a:lnTo>
                  <a:lnTo>
                    <a:pt x="2" y="646"/>
                  </a:lnTo>
                  <a:lnTo>
                    <a:pt x="4" y="653"/>
                  </a:lnTo>
                  <a:lnTo>
                    <a:pt x="6" y="660"/>
                  </a:lnTo>
                  <a:lnTo>
                    <a:pt x="9" y="666"/>
                  </a:lnTo>
                  <a:lnTo>
                    <a:pt x="14" y="673"/>
                  </a:lnTo>
                  <a:lnTo>
                    <a:pt x="18" y="679"/>
                  </a:lnTo>
                  <a:lnTo>
                    <a:pt x="22" y="685"/>
                  </a:lnTo>
                  <a:lnTo>
                    <a:pt x="28" y="689"/>
                  </a:lnTo>
                  <a:lnTo>
                    <a:pt x="34" y="693"/>
                  </a:lnTo>
                  <a:lnTo>
                    <a:pt x="41" y="698"/>
                  </a:lnTo>
                  <a:lnTo>
                    <a:pt x="47" y="701"/>
                  </a:lnTo>
                  <a:lnTo>
                    <a:pt x="54" y="703"/>
                  </a:lnTo>
                  <a:lnTo>
                    <a:pt x="61" y="705"/>
                  </a:lnTo>
                  <a:lnTo>
                    <a:pt x="69" y="706"/>
                  </a:lnTo>
                  <a:lnTo>
                    <a:pt x="77" y="706"/>
                  </a:lnTo>
                  <a:lnTo>
                    <a:pt x="477" y="706"/>
                  </a:lnTo>
                  <a:lnTo>
                    <a:pt x="722" y="106"/>
                  </a:lnTo>
                  <a:lnTo>
                    <a:pt x="722" y="106"/>
                  </a:lnTo>
                  <a:lnTo>
                    <a:pt x="724" y="99"/>
                  </a:lnTo>
                  <a:lnTo>
                    <a:pt x="727" y="91"/>
                  </a:lnTo>
                  <a:lnTo>
                    <a:pt x="728" y="83"/>
                  </a:lnTo>
                  <a:lnTo>
                    <a:pt x="728" y="76"/>
                  </a:lnTo>
                  <a:lnTo>
                    <a:pt x="728" y="68"/>
                  </a:lnTo>
                  <a:lnTo>
                    <a:pt x="727" y="61"/>
                  </a:lnTo>
                  <a:lnTo>
                    <a:pt x="724" y="54"/>
                  </a:lnTo>
                  <a:lnTo>
                    <a:pt x="721" y="47"/>
                  </a:lnTo>
                  <a:lnTo>
                    <a:pt x="719" y="40"/>
                  </a:lnTo>
                  <a:lnTo>
                    <a:pt x="715" y="34"/>
                  </a:lnTo>
                  <a:lnTo>
                    <a:pt x="710" y="28"/>
                  </a:lnTo>
                  <a:lnTo>
                    <a:pt x="705" y="23"/>
                  </a:lnTo>
                  <a:lnTo>
                    <a:pt x="699" y="17"/>
                  </a:lnTo>
                  <a:lnTo>
                    <a:pt x="694" y="13"/>
                  </a:lnTo>
                  <a:lnTo>
                    <a:pt x="687" y="9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2" y="3"/>
                  </a:lnTo>
                  <a:lnTo>
                    <a:pt x="665" y="1"/>
                  </a:lnTo>
                  <a:lnTo>
                    <a:pt x="657" y="0"/>
                  </a:lnTo>
                  <a:lnTo>
                    <a:pt x="650" y="0"/>
                  </a:lnTo>
                  <a:lnTo>
                    <a:pt x="642" y="0"/>
                  </a:lnTo>
                  <a:lnTo>
                    <a:pt x="635" y="1"/>
                  </a:lnTo>
                  <a:lnTo>
                    <a:pt x="628" y="3"/>
                  </a:lnTo>
                  <a:lnTo>
                    <a:pt x="621" y="6"/>
                  </a:lnTo>
                  <a:lnTo>
                    <a:pt x="614" y="9"/>
                  </a:lnTo>
                  <a:lnTo>
                    <a:pt x="608" y="13"/>
                  </a:lnTo>
                  <a:lnTo>
                    <a:pt x="602" y="17"/>
                  </a:lnTo>
                  <a:lnTo>
                    <a:pt x="597" y="23"/>
                  </a:lnTo>
                  <a:lnTo>
                    <a:pt x="591" y="28"/>
                  </a:lnTo>
                  <a:lnTo>
                    <a:pt x="587" y="34"/>
                  </a:lnTo>
                  <a:lnTo>
                    <a:pt x="583" y="40"/>
                  </a:lnTo>
                  <a:lnTo>
                    <a:pt x="579" y="48"/>
                  </a:lnTo>
                  <a:lnTo>
                    <a:pt x="579" y="4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4F044033-1EE1-4B26-AB4E-4606992744DF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id="{5FDB0EB3-A036-41EA-81EC-702166C86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id="{05E23B75-2C3D-45F9-9B1D-9A07B7B7E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id="{AE9902B2-8153-48DE-9047-403A7E404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9E8AED42-EF6D-4153-A82F-4BBC77D31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DAD404D2-BC09-443F-AD04-A876AB83B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8711EAF7-9137-4667-925F-E9237D3F3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0D2B8F7B-B1F9-47C5-87AE-0A2C2D98D8A5}"/>
              </a:ext>
            </a:extLst>
          </p:cNvPr>
          <p:cNvSpPr/>
          <p:nvPr/>
        </p:nvSpPr>
        <p:spPr>
          <a:xfrm>
            <a:off x="776675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D5210005-F184-4F89-A756-8E23E5359692}"/>
              </a:ext>
            </a:extLst>
          </p:cNvPr>
          <p:cNvSpPr/>
          <p:nvPr/>
        </p:nvSpPr>
        <p:spPr>
          <a:xfrm>
            <a:off x="3385437" y="1107053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B5020512-F8F7-4F3D-A494-581EC5328696}"/>
              </a:ext>
            </a:extLst>
          </p:cNvPr>
          <p:cNvSpPr/>
          <p:nvPr/>
        </p:nvSpPr>
        <p:spPr>
          <a:xfrm>
            <a:off x="5994251" y="1087722"/>
            <a:ext cx="2245803" cy="4404730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B71F6626-2167-4745-901F-5770ADBD5573}"/>
              </a:ext>
            </a:extLst>
          </p:cNvPr>
          <p:cNvSpPr/>
          <p:nvPr/>
        </p:nvSpPr>
        <p:spPr>
          <a:xfrm rot="16200000">
            <a:off x="1231193" y="3513790"/>
            <a:ext cx="83119" cy="7782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30A9283A-B73A-49B5-A919-7B46BFA34968}"/>
              </a:ext>
            </a:extLst>
          </p:cNvPr>
          <p:cNvSpPr/>
          <p:nvPr/>
        </p:nvSpPr>
        <p:spPr>
          <a:xfrm rot="16200000">
            <a:off x="1229686" y="3802807"/>
            <a:ext cx="83119" cy="77824"/>
          </a:xfrm>
          <a:prstGeom prst="rect">
            <a:avLst/>
          </a:prstGeom>
          <a:solidFill>
            <a:srgbClr val="A0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B9BFDDFD-0927-4EF1-8687-DF13191C2C0A}"/>
              </a:ext>
            </a:extLst>
          </p:cNvPr>
          <p:cNvSpPr/>
          <p:nvPr/>
        </p:nvSpPr>
        <p:spPr>
          <a:xfrm rot="16200000">
            <a:off x="1229533" y="4121039"/>
            <a:ext cx="83119" cy="7782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Prostokąt 44">
            <a:extLst>
              <a:ext uri="{FF2B5EF4-FFF2-40B4-BE49-F238E27FC236}">
                <a16:creationId xmlns:a16="http://schemas.microsoft.com/office/drawing/2014/main" id="{9A279647-F086-40C2-9603-D5F6ED854B79}"/>
              </a:ext>
            </a:extLst>
          </p:cNvPr>
          <p:cNvSpPr/>
          <p:nvPr/>
        </p:nvSpPr>
        <p:spPr>
          <a:xfrm rot="16200000">
            <a:off x="1231194" y="4422212"/>
            <a:ext cx="83119" cy="7782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Prostokąt 45">
            <a:extLst>
              <a:ext uri="{FF2B5EF4-FFF2-40B4-BE49-F238E27FC236}">
                <a16:creationId xmlns:a16="http://schemas.microsoft.com/office/drawing/2014/main" id="{22FC7871-6129-4ACD-AC04-46A8127F4EE0}"/>
              </a:ext>
            </a:extLst>
          </p:cNvPr>
          <p:cNvSpPr/>
          <p:nvPr/>
        </p:nvSpPr>
        <p:spPr>
          <a:xfrm rot="16200000">
            <a:off x="3833983" y="4207800"/>
            <a:ext cx="83119" cy="77824"/>
          </a:xfrm>
          <a:prstGeom prst="rect">
            <a:avLst/>
          </a:prstGeom>
          <a:solidFill>
            <a:srgbClr val="A0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14C2AF86-BE3B-464F-AA05-401FE8BB6C79}"/>
              </a:ext>
            </a:extLst>
          </p:cNvPr>
          <p:cNvSpPr/>
          <p:nvPr/>
        </p:nvSpPr>
        <p:spPr>
          <a:xfrm rot="16200000">
            <a:off x="3833830" y="4439601"/>
            <a:ext cx="83119" cy="7782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Prostokąt 47">
            <a:extLst>
              <a:ext uri="{FF2B5EF4-FFF2-40B4-BE49-F238E27FC236}">
                <a16:creationId xmlns:a16="http://schemas.microsoft.com/office/drawing/2014/main" id="{E6D767A6-DBED-4380-8920-D6C7A091C2A0}"/>
              </a:ext>
            </a:extLst>
          </p:cNvPr>
          <p:cNvSpPr/>
          <p:nvPr/>
        </p:nvSpPr>
        <p:spPr>
          <a:xfrm rot="16200000">
            <a:off x="3835705" y="4667982"/>
            <a:ext cx="83119" cy="7782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1733D418-B826-4A7D-B4C0-884CF7412104}"/>
              </a:ext>
            </a:extLst>
          </p:cNvPr>
          <p:cNvSpPr/>
          <p:nvPr/>
        </p:nvSpPr>
        <p:spPr>
          <a:xfrm rot="16200000">
            <a:off x="3834735" y="3509003"/>
            <a:ext cx="83119" cy="77824"/>
          </a:xfrm>
          <a:prstGeom prst="rect">
            <a:avLst/>
          </a:prstGeom>
          <a:solidFill>
            <a:srgbClr val="991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F1C11C7D-5343-47FF-B98D-EEB31AF6EF9B}"/>
              </a:ext>
            </a:extLst>
          </p:cNvPr>
          <p:cNvSpPr/>
          <p:nvPr/>
        </p:nvSpPr>
        <p:spPr>
          <a:xfrm rot="16200000">
            <a:off x="3834622" y="3740645"/>
            <a:ext cx="83119" cy="7782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Prostokąt 50">
            <a:extLst>
              <a:ext uri="{FF2B5EF4-FFF2-40B4-BE49-F238E27FC236}">
                <a16:creationId xmlns:a16="http://schemas.microsoft.com/office/drawing/2014/main" id="{97D3DCB3-D8DF-43AD-A7B8-9A4DA733EAFA}"/>
              </a:ext>
            </a:extLst>
          </p:cNvPr>
          <p:cNvSpPr/>
          <p:nvPr/>
        </p:nvSpPr>
        <p:spPr>
          <a:xfrm rot="16200000">
            <a:off x="3836286" y="3973577"/>
            <a:ext cx="83119" cy="77824"/>
          </a:xfrm>
          <a:prstGeom prst="rect">
            <a:avLst/>
          </a:prstGeom>
          <a:solidFill>
            <a:srgbClr val="48A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Prostokąt 51">
            <a:extLst>
              <a:ext uri="{FF2B5EF4-FFF2-40B4-BE49-F238E27FC236}">
                <a16:creationId xmlns:a16="http://schemas.microsoft.com/office/drawing/2014/main" id="{213B592E-5FA9-4F2E-BFE2-44990530FD12}"/>
              </a:ext>
            </a:extLst>
          </p:cNvPr>
          <p:cNvSpPr/>
          <p:nvPr/>
        </p:nvSpPr>
        <p:spPr>
          <a:xfrm rot="16200000">
            <a:off x="6230316" y="3465821"/>
            <a:ext cx="83119" cy="77824"/>
          </a:xfrm>
          <a:prstGeom prst="rect">
            <a:avLst/>
          </a:prstGeom>
          <a:solidFill>
            <a:srgbClr val="991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Prostokąt 52">
            <a:extLst>
              <a:ext uri="{FF2B5EF4-FFF2-40B4-BE49-F238E27FC236}">
                <a16:creationId xmlns:a16="http://schemas.microsoft.com/office/drawing/2014/main" id="{4EB8609E-D40F-45B7-847A-7D6FF7B29080}"/>
              </a:ext>
            </a:extLst>
          </p:cNvPr>
          <p:cNvSpPr/>
          <p:nvPr/>
        </p:nvSpPr>
        <p:spPr>
          <a:xfrm rot="16200000">
            <a:off x="6233843" y="3679949"/>
            <a:ext cx="83119" cy="7782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Prostokąt 77">
            <a:extLst>
              <a:ext uri="{FF2B5EF4-FFF2-40B4-BE49-F238E27FC236}">
                <a16:creationId xmlns:a16="http://schemas.microsoft.com/office/drawing/2014/main" id="{DD1F1CCE-84EB-44F4-9407-ED96594FF94A}"/>
              </a:ext>
            </a:extLst>
          </p:cNvPr>
          <p:cNvSpPr/>
          <p:nvPr/>
        </p:nvSpPr>
        <p:spPr>
          <a:xfrm rot="16200000">
            <a:off x="6229189" y="3892548"/>
            <a:ext cx="83119" cy="77824"/>
          </a:xfrm>
          <a:prstGeom prst="rect">
            <a:avLst/>
          </a:prstGeom>
          <a:solidFill>
            <a:srgbClr val="009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" name="Prostokąt 78">
            <a:extLst>
              <a:ext uri="{FF2B5EF4-FFF2-40B4-BE49-F238E27FC236}">
                <a16:creationId xmlns:a16="http://schemas.microsoft.com/office/drawing/2014/main" id="{0AF71E56-54C9-406B-A452-BE64F399B838}"/>
              </a:ext>
            </a:extLst>
          </p:cNvPr>
          <p:cNvSpPr/>
          <p:nvPr/>
        </p:nvSpPr>
        <p:spPr>
          <a:xfrm rot="16200000">
            <a:off x="6230316" y="4108869"/>
            <a:ext cx="83119" cy="77824"/>
          </a:xfrm>
          <a:prstGeom prst="rect">
            <a:avLst/>
          </a:prstGeom>
          <a:solidFill>
            <a:srgbClr val="41D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Prostokąt 79">
            <a:extLst>
              <a:ext uri="{FF2B5EF4-FFF2-40B4-BE49-F238E27FC236}">
                <a16:creationId xmlns:a16="http://schemas.microsoft.com/office/drawing/2014/main" id="{0542BDA3-A431-40EB-B370-3476C5006BE6}"/>
              </a:ext>
            </a:extLst>
          </p:cNvPr>
          <p:cNvSpPr/>
          <p:nvPr/>
        </p:nvSpPr>
        <p:spPr>
          <a:xfrm rot="16200000">
            <a:off x="6232497" y="4538637"/>
            <a:ext cx="83119" cy="77824"/>
          </a:xfrm>
          <a:prstGeom prst="rect">
            <a:avLst/>
          </a:prstGeom>
          <a:solidFill>
            <a:srgbClr val="A0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Prostokąt 80">
            <a:extLst>
              <a:ext uri="{FF2B5EF4-FFF2-40B4-BE49-F238E27FC236}">
                <a16:creationId xmlns:a16="http://schemas.microsoft.com/office/drawing/2014/main" id="{8D1C16D5-9428-45EC-A760-7A32DEA6F8DC}"/>
              </a:ext>
            </a:extLst>
          </p:cNvPr>
          <p:cNvSpPr/>
          <p:nvPr/>
        </p:nvSpPr>
        <p:spPr>
          <a:xfrm rot="16200000">
            <a:off x="6230037" y="4321038"/>
            <a:ext cx="83119" cy="77824"/>
          </a:xfrm>
          <a:prstGeom prst="rect">
            <a:avLst/>
          </a:prstGeom>
          <a:solidFill>
            <a:srgbClr val="48A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2" name="Prostokąt 81">
            <a:extLst>
              <a:ext uri="{FF2B5EF4-FFF2-40B4-BE49-F238E27FC236}">
                <a16:creationId xmlns:a16="http://schemas.microsoft.com/office/drawing/2014/main" id="{F7B16EF8-D2E5-47A7-AADD-9C2EAA602654}"/>
              </a:ext>
            </a:extLst>
          </p:cNvPr>
          <p:cNvSpPr/>
          <p:nvPr/>
        </p:nvSpPr>
        <p:spPr>
          <a:xfrm rot="16200000">
            <a:off x="6231189" y="4749793"/>
            <a:ext cx="83119" cy="7782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Prostokąt 89">
            <a:extLst>
              <a:ext uri="{FF2B5EF4-FFF2-40B4-BE49-F238E27FC236}">
                <a16:creationId xmlns:a16="http://schemas.microsoft.com/office/drawing/2014/main" id="{A9902DB4-9002-4A8B-843B-39F5E797503F}"/>
              </a:ext>
            </a:extLst>
          </p:cNvPr>
          <p:cNvSpPr/>
          <p:nvPr/>
        </p:nvSpPr>
        <p:spPr>
          <a:xfrm rot="16200000">
            <a:off x="6231026" y="5178813"/>
            <a:ext cx="83119" cy="7782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1" name="Prostokąt 90">
            <a:extLst>
              <a:ext uri="{FF2B5EF4-FFF2-40B4-BE49-F238E27FC236}">
                <a16:creationId xmlns:a16="http://schemas.microsoft.com/office/drawing/2014/main" id="{215981F2-532C-4C22-B124-92E37210677C}"/>
              </a:ext>
            </a:extLst>
          </p:cNvPr>
          <p:cNvSpPr/>
          <p:nvPr/>
        </p:nvSpPr>
        <p:spPr>
          <a:xfrm rot="16200000">
            <a:off x="6230038" y="4960293"/>
            <a:ext cx="83119" cy="7782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" name="Prostokąt 91">
            <a:extLst>
              <a:ext uri="{FF2B5EF4-FFF2-40B4-BE49-F238E27FC236}">
                <a16:creationId xmlns:a16="http://schemas.microsoft.com/office/drawing/2014/main" id="{60BC8EA5-37DB-4E6E-9087-18A87404FD2F}"/>
              </a:ext>
            </a:extLst>
          </p:cNvPr>
          <p:cNvSpPr/>
          <p:nvPr/>
        </p:nvSpPr>
        <p:spPr>
          <a:xfrm>
            <a:off x="7257271" y="8123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Energia wiatrowa</a:t>
            </a:r>
            <a:endParaRPr lang="pl-PL" sz="800" dirty="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64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Wykres 45">
            <a:extLst>
              <a:ext uri="{FF2B5EF4-FFF2-40B4-BE49-F238E27FC236}">
                <a16:creationId xmlns:a16="http://schemas.microsoft.com/office/drawing/2014/main" id="{FB6B7485-E9BD-4BD1-BCA5-AB0A1F8987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6926706"/>
              </p:ext>
            </p:extLst>
          </p:nvPr>
        </p:nvGraphicFramePr>
        <p:xfrm>
          <a:off x="1005431" y="3721808"/>
          <a:ext cx="2797397" cy="1567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2" name="Wykres 251" descr="Wykres kołowy przedstawiający regiony Polski. &#10;&#10;Z regionu północnego jest 17% badanych, ze wschodniego 15%, z północno-zachodniego 14%, z południowo-zachodniego 11%, z centralnego 25% i z regionu południowego jest 18% badanych.">
            <a:extLst>
              <a:ext uri="{FF2B5EF4-FFF2-40B4-BE49-F238E27FC236}">
                <a16:creationId xmlns:a16="http://schemas.microsoft.com/office/drawing/2014/main" id="{894FC48F-CA16-4129-846E-AAF8A0DAE2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506587"/>
              </p:ext>
            </p:extLst>
          </p:nvPr>
        </p:nvGraphicFramePr>
        <p:xfrm>
          <a:off x="999693" y="3350735"/>
          <a:ext cx="3414536" cy="191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5" name="Wykres 74">
            <a:extLst>
              <a:ext uri="{FF2B5EF4-FFF2-40B4-BE49-F238E27FC236}">
                <a16:creationId xmlns:a16="http://schemas.microsoft.com/office/drawing/2014/main" id="{27A6F7E4-A095-4390-B07D-332D73A68760}"/>
              </a:ext>
            </a:extLst>
          </p:cNvPr>
          <p:cNvGraphicFramePr/>
          <p:nvPr/>
        </p:nvGraphicFramePr>
        <p:xfrm>
          <a:off x="994142" y="1627973"/>
          <a:ext cx="2797397" cy="1567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Freeform 24">
            <a:extLst>
              <a:ext uri="{FF2B5EF4-FFF2-40B4-BE49-F238E27FC236}">
                <a16:creationId xmlns:a16="http://schemas.microsoft.com/office/drawing/2014/main" id="{AF60FAAD-C6B9-4180-96E2-71385EA590A5}"/>
              </a:ext>
            </a:extLst>
          </p:cNvPr>
          <p:cNvSpPr>
            <a:spLocks/>
          </p:cNvSpPr>
          <p:nvPr/>
        </p:nvSpPr>
        <p:spPr bwMode="auto">
          <a:xfrm>
            <a:off x="6783250" y="2380387"/>
            <a:ext cx="1717832" cy="1795747"/>
          </a:xfrm>
          <a:custGeom>
            <a:avLst/>
            <a:gdLst>
              <a:gd name="T0" fmla="*/ 927 w 927"/>
              <a:gd name="T1" fmla="*/ 581 h 968"/>
              <a:gd name="T2" fmla="*/ 925 w 927"/>
              <a:gd name="T3" fmla="*/ 608 h 968"/>
              <a:gd name="T4" fmla="*/ 911 w 927"/>
              <a:gd name="T5" fmla="*/ 666 h 968"/>
              <a:gd name="T6" fmla="*/ 887 w 927"/>
              <a:gd name="T7" fmla="*/ 725 h 968"/>
              <a:gd name="T8" fmla="*/ 854 w 927"/>
              <a:gd name="T9" fmla="*/ 776 h 968"/>
              <a:gd name="T10" fmla="*/ 836 w 927"/>
              <a:gd name="T11" fmla="*/ 796 h 968"/>
              <a:gd name="T12" fmla="*/ 711 w 927"/>
              <a:gd name="T13" fmla="*/ 919 h 968"/>
              <a:gd name="T14" fmla="*/ 690 w 927"/>
              <a:gd name="T15" fmla="*/ 936 h 968"/>
              <a:gd name="T16" fmla="*/ 667 w 927"/>
              <a:gd name="T17" fmla="*/ 950 h 968"/>
              <a:gd name="T18" fmla="*/ 641 w 927"/>
              <a:gd name="T19" fmla="*/ 959 h 968"/>
              <a:gd name="T20" fmla="*/ 614 w 927"/>
              <a:gd name="T21" fmla="*/ 966 h 968"/>
              <a:gd name="T22" fmla="*/ 586 w 927"/>
              <a:gd name="T23" fmla="*/ 968 h 968"/>
              <a:gd name="T24" fmla="*/ 559 w 927"/>
              <a:gd name="T25" fmla="*/ 967 h 968"/>
              <a:gd name="T26" fmla="*/ 532 w 927"/>
              <a:gd name="T27" fmla="*/ 962 h 968"/>
              <a:gd name="T28" fmla="*/ 507 w 927"/>
              <a:gd name="T29" fmla="*/ 953 h 968"/>
              <a:gd name="T30" fmla="*/ 114 w 927"/>
              <a:gd name="T31" fmla="*/ 763 h 968"/>
              <a:gd name="T32" fmla="*/ 92 w 927"/>
              <a:gd name="T33" fmla="*/ 749 h 968"/>
              <a:gd name="T34" fmla="*/ 70 w 927"/>
              <a:gd name="T35" fmla="*/ 731 h 968"/>
              <a:gd name="T36" fmla="*/ 50 w 927"/>
              <a:gd name="T37" fmla="*/ 710 h 968"/>
              <a:gd name="T38" fmla="*/ 34 w 927"/>
              <a:gd name="T39" fmla="*/ 687 h 968"/>
              <a:gd name="T40" fmla="*/ 19 w 927"/>
              <a:gd name="T41" fmla="*/ 661 h 968"/>
              <a:gd name="T42" fmla="*/ 9 w 927"/>
              <a:gd name="T43" fmla="*/ 634 h 968"/>
              <a:gd name="T44" fmla="*/ 3 w 927"/>
              <a:gd name="T45" fmla="*/ 607 h 968"/>
              <a:gd name="T46" fmla="*/ 0 w 927"/>
              <a:gd name="T47" fmla="*/ 581 h 968"/>
              <a:gd name="T48" fmla="*/ 0 w 927"/>
              <a:gd name="T49" fmla="*/ 277 h 968"/>
              <a:gd name="T50" fmla="*/ 3 w 927"/>
              <a:gd name="T51" fmla="*/ 250 h 968"/>
              <a:gd name="T52" fmla="*/ 9 w 927"/>
              <a:gd name="T53" fmla="*/ 225 h 968"/>
              <a:gd name="T54" fmla="*/ 21 w 927"/>
              <a:gd name="T55" fmla="*/ 199 h 968"/>
              <a:gd name="T56" fmla="*/ 35 w 927"/>
              <a:gd name="T57" fmla="*/ 175 h 968"/>
              <a:gd name="T58" fmla="*/ 53 w 927"/>
              <a:gd name="T59" fmla="*/ 154 h 968"/>
              <a:gd name="T60" fmla="*/ 74 w 927"/>
              <a:gd name="T61" fmla="*/ 134 h 968"/>
              <a:gd name="T62" fmla="*/ 96 w 927"/>
              <a:gd name="T63" fmla="*/ 119 h 968"/>
              <a:gd name="T64" fmla="*/ 119 w 927"/>
              <a:gd name="T65" fmla="*/ 108 h 968"/>
              <a:gd name="T66" fmla="*/ 392 w 927"/>
              <a:gd name="T67" fmla="*/ 9 h 968"/>
              <a:gd name="T68" fmla="*/ 416 w 927"/>
              <a:gd name="T69" fmla="*/ 2 h 968"/>
              <a:gd name="T70" fmla="*/ 439 w 927"/>
              <a:gd name="T71" fmla="*/ 0 h 968"/>
              <a:gd name="T72" fmla="*/ 458 w 927"/>
              <a:gd name="T73" fmla="*/ 1 h 968"/>
              <a:gd name="T74" fmla="*/ 476 w 927"/>
              <a:gd name="T75" fmla="*/ 6 h 968"/>
              <a:gd name="T76" fmla="*/ 490 w 927"/>
              <a:gd name="T77" fmla="*/ 14 h 968"/>
              <a:gd name="T78" fmla="*/ 502 w 927"/>
              <a:gd name="T79" fmla="*/ 26 h 968"/>
              <a:gd name="T80" fmla="*/ 508 w 927"/>
              <a:gd name="T81" fmla="*/ 41 h 968"/>
              <a:gd name="T82" fmla="*/ 511 w 927"/>
              <a:gd name="T83" fmla="*/ 58 h 968"/>
              <a:gd name="T84" fmla="*/ 512 w 927"/>
              <a:gd name="T85" fmla="*/ 68 h 968"/>
              <a:gd name="T86" fmla="*/ 518 w 927"/>
              <a:gd name="T87" fmla="*/ 86 h 968"/>
              <a:gd name="T88" fmla="*/ 527 w 927"/>
              <a:gd name="T89" fmla="*/ 102 h 968"/>
              <a:gd name="T90" fmla="*/ 541 w 927"/>
              <a:gd name="T91" fmla="*/ 117 h 968"/>
              <a:gd name="T92" fmla="*/ 558 w 927"/>
              <a:gd name="T93" fmla="*/ 129 h 968"/>
              <a:gd name="T94" fmla="*/ 578 w 927"/>
              <a:gd name="T95" fmla="*/ 139 h 968"/>
              <a:gd name="T96" fmla="*/ 600 w 927"/>
              <a:gd name="T97" fmla="*/ 147 h 968"/>
              <a:gd name="T98" fmla="*/ 625 w 927"/>
              <a:gd name="T99" fmla="*/ 150 h 968"/>
              <a:gd name="T100" fmla="*/ 800 w 927"/>
              <a:gd name="T101" fmla="*/ 151 h 968"/>
              <a:gd name="T102" fmla="*/ 813 w 927"/>
              <a:gd name="T103" fmla="*/ 151 h 968"/>
              <a:gd name="T104" fmla="*/ 838 w 927"/>
              <a:gd name="T105" fmla="*/ 156 h 968"/>
              <a:gd name="T106" fmla="*/ 861 w 927"/>
              <a:gd name="T107" fmla="*/ 166 h 968"/>
              <a:gd name="T108" fmla="*/ 880 w 927"/>
              <a:gd name="T109" fmla="*/ 179 h 968"/>
              <a:gd name="T110" fmla="*/ 898 w 927"/>
              <a:gd name="T111" fmla="*/ 197 h 968"/>
              <a:gd name="T112" fmla="*/ 911 w 927"/>
              <a:gd name="T113" fmla="*/ 217 h 968"/>
              <a:gd name="T114" fmla="*/ 921 w 927"/>
              <a:gd name="T115" fmla="*/ 240 h 968"/>
              <a:gd name="T116" fmla="*/ 927 w 927"/>
              <a:gd name="T117" fmla="*/ 265 h 968"/>
              <a:gd name="T118" fmla="*/ 927 w 927"/>
              <a:gd name="T119" fmla="*/ 581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27" h="968">
                <a:moveTo>
                  <a:pt x="927" y="581"/>
                </a:moveTo>
                <a:lnTo>
                  <a:pt x="927" y="581"/>
                </a:lnTo>
                <a:lnTo>
                  <a:pt x="927" y="594"/>
                </a:lnTo>
                <a:lnTo>
                  <a:pt x="925" y="608"/>
                </a:lnTo>
                <a:lnTo>
                  <a:pt x="920" y="636"/>
                </a:lnTo>
                <a:lnTo>
                  <a:pt x="911" y="666"/>
                </a:lnTo>
                <a:lnTo>
                  <a:pt x="901" y="696"/>
                </a:lnTo>
                <a:lnTo>
                  <a:pt x="887" y="725"/>
                </a:lnTo>
                <a:lnTo>
                  <a:pt x="871" y="751"/>
                </a:lnTo>
                <a:lnTo>
                  <a:pt x="854" y="776"/>
                </a:lnTo>
                <a:lnTo>
                  <a:pt x="845" y="786"/>
                </a:lnTo>
                <a:lnTo>
                  <a:pt x="836" y="796"/>
                </a:lnTo>
                <a:lnTo>
                  <a:pt x="711" y="919"/>
                </a:lnTo>
                <a:lnTo>
                  <a:pt x="711" y="919"/>
                </a:lnTo>
                <a:lnTo>
                  <a:pt x="702" y="928"/>
                </a:lnTo>
                <a:lnTo>
                  <a:pt x="690" y="936"/>
                </a:lnTo>
                <a:lnTo>
                  <a:pt x="680" y="944"/>
                </a:lnTo>
                <a:lnTo>
                  <a:pt x="667" y="950"/>
                </a:lnTo>
                <a:lnTo>
                  <a:pt x="654" y="955"/>
                </a:lnTo>
                <a:lnTo>
                  <a:pt x="641" y="959"/>
                </a:lnTo>
                <a:lnTo>
                  <a:pt x="629" y="963"/>
                </a:lnTo>
                <a:lnTo>
                  <a:pt x="614" y="966"/>
                </a:lnTo>
                <a:lnTo>
                  <a:pt x="600" y="968"/>
                </a:lnTo>
                <a:lnTo>
                  <a:pt x="586" y="968"/>
                </a:lnTo>
                <a:lnTo>
                  <a:pt x="573" y="968"/>
                </a:lnTo>
                <a:lnTo>
                  <a:pt x="559" y="967"/>
                </a:lnTo>
                <a:lnTo>
                  <a:pt x="545" y="966"/>
                </a:lnTo>
                <a:lnTo>
                  <a:pt x="532" y="962"/>
                </a:lnTo>
                <a:lnTo>
                  <a:pt x="519" y="958"/>
                </a:lnTo>
                <a:lnTo>
                  <a:pt x="507" y="953"/>
                </a:lnTo>
                <a:lnTo>
                  <a:pt x="114" y="763"/>
                </a:lnTo>
                <a:lnTo>
                  <a:pt x="114" y="763"/>
                </a:lnTo>
                <a:lnTo>
                  <a:pt x="102" y="756"/>
                </a:lnTo>
                <a:lnTo>
                  <a:pt x="92" y="749"/>
                </a:lnTo>
                <a:lnTo>
                  <a:pt x="80" y="741"/>
                </a:lnTo>
                <a:lnTo>
                  <a:pt x="70" y="731"/>
                </a:lnTo>
                <a:lnTo>
                  <a:pt x="59" y="720"/>
                </a:lnTo>
                <a:lnTo>
                  <a:pt x="50" y="710"/>
                </a:lnTo>
                <a:lnTo>
                  <a:pt x="41" y="698"/>
                </a:lnTo>
                <a:lnTo>
                  <a:pt x="34" y="687"/>
                </a:lnTo>
                <a:lnTo>
                  <a:pt x="26" y="674"/>
                </a:lnTo>
                <a:lnTo>
                  <a:pt x="19" y="661"/>
                </a:lnTo>
                <a:lnTo>
                  <a:pt x="14" y="648"/>
                </a:lnTo>
                <a:lnTo>
                  <a:pt x="9" y="634"/>
                </a:lnTo>
                <a:lnTo>
                  <a:pt x="5" y="621"/>
                </a:lnTo>
                <a:lnTo>
                  <a:pt x="3" y="607"/>
                </a:lnTo>
                <a:lnTo>
                  <a:pt x="1" y="594"/>
                </a:lnTo>
                <a:lnTo>
                  <a:pt x="0" y="581"/>
                </a:lnTo>
                <a:lnTo>
                  <a:pt x="0" y="277"/>
                </a:lnTo>
                <a:lnTo>
                  <a:pt x="0" y="277"/>
                </a:lnTo>
                <a:lnTo>
                  <a:pt x="1" y="265"/>
                </a:lnTo>
                <a:lnTo>
                  <a:pt x="3" y="250"/>
                </a:lnTo>
                <a:lnTo>
                  <a:pt x="5" y="237"/>
                </a:lnTo>
                <a:lnTo>
                  <a:pt x="9" y="225"/>
                </a:lnTo>
                <a:lnTo>
                  <a:pt x="14" y="212"/>
                </a:lnTo>
                <a:lnTo>
                  <a:pt x="21" y="199"/>
                </a:lnTo>
                <a:lnTo>
                  <a:pt x="27" y="187"/>
                </a:lnTo>
                <a:lnTo>
                  <a:pt x="35" y="175"/>
                </a:lnTo>
                <a:lnTo>
                  <a:pt x="44" y="164"/>
                </a:lnTo>
                <a:lnTo>
                  <a:pt x="53" y="154"/>
                </a:lnTo>
                <a:lnTo>
                  <a:pt x="62" y="143"/>
                </a:lnTo>
                <a:lnTo>
                  <a:pt x="74" y="134"/>
                </a:lnTo>
                <a:lnTo>
                  <a:pt x="84" y="126"/>
                </a:lnTo>
                <a:lnTo>
                  <a:pt x="96" y="119"/>
                </a:lnTo>
                <a:lnTo>
                  <a:pt x="107" y="112"/>
                </a:lnTo>
                <a:lnTo>
                  <a:pt x="119" y="108"/>
                </a:lnTo>
                <a:lnTo>
                  <a:pt x="392" y="9"/>
                </a:lnTo>
                <a:lnTo>
                  <a:pt x="392" y="9"/>
                </a:lnTo>
                <a:lnTo>
                  <a:pt x="404" y="5"/>
                </a:lnTo>
                <a:lnTo>
                  <a:pt x="416" y="2"/>
                </a:lnTo>
                <a:lnTo>
                  <a:pt x="427" y="1"/>
                </a:lnTo>
                <a:lnTo>
                  <a:pt x="439" y="0"/>
                </a:lnTo>
                <a:lnTo>
                  <a:pt x="449" y="0"/>
                </a:lnTo>
                <a:lnTo>
                  <a:pt x="458" y="1"/>
                </a:lnTo>
                <a:lnTo>
                  <a:pt x="467" y="4"/>
                </a:lnTo>
                <a:lnTo>
                  <a:pt x="476" y="6"/>
                </a:lnTo>
                <a:lnTo>
                  <a:pt x="484" y="10"/>
                </a:lnTo>
                <a:lnTo>
                  <a:pt x="490" y="14"/>
                </a:lnTo>
                <a:lnTo>
                  <a:pt x="497" y="21"/>
                </a:lnTo>
                <a:lnTo>
                  <a:pt x="502" y="26"/>
                </a:lnTo>
                <a:lnTo>
                  <a:pt x="506" y="33"/>
                </a:lnTo>
                <a:lnTo>
                  <a:pt x="508" y="41"/>
                </a:lnTo>
                <a:lnTo>
                  <a:pt x="511" y="49"/>
                </a:lnTo>
                <a:lnTo>
                  <a:pt x="511" y="58"/>
                </a:lnTo>
                <a:lnTo>
                  <a:pt x="511" y="58"/>
                </a:lnTo>
                <a:lnTo>
                  <a:pt x="512" y="68"/>
                </a:lnTo>
                <a:lnTo>
                  <a:pt x="514" y="77"/>
                </a:lnTo>
                <a:lnTo>
                  <a:pt x="518" y="86"/>
                </a:lnTo>
                <a:lnTo>
                  <a:pt x="521" y="94"/>
                </a:lnTo>
                <a:lnTo>
                  <a:pt x="527" y="102"/>
                </a:lnTo>
                <a:lnTo>
                  <a:pt x="533" y="110"/>
                </a:lnTo>
                <a:lnTo>
                  <a:pt x="541" y="117"/>
                </a:lnTo>
                <a:lnTo>
                  <a:pt x="548" y="124"/>
                </a:lnTo>
                <a:lnTo>
                  <a:pt x="558" y="129"/>
                </a:lnTo>
                <a:lnTo>
                  <a:pt x="568" y="135"/>
                </a:lnTo>
                <a:lnTo>
                  <a:pt x="578" y="139"/>
                </a:lnTo>
                <a:lnTo>
                  <a:pt x="588" y="143"/>
                </a:lnTo>
                <a:lnTo>
                  <a:pt x="600" y="147"/>
                </a:lnTo>
                <a:lnTo>
                  <a:pt x="613" y="148"/>
                </a:lnTo>
                <a:lnTo>
                  <a:pt x="625" y="150"/>
                </a:lnTo>
                <a:lnTo>
                  <a:pt x="638" y="151"/>
                </a:lnTo>
                <a:lnTo>
                  <a:pt x="800" y="151"/>
                </a:lnTo>
                <a:lnTo>
                  <a:pt x="800" y="151"/>
                </a:lnTo>
                <a:lnTo>
                  <a:pt x="813" y="151"/>
                </a:lnTo>
                <a:lnTo>
                  <a:pt x="826" y="154"/>
                </a:lnTo>
                <a:lnTo>
                  <a:pt x="838" y="156"/>
                </a:lnTo>
                <a:lnTo>
                  <a:pt x="849" y="160"/>
                </a:lnTo>
                <a:lnTo>
                  <a:pt x="861" y="166"/>
                </a:lnTo>
                <a:lnTo>
                  <a:pt x="871" y="173"/>
                </a:lnTo>
                <a:lnTo>
                  <a:pt x="880" y="179"/>
                </a:lnTo>
                <a:lnTo>
                  <a:pt x="889" y="188"/>
                </a:lnTo>
                <a:lnTo>
                  <a:pt x="898" y="197"/>
                </a:lnTo>
                <a:lnTo>
                  <a:pt x="905" y="206"/>
                </a:lnTo>
                <a:lnTo>
                  <a:pt x="911" y="217"/>
                </a:lnTo>
                <a:lnTo>
                  <a:pt x="916" y="228"/>
                </a:lnTo>
                <a:lnTo>
                  <a:pt x="921" y="240"/>
                </a:lnTo>
                <a:lnTo>
                  <a:pt x="924" y="252"/>
                </a:lnTo>
                <a:lnTo>
                  <a:pt x="927" y="265"/>
                </a:lnTo>
                <a:lnTo>
                  <a:pt x="927" y="277"/>
                </a:lnTo>
                <a:lnTo>
                  <a:pt x="927" y="5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8" name="Symbol zastępczy zawartości 4" descr="Wykres słupkowy przedstawiający przynależność do województw. &#10;&#10;Z województwa dolnośląskiego jest 9% badanych, kujawsko-pomorskiego 5%, lubelskiego 4%, lubuskiego 2%, łódzkiego 6%, małopolskiego 8%, mazowieckiego 19%, opolskiego 2%, podkarpackiego 4%, podlaskiego 3%, pomorskiego 8%, śląskiego 10%, świętokrzyskiego 3%, warmińsko-mazurskiego 4%, wielkopolskiego 7% oraz z zachodniopomorskiego jest 5% badanych.">
            <a:extLst>
              <a:ext uri="{FF2B5EF4-FFF2-40B4-BE49-F238E27FC236}">
                <a16:creationId xmlns:a16="http://schemas.microsoft.com/office/drawing/2014/main" id="{B3D1AAF2-4F69-48DF-B491-D5DCB55D57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517111"/>
              </p:ext>
            </p:extLst>
          </p:nvPr>
        </p:nvGraphicFramePr>
        <p:xfrm>
          <a:off x="6444208" y="1586230"/>
          <a:ext cx="4409424" cy="337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0" name="Wykres 79" descr="Wykres kołowy przedstawiający wielkość miejscowości. &#10;&#10;Na wsi mieszka 28% respondentów, z miast do 19 tysięcy jest 13%, z miast do 20-99 tysięcy 22%, z miast 100-500 tysięcy 16% i z miast powyżej 500 tysięcy jest 21% badanych.">
            <a:extLst>
              <a:ext uri="{FF2B5EF4-FFF2-40B4-BE49-F238E27FC236}">
                <a16:creationId xmlns:a16="http://schemas.microsoft.com/office/drawing/2014/main" id="{D9F9197F-101F-44A7-B0E0-B43976F5A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93135"/>
              </p:ext>
            </p:extLst>
          </p:nvPr>
        </p:nvGraphicFramePr>
        <p:xfrm>
          <a:off x="999693" y="1256900"/>
          <a:ext cx="3414536" cy="191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D707A642-77E7-45D9-B984-4255EC1F9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600"/>
              <a:t>Struktura próby (3/3)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05DF5A5-E214-4AC6-B8E9-6507198853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F45BBA3F-3A5F-4C7E-B056-D0016E32E3D3}"/>
              </a:ext>
            </a:extLst>
          </p:cNvPr>
          <p:cNvSpPr txBox="1"/>
          <p:nvPr/>
        </p:nvSpPr>
        <p:spPr>
          <a:xfrm>
            <a:off x="1052195" y="1340009"/>
            <a:ext cx="156004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wielkość miejscowości</a:t>
            </a:r>
          </a:p>
        </p:txBody>
      </p:sp>
      <p:cxnSp>
        <p:nvCxnSpPr>
          <p:cNvPr id="74" name="Łącznik prosty 73">
            <a:extLst>
              <a:ext uri="{FF2B5EF4-FFF2-40B4-BE49-F238E27FC236}">
                <a16:creationId xmlns:a16="http://schemas.microsoft.com/office/drawing/2014/main" id="{B210EA5E-DA12-49D4-8A13-24F7DD029E5E}"/>
              </a:ext>
            </a:extLst>
          </p:cNvPr>
          <p:cNvCxnSpPr/>
          <p:nvPr/>
        </p:nvCxnSpPr>
        <p:spPr>
          <a:xfrm>
            <a:off x="1107040" y="1620060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upa 80">
            <a:extLst>
              <a:ext uri="{FF2B5EF4-FFF2-40B4-BE49-F238E27FC236}">
                <a16:creationId xmlns:a16="http://schemas.microsoft.com/office/drawing/2014/main" id="{021F7C3E-980F-4EA4-B3C2-62BA0FBFA0A8}"/>
              </a:ext>
            </a:extLst>
          </p:cNvPr>
          <p:cNvGrpSpPr/>
          <p:nvPr/>
        </p:nvGrpSpPr>
        <p:grpSpPr>
          <a:xfrm>
            <a:off x="3233580" y="2002152"/>
            <a:ext cx="267535" cy="331860"/>
            <a:chOff x="7329488" y="2601913"/>
            <a:chExt cx="581026" cy="720726"/>
          </a:xfrm>
          <a:solidFill>
            <a:srgbClr val="BFBFBF"/>
          </a:solidFill>
        </p:grpSpPr>
        <p:sp>
          <p:nvSpPr>
            <p:cNvPr id="82" name="Freeform 37">
              <a:extLst>
                <a:ext uri="{FF2B5EF4-FFF2-40B4-BE49-F238E27FC236}">
                  <a16:creationId xmlns:a16="http://schemas.microsoft.com/office/drawing/2014/main" id="{43CF4CE1-1E0B-44FE-A4B1-F64B2B92E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087688"/>
              <a:ext cx="219075" cy="228600"/>
            </a:xfrm>
            <a:custGeom>
              <a:avLst/>
              <a:gdLst>
                <a:gd name="T0" fmla="*/ 961 w 961"/>
                <a:gd name="T1" fmla="*/ 281 h 1012"/>
                <a:gd name="T2" fmla="*/ 460 w 961"/>
                <a:gd name="T3" fmla="*/ 0 h 1012"/>
                <a:gd name="T4" fmla="*/ 0 w 961"/>
                <a:gd name="T5" fmla="*/ 549 h 1012"/>
                <a:gd name="T6" fmla="*/ 806 w 961"/>
                <a:gd name="T7" fmla="*/ 1012 h 1012"/>
                <a:gd name="T8" fmla="*/ 961 w 961"/>
                <a:gd name="T9" fmla="*/ 281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1012">
                  <a:moveTo>
                    <a:pt x="961" y="281"/>
                  </a:moveTo>
                  <a:lnTo>
                    <a:pt x="460" y="0"/>
                  </a:lnTo>
                  <a:lnTo>
                    <a:pt x="0" y="549"/>
                  </a:lnTo>
                  <a:lnTo>
                    <a:pt x="806" y="1012"/>
                  </a:lnTo>
                  <a:lnTo>
                    <a:pt x="961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38">
              <a:extLst>
                <a:ext uri="{FF2B5EF4-FFF2-40B4-BE49-F238E27FC236}">
                  <a16:creationId xmlns:a16="http://schemas.microsoft.com/office/drawing/2014/main" id="{67CBB5A1-F238-4430-AF43-414442725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3095626"/>
              <a:ext cx="214313" cy="227013"/>
            </a:xfrm>
            <a:custGeom>
              <a:avLst/>
              <a:gdLst>
                <a:gd name="T0" fmla="*/ 157 w 940"/>
                <a:gd name="T1" fmla="*/ 563 h 1003"/>
                <a:gd name="T2" fmla="*/ 940 w 940"/>
                <a:gd name="T3" fmla="*/ 1003 h 1003"/>
                <a:gd name="T4" fmla="*/ 482 w 940"/>
                <a:gd name="T5" fmla="*/ 271 h 1003"/>
                <a:gd name="T6" fmla="*/ 0 w 940"/>
                <a:gd name="T7" fmla="*/ 0 h 1003"/>
                <a:gd name="T8" fmla="*/ 157 w 940"/>
                <a:gd name="T9" fmla="*/ 56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0" h="1003">
                  <a:moveTo>
                    <a:pt x="157" y="563"/>
                  </a:moveTo>
                  <a:lnTo>
                    <a:pt x="940" y="1003"/>
                  </a:lnTo>
                  <a:lnTo>
                    <a:pt x="482" y="271"/>
                  </a:lnTo>
                  <a:lnTo>
                    <a:pt x="0" y="0"/>
                  </a:lnTo>
                  <a:lnTo>
                    <a:pt x="157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39">
              <a:extLst>
                <a:ext uri="{FF2B5EF4-FFF2-40B4-BE49-F238E27FC236}">
                  <a16:creationId xmlns:a16="http://schemas.microsoft.com/office/drawing/2014/main" id="{ED3196A9-ABC8-41F7-9E73-657163089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3092451"/>
              <a:ext cx="169863" cy="222250"/>
            </a:xfrm>
            <a:custGeom>
              <a:avLst/>
              <a:gdLst>
                <a:gd name="T0" fmla="*/ 749 w 749"/>
                <a:gd name="T1" fmla="*/ 558 h 978"/>
                <a:gd name="T2" fmla="*/ 592 w 749"/>
                <a:gd name="T3" fmla="*/ 0 h 978"/>
                <a:gd name="T4" fmla="*/ 156 w 749"/>
                <a:gd name="T5" fmla="*/ 246 h 978"/>
                <a:gd name="T6" fmla="*/ 0 w 749"/>
                <a:gd name="T7" fmla="*/ 978 h 978"/>
                <a:gd name="T8" fmla="*/ 749 w 749"/>
                <a:gd name="T9" fmla="*/ 558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978">
                  <a:moveTo>
                    <a:pt x="749" y="558"/>
                  </a:moveTo>
                  <a:lnTo>
                    <a:pt x="592" y="0"/>
                  </a:lnTo>
                  <a:lnTo>
                    <a:pt x="156" y="246"/>
                  </a:lnTo>
                  <a:lnTo>
                    <a:pt x="0" y="978"/>
                  </a:lnTo>
                  <a:lnTo>
                    <a:pt x="749" y="5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40">
              <a:extLst>
                <a:ext uri="{FF2B5EF4-FFF2-40B4-BE49-F238E27FC236}">
                  <a16:creationId xmlns:a16="http://schemas.microsoft.com/office/drawing/2014/main" id="{0BAAD193-355A-46AF-BC2B-F16E45F9C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1251" y="2601913"/>
              <a:ext cx="317500" cy="447675"/>
            </a:xfrm>
            <a:custGeom>
              <a:avLst/>
              <a:gdLst>
                <a:gd name="T0" fmla="*/ 1052 w 1405"/>
                <a:gd name="T1" fmla="*/ 739 h 1972"/>
                <a:gd name="T2" fmla="*/ 1037 w 1405"/>
                <a:gd name="T3" fmla="*/ 806 h 1972"/>
                <a:gd name="T4" fmla="*/ 1010 w 1405"/>
                <a:gd name="T5" fmla="*/ 870 h 1972"/>
                <a:gd name="T6" fmla="*/ 973 w 1405"/>
                <a:gd name="T7" fmla="*/ 926 h 1972"/>
                <a:gd name="T8" fmla="*/ 926 w 1405"/>
                <a:gd name="T9" fmla="*/ 973 h 1972"/>
                <a:gd name="T10" fmla="*/ 870 w 1405"/>
                <a:gd name="T11" fmla="*/ 1011 h 1972"/>
                <a:gd name="T12" fmla="*/ 807 w 1405"/>
                <a:gd name="T13" fmla="*/ 1037 h 1972"/>
                <a:gd name="T14" fmla="*/ 738 w 1405"/>
                <a:gd name="T15" fmla="*/ 1051 h 1972"/>
                <a:gd name="T16" fmla="*/ 684 w 1405"/>
                <a:gd name="T17" fmla="*/ 1053 h 1972"/>
                <a:gd name="T18" fmla="*/ 615 w 1405"/>
                <a:gd name="T19" fmla="*/ 1042 h 1972"/>
                <a:gd name="T20" fmla="*/ 551 w 1405"/>
                <a:gd name="T21" fmla="*/ 1018 h 1972"/>
                <a:gd name="T22" fmla="*/ 493 w 1405"/>
                <a:gd name="T23" fmla="*/ 983 h 1972"/>
                <a:gd name="T24" fmla="*/ 443 w 1405"/>
                <a:gd name="T25" fmla="*/ 939 h 1972"/>
                <a:gd name="T26" fmla="*/ 403 w 1405"/>
                <a:gd name="T27" fmla="*/ 885 h 1972"/>
                <a:gd name="T28" fmla="*/ 373 w 1405"/>
                <a:gd name="T29" fmla="*/ 823 h 1972"/>
                <a:gd name="T30" fmla="*/ 356 w 1405"/>
                <a:gd name="T31" fmla="*/ 756 h 1972"/>
                <a:gd name="T32" fmla="*/ 352 w 1405"/>
                <a:gd name="T33" fmla="*/ 703 h 1972"/>
                <a:gd name="T34" fmla="*/ 359 w 1405"/>
                <a:gd name="T35" fmla="*/ 632 h 1972"/>
                <a:gd name="T36" fmla="*/ 380 w 1405"/>
                <a:gd name="T37" fmla="*/ 566 h 1972"/>
                <a:gd name="T38" fmla="*/ 411 w 1405"/>
                <a:gd name="T39" fmla="*/ 507 h 1972"/>
                <a:gd name="T40" fmla="*/ 455 w 1405"/>
                <a:gd name="T41" fmla="*/ 455 h 1972"/>
                <a:gd name="T42" fmla="*/ 507 w 1405"/>
                <a:gd name="T43" fmla="*/ 412 h 1972"/>
                <a:gd name="T44" fmla="*/ 566 w 1405"/>
                <a:gd name="T45" fmla="*/ 380 h 1972"/>
                <a:gd name="T46" fmla="*/ 631 w 1405"/>
                <a:gd name="T47" fmla="*/ 359 h 1972"/>
                <a:gd name="T48" fmla="*/ 702 w 1405"/>
                <a:gd name="T49" fmla="*/ 352 h 1972"/>
                <a:gd name="T50" fmla="*/ 756 w 1405"/>
                <a:gd name="T51" fmla="*/ 357 h 1972"/>
                <a:gd name="T52" fmla="*/ 823 w 1405"/>
                <a:gd name="T53" fmla="*/ 374 h 1972"/>
                <a:gd name="T54" fmla="*/ 884 w 1405"/>
                <a:gd name="T55" fmla="*/ 403 h 1972"/>
                <a:gd name="T56" fmla="*/ 938 w 1405"/>
                <a:gd name="T57" fmla="*/ 443 h 1972"/>
                <a:gd name="T58" fmla="*/ 983 w 1405"/>
                <a:gd name="T59" fmla="*/ 493 h 1972"/>
                <a:gd name="T60" fmla="*/ 1019 w 1405"/>
                <a:gd name="T61" fmla="*/ 550 h 1972"/>
                <a:gd name="T62" fmla="*/ 1042 w 1405"/>
                <a:gd name="T63" fmla="*/ 615 h 1972"/>
                <a:gd name="T64" fmla="*/ 1053 w 1405"/>
                <a:gd name="T65" fmla="*/ 685 h 1972"/>
                <a:gd name="T66" fmla="*/ 702 w 1405"/>
                <a:gd name="T67" fmla="*/ 1972 h 1972"/>
                <a:gd name="T68" fmla="*/ 1281 w 1405"/>
                <a:gd name="T69" fmla="*/ 1102 h 1972"/>
                <a:gd name="T70" fmla="*/ 1331 w 1405"/>
                <a:gd name="T71" fmla="*/ 1013 h 1972"/>
                <a:gd name="T72" fmla="*/ 1370 w 1405"/>
                <a:gd name="T73" fmla="*/ 915 h 1972"/>
                <a:gd name="T74" fmla="*/ 1396 w 1405"/>
                <a:gd name="T75" fmla="*/ 812 h 1972"/>
                <a:gd name="T76" fmla="*/ 1405 w 1405"/>
                <a:gd name="T77" fmla="*/ 703 h 1972"/>
                <a:gd name="T78" fmla="*/ 1397 w 1405"/>
                <a:gd name="T79" fmla="*/ 596 h 1972"/>
                <a:gd name="T80" fmla="*/ 1363 w 1405"/>
                <a:gd name="T81" fmla="*/ 461 h 1972"/>
                <a:gd name="T82" fmla="*/ 1304 w 1405"/>
                <a:gd name="T83" fmla="*/ 339 h 1972"/>
                <a:gd name="T84" fmla="*/ 1223 w 1405"/>
                <a:gd name="T85" fmla="*/ 230 h 1972"/>
                <a:gd name="T86" fmla="*/ 1123 w 1405"/>
                <a:gd name="T87" fmla="*/ 140 h 1972"/>
                <a:gd name="T88" fmla="*/ 1007 w 1405"/>
                <a:gd name="T89" fmla="*/ 69 h 1972"/>
                <a:gd name="T90" fmla="*/ 878 w 1405"/>
                <a:gd name="T91" fmla="*/ 22 h 1972"/>
                <a:gd name="T92" fmla="*/ 738 w 1405"/>
                <a:gd name="T93" fmla="*/ 1 h 1972"/>
                <a:gd name="T94" fmla="*/ 630 w 1405"/>
                <a:gd name="T95" fmla="*/ 3 h 1972"/>
                <a:gd name="T96" fmla="*/ 494 w 1405"/>
                <a:gd name="T97" fmla="*/ 32 h 1972"/>
                <a:gd name="T98" fmla="*/ 368 w 1405"/>
                <a:gd name="T99" fmla="*/ 85 h 1972"/>
                <a:gd name="T100" fmla="*/ 256 w 1405"/>
                <a:gd name="T101" fmla="*/ 161 h 1972"/>
                <a:gd name="T102" fmla="*/ 160 w 1405"/>
                <a:gd name="T103" fmla="*/ 256 h 1972"/>
                <a:gd name="T104" fmla="*/ 84 w 1405"/>
                <a:gd name="T105" fmla="*/ 367 h 1972"/>
                <a:gd name="T106" fmla="*/ 31 w 1405"/>
                <a:gd name="T107" fmla="*/ 493 h 1972"/>
                <a:gd name="T108" fmla="*/ 4 w 1405"/>
                <a:gd name="T109" fmla="*/ 631 h 1972"/>
                <a:gd name="T110" fmla="*/ 1 w 1405"/>
                <a:gd name="T111" fmla="*/ 730 h 1972"/>
                <a:gd name="T112" fmla="*/ 14 w 1405"/>
                <a:gd name="T113" fmla="*/ 838 h 1972"/>
                <a:gd name="T114" fmla="*/ 43 w 1405"/>
                <a:gd name="T115" fmla="*/ 941 h 1972"/>
                <a:gd name="T116" fmla="*/ 85 w 1405"/>
                <a:gd name="T117" fmla="*/ 1036 h 1972"/>
                <a:gd name="T118" fmla="*/ 124 w 1405"/>
                <a:gd name="T119" fmla="*/ 1102 h 1972"/>
                <a:gd name="T120" fmla="*/ 702 w 1405"/>
                <a:gd name="T121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05" h="1972">
                  <a:moveTo>
                    <a:pt x="1053" y="703"/>
                  </a:moveTo>
                  <a:lnTo>
                    <a:pt x="1053" y="703"/>
                  </a:lnTo>
                  <a:lnTo>
                    <a:pt x="1053" y="721"/>
                  </a:lnTo>
                  <a:lnTo>
                    <a:pt x="1052" y="739"/>
                  </a:lnTo>
                  <a:lnTo>
                    <a:pt x="1048" y="756"/>
                  </a:lnTo>
                  <a:lnTo>
                    <a:pt x="1046" y="774"/>
                  </a:lnTo>
                  <a:lnTo>
                    <a:pt x="1042" y="791"/>
                  </a:lnTo>
                  <a:lnTo>
                    <a:pt x="1037" y="806"/>
                  </a:lnTo>
                  <a:lnTo>
                    <a:pt x="1032" y="823"/>
                  </a:lnTo>
                  <a:lnTo>
                    <a:pt x="1025" y="839"/>
                  </a:lnTo>
                  <a:lnTo>
                    <a:pt x="1019" y="854"/>
                  </a:lnTo>
                  <a:lnTo>
                    <a:pt x="1010" y="870"/>
                  </a:lnTo>
                  <a:lnTo>
                    <a:pt x="1002" y="885"/>
                  </a:lnTo>
                  <a:lnTo>
                    <a:pt x="993" y="899"/>
                  </a:lnTo>
                  <a:lnTo>
                    <a:pt x="983" y="912"/>
                  </a:lnTo>
                  <a:lnTo>
                    <a:pt x="973" y="926"/>
                  </a:lnTo>
                  <a:lnTo>
                    <a:pt x="962" y="939"/>
                  </a:lnTo>
                  <a:lnTo>
                    <a:pt x="950" y="950"/>
                  </a:lnTo>
                  <a:lnTo>
                    <a:pt x="938" y="962"/>
                  </a:lnTo>
                  <a:lnTo>
                    <a:pt x="926" y="973"/>
                  </a:lnTo>
                  <a:lnTo>
                    <a:pt x="912" y="983"/>
                  </a:lnTo>
                  <a:lnTo>
                    <a:pt x="898" y="993"/>
                  </a:lnTo>
                  <a:lnTo>
                    <a:pt x="884" y="1002"/>
                  </a:lnTo>
                  <a:lnTo>
                    <a:pt x="870" y="1011"/>
                  </a:lnTo>
                  <a:lnTo>
                    <a:pt x="855" y="1018"/>
                  </a:lnTo>
                  <a:lnTo>
                    <a:pt x="839" y="1026"/>
                  </a:lnTo>
                  <a:lnTo>
                    <a:pt x="823" y="1032"/>
                  </a:lnTo>
                  <a:lnTo>
                    <a:pt x="807" y="1037"/>
                  </a:lnTo>
                  <a:lnTo>
                    <a:pt x="790" y="1042"/>
                  </a:lnTo>
                  <a:lnTo>
                    <a:pt x="773" y="1046"/>
                  </a:lnTo>
                  <a:lnTo>
                    <a:pt x="756" y="1049"/>
                  </a:lnTo>
                  <a:lnTo>
                    <a:pt x="738" y="1051"/>
                  </a:lnTo>
                  <a:lnTo>
                    <a:pt x="720" y="1053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684" y="1053"/>
                  </a:lnTo>
                  <a:lnTo>
                    <a:pt x="666" y="1051"/>
                  </a:lnTo>
                  <a:lnTo>
                    <a:pt x="649" y="1049"/>
                  </a:lnTo>
                  <a:lnTo>
                    <a:pt x="631" y="1046"/>
                  </a:lnTo>
                  <a:lnTo>
                    <a:pt x="615" y="1042"/>
                  </a:lnTo>
                  <a:lnTo>
                    <a:pt x="599" y="1037"/>
                  </a:lnTo>
                  <a:lnTo>
                    <a:pt x="582" y="1032"/>
                  </a:lnTo>
                  <a:lnTo>
                    <a:pt x="566" y="1026"/>
                  </a:lnTo>
                  <a:lnTo>
                    <a:pt x="551" y="1018"/>
                  </a:lnTo>
                  <a:lnTo>
                    <a:pt x="535" y="1011"/>
                  </a:lnTo>
                  <a:lnTo>
                    <a:pt x="520" y="1002"/>
                  </a:lnTo>
                  <a:lnTo>
                    <a:pt x="507" y="993"/>
                  </a:lnTo>
                  <a:lnTo>
                    <a:pt x="493" y="983"/>
                  </a:lnTo>
                  <a:lnTo>
                    <a:pt x="479" y="973"/>
                  </a:lnTo>
                  <a:lnTo>
                    <a:pt x="466" y="962"/>
                  </a:lnTo>
                  <a:lnTo>
                    <a:pt x="455" y="950"/>
                  </a:lnTo>
                  <a:lnTo>
                    <a:pt x="443" y="939"/>
                  </a:lnTo>
                  <a:lnTo>
                    <a:pt x="432" y="926"/>
                  </a:lnTo>
                  <a:lnTo>
                    <a:pt x="422" y="912"/>
                  </a:lnTo>
                  <a:lnTo>
                    <a:pt x="411" y="899"/>
                  </a:lnTo>
                  <a:lnTo>
                    <a:pt x="403" y="885"/>
                  </a:lnTo>
                  <a:lnTo>
                    <a:pt x="394" y="870"/>
                  </a:lnTo>
                  <a:lnTo>
                    <a:pt x="387" y="854"/>
                  </a:lnTo>
                  <a:lnTo>
                    <a:pt x="380" y="839"/>
                  </a:lnTo>
                  <a:lnTo>
                    <a:pt x="373" y="823"/>
                  </a:lnTo>
                  <a:lnTo>
                    <a:pt x="368" y="806"/>
                  </a:lnTo>
                  <a:lnTo>
                    <a:pt x="363" y="791"/>
                  </a:lnTo>
                  <a:lnTo>
                    <a:pt x="359" y="774"/>
                  </a:lnTo>
                  <a:lnTo>
                    <a:pt x="356" y="756"/>
                  </a:lnTo>
                  <a:lnTo>
                    <a:pt x="354" y="739"/>
                  </a:lnTo>
                  <a:lnTo>
                    <a:pt x="352" y="721"/>
                  </a:lnTo>
                  <a:lnTo>
                    <a:pt x="352" y="703"/>
                  </a:lnTo>
                  <a:lnTo>
                    <a:pt x="352" y="703"/>
                  </a:lnTo>
                  <a:lnTo>
                    <a:pt x="352" y="685"/>
                  </a:lnTo>
                  <a:lnTo>
                    <a:pt x="354" y="667"/>
                  </a:lnTo>
                  <a:lnTo>
                    <a:pt x="356" y="649"/>
                  </a:lnTo>
                  <a:lnTo>
                    <a:pt x="359" y="632"/>
                  </a:lnTo>
                  <a:lnTo>
                    <a:pt x="363" y="615"/>
                  </a:lnTo>
                  <a:lnTo>
                    <a:pt x="368" y="598"/>
                  </a:lnTo>
                  <a:lnTo>
                    <a:pt x="373" y="582"/>
                  </a:lnTo>
                  <a:lnTo>
                    <a:pt x="380" y="566"/>
                  </a:lnTo>
                  <a:lnTo>
                    <a:pt x="387" y="550"/>
                  </a:lnTo>
                  <a:lnTo>
                    <a:pt x="394" y="536"/>
                  </a:lnTo>
                  <a:lnTo>
                    <a:pt x="403" y="521"/>
                  </a:lnTo>
                  <a:lnTo>
                    <a:pt x="411" y="507"/>
                  </a:lnTo>
                  <a:lnTo>
                    <a:pt x="422" y="493"/>
                  </a:lnTo>
                  <a:lnTo>
                    <a:pt x="432" y="479"/>
                  </a:lnTo>
                  <a:lnTo>
                    <a:pt x="443" y="467"/>
                  </a:lnTo>
                  <a:lnTo>
                    <a:pt x="455" y="455"/>
                  </a:lnTo>
                  <a:lnTo>
                    <a:pt x="466" y="443"/>
                  </a:lnTo>
                  <a:lnTo>
                    <a:pt x="479" y="432"/>
                  </a:lnTo>
                  <a:lnTo>
                    <a:pt x="493" y="421"/>
                  </a:lnTo>
                  <a:lnTo>
                    <a:pt x="507" y="412"/>
                  </a:lnTo>
                  <a:lnTo>
                    <a:pt x="520" y="403"/>
                  </a:lnTo>
                  <a:lnTo>
                    <a:pt x="535" y="395"/>
                  </a:lnTo>
                  <a:lnTo>
                    <a:pt x="551" y="386"/>
                  </a:lnTo>
                  <a:lnTo>
                    <a:pt x="566" y="380"/>
                  </a:lnTo>
                  <a:lnTo>
                    <a:pt x="582" y="374"/>
                  </a:lnTo>
                  <a:lnTo>
                    <a:pt x="599" y="368"/>
                  </a:lnTo>
                  <a:lnTo>
                    <a:pt x="615" y="363"/>
                  </a:lnTo>
                  <a:lnTo>
                    <a:pt x="631" y="359"/>
                  </a:lnTo>
                  <a:lnTo>
                    <a:pt x="649" y="357"/>
                  </a:lnTo>
                  <a:lnTo>
                    <a:pt x="666" y="353"/>
                  </a:lnTo>
                  <a:lnTo>
                    <a:pt x="684" y="352"/>
                  </a:lnTo>
                  <a:lnTo>
                    <a:pt x="702" y="352"/>
                  </a:lnTo>
                  <a:lnTo>
                    <a:pt x="702" y="352"/>
                  </a:lnTo>
                  <a:lnTo>
                    <a:pt x="720" y="352"/>
                  </a:lnTo>
                  <a:lnTo>
                    <a:pt x="738" y="353"/>
                  </a:lnTo>
                  <a:lnTo>
                    <a:pt x="756" y="357"/>
                  </a:lnTo>
                  <a:lnTo>
                    <a:pt x="773" y="359"/>
                  </a:lnTo>
                  <a:lnTo>
                    <a:pt x="790" y="363"/>
                  </a:lnTo>
                  <a:lnTo>
                    <a:pt x="807" y="368"/>
                  </a:lnTo>
                  <a:lnTo>
                    <a:pt x="823" y="374"/>
                  </a:lnTo>
                  <a:lnTo>
                    <a:pt x="839" y="380"/>
                  </a:lnTo>
                  <a:lnTo>
                    <a:pt x="855" y="386"/>
                  </a:lnTo>
                  <a:lnTo>
                    <a:pt x="870" y="395"/>
                  </a:lnTo>
                  <a:lnTo>
                    <a:pt x="884" y="403"/>
                  </a:lnTo>
                  <a:lnTo>
                    <a:pt x="898" y="412"/>
                  </a:lnTo>
                  <a:lnTo>
                    <a:pt x="912" y="421"/>
                  </a:lnTo>
                  <a:lnTo>
                    <a:pt x="926" y="432"/>
                  </a:lnTo>
                  <a:lnTo>
                    <a:pt x="938" y="443"/>
                  </a:lnTo>
                  <a:lnTo>
                    <a:pt x="950" y="455"/>
                  </a:lnTo>
                  <a:lnTo>
                    <a:pt x="962" y="467"/>
                  </a:lnTo>
                  <a:lnTo>
                    <a:pt x="973" y="479"/>
                  </a:lnTo>
                  <a:lnTo>
                    <a:pt x="983" y="493"/>
                  </a:lnTo>
                  <a:lnTo>
                    <a:pt x="993" y="507"/>
                  </a:lnTo>
                  <a:lnTo>
                    <a:pt x="1002" y="521"/>
                  </a:lnTo>
                  <a:lnTo>
                    <a:pt x="1010" y="536"/>
                  </a:lnTo>
                  <a:lnTo>
                    <a:pt x="1019" y="550"/>
                  </a:lnTo>
                  <a:lnTo>
                    <a:pt x="1025" y="566"/>
                  </a:lnTo>
                  <a:lnTo>
                    <a:pt x="1032" y="582"/>
                  </a:lnTo>
                  <a:lnTo>
                    <a:pt x="1037" y="598"/>
                  </a:lnTo>
                  <a:lnTo>
                    <a:pt x="1042" y="615"/>
                  </a:lnTo>
                  <a:lnTo>
                    <a:pt x="1046" y="632"/>
                  </a:lnTo>
                  <a:lnTo>
                    <a:pt x="1048" y="649"/>
                  </a:lnTo>
                  <a:lnTo>
                    <a:pt x="1052" y="667"/>
                  </a:lnTo>
                  <a:lnTo>
                    <a:pt x="1053" y="685"/>
                  </a:lnTo>
                  <a:lnTo>
                    <a:pt x="1053" y="703"/>
                  </a:lnTo>
                  <a:lnTo>
                    <a:pt x="1053" y="703"/>
                  </a:lnTo>
                  <a:close/>
                  <a:moveTo>
                    <a:pt x="702" y="1972"/>
                  </a:moveTo>
                  <a:lnTo>
                    <a:pt x="702" y="1972"/>
                  </a:lnTo>
                  <a:lnTo>
                    <a:pt x="965" y="1578"/>
                  </a:lnTo>
                  <a:lnTo>
                    <a:pt x="1160" y="1285"/>
                  </a:lnTo>
                  <a:lnTo>
                    <a:pt x="1281" y="1102"/>
                  </a:lnTo>
                  <a:lnTo>
                    <a:pt x="1281" y="1102"/>
                  </a:lnTo>
                  <a:lnTo>
                    <a:pt x="1294" y="1081"/>
                  </a:lnTo>
                  <a:lnTo>
                    <a:pt x="1307" y="1058"/>
                  </a:lnTo>
                  <a:lnTo>
                    <a:pt x="1319" y="1036"/>
                  </a:lnTo>
                  <a:lnTo>
                    <a:pt x="1331" y="1013"/>
                  </a:lnTo>
                  <a:lnTo>
                    <a:pt x="1342" y="990"/>
                  </a:lnTo>
                  <a:lnTo>
                    <a:pt x="1352" y="965"/>
                  </a:lnTo>
                  <a:lnTo>
                    <a:pt x="1362" y="941"/>
                  </a:lnTo>
                  <a:lnTo>
                    <a:pt x="1370" y="915"/>
                  </a:lnTo>
                  <a:lnTo>
                    <a:pt x="1378" y="890"/>
                  </a:lnTo>
                  <a:lnTo>
                    <a:pt x="1385" y="865"/>
                  </a:lnTo>
                  <a:lnTo>
                    <a:pt x="1391" y="838"/>
                  </a:lnTo>
                  <a:lnTo>
                    <a:pt x="1396" y="812"/>
                  </a:lnTo>
                  <a:lnTo>
                    <a:pt x="1400" y="785"/>
                  </a:lnTo>
                  <a:lnTo>
                    <a:pt x="1403" y="758"/>
                  </a:lnTo>
                  <a:lnTo>
                    <a:pt x="1404" y="730"/>
                  </a:lnTo>
                  <a:lnTo>
                    <a:pt x="1405" y="703"/>
                  </a:lnTo>
                  <a:lnTo>
                    <a:pt x="1405" y="703"/>
                  </a:lnTo>
                  <a:lnTo>
                    <a:pt x="1404" y="667"/>
                  </a:lnTo>
                  <a:lnTo>
                    <a:pt x="1402" y="631"/>
                  </a:lnTo>
                  <a:lnTo>
                    <a:pt x="1397" y="596"/>
                  </a:lnTo>
                  <a:lnTo>
                    <a:pt x="1391" y="561"/>
                  </a:lnTo>
                  <a:lnTo>
                    <a:pt x="1383" y="527"/>
                  </a:lnTo>
                  <a:lnTo>
                    <a:pt x="1373" y="493"/>
                  </a:lnTo>
                  <a:lnTo>
                    <a:pt x="1363" y="461"/>
                  </a:lnTo>
                  <a:lnTo>
                    <a:pt x="1350" y="429"/>
                  </a:lnTo>
                  <a:lnTo>
                    <a:pt x="1336" y="398"/>
                  </a:lnTo>
                  <a:lnTo>
                    <a:pt x="1320" y="367"/>
                  </a:lnTo>
                  <a:lnTo>
                    <a:pt x="1304" y="339"/>
                  </a:lnTo>
                  <a:lnTo>
                    <a:pt x="1286" y="310"/>
                  </a:lnTo>
                  <a:lnTo>
                    <a:pt x="1265" y="283"/>
                  </a:lnTo>
                  <a:lnTo>
                    <a:pt x="1244" y="256"/>
                  </a:lnTo>
                  <a:lnTo>
                    <a:pt x="1223" y="230"/>
                  </a:lnTo>
                  <a:lnTo>
                    <a:pt x="1200" y="205"/>
                  </a:lnTo>
                  <a:lnTo>
                    <a:pt x="1175" y="182"/>
                  </a:lnTo>
                  <a:lnTo>
                    <a:pt x="1149" y="161"/>
                  </a:lnTo>
                  <a:lnTo>
                    <a:pt x="1123" y="140"/>
                  </a:lnTo>
                  <a:lnTo>
                    <a:pt x="1095" y="120"/>
                  </a:lnTo>
                  <a:lnTo>
                    <a:pt x="1066" y="102"/>
                  </a:lnTo>
                  <a:lnTo>
                    <a:pt x="1038" y="85"/>
                  </a:lnTo>
                  <a:lnTo>
                    <a:pt x="1007" y="69"/>
                  </a:lnTo>
                  <a:lnTo>
                    <a:pt x="976" y="55"/>
                  </a:lnTo>
                  <a:lnTo>
                    <a:pt x="944" y="42"/>
                  </a:lnTo>
                  <a:lnTo>
                    <a:pt x="912" y="32"/>
                  </a:lnTo>
                  <a:lnTo>
                    <a:pt x="878" y="22"/>
                  </a:lnTo>
                  <a:lnTo>
                    <a:pt x="844" y="14"/>
                  </a:lnTo>
                  <a:lnTo>
                    <a:pt x="809" y="8"/>
                  </a:lnTo>
                  <a:lnTo>
                    <a:pt x="774" y="3"/>
                  </a:lnTo>
                  <a:lnTo>
                    <a:pt x="738" y="1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666" y="1"/>
                  </a:lnTo>
                  <a:lnTo>
                    <a:pt x="630" y="3"/>
                  </a:lnTo>
                  <a:lnTo>
                    <a:pt x="595" y="8"/>
                  </a:lnTo>
                  <a:lnTo>
                    <a:pt x="561" y="14"/>
                  </a:lnTo>
                  <a:lnTo>
                    <a:pt x="527" y="22"/>
                  </a:lnTo>
                  <a:lnTo>
                    <a:pt x="494" y="32"/>
                  </a:lnTo>
                  <a:lnTo>
                    <a:pt x="461" y="42"/>
                  </a:lnTo>
                  <a:lnTo>
                    <a:pt x="429" y="55"/>
                  </a:lnTo>
                  <a:lnTo>
                    <a:pt x="398" y="69"/>
                  </a:lnTo>
                  <a:lnTo>
                    <a:pt x="368" y="85"/>
                  </a:lnTo>
                  <a:lnTo>
                    <a:pt x="338" y="102"/>
                  </a:lnTo>
                  <a:lnTo>
                    <a:pt x="310" y="120"/>
                  </a:lnTo>
                  <a:lnTo>
                    <a:pt x="282" y="140"/>
                  </a:lnTo>
                  <a:lnTo>
                    <a:pt x="256" y="161"/>
                  </a:lnTo>
                  <a:lnTo>
                    <a:pt x="230" y="182"/>
                  </a:lnTo>
                  <a:lnTo>
                    <a:pt x="206" y="205"/>
                  </a:lnTo>
                  <a:lnTo>
                    <a:pt x="183" y="230"/>
                  </a:lnTo>
                  <a:lnTo>
                    <a:pt x="160" y="256"/>
                  </a:lnTo>
                  <a:lnTo>
                    <a:pt x="139" y="283"/>
                  </a:lnTo>
                  <a:lnTo>
                    <a:pt x="120" y="310"/>
                  </a:lnTo>
                  <a:lnTo>
                    <a:pt x="101" y="339"/>
                  </a:lnTo>
                  <a:lnTo>
                    <a:pt x="84" y="367"/>
                  </a:lnTo>
                  <a:lnTo>
                    <a:pt x="69" y="398"/>
                  </a:lnTo>
                  <a:lnTo>
                    <a:pt x="55" y="429"/>
                  </a:lnTo>
                  <a:lnTo>
                    <a:pt x="42" y="461"/>
                  </a:lnTo>
                  <a:lnTo>
                    <a:pt x="31" y="493"/>
                  </a:lnTo>
                  <a:lnTo>
                    <a:pt x="22" y="527"/>
                  </a:lnTo>
                  <a:lnTo>
                    <a:pt x="14" y="561"/>
                  </a:lnTo>
                  <a:lnTo>
                    <a:pt x="8" y="596"/>
                  </a:lnTo>
                  <a:lnTo>
                    <a:pt x="4" y="631"/>
                  </a:lnTo>
                  <a:lnTo>
                    <a:pt x="1" y="667"/>
                  </a:lnTo>
                  <a:lnTo>
                    <a:pt x="0" y="703"/>
                  </a:lnTo>
                  <a:lnTo>
                    <a:pt x="0" y="703"/>
                  </a:lnTo>
                  <a:lnTo>
                    <a:pt x="1" y="730"/>
                  </a:lnTo>
                  <a:lnTo>
                    <a:pt x="2" y="758"/>
                  </a:lnTo>
                  <a:lnTo>
                    <a:pt x="5" y="785"/>
                  </a:lnTo>
                  <a:lnTo>
                    <a:pt x="9" y="812"/>
                  </a:lnTo>
                  <a:lnTo>
                    <a:pt x="14" y="838"/>
                  </a:lnTo>
                  <a:lnTo>
                    <a:pt x="20" y="865"/>
                  </a:lnTo>
                  <a:lnTo>
                    <a:pt x="27" y="890"/>
                  </a:lnTo>
                  <a:lnTo>
                    <a:pt x="34" y="915"/>
                  </a:lnTo>
                  <a:lnTo>
                    <a:pt x="43" y="941"/>
                  </a:lnTo>
                  <a:lnTo>
                    <a:pt x="52" y="965"/>
                  </a:lnTo>
                  <a:lnTo>
                    <a:pt x="63" y="990"/>
                  </a:lnTo>
                  <a:lnTo>
                    <a:pt x="74" y="1013"/>
                  </a:lnTo>
                  <a:lnTo>
                    <a:pt x="85" y="1036"/>
                  </a:lnTo>
                  <a:lnTo>
                    <a:pt x="98" y="1058"/>
                  </a:lnTo>
                  <a:lnTo>
                    <a:pt x="111" y="1081"/>
                  </a:lnTo>
                  <a:lnTo>
                    <a:pt x="124" y="1102"/>
                  </a:lnTo>
                  <a:lnTo>
                    <a:pt x="124" y="1102"/>
                  </a:lnTo>
                  <a:lnTo>
                    <a:pt x="245" y="1285"/>
                  </a:lnTo>
                  <a:lnTo>
                    <a:pt x="440" y="1578"/>
                  </a:lnTo>
                  <a:lnTo>
                    <a:pt x="702" y="1972"/>
                  </a:lnTo>
                  <a:lnTo>
                    <a:pt x="702" y="19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41" name="pole tekstowe 240">
            <a:extLst>
              <a:ext uri="{FF2B5EF4-FFF2-40B4-BE49-F238E27FC236}">
                <a16:creationId xmlns:a16="http://schemas.microsoft.com/office/drawing/2014/main" id="{66170928-438F-4F8A-A9C1-ADBEDA8FC81D}"/>
              </a:ext>
            </a:extLst>
          </p:cNvPr>
          <p:cNvSpPr txBox="1"/>
          <p:nvPr/>
        </p:nvSpPr>
        <p:spPr>
          <a:xfrm>
            <a:off x="5397126" y="1350346"/>
            <a:ext cx="104708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województwo</a:t>
            </a:r>
          </a:p>
        </p:txBody>
      </p:sp>
      <p:cxnSp>
        <p:nvCxnSpPr>
          <p:cNvPr id="242" name="Łącznik prosty 241">
            <a:extLst>
              <a:ext uri="{FF2B5EF4-FFF2-40B4-BE49-F238E27FC236}">
                <a16:creationId xmlns:a16="http://schemas.microsoft.com/office/drawing/2014/main" id="{70808E58-C5D8-41D4-B6D4-3DDED73F9145}"/>
              </a:ext>
            </a:extLst>
          </p:cNvPr>
          <p:cNvCxnSpPr/>
          <p:nvPr/>
        </p:nvCxnSpPr>
        <p:spPr>
          <a:xfrm>
            <a:off x="5451971" y="1630397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Freeform 86">
            <a:extLst>
              <a:ext uri="{FF2B5EF4-FFF2-40B4-BE49-F238E27FC236}">
                <a16:creationId xmlns:a16="http://schemas.microsoft.com/office/drawing/2014/main" id="{CCDDC80B-C9F2-4B24-B0BE-729C7B9D76C7}"/>
              </a:ext>
            </a:extLst>
          </p:cNvPr>
          <p:cNvSpPr>
            <a:spLocks/>
          </p:cNvSpPr>
          <p:nvPr/>
        </p:nvSpPr>
        <p:spPr bwMode="auto">
          <a:xfrm>
            <a:off x="7428673" y="2809528"/>
            <a:ext cx="21567" cy="4642"/>
          </a:xfrm>
          <a:custGeom>
            <a:avLst/>
            <a:gdLst>
              <a:gd name="T0" fmla="*/ 0 w 124"/>
              <a:gd name="T1" fmla="*/ 50 h 50"/>
              <a:gd name="T2" fmla="*/ 98 w 124"/>
              <a:gd name="T3" fmla="*/ 50 h 50"/>
              <a:gd name="T4" fmla="*/ 98 w 124"/>
              <a:gd name="T5" fmla="*/ 50 h 50"/>
              <a:gd name="T6" fmla="*/ 104 w 124"/>
              <a:gd name="T7" fmla="*/ 50 h 50"/>
              <a:gd name="T8" fmla="*/ 108 w 124"/>
              <a:gd name="T9" fmla="*/ 47 h 50"/>
              <a:gd name="T10" fmla="*/ 113 w 124"/>
              <a:gd name="T11" fmla="*/ 45 h 50"/>
              <a:gd name="T12" fmla="*/ 116 w 124"/>
              <a:gd name="T13" fmla="*/ 42 h 50"/>
              <a:gd name="T14" fmla="*/ 119 w 124"/>
              <a:gd name="T15" fmla="*/ 38 h 50"/>
              <a:gd name="T16" fmla="*/ 121 w 124"/>
              <a:gd name="T17" fmla="*/ 34 h 50"/>
              <a:gd name="T18" fmla="*/ 122 w 124"/>
              <a:gd name="T19" fmla="*/ 30 h 50"/>
              <a:gd name="T20" fmla="*/ 124 w 124"/>
              <a:gd name="T21" fmla="*/ 24 h 50"/>
              <a:gd name="T22" fmla="*/ 124 w 124"/>
              <a:gd name="T23" fmla="*/ 24 h 50"/>
              <a:gd name="T24" fmla="*/ 122 w 124"/>
              <a:gd name="T25" fmla="*/ 20 h 50"/>
              <a:gd name="T26" fmla="*/ 121 w 124"/>
              <a:gd name="T27" fmla="*/ 15 h 50"/>
              <a:gd name="T28" fmla="*/ 119 w 124"/>
              <a:gd name="T29" fmla="*/ 11 h 50"/>
              <a:gd name="T30" fmla="*/ 116 w 124"/>
              <a:gd name="T31" fmla="*/ 6 h 50"/>
              <a:gd name="T32" fmla="*/ 113 w 124"/>
              <a:gd name="T33" fmla="*/ 4 h 50"/>
              <a:gd name="T34" fmla="*/ 108 w 124"/>
              <a:gd name="T35" fmla="*/ 2 h 50"/>
              <a:gd name="T36" fmla="*/ 104 w 124"/>
              <a:gd name="T37" fmla="*/ 0 h 50"/>
              <a:gd name="T38" fmla="*/ 98 w 124"/>
              <a:gd name="T39" fmla="*/ 0 h 50"/>
              <a:gd name="T40" fmla="*/ 0 w 124"/>
              <a:gd name="T41" fmla="*/ 0 h 50"/>
              <a:gd name="T42" fmla="*/ 0 w 124"/>
              <a:gd name="T43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4" h="50">
                <a:moveTo>
                  <a:pt x="0" y="50"/>
                </a:moveTo>
                <a:lnTo>
                  <a:pt x="98" y="50"/>
                </a:lnTo>
                <a:lnTo>
                  <a:pt x="98" y="50"/>
                </a:lnTo>
                <a:lnTo>
                  <a:pt x="104" y="50"/>
                </a:lnTo>
                <a:lnTo>
                  <a:pt x="108" y="47"/>
                </a:lnTo>
                <a:lnTo>
                  <a:pt x="113" y="45"/>
                </a:lnTo>
                <a:lnTo>
                  <a:pt x="116" y="42"/>
                </a:lnTo>
                <a:lnTo>
                  <a:pt x="119" y="38"/>
                </a:lnTo>
                <a:lnTo>
                  <a:pt x="121" y="34"/>
                </a:lnTo>
                <a:lnTo>
                  <a:pt x="122" y="30"/>
                </a:lnTo>
                <a:lnTo>
                  <a:pt x="124" y="24"/>
                </a:lnTo>
                <a:lnTo>
                  <a:pt x="124" y="24"/>
                </a:lnTo>
                <a:lnTo>
                  <a:pt x="122" y="20"/>
                </a:lnTo>
                <a:lnTo>
                  <a:pt x="121" y="15"/>
                </a:lnTo>
                <a:lnTo>
                  <a:pt x="119" y="11"/>
                </a:lnTo>
                <a:lnTo>
                  <a:pt x="116" y="6"/>
                </a:lnTo>
                <a:lnTo>
                  <a:pt x="113" y="4"/>
                </a:lnTo>
                <a:lnTo>
                  <a:pt x="108" y="2"/>
                </a:lnTo>
                <a:lnTo>
                  <a:pt x="104" y="0"/>
                </a:lnTo>
                <a:lnTo>
                  <a:pt x="98" y="0"/>
                </a:lnTo>
                <a:lnTo>
                  <a:pt x="0" y="0"/>
                </a:lnTo>
                <a:lnTo>
                  <a:pt x="0" y="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sz="2400"/>
          </a:p>
        </p:txBody>
      </p:sp>
      <p:graphicFrame>
        <p:nvGraphicFramePr>
          <p:cNvPr id="10" name="Tabela 10" descr="Wykres słupkowy przedstawiający przynależność do województw. &#10;&#10;Z województwa dolnośląskiego jest 7% badanych, kujawsko-pomorskiego 5%, lubelskiego 5%, lubuskiego 2%, łódzkiego 5%, małopolskiego 6%, mazowieckiego 17%, opolskiego 3%, podkarpackiego 4%, podlaskiego 5%, pomorskiego 12%, śląskiego 9%, świętokrzyskiego 3%, warmińsko-mazurskiego 7%, wielkopolskiego 8% oraz z zachodniopomorskiego jest 3% badanych.">
            <a:extLst>
              <a:ext uri="{FF2B5EF4-FFF2-40B4-BE49-F238E27FC236}">
                <a16:creationId xmlns:a16="http://schemas.microsoft.com/office/drawing/2014/main" id="{EA85A3C2-E095-49FB-BDA6-A921F7290711}"/>
              </a:ext>
            </a:extLst>
          </p:cNvPr>
          <p:cNvGraphicFramePr>
            <a:graphicFrameLocks noGrp="1"/>
          </p:cNvGraphicFramePr>
          <p:nvPr/>
        </p:nvGraphicFramePr>
        <p:xfrm>
          <a:off x="4838621" y="1725773"/>
          <a:ext cx="1756463" cy="320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463">
                  <a:extLst>
                    <a:ext uri="{9D8B030D-6E8A-4147-A177-3AD203B41FA5}">
                      <a16:colId xmlns:a16="http://schemas.microsoft.com/office/drawing/2014/main" val="1590947209"/>
                    </a:ext>
                  </a:extLst>
                </a:gridCol>
              </a:tblGrid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Dolnośląskie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640737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Kujawsko-pomorskie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279854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Lubelskie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29474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Lubuskie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435217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Łódzkie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85426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Małopolskie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722011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Mazowieckie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852851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Opolskie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52274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Podkarpackie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137683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Podlaskie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78398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Pomorskie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10524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Śląskie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588333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Świętokrzystkie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467888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Warmińsko-mazurskie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682762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Wielkopolskie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372309"/>
                  </a:ext>
                </a:extLst>
              </a:tr>
              <a:tr h="200306"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Zachodniopomorskie</a:t>
                      </a:r>
                    </a:p>
                  </a:txBody>
                  <a:tcPr marL="171450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594089"/>
                  </a:ext>
                </a:extLst>
              </a:tr>
            </a:tbl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0F7129C-01B0-4DB8-9CF2-6666F9AA339F}"/>
              </a:ext>
            </a:extLst>
          </p:cNvPr>
          <p:cNvSpPr txBox="1"/>
          <p:nvPr/>
        </p:nvSpPr>
        <p:spPr>
          <a:xfrm>
            <a:off x="731386" y="5638108"/>
            <a:ext cx="4181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l-PL" sz="800" i="1">
                <a:solidFill>
                  <a:prstClr val="white">
                    <a:lumMod val="65000"/>
                  </a:prstClr>
                </a:solidFill>
              </a:rPr>
              <a:t>Odpowiadający: wszyscy badani, n=1005.</a:t>
            </a:r>
          </a:p>
        </p:txBody>
      </p:sp>
      <p:sp>
        <p:nvSpPr>
          <p:cNvPr id="253" name="pole tekstowe 252">
            <a:extLst>
              <a:ext uri="{FF2B5EF4-FFF2-40B4-BE49-F238E27FC236}">
                <a16:creationId xmlns:a16="http://schemas.microsoft.com/office/drawing/2014/main" id="{AF7265F4-BC05-408E-BE63-1998FA9F4150}"/>
              </a:ext>
            </a:extLst>
          </p:cNvPr>
          <p:cNvSpPr txBox="1"/>
          <p:nvPr/>
        </p:nvSpPr>
        <p:spPr>
          <a:xfrm>
            <a:off x="1052195" y="3433844"/>
            <a:ext cx="58060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000"/>
              <a:t>region</a:t>
            </a:r>
          </a:p>
        </p:txBody>
      </p:sp>
      <p:cxnSp>
        <p:nvCxnSpPr>
          <p:cNvPr id="254" name="Łącznik prosty 253">
            <a:extLst>
              <a:ext uri="{FF2B5EF4-FFF2-40B4-BE49-F238E27FC236}">
                <a16:creationId xmlns:a16="http://schemas.microsoft.com/office/drawing/2014/main" id="{8C2CC2A7-E196-42C1-82D2-6BC359DC4843}"/>
              </a:ext>
            </a:extLst>
          </p:cNvPr>
          <p:cNvCxnSpPr/>
          <p:nvPr/>
        </p:nvCxnSpPr>
        <p:spPr>
          <a:xfrm>
            <a:off x="1107040" y="3713895"/>
            <a:ext cx="1440000" cy="0"/>
          </a:xfrm>
          <a:prstGeom prst="line">
            <a:avLst/>
          </a:prstGeom>
          <a:ln w="3175">
            <a:gradFill flip="none" rotWithShape="1">
              <a:gsLst>
                <a:gs pos="15000">
                  <a:schemeClr val="accent4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24">
            <a:extLst>
              <a:ext uri="{FF2B5EF4-FFF2-40B4-BE49-F238E27FC236}">
                <a16:creationId xmlns:a16="http://schemas.microsoft.com/office/drawing/2014/main" id="{7B877279-1D43-4D00-97C3-1B9C05CBB430}"/>
              </a:ext>
            </a:extLst>
          </p:cNvPr>
          <p:cNvSpPr>
            <a:spLocks/>
          </p:cNvSpPr>
          <p:nvPr/>
        </p:nvSpPr>
        <p:spPr bwMode="auto">
          <a:xfrm>
            <a:off x="3218479" y="4116007"/>
            <a:ext cx="308268" cy="322250"/>
          </a:xfrm>
          <a:custGeom>
            <a:avLst/>
            <a:gdLst>
              <a:gd name="T0" fmla="*/ 927 w 927"/>
              <a:gd name="T1" fmla="*/ 581 h 968"/>
              <a:gd name="T2" fmla="*/ 925 w 927"/>
              <a:gd name="T3" fmla="*/ 608 h 968"/>
              <a:gd name="T4" fmla="*/ 911 w 927"/>
              <a:gd name="T5" fmla="*/ 666 h 968"/>
              <a:gd name="T6" fmla="*/ 887 w 927"/>
              <a:gd name="T7" fmla="*/ 725 h 968"/>
              <a:gd name="T8" fmla="*/ 854 w 927"/>
              <a:gd name="T9" fmla="*/ 776 h 968"/>
              <a:gd name="T10" fmla="*/ 836 w 927"/>
              <a:gd name="T11" fmla="*/ 796 h 968"/>
              <a:gd name="T12" fmla="*/ 711 w 927"/>
              <a:gd name="T13" fmla="*/ 919 h 968"/>
              <a:gd name="T14" fmla="*/ 690 w 927"/>
              <a:gd name="T15" fmla="*/ 936 h 968"/>
              <a:gd name="T16" fmla="*/ 667 w 927"/>
              <a:gd name="T17" fmla="*/ 950 h 968"/>
              <a:gd name="T18" fmla="*/ 641 w 927"/>
              <a:gd name="T19" fmla="*/ 959 h 968"/>
              <a:gd name="T20" fmla="*/ 614 w 927"/>
              <a:gd name="T21" fmla="*/ 966 h 968"/>
              <a:gd name="T22" fmla="*/ 586 w 927"/>
              <a:gd name="T23" fmla="*/ 968 h 968"/>
              <a:gd name="T24" fmla="*/ 559 w 927"/>
              <a:gd name="T25" fmla="*/ 967 h 968"/>
              <a:gd name="T26" fmla="*/ 532 w 927"/>
              <a:gd name="T27" fmla="*/ 962 h 968"/>
              <a:gd name="T28" fmla="*/ 507 w 927"/>
              <a:gd name="T29" fmla="*/ 953 h 968"/>
              <a:gd name="T30" fmla="*/ 114 w 927"/>
              <a:gd name="T31" fmla="*/ 763 h 968"/>
              <a:gd name="T32" fmla="*/ 92 w 927"/>
              <a:gd name="T33" fmla="*/ 749 h 968"/>
              <a:gd name="T34" fmla="*/ 70 w 927"/>
              <a:gd name="T35" fmla="*/ 731 h 968"/>
              <a:gd name="T36" fmla="*/ 50 w 927"/>
              <a:gd name="T37" fmla="*/ 710 h 968"/>
              <a:gd name="T38" fmla="*/ 34 w 927"/>
              <a:gd name="T39" fmla="*/ 687 h 968"/>
              <a:gd name="T40" fmla="*/ 19 w 927"/>
              <a:gd name="T41" fmla="*/ 661 h 968"/>
              <a:gd name="T42" fmla="*/ 9 w 927"/>
              <a:gd name="T43" fmla="*/ 634 h 968"/>
              <a:gd name="T44" fmla="*/ 3 w 927"/>
              <a:gd name="T45" fmla="*/ 607 h 968"/>
              <a:gd name="T46" fmla="*/ 0 w 927"/>
              <a:gd name="T47" fmla="*/ 581 h 968"/>
              <a:gd name="T48" fmla="*/ 0 w 927"/>
              <a:gd name="T49" fmla="*/ 277 h 968"/>
              <a:gd name="T50" fmla="*/ 3 w 927"/>
              <a:gd name="T51" fmla="*/ 250 h 968"/>
              <a:gd name="T52" fmla="*/ 9 w 927"/>
              <a:gd name="T53" fmla="*/ 225 h 968"/>
              <a:gd name="T54" fmla="*/ 21 w 927"/>
              <a:gd name="T55" fmla="*/ 199 h 968"/>
              <a:gd name="T56" fmla="*/ 35 w 927"/>
              <a:gd name="T57" fmla="*/ 175 h 968"/>
              <a:gd name="T58" fmla="*/ 53 w 927"/>
              <a:gd name="T59" fmla="*/ 154 h 968"/>
              <a:gd name="T60" fmla="*/ 74 w 927"/>
              <a:gd name="T61" fmla="*/ 134 h 968"/>
              <a:gd name="T62" fmla="*/ 96 w 927"/>
              <a:gd name="T63" fmla="*/ 119 h 968"/>
              <a:gd name="T64" fmla="*/ 119 w 927"/>
              <a:gd name="T65" fmla="*/ 108 h 968"/>
              <a:gd name="T66" fmla="*/ 392 w 927"/>
              <a:gd name="T67" fmla="*/ 9 h 968"/>
              <a:gd name="T68" fmla="*/ 416 w 927"/>
              <a:gd name="T69" fmla="*/ 2 h 968"/>
              <a:gd name="T70" fmla="*/ 439 w 927"/>
              <a:gd name="T71" fmla="*/ 0 h 968"/>
              <a:gd name="T72" fmla="*/ 458 w 927"/>
              <a:gd name="T73" fmla="*/ 1 h 968"/>
              <a:gd name="T74" fmla="*/ 476 w 927"/>
              <a:gd name="T75" fmla="*/ 6 h 968"/>
              <a:gd name="T76" fmla="*/ 490 w 927"/>
              <a:gd name="T77" fmla="*/ 14 h 968"/>
              <a:gd name="T78" fmla="*/ 502 w 927"/>
              <a:gd name="T79" fmla="*/ 26 h 968"/>
              <a:gd name="T80" fmla="*/ 508 w 927"/>
              <a:gd name="T81" fmla="*/ 41 h 968"/>
              <a:gd name="T82" fmla="*/ 511 w 927"/>
              <a:gd name="T83" fmla="*/ 58 h 968"/>
              <a:gd name="T84" fmla="*/ 512 w 927"/>
              <a:gd name="T85" fmla="*/ 68 h 968"/>
              <a:gd name="T86" fmla="*/ 518 w 927"/>
              <a:gd name="T87" fmla="*/ 86 h 968"/>
              <a:gd name="T88" fmla="*/ 527 w 927"/>
              <a:gd name="T89" fmla="*/ 102 h 968"/>
              <a:gd name="T90" fmla="*/ 541 w 927"/>
              <a:gd name="T91" fmla="*/ 117 h 968"/>
              <a:gd name="T92" fmla="*/ 558 w 927"/>
              <a:gd name="T93" fmla="*/ 129 h 968"/>
              <a:gd name="T94" fmla="*/ 578 w 927"/>
              <a:gd name="T95" fmla="*/ 139 h 968"/>
              <a:gd name="T96" fmla="*/ 600 w 927"/>
              <a:gd name="T97" fmla="*/ 147 h 968"/>
              <a:gd name="T98" fmla="*/ 625 w 927"/>
              <a:gd name="T99" fmla="*/ 150 h 968"/>
              <a:gd name="T100" fmla="*/ 800 w 927"/>
              <a:gd name="T101" fmla="*/ 151 h 968"/>
              <a:gd name="T102" fmla="*/ 813 w 927"/>
              <a:gd name="T103" fmla="*/ 151 h 968"/>
              <a:gd name="T104" fmla="*/ 838 w 927"/>
              <a:gd name="T105" fmla="*/ 156 h 968"/>
              <a:gd name="T106" fmla="*/ 861 w 927"/>
              <a:gd name="T107" fmla="*/ 166 h 968"/>
              <a:gd name="T108" fmla="*/ 880 w 927"/>
              <a:gd name="T109" fmla="*/ 179 h 968"/>
              <a:gd name="T110" fmla="*/ 898 w 927"/>
              <a:gd name="T111" fmla="*/ 197 h 968"/>
              <a:gd name="T112" fmla="*/ 911 w 927"/>
              <a:gd name="T113" fmla="*/ 217 h 968"/>
              <a:gd name="T114" fmla="*/ 921 w 927"/>
              <a:gd name="T115" fmla="*/ 240 h 968"/>
              <a:gd name="T116" fmla="*/ 927 w 927"/>
              <a:gd name="T117" fmla="*/ 265 h 968"/>
              <a:gd name="T118" fmla="*/ 927 w 927"/>
              <a:gd name="T119" fmla="*/ 581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27" h="968">
                <a:moveTo>
                  <a:pt x="927" y="581"/>
                </a:moveTo>
                <a:lnTo>
                  <a:pt x="927" y="581"/>
                </a:lnTo>
                <a:lnTo>
                  <a:pt x="927" y="594"/>
                </a:lnTo>
                <a:lnTo>
                  <a:pt x="925" y="608"/>
                </a:lnTo>
                <a:lnTo>
                  <a:pt x="920" y="636"/>
                </a:lnTo>
                <a:lnTo>
                  <a:pt x="911" y="666"/>
                </a:lnTo>
                <a:lnTo>
                  <a:pt x="901" y="696"/>
                </a:lnTo>
                <a:lnTo>
                  <a:pt x="887" y="725"/>
                </a:lnTo>
                <a:lnTo>
                  <a:pt x="871" y="751"/>
                </a:lnTo>
                <a:lnTo>
                  <a:pt x="854" y="776"/>
                </a:lnTo>
                <a:lnTo>
                  <a:pt x="845" y="786"/>
                </a:lnTo>
                <a:lnTo>
                  <a:pt x="836" y="796"/>
                </a:lnTo>
                <a:lnTo>
                  <a:pt x="711" y="919"/>
                </a:lnTo>
                <a:lnTo>
                  <a:pt x="711" y="919"/>
                </a:lnTo>
                <a:lnTo>
                  <a:pt x="702" y="928"/>
                </a:lnTo>
                <a:lnTo>
                  <a:pt x="690" y="936"/>
                </a:lnTo>
                <a:lnTo>
                  <a:pt x="680" y="944"/>
                </a:lnTo>
                <a:lnTo>
                  <a:pt x="667" y="950"/>
                </a:lnTo>
                <a:lnTo>
                  <a:pt x="654" y="955"/>
                </a:lnTo>
                <a:lnTo>
                  <a:pt x="641" y="959"/>
                </a:lnTo>
                <a:lnTo>
                  <a:pt x="629" y="963"/>
                </a:lnTo>
                <a:lnTo>
                  <a:pt x="614" y="966"/>
                </a:lnTo>
                <a:lnTo>
                  <a:pt x="600" y="968"/>
                </a:lnTo>
                <a:lnTo>
                  <a:pt x="586" y="968"/>
                </a:lnTo>
                <a:lnTo>
                  <a:pt x="573" y="968"/>
                </a:lnTo>
                <a:lnTo>
                  <a:pt x="559" y="967"/>
                </a:lnTo>
                <a:lnTo>
                  <a:pt x="545" y="966"/>
                </a:lnTo>
                <a:lnTo>
                  <a:pt x="532" y="962"/>
                </a:lnTo>
                <a:lnTo>
                  <a:pt x="519" y="958"/>
                </a:lnTo>
                <a:lnTo>
                  <a:pt x="507" y="953"/>
                </a:lnTo>
                <a:lnTo>
                  <a:pt x="114" y="763"/>
                </a:lnTo>
                <a:lnTo>
                  <a:pt x="114" y="763"/>
                </a:lnTo>
                <a:lnTo>
                  <a:pt x="102" y="756"/>
                </a:lnTo>
                <a:lnTo>
                  <a:pt x="92" y="749"/>
                </a:lnTo>
                <a:lnTo>
                  <a:pt x="80" y="741"/>
                </a:lnTo>
                <a:lnTo>
                  <a:pt x="70" y="731"/>
                </a:lnTo>
                <a:lnTo>
                  <a:pt x="59" y="720"/>
                </a:lnTo>
                <a:lnTo>
                  <a:pt x="50" y="710"/>
                </a:lnTo>
                <a:lnTo>
                  <a:pt x="41" y="698"/>
                </a:lnTo>
                <a:lnTo>
                  <a:pt x="34" y="687"/>
                </a:lnTo>
                <a:lnTo>
                  <a:pt x="26" y="674"/>
                </a:lnTo>
                <a:lnTo>
                  <a:pt x="19" y="661"/>
                </a:lnTo>
                <a:lnTo>
                  <a:pt x="14" y="648"/>
                </a:lnTo>
                <a:lnTo>
                  <a:pt x="9" y="634"/>
                </a:lnTo>
                <a:lnTo>
                  <a:pt x="5" y="621"/>
                </a:lnTo>
                <a:lnTo>
                  <a:pt x="3" y="607"/>
                </a:lnTo>
                <a:lnTo>
                  <a:pt x="1" y="594"/>
                </a:lnTo>
                <a:lnTo>
                  <a:pt x="0" y="581"/>
                </a:lnTo>
                <a:lnTo>
                  <a:pt x="0" y="277"/>
                </a:lnTo>
                <a:lnTo>
                  <a:pt x="0" y="277"/>
                </a:lnTo>
                <a:lnTo>
                  <a:pt x="1" y="265"/>
                </a:lnTo>
                <a:lnTo>
                  <a:pt x="3" y="250"/>
                </a:lnTo>
                <a:lnTo>
                  <a:pt x="5" y="237"/>
                </a:lnTo>
                <a:lnTo>
                  <a:pt x="9" y="225"/>
                </a:lnTo>
                <a:lnTo>
                  <a:pt x="14" y="212"/>
                </a:lnTo>
                <a:lnTo>
                  <a:pt x="21" y="199"/>
                </a:lnTo>
                <a:lnTo>
                  <a:pt x="27" y="187"/>
                </a:lnTo>
                <a:lnTo>
                  <a:pt x="35" y="175"/>
                </a:lnTo>
                <a:lnTo>
                  <a:pt x="44" y="164"/>
                </a:lnTo>
                <a:lnTo>
                  <a:pt x="53" y="154"/>
                </a:lnTo>
                <a:lnTo>
                  <a:pt x="62" y="143"/>
                </a:lnTo>
                <a:lnTo>
                  <a:pt x="74" y="134"/>
                </a:lnTo>
                <a:lnTo>
                  <a:pt x="84" y="126"/>
                </a:lnTo>
                <a:lnTo>
                  <a:pt x="96" y="119"/>
                </a:lnTo>
                <a:lnTo>
                  <a:pt x="107" y="112"/>
                </a:lnTo>
                <a:lnTo>
                  <a:pt x="119" y="108"/>
                </a:lnTo>
                <a:lnTo>
                  <a:pt x="392" y="9"/>
                </a:lnTo>
                <a:lnTo>
                  <a:pt x="392" y="9"/>
                </a:lnTo>
                <a:lnTo>
                  <a:pt x="404" y="5"/>
                </a:lnTo>
                <a:lnTo>
                  <a:pt x="416" y="2"/>
                </a:lnTo>
                <a:lnTo>
                  <a:pt x="427" y="1"/>
                </a:lnTo>
                <a:lnTo>
                  <a:pt x="439" y="0"/>
                </a:lnTo>
                <a:lnTo>
                  <a:pt x="449" y="0"/>
                </a:lnTo>
                <a:lnTo>
                  <a:pt x="458" y="1"/>
                </a:lnTo>
                <a:lnTo>
                  <a:pt x="467" y="4"/>
                </a:lnTo>
                <a:lnTo>
                  <a:pt x="476" y="6"/>
                </a:lnTo>
                <a:lnTo>
                  <a:pt x="484" y="10"/>
                </a:lnTo>
                <a:lnTo>
                  <a:pt x="490" y="14"/>
                </a:lnTo>
                <a:lnTo>
                  <a:pt x="497" y="21"/>
                </a:lnTo>
                <a:lnTo>
                  <a:pt x="502" y="26"/>
                </a:lnTo>
                <a:lnTo>
                  <a:pt x="506" y="33"/>
                </a:lnTo>
                <a:lnTo>
                  <a:pt x="508" y="41"/>
                </a:lnTo>
                <a:lnTo>
                  <a:pt x="511" y="49"/>
                </a:lnTo>
                <a:lnTo>
                  <a:pt x="511" y="58"/>
                </a:lnTo>
                <a:lnTo>
                  <a:pt x="511" y="58"/>
                </a:lnTo>
                <a:lnTo>
                  <a:pt x="512" y="68"/>
                </a:lnTo>
                <a:lnTo>
                  <a:pt x="514" y="77"/>
                </a:lnTo>
                <a:lnTo>
                  <a:pt x="518" y="86"/>
                </a:lnTo>
                <a:lnTo>
                  <a:pt x="521" y="94"/>
                </a:lnTo>
                <a:lnTo>
                  <a:pt x="527" y="102"/>
                </a:lnTo>
                <a:lnTo>
                  <a:pt x="533" y="110"/>
                </a:lnTo>
                <a:lnTo>
                  <a:pt x="541" y="117"/>
                </a:lnTo>
                <a:lnTo>
                  <a:pt x="548" y="124"/>
                </a:lnTo>
                <a:lnTo>
                  <a:pt x="558" y="129"/>
                </a:lnTo>
                <a:lnTo>
                  <a:pt x="568" y="135"/>
                </a:lnTo>
                <a:lnTo>
                  <a:pt x="578" y="139"/>
                </a:lnTo>
                <a:lnTo>
                  <a:pt x="588" y="143"/>
                </a:lnTo>
                <a:lnTo>
                  <a:pt x="600" y="147"/>
                </a:lnTo>
                <a:lnTo>
                  <a:pt x="613" y="148"/>
                </a:lnTo>
                <a:lnTo>
                  <a:pt x="625" y="150"/>
                </a:lnTo>
                <a:lnTo>
                  <a:pt x="638" y="151"/>
                </a:lnTo>
                <a:lnTo>
                  <a:pt x="800" y="151"/>
                </a:lnTo>
                <a:lnTo>
                  <a:pt x="800" y="151"/>
                </a:lnTo>
                <a:lnTo>
                  <a:pt x="813" y="151"/>
                </a:lnTo>
                <a:lnTo>
                  <a:pt x="826" y="154"/>
                </a:lnTo>
                <a:lnTo>
                  <a:pt x="838" y="156"/>
                </a:lnTo>
                <a:lnTo>
                  <a:pt x="849" y="160"/>
                </a:lnTo>
                <a:lnTo>
                  <a:pt x="861" y="166"/>
                </a:lnTo>
                <a:lnTo>
                  <a:pt x="871" y="173"/>
                </a:lnTo>
                <a:lnTo>
                  <a:pt x="880" y="179"/>
                </a:lnTo>
                <a:lnTo>
                  <a:pt x="889" y="188"/>
                </a:lnTo>
                <a:lnTo>
                  <a:pt x="898" y="197"/>
                </a:lnTo>
                <a:lnTo>
                  <a:pt x="905" y="206"/>
                </a:lnTo>
                <a:lnTo>
                  <a:pt x="911" y="217"/>
                </a:lnTo>
                <a:lnTo>
                  <a:pt x="916" y="228"/>
                </a:lnTo>
                <a:lnTo>
                  <a:pt x="921" y="240"/>
                </a:lnTo>
                <a:lnTo>
                  <a:pt x="924" y="252"/>
                </a:lnTo>
                <a:lnTo>
                  <a:pt x="927" y="265"/>
                </a:lnTo>
                <a:lnTo>
                  <a:pt x="927" y="277"/>
                </a:lnTo>
                <a:lnTo>
                  <a:pt x="927" y="58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4" name="Grupa 23">
            <a:extLst>
              <a:ext uri="{FF2B5EF4-FFF2-40B4-BE49-F238E27FC236}">
                <a16:creationId xmlns:a16="http://schemas.microsoft.com/office/drawing/2014/main" id="{1284423E-01E4-4A78-8E56-B79B30596FC4}"/>
              </a:ext>
            </a:extLst>
          </p:cNvPr>
          <p:cNvGrpSpPr/>
          <p:nvPr/>
        </p:nvGrpSpPr>
        <p:grpSpPr>
          <a:xfrm>
            <a:off x="255456" y="210960"/>
            <a:ext cx="333388" cy="346398"/>
            <a:chOff x="4294188" y="1531938"/>
            <a:chExt cx="650876" cy="676275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39E5C81F-9C36-4113-AE21-11F815A6E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7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7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2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4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2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7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4" y="239"/>
                  </a:lnTo>
                  <a:lnTo>
                    <a:pt x="2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2" y="311"/>
                  </a:lnTo>
                  <a:lnTo>
                    <a:pt x="4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7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2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4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2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0298E70-EF78-4015-9677-50F02F477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1" y="1784350"/>
              <a:ext cx="163513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2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7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7" y="1402"/>
                  </a:moveTo>
                  <a:lnTo>
                    <a:pt x="487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10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8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1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3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20" y="126"/>
                  </a:lnTo>
                  <a:lnTo>
                    <a:pt x="717" y="120"/>
                  </a:lnTo>
                  <a:lnTo>
                    <a:pt x="713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5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2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7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7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7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2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7" y="140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F4332391-1E1B-4A3C-A961-82B1505F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1" y="1636713"/>
              <a:ext cx="128588" cy="128587"/>
            </a:xfrm>
            <a:custGeom>
              <a:avLst/>
              <a:gdLst>
                <a:gd name="T0" fmla="*/ 565 w 565"/>
                <a:gd name="T1" fmla="*/ 267 h 564"/>
                <a:gd name="T2" fmla="*/ 560 w 565"/>
                <a:gd name="T3" fmla="*/ 225 h 564"/>
                <a:gd name="T4" fmla="*/ 548 w 565"/>
                <a:gd name="T5" fmla="*/ 184 h 564"/>
                <a:gd name="T6" fmla="*/ 531 w 565"/>
                <a:gd name="T7" fmla="*/ 147 h 564"/>
                <a:gd name="T8" fmla="*/ 509 w 565"/>
                <a:gd name="T9" fmla="*/ 113 h 564"/>
                <a:gd name="T10" fmla="*/ 482 w 565"/>
                <a:gd name="T11" fmla="*/ 83 h 564"/>
                <a:gd name="T12" fmla="*/ 451 w 565"/>
                <a:gd name="T13" fmla="*/ 56 h 564"/>
                <a:gd name="T14" fmla="*/ 417 w 565"/>
                <a:gd name="T15" fmla="*/ 33 h 564"/>
                <a:gd name="T16" fmla="*/ 380 w 565"/>
                <a:gd name="T17" fmla="*/ 17 h 564"/>
                <a:gd name="T18" fmla="*/ 340 w 565"/>
                <a:gd name="T19" fmla="*/ 5 h 564"/>
                <a:gd name="T20" fmla="*/ 297 w 565"/>
                <a:gd name="T21" fmla="*/ 0 h 564"/>
                <a:gd name="T22" fmla="*/ 268 w 565"/>
                <a:gd name="T23" fmla="*/ 0 h 564"/>
                <a:gd name="T24" fmla="*/ 226 w 565"/>
                <a:gd name="T25" fmla="*/ 5 h 564"/>
                <a:gd name="T26" fmla="*/ 186 w 565"/>
                <a:gd name="T27" fmla="*/ 17 h 564"/>
                <a:gd name="T28" fmla="*/ 148 w 565"/>
                <a:gd name="T29" fmla="*/ 33 h 564"/>
                <a:gd name="T30" fmla="*/ 114 w 565"/>
                <a:gd name="T31" fmla="*/ 56 h 564"/>
                <a:gd name="T32" fmla="*/ 84 w 565"/>
                <a:gd name="T33" fmla="*/ 83 h 564"/>
                <a:gd name="T34" fmla="*/ 57 w 565"/>
                <a:gd name="T35" fmla="*/ 113 h 564"/>
                <a:gd name="T36" fmla="*/ 35 w 565"/>
                <a:gd name="T37" fmla="*/ 147 h 564"/>
                <a:gd name="T38" fmla="*/ 18 w 565"/>
                <a:gd name="T39" fmla="*/ 184 h 564"/>
                <a:gd name="T40" fmla="*/ 7 w 565"/>
                <a:gd name="T41" fmla="*/ 225 h 564"/>
                <a:gd name="T42" fmla="*/ 1 w 565"/>
                <a:gd name="T43" fmla="*/ 267 h 564"/>
                <a:gd name="T44" fmla="*/ 1 w 565"/>
                <a:gd name="T45" fmla="*/ 297 h 564"/>
                <a:gd name="T46" fmla="*/ 7 w 565"/>
                <a:gd name="T47" fmla="*/ 339 h 564"/>
                <a:gd name="T48" fmla="*/ 18 w 565"/>
                <a:gd name="T49" fmla="*/ 380 h 564"/>
                <a:gd name="T50" fmla="*/ 35 w 565"/>
                <a:gd name="T51" fmla="*/ 417 h 564"/>
                <a:gd name="T52" fmla="*/ 57 w 565"/>
                <a:gd name="T53" fmla="*/ 451 h 564"/>
                <a:gd name="T54" fmla="*/ 84 w 565"/>
                <a:gd name="T55" fmla="*/ 481 h 564"/>
                <a:gd name="T56" fmla="*/ 114 w 565"/>
                <a:gd name="T57" fmla="*/ 508 h 564"/>
                <a:gd name="T58" fmla="*/ 148 w 565"/>
                <a:gd name="T59" fmla="*/ 531 h 564"/>
                <a:gd name="T60" fmla="*/ 186 w 565"/>
                <a:gd name="T61" fmla="*/ 547 h 564"/>
                <a:gd name="T62" fmla="*/ 226 w 565"/>
                <a:gd name="T63" fmla="*/ 559 h 564"/>
                <a:gd name="T64" fmla="*/ 268 w 565"/>
                <a:gd name="T65" fmla="*/ 564 h 564"/>
                <a:gd name="T66" fmla="*/ 297 w 565"/>
                <a:gd name="T67" fmla="*/ 564 h 564"/>
                <a:gd name="T68" fmla="*/ 340 w 565"/>
                <a:gd name="T69" fmla="*/ 559 h 564"/>
                <a:gd name="T70" fmla="*/ 380 w 565"/>
                <a:gd name="T71" fmla="*/ 547 h 564"/>
                <a:gd name="T72" fmla="*/ 417 w 565"/>
                <a:gd name="T73" fmla="*/ 531 h 564"/>
                <a:gd name="T74" fmla="*/ 451 w 565"/>
                <a:gd name="T75" fmla="*/ 508 h 564"/>
                <a:gd name="T76" fmla="*/ 482 w 565"/>
                <a:gd name="T77" fmla="*/ 481 h 564"/>
                <a:gd name="T78" fmla="*/ 509 w 565"/>
                <a:gd name="T79" fmla="*/ 451 h 564"/>
                <a:gd name="T80" fmla="*/ 531 w 565"/>
                <a:gd name="T81" fmla="*/ 417 h 564"/>
                <a:gd name="T82" fmla="*/ 548 w 565"/>
                <a:gd name="T83" fmla="*/ 380 h 564"/>
                <a:gd name="T84" fmla="*/ 560 w 565"/>
                <a:gd name="T85" fmla="*/ 339 h 564"/>
                <a:gd name="T86" fmla="*/ 565 w 565"/>
                <a:gd name="T87" fmla="*/ 29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5" h="564">
                  <a:moveTo>
                    <a:pt x="565" y="282"/>
                  </a:moveTo>
                  <a:lnTo>
                    <a:pt x="565" y="282"/>
                  </a:lnTo>
                  <a:lnTo>
                    <a:pt x="565" y="267"/>
                  </a:lnTo>
                  <a:lnTo>
                    <a:pt x="564" y="253"/>
                  </a:lnTo>
                  <a:lnTo>
                    <a:pt x="562" y="239"/>
                  </a:lnTo>
                  <a:lnTo>
                    <a:pt x="560" y="225"/>
                  </a:lnTo>
                  <a:lnTo>
                    <a:pt x="556" y="211"/>
                  </a:lnTo>
                  <a:lnTo>
                    <a:pt x="552" y="197"/>
                  </a:lnTo>
                  <a:lnTo>
                    <a:pt x="548" y="184"/>
                  </a:lnTo>
                  <a:lnTo>
                    <a:pt x="542" y="172"/>
                  </a:lnTo>
                  <a:lnTo>
                    <a:pt x="537" y="160"/>
                  </a:lnTo>
                  <a:lnTo>
                    <a:pt x="531" y="147"/>
                  </a:lnTo>
                  <a:lnTo>
                    <a:pt x="524" y="135"/>
                  </a:lnTo>
                  <a:lnTo>
                    <a:pt x="517" y="124"/>
                  </a:lnTo>
                  <a:lnTo>
                    <a:pt x="509" y="113"/>
                  </a:lnTo>
                  <a:lnTo>
                    <a:pt x="501" y="102"/>
                  </a:lnTo>
                  <a:lnTo>
                    <a:pt x="492" y="92"/>
                  </a:lnTo>
                  <a:lnTo>
                    <a:pt x="482" y="83"/>
                  </a:lnTo>
                  <a:lnTo>
                    <a:pt x="473" y="73"/>
                  </a:lnTo>
                  <a:lnTo>
                    <a:pt x="462" y="64"/>
                  </a:lnTo>
                  <a:lnTo>
                    <a:pt x="451" y="56"/>
                  </a:lnTo>
                  <a:lnTo>
                    <a:pt x="441" y="48"/>
                  </a:lnTo>
                  <a:lnTo>
                    <a:pt x="429" y="41"/>
                  </a:lnTo>
                  <a:lnTo>
                    <a:pt x="417" y="33"/>
                  </a:lnTo>
                  <a:lnTo>
                    <a:pt x="405" y="28"/>
                  </a:lnTo>
                  <a:lnTo>
                    <a:pt x="393" y="22"/>
                  </a:lnTo>
                  <a:lnTo>
                    <a:pt x="380" y="17"/>
                  </a:lnTo>
                  <a:lnTo>
                    <a:pt x="367" y="13"/>
                  </a:lnTo>
                  <a:lnTo>
                    <a:pt x="353" y="9"/>
                  </a:lnTo>
                  <a:lnTo>
                    <a:pt x="340" y="5"/>
                  </a:lnTo>
                  <a:lnTo>
                    <a:pt x="326" y="3"/>
                  </a:lnTo>
                  <a:lnTo>
                    <a:pt x="312" y="1"/>
                  </a:lnTo>
                  <a:lnTo>
                    <a:pt x="297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0" y="3"/>
                  </a:lnTo>
                  <a:lnTo>
                    <a:pt x="226" y="5"/>
                  </a:lnTo>
                  <a:lnTo>
                    <a:pt x="213" y="9"/>
                  </a:lnTo>
                  <a:lnTo>
                    <a:pt x="199" y="13"/>
                  </a:lnTo>
                  <a:lnTo>
                    <a:pt x="186" y="17"/>
                  </a:lnTo>
                  <a:lnTo>
                    <a:pt x="173" y="22"/>
                  </a:lnTo>
                  <a:lnTo>
                    <a:pt x="161" y="28"/>
                  </a:lnTo>
                  <a:lnTo>
                    <a:pt x="148" y="33"/>
                  </a:lnTo>
                  <a:lnTo>
                    <a:pt x="136" y="41"/>
                  </a:lnTo>
                  <a:lnTo>
                    <a:pt x="125" y="48"/>
                  </a:lnTo>
                  <a:lnTo>
                    <a:pt x="114" y="56"/>
                  </a:lnTo>
                  <a:lnTo>
                    <a:pt x="103" y="64"/>
                  </a:lnTo>
                  <a:lnTo>
                    <a:pt x="94" y="73"/>
                  </a:lnTo>
                  <a:lnTo>
                    <a:pt x="84" y="83"/>
                  </a:lnTo>
                  <a:lnTo>
                    <a:pt x="74" y="92"/>
                  </a:lnTo>
                  <a:lnTo>
                    <a:pt x="66" y="102"/>
                  </a:lnTo>
                  <a:lnTo>
                    <a:pt x="57" y="113"/>
                  </a:lnTo>
                  <a:lnTo>
                    <a:pt x="49" y="124"/>
                  </a:lnTo>
                  <a:lnTo>
                    <a:pt x="42" y="135"/>
                  </a:lnTo>
                  <a:lnTo>
                    <a:pt x="35" y="147"/>
                  </a:lnTo>
                  <a:lnTo>
                    <a:pt x="28" y="160"/>
                  </a:lnTo>
                  <a:lnTo>
                    <a:pt x="23" y="172"/>
                  </a:lnTo>
                  <a:lnTo>
                    <a:pt x="18" y="184"/>
                  </a:lnTo>
                  <a:lnTo>
                    <a:pt x="13" y="197"/>
                  </a:lnTo>
                  <a:lnTo>
                    <a:pt x="10" y="211"/>
                  </a:lnTo>
                  <a:lnTo>
                    <a:pt x="7" y="225"/>
                  </a:lnTo>
                  <a:lnTo>
                    <a:pt x="5" y="239"/>
                  </a:lnTo>
                  <a:lnTo>
                    <a:pt x="3" y="253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3" y="311"/>
                  </a:lnTo>
                  <a:lnTo>
                    <a:pt x="5" y="325"/>
                  </a:lnTo>
                  <a:lnTo>
                    <a:pt x="7" y="339"/>
                  </a:lnTo>
                  <a:lnTo>
                    <a:pt x="10" y="353"/>
                  </a:lnTo>
                  <a:lnTo>
                    <a:pt x="13" y="367"/>
                  </a:lnTo>
                  <a:lnTo>
                    <a:pt x="18" y="380"/>
                  </a:lnTo>
                  <a:lnTo>
                    <a:pt x="23" y="392"/>
                  </a:lnTo>
                  <a:lnTo>
                    <a:pt x="28" y="404"/>
                  </a:lnTo>
                  <a:lnTo>
                    <a:pt x="35" y="417"/>
                  </a:lnTo>
                  <a:lnTo>
                    <a:pt x="42" y="429"/>
                  </a:lnTo>
                  <a:lnTo>
                    <a:pt x="49" y="440"/>
                  </a:lnTo>
                  <a:lnTo>
                    <a:pt x="57" y="451"/>
                  </a:lnTo>
                  <a:lnTo>
                    <a:pt x="66" y="462"/>
                  </a:lnTo>
                  <a:lnTo>
                    <a:pt x="74" y="472"/>
                  </a:lnTo>
                  <a:lnTo>
                    <a:pt x="84" y="481"/>
                  </a:lnTo>
                  <a:lnTo>
                    <a:pt x="94" y="491"/>
                  </a:lnTo>
                  <a:lnTo>
                    <a:pt x="103" y="500"/>
                  </a:lnTo>
                  <a:lnTo>
                    <a:pt x="114" y="508"/>
                  </a:lnTo>
                  <a:lnTo>
                    <a:pt x="125" y="516"/>
                  </a:lnTo>
                  <a:lnTo>
                    <a:pt x="136" y="523"/>
                  </a:lnTo>
                  <a:lnTo>
                    <a:pt x="148" y="531"/>
                  </a:lnTo>
                  <a:lnTo>
                    <a:pt x="161" y="536"/>
                  </a:lnTo>
                  <a:lnTo>
                    <a:pt x="173" y="542"/>
                  </a:lnTo>
                  <a:lnTo>
                    <a:pt x="186" y="547"/>
                  </a:lnTo>
                  <a:lnTo>
                    <a:pt x="199" y="551"/>
                  </a:lnTo>
                  <a:lnTo>
                    <a:pt x="213" y="555"/>
                  </a:lnTo>
                  <a:lnTo>
                    <a:pt x="226" y="559"/>
                  </a:lnTo>
                  <a:lnTo>
                    <a:pt x="240" y="561"/>
                  </a:lnTo>
                  <a:lnTo>
                    <a:pt x="254" y="563"/>
                  </a:lnTo>
                  <a:lnTo>
                    <a:pt x="268" y="564"/>
                  </a:lnTo>
                  <a:lnTo>
                    <a:pt x="283" y="564"/>
                  </a:lnTo>
                  <a:lnTo>
                    <a:pt x="283" y="564"/>
                  </a:lnTo>
                  <a:lnTo>
                    <a:pt x="297" y="564"/>
                  </a:lnTo>
                  <a:lnTo>
                    <a:pt x="312" y="563"/>
                  </a:lnTo>
                  <a:lnTo>
                    <a:pt x="326" y="561"/>
                  </a:lnTo>
                  <a:lnTo>
                    <a:pt x="340" y="559"/>
                  </a:lnTo>
                  <a:lnTo>
                    <a:pt x="353" y="555"/>
                  </a:lnTo>
                  <a:lnTo>
                    <a:pt x="367" y="551"/>
                  </a:lnTo>
                  <a:lnTo>
                    <a:pt x="380" y="547"/>
                  </a:lnTo>
                  <a:lnTo>
                    <a:pt x="393" y="542"/>
                  </a:lnTo>
                  <a:lnTo>
                    <a:pt x="405" y="536"/>
                  </a:lnTo>
                  <a:lnTo>
                    <a:pt x="417" y="531"/>
                  </a:lnTo>
                  <a:lnTo>
                    <a:pt x="429" y="523"/>
                  </a:lnTo>
                  <a:lnTo>
                    <a:pt x="441" y="516"/>
                  </a:lnTo>
                  <a:lnTo>
                    <a:pt x="451" y="508"/>
                  </a:lnTo>
                  <a:lnTo>
                    <a:pt x="462" y="500"/>
                  </a:lnTo>
                  <a:lnTo>
                    <a:pt x="473" y="491"/>
                  </a:lnTo>
                  <a:lnTo>
                    <a:pt x="482" y="481"/>
                  </a:lnTo>
                  <a:lnTo>
                    <a:pt x="492" y="472"/>
                  </a:lnTo>
                  <a:lnTo>
                    <a:pt x="501" y="462"/>
                  </a:lnTo>
                  <a:lnTo>
                    <a:pt x="509" y="451"/>
                  </a:lnTo>
                  <a:lnTo>
                    <a:pt x="517" y="440"/>
                  </a:lnTo>
                  <a:lnTo>
                    <a:pt x="524" y="429"/>
                  </a:lnTo>
                  <a:lnTo>
                    <a:pt x="531" y="417"/>
                  </a:lnTo>
                  <a:lnTo>
                    <a:pt x="537" y="404"/>
                  </a:lnTo>
                  <a:lnTo>
                    <a:pt x="542" y="392"/>
                  </a:lnTo>
                  <a:lnTo>
                    <a:pt x="548" y="380"/>
                  </a:lnTo>
                  <a:lnTo>
                    <a:pt x="552" y="367"/>
                  </a:lnTo>
                  <a:lnTo>
                    <a:pt x="556" y="353"/>
                  </a:lnTo>
                  <a:lnTo>
                    <a:pt x="560" y="339"/>
                  </a:lnTo>
                  <a:lnTo>
                    <a:pt x="562" y="325"/>
                  </a:lnTo>
                  <a:lnTo>
                    <a:pt x="564" y="311"/>
                  </a:lnTo>
                  <a:lnTo>
                    <a:pt x="565" y="297"/>
                  </a:lnTo>
                  <a:lnTo>
                    <a:pt x="565" y="282"/>
                  </a:lnTo>
                  <a:lnTo>
                    <a:pt x="565" y="28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7453254-FBC9-498D-A0BD-DFCC70F44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1784350"/>
              <a:ext cx="165100" cy="317500"/>
            </a:xfrm>
            <a:custGeom>
              <a:avLst/>
              <a:gdLst>
                <a:gd name="T0" fmla="*/ 497 w 726"/>
                <a:gd name="T1" fmla="*/ 1401 h 1402"/>
                <a:gd name="T2" fmla="*/ 520 w 726"/>
                <a:gd name="T3" fmla="*/ 1390 h 1402"/>
                <a:gd name="T4" fmla="*/ 536 w 726"/>
                <a:gd name="T5" fmla="*/ 1353 h 1402"/>
                <a:gd name="T6" fmla="*/ 547 w 726"/>
                <a:gd name="T7" fmla="*/ 1310 h 1402"/>
                <a:gd name="T8" fmla="*/ 577 w 726"/>
                <a:gd name="T9" fmla="*/ 1166 h 1402"/>
                <a:gd name="T10" fmla="*/ 618 w 726"/>
                <a:gd name="T11" fmla="*/ 917 h 1402"/>
                <a:gd name="T12" fmla="*/ 631 w 726"/>
                <a:gd name="T13" fmla="*/ 854 h 1402"/>
                <a:gd name="T14" fmla="*/ 643 w 726"/>
                <a:gd name="T15" fmla="*/ 823 h 1402"/>
                <a:gd name="T16" fmla="*/ 661 w 726"/>
                <a:gd name="T17" fmla="*/ 796 h 1402"/>
                <a:gd name="T18" fmla="*/ 678 w 726"/>
                <a:gd name="T19" fmla="*/ 771 h 1402"/>
                <a:gd name="T20" fmla="*/ 689 w 726"/>
                <a:gd name="T21" fmla="*/ 742 h 1402"/>
                <a:gd name="T22" fmla="*/ 701 w 726"/>
                <a:gd name="T23" fmla="*/ 667 h 1402"/>
                <a:gd name="T24" fmla="*/ 718 w 726"/>
                <a:gd name="T25" fmla="*/ 496 h 1402"/>
                <a:gd name="T26" fmla="*/ 725 w 726"/>
                <a:gd name="T27" fmla="*/ 350 h 1402"/>
                <a:gd name="T28" fmla="*/ 724 w 726"/>
                <a:gd name="T29" fmla="*/ 185 h 1402"/>
                <a:gd name="T30" fmla="*/ 721 w 726"/>
                <a:gd name="T31" fmla="*/ 141 h 1402"/>
                <a:gd name="T32" fmla="*/ 717 w 726"/>
                <a:gd name="T33" fmla="*/ 120 h 1402"/>
                <a:gd name="T34" fmla="*/ 704 w 726"/>
                <a:gd name="T35" fmla="*/ 98 h 1402"/>
                <a:gd name="T36" fmla="*/ 675 w 726"/>
                <a:gd name="T37" fmla="*/ 74 h 1402"/>
                <a:gd name="T38" fmla="*/ 611 w 726"/>
                <a:gd name="T39" fmla="*/ 41 h 1402"/>
                <a:gd name="T40" fmla="*/ 527 w 726"/>
                <a:gd name="T41" fmla="*/ 17 h 1402"/>
                <a:gd name="T42" fmla="*/ 431 w 726"/>
                <a:gd name="T43" fmla="*/ 3 h 1402"/>
                <a:gd name="T44" fmla="*/ 363 w 726"/>
                <a:gd name="T45" fmla="*/ 0 h 1402"/>
                <a:gd name="T46" fmla="*/ 263 w 726"/>
                <a:gd name="T47" fmla="*/ 6 h 1402"/>
                <a:gd name="T48" fmla="*/ 169 w 726"/>
                <a:gd name="T49" fmla="*/ 24 h 1402"/>
                <a:gd name="T50" fmla="*/ 91 w 726"/>
                <a:gd name="T51" fmla="*/ 51 h 1402"/>
                <a:gd name="T52" fmla="*/ 34 w 726"/>
                <a:gd name="T53" fmla="*/ 85 h 1402"/>
                <a:gd name="T54" fmla="*/ 16 w 726"/>
                <a:gd name="T55" fmla="*/ 106 h 1402"/>
                <a:gd name="T56" fmla="*/ 6 w 726"/>
                <a:gd name="T57" fmla="*/ 126 h 1402"/>
                <a:gd name="T58" fmla="*/ 4 w 726"/>
                <a:gd name="T59" fmla="*/ 141 h 1402"/>
                <a:gd name="T60" fmla="*/ 0 w 726"/>
                <a:gd name="T61" fmla="*/ 239 h 1402"/>
                <a:gd name="T62" fmla="*/ 2 w 726"/>
                <a:gd name="T63" fmla="*/ 395 h 1402"/>
                <a:gd name="T64" fmla="*/ 12 w 726"/>
                <a:gd name="T65" fmla="*/ 551 h 1402"/>
                <a:gd name="T66" fmla="*/ 34 w 726"/>
                <a:gd name="T67" fmla="*/ 728 h 1402"/>
                <a:gd name="T68" fmla="*/ 40 w 726"/>
                <a:gd name="T69" fmla="*/ 753 h 1402"/>
                <a:gd name="T70" fmla="*/ 51 w 726"/>
                <a:gd name="T71" fmla="*/ 779 h 1402"/>
                <a:gd name="T72" fmla="*/ 74 w 726"/>
                <a:gd name="T73" fmla="*/ 808 h 1402"/>
                <a:gd name="T74" fmla="*/ 87 w 726"/>
                <a:gd name="T75" fmla="*/ 831 h 1402"/>
                <a:gd name="T76" fmla="*/ 99 w 726"/>
                <a:gd name="T77" fmla="*/ 868 h 1402"/>
                <a:gd name="T78" fmla="*/ 117 w 726"/>
                <a:gd name="T79" fmla="*/ 974 h 1402"/>
                <a:gd name="T80" fmla="*/ 160 w 726"/>
                <a:gd name="T81" fmla="*/ 1228 h 1402"/>
                <a:gd name="T82" fmla="*/ 184 w 726"/>
                <a:gd name="T83" fmla="*/ 1333 h 1402"/>
                <a:gd name="T84" fmla="*/ 196 w 726"/>
                <a:gd name="T85" fmla="*/ 1368 h 1402"/>
                <a:gd name="T86" fmla="*/ 212 w 726"/>
                <a:gd name="T87" fmla="*/ 1395 h 1402"/>
                <a:gd name="T88" fmla="*/ 239 w 726"/>
                <a:gd name="T89" fmla="*/ 1402 h 1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6" h="1402">
                  <a:moveTo>
                    <a:pt x="488" y="1402"/>
                  </a:moveTo>
                  <a:lnTo>
                    <a:pt x="488" y="1402"/>
                  </a:lnTo>
                  <a:lnTo>
                    <a:pt x="497" y="1401"/>
                  </a:lnTo>
                  <a:lnTo>
                    <a:pt x="506" y="1399"/>
                  </a:lnTo>
                  <a:lnTo>
                    <a:pt x="513" y="1395"/>
                  </a:lnTo>
                  <a:lnTo>
                    <a:pt x="520" y="1390"/>
                  </a:lnTo>
                  <a:lnTo>
                    <a:pt x="525" y="1380"/>
                  </a:lnTo>
                  <a:lnTo>
                    <a:pt x="530" y="1368"/>
                  </a:lnTo>
                  <a:lnTo>
                    <a:pt x="536" y="1353"/>
                  </a:lnTo>
                  <a:lnTo>
                    <a:pt x="541" y="1333"/>
                  </a:lnTo>
                  <a:lnTo>
                    <a:pt x="541" y="1333"/>
                  </a:lnTo>
                  <a:lnTo>
                    <a:pt x="547" y="1310"/>
                  </a:lnTo>
                  <a:lnTo>
                    <a:pt x="554" y="1285"/>
                  </a:lnTo>
                  <a:lnTo>
                    <a:pt x="566" y="1228"/>
                  </a:lnTo>
                  <a:lnTo>
                    <a:pt x="577" y="1166"/>
                  </a:lnTo>
                  <a:lnTo>
                    <a:pt x="588" y="1101"/>
                  </a:lnTo>
                  <a:lnTo>
                    <a:pt x="609" y="974"/>
                  </a:lnTo>
                  <a:lnTo>
                    <a:pt x="618" y="917"/>
                  </a:lnTo>
                  <a:lnTo>
                    <a:pt x="628" y="868"/>
                  </a:lnTo>
                  <a:lnTo>
                    <a:pt x="628" y="868"/>
                  </a:lnTo>
                  <a:lnTo>
                    <a:pt x="631" y="854"/>
                  </a:lnTo>
                  <a:lnTo>
                    <a:pt x="634" y="841"/>
                  </a:lnTo>
                  <a:lnTo>
                    <a:pt x="639" y="831"/>
                  </a:lnTo>
                  <a:lnTo>
                    <a:pt x="643" y="823"/>
                  </a:lnTo>
                  <a:lnTo>
                    <a:pt x="647" y="815"/>
                  </a:lnTo>
                  <a:lnTo>
                    <a:pt x="651" y="808"/>
                  </a:lnTo>
                  <a:lnTo>
                    <a:pt x="661" y="796"/>
                  </a:lnTo>
                  <a:lnTo>
                    <a:pt x="670" y="785"/>
                  </a:lnTo>
                  <a:lnTo>
                    <a:pt x="675" y="779"/>
                  </a:lnTo>
                  <a:lnTo>
                    <a:pt x="678" y="771"/>
                  </a:lnTo>
                  <a:lnTo>
                    <a:pt x="682" y="763"/>
                  </a:lnTo>
                  <a:lnTo>
                    <a:pt x="686" y="753"/>
                  </a:lnTo>
                  <a:lnTo>
                    <a:pt x="689" y="742"/>
                  </a:lnTo>
                  <a:lnTo>
                    <a:pt x="691" y="728"/>
                  </a:lnTo>
                  <a:lnTo>
                    <a:pt x="691" y="728"/>
                  </a:lnTo>
                  <a:lnTo>
                    <a:pt x="701" y="667"/>
                  </a:lnTo>
                  <a:lnTo>
                    <a:pt x="708" y="607"/>
                  </a:lnTo>
                  <a:lnTo>
                    <a:pt x="714" y="551"/>
                  </a:lnTo>
                  <a:lnTo>
                    <a:pt x="718" y="496"/>
                  </a:lnTo>
                  <a:lnTo>
                    <a:pt x="721" y="444"/>
                  </a:lnTo>
                  <a:lnTo>
                    <a:pt x="724" y="395"/>
                  </a:lnTo>
                  <a:lnTo>
                    <a:pt x="725" y="350"/>
                  </a:lnTo>
                  <a:lnTo>
                    <a:pt x="726" y="309"/>
                  </a:lnTo>
                  <a:lnTo>
                    <a:pt x="725" y="239"/>
                  </a:lnTo>
                  <a:lnTo>
                    <a:pt x="724" y="185"/>
                  </a:lnTo>
                  <a:lnTo>
                    <a:pt x="722" y="152"/>
                  </a:lnTo>
                  <a:lnTo>
                    <a:pt x="721" y="141"/>
                  </a:lnTo>
                  <a:lnTo>
                    <a:pt x="721" y="141"/>
                  </a:lnTo>
                  <a:lnTo>
                    <a:pt x="721" y="134"/>
                  </a:lnTo>
                  <a:lnTo>
                    <a:pt x="719" y="126"/>
                  </a:lnTo>
                  <a:lnTo>
                    <a:pt x="717" y="120"/>
                  </a:lnTo>
                  <a:lnTo>
                    <a:pt x="714" y="112"/>
                  </a:lnTo>
                  <a:lnTo>
                    <a:pt x="709" y="106"/>
                  </a:lnTo>
                  <a:lnTo>
                    <a:pt x="704" y="98"/>
                  </a:lnTo>
                  <a:lnTo>
                    <a:pt x="697" y="92"/>
                  </a:lnTo>
                  <a:lnTo>
                    <a:pt x="691" y="85"/>
                  </a:lnTo>
                  <a:lnTo>
                    <a:pt x="675" y="74"/>
                  </a:lnTo>
                  <a:lnTo>
                    <a:pt x="656" y="62"/>
                  </a:lnTo>
                  <a:lnTo>
                    <a:pt x="634" y="51"/>
                  </a:lnTo>
                  <a:lnTo>
                    <a:pt x="611" y="41"/>
                  </a:lnTo>
                  <a:lnTo>
                    <a:pt x="584" y="32"/>
                  </a:lnTo>
                  <a:lnTo>
                    <a:pt x="556" y="24"/>
                  </a:lnTo>
                  <a:lnTo>
                    <a:pt x="527" y="17"/>
                  </a:lnTo>
                  <a:lnTo>
                    <a:pt x="496" y="11"/>
                  </a:lnTo>
                  <a:lnTo>
                    <a:pt x="464" y="6"/>
                  </a:lnTo>
                  <a:lnTo>
                    <a:pt x="431" y="3"/>
                  </a:lnTo>
                  <a:lnTo>
                    <a:pt x="39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29" y="1"/>
                  </a:lnTo>
                  <a:lnTo>
                    <a:pt x="295" y="3"/>
                  </a:lnTo>
                  <a:lnTo>
                    <a:pt x="263" y="6"/>
                  </a:lnTo>
                  <a:lnTo>
                    <a:pt x="230" y="11"/>
                  </a:lnTo>
                  <a:lnTo>
                    <a:pt x="199" y="17"/>
                  </a:lnTo>
                  <a:lnTo>
                    <a:pt x="169" y="24"/>
                  </a:lnTo>
                  <a:lnTo>
                    <a:pt x="141" y="32"/>
                  </a:lnTo>
                  <a:lnTo>
                    <a:pt x="116" y="41"/>
                  </a:lnTo>
                  <a:lnTo>
                    <a:pt x="91" y="51"/>
                  </a:lnTo>
                  <a:lnTo>
                    <a:pt x="70" y="62"/>
                  </a:lnTo>
                  <a:lnTo>
                    <a:pt x="50" y="74"/>
                  </a:lnTo>
                  <a:lnTo>
                    <a:pt x="34" y="85"/>
                  </a:lnTo>
                  <a:lnTo>
                    <a:pt x="28" y="92"/>
                  </a:lnTo>
                  <a:lnTo>
                    <a:pt x="21" y="98"/>
                  </a:lnTo>
                  <a:lnTo>
                    <a:pt x="16" y="106"/>
                  </a:lnTo>
                  <a:lnTo>
                    <a:pt x="12" y="112"/>
                  </a:lnTo>
                  <a:lnTo>
                    <a:pt x="9" y="120"/>
                  </a:lnTo>
                  <a:lnTo>
                    <a:pt x="6" y="126"/>
                  </a:lnTo>
                  <a:lnTo>
                    <a:pt x="5" y="134"/>
                  </a:lnTo>
                  <a:lnTo>
                    <a:pt x="4" y="141"/>
                  </a:lnTo>
                  <a:lnTo>
                    <a:pt x="4" y="141"/>
                  </a:lnTo>
                  <a:lnTo>
                    <a:pt x="3" y="152"/>
                  </a:lnTo>
                  <a:lnTo>
                    <a:pt x="2" y="185"/>
                  </a:lnTo>
                  <a:lnTo>
                    <a:pt x="0" y="239"/>
                  </a:lnTo>
                  <a:lnTo>
                    <a:pt x="0" y="309"/>
                  </a:lnTo>
                  <a:lnTo>
                    <a:pt x="0" y="350"/>
                  </a:lnTo>
                  <a:lnTo>
                    <a:pt x="2" y="395"/>
                  </a:lnTo>
                  <a:lnTo>
                    <a:pt x="4" y="444"/>
                  </a:lnTo>
                  <a:lnTo>
                    <a:pt x="8" y="496"/>
                  </a:lnTo>
                  <a:lnTo>
                    <a:pt x="12" y="551"/>
                  </a:lnTo>
                  <a:lnTo>
                    <a:pt x="18" y="607"/>
                  </a:lnTo>
                  <a:lnTo>
                    <a:pt x="26" y="667"/>
                  </a:lnTo>
                  <a:lnTo>
                    <a:pt x="34" y="728"/>
                  </a:lnTo>
                  <a:lnTo>
                    <a:pt x="34" y="728"/>
                  </a:lnTo>
                  <a:lnTo>
                    <a:pt x="38" y="742"/>
                  </a:lnTo>
                  <a:lnTo>
                    <a:pt x="40" y="753"/>
                  </a:lnTo>
                  <a:lnTo>
                    <a:pt x="44" y="763"/>
                  </a:lnTo>
                  <a:lnTo>
                    <a:pt x="47" y="771"/>
                  </a:lnTo>
                  <a:lnTo>
                    <a:pt x="51" y="779"/>
                  </a:lnTo>
                  <a:lnTo>
                    <a:pt x="56" y="785"/>
                  </a:lnTo>
                  <a:lnTo>
                    <a:pt x="64" y="796"/>
                  </a:lnTo>
                  <a:lnTo>
                    <a:pt x="74" y="808"/>
                  </a:lnTo>
                  <a:lnTo>
                    <a:pt x="78" y="815"/>
                  </a:lnTo>
                  <a:lnTo>
                    <a:pt x="83" y="823"/>
                  </a:lnTo>
                  <a:lnTo>
                    <a:pt x="87" y="831"/>
                  </a:lnTo>
                  <a:lnTo>
                    <a:pt x="91" y="841"/>
                  </a:lnTo>
                  <a:lnTo>
                    <a:pt x="95" y="854"/>
                  </a:lnTo>
                  <a:lnTo>
                    <a:pt x="99" y="868"/>
                  </a:lnTo>
                  <a:lnTo>
                    <a:pt x="99" y="868"/>
                  </a:lnTo>
                  <a:lnTo>
                    <a:pt x="107" y="917"/>
                  </a:lnTo>
                  <a:lnTo>
                    <a:pt x="117" y="974"/>
                  </a:lnTo>
                  <a:lnTo>
                    <a:pt x="137" y="1101"/>
                  </a:lnTo>
                  <a:lnTo>
                    <a:pt x="148" y="1166"/>
                  </a:lnTo>
                  <a:lnTo>
                    <a:pt x="160" y="1228"/>
                  </a:lnTo>
                  <a:lnTo>
                    <a:pt x="171" y="1285"/>
                  </a:lnTo>
                  <a:lnTo>
                    <a:pt x="178" y="1310"/>
                  </a:lnTo>
                  <a:lnTo>
                    <a:pt x="184" y="1333"/>
                  </a:lnTo>
                  <a:lnTo>
                    <a:pt x="184" y="1333"/>
                  </a:lnTo>
                  <a:lnTo>
                    <a:pt x="191" y="1353"/>
                  </a:lnTo>
                  <a:lnTo>
                    <a:pt x="196" y="1368"/>
                  </a:lnTo>
                  <a:lnTo>
                    <a:pt x="201" y="1380"/>
                  </a:lnTo>
                  <a:lnTo>
                    <a:pt x="207" y="1390"/>
                  </a:lnTo>
                  <a:lnTo>
                    <a:pt x="212" y="1395"/>
                  </a:lnTo>
                  <a:lnTo>
                    <a:pt x="220" y="1399"/>
                  </a:lnTo>
                  <a:lnTo>
                    <a:pt x="228" y="1401"/>
                  </a:lnTo>
                  <a:lnTo>
                    <a:pt x="239" y="1402"/>
                  </a:lnTo>
                  <a:lnTo>
                    <a:pt x="488" y="1402"/>
                  </a:lnTo>
                  <a:close/>
                </a:path>
              </a:pathLst>
            </a:custGeom>
            <a:solidFill>
              <a:srgbClr val="009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F7B0EC7F-B137-4F78-9DDB-740662C62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551" y="1531938"/>
              <a:ext cx="185738" cy="185737"/>
            </a:xfrm>
            <a:custGeom>
              <a:avLst/>
              <a:gdLst>
                <a:gd name="T0" fmla="*/ 820 w 820"/>
                <a:gd name="T1" fmla="*/ 389 h 820"/>
                <a:gd name="T2" fmla="*/ 812 w 820"/>
                <a:gd name="T3" fmla="*/ 327 h 820"/>
                <a:gd name="T4" fmla="*/ 795 w 820"/>
                <a:gd name="T5" fmla="*/ 269 h 820"/>
                <a:gd name="T6" fmla="*/ 771 w 820"/>
                <a:gd name="T7" fmla="*/ 214 h 820"/>
                <a:gd name="T8" fmla="*/ 739 w 820"/>
                <a:gd name="T9" fmla="*/ 164 h 820"/>
                <a:gd name="T10" fmla="*/ 700 w 820"/>
                <a:gd name="T11" fmla="*/ 120 h 820"/>
                <a:gd name="T12" fmla="*/ 656 w 820"/>
                <a:gd name="T13" fmla="*/ 81 h 820"/>
                <a:gd name="T14" fmla="*/ 606 w 820"/>
                <a:gd name="T15" fmla="*/ 49 h 820"/>
                <a:gd name="T16" fmla="*/ 551 w 820"/>
                <a:gd name="T17" fmla="*/ 25 h 820"/>
                <a:gd name="T18" fmla="*/ 493 w 820"/>
                <a:gd name="T19" fmla="*/ 9 h 820"/>
                <a:gd name="T20" fmla="*/ 431 w 820"/>
                <a:gd name="T21" fmla="*/ 1 h 820"/>
                <a:gd name="T22" fmla="*/ 389 w 820"/>
                <a:gd name="T23" fmla="*/ 1 h 820"/>
                <a:gd name="T24" fmla="*/ 327 w 820"/>
                <a:gd name="T25" fmla="*/ 9 h 820"/>
                <a:gd name="T26" fmla="*/ 269 w 820"/>
                <a:gd name="T27" fmla="*/ 25 h 820"/>
                <a:gd name="T28" fmla="*/ 215 w 820"/>
                <a:gd name="T29" fmla="*/ 49 h 820"/>
                <a:gd name="T30" fmla="*/ 165 w 820"/>
                <a:gd name="T31" fmla="*/ 81 h 820"/>
                <a:gd name="T32" fmla="*/ 120 w 820"/>
                <a:gd name="T33" fmla="*/ 120 h 820"/>
                <a:gd name="T34" fmla="*/ 82 w 820"/>
                <a:gd name="T35" fmla="*/ 164 h 820"/>
                <a:gd name="T36" fmla="*/ 50 w 820"/>
                <a:gd name="T37" fmla="*/ 214 h 820"/>
                <a:gd name="T38" fmla="*/ 25 w 820"/>
                <a:gd name="T39" fmla="*/ 269 h 820"/>
                <a:gd name="T40" fmla="*/ 9 w 820"/>
                <a:gd name="T41" fmla="*/ 327 h 820"/>
                <a:gd name="T42" fmla="*/ 1 w 820"/>
                <a:gd name="T43" fmla="*/ 389 h 820"/>
                <a:gd name="T44" fmla="*/ 1 w 820"/>
                <a:gd name="T45" fmla="*/ 431 h 820"/>
                <a:gd name="T46" fmla="*/ 9 w 820"/>
                <a:gd name="T47" fmla="*/ 493 h 820"/>
                <a:gd name="T48" fmla="*/ 25 w 820"/>
                <a:gd name="T49" fmla="*/ 551 h 820"/>
                <a:gd name="T50" fmla="*/ 50 w 820"/>
                <a:gd name="T51" fmla="*/ 606 h 820"/>
                <a:gd name="T52" fmla="*/ 82 w 820"/>
                <a:gd name="T53" fmla="*/ 656 h 820"/>
                <a:gd name="T54" fmla="*/ 120 w 820"/>
                <a:gd name="T55" fmla="*/ 700 h 820"/>
                <a:gd name="T56" fmla="*/ 165 w 820"/>
                <a:gd name="T57" fmla="*/ 738 h 820"/>
                <a:gd name="T58" fmla="*/ 215 w 820"/>
                <a:gd name="T59" fmla="*/ 771 h 820"/>
                <a:gd name="T60" fmla="*/ 269 w 820"/>
                <a:gd name="T61" fmla="*/ 795 h 820"/>
                <a:gd name="T62" fmla="*/ 327 w 820"/>
                <a:gd name="T63" fmla="*/ 811 h 820"/>
                <a:gd name="T64" fmla="*/ 389 w 820"/>
                <a:gd name="T65" fmla="*/ 820 h 820"/>
                <a:gd name="T66" fmla="*/ 431 w 820"/>
                <a:gd name="T67" fmla="*/ 820 h 820"/>
                <a:gd name="T68" fmla="*/ 493 w 820"/>
                <a:gd name="T69" fmla="*/ 811 h 820"/>
                <a:gd name="T70" fmla="*/ 551 w 820"/>
                <a:gd name="T71" fmla="*/ 795 h 820"/>
                <a:gd name="T72" fmla="*/ 606 w 820"/>
                <a:gd name="T73" fmla="*/ 771 h 820"/>
                <a:gd name="T74" fmla="*/ 656 w 820"/>
                <a:gd name="T75" fmla="*/ 738 h 820"/>
                <a:gd name="T76" fmla="*/ 700 w 820"/>
                <a:gd name="T77" fmla="*/ 700 h 820"/>
                <a:gd name="T78" fmla="*/ 739 w 820"/>
                <a:gd name="T79" fmla="*/ 656 h 820"/>
                <a:gd name="T80" fmla="*/ 771 w 820"/>
                <a:gd name="T81" fmla="*/ 606 h 820"/>
                <a:gd name="T82" fmla="*/ 795 w 820"/>
                <a:gd name="T83" fmla="*/ 551 h 820"/>
                <a:gd name="T84" fmla="*/ 812 w 820"/>
                <a:gd name="T85" fmla="*/ 493 h 820"/>
                <a:gd name="T86" fmla="*/ 820 w 820"/>
                <a:gd name="T87" fmla="*/ 43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0" h="820">
                  <a:moveTo>
                    <a:pt x="820" y="410"/>
                  </a:moveTo>
                  <a:lnTo>
                    <a:pt x="820" y="410"/>
                  </a:lnTo>
                  <a:lnTo>
                    <a:pt x="820" y="389"/>
                  </a:lnTo>
                  <a:lnTo>
                    <a:pt x="818" y="368"/>
                  </a:lnTo>
                  <a:lnTo>
                    <a:pt x="816" y="347"/>
                  </a:lnTo>
                  <a:lnTo>
                    <a:pt x="812" y="327"/>
                  </a:lnTo>
                  <a:lnTo>
                    <a:pt x="807" y="308"/>
                  </a:lnTo>
                  <a:lnTo>
                    <a:pt x="802" y="287"/>
                  </a:lnTo>
                  <a:lnTo>
                    <a:pt x="795" y="269"/>
                  </a:lnTo>
                  <a:lnTo>
                    <a:pt x="788" y="250"/>
                  </a:lnTo>
                  <a:lnTo>
                    <a:pt x="780" y="231"/>
                  </a:lnTo>
                  <a:lnTo>
                    <a:pt x="771" y="214"/>
                  </a:lnTo>
                  <a:lnTo>
                    <a:pt x="761" y="197"/>
                  </a:lnTo>
                  <a:lnTo>
                    <a:pt x="750" y="180"/>
                  </a:lnTo>
                  <a:lnTo>
                    <a:pt x="739" y="164"/>
                  </a:lnTo>
                  <a:lnTo>
                    <a:pt x="727" y="149"/>
                  </a:lnTo>
                  <a:lnTo>
                    <a:pt x="714" y="134"/>
                  </a:lnTo>
                  <a:lnTo>
                    <a:pt x="700" y="120"/>
                  </a:lnTo>
                  <a:lnTo>
                    <a:pt x="686" y="106"/>
                  </a:lnTo>
                  <a:lnTo>
                    <a:pt x="671" y="93"/>
                  </a:lnTo>
                  <a:lnTo>
                    <a:pt x="656" y="81"/>
                  </a:lnTo>
                  <a:lnTo>
                    <a:pt x="640" y="70"/>
                  </a:lnTo>
                  <a:lnTo>
                    <a:pt x="623" y="59"/>
                  </a:lnTo>
                  <a:lnTo>
                    <a:pt x="606" y="49"/>
                  </a:lnTo>
                  <a:lnTo>
                    <a:pt x="589" y="41"/>
                  </a:lnTo>
                  <a:lnTo>
                    <a:pt x="570" y="32"/>
                  </a:lnTo>
                  <a:lnTo>
                    <a:pt x="551" y="25"/>
                  </a:lnTo>
                  <a:lnTo>
                    <a:pt x="532" y="18"/>
                  </a:lnTo>
                  <a:lnTo>
                    <a:pt x="512" y="13"/>
                  </a:lnTo>
                  <a:lnTo>
                    <a:pt x="493" y="9"/>
                  </a:lnTo>
                  <a:lnTo>
                    <a:pt x="473" y="4"/>
                  </a:lnTo>
                  <a:lnTo>
                    <a:pt x="452" y="2"/>
                  </a:lnTo>
                  <a:lnTo>
                    <a:pt x="431" y="1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389" y="1"/>
                  </a:lnTo>
                  <a:lnTo>
                    <a:pt x="368" y="2"/>
                  </a:lnTo>
                  <a:lnTo>
                    <a:pt x="347" y="4"/>
                  </a:lnTo>
                  <a:lnTo>
                    <a:pt x="327" y="9"/>
                  </a:lnTo>
                  <a:lnTo>
                    <a:pt x="308" y="13"/>
                  </a:lnTo>
                  <a:lnTo>
                    <a:pt x="289" y="18"/>
                  </a:lnTo>
                  <a:lnTo>
                    <a:pt x="269" y="25"/>
                  </a:lnTo>
                  <a:lnTo>
                    <a:pt x="251" y="32"/>
                  </a:lnTo>
                  <a:lnTo>
                    <a:pt x="233" y="41"/>
                  </a:lnTo>
                  <a:lnTo>
                    <a:pt x="215" y="49"/>
                  </a:lnTo>
                  <a:lnTo>
                    <a:pt x="198" y="59"/>
                  </a:lnTo>
                  <a:lnTo>
                    <a:pt x="181" y="70"/>
                  </a:lnTo>
                  <a:lnTo>
                    <a:pt x="165" y="81"/>
                  </a:lnTo>
                  <a:lnTo>
                    <a:pt x="149" y="93"/>
                  </a:lnTo>
                  <a:lnTo>
                    <a:pt x="134" y="106"/>
                  </a:lnTo>
                  <a:lnTo>
                    <a:pt x="120" y="120"/>
                  </a:lnTo>
                  <a:lnTo>
                    <a:pt x="106" y="134"/>
                  </a:lnTo>
                  <a:lnTo>
                    <a:pt x="94" y="149"/>
                  </a:lnTo>
                  <a:lnTo>
                    <a:pt x="82" y="164"/>
                  </a:lnTo>
                  <a:lnTo>
                    <a:pt x="70" y="180"/>
                  </a:lnTo>
                  <a:lnTo>
                    <a:pt x="59" y="197"/>
                  </a:lnTo>
                  <a:lnTo>
                    <a:pt x="50" y="214"/>
                  </a:lnTo>
                  <a:lnTo>
                    <a:pt x="41" y="231"/>
                  </a:lnTo>
                  <a:lnTo>
                    <a:pt x="33" y="250"/>
                  </a:lnTo>
                  <a:lnTo>
                    <a:pt x="25" y="269"/>
                  </a:lnTo>
                  <a:lnTo>
                    <a:pt x="19" y="287"/>
                  </a:lnTo>
                  <a:lnTo>
                    <a:pt x="13" y="308"/>
                  </a:lnTo>
                  <a:lnTo>
                    <a:pt x="9" y="327"/>
                  </a:lnTo>
                  <a:lnTo>
                    <a:pt x="5" y="347"/>
                  </a:lnTo>
                  <a:lnTo>
                    <a:pt x="3" y="368"/>
                  </a:lnTo>
                  <a:lnTo>
                    <a:pt x="1" y="389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1" y="431"/>
                  </a:lnTo>
                  <a:lnTo>
                    <a:pt x="3" y="452"/>
                  </a:lnTo>
                  <a:lnTo>
                    <a:pt x="5" y="473"/>
                  </a:lnTo>
                  <a:lnTo>
                    <a:pt x="9" y="493"/>
                  </a:lnTo>
                  <a:lnTo>
                    <a:pt x="13" y="512"/>
                  </a:lnTo>
                  <a:lnTo>
                    <a:pt x="19" y="533"/>
                  </a:lnTo>
                  <a:lnTo>
                    <a:pt x="25" y="551"/>
                  </a:lnTo>
                  <a:lnTo>
                    <a:pt x="33" y="570"/>
                  </a:lnTo>
                  <a:lnTo>
                    <a:pt x="41" y="588"/>
                  </a:lnTo>
                  <a:lnTo>
                    <a:pt x="50" y="606"/>
                  </a:lnTo>
                  <a:lnTo>
                    <a:pt x="59" y="623"/>
                  </a:lnTo>
                  <a:lnTo>
                    <a:pt x="70" y="640"/>
                  </a:lnTo>
                  <a:lnTo>
                    <a:pt x="82" y="656"/>
                  </a:lnTo>
                  <a:lnTo>
                    <a:pt x="94" y="671"/>
                  </a:lnTo>
                  <a:lnTo>
                    <a:pt x="106" y="686"/>
                  </a:lnTo>
                  <a:lnTo>
                    <a:pt x="120" y="700"/>
                  </a:lnTo>
                  <a:lnTo>
                    <a:pt x="134" y="714"/>
                  </a:lnTo>
                  <a:lnTo>
                    <a:pt x="149" y="727"/>
                  </a:lnTo>
                  <a:lnTo>
                    <a:pt x="165" y="738"/>
                  </a:lnTo>
                  <a:lnTo>
                    <a:pt x="181" y="750"/>
                  </a:lnTo>
                  <a:lnTo>
                    <a:pt x="198" y="761"/>
                  </a:lnTo>
                  <a:lnTo>
                    <a:pt x="215" y="771"/>
                  </a:lnTo>
                  <a:lnTo>
                    <a:pt x="233" y="780"/>
                  </a:lnTo>
                  <a:lnTo>
                    <a:pt x="251" y="788"/>
                  </a:lnTo>
                  <a:lnTo>
                    <a:pt x="269" y="795"/>
                  </a:lnTo>
                  <a:lnTo>
                    <a:pt x="289" y="802"/>
                  </a:lnTo>
                  <a:lnTo>
                    <a:pt x="308" y="807"/>
                  </a:lnTo>
                  <a:lnTo>
                    <a:pt x="327" y="811"/>
                  </a:lnTo>
                  <a:lnTo>
                    <a:pt x="347" y="816"/>
                  </a:lnTo>
                  <a:lnTo>
                    <a:pt x="368" y="818"/>
                  </a:lnTo>
                  <a:lnTo>
                    <a:pt x="389" y="820"/>
                  </a:lnTo>
                  <a:lnTo>
                    <a:pt x="411" y="820"/>
                  </a:lnTo>
                  <a:lnTo>
                    <a:pt x="411" y="820"/>
                  </a:lnTo>
                  <a:lnTo>
                    <a:pt x="431" y="820"/>
                  </a:lnTo>
                  <a:lnTo>
                    <a:pt x="452" y="818"/>
                  </a:lnTo>
                  <a:lnTo>
                    <a:pt x="473" y="816"/>
                  </a:lnTo>
                  <a:lnTo>
                    <a:pt x="493" y="811"/>
                  </a:lnTo>
                  <a:lnTo>
                    <a:pt x="512" y="807"/>
                  </a:lnTo>
                  <a:lnTo>
                    <a:pt x="532" y="802"/>
                  </a:lnTo>
                  <a:lnTo>
                    <a:pt x="551" y="795"/>
                  </a:lnTo>
                  <a:lnTo>
                    <a:pt x="570" y="788"/>
                  </a:lnTo>
                  <a:lnTo>
                    <a:pt x="589" y="780"/>
                  </a:lnTo>
                  <a:lnTo>
                    <a:pt x="606" y="771"/>
                  </a:lnTo>
                  <a:lnTo>
                    <a:pt x="623" y="761"/>
                  </a:lnTo>
                  <a:lnTo>
                    <a:pt x="640" y="750"/>
                  </a:lnTo>
                  <a:lnTo>
                    <a:pt x="656" y="738"/>
                  </a:lnTo>
                  <a:lnTo>
                    <a:pt x="671" y="727"/>
                  </a:lnTo>
                  <a:lnTo>
                    <a:pt x="686" y="714"/>
                  </a:lnTo>
                  <a:lnTo>
                    <a:pt x="700" y="700"/>
                  </a:lnTo>
                  <a:lnTo>
                    <a:pt x="714" y="686"/>
                  </a:lnTo>
                  <a:lnTo>
                    <a:pt x="727" y="671"/>
                  </a:lnTo>
                  <a:lnTo>
                    <a:pt x="739" y="656"/>
                  </a:lnTo>
                  <a:lnTo>
                    <a:pt x="750" y="640"/>
                  </a:lnTo>
                  <a:lnTo>
                    <a:pt x="761" y="623"/>
                  </a:lnTo>
                  <a:lnTo>
                    <a:pt x="771" y="606"/>
                  </a:lnTo>
                  <a:lnTo>
                    <a:pt x="780" y="588"/>
                  </a:lnTo>
                  <a:lnTo>
                    <a:pt x="788" y="570"/>
                  </a:lnTo>
                  <a:lnTo>
                    <a:pt x="795" y="551"/>
                  </a:lnTo>
                  <a:lnTo>
                    <a:pt x="802" y="533"/>
                  </a:lnTo>
                  <a:lnTo>
                    <a:pt x="807" y="512"/>
                  </a:lnTo>
                  <a:lnTo>
                    <a:pt x="812" y="493"/>
                  </a:lnTo>
                  <a:lnTo>
                    <a:pt x="816" y="473"/>
                  </a:lnTo>
                  <a:lnTo>
                    <a:pt x="818" y="452"/>
                  </a:lnTo>
                  <a:lnTo>
                    <a:pt x="820" y="431"/>
                  </a:lnTo>
                  <a:lnTo>
                    <a:pt x="820" y="410"/>
                  </a:lnTo>
                  <a:lnTo>
                    <a:pt x="820" y="410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71A354BC-6079-41BA-8809-F703E9F34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1744663"/>
              <a:ext cx="239713" cy="463550"/>
            </a:xfrm>
            <a:custGeom>
              <a:avLst/>
              <a:gdLst>
                <a:gd name="T0" fmla="*/ 723 w 1055"/>
                <a:gd name="T1" fmla="*/ 2037 h 2038"/>
                <a:gd name="T2" fmla="*/ 741 w 1055"/>
                <a:gd name="T3" fmla="*/ 2031 h 2038"/>
                <a:gd name="T4" fmla="*/ 755 w 1055"/>
                <a:gd name="T5" fmla="*/ 2020 h 2038"/>
                <a:gd name="T6" fmla="*/ 770 w 1055"/>
                <a:gd name="T7" fmla="*/ 1990 h 2038"/>
                <a:gd name="T8" fmla="*/ 787 w 1055"/>
                <a:gd name="T9" fmla="*/ 1938 h 2038"/>
                <a:gd name="T10" fmla="*/ 814 w 1055"/>
                <a:gd name="T11" fmla="*/ 1828 h 2038"/>
                <a:gd name="T12" fmla="*/ 856 w 1055"/>
                <a:gd name="T13" fmla="*/ 1600 h 2038"/>
                <a:gd name="T14" fmla="*/ 912 w 1055"/>
                <a:gd name="T15" fmla="*/ 1262 h 2038"/>
                <a:gd name="T16" fmla="*/ 922 w 1055"/>
                <a:gd name="T17" fmla="*/ 1223 h 2038"/>
                <a:gd name="T18" fmla="*/ 940 w 1055"/>
                <a:gd name="T19" fmla="*/ 1185 h 2038"/>
                <a:gd name="T20" fmla="*/ 973 w 1055"/>
                <a:gd name="T21" fmla="*/ 1142 h 2038"/>
                <a:gd name="T22" fmla="*/ 992 w 1055"/>
                <a:gd name="T23" fmla="*/ 1110 h 2038"/>
                <a:gd name="T24" fmla="*/ 1004 w 1055"/>
                <a:gd name="T25" fmla="*/ 1060 h 2038"/>
                <a:gd name="T26" fmla="*/ 1028 w 1055"/>
                <a:gd name="T27" fmla="*/ 883 h 2038"/>
                <a:gd name="T28" fmla="*/ 1048 w 1055"/>
                <a:gd name="T29" fmla="*/ 645 h 2038"/>
                <a:gd name="T30" fmla="*/ 1055 w 1055"/>
                <a:gd name="T31" fmla="*/ 449 h 2038"/>
                <a:gd name="T32" fmla="*/ 1053 w 1055"/>
                <a:gd name="T33" fmla="*/ 270 h 2038"/>
                <a:gd name="T34" fmla="*/ 1048 w 1055"/>
                <a:gd name="T35" fmla="*/ 205 h 2038"/>
                <a:gd name="T36" fmla="*/ 1042 w 1055"/>
                <a:gd name="T37" fmla="*/ 174 h 2038"/>
                <a:gd name="T38" fmla="*/ 1023 w 1055"/>
                <a:gd name="T39" fmla="*/ 144 h 2038"/>
                <a:gd name="T40" fmla="*/ 993 w 1055"/>
                <a:gd name="T41" fmla="*/ 116 h 2038"/>
                <a:gd name="T42" fmla="*/ 953 w 1055"/>
                <a:gd name="T43" fmla="*/ 90 h 2038"/>
                <a:gd name="T44" fmla="*/ 888 w 1055"/>
                <a:gd name="T45" fmla="*/ 60 h 2038"/>
                <a:gd name="T46" fmla="*/ 766 w 1055"/>
                <a:gd name="T47" fmla="*/ 25 h 2038"/>
                <a:gd name="T48" fmla="*/ 625 w 1055"/>
                <a:gd name="T49" fmla="*/ 4 h 2038"/>
                <a:gd name="T50" fmla="*/ 528 w 1055"/>
                <a:gd name="T51" fmla="*/ 0 h 2038"/>
                <a:gd name="T52" fmla="*/ 381 w 1055"/>
                <a:gd name="T53" fmla="*/ 10 h 2038"/>
                <a:gd name="T54" fmla="*/ 246 w 1055"/>
                <a:gd name="T55" fmla="*/ 36 h 2038"/>
                <a:gd name="T56" fmla="*/ 132 w 1055"/>
                <a:gd name="T57" fmla="*/ 74 h 2038"/>
                <a:gd name="T58" fmla="*/ 87 w 1055"/>
                <a:gd name="T59" fmla="*/ 99 h 2038"/>
                <a:gd name="T60" fmla="*/ 51 w 1055"/>
                <a:gd name="T61" fmla="*/ 126 h 2038"/>
                <a:gd name="T62" fmla="*/ 24 w 1055"/>
                <a:gd name="T63" fmla="*/ 153 h 2038"/>
                <a:gd name="T64" fmla="*/ 9 w 1055"/>
                <a:gd name="T65" fmla="*/ 183 h 2038"/>
                <a:gd name="T66" fmla="*/ 6 w 1055"/>
                <a:gd name="T67" fmla="*/ 205 h 2038"/>
                <a:gd name="T68" fmla="*/ 0 w 1055"/>
                <a:gd name="T69" fmla="*/ 347 h 2038"/>
                <a:gd name="T70" fmla="*/ 1 w 1055"/>
                <a:gd name="T71" fmla="*/ 509 h 2038"/>
                <a:gd name="T72" fmla="*/ 11 w 1055"/>
                <a:gd name="T73" fmla="*/ 720 h 2038"/>
                <a:gd name="T74" fmla="*/ 37 w 1055"/>
                <a:gd name="T75" fmla="*/ 970 h 2038"/>
                <a:gd name="T76" fmla="*/ 54 w 1055"/>
                <a:gd name="T77" fmla="*/ 1080 h 2038"/>
                <a:gd name="T78" fmla="*/ 68 w 1055"/>
                <a:gd name="T79" fmla="*/ 1121 h 2038"/>
                <a:gd name="T80" fmla="*/ 94 w 1055"/>
                <a:gd name="T81" fmla="*/ 1158 h 2038"/>
                <a:gd name="T82" fmla="*/ 121 w 1055"/>
                <a:gd name="T83" fmla="*/ 1196 h 2038"/>
                <a:gd name="T84" fmla="*/ 138 w 1055"/>
                <a:gd name="T85" fmla="*/ 1241 h 2038"/>
                <a:gd name="T86" fmla="*/ 156 w 1055"/>
                <a:gd name="T87" fmla="*/ 1332 h 2038"/>
                <a:gd name="T88" fmla="*/ 215 w 1055"/>
                <a:gd name="T89" fmla="*/ 1695 h 2038"/>
                <a:gd name="T90" fmla="*/ 249 w 1055"/>
                <a:gd name="T91" fmla="*/ 1868 h 2038"/>
                <a:gd name="T92" fmla="*/ 267 w 1055"/>
                <a:gd name="T93" fmla="*/ 1938 h 2038"/>
                <a:gd name="T94" fmla="*/ 292 w 1055"/>
                <a:gd name="T95" fmla="*/ 2007 h 2038"/>
                <a:gd name="T96" fmla="*/ 305 w 1055"/>
                <a:gd name="T97" fmla="*/ 2025 h 2038"/>
                <a:gd name="T98" fmla="*/ 319 w 1055"/>
                <a:gd name="T99" fmla="*/ 2033 h 2038"/>
                <a:gd name="T100" fmla="*/ 347 w 1055"/>
                <a:gd name="T101" fmla="*/ 2038 h 2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5" h="2038">
                  <a:moveTo>
                    <a:pt x="708" y="2038"/>
                  </a:moveTo>
                  <a:lnTo>
                    <a:pt x="708" y="2038"/>
                  </a:lnTo>
                  <a:lnTo>
                    <a:pt x="723" y="2037"/>
                  </a:lnTo>
                  <a:lnTo>
                    <a:pt x="729" y="2036"/>
                  </a:lnTo>
                  <a:lnTo>
                    <a:pt x="736" y="2033"/>
                  </a:lnTo>
                  <a:lnTo>
                    <a:pt x="741" y="2031"/>
                  </a:lnTo>
                  <a:lnTo>
                    <a:pt x="745" y="2028"/>
                  </a:lnTo>
                  <a:lnTo>
                    <a:pt x="751" y="2025"/>
                  </a:lnTo>
                  <a:lnTo>
                    <a:pt x="755" y="2020"/>
                  </a:lnTo>
                  <a:lnTo>
                    <a:pt x="759" y="2014"/>
                  </a:lnTo>
                  <a:lnTo>
                    <a:pt x="762" y="2007"/>
                  </a:lnTo>
                  <a:lnTo>
                    <a:pt x="770" y="1990"/>
                  </a:lnTo>
                  <a:lnTo>
                    <a:pt x="778" y="1967"/>
                  </a:lnTo>
                  <a:lnTo>
                    <a:pt x="787" y="1938"/>
                  </a:lnTo>
                  <a:lnTo>
                    <a:pt x="787" y="1938"/>
                  </a:lnTo>
                  <a:lnTo>
                    <a:pt x="796" y="1905"/>
                  </a:lnTo>
                  <a:lnTo>
                    <a:pt x="805" y="1868"/>
                  </a:lnTo>
                  <a:lnTo>
                    <a:pt x="814" y="1828"/>
                  </a:lnTo>
                  <a:lnTo>
                    <a:pt x="822" y="1786"/>
                  </a:lnTo>
                  <a:lnTo>
                    <a:pt x="839" y="1695"/>
                  </a:lnTo>
                  <a:lnTo>
                    <a:pt x="856" y="1600"/>
                  </a:lnTo>
                  <a:lnTo>
                    <a:pt x="886" y="1416"/>
                  </a:lnTo>
                  <a:lnTo>
                    <a:pt x="898" y="1332"/>
                  </a:lnTo>
                  <a:lnTo>
                    <a:pt x="912" y="1262"/>
                  </a:lnTo>
                  <a:lnTo>
                    <a:pt x="912" y="1262"/>
                  </a:lnTo>
                  <a:lnTo>
                    <a:pt x="917" y="1241"/>
                  </a:lnTo>
                  <a:lnTo>
                    <a:pt x="922" y="1223"/>
                  </a:lnTo>
                  <a:lnTo>
                    <a:pt x="928" y="1208"/>
                  </a:lnTo>
                  <a:lnTo>
                    <a:pt x="934" y="1196"/>
                  </a:lnTo>
                  <a:lnTo>
                    <a:pt x="940" y="1185"/>
                  </a:lnTo>
                  <a:lnTo>
                    <a:pt x="947" y="1175"/>
                  </a:lnTo>
                  <a:lnTo>
                    <a:pt x="961" y="1158"/>
                  </a:lnTo>
                  <a:lnTo>
                    <a:pt x="973" y="1142"/>
                  </a:lnTo>
                  <a:lnTo>
                    <a:pt x="980" y="1132"/>
                  </a:lnTo>
                  <a:lnTo>
                    <a:pt x="986" y="1121"/>
                  </a:lnTo>
                  <a:lnTo>
                    <a:pt x="992" y="1110"/>
                  </a:lnTo>
                  <a:lnTo>
                    <a:pt x="997" y="1096"/>
                  </a:lnTo>
                  <a:lnTo>
                    <a:pt x="1001" y="1080"/>
                  </a:lnTo>
                  <a:lnTo>
                    <a:pt x="1004" y="1060"/>
                  </a:lnTo>
                  <a:lnTo>
                    <a:pt x="1004" y="1060"/>
                  </a:lnTo>
                  <a:lnTo>
                    <a:pt x="1017" y="970"/>
                  </a:lnTo>
                  <a:lnTo>
                    <a:pt x="1028" y="883"/>
                  </a:lnTo>
                  <a:lnTo>
                    <a:pt x="1037" y="800"/>
                  </a:lnTo>
                  <a:lnTo>
                    <a:pt x="1044" y="720"/>
                  </a:lnTo>
                  <a:lnTo>
                    <a:pt x="1048" y="645"/>
                  </a:lnTo>
                  <a:lnTo>
                    <a:pt x="1052" y="576"/>
                  </a:lnTo>
                  <a:lnTo>
                    <a:pt x="1054" y="509"/>
                  </a:lnTo>
                  <a:lnTo>
                    <a:pt x="1055" y="449"/>
                  </a:lnTo>
                  <a:lnTo>
                    <a:pt x="1055" y="396"/>
                  </a:lnTo>
                  <a:lnTo>
                    <a:pt x="1055" y="347"/>
                  </a:lnTo>
                  <a:lnTo>
                    <a:pt x="1053" y="270"/>
                  </a:lnTo>
                  <a:lnTo>
                    <a:pt x="1049" y="222"/>
                  </a:lnTo>
                  <a:lnTo>
                    <a:pt x="1048" y="205"/>
                  </a:lnTo>
                  <a:lnTo>
                    <a:pt x="1048" y="205"/>
                  </a:lnTo>
                  <a:lnTo>
                    <a:pt x="1047" y="194"/>
                  </a:lnTo>
                  <a:lnTo>
                    <a:pt x="1045" y="183"/>
                  </a:lnTo>
                  <a:lnTo>
                    <a:pt x="1042" y="174"/>
                  </a:lnTo>
                  <a:lnTo>
                    <a:pt x="1037" y="163"/>
                  </a:lnTo>
                  <a:lnTo>
                    <a:pt x="1030" y="153"/>
                  </a:lnTo>
                  <a:lnTo>
                    <a:pt x="1023" y="144"/>
                  </a:lnTo>
                  <a:lnTo>
                    <a:pt x="1014" y="134"/>
                  </a:lnTo>
                  <a:lnTo>
                    <a:pt x="1004" y="126"/>
                  </a:lnTo>
                  <a:lnTo>
                    <a:pt x="993" y="116"/>
                  </a:lnTo>
                  <a:lnTo>
                    <a:pt x="981" y="107"/>
                  </a:lnTo>
                  <a:lnTo>
                    <a:pt x="968" y="99"/>
                  </a:lnTo>
                  <a:lnTo>
                    <a:pt x="953" y="90"/>
                  </a:lnTo>
                  <a:lnTo>
                    <a:pt x="938" y="83"/>
                  </a:lnTo>
                  <a:lnTo>
                    <a:pt x="922" y="74"/>
                  </a:lnTo>
                  <a:lnTo>
                    <a:pt x="888" y="60"/>
                  </a:lnTo>
                  <a:lnTo>
                    <a:pt x="849" y="47"/>
                  </a:lnTo>
                  <a:lnTo>
                    <a:pt x="808" y="36"/>
                  </a:lnTo>
                  <a:lnTo>
                    <a:pt x="766" y="25"/>
                  </a:lnTo>
                  <a:lnTo>
                    <a:pt x="721" y="16"/>
                  </a:lnTo>
                  <a:lnTo>
                    <a:pt x="673" y="10"/>
                  </a:lnTo>
                  <a:lnTo>
                    <a:pt x="625" y="4"/>
                  </a:lnTo>
                  <a:lnTo>
                    <a:pt x="577" y="1"/>
                  </a:lnTo>
                  <a:lnTo>
                    <a:pt x="528" y="0"/>
                  </a:lnTo>
                  <a:lnTo>
                    <a:pt x="528" y="0"/>
                  </a:lnTo>
                  <a:lnTo>
                    <a:pt x="477" y="1"/>
                  </a:lnTo>
                  <a:lnTo>
                    <a:pt x="429" y="4"/>
                  </a:lnTo>
                  <a:lnTo>
                    <a:pt x="381" y="10"/>
                  </a:lnTo>
                  <a:lnTo>
                    <a:pt x="334" y="16"/>
                  </a:lnTo>
                  <a:lnTo>
                    <a:pt x="289" y="25"/>
                  </a:lnTo>
                  <a:lnTo>
                    <a:pt x="246" y="36"/>
                  </a:lnTo>
                  <a:lnTo>
                    <a:pt x="205" y="47"/>
                  </a:lnTo>
                  <a:lnTo>
                    <a:pt x="168" y="60"/>
                  </a:lnTo>
                  <a:lnTo>
                    <a:pt x="132" y="74"/>
                  </a:lnTo>
                  <a:lnTo>
                    <a:pt x="116" y="83"/>
                  </a:lnTo>
                  <a:lnTo>
                    <a:pt x="101" y="90"/>
                  </a:lnTo>
                  <a:lnTo>
                    <a:pt x="87" y="99"/>
                  </a:lnTo>
                  <a:lnTo>
                    <a:pt x="73" y="107"/>
                  </a:lnTo>
                  <a:lnTo>
                    <a:pt x="62" y="116"/>
                  </a:lnTo>
                  <a:lnTo>
                    <a:pt x="51" y="126"/>
                  </a:lnTo>
                  <a:lnTo>
                    <a:pt x="40" y="134"/>
                  </a:lnTo>
                  <a:lnTo>
                    <a:pt x="32" y="144"/>
                  </a:lnTo>
                  <a:lnTo>
                    <a:pt x="24" y="153"/>
                  </a:lnTo>
                  <a:lnTo>
                    <a:pt x="18" y="163"/>
                  </a:lnTo>
                  <a:lnTo>
                    <a:pt x="12" y="174"/>
                  </a:lnTo>
                  <a:lnTo>
                    <a:pt x="9" y="183"/>
                  </a:lnTo>
                  <a:lnTo>
                    <a:pt x="7" y="194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5" y="222"/>
                  </a:lnTo>
                  <a:lnTo>
                    <a:pt x="3" y="270"/>
                  </a:lnTo>
                  <a:lnTo>
                    <a:pt x="0" y="347"/>
                  </a:lnTo>
                  <a:lnTo>
                    <a:pt x="0" y="396"/>
                  </a:lnTo>
                  <a:lnTo>
                    <a:pt x="0" y="449"/>
                  </a:lnTo>
                  <a:lnTo>
                    <a:pt x="1" y="509"/>
                  </a:lnTo>
                  <a:lnTo>
                    <a:pt x="3" y="576"/>
                  </a:lnTo>
                  <a:lnTo>
                    <a:pt x="6" y="645"/>
                  </a:lnTo>
                  <a:lnTo>
                    <a:pt x="11" y="720"/>
                  </a:lnTo>
                  <a:lnTo>
                    <a:pt x="18" y="800"/>
                  </a:lnTo>
                  <a:lnTo>
                    <a:pt x="26" y="883"/>
                  </a:lnTo>
                  <a:lnTo>
                    <a:pt x="37" y="970"/>
                  </a:lnTo>
                  <a:lnTo>
                    <a:pt x="50" y="1060"/>
                  </a:lnTo>
                  <a:lnTo>
                    <a:pt x="50" y="1060"/>
                  </a:lnTo>
                  <a:lnTo>
                    <a:pt x="54" y="1080"/>
                  </a:lnTo>
                  <a:lnTo>
                    <a:pt x="58" y="1096"/>
                  </a:lnTo>
                  <a:lnTo>
                    <a:pt x="63" y="1110"/>
                  </a:lnTo>
                  <a:lnTo>
                    <a:pt x="68" y="1121"/>
                  </a:lnTo>
                  <a:lnTo>
                    <a:pt x="75" y="1132"/>
                  </a:lnTo>
                  <a:lnTo>
                    <a:pt x="81" y="1142"/>
                  </a:lnTo>
                  <a:lnTo>
                    <a:pt x="94" y="1158"/>
                  </a:lnTo>
                  <a:lnTo>
                    <a:pt x="108" y="1175"/>
                  </a:lnTo>
                  <a:lnTo>
                    <a:pt x="114" y="1185"/>
                  </a:lnTo>
                  <a:lnTo>
                    <a:pt x="121" y="1196"/>
                  </a:lnTo>
                  <a:lnTo>
                    <a:pt x="127" y="1208"/>
                  </a:lnTo>
                  <a:lnTo>
                    <a:pt x="132" y="1223"/>
                  </a:lnTo>
                  <a:lnTo>
                    <a:pt x="138" y="1241"/>
                  </a:lnTo>
                  <a:lnTo>
                    <a:pt x="143" y="1262"/>
                  </a:lnTo>
                  <a:lnTo>
                    <a:pt x="143" y="1262"/>
                  </a:lnTo>
                  <a:lnTo>
                    <a:pt x="156" y="1332"/>
                  </a:lnTo>
                  <a:lnTo>
                    <a:pt x="170" y="1416"/>
                  </a:lnTo>
                  <a:lnTo>
                    <a:pt x="199" y="1600"/>
                  </a:lnTo>
                  <a:lnTo>
                    <a:pt x="215" y="1695"/>
                  </a:lnTo>
                  <a:lnTo>
                    <a:pt x="232" y="1786"/>
                  </a:lnTo>
                  <a:lnTo>
                    <a:pt x="241" y="1828"/>
                  </a:lnTo>
                  <a:lnTo>
                    <a:pt x="249" y="1868"/>
                  </a:lnTo>
                  <a:lnTo>
                    <a:pt x="259" y="1905"/>
                  </a:lnTo>
                  <a:lnTo>
                    <a:pt x="267" y="1938"/>
                  </a:lnTo>
                  <a:lnTo>
                    <a:pt x="267" y="1938"/>
                  </a:lnTo>
                  <a:lnTo>
                    <a:pt x="276" y="1967"/>
                  </a:lnTo>
                  <a:lnTo>
                    <a:pt x="285" y="1990"/>
                  </a:lnTo>
                  <a:lnTo>
                    <a:pt x="292" y="2007"/>
                  </a:lnTo>
                  <a:lnTo>
                    <a:pt x="296" y="2014"/>
                  </a:lnTo>
                  <a:lnTo>
                    <a:pt x="300" y="2020"/>
                  </a:lnTo>
                  <a:lnTo>
                    <a:pt x="305" y="2025"/>
                  </a:lnTo>
                  <a:lnTo>
                    <a:pt x="309" y="2028"/>
                  </a:lnTo>
                  <a:lnTo>
                    <a:pt x="313" y="2031"/>
                  </a:lnTo>
                  <a:lnTo>
                    <a:pt x="319" y="2033"/>
                  </a:lnTo>
                  <a:lnTo>
                    <a:pt x="325" y="2036"/>
                  </a:lnTo>
                  <a:lnTo>
                    <a:pt x="332" y="2037"/>
                  </a:lnTo>
                  <a:lnTo>
                    <a:pt x="347" y="2038"/>
                  </a:lnTo>
                  <a:lnTo>
                    <a:pt x="708" y="2038"/>
                  </a:lnTo>
                  <a:close/>
                </a:path>
              </a:pathLst>
            </a:custGeom>
            <a:solidFill>
              <a:srgbClr val="004B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BDFB1BCF-979D-40E4-AF53-778735F84D06}"/>
              </a:ext>
            </a:extLst>
          </p:cNvPr>
          <p:cNvSpPr/>
          <p:nvPr/>
        </p:nvSpPr>
        <p:spPr>
          <a:xfrm>
            <a:off x="776675" y="1150264"/>
            <a:ext cx="3624454" cy="198042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561D2259-527B-4F96-9E84-ED119B5CB1F2}"/>
              </a:ext>
            </a:extLst>
          </p:cNvPr>
          <p:cNvSpPr/>
          <p:nvPr/>
        </p:nvSpPr>
        <p:spPr>
          <a:xfrm>
            <a:off x="806246" y="3283525"/>
            <a:ext cx="3624454" cy="1980429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2FD274ED-E998-473F-BBBA-3D36319F63C6}"/>
              </a:ext>
            </a:extLst>
          </p:cNvPr>
          <p:cNvSpPr/>
          <p:nvPr/>
        </p:nvSpPr>
        <p:spPr>
          <a:xfrm rot="16200000">
            <a:off x="1044037" y="2366425"/>
            <a:ext cx="83119" cy="77824"/>
          </a:xfrm>
          <a:prstGeom prst="rect">
            <a:avLst/>
          </a:prstGeom>
          <a:solidFill>
            <a:srgbClr val="A0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839D2E22-50C9-4176-91A0-449732171DC6}"/>
              </a:ext>
            </a:extLst>
          </p:cNvPr>
          <p:cNvSpPr/>
          <p:nvPr/>
        </p:nvSpPr>
        <p:spPr>
          <a:xfrm rot="16200000">
            <a:off x="1044038" y="2584461"/>
            <a:ext cx="83119" cy="7782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E55E2B34-18F6-4B66-802F-42D85B5322D0}"/>
              </a:ext>
            </a:extLst>
          </p:cNvPr>
          <p:cNvSpPr/>
          <p:nvPr/>
        </p:nvSpPr>
        <p:spPr>
          <a:xfrm rot="16200000">
            <a:off x="1049814" y="1753039"/>
            <a:ext cx="83119" cy="77824"/>
          </a:xfrm>
          <a:prstGeom prst="rect">
            <a:avLst/>
          </a:prstGeom>
          <a:solidFill>
            <a:srgbClr val="991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8D966B25-3FDC-4C55-B82B-CDFA8E6F3717}"/>
              </a:ext>
            </a:extLst>
          </p:cNvPr>
          <p:cNvSpPr/>
          <p:nvPr/>
        </p:nvSpPr>
        <p:spPr>
          <a:xfrm rot="16200000">
            <a:off x="1044673" y="1959561"/>
            <a:ext cx="83119" cy="7782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58E09A7E-8588-46DF-B996-772FD5AC63F1}"/>
              </a:ext>
            </a:extLst>
          </p:cNvPr>
          <p:cNvSpPr/>
          <p:nvPr/>
        </p:nvSpPr>
        <p:spPr>
          <a:xfrm rot="16200000">
            <a:off x="1046338" y="2167373"/>
            <a:ext cx="83119" cy="77824"/>
          </a:xfrm>
          <a:prstGeom prst="rect">
            <a:avLst/>
          </a:prstGeom>
          <a:solidFill>
            <a:srgbClr val="48A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8395F22F-F17A-4FA6-B83E-3F10EE9E052E}"/>
              </a:ext>
            </a:extLst>
          </p:cNvPr>
          <p:cNvSpPr/>
          <p:nvPr/>
        </p:nvSpPr>
        <p:spPr>
          <a:xfrm rot="16200000">
            <a:off x="1104393" y="4343573"/>
            <a:ext cx="83119" cy="77824"/>
          </a:xfrm>
          <a:prstGeom prst="rect">
            <a:avLst/>
          </a:prstGeom>
          <a:solidFill>
            <a:srgbClr val="A0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983F4104-704F-4416-85A7-7D350A808D69}"/>
              </a:ext>
            </a:extLst>
          </p:cNvPr>
          <p:cNvSpPr/>
          <p:nvPr/>
        </p:nvSpPr>
        <p:spPr>
          <a:xfrm rot="16200000">
            <a:off x="1104393" y="4514818"/>
            <a:ext cx="83119" cy="77824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4D5FCCEE-3B02-4C6D-837F-DF228D6C434F}"/>
              </a:ext>
            </a:extLst>
          </p:cNvPr>
          <p:cNvSpPr/>
          <p:nvPr/>
        </p:nvSpPr>
        <p:spPr>
          <a:xfrm rot="16200000">
            <a:off x="1104393" y="3832482"/>
            <a:ext cx="83119" cy="77824"/>
          </a:xfrm>
          <a:prstGeom prst="rect">
            <a:avLst/>
          </a:prstGeom>
          <a:solidFill>
            <a:srgbClr val="9917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FFABCEDB-1EAE-41B3-867A-E9AEA9BBDF5C}"/>
              </a:ext>
            </a:extLst>
          </p:cNvPr>
          <p:cNvSpPr/>
          <p:nvPr/>
        </p:nvSpPr>
        <p:spPr>
          <a:xfrm rot="16200000">
            <a:off x="1104394" y="4004312"/>
            <a:ext cx="83119" cy="77824"/>
          </a:xfrm>
          <a:prstGeom prst="rect">
            <a:avLst/>
          </a:prstGeom>
          <a:solidFill>
            <a:srgbClr val="004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7FA96FA3-9B21-4556-AF12-A858BE510F72}"/>
              </a:ext>
            </a:extLst>
          </p:cNvPr>
          <p:cNvSpPr/>
          <p:nvPr/>
        </p:nvSpPr>
        <p:spPr>
          <a:xfrm rot="16200000">
            <a:off x="1104393" y="4175557"/>
            <a:ext cx="83119" cy="77824"/>
          </a:xfrm>
          <a:prstGeom prst="rect">
            <a:avLst/>
          </a:prstGeom>
          <a:solidFill>
            <a:srgbClr val="48AA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Prostokąt 44">
            <a:extLst>
              <a:ext uri="{FF2B5EF4-FFF2-40B4-BE49-F238E27FC236}">
                <a16:creationId xmlns:a16="http://schemas.microsoft.com/office/drawing/2014/main" id="{74773360-0632-40A2-BFD5-6E0C9C391B7E}"/>
              </a:ext>
            </a:extLst>
          </p:cNvPr>
          <p:cNvSpPr/>
          <p:nvPr/>
        </p:nvSpPr>
        <p:spPr>
          <a:xfrm rot="16200000">
            <a:off x="1104393" y="4688115"/>
            <a:ext cx="83119" cy="77824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D36B80BB-0198-4695-92E5-1A72736D7D05}"/>
              </a:ext>
            </a:extLst>
          </p:cNvPr>
          <p:cNvSpPr/>
          <p:nvPr/>
        </p:nvSpPr>
        <p:spPr>
          <a:xfrm>
            <a:off x="7257271" y="81234"/>
            <a:ext cx="1319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0094CF"/>
                </a:solidFill>
              </a:rPr>
              <a:t>Badanie jednotematyczne</a:t>
            </a:r>
          </a:p>
          <a:p>
            <a:pPr algn="ctr"/>
            <a:r>
              <a:rPr lang="pl-PL" sz="900" dirty="0">
                <a:solidFill>
                  <a:srgbClr val="0094CF"/>
                </a:solidFill>
              </a:rPr>
              <a:t>Energia wiatrowa</a:t>
            </a:r>
            <a:endParaRPr lang="pl-PL" sz="800" dirty="0">
              <a:solidFill>
                <a:srgbClr val="0094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36506"/>
      </p:ext>
    </p:extLst>
  </p:cSld>
  <p:clrMapOvr>
    <a:masterClrMapping/>
  </p:clrMapOvr>
</p:sld>
</file>

<file path=ppt/theme/theme1.xml><?xml version="1.0" encoding="utf-8"?>
<a:theme xmlns:a="http://schemas.openxmlformats.org/drawingml/2006/main" name="Ramowe">
  <a:themeElements>
    <a:clrScheme name="Niestandardowy 9">
      <a:dk1>
        <a:srgbClr val="595959"/>
      </a:dk1>
      <a:lt1>
        <a:sysClr val="window" lastClr="FFFFFF"/>
      </a:lt1>
      <a:dk2>
        <a:srgbClr val="004B88"/>
      </a:dk2>
      <a:lt2>
        <a:srgbClr val="0094CF"/>
      </a:lt2>
      <a:accent1>
        <a:srgbClr val="635D8C"/>
      </a:accent1>
      <a:accent2>
        <a:srgbClr val="42BEBD"/>
      </a:accent2>
      <a:accent3>
        <a:srgbClr val="48AA48"/>
      </a:accent3>
      <a:accent4>
        <a:srgbClr val="A0CC1E"/>
      </a:accent4>
      <a:accent5>
        <a:srgbClr val="FFCA21"/>
      </a:accent5>
      <a:accent6>
        <a:srgbClr val="E54337"/>
      </a:accent6>
      <a:hlink>
        <a:srgbClr val="0000FF"/>
      </a:hlink>
      <a:folHlink>
        <a:srgbClr val="800080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gradFill flip="none" rotWithShape="1">
            <a:gsLst>
              <a:gs pos="70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 Jakościowe - uniwersalne">
  <a:themeElements>
    <a:clrScheme name="Niestandardowy 9">
      <a:dk1>
        <a:srgbClr val="595959"/>
      </a:dk1>
      <a:lt1>
        <a:sysClr val="window" lastClr="FFFFFF"/>
      </a:lt1>
      <a:dk2>
        <a:srgbClr val="004B88"/>
      </a:dk2>
      <a:lt2>
        <a:srgbClr val="0094CF"/>
      </a:lt2>
      <a:accent1>
        <a:srgbClr val="635D8C"/>
      </a:accent1>
      <a:accent2>
        <a:srgbClr val="42BEBD"/>
      </a:accent2>
      <a:accent3>
        <a:srgbClr val="48AA48"/>
      </a:accent3>
      <a:accent4>
        <a:srgbClr val="A0CC1E"/>
      </a:accent4>
      <a:accent5>
        <a:srgbClr val="FFCA21"/>
      </a:accent5>
      <a:accent6>
        <a:srgbClr val="E54337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gradFill flip="none" rotWithShape="1">
            <a:gsLst>
              <a:gs pos="70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Ramowe">
  <a:themeElements>
    <a:clrScheme name="Niestandardowy 9">
      <a:dk1>
        <a:srgbClr val="595959"/>
      </a:dk1>
      <a:lt1>
        <a:sysClr val="window" lastClr="FFFFFF"/>
      </a:lt1>
      <a:dk2>
        <a:srgbClr val="004B88"/>
      </a:dk2>
      <a:lt2>
        <a:srgbClr val="0094CF"/>
      </a:lt2>
      <a:accent1>
        <a:srgbClr val="635D8C"/>
      </a:accent1>
      <a:accent2>
        <a:srgbClr val="42BEBD"/>
      </a:accent2>
      <a:accent3>
        <a:srgbClr val="48AA48"/>
      </a:accent3>
      <a:accent4>
        <a:srgbClr val="A0CC1E"/>
      </a:accent4>
      <a:accent5>
        <a:srgbClr val="FFCA21"/>
      </a:accent5>
      <a:accent6>
        <a:srgbClr val="E54337"/>
      </a:accent6>
      <a:hlink>
        <a:srgbClr val="0000FF"/>
      </a:hlink>
      <a:folHlink>
        <a:srgbClr val="800080"/>
      </a:folHlink>
    </a:clrScheme>
    <a:fontScheme name="pb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gradFill flip="none" rotWithShape="1">
            <a:gsLst>
              <a:gs pos="70000">
                <a:schemeClr val="accent1"/>
              </a:gs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Niestandardowy 9">
    <a:dk1>
      <a:srgbClr val="595959"/>
    </a:dk1>
    <a:lt1>
      <a:sysClr val="window" lastClr="FFFFFF"/>
    </a:lt1>
    <a:dk2>
      <a:srgbClr val="004B88"/>
    </a:dk2>
    <a:lt2>
      <a:srgbClr val="0094CF"/>
    </a:lt2>
    <a:accent1>
      <a:srgbClr val="635D8C"/>
    </a:accent1>
    <a:accent2>
      <a:srgbClr val="42BEBD"/>
    </a:accent2>
    <a:accent3>
      <a:srgbClr val="48AA48"/>
    </a:accent3>
    <a:accent4>
      <a:srgbClr val="A0CC1E"/>
    </a:accent4>
    <a:accent5>
      <a:srgbClr val="FFCA21"/>
    </a:accent5>
    <a:accent6>
      <a:srgbClr val="E54337"/>
    </a:accent6>
    <a:hlink>
      <a:srgbClr val="0000FF"/>
    </a:hlink>
    <a:folHlink>
      <a:srgbClr val="800080"/>
    </a:folHlink>
  </a:clrScheme>
  <a:fontScheme name="pbs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NS Master Colours">
    <a:dk1>
      <a:sysClr val="windowText" lastClr="000000"/>
    </a:dk1>
    <a:lt1>
      <a:sysClr val="window" lastClr="FFFFFF"/>
    </a:lt1>
    <a:dk2>
      <a:srgbClr val="3B0541"/>
    </a:dk2>
    <a:lt2>
      <a:srgbClr val="7A2280"/>
    </a:lt2>
    <a:accent1>
      <a:srgbClr val="F7911E"/>
    </a:accent1>
    <a:accent2>
      <a:srgbClr val="EF5205"/>
    </a:accent2>
    <a:accent3>
      <a:srgbClr val="C50017"/>
    </a:accent3>
    <a:accent4>
      <a:srgbClr val="3EB1CC"/>
    </a:accent4>
    <a:accent5>
      <a:srgbClr val="4655A5"/>
    </a:accent5>
    <a:accent6>
      <a:srgbClr val="131C6B"/>
    </a:accent6>
    <a:hlink>
      <a:srgbClr val="4F6128"/>
    </a:hlink>
    <a:folHlink>
      <a:srgbClr val="4F6128"/>
    </a:folHlink>
  </a:clrScheme>
  <a:fontScheme name="TNS Master Font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7EA39B5-C602-4694-AD07-21AD57030C60}">
  <we:reference id="f12c312d-282a-4734-8843-05915fdfef0b" version="4.3.3.0" store="EXCatalog" storeType="EXCatalog"/>
  <we:alternateReferences>
    <we:reference id="WA104178141" version="4.3.3.0" store="pl-PL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3321</Words>
  <Application>Microsoft Office PowerPoint</Application>
  <PresentationFormat>Pokaz na ekranie (4:3)</PresentationFormat>
  <Paragraphs>315</Paragraphs>
  <Slides>25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</vt:lpstr>
      <vt:lpstr>Century Gothic</vt:lpstr>
      <vt:lpstr>Courier New</vt:lpstr>
      <vt:lpstr>Wingdings</vt:lpstr>
      <vt:lpstr>Ramowe</vt:lpstr>
      <vt:lpstr>1 Jakościowe - uniwersalne</vt:lpstr>
      <vt:lpstr>2_Ramowe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PBS Spółka z 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PBS_Ministerstwo Klimatu i Środowiska_Świadomość ekologiczna Polaków_Raport 2020</dc:title>
  <dc:subject>Świadomość ekologiczna Polaków</dc:subject>
  <dc:creator>katarzyna.kepka@pbs.pl;julia.ziomek@pbs.pl</dc:creator>
  <cp:lastModifiedBy>Stopczyk Veranika</cp:lastModifiedBy>
  <cp:revision>66</cp:revision>
  <dcterms:created xsi:type="dcterms:W3CDTF">2015-05-13T09:46:36Z</dcterms:created>
  <dcterms:modified xsi:type="dcterms:W3CDTF">2020-12-07T10:59:52Z</dcterms:modified>
  <cp:category>ekologia, klimat, zmiany klimatyczne</cp:category>
</cp:coreProperties>
</file>