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9" autoAdjust="0"/>
  </p:normalViewPr>
  <p:slideViewPr>
    <p:cSldViewPr snapToGrid="0">
      <p:cViewPr varScale="1">
        <p:scale>
          <a:sx n="96" d="100"/>
          <a:sy n="96" d="100"/>
        </p:scale>
        <p:origin x="2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13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99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1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39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6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4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71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76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67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4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4B29-90BD-45F5-BB37-31E975233204}" type="datetimeFigureOut">
              <a:rPr lang="pl-PL" smtClean="0"/>
              <a:t>23.07.2019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D1A7-A6CC-4CE6-B7C7-F9CCCC061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42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05">
        <p:fade/>
      </p:transition>
    </mc:Choice>
    <mc:Fallback xmlns="">
      <p:transition spd="med" advTm="16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39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34">
        <p:fade/>
      </p:transition>
    </mc:Choice>
    <mc:Fallback xmlns="">
      <p:transition spd="med" advTm="206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25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595">
        <p:fade/>
      </p:transition>
    </mc:Choice>
    <mc:Fallback xmlns="">
      <p:transition spd="med" advTm="205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84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56">
        <p:fade/>
      </p:transition>
    </mc:Choice>
    <mc:Fallback xmlns="">
      <p:transition spd="med" advTm="16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69124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Radosław Dubisz</dc:creator>
  <cp:lastModifiedBy>Dubisz Radosław</cp:lastModifiedBy>
  <cp:revision>8</cp:revision>
  <cp:lastPrinted>2019-07-23T08:52:56Z</cp:lastPrinted>
  <dcterms:created xsi:type="dcterms:W3CDTF">2019-07-22T19:18:24Z</dcterms:created>
  <dcterms:modified xsi:type="dcterms:W3CDTF">2019-07-23T11:51:10Z</dcterms:modified>
</cp:coreProperties>
</file>