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04E47-EE51-483F-AE8F-AF6BE27FF38E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9DF8F-B149-4552-97A8-0EC8626BA5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93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DF8F-B149-4552-97A8-0EC8626BA54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30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08225" y="1750443"/>
            <a:ext cx="11578975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Prezentacja projektu informatycznego „Opracowanie rozwiązań informatycznych wspierających cyfryzację organizacji egzaminów zewnętrznych”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lnSpc>
                <a:spcPts val="3500"/>
              </a:lnSpc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Opracowanie rozwiązań informatycznych wspierających cyfryzację organizacji egzaminów zewnętrznych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56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Wnioskodawca: Minister Edukacji Narodowej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Beneficjent: Centrum Informatyczne Edukacji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Partner: Okręgowa Komisja Egzaminacyjna w Krakowie</a:t>
            </a:r>
          </a:p>
          <a:p>
            <a:pPr marL="269875" indent="-269875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Źródło finansowania: Fundusze Europejskie dla Rozwoju Społecznego, Działanie 01.04 Rozwój systemu edukacji; budżet państwa część 30, dział 801, rozdział 80143 oraz część 30, dział 801, rozdział 80145 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Całkowity koszt projektu: 31 997 317,00 zł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Planowany okres realizacji projektu: 07-2023 - 12-2027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58229" y="1486920"/>
            <a:ext cx="110755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Celem projektu jest w</a:t>
            </a: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drożenie rozwiązań informatycznych podnoszących poziom cyfryzacji systemu egzaminów zewnętrznych. </a:t>
            </a:r>
          </a:p>
          <a:p>
            <a:pPr algn="just"/>
            <a:endParaRPr lang="pl-PL" sz="2000" b="0" i="0" u="none" strike="noStrike" baseline="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Cel ten wpisuję się w:</a:t>
            </a:r>
          </a:p>
          <a:p>
            <a:pPr algn="just"/>
            <a:endParaRPr lang="pl-PL" sz="8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Strategię na rzecz Odpowiedzialnego Rozwoju do roku 2020 (z perspektywą do 2030); </a:t>
            </a:r>
            <a:b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cel szczegółowy III: Skuteczne państwo i instytucje służące wzrostowi oraz włączeniu społecznemu </a:t>
            </a:r>
            <a:b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i gospodarczemu, Obszar: E-państwo;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Państwa; cel: 4.2.1. Zwiększenie jakości oraz zakresu komunikacji między obywatelami i innymi interesariuszami a państwem;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Państwa; cel: 4.2.2. Wzmocnienie dojrzałości organizacyjnej jednostek administracji publicznej oraz usprawnienie zaplecza elektronicznej administracji (</a:t>
            </a:r>
            <a:r>
              <a:rPr lang="pl-PL" sz="2000" b="0" i="0" u="none" strike="noStrike" baseline="0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000" b="0" i="0" u="none" strike="noStrike" baseline="0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000" b="0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 cel: 4.2.3. Podniesienie poziomu kompetencji cyfrowych obywateli, specjalistów TIK oraz pracowników administracji publicznej.</a:t>
            </a:r>
            <a:endParaRPr lang="pl-PL" sz="20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06916" y="1192658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Picture 1" descr="Picture">
            <a:extLst>
              <a:ext uri="{FF2B5EF4-FFF2-40B4-BE49-F238E27FC236}">
                <a16:creationId xmlns:a16="http://schemas.microsoft.com/office/drawing/2014/main" id="{EA176E10-953F-7440-AB27-32A8FDB38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266" y="1946787"/>
            <a:ext cx="8338856" cy="491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221</Words>
  <Application>Microsoft Office PowerPoint</Application>
  <PresentationFormat>Panoramiczny</PresentationFormat>
  <Paragraphs>48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11</cp:revision>
  <dcterms:created xsi:type="dcterms:W3CDTF">2017-01-27T12:50:17Z</dcterms:created>
  <dcterms:modified xsi:type="dcterms:W3CDTF">2024-05-09T12:24:31Z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