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17.08.2023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576943" y="1525158"/>
            <a:ext cx="11375571" cy="28315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400" b="1" dirty="0">
                <a:solidFill>
                  <a:schemeClr val="bg1"/>
                </a:solidFill>
              </a:rPr>
              <a:t>Prezentacja projektu informatycznego pn. </a:t>
            </a:r>
            <a:endParaRPr lang="pl-PL" sz="4400" b="1" dirty="0" smtClean="0">
              <a:solidFill>
                <a:schemeClr val="bg1"/>
              </a:solidFill>
            </a:endParaRPr>
          </a:p>
          <a:p>
            <a:endParaRPr lang="pl-PL" sz="4200" b="1" dirty="0">
              <a:solidFill>
                <a:schemeClr val="bg1"/>
              </a:solidFill>
            </a:endParaRPr>
          </a:p>
          <a:p>
            <a:r>
              <a:rPr lang="pl-PL" sz="4400" b="1" dirty="0" smtClean="0">
                <a:solidFill>
                  <a:schemeClr val="bg1"/>
                </a:solidFill>
              </a:rPr>
              <a:t>„Rejestr </a:t>
            </a:r>
            <a:r>
              <a:rPr lang="pl-PL" sz="4400" b="1" dirty="0">
                <a:solidFill>
                  <a:schemeClr val="bg1"/>
                </a:solidFill>
              </a:rPr>
              <a:t>Pełnomocnictw Elektronicznych </a:t>
            </a:r>
            <a:r>
              <a:rPr lang="pl-PL" sz="4400" b="1" dirty="0" smtClean="0">
                <a:solidFill>
                  <a:schemeClr val="bg1"/>
                </a:solidFill>
              </a:rPr>
              <a:t>- RPE ”</a:t>
            </a:r>
            <a:endParaRPr lang="pl-PL" sz="4400" b="1" dirty="0">
              <a:solidFill>
                <a:schemeClr val="bg1"/>
              </a:solidFill>
            </a:endParaRP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206830" y="1242232"/>
            <a:ext cx="11589644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500" b="1" i="1" dirty="0" smtClean="0">
                <a:solidFill>
                  <a:srgbClr val="002060"/>
                </a:solidFill>
                <a:cs typeface="Times New Roman" pitchFamily="18" charset="0"/>
              </a:rPr>
              <a:t>„Rejestr </a:t>
            </a:r>
            <a:r>
              <a:rPr lang="pl-PL" sz="9500" b="1" i="1" dirty="0">
                <a:solidFill>
                  <a:srgbClr val="002060"/>
                </a:solidFill>
                <a:cs typeface="Times New Roman" pitchFamily="18" charset="0"/>
              </a:rPr>
              <a:t>Pełnomocnictw Elektronicznych </a:t>
            </a:r>
            <a:r>
              <a:rPr lang="pl-PL" sz="9500" b="1" i="1" dirty="0" smtClean="0">
                <a:solidFill>
                  <a:srgbClr val="002060"/>
                </a:solidFill>
                <a:cs typeface="Times New Roman" pitchFamily="18" charset="0"/>
              </a:rPr>
              <a:t>– RPE”</a:t>
            </a:r>
            <a:endParaRPr lang="pl-PL" sz="95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b="1" dirty="0" smtClean="0"/>
              <a:t>Wnioskodawca: </a:t>
            </a:r>
            <a:r>
              <a:rPr lang="pl-PL" sz="4600" dirty="0" smtClean="0"/>
              <a:t>Minister </a:t>
            </a:r>
            <a:r>
              <a:rPr lang="pl-PL" sz="4600" dirty="0" smtClean="0"/>
              <a:t>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b="1" dirty="0" smtClean="0"/>
              <a:t>Beneficjent</a:t>
            </a:r>
            <a:r>
              <a:rPr lang="pl-PL" sz="4600" dirty="0" smtClean="0"/>
              <a:t>: Ministerstwo </a:t>
            </a:r>
            <a:r>
              <a:rPr lang="pl-PL" sz="4600" dirty="0" smtClean="0"/>
              <a:t>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b="1" dirty="0" smtClean="0"/>
              <a:t>Partnerzy</a:t>
            </a:r>
            <a:r>
              <a:rPr lang="pl-PL" sz="4600" b="1" dirty="0" smtClean="0"/>
              <a:t>: </a:t>
            </a:r>
            <a:r>
              <a:rPr lang="pl-PL" sz="4600" dirty="0" smtClean="0"/>
              <a:t>Centralny Ośrodek Informatyki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b="1" dirty="0" smtClean="0"/>
              <a:t>Źródło finansowania:  </a:t>
            </a:r>
            <a:r>
              <a:rPr lang="pl-PL" sz="4600" dirty="0" smtClean="0"/>
              <a:t>Budżet państwa, część budżetowa - 27</a:t>
            </a:r>
            <a:endParaRPr lang="pl-PL" sz="4600" dirty="0" smtClean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b="1" dirty="0" smtClean="0"/>
              <a:t>Całkowity koszt projektu: </a:t>
            </a:r>
            <a:r>
              <a:rPr lang="pl-PL" sz="4600" dirty="0"/>
              <a:t>15 803 658,52 </a:t>
            </a:r>
            <a:r>
              <a:rPr lang="pl-PL" sz="4600" dirty="0" smtClean="0"/>
              <a:t>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b="1" dirty="0" smtClean="0"/>
              <a:t>Planowany </a:t>
            </a:r>
            <a:r>
              <a:rPr lang="pl-PL" sz="4600" b="1" dirty="0"/>
              <a:t>okres realizacji projektu: </a:t>
            </a:r>
            <a:r>
              <a:rPr lang="pl-PL" sz="4600" dirty="0" smtClean="0"/>
              <a:t>od 05-2022 r. do 12-2024 r.</a:t>
            </a:r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52001" y="1148001"/>
            <a:ext cx="1190936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/>
              <a:t>Cel Projektu:</a:t>
            </a:r>
            <a:endParaRPr lang="pl-PL" sz="2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/>
              <a:t>Dostarczenie nowej usługi opartej na istniejących usługach zaufania, która umożliwia wzajemne umocowywanie osób fizycznych i prawnych w zakresie delegowania uprawnień do czynności prawnych oraz udostępnianie wiarygodnych informacji o tych uprawnieniach w postaci rejestru pełnomocnictw wszystkim zainteresowanym ich </a:t>
            </a:r>
            <a:r>
              <a:rPr lang="pl-PL" sz="2200" dirty="0" smtClean="0"/>
              <a:t>weryfikacją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/>
              <a:t>Zwiększenie bezpieczeństwa procesów zarządzania, weryfikacji i </a:t>
            </a:r>
            <a:r>
              <a:rPr lang="pl-PL" sz="2200" dirty="0" smtClean="0"/>
              <a:t>obiegu uprawnień</a:t>
            </a:r>
            <a:r>
              <a:rPr lang="pl-PL" sz="2200" dirty="0"/>
              <a:t>, </a:t>
            </a:r>
            <a:r>
              <a:rPr lang="pl-PL" sz="2200" dirty="0"/>
              <a:t>zapobieganie </a:t>
            </a:r>
            <a:r>
              <a:rPr lang="pl-PL" sz="2200" dirty="0" smtClean="0"/>
              <a:t>nadużyciom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/>
              <a:t>Zwiększenie efektywności poprzez honorowanie elektronicznej </a:t>
            </a:r>
            <a:r>
              <a:rPr lang="pl-PL" sz="2200" dirty="0" smtClean="0"/>
              <a:t>postaci Pełnomocnictw</a:t>
            </a:r>
            <a:endParaRPr lang="pl-PL" sz="2200" dirty="0"/>
          </a:p>
          <a:p>
            <a:endParaRPr lang="pl-PL" sz="2200" i="1" dirty="0">
              <a:solidFill>
                <a:srgbClr val="0070C0"/>
              </a:solidFill>
            </a:endParaRPr>
          </a:p>
          <a:p>
            <a:r>
              <a:rPr lang="pl-PL" sz="2200" b="1" dirty="0" smtClean="0"/>
              <a:t>Cel </a:t>
            </a:r>
            <a:r>
              <a:rPr lang="pl-PL" sz="2200" b="1" dirty="0" smtClean="0"/>
              <a:t>strategiczny:</a:t>
            </a:r>
            <a:endParaRPr lang="pl-PL" sz="2200" b="1" dirty="0" smtClean="0"/>
          </a:p>
          <a:p>
            <a:r>
              <a:rPr lang="pl-PL" sz="2200" dirty="0"/>
              <a:t>Program Zintegrowanej Informatyzacji </a:t>
            </a:r>
            <a:r>
              <a:rPr lang="pl-PL" sz="2200" dirty="0" smtClean="0"/>
              <a:t>Państwa</a:t>
            </a:r>
          </a:p>
          <a:p>
            <a:r>
              <a:rPr lang="pl-PL" sz="2200" b="1" dirty="0" smtClean="0"/>
              <a:t>Cel</a:t>
            </a:r>
            <a:r>
              <a:rPr lang="pl-PL" sz="2200" b="1" dirty="0"/>
              <a:t>: 4.2.1. </a:t>
            </a:r>
            <a:r>
              <a:rPr lang="pl-PL" sz="2200" dirty="0"/>
              <a:t>Zwiększenie jakości oraz zakresu komunikacji między </a:t>
            </a:r>
            <a:r>
              <a:rPr lang="pl-PL" sz="2200" dirty="0" smtClean="0"/>
              <a:t>obywatelami i </a:t>
            </a:r>
            <a:r>
              <a:rPr lang="pl-PL" sz="2200" dirty="0"/>
              <a:t>innymi interesariuszami a państwem</a:t>
            </a:r>
          </a:p>
          <a:p>
            <a:r>
              <a:rPr lang="pl-PL" sz="2200" b="1" dirty="0"/>
              <a:t>Cel: 4.2.2. </a:t>
            </a:r>
            <a:r>
              <a:rPr lang="pl-PL" sz="2200" dirty="0"/>
              <a:t>Wzmocnienie dojrzałości organizacyjnej jednostek </a:t>
            </a:r>
            <a:r>
              <a:rPr lang="pl-PL" sz="2200" dirty="0" smtClean="0"/>
              <a:t>administracji publicznej </a:t>
            </a:r>
            <a:r>
              <a:rPr lang="pl-PL" sz="2200" dirty="0"/>
              <a:t>oraz usprawnienie zaplecza elektronicznej administracji (</a:t>
            </a:r>
            <a:r>
              <a:rPr lang="pl-PL" sz="2200" dirty="0" err="1" smtClean="0"/>
              <a:t>back</a:t>
            </a:r>
            <a:r>
              <a:rPr lang="pl-PL" sz="2200" dirty="0" smtClean="0"/>
              <a:t> </a:t>
            </a:r>
            <a:r>
              <a:rPr lang="pl-PL" sz="2200" dirty="0" err="1" smtClean="0"/>
              <a:t>office</a:t>
            </a:r>
            <a:r>
              <a:rPr lang="pl-PL" sz="2200" dirty="0" smtClean="0"/>
              <a:t>)</a:t>
            </a:r>
          </a:p>
          <a:p>
            <a:endParaRPr lang="pl-PL" sz="2200" dirty="0" smtClean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08189" y="117147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200" dirty="0">
                <a:solidFill>
                  <a:srgbClr val="0070C0"/>
                </a:solidFill>
                <a:ea typeface="Times New Roman" panose="02020603050405020304" pitchFamily="18" charset="0"/>
              </a:rPr>
              <a:t>ARCHITEKTURA  (Widok kooperacji aplikacji) </a:t>
            </a: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527" y="1862153"/>
            <a:ext cx="7249886" cy="479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9affde3b-50dd-4e74-9e2c-6b9654ae514a"/>
    <ds:schemaRef ds:uri="http://schemas.microsoft.com/office/infopath/2007/PartnerControls"/>
    <ds:schemaRef ds:uri="http://schemas.openxmlformats.org/package/2006/metadata/core-properties"/>
    <ds:schemaRef ds:uri="5df3a10b-8748-402e-bef4-aee373db4db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170</Words>
  <Application>Microsoft Office PowerPoint</Application>
  <PresentationFormat>Panoramiczny</PresentationFormat>
  <Paragraphs>46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Sylwia Karczmarczyk</cp:lastModifiedBy>
  <cp:revision>34</cp:revision>
  <dcterms:created xsi:type="dcterms:W3CDTF">2017-01-27T12:50:17Z</dcterms:created>
  <dcterms:modified xsi:type="dcterms:W3CDTF">2023-08-17T06:59:16Z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